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86" r:id="rId2"/>
    <p:sldId id="257" r:id="rId3"/>
    <p:sldId id="258" r:id="rId4"/>
    <p:sldId id="259" r:id="rId5"/>
    <p:sldId id="260" r:id="rId6"/>
    <p:sldId id="261" r:id="rId7"/>
    <p:sldId id="262" r:id="rId8"/>
    <p:sldId id="263" r:id="rId9"/>
    <p:sldId id="264" r:id="rId10"/>
    <p:sldId id="265" r:id="rId11"/>
    <p:sldId id="266" r:id="rId12"/>
    <p:sldId id="268" r:id="rId13"/>
    <p:sldId id="269" r:id="rId14"/>
    <p:sldId id="267"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3" r:id="rId28"/>
    <p:sldId id="284" r:id="rId29"/>
    <p:sldId id="285" r:id="rId30"/>
    <p:sldId id="288" r:id="rId31"/>
    <p:sldId id="287" r:id="rId32"/>
    <p:sldId id="289" r:id="rId33"/>
    <p:sldId id="290" r:id="rId34"/>
    <p:sldId id="293" r:id="rId35"/>
    <p:sldId id="294" r:id="rId36"/>
    <p:sldId id="291" r:id="rId37"/>
    <p:sldId id="292" r:id="rId38"/>
    <p:sldId id="295" r:id="rId39"/>
    <p:sldId id="296" r:id="rId40"/>
    <p:sldId id="297" r:id="rId41"/>
    <p:sldId id="299" r:id="rId42"/>
    <p:sldId id="300" r:id="rId43"/>
    <p:sldId id="301" r:id="rId44"/>
    <p:sldId id="298" r:id="rId45"/>
    <p:sldId id="302" r:id="rId46"/>
    <p:sldId id="303" r:id="rId47"/>
    <p:sldId id="304" r:id="rId48"/>
    <p:sldId id="305" r:id="rId49"/>
    <p:sldId id="306" r:id="rId50"/>
    <p:sldId id="307" r:id="rId51"/>
    <p:sldId id="308" r:id="rId52"/>
    <p:sldId id="309" r:id="rId53"/>
    <p:sldId id="310" r:id="rId5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86" autoAdjust="0"/>
    <p:restoredTop sz="94660"/>
  </p:normalViewPr>
  <p:slideViewPr>
    <p:cSldViewPr snapToGrid="0">
      <p:cViewPr varScale="1">
        <p:scale>
          <a:sx n="115" d="100"/>
          <a:sy n="115" d="100"/>
        </p:scale>
        <p:origin x="240" y="108"/>
      </p:cViewPr>
      <p:guideLst/>
    </p:cSldViewPr>
  </p:slideViewPr>
  <p:notesTextViewPr>
    <p:cViewPr>
      <p:scale>
        <a:sx n="1" d="1"/>
        <a:sy n="1" d="1"/>
      </p:scale>
      <p:origin x="0" y="0"/>
    </p:cViewPr>
  </p:notesTextViewPr>
  <p:sorterViewPr>
    <p:cViewPr>
      <p:scale>
        <a:sx n="100" d="100"/>
        <a:sy n="100" d="100"/>
      </p:scale>
      <p:origin x="0" y="-271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C81A0-FB7A-4357-8B37-1EC930D1E098}"/>
              </a:ext>
            </a:extLst>
          </p:cNvPr>
          <p:cNvSpPr>
            <a:spLocks noGrp="1"/>
          </p:cNvSpPr>
          <p:nvPr>
            <p:ph type="ctrTitle"/>
          </p:nvPr>
        </p:nvSpPr>
        <p:spPr>
          <a:xfrm>
            <a:off x="762000" y="1523999"/>
            <a:ext cx="10668000" cy="1985963"/>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D3C075C-7238-4F43-87E7-63A35BE6900C}"/>
              </a:ext>
            </a:extLst>
          </p:cNvPr>
          <p:cNvSpPr>
            <a:spLocks noGrp="1"/>
          </p:cNvSpPr>
          <p:nvPr>
            <p:ph type="subTitle" idx="1"/>
          </p:nvPr>
        </p:nvSpPr>
        <p:spPr>
          <a:xfrm>
            <a:off x="762000" y="3809999"/>
            <a:ext cx="10667998" cy="19859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AB67EEB-ABA8-4DA9-803B-0C6CD8A1284C}"/>
              </a:ext>
            </a:extLst>
          </p:cNvPr>
          <p:cNvSpPr>
            <a:spLocks noGrp="1"/>
          </p:cNvSpPr>
          <p:nvPr>
            <p:ph type="dt" sz="half" idx="10"/>
          </p:nvPr>
        </p:nvSpPr>
        <p:spPr/>
        <p:txBody>
          <a:bodyPr anchor="b" anchorCtr="0"/>
          <a:lstStyle/>
          <a:p>
            <a:fld id="{F4D57BDD-E64A-4D27-8978-82FFCA18A12C}" type="datetimeFigureOut">
              <a:rPr lang="en-US" smtClean="0"/>
              <a:t>10/30/2023</a:t>
            </a:fld>
            <a:endParaRPr lang="en-US"/>
          </a:p>
        </p:txBody>
      </p:sp>
      <p:sp>
        <p:nvSpPr>
          <p:cNvPr id="5" name="Footer Placeholder 4">
            <a:extLst>
              <a:ext uri="{FF2B5EF4-FFF2-40B4-BE49-F238E27FC236}">
                <a16:creationId xmlns:a16="http://schemas.microsoft.com/office/drawing/2014/main" id="{0FCFD314-1E75-41B9-A585-4F4A32A347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0CC8E8-C649-4A81-BF53-F078B2A98453}"/>
              </a:ext>
            </a:extLst>
          </p:cNvPr>
          <p:cNvSpPr>
            <a:spLocks noGrp="1"/>
          </p:cNvSpPr>
          <p:nvPr>
            <p:ph type="sldNum" sz="quarter" idx="12"/>
          </p:nvPr>
        </p:nvSpPr>
        <p:spPr/>
        <p:txBody>
          <a:bodyPr/>
          <a:lstStyle/>
          <a:p>
            <a:fld id="{D643A852-0206-46AC-B0EB-645612933129}" type="slidenum">
              <a:rPr lang="en-US" smtClean="0"/>
              <a:t>‹N›</a:t>
            </a:fld>
            <a:endParaRPr lang="en-US" dirty="0"/>
          </a:p>
        </p:txBody>
      </p:sp>
    </p:spTree>
    <p:extLst>
      <p:ext uri="{BB962C8B-B14F-4D97-AF65-F5344CB8AC3E}">
        <p14:creationId xmlns:p14="http://schemas.microsoft.com/office/powerpoint/2010/main" val="2162645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CE73F-2F7C-4941-9B13-ACB43A4983EC}"/>
              </a:ext>
            </a:extLst>
          </p:cNvPr>
          <p:cNvSpPr>
            <a:spLocks noGrp="1"/>
          </p:cNvSpPr>
          <p:nvPr>
            <p:ph type="title"/>
          </p:nvPr>
        </p:nvSpPr>
        <p:spPr>
          <a:xfrm>
            <a:off x="762000" y="1524000"/>
            <a:ext cx="9144000" cy="1523999"/>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8BC107E-F2BE-4057-B06B-1E50FD12B561}"/>
              </a:ext>
            </a:extLst>
          </p:cNvPr>
          <p:cNvSpPr>
            <a:spLocks noGrp="1"/>
          </p:cNvSpPr>
          <p:nvPr>
            <p:ph type="body" orient="vert" idx="1"/>
          </p:nvPr>
        </p:nvSpPr>
        <p:spPr>
          <a:xfrm>
            <a:off x="762000" y="3048000"/>
            <a:ext cx="10668000" cy="304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B9D7D8-1932-4215-A6E0-C16DA0DDB8B8}"/>
              </a:ext>
            </a:extLst>
          </p:cNvPr>
          <p:cNvSpPr>
            <a:spLocks noGrp="1"/>
          </p:cNvSpPr>
          <p:nvPr>
            <p:ph type="dt" sz="half" idx="10"/>
          </p:nvPr>
        </p:nvSpPr>
        <p:spPr/>
        <p:txBody>
          <a:bodyPr/>
          <a:lstStyle/>
          <a:p>
            <a:fld id="{F4D57BDD-E64A-4D27-8978-82FFCA18A12C}" type="datetimeFigureOut">
              <a:rPr lang="en-US" smtClean="0"/>
              <a:t>10/30/2023</a:t>
            </a:fld>
            <a:endParaRPr lang="en-US"/>
          </a:p>
        </p:txBody>
      </p:sp>
      <p:sp>
        <p:nvSpPr>
          <p:cNvPr id="5" name="Footer Placeholder 4">
            <a:extLst>
              <a:ext uri="{FF2B5EF4-FFF2-40B4-BE49-F238E27FC236}">
                <a16:creationId xmlns:a16="http://schemas.microsoft.com/office/drawing/2014/main" id="{4378B662-65E3-47B2-AD95-B041B57F3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93DBC5-88B5-4F2A-A0E3-752CB421737A}"/>
              </a:ext>
            </a:extLst>
          </p:cNvPr>
          <p:cNvSpPr>
            <a:spLocks noGrp="1"/>
          </p:cNvSpPr>
          <p:nvPr>
            <p:ph type="sldNum" sz="quarter" idx="12"/>
          </p:nvPr>
        </p:nvSpPr>
        <p:spPr/>
        <p:txBody>
          <a:bodyPr/>
          <a:lstStyle/>
          <a:p>
            <a:fld id="{D643A852-0206-46AC-B0EB-645612933129}" type="slidenum">
              <a:rPr lang="en-US" smtClean="0"/>
              <a:t>‹N›</a:t>
            </a:fld>
            <a:endParaRPr lang="en-US"/>
          </a:p>
        </p:txBody>
      </p:sp>
    </p:spTree>
    <p:extLst>
      <p:ext uri="{BB962C8B-B14F-4D97-AF65-F5344CB8AC3E}">
        <p14:creationId xmlns:p14="http://schemas.microsoft.com/office/powerpoint/2010/main" val="2639524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6599DF-5B13-4800-ADD7-3A2A2F1C4889}"/>
              </a:ext>
            </a:extLst>
          </p:cNvPr>
          <p:cNvSpPr>
            <a:spLocks noGrp="1"/>
          </p:cNvSpPr>
          <p:nvPr>
            <p:ph type="title" orient="vert"/>
          </p:nvPr>
        </p:nvSpPr>
        <p:spPr>
          <a:xfrm>
            <a:off x="8724900" y="1523999"/>
            <a:ext cx="2705100" cy="4572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191E12-22D9-4DA9-A336-EA6A8B9B55B8}"/>
              </a:ext>
            </a:extLst>
          </p:cNvPr>
          <p:cNvSpPr>
            <a:spLocks noGrp="1"/>
          </p:cNvSpPr>
          <p:nvPr>
            <p:ph type="body" orient="vert" idx="1"/>
          </p:nvPr>
        </p:nvSpPr>
        <p:spPr>
          <a:xfrm>
            <a:off x="762000" y="1524000"/>
            <a:ext cx="76200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22A1D5-B7EF-43A4-81EF-B5A7EA35616B}"/>
              </a:ext>
            </a:extLst>
          </p:cNvPr>
          <p:cNvSpPr>
            <a:spLocks noGrp="1"/>
          </p:cNvSpPr>
          <p:nvPr>
            <p:ph type="dt" sz="half" idx="10"/>
          </p:nvPr>
        </p:nvSpPr>
        <p:spPr/>
        <p:txBody>
          <a:bodyPr/>
          <a:lstStyle/>
          <a:p>
            <a:fld id="{F4D57BDD-E64A-4D27-8978-82FFCA18A12C}" type="datetimeFigureOut">
              <a:rPr lang="en-US" smtClean="0"/>
              <a:t>10/30/2023</a:t>
            </a:fld>
            <a:endParaRPr lang="en-US"/>
          </a:p>
        </p:txBody>
      </p:sp>
      <p:sp>
        <p:nvSpPr>
          <p:cNvPr id="5" name="Footer Placeholder 4">
            <a:extLst>
              <a:ext uri="{FF2B5EF4-FFF2-40B4-BE49-F238E27FC236}">
                <a16:creationId xmlns:a16="http://schemas.microsoft.com/office/drawing/2014/main" id="{66809DFB-4410-42BF-B886-C984E3A53F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6487E8-E9A0-429E-88E5-34B1BE86BD23}"/>
              </a:ext>
            </a:extLst>
          </p:cNvPr>
          <p:cNvSpPr>
            <a:spLocks noGrp="1"/>
          </p:cNvSpPr>
          <p:nvPr>
            <p:ph type="sldNum" sz="quarter" idx="12"/>
          </p:nvPr>
        </p:nvSpPr>
        <p:spPr/>
        <p:txBody>
          <a:bodyPr/>
          <a:lstStyle/>
          <a:p>
            <a:fld id="{D643A852-0206-46AC-B0EB-645612933129}" type="slidenum">
              <a:rPr lang="en-US" smtClean="0"/>
              <a:t>‹N›</a:t>
            </a:fld>
            <a:endParaRPr lang="en-US"/>
          </a:p>
        </p:txBody>
      </p:sp>
    </p:spTree>
    <p:extLst>
      <p:ext uri="{BB962C8B-B14F-4D97-AF65-F5344CB8AC3E}">
        <p14:creationId xmlns:p14="http://schemas.microsoft.com/office/powerpoint/2010/main" val="808058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6A6A6-C260-4F8B-99DF-249C907BE5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36F8CB-5C97-4437-A672-4E43D0E5AE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90C990-05C1-4ECD-A899-722057AEA630}"/>
              </a:ext>
            </a:extLst>
          </p:cNvPr>
          <p:cNvSpPr>
            <a:spLocks noGrp="1"/>
          </p:cNvSpPr>
          <p:nvPr>
            <p:ph type="dt" sz="half" idx="10"/>
          </p:nvPr>
        </p:nvSpPr>
        <p:spPr/>
        <p:txBody>
          <a:bodyPr/>
          <a:lstStyle/>
          <a:p>
            <a:fld id="{F4D57BDD-E64A-4D27-8978-82FFCA18A12C}" type="datetimeFigureOut">
              <a:rPr lang="en-US" smtClean="0"/>
              <a:t>10/30/2023</a:t>
            </a:fld>
            <a:endParaRPr lang="en-US"/>
          </a:p>
        </p:txBody>
      </p:sp>
      <p:sp>
        <p:nvSpPr>
          <p:cNvPr id="5" name="Footer Placeholder 4">
            <a:extLst>
              <a:ext uri="{FF2B5EF4-FFF2-40B4-BE49-F238E27FC236}">
                <a16:creationId xmlns:a16="http://schemas.microsoft.com/office/drawing/2014/main" id="{C5E9811C-37A0-4DD1-8607-EFD4226E5D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CAB506-9570-4D3E-804F-A184A73DBCE6}"/>
              </a:ext>
            </a:extLst>
          </p:cNvPr>
          <p:cNvSpPr>
            <a:spLocks noGrp="1"/>
          </p:cNvSpPr>
          <p:nvPr>
            <p:ph type="sldNum" sz="quarter" idx="12"/>
          </p:nvPr>
        </p:nvSpPr>
        <p:spPr/>
        <p:txBody>
          <a:bodyPr/>
          <a:lstStyle/>
          <a:p>
            <a:fld id="{D643A852-0206-46AC-B0EB-645612933129}" type="slidenum">
              <a:rPr lang="en-US" smtClean="0"/>
              <a:t>‹N›</a:t>
            </a:fld>
            <a:endParaRPr lang="en-US"/>
          </a:p>
        </p:txBody>
      </p:sp>
    </p:spTree>
    <p:extLst>
      <p:ext uri="{BB962C8B-B14F-4D97-AF65-F5344CB8AC3E}">
        <p14:creationId xmlns:p14="http://schemas.microsoft.com/office/powerpoint/2010/main" val="1608730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569B8-DEA4-4F12-9078-ECD731F2AC92}"/>
              </a:ext>
            </a:extLst>
          </p:cNvPr>
          <p:cNvSpPr>
            <a:spLocks noGrp="1"/>
          </p:cNvSpPr>
          <p:nvPr>
            <p:ph type="title"/>
          </p:nvPr>
        </p:nvSpPr>
        <p:spPr>
          <a:xfrm>
            <a:off x="762000" y="1530351"/>
            <a:ext cx="10668000" cy="2279650"/>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0D1F3B-E79C-4822-999D-205B0E76C66F}"/>
              </a:ext>
            </a:extLst>
          </p:cNvPr>
          <p:cNvSpPr>
            <a:spLocks noGrp="1"/>
          </p:cNvSpPr>
          <p:nvPr>
            <p:ph type="body" idx="1"/>
          </p:nvPr>
        </p:nvSpPr>
        <p:spPr>
          <a:xfrm>
            <a:off x="762000" y="4589464"/>
            <a:ext cx="10668000" cy="118318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145166-621E-4C71-A40F-64E514536729}"/>
              </a:ext>
            </a:extLst>
          </p:cNvPr>
          <p:cNvSpPr>
            <a:spLocks noGrp="1"/>
          </p:cNvSpPr>
          <p:nvPr>
            <p:ph type="dt" sz="half" idx="10"/>
          </p:nvPr>
        </p:nvSpPr>
        <p:spPr/>
        <p:txBody>
          <a:bodyPr/>
          <a:lstStyle/>
          <a:p>
            <a:fld id="{F4D57BDD-E64A-4D27-8978-82FFCA18A12C}" type="datetimeFigureOut">
              <a:rPr lang="en-US" smtClean="0"/>
              <a:t>10/30/2023</a:t>
            </a:fld>
            <a:endParaRPr lang="en-US"/>
          </a:p>
        </p:txBody>
      </p:sp>
      <p:sp>
        <p:nvSpPr>
          <p:cNvPr id="5" name="Footer Placeholder 4">
            <a:extLst>
              <a:ext uri="{FF2B5EF4-FFF2-40B4-BE49-F238E27FC236}">
                <a16:creationId xmlns:a16="http://schemas.microsoft.com/office/drawing/2014/main" id="{44B8A175-E39F-477F-997B-99FF8677A5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69115F-5456-4FA3-8484-B1806E7C48C7}"/>
              </a:ext>
            </a:extLst>
          </p:cNvPr>
          <p:cNvSpPr>
            <a:spLocks noGrp="1"/>
          </p:cNvSpPr>
          <p:nvPr>
            <p:ph type="sldNum" sz="quarter" idx="12"/>
          </p:nvPr>
        </p:nvSpPr>
        <p:spPr/>
        <p:txBody>
          <a:bodyPr/>
          <a:lstStyle/>
          <a:p>
            <a:fld id="{D643A852-0206-46AC-B0EB-645612933129}" type="slidenum">
              <a:rPr lang="en-US" smtClean="0"/>
              <a:t>‹N›</a:t>
            </a:fld>
            <a:endParaRPr lang="en-US"/>
          </a:p>
        </p:txBody>
      </p:sp>
    </p:spTree>
    <p:extLst>
      <p:ext uri="{BB962C8B-B14F-4D97-AF65-F5344CB8AC3E}">
        <p14:creationId xmlns:p14="http://schemas.microsoft.com/office/powerpoint/2010/main" val="2191578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BC5C-CCF0-4BA5-B102-213AC6FD5A48}"/>
              </a:ext>
            </a:extLst>
          </p:cNvPr>
          <p:cNvSpPr>
            <a:spLocks noGrp="1"/>
          </p:cNvSpPr>
          <p:nvPr>
            <p:ph type="title"/>
          </p:nvPr>
        </p:nvSpPr>
        <p:spPr>
          <a:xfrm>
            <a:off x="762000" y="1524000"/>
            <a:ext cx="9144000" cy="126364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2237E63-3B4F-4C2F-A87C-9533227EB684}"/>
              </a:ext>
            </a:extLst>
          </p:cNvPr>
          <p:cNvSpPr>
            <a:spLocks noGrp="1"/>
          </p:cNvSpPr>
          <p:nvPr>
            <p:ph sz="half" idx="1"/>
          </p:nvPr>
        </p:nvSpPr>
        <p:spPr>
          <a:xfrm>
            <a:off x="762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78ACE3E-2FED-4289-B138-3EC2826909F5}"/>
              </a:ext>
            </a:extLst>
          </p:cNvPr>
          <p:cNvSpPr>
            <a:spLocks noGrp="1"/>
          </p:cNvSpPr>
          <p:nvPr>
            <p:ph sz="half" idx="2"/>
          </p:nvPr>
        </p:nvSpPr>
        <p:spPr>
          <a:xfrm>
            <a:off x="6858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55DB51-20DA-4BEF-90BA-DDD37DC080CF}"/>
              </a:ext>
            </a:extLst>
          </p:cNvPr>
          <p:cNvSpPr>
            <a:spLocks noGrp="1"/>
          </p:cNvSpPr>
          <p:nvPr>
            <p:ph type="dt" sz="half" idx="10"/>
          </p:nvPr>
        </p:nvSpPr>
        <p:spPr/>
        <p:txBody>
          <a:bodyPr/>
          <a:lstStyle/>
          <a:p>
            <a:fld id="{F4D57BDD-E64A-4D27-8978-82FFCA18A12C}" type="datetimeFigureOut">
              <a:rPr lang="en-US" smtClean="0"/>
              <a:t>10/30/2023</a:t>
            </a:fld>
            <a:endParaRPr lang="en-US"/>
          </a:p>
        </p:txBody>
      </p:sp>
      <p:sp>
        <p:nvSpPr>
          <p:cNvPr id="6" name="Footer Placeholder 5">
            <a:extLst>
              <a:ext uri="{FF2B5EF4-FFF2-40B4-BE49-F238E27FC236}">
                <a16:creationId xmlns:a16="http://schemas.microsoft.com/office/drawing/2014/main" id="{506D22E1-F0DB-4CB7-B2E3-D578EEAA6E5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C29146B-54D6-4291-8EA2-6430024824AE}"/>
              </a:ext>
            </a:extLst>
          </p:cNvPr>
          <p:cNvSpPr>
            <a:spLocks noGrp="1"/>
          </p:cNvSpPr>
          <p:nvPr>
            <p:ph type="sldNum" sz="quarter" idx="12"/>
          </p:nvPr>
        </p:nvSpPr>
        <p:spPr/>
        <p:txBody>
          <a:bodyPr/>
          <a:lstStyle/>
          <a:p>
            <a:fld id="{D643A852-0206-46AC-B0EB-645612933129}" type="slidenum">
              <a:rPr lang="en-US" smtClean="0"/>
              <a:t>‹N›</a:t>
            </a:fld>
            <a:endParaRPr lang="en-US"/>
          </a:p>
        </p:txBody>
      </p:sp>
    </p:spTree>
    <p:extLst>
      <p:ext uri="{BB962C8B-B14F-4D97-AF65-F5344CB8AC3E}">
        <p14:creationId xmlns:p14="http://schemas.microsoft.com/office/powerpoint/2010/main" val="1556266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B4AE7-507A-4E14-96E2-5412FF8EA283}"/>
              </a:ext>
            </a:extLst>
          </p:cNvPr>
          <p:cNvSpPr>
            <a:spLocks noGrp="1"/>
          </p:cNvSpPr>
          <p:nvPr>
            <p:ph type="title"/>
          </p:nvPr>
        </p:nvSpPr>
        <p:spPr>
          <a:xfrm>
            <a:off x="762000" y="1527048"/>
            <a:ext cx="10668000" cy="75895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EDEEE83-2945-4C22-9597-57F1F1262841}"/>
              </a:ext>
            </a:extLst>
          </p:cNvPr>
          <p:cNvSpPr>
            <a:spLocks noGrp="1"/>
          </p:cNvSpPr>
          <p:nvPr>
            <p:ph type="body" idx="1"/>
          </p:nvPr>
        </p:nvSpPr>
        <p:spPr>
          <a:xfrm>
            <a:off x="762000" y="2285999"/>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C2494D-AD1D-4CB7-A17C-B69079113D71}"/>
              </a:ext>
            </a:extLst>
          </p:cNvPr>
          <p:cNvSpPr>
            <a:spLocks noGrp="1"/>
          </p:cNvSpPr>
          <p:nvPr>
            <p:ph sz="half" idx="2"/>
          </p:nvPr>
        </p:nvSpPr>
        <p:spPr>
          <a:xfrm>
            <a:off x="762001" y="3059113"/>
            <a:ext cx="4572000"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B23E4950-830D-4EE3-9F51-DD730255E0CD}"/>
              </a:ext>
            </a:extLst>
          </p:cNvPr>
          <p:cNvSpPr>
            <a:spLocks noGrp="1"/>
          </p:cNvSpPr>
          <p:nvPr>
            <p:ph type="body" sz="quarter" idx="3"/>
          </p:nvPr>
        </p:nvSpPr>
        <p:spPr>
          <a:xfrm>
            <a:off x="6857998" y="2286000"/>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F244AA-BDAA-4FDD-B742-449DF905730C}"/>
              </a:ext>
            </a:extLst>
          </p:cNvPr>
          <p:cNvSpPr>
            <a:spLocks noGrp="1"/>
          </p:cNvSpPr>
          <p:nvPr>
            <p:ph sz="quarter" idx="4"/>
          </p:nvPr>
        </p:nvSpPr>
        <p:spPr>
          <a:xfrm>
            <a:off x="6858000" y="3059113"/>
            <a:ext cx="4571998"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B78494-ECE0-41D2-97E2-CFAC0434A8B8}"/>
              </a:ext>
            </a:extLst>
          </p:cNvPr>
          <p:cNvSpPr>
            <a:spLocks noGrp="1"/>
          </p:cNvSpPr>
          <p:nvPr>
            <p:ph type="dt" sz="half" idx="10"/>
          </p:nvPr>
        </p:nvSpPr>
        <p:spPr/>
        <p:txBody>
          <a:bodyPr/>
          <a:lstStyle/>
          <a:p>
            <a:fld id="{F4D57BDD-E64A-4D27-8978-82FFCA18A12C}" type="datetimeFigureOut">
              <a:rPr lang="en-US" smtClean="0"/>
              <a:t>10/30/2023</a:t>
            </a:fld>
            <a:endParaRPr lang="en-US"/>
          </a:p>
        </p:txBody>
      </p:sp>
      <p:sp>
        <p:nvSpPr>
          <p:cNvPr id="8" name="Footer Placeholder 7">
            <a:extLst>
              <a:ext uri="{FF2B5EF4-FFF2-40B4-BE49-F238E27FC236}">
                <a16:creationId xmlns:a16="http://schemas.microsoft.com/office/drawing/2014/main" id="{185E4C20-6CC5-4259-B554-B19F1A7AA0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09AB13-CCCC-4074-9B66-CE0B37902E3F}"/>
              </a:ext>
            </a:extLst>
          </p:cNvPr>
          <p:cNvSpPr>
            <a:spLocks noGrp="1"/>
          </p:cNvSpPr>
          <p:nvPr>
            <p:ph type="sldNum" sz="quarter" idx="12"/>
          </p:nvPr>
        </p:nvSpPr>
        <p:spPr/>
        <p:txBody>
          <a:bodyPr/>
          <a:lstStyle/>
          <a:p>
            <a:fld id="{D643A852-0206-46AC-B0EB-645612933129}" type="slidenum">
              <a:rPr lang="en-US" smtClean="0"/>
              <a:t>‹N›</a:t>
            </a:fld>
            <a:endParaRPr lang="en-US"/>
          </a:p>
        </p:txBody>
      </p:sp>
    </p:spTree>
    <p:extLst>
      <p:ext uri="{BB962C8B-B14F-4D97-AF65-F5344CB8AC3E}">
        <p14:creationId xmlns:p14="http://schemas.microsoft.com/office/powerpoint/2010/main" val="4025803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FB5FF-4FD1-4CE4-BBC5-E6402FE06F0C}"/>
              </a:ext>
            </a:extLst>
          </p:cNvPr>
          <p:cNvSpPr>
            <a:spLocks noGrp="1"/>
          </p:cNvSpPr>
          <p:nvPr>
            <p:ph type="title"/>
          </p:nvPr>
        </p:nvSpPr>
        <p:spPr>
          <a:xfrm>
            <a:off x="762000" y="1524000"/>
            <a:ext cx="9144000" cy="3810000"/>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9E71AAD-C5B9-485B-84DD-60DAFD5F18BC}"/>
              </a:ext>
            </a:extLst>
          </p:cNvPr>
          <p:cNvSpPr>
            <a:spLocks noGrp="1"/>
          </p:cNvSpPr>
          <p:nvPr>
            <p:ph type="dt" sz="half" idx="10"/>
          </p:nvPr>
        </p:nvSpPr>
        <p:spPr/>
        <p:txBody>
          <a:bodyPr/>
          <a:lstStyle/>
          <a:p>
            <a:fld id="{F4D57BDD-E64A-4D27-8978-82FFCA18A12C}" type="datetimeFigureOut">
              <a:rPr lang="en-US" smtClean="0"/>
              <a:t>10/30/2023</a:t>
            </a:fld>
            <a:endParaRPr lang="en-US"/>
          </a:p>
        </p:txBody>
      </p:sp>
      <p:sp>
        <p:nvSpPr>
          <p:cNvPr id="4" name="Footer Placeholder 3">
            <a:extLst>
              <a:ext uri="{FF2B5EF4-FFF2-40B4-BE49-F238E27FC236}">
                <a16:creationId xmlns:a16="http://schemas.microsoft.com/office/drawing/2014/main" id="{9B7CACFF-0406-4EE2-9E8F-F594B952C2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52A47E-1990-4B6B-BCCB-75B6F213A8ED}"/>
              </a:ext>
            </a:extLst>
          </p:cNvPr>
          <p:cNvSpPr>
            <a:spLocks noGrp="1"/>
          </p:cNvSpPr>
          <p:nvPr>
            <p:ph type="sldNum" sz="quarter" idx="12"/>
          </p:nvPr>
        </p:nvSpPr>
        <p:spPr/>
        <p:txBody>
          <a:bodyPr/>
          <a:lstStyle/>
          <a:p>
            <a:fld id="{D643A852-0206-46AC-B0EB-645612933129}" type="slidenum">
              <a:rPr lang="en-US" smtClean="0"/>
              <a:t>‹N›</a:t>
            </a:fld>
            <a:endParaRPr lang="en-US"/>
          </a:p>
        </p:txBody>
      </p:sp>
    </p:spTree>
    <p:extLst>
      <p:ext uri="{BB962C8B-B14F-4D97-AF65-F5344CB8AC3E}">
        <p14:creationId xmlns:p14="http://schemas.microsoft.com/office/powerpoint/2010/main" val="815074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C8FE4C-64F1-4C88-9D30-17F8131ED627}"/>
              </a:ext>
            </a:extLst>
          </p:cNvPr>
          <p:cNvSpPr>
            <a:spLocks noGrp="1"/>
          </p:cNvSpPr>
          <p:nvPr>
            <p:ph type="dt" sz="half" idx="10"/>
          </p:nvPr>
        </p:nvSpPr>
        <p:spPr/>
        <p:txBody>
          <a:bodyPr/>
          <a:lstStyle/>
          <a:p>
            <a:fld id="{F4D57BDD-E64A-4D27-8978-82FFCA18A12C}" type="datetimeFigureOut">
              <a:rPr lang="en-US" smtClean="0"/>
              <a:t>10/30/2023</a:t>
            </a:fld>
            <a:endParaRPr lang="en-US"/>
          </a:p>
        </p:txBody>
      </p:sp>
      <p:sp>
        <p:nvSpPr>
          <p:cNvPr id="3" name="Footer Placeholder 2">
            <a:extLst>
              <a:ext uri="{FF2B5EF4-FFF2-40B4-BE49-F238E27FC236}">
                <a16:creationId xmlns:a16="http://schemas.microsoft.com/office/drawing/2014/main" id="{D25D8FB3-6FA4-40A7-BDBF-76CD0F22FE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649F41-A021-4490-BB80-C89DF0293708}"/>
              </a:ext>
            </a:extLst>
          </p:cNvPr>
          <p:cNvSpPr>
            <a:spLocks noGrp="1"/>
          </p:cNvSpPr>
          <p:nvPr>
            <p:ph type="sldNum" sz="quarter" idx="12"/>
          </p:nvPr>
        </p:nvSpPr>
        <p:spPr/>
        <p:txBody>
          <a:bodyPr/>
          <a:lstStyle/>
          <a:p>
            <a:fld id="{D643A852-0206-46AC-B0EB-645612933129}" type="slidenum">
              <a:rPr lang="en-US" smtClean="0"/>
              <a:t>‹N›</a:t>
            </a:fld>
            <a:endParaRPr lang="en-US"/>
          </a:p>
        </p:txBody>
      </p:sp>
    </p:spTree>
    <p:extLst>
      <p:ext uri="{BB962C8B-B14F-4D97-AF65-F5344CB8AC3E}">
        <p14:creationId xmlns:p14="http://schemas.microsoft.com/office/powerpoint/2010/main" val="2944772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CEF60-874B-45DE-BF65-CF0D08577588}"/>
              </a:ext>
            </a:extLst>
          </p:cNvPr>
          <p:cNvSpPr>
            <a:spLocks noGrp="1"/>
          </p:cNvSpPr>
          <p:nvPr>
            <p:ph type="title"/>
          </p:nvPr>
        </p:nvSpPr>
        <p:spPr>
          <a:xfrm>
            <a:off x="762000" y="1524000"/>
            <a:ext cx="3821113" cy="1524000"/>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CD757B0-722D-425F-8BD4-9CD9093BCBF5}"/>
              </a:ext>
            </a:extLst>
          </p:cNvPr>
          <p:cNvSpPr>
            <a:spLocks noGrp="1"/>
          </p:cNvSpPr>
          <p:nvPr>
            <p:ph idx="1"/>
          </p:nvPr>
        </p:nvSpPr>
        <p:spPr>
          <a:xfrm>
            <a:off x="5334000" y="1524000"/>
            <a:ext cx="6096000" cy="3810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DB0F60-AADF-41C3-8BFC-B405E0A3F9AC}"/>
              </a:ext>
            </a:extLst>
          </p:cNvPr>
          <p:cNvSpPr>
            <a:spLocks noGrp="1"/>
          </p:cNvSpPr>
          <p:nvPr>
            <p:ph type="body" sz="half" idx="2"/>
          </p:nvPr>
        </p:nvSpPr>
        <p:spPr>
          <a:xfrm>
            <a:off x="762000" y="3048000"/>
            <a:ext cx="3821113"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AB1E11-97B6-42FD-9F45-6EDC3B83FABD}"/>
              </a:ext>
            </a:extLst>
          </p:cNvPr>
          <p:cNvSpPr>
            <a:spLocks noGrp="1"/>
          </p:cNvSpPr>
          <p:nvPr>
            <p:ph type="dt" sz="half" idx="10"/>
          </p:nvPr>
        </p:nvSpPr>
        <p:spPr/>
        <p:txBody>
          <a:bodyPr/>
          <a:lstStyle/>
          <a:p>
            <a:fld id="{F4D57BDD-E64A-4D27-8978-82FFCA18A12C}" type="datetimeFigureOut">
              <a:rPr lang="en-US" smtClean="0"/>
              <a:t>10/30/2023</a:t>
            </a:fld>
            <a:endParaRPr lang="en-US"/>
          </a:p>
        </p:txBody>
      </p:sp>
      <p:sp>
        <p:nvSpPr>
          <p:cNvPr id="6" name="Footer Placeholder 5">
            <a:extLst>
              <a:ext uri="{FF2B5EF4-FFF2-40B4-BE49-F238E27FC236}">
                <a16:creationId xmlns:a16="http://schemas.microsoft.com/office/drawing/2014/main" id="{E14D7DA9-F910-4337-99A2-91F4EA3612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93A2F2-339E-4406-9A90-534A38C5A069}"/>
              </a:ext>
            </a:extLst>
          </p:cNvPr>
          <p:cNvSpPr>
            <a:spLocks noGrp="1"/>
          </p:cNvSpPr>
          <p:nvPr>
            <p:ph type="sldNum" sz="quarter" idx="12"/>
          </p:nvPr>
        </p:nvSpPr>
        <p:spPr/>
        <p:txBody>
          <a:bodyPr/>
          <a:lstStyle/>
          <a:p>
            <a:fld id="{D643A852-0206-46AC-B0EB-645612933129}" type="slidenum">
              <a:rPr lang="en-US" smtClean="0"/>
              <a:t>‹N›</a:t>
            </a:fld>
            <a:endParaRPr lang="en-US"/>
          </a:p>
        </p:txBody>
      </p:sp>
    </p:spTree>
    <p:extLst>
      <p:ext uri="{BB962C8B-B14F-4D97-AF65-F5344CB8AC3E}">
        <p14:creationId xmlns:p14="http://schemas.microsoft.com/office/powerpoint/2010/main" val="3217539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71599-6E07-4A55-9B93-4CA5EFE3FD76}"/>
              </a:ext>
            </a:extLst>
          </p:cNvPr>
          <p:cNvSpPr>
            <a:spLocks noGrp="1"/>
          </p:cNvSpPr>
          <p:nvPr>
            <p:ph type="title"/>
          </p:nvPr>
        </p:nvSpPr>
        <p:spPr>
          <a:xfrm>
            <a:off x="762001" y="1524000"/>
            <a:ext cx="3810000" cy="15240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2C2D26-DACA-4941-955E-18F7E236758C}"/>
              </a:ext>
            </a:extLst>
          </p:cNvPr>
          <p:cNvSpPr>
            <a:spLocks noGrp="1"/>
          </p:cNvSpPr>
          <p:nvPr>
            <p:ph type="pic" idx="1"/>
          </p:nvPr>
        </p:nvSpPr>
        <p:spPr>
          <a:xfrm>
            <a:off x="5333999" y="1524000"/>
            <a:ext cx="6095999" cy="381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7EDB26D-C5B0-41D6-A75F-F89A87BE243A}"/>
              </a:ext>
            </a:extLst>
          </p:cNvPr>
          <p:cNvSpPr>
            <a:spLocks noGrp="1"/>
          </p:cNvSpPr>
          <p:nvPr>
            <p:ph type="body" sz="half" idx="2"/>
          </p:nvPr>
        </p:nvSpPr>
        <p:spPr>
          <a:xfrm>
            <a:off x="762001" y="3048000"/>
            <a:ext cx="3810000"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9304B6-48DF-41FA-A089-8C83BBA63673}"/>
              </a:ext>
            </a:extLst>
          </p:cNvPr>
          <p:cNvSpPr>
            <a:spLocks noGrp="1"/>
          </p:cNvSpPr>
          <p:nvPr>
            <p:ph type="dt" sz="half" idx="10"/>
          </p:nvPr>
        </p:nvSpPr>
        <p:spPr/>
        <p:txBody>
          <a:bodyPr/>
          <a:lstStyle/>
          <a:p>
            <a:fld id="{F4D57BDD-E64A-4D27-8978-82FFCA18A12C}" type="datetimeFigureOut">
              <a:rPr lang="en-US" smtClean="0"/>
              <a:t>10/30/2023</a:t>
            </a:fld>
            <a:endParaRPr lang="en-US"/>
          </a:p>
        </p:txBody>
      </p:sp>
      <p:sp>
        <p:nvSpPr>
          <p:cNvPr id="6" name="Footer Placeholder 5">
            <a:extLst>
              <a:ext uri="{FF2B5EF4-FFF2-40B4-BE49-F238E27FC236}">
                <a16:creationId xmlns:a16="http://schemas.microsoft.com/office/drawing/2014/main" id="{14DFB82F-A17A-4BC7-A522-CD934BC35C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CC530C-8824-4BE3-884E-2AFF30B572BC}"/>
              </a:ext>
            </a:extLst>
          </p:cNvPr>
          <p:cNvSpPr>
            <a:spLocks noGrp="1"/>
          </p:cNvSpPr>
          <p:nvPr>
            <p:ph type="sldNum" sz="quarter" idx="12"/>
          </p:nvPr>
        </p:nvSpPr>
        <p:spPr/>
        <p:txBody>
          <a:bodyPr/>
          <a:lstStyle/>
          <a:p>
            <a:fld id="{D643A852-0206-46AC-B0EB-645612933129}" type="slidenum">
              <a:rPr lang="en-US" smtClean="0"/>
              <a:t>‹N›</a:t>
            </a:fld>
            <a:endParaRPr lang="en-US"/>
          </a:p>
        </p:txBody>
      </p:sp>
    </p:spTree>
    <p:extLst>
      <p:ext uri="{BB962C8B-B14F-4D97-AF65-F5344CB8AC3E}">
        <p14:creationId xmlns:p14="http://schemas.microsoft.com/office/powerpoint/2010/main" val="2799954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1B49B9-8C94-4604-AEEE-CB5051962D27}"/>
              </a:ext>
            </a:extLst>
          </p:cNvPr>
          <p:cNvSpPr>
            <a:spLocks noGrp="1"/>
          </p:cNvSpPr>
          <p:nvPr>
            <p:ph type="title"/>
          </p:nvPr>
        </p:nvSpPr>
        <p:spPr>
          <a:xfrm>
            <a:off x="762000" y="1524000"/>
            <a:ext cx="9144000" cy="1263649"/>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C3204E-CAF5-48A1-928F-757507EC48C4}"/>
              </a:ext>
            </a:extLst>
          </p:cNvPr>
          <p:cNvSpPr>
            <a:spLocks noGrp="1"/>
          </p:cNvSpPr>
          <p:nvPr>
            <p:ph type="body" idx="1"/>
          </p:nvPr>
        </p:nvSpPr>
        <p:spPr>
          <a:xfrm>
            <a:off x="762000" y="3047999"/>
            <a:ext cx="10668000" cy="3048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9540D12-4B42-4790-8677-C9250F3CDDCF}"/>
              </a:ext>
            </a:extLst>
          </p:cNvPr>
          <p:cNvSpPr>
            <a:spLocks noGrp="1"/>
          </p:cNvSpPr>
          <p:nvPr>
            <p:ph type="dt" sz="half" idx="2"/>
          </p:nvPr>
        </p:nvSpPr>
        <p:spPr>
          <a:xfrm>
            <a:off x="762000" y="401594"/>
            <a:ext cx="3048000" cy="365125"/>
          </a:xfrm>
          <a:prstGeom prst="rect">
            <a:avLst/>
          </a:prstGeom>
        </p:spPr>
        <p:txBody>
          <a:bodyPr vert="horz" lIns="91440" tIns="45720" rIns="91440" bIns="45720" rtlCol="0" anchor="b" anchorCtr="0"/>
          <a:lstStyle>
            <a:lvl1pPr algn="l">
              <a:defRPr sz="1000">
                <a:solidFill>
                  <a:schemeClr val="tx1"/>
                </a:solidFill>
              </a:defRPr>
            </a:lvl1pPr>
          </a:lstStyle>
          <a:p>
            <a:fld id="{F4D57BDD-E64A-4D27-8978-82FFCA18A12C}" type="datetimeFigureOut">
              <a:rPr lang="en-US" smtClean="0"/>
              <a:pPr/>
              <a:t>10/30/2023</a:t>
            </a:fld>
            <a:endParaRPr lang="en-US" dirty="0"/>
          </a:p>
        </p:txBody>
      </p:sp>
      <p:sp>
        <p:nvSpPr>
          <p:cNvPr id="5" name="Footer Placeholder 4">
            <a:extLst>
              <a:ext uri="{FF2B5EF4-FFF2-40B4-BE49-F238E27FC236}">
                <a16:creationId xmlns:a16="http://schemas.microsoft.com/office/drawing/2014/main" id="{022B17CD-6C27-4CD1-B20D-EA4B8E54F4FD}"/>
              </a:ext>
            </a:extLst>
          </p:cNvPr>
          <p:cNvSpPr>
            <a:spLocks noGrp="1"/>
          </p:cNvSpPr>
          <p:nvPr>
            <p:ph type="ftr" sz="quarter" idx="3"/>
          </p:nvPr>
        </p:nvSpPr>
        <p:spPr>
          <a:xfrm>
            <a:off x="6858000" y="6096000"/>
            <a:ext cx="4572000" cy="365125"/>
          </a:xfrm>
          <a:prstGeom prst="rect">
            <a:avLst/>
          </a:prstGeom>
        </p:spPr>
        <p:txBody>
          <a:bodyPr vert="horz" lIns="91440" tIns="45720" rIns="91440" bIns="45720" rtlCol="0" anchor="t" anchorCtr="0"/>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C03A934F-C817-4C99-A2CF-C763A3F20627}"/>
              </a:ext>
            </a:extLst>
          </p:cNvPr>
          <p:cNvSpPr>
            <a:spLocks noGrp="1"/>
          </p:cNvSpPr>
          <p:nvPr>
            <p:ph type="sldNum" sz="quarter" idx="4"/>
          </p:nvPr>
        </p:nvSpPr>
        <p:spPr>
          <a:xfrm>
            <a:off x="9144000" y="401594"/>
            <a:ext cx="2286000" cy="762000"/>
          </a:xfrm>
          <a:prstGeom prst="rect">
            <a:avLst/>
          </a:prstGeom>
        </p:spPr>
        <p:txBody>
          <a:bodyPr vert="horz" lIns="91440" tIns="45720" rIns="91440" bIns="45720" rtlCol="0" anchor="t" anchorCtr="0"/>
          <a:lstStyle>
            <a:lvl1pPr algn="r">
              <a:defRPr sz="4000">
                <a:solidFill>
                  <a:schemeClr val="tx1"/>
                </a:solidFill>
                <a:latin typeface="+mj-lt"/>
              </a:defRPr>
            </a:lvl1pPr>
          </a:lstStyle>
          <a:p>
            <a:fld id="{D643A852-0206-46AC-B0EB-645612933129}" type="slidenum">
              <a:rPr lang="en-US" smtClean="0"/>
              <a:pPr/>
              <a:t>‹N›</a:t>
            </a:fld>
            <a:endParaRPr lang="en-US" dirty="0"/>
          </a:p>
        </p:txBody>
      </p:sp>
    </p:spTree>
    <p:extLst>
      <p:ext uri="{BB962C8B-B14F-4D97-AF65-F5344CB8AC3E}">
        <p14:creationId xmlns:p14="http://schemas.microsoft.com/office/powerpoint/2010/main" val="3901881252"/>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3.gif"/><Relationship Id="rId4" Type="http://schemas.openxmlformats.org/officeDocument/2006/relationships/image" Target="../media/image22.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B37791B-B040-4694-BFDC-8DD132D86E8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 bambini che giocano a dadi - Bartolomé Murillo">
            <a:extLst>
              <a:ext uri="{FF2B5EF4-FFF2-40B4-BE49-F238E27FC236}">
                <a16:creationId xmlns:a16="http://schemas.microsoft.com/office/drawing/2014/main" id="{2F4CC2BD-FD29-46B2-80C6-6B9C6EBDEA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604"/>
          <a:stretch/>
        </p:blipFill>
        <p:spPr bwMode="auto">
          <a:xfrm>
            <a:off x="-2" y="-1"/>
            <a:ext cx="4572002" cy="6858002"/>
          </a:xfrm>
          <a:custGeom>
            <a:avLst/>
            <a:gdLst/>
            <a:ahLst/>
            <a:cxnLst/>
            <a:rect l="l" t="t" r="r" b="b"/>
            <a:pathLst>
              <a:path w="4572002" h="6858002">
                <a:moveTo>
                  <a:pt x="4295315" y="6438981"/>
                </a:moveTo>
                <a:lnTo>
                  <a:pt x="4275384" y="6463840"/>
                </a:lnTo>
                <a:lnTo>
                  <a:pt x="4275382" y="6463849"/>
                </a:lnTo>
                <a:lnTo>
                  <a:pt x="4261586" y="6513012"/>
                </a:lnTo>
                <a:lnTo>
                  <a:pt x="4242781" y="6546194"/>
                </a:lnTo>
                <a:lnTo>
                  <a:pt x="4242781" y="6546195"/>
                </a:lnTo>
                <a:lnTo>
                  <a:pt x="4259119" y="6521804"/>
                </a:lnTo>
                <a:lnTo>
                  <a:pt x="4261586" y="6513012"/>
                </a:lnTo>
                <a:lnTo>
                  <a:pt x="4264397" y="6508052"/>
                </a:lnTo>
                <a:lnTo>
                  <a:pt x="4275382" y="6463849"/>
                </a:lnTo>
                <a:lnTo>
                  <a:pt x="4275384" y="6463841"/>
                </a:lnTo>
                <a:cubicBezTo>
                  <a:pt x="4278336" y="6451650"/>
                  <a:pt x="4285813" y="6444077"/>
                  <a:pt x="4295315" y="6438981"/>
                </a:cubicBezTo>
                <a:close/>
                <a:moveTo>
                  <a:pt x="4211111" y="2836172"/>
                </a:moveTo>
                <a:lnTo>
                  <a:pt x="4202420" y="2848793"/>
                </a:lnTo>
                <a:cubicBezTo>
                  <a:pt x="4192420" y="2881226"/>
                  <a:pt x="4178988" y="2913982"/>
                  <a:pt x="4177881" y="2947862"/>
                </a:cubicBezTo>
                <a:lnTo>
                  <a:pt x="4177881" y="2947863"/>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8"/>
                </a:lnTo>
                <a:lnTo>
                  <a:pt x="4093355" y="3574409"/>
                </a:lnTo>
                <a:cubicBezTo>
                  <a:pt x="4092450" y="3582005"/>
                  <a:pt x="4096499" y="3590054"/>
                  <a:pt x="4105453" y="3606818"/>
                </a:cubicBezTo>
                <a:cubicBezTo>
                  <a:pt x="4109835" y="3614820"/>
                  <a:pt x="4112501" y="3624726"/>
                  <a:pt x="4118979" y="3630633"/>
                </a:cubicBezTo>
                <a:cubicBezTo>
                  <a:pt x="4127218" y="3638158"/>
                  <a:pt x="4132898" y="3646123"/>
                  <a:pt x="4136708" y="3654416"/>
                </a:cubicBezTo>
                <a:lnTo>
                  <a:pt x="4143220" y="3680164"/>
                </a:lnTo>
                <a:lnTo>
                  <a:pt x="4139172" y="3734837"/>
                </a:lnTo>
                <a:lnTo>
                  <a:pt x="4139172" y="3734838"/>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6645" y="3852620"/>
                </a:lnTo>
                <a:cubicBezTo>
                  <a:pt x="4114978" y="3863193"/>
                  <a:pt x="4117265" y="3874195"/>
                  <a:pt x="4126028" y="3885339"/>
                </a:cubicBezTo>
                <a:cubicBezTo>
                  <a:pt x="4135744" y="3897722"/>
                  <a:pt x="4143150" y="3910319"/>
                  <a:pt x="4148409" y="3923125"/>
                </a:cubicBezTo>
                <a:lnTo>
                  <a:pt x="4157913" y="3962160"/>
                </a:lnTo>
                <a:lnTo>
                  <a:pt x="4155523" y="4002410"/>
                </a:lnTo>
                <a:cubicBezTo>
                  <a:pt x="4152853" y="4016025"/>
                  <a:pt x="4148364" y="4029837"/>
                  <a:pt x="4142220" y="4043839"/>
                </a:cubicBezTo>
                <a:cubicBezTo>
                  <a:pt x="4133457" y="4063842"/>
                  <a:pt x="4128075" y="4083702"/>
                  <a:pt x="4127099" y="4103825"/>
                </a:cubicBezTo>
                <a:lnTo>
                  <a:pt x="4127099" y="4103826"/>
                </a:lnTo>
                <a:lnTo>
                  <a:pt x="4127099" y="4103826"/>
                </a:lnTo>
                <a:cubicBezTo>
                  <a:pt x="4126122" y="4123948"/>
                  <a:pt x="4129552" y="4144333"/>
                  <a:pt x="4138410" y="4165384"/>
                </a:cubicBezTo>
                <a:lnTo>
                  <a:pt x="4142315" y="4192388"/>
                </a:lnTo>
                <a:lnTo>
                  <a:pt x="4142220" y="4221391"/>
                </a:lnTo>
                <a:lnTo>
                  <a:pt x="4142220" y="4221391"/>
                </a:ln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3"/>
                </a:lnTo>
                <a:lnTo>
                  <a:pt x="4116716" y="4800484"/>
                </a:lnTo>
                <a:cubicBezTo>
                  <a:pt x="4118597" y="4810581"/>
                  <a:pt x="4123170" y="4819964"/>
                  <a:pt x="4131552" y="4828917"/>
                </a:cubicBezTo>
                <a:cubicBezTo>
                  <a:pt x="4142601" y="4840633"/>
                  <a:pt x="4151364" y="4853636"/>
                  <a:pt x="4156484" y="4867614"/>
                </a:cubicBezTo>
                <a:lnTo>
                  <a:pt x="4161262" y="4889275"/>
                </a:lnTo>
                <a:lnTo>
                  <a:pt x="4159557" y="4912168"/>
                </a:lnTo>
                <a:cubicBezTo>
                  <a:pt x="4157842" y="4919978"/>
                  <a:pt x="4157485" y="4927122"/>
                  <a:pt x="4158155" y="4933804"/>
                </a:cubicBezTo>
                <a:lnTo>
                  <a:pt x="4158155" y="4933805"/>
                </a:lnTo>
                <a:lnTo>
                  <a:pt x="4158155" y="4933805"/>
                </a:lnTo>
                <a:cubicBezTo>
                  <a:pt x="4160163" y="4953853"/>
                  <a:pt x="4171415" y="4969749"/>
                  <a:pt x="4182989" y="4987038"/>
                </a:cubicBezTo>
                <a:cubicBezTo>
                  <a:pt x="4194228" y="5003802"/>
                  <a:pt x="4208326" y="5022853"/>
                  <a:pt x="4209468" y="5041522"/>
                </a:cubicBezTo>
                <a:cubicBezTo>
                  <a:pt x="4210706" y="5062669"/>
                  <a:pt x="4221137" y="5082339"/>
                  <a:pt x="4228472" y="5102461"/>
                </a:cubicBezTo>
                <a:lnTo>
                  <a:pt x="4235616" y="5133225"/>
                </a:lnTo>
                <a:lnTo>
                  <a:pt x="4228901" y="5166113"/>
                </a:lnTo>
                <a:lnTo>
                  <a:pt x="4228901" y="5166114"/>
                </a:lnTo>
                <a:lnTo>
                  <a:pt x="4228901" y="5166114"/>
                </a:lnTo>
                <a:cubicBezTo>
                  <a:pt x="4228139" y="5167638"/>
                  <a:pt x="4228711" y="5169781"/>
                  <a:pt x="4229592" y="5172091"/>
                </a:cubicBezTo>
                <a:lnTo>
                  <a:pt x="4232139" y="5179068"/>
                </a:lnTo>
                <a:lnTo>
                  <a:pt x="4231973" y="5229433"/>
                </a:lnTo>
                <a:cubicBezTo>
                  <a:pt x="4228139" y="5245268"/>
                  <a:pt x="4220423" y="5259937"/>
                  <a:pt x="4208516" y="5272796"/>
                </a:cubicBezTo>
                <a:cubicBezTo>
                  <a:pt x="4185226" y="5298086"/>
                  <a:pt x="4177689" y="5325412"/>
                  <a:pt x="4179637" y="5355014"/>
                </a:cubicBez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6" y="5480638"/>
                </a:cubicBezTo>
                <a:lnTo>
                  <a:pt x="4208850" y="5507668"/>
                </a:lnTo>
                <a:lnTo>
                  <a:pt x="4206630" y="5520422"/>
                </a:lnTo>
                <a:cubicBezTo>
                  <a:pt x="4204993" y="5524467"/>
                  <a:pt x="4202326" y="5528265"/>
                  <a:pt x="4198230" y="5531693"/>
                </a:cubicBezTo>
                <a:cubicBezTo>
                  <a:pt x="4191181" y="5537600"/>
                  <a:pt x="4187989" y="5542649"/>
                  <a:pt x="4188085" y="5547578"/>
                </a:cubicBezTo>
                <a:lnTo>
                  <a:pt x="4188085" y="5547578"/>
                </a:lnTo>
                <a:lnTo>
                  <a:pt x="4188085" y="5547579"/>
                </a:lnTo>
                <a:cubicBezTo>
                  <a:pt x="4188180" y="5552508"/>
                  <a:pt x="4191562" y="5557318"/>
                  <a:pt x="4197658" y="5562747"/>
                </a:cubicBezTo>
                <a:cubicBezTo>
                  <a:pt x="4240331" y="5600468"/>
                  <a:pt x="4267002" y="5646190"/>
                  <a:pt x="4268906" y="5704484"/>
                </a:cubicBezTo>
                <a:cubicBezTo>
                  <a:pt x="4269288" y="5716486"/>
                  <a:pt x="4271954" y="5728679"/>
                  <a:pt x="4274812" y="5740489"/>
                </a:cubicBezTo>
                <a:cubicBezTo>
                  <a:pt x="4276527" y="5747729"/>
                  <a:pt x="4278433" y="5756494"/>
                  <a:pt x="4283577" y="5760874"/>
                </a:cubicBezTo>
                <a:cubicBezTo>
                  <a:pt x="4322820" y="5794975"/>
                  <a:pt x="4350063" y="5837458"/>
                  <a:pt x="4371972" y="5883752"/>
                </a:cubicBezTo>
                <a:cubicBezTo>
                  <a:pt x="4375877" y="5892038"/>
                  <a:pt x="4379782" y="5900611"/>
                  <a:pt x="4382997" y="5909351"/>
                </a:cubicBezTo>
                <a:lnTo>
                  <a:pt x="4389878" y="5935950"/>
                </a:lnTo>
                <a:lnTo>
                  <a:pt x="4389712" y="5964477"/>
                </a:lnTo>
                <a:cubicBezTo>
                  <a:pt x="4388783" y="5974097"/>
                  <a:pt x="4387306" y="5983766"/>
                  <a:pt x="4386258" y="5993291"/>
                </a:cubicBezTo>
                <a:cubicBezTo>
                  <a:pt x="4385116" y="6004531"/>
                  <a:pt x="4385306" y="6017485"/>
                  <a:pt x="4379782" y="6026440"/>
                </a:cubicBezTo>
                <a:cubicBezTo>
                  <a:pt x="4362445" y="6054825"/>
                  <a:pt x="4343777" y="6082258"/>
                  <a:pt x="4323582" y="6108738"/>
                </a:cubicBezTo>
                <a:cubicBezTo>
                  <a:pt x="4314914" y="6120074"/>
                  <a:pt x="4309961" y="6126884"/>
                  <a:pt x="4309890" y="6133314"/>
                </a:cubicBezTo>
                <a:lnTo>
                  <a:pt x="4309890" y="6133315"/>
                </a:lnTo>
                <a:lnTo>
                  <a:pt x="4309890" y="6133315"/>
                </a:lnTo>
                <a:cubicBezTo>
                  <a:pt x="4309818" y="6139745"/>
                  <a:pt x="4314629" y="6145793"/>
                  <a:pt x="4325488" y="6155603"/>
                </a:cubicBezTo>
                <a:cubicBezTo>
                  <a:pt x="4347777" y="6175798"/>
                  <a:pt x="4359397" y="6200945"/>
                  <a:pt x="4364159" y="6228757"/>
                </a:cubicBezTo>
                <a:lnTo>
                  <a:pt x="4381496" y="6361540"/>
                </a:lnTo>
                <a:lnTo>
                  <a:pt x="4381289" y="6365204"/>
                </a:lnTo>
                <a:lnTo>
                  <a:pt x="4380007" y="6387910"/>
                </a:lnTo>
                <a:lnTo>
                  <a:pt x="4378243" y="6391549"/>
                </a:lnTo>
                <a:lnTo>
                  <a:pt x="4370589" y="6407332"/>
                </a:lnTo>
                <a:lnTo>
                  <a:pt x="4370589" y="6407333"/>
                </a:lnTo>
                <a:lnTo>
                  <a:pt x="4378243" y="6391549"/>
                </a:lnTo>
                <a:lnTo>
                  <a:pt x="4380008" y="6387910"/>
                </a:lnTo>
                <a:lnTo>
                  <a:pt x="4381289" y="6365204"/>
                </a:lnTo>
                <a:lnTo>
                  <a:pt x="4381496" y="6361540"/>
                </a:lnTo>
                <a:lnTo>
                  <a:pt x="4381496" y="6361540"/>
                </a:lnTo>
                <a:lnTo>
                  <a:pt x="4381496" y="6361539"/>
                </a:lnTo>
                <a:cubicBezTo>
                  <a:pt x="4377876" y="6317151"/>
                  <a:pt x="4371590" y="6272764"/>
                  <a:pt x="4364159" y="6228756"/>
                </a:cubicBezTo>
                <a:cubicBezTo>
                  <a:pt x="4359397" y="6200944"/>
                  <a:pt x="4347777" y="6175797"/>
                  <a:pt x="4325488" y="6155602"/>
                </a:cubicBezTo>
                <a:cubicBezTo>
                  <a:pt x="4320059" y="6150697"/>
                  <a:pt x="4316141" y="6146732"/>
                  <a:pt x="4313590" y="6143190"/>
                </a:cubicBezTo>
                <a:lnTo>
                  <a:pt x="4309890" y="6133315"/>
                </a:lnTo>
                <a:lnTo>
                  <a:pt x="4323582" y="6108739"/>
                </a:lnTo>
                <a:cubicBezTo>
                  <a:pt x="4343777" y="6082259"/>
                  <a:pt x="4362445" y="6054826"/>
                  <a:pt x="4379782" y="6026441"/>
                </a:cubicBezTo>
                <a:cubicBezTo>
                  <a:pt x="4385306" y="6017486"/>
                  <a:pt x="4385116" y="6004532"/>
                  <a:pt x="4386258" y="5993292"/>
                </a:cubicBezTo>
                <a:cubicBezTo>
                  <a:pt x="4388354" y="5974241"/>
                  <a:pt x="4392164" y="5954618"/>
                  <a:pt x="4389878" y="5935950"/>
                </a:cubicBezTo>
                <a:lnTo>
                  <a:pt x="4389878" y="5935950"/>
                </a:lnTo>
                <a:lnTo>
                  <a:pt x="4389878" y="5935949"/>
                </a:lnTo>
                <a:cubicBezTo>
                  <a:pt x="4387592" y="5918042"/>
                  <a:pt x="4379782" y="5900323"/>
                  <a:pt x="4371972" y="5883751"/>
                </a:cubicBezTo>
                <a:cubicBezTo>
                  <a:pt x="4350063" y="5837457"/>
                  <a:pt x="4322820" y="5794974"/>
                  <a:pt x="4283577" y="5760873"/>
                </a:cubicBezTo>
                <a:cubicBezTo>
                  <a:pt x="4278433" y="5756493"/>
                  <a:pt x="4276527" y="5747728"/>
                  <a:pt x="4274812" y="5740488"/>
                </a:cubicBezTo>
                <a:cubicBezTo>
                  <a:pt x="4271954" y="5728678"/>
                  <a:pt x="4269288" y="5716485"/>
                  <a:pt x="4268906" y="5704483"/>
                </a:cubicBezTo>
                <a:cubicBezTo>
                  <a:pt x="4267002" y="5646189"/>
                  <a:pt x="4240331" y="5600467"/>
                  <a:pt x="4197658" y="5562746"/>
                </a:cubicBezTo>
                <a:lnTo>
                  <a:pt x="4188085" y="5547578"/>
                </a:lnTo>
                <a:lnTo>
                  <a:pt x="4198230" y="5531694"/>
                </a:lnTo>
                <a:cubicBezTo>
                  <a:pt x="4206421" y="5524837"/>
                  <a:pt x="4208898" y="5516503"/>
                  <a:pt x="4208850" y="5507668"/>
                </a:cubicBezTo>
                <a:lnTo>
                  <a:pt x="4208850" y="5507668"/>
                </a:lnTo>
                <a:lnTo>
                  <a:pt x="4208850" y="5507667"/>
                </a:lnTo>
                <a:cubicBezTo>
                  <a:pt x="4208803" y="5498832"/>
                  <a:pt x="4206231" y="5489497"/>
                  <a:pt x="4204326" y="5480637"/>
                </a:cubicBezTo>
                <a:cubicBezTo>
                  <a:pt x="4200516" y="5462351"/>
                  <a:pt x="4196514" y="5443870"/>
                  <a:pt x="4192704" y="5425582"/>
                </a:cubicBezTo>
                <a:cubicBezTo>
                  <a:pt x="4190038" y="5412057"/>
                  <a:pt x="4187752" y="5398721"/>
                  <a:pt x="4184513" y="5385384"/>
                </a:cubicBezTo>
                <a:lnTo>
                  <a:pt x="4179637" y="5355014"/>
                </a:lnTo>
                <a:lnTo>
                  <a:pt x="4181083" y="5326163"/>
                </a:lnTo>
                <a:cubicBezTo>
                  <a:pt x="4184464" y="5307422"/>
                  <a:pt x="4192990" y="5289657"/>
                  <a:pt x="4208516" y="5272797"/>
                </a:cubicBezTo>
                <a:cubicBezTo>
                  <a:pt x="4232329" y="5247079"/>
                  <a:pt x="4239379" y="5214122"/>
                  <a:pt x="4232139" y="5179068"/>
                </a:cubicBezTo>
                <a:lnTo>
                  <a:pt x="4232139" y="5179068"/>
                </a:lnTo>
                <a:lnTo>
                  <a:pt x="4232139" y="5179067"/>
                </a:lnTo>
                <a:cubicBezTo>
                  <a:pt x="4231663" y="5176876"/>
                  <a:pt x="4230473" y="5174400"/>
                  <a:pt x="4229592" y="5172090"/>
                </a:cubicBezTo>
                <a:lnTo>
                  <a:pt x="4228901" y="5166114"/>
                </a:lnTo>
                <a:lnTo>
                  <a:pt x="4235616" y="5133225"/>
                </a:lnTo>
                <a:lnTo>
                  <a:pt x="4235616" y="5133225"/>
                </a:lnTo>
                <a:lnTo>
                  <a:pt x="4235616" y="5133224"/>
                </a:lnTo>
                <a:cubicBezTo>
                  <a:pt x="4233865" y="5101639"/>
                  <a:pt x="4211325" y="5073241"/>
                  <a:pt x="4209468" y="5041521"/>
                </a:cubicBezTo>
                <a:cubicBezTo>
                  <a:pt x="4208326" y="5022852"/>
                  <a:pt x="4194228" y="5003801"/>
                  <a:pt x="4182989" y="4987037"/>
                </a:cubicBezTo>
                <a:cubicBezTo>
                  <a:pt x="4175273" y="4975511"/>
                  <a:pt x="4167700" y="4964604"/>
                  <a:pt x="4162914" y="4952673"/>
                </a:cubicBezTo>
                <a:lnTo>
                  <a:pt x="4158155" y="4933805"/>
                </a:lnTo>
                <a:lnTo>
                  <a:pt x="4159557" y="4912169"/>
                </a:lnTo>
                <a:cubicBezTo>
                  <a:pt x="4161319" y="4904358"/>
                  <a:pt x="4161831" y="4896714"/>
                  <a:pt x="4161262" y="4889276"/>
                </a:cubicBezTo>
                <a:lnTo>
                  <a:pt x="4161262" y="4889275"/>
                </a:lnTo>
                <a:lnTo>
                  <a:pt x="4161262" y="4889275"/>
                </a:lnTo>
                <a:cubicBezTo>
                  <a:pt x="4159556" y="4866958"/>
                  <a:pt x="4148126" y="4846490"/>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8" y="4442762"/>
                  <a:pt x="4197658" y="4403326"/>
                  <a:pt x="4196706" y="4363891"/>
                </a:cubicBezTo>
                <a:lnTo>
                  <a:pt x="4196706" y="4363891"/>
                </a:lnTo>
                <a:lnTo>
                  <a:pt x="4196706" y="4363890"/>
                </a:lnTo>
                <a:cubicBezTo>
                  <a:pt x="4196514" y="4350554"/>
                  <a:pt x="4193466" y="4336457"/>
                  <a:pt x="4187752" y="4324645"/>
                </a:cubicBezTo>
                <a:cubicBezTo>
                  <a:pt x="4175749" y="4300070"/>
                  <a:pt x="4160129" y="4277401"/>
                  <a:pt x="4147936" y="4253014"/>
                </a:cubicBezTo>
                <a:lnTo>
                  <a:pt x="4142220" y="4221391"/>
                </a:lnTo>
                <a:lnTo>
                  <a:pt x="4142315" y="4192388"/>
                </a:lnTo>
                <a:lnTo>
                  <a:pt x="4142315" y="4192388"/>
                </a:lnTo>
                <a:lnTo>
                  <a:pt x="4142315" y="4192387"/>
                </a:lnTo>
                <a:cubicBezTo>
                  <a:pt x="4142411" y="4182767"/>
                  <a:pt x="4141839" y="4173480"/>
                  <a:pt x="4138410" y="4165383"/>
                </a:cubicBezTo>
                <a:cubicBezTo>
                  <a:pt x="4133981" y="4154857"/>
                  <a:pt x="4130909" y="4144498"/>
                  <a:pt x="4129066" y="4134256"/>
                </a:cubicBezTo>
                <a:lnTo>
                  <a:pt x="4127099" y="4103826"/>
                </a:lnTo>
                <a:lnTo>
                  <a:pt x="4142220" y="4043840"/>
                </a:lnTo>
                <a:cubicBezTo>
                  <a:pt x="4154508" y="4015835"/>
                  <a:pt x="4160175" y="3988593"/>
                  <a:pt x="4157913" y="3962160"/>
                </a:cubicBezTo>
                <a:lnTo>
                  <a:pt x="4157913" y="3962160"/>
                </a:lnTo>
                <a:lnTo>
                  <a:pt x="4157913" y="3962159"/>
                </a:lnTo>
                <a:cubicBezTo>
                  <a:pt x="4155651" y="3935727"/>
                  <a:pt x="4145460" y="3910104"/>
                  <a:pt x="4126028" y="3885338"/>
                </a:cubicBezTo>
                <a:cubicBezTo>
                  <a:pt x="4121646" y="3879766"/>
                  <a:pt x="4118884" y="3874229"/>
                  <a:pt x="4117425" y="3868764"/>
                </a:cubicBezTo>
                <a:lnTo>
                  <a:pt x="4116645" y="3852620"/>
                </a:lnTo>
                <a:lnTo>
                  <a:pt x="4130980" y="3822473"/>
                </a:lnTo>
                <a:cubicBezTo>
                  <a:pt x="4139172" y="3811614"/>
                  <a:pt x="4144316" y="3800897"/>
                  <a:pt x="4145911" y="3789777"/>
                </a:cubicBezTo>
                <a:lnTo>
                  <a:pt x="4145911" y="3789776"/>
                </a:lnTo>
                <a:lnTo>
                  <a:pt x="4145911" y="3789776"/>
                </a:lnTo>
                <a:cubicBezTo>
                  <a:pt x="4147507" y="3778655"/>
                  <a:pt x="4145554" y="3767130"/>
                  <a:pt x="4139554" y="3754652"/>
                </a:cubicBezTo>
                <a:lnTo>
                  <a:pt x="4139172" y="3734838"/>
                </a:lnTo>
                <a:lnTo>
                  <a:pt x="4143220" y="3680164"/>
                </a:lnTo>
                <a:lnTo>
                  <a:pt x="4143220" y="3680164"/>
                </a:lnTo>
                <a:lnTo>
                  <a:pt x="4143220" y="3680163"/>
                </a:lnTo>
                <a:cubicBezTo>
                  <a:pt x="4141696" y="3662494"/>
                  <a:pt x="4135458" y="3645682"/>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2"/>
                </a:lnTo>
                <a:lnTo>
                  <a:pt x="4193158" y="3077401"/>
                </a:lnTo>
                <a:cubicBezTo>
                  <a:pt x="4193372" y="3045777"/>
                  <a:pt x="4189562" y="3014153"/>
                  <a:pt x="4181465" y="2982148"/>
                </a:cubicBezTo>
                <a:lnTo>
                  <a:pt x="4177881" y="2947863"/>
                </a:lnTo>
                <a:lnTo>
                  <a:pt x="4182513" y="2914328"/>
                </a:lnTo>
                <a:cubicBezTo>
                  <a:pt x="4187561" y="2892181"/>
                  <a:pt x="4195753" y="2870416"/>
                  <a:pt x="4202420" y="2848794"/>
                </a:cubicBezTo>
                <a:cubicBezTo>
                  <a:pt x="4203753" y="2844317"/>
                  <a:pt x="4207039"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32419" y="2490551"/>
                </a:lnTo>
                <a:cubicBezTo>
                  <a:pt x="4130791" y="2499773"/>
                  <a:pt x="4128410" y="2509024"/>
                  <a:pt x="4125838" y="2518264"/>
                </a:cubicBezTo>
                <a:cubicBezTo>
                  <a:pt x="4123171" y="2527790"/>
                  <a:pt x="4122027" y="2536457"/>
                  <a:pt x="4122194" y="2545006"/>
                </a:cubicBezTo>
                <a:lnTo>
                  <a:pt x="4122194" y="2545007"/>
                </a:lnTo>
                <a:lnTo>
                  <a:pt x="4122194" y="2545007"/>
                </a:lnTo>
                <a:cubicBezTo>
                  <a:pt x="4122360" y="2553556"/>
                  <a:pt x="4123837" y="2561986"/>
                  <a:pt x="4126408" y="2571035"/>
                </a:cubicBezTo>
                <a:cubicBezTo>
                  <a:pt x="4138410" y="2612946"/>
                  <a:pt x="4170987" y="2640951"/>
                  <a:pt x="4199562" y="2668002"/>
                </a:cubicBezTo>
                <a:cubicBezTo>
                  <a:pt x="4223947" y="2691055"/>
                  <a:pt x="4237663" y="2716964"/>
                  <a:pt x="4247952" y="2745349"/>
                </a:cubicBezTo>
                <a:lnTo>
                  <a:pt x="4247953" y="2745352"/>
                </a:lnTo>
                <a:lnTo>
                  <a:pt x="4253873" y="2778006"/>
                </a:lnTo>
                <a:lnTo>
                  <a:pt x="4253453" y="2785440"/>
                </a:lnTo>
                <a:lnTo>
                  <a:pt x="4243374" y="2811780"/>
                </a:lnTo>
                <a:lnTo>
                  <a:pt x="4243370" y="2811787"/>
                </a:lnTo>
                <a:lnTo>
                  <a:pt x="4243371" y="2811787"/>
                </a:lnTo>
                <a:lnTo>
                  <a:pt x="4243374" y="2811780"/>
                </a:lnTo>
                <a:lnTo>
                  <a:pt x="4253024" y="2793023"/>
                </a:lnTo>
                <a:lnTo>
                  <a:pt x="4253453" y="2785440"/>
                </a:lnTo>
                <a:lnTo>
                  <a:pt x="4254653" y="2782305"/>
                </a:lnTo>
                <a:lnTo>
                  <a:pt x="4253873" y="2778006"/>
                </a:lnTo>
                <a:lnTo>
                  <a:pt x="4254283" y="2770758"/>
                </a:lnTo>
                <a:lnTo>
                  <a:pt x="4247953" y="2745352"/>
                </a:lnTo>
                <a:lnTo>
                  <a:pt x="4247952" y="2745348"/>
                </a:lnTo>
                <a:cubicBezTo>
                  <a:pt x="4237663" y="2716963"/>
                  <a:pt x="4223947" y="2691054"/>
                  <a:pt x="4199562" y="2668001"/>
                </a:cubicBezTo>
                <a:cubicBezTo>
                  <a:pt x="4170987" y="2640950"/>
                  <a:pt x="4138410" y="2612945"/>
                  <a:pt x="4126408" y="2571034"/>
                </a:cubicBezTo>
                <a:lnTo>
                  <a:pt x="4122194" y="2545007"/>
                </a:lnTo>
                <a:lnTo>
                  <a:pt x="4125838" y="2518265"/>
                </a:lnTo>
                <a:cubicBezTo>
                  <a:pt x="4130981" y="2499786"/>
                  <a:pt x="4135363" y="2481259"/>
                  <a:pt x="4134481" y="2463018"/>
                </a:cubicBez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51027" y="1453958"/>
                </a:moveTo>
                <a:lnTo>
                  <a:pt x="3745230" y="1459073"/>
                </a:lnTo>
                <a:lnTo>
                  <a:pt x="3745230" y="1459073"/>
                </a:lnTo>
                <a:lnTo>
                  <a:pt x="3745229" y="1459074"/>
                </a:lnTo>
                <a:lnTo>
                  <a:pt x="3736012" y="1481572"/>
                </a:lnTo>
                <a:lnTo>
                  <a:pt x="3745230" y="1459073"/>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cubicBezTo>
                  <a:pt x="3760922" y="348396"/>
                  <a:pt x="3763447" y="357874"/>
                  <a:pt x="3765590" y="367328"/>
                </a:cubicBezTo>
                <a:lnTo>
                  <a:pt x="3769400" y="395640"/>
                </a:lnTo>
                <a:cubicBezTo>
                  <a:pt x="3769590" y="376781"/>
                  <a:pt x="3762352" y="357921"/>
                  <a:pt x="3759494" y="338870"/>
                </a:cubicBez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5402" y="228949"/>
                </a:lnTo>
                <a:lnTo>
                  <a:pt x="3785402" y="228948"/>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1" y="21486"/>
                  <a:pt x="4218423" y="43012"/>
                  <a:pt x="4215374" y="63587"/>
                </a:cubicBezTo>
                <a:cubicBezTo>
                  <a:pt x="4209850" y="101308"/>
                  <a:pt x="4206420" y="139219"/>
                  <a:pt x="4201468" y="176939"/>
                </a:cubicBezTo>
                <a:cubicBezTo>
                  <a:pt x="4200324" y="184941"/>
                  <a:pt x="4198230"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4" y="1489720"/>
                </a:cubicBezTo>
                <a:cubicBezTo>
                  <a:pt x="4198992" y="1505724"/>
                  <a:pt x="4192324" y="1523059"/>
                  <a:pt x="4196324" y="1537537"/>
                </a:cubicBezTo>
                <a:cubicBezTo>
                  <a:pt x="4207374" y="1576019"/>
                  <a:pt x="4220709" y="1614120"/>
                  <a:pt x="4237473" y="1650317"/>
                </a:cubicBezTo>
                <a:cubicBezTo>
                  <a:pt x="4254428" y="1687086"/>
                  <a:pt x="4268716" y="1721185"/>
                  <a:pt x="4251572" y="1763287"/>
                </a:cubicBezTo>
                <a:cubicBezTo>
                  <a:pt x="4244331" y="1781194"/>
                  <a:pt x="4249476" y="1804816"/>
                  <a:pt x="4251380" y="1825393"/>
                </a:cubicBezTo>
                <a:cubicBezTo>
                  <a:pt x="4252904" y="1840441"/>
                  <a:pt x="4261478" y="1854920"/>
                  <a:pt x="4261478" y="1869780"/>
                </a:cubicBezTo>
                <a:cubicBezTo>
                  <a:pt x="4261478" y="1909408"/>
                  <a:pt x="4271574" y="1944649"/>
                  <a:pt x="4292149" y="1978940"/>
                </a:cubicBezTo>
                <a:cubicBezTo>
                  <a:pt x="4300149" y="1992279"/>
                  <a:pt x="4294815" y="2013043"/>
                  <a:pt x="4296911" y="2030378"/>
                </a:cubicBezTo>
                <a:cubicBezTo>
                  <a:pt x="4299387" y="2048668"/>
                  <a:pt x="4301673" y="2067525"/>
                  <a:pt x="4307200" y="2085054"/>
                </a:cubicBezTo>
                <a:cubicBezTo>
                  <a:pt x="4321678" y="2130393"/>
                  <a:pt x="4338061" y="2175163"/>
                  <a:pt x="4353301" y="2220312"/>
                </a:cubicBezTo>
                <a:cubicBezTo>
                  <a:pt x="4365876" y="2257459"/>
                  <a:pt x="4355969" y="2294039"/>
                  <a:pt x="4350635" y="2330806"/>
                </a:cubicBezTo>
                <a:cubicBezTo>
                  <a:pt x="4347205" y="2353859"/>
                  <a:pt x="4339013" y="2375383"/>
                  <a:pt x="4351205" y="2401292"/>
                </a:cubicBezTo>
                <a:cubicBezTo>
                  <a:pt x="4362827" y="2426059"/>
                  <a:pt x="4360159" y="2457492"/>
                  <a:pt x="4366446" y="2485307"/>
                </a:cubicBezTo>
                <a:cubicBezTo>
                  <a:pt x="4371780" y="2508742"/>
                  <a:pt x="4380354" y="2531409"/>
                  <a:pt x="4388736" y="2554079"/>
                </a:cubicBezTo>
                <a:cubicBezTo>
                  <a:pt x="4400167" y="2584942"/>
                  <a:pt x="4412167" y="2615421"/>
                  <a:pt x="4406453" y="2649143"/>
                </a:cubicBezTo>
                <a:cubicBezTo>
                  <a:pt x="4399975" y="2687436"/>
                  <a:pt x="4424359" y="2713723"/>
                  <a:pt x="4440554" y="2743826"/>
                </a:cubicBezTo>
                <a:cubicBezTo>
                  <a:pt x="4451602" y="2764590"/>
                  <a:pt x="4459795" y="2787259"/>
                  <a:pt x="4466653" y="2809930"/>
                </a:cubicBezTo>
                <a:cubicBezTo>
                  <a:pt x="4475607" y="2840219"/>
                  <a:pt x="4480941" y="2871462"/>
                  <a:pt x="4489704" y="2901943"/>
                </a:cubicBezTo>
                <a:cubicBezTo>
                  <a:pt x="4502848" y="2948047"/>
                  <a:pt x="4513136" y="2994722"/>
                  <a:pt x="4505896" y="3042728"/>
                </a:cubicBezTo>
                <a:cubicBezTo>
                  <a:pt x="4502658" y="3064827"/>
                  <a:pt x="4502848" y="3085403"/>
                  <a:pt x="4507612" y="3107500"/>
                </a:cubicBezTo>
                <a:cubicBezTo>
                  <a:pt x="4515422" y="3143695"/>
                  <a:pt x="4516375" y="3180844"/>
                  <a:pt x="4545521" y="3209993"/>
                </a:cubicBezTo>
                <a:cubicBezTo>
                  <a:pt x="4555810" y="3220280"/>
                  <a:pt x="4558476" y="3238758"/>
                  <a:pt x="4563810" y="3253809"/>
                </a:cubicBezTo>
                <a:cubicBezTo>
                  <a:pt x="4570098" y="3271145"/>
                  <a:pt x="4566858" y="3283908"/>
                  <a:pt x="4548570" y="3293244"/>
                </a:cubicBezTo>
                <a:cubicBezTo>
                  <a:pt x="4540379" y="3297434"/>
                  <a:pt x="4532377" y="3309437"/>
                  <a:pt x="4531043" y="3318771"/>
                </a:cubicBezTo>
                <a:cubicBezTo>
                  <a:pt x="4527043" y="3346776"/>
                  <a:pt x="4532949" y="3372495"/>
                  <a:pt x="4545904" y="3399546"/>
                </a:cubicBezTo>
                <a:cubicBezTo>
                  <a:pt x="4558096" y="3424883"/>
                  <a:pt x="4556762" y="3456508"/>
                  <a:pt x="4561524" y="3485275"/>
                </a:cubicBezTo>
                <a:cubicBezTo>
                  <a:pt x="4564954" y="3505657"/>
                  <a:pt x="4572002" y="3526042"/>
                  <a:pt x="4572002" y="3546617"/>
                </a:cubicBezTo>
                <a:cubicBezTo>
                  <a:pt x="4572002" y="3572146"/>
                  <a:pt x="4565906" y="3597482"/>
                  <a:pt x="4563620" y="3623201"/>
                </a:cubicBezTo>
                <a:cubicBezTo>
                  <a:pt x="4561716" y="3643204"/>
                  <a:pt x="4562478" y="3663589"/>
                  <a:pt x="4560192" y="3683591"/>
                </a:cubicBezTo>
                <a:cubicBezTo>
                  <a:pt x="4558476" y="3699976"/>
                  <a:pt x="4554096" y="3716168"/>
                  <a:pt x="4550476" y="3732361"/>
                </a:cubicBezTo>
                <a:cubicBezTo>
                  <a:pt x="4549142" y="3738267"/>
                  <a:pt x="4543997" y="3744173"/>
                  <a:pt x="4544759" y="3749506"/>
                </a:cubicBezTo>
                <a:cubicBezTo>
                  <a:pt x="4552952" y="3802467"/>
                  <a:pt x="4516375" y="3840569"/>
                  <a:pt x="4500182" y="3885338"/>
                </a:cubicBezTo>
                <a:cubicBezTo>
                  <a:pt x="4483035" y="3932394"/>
                  <a:pt x="4456747" y="3977925"/>
                  <a:pt x="4464557" y="4030503"/>
                </a:cubicBezTo>
                <a:cubicBezTo>
                  <a:pt x="4469319" y="4062318"/>
                  <a:pt x="4480369" y="4092989"/>
                  <a:pt x="4487038" y="4124614"/>
                </a:cubicBezTo>
                <a:cubicBezTo>
                  <a:pt x="4489324" y="4135854"/>
                  <a:pt x="4488942" y="4148427"/>
                  <a:pt x="4486656" y="4159667"/>
                </a:cubicBezTo>
                <a:cubicBezTo>
                  <a:pt x="4476177" y="4213961"/>
                  <a:pt x="4474653" y="4267493"/>
                  <a:pt x="4491800" y="4320837"/>
                </a:cubicBezTo>
                <a:cubicBezTo>
                  <a:pt x="4494658" y="4329979"/>
                  <a:pt x="4497324" y="4339695"/>
                  <a:pt x="4497324" y="4349222"/>
                </a:cubicBezTo>
                <a:cubicBezTo>
                  <a:pt x="4497324" y="4401419"/>
                  <a:pt x="4493324" y="4452665"/>
                  <a:pt x="4474653" y="4502579"/>
                </a:cubicBezTo>
                <a:cubicBezTo>
                  <a:pt x="4468367" y="4519343"/>
                  <a:pt x="4472367" y="4539728"/>
                  <a:pt x="4470843" y="4558207"/>
                </a:cubicBezTo>
                <a:cubicBezTo>
                  <a:pt x="4469511" y="4575351"/>
                  <a:pt x="4468939" y="4592878"/>
                  <a:pt x="4464557" y="4609452"/>
                </a:cubicBezTo>
                <a:cubicBezTo>
                  <a:pt x="4458081" y="4633647"/>
                  <a:pt x="4457319" y="4656126"/>
                  <a:pt x="4463033" y="4681083"/>
                </a:cubicBezTo>
                <a:cubicBezTo>
                  <a:pt x="4468367" y="4704895"/>
                  <a:pt x="4465701" y="4730614"/>
                  <a:pt x="4465891" y="4755381"/>
                </a:cubicBezTo>
                <a:cubicBezTo>
                  <a:pt x="4466081" y="4783004"/>
                  <a:pt x="4466271" y="4810627"/>
                  <a:pt x="4465319" y="4838250"/>
                </a:cubicBezTo>
                <a:cubicBezTo>
                  <a:pt x="4464939" y="4849300"/>
                  <a:pt x="4457319" y="4861873"/>
                  <a:pt x="4460367" y="4871019"/>
                </a:cubicBezTo>
                <a:cubicBezTo>
                  <a:pt x="4470653" y="4900546"/>
                  <a:pt x="4458271" y="4930075"/>
                  <a:pt x="4463795" y="4959602"/>
                </a:cubicBezTo>
                <a:cubicBezTo>
                  <a:pt x="4466653" y="4974082"/>
                  <a:pt x="4458843" y="4990465"/>
                  <a:pt x="4458081" y="5006086"/>
                </a:cubicBezTo>
                <a:cubicBezTo>
                  <a:pt x="4456747" y="5031614"/>
                  <a:pt x="4457319" y="5057141"/>
                  <a:pt x="4456937" y="5082670"/>
                </a:cubicBezTo>
                <a:cubicBezTo>
                  <a:pt x="4456747" y="5091052"/>
                  <a:pt x="4455985" y="5099245"/>
                  <a:pt x="4455602" y="5107627"/>
                </a:cubicBezTo>
                <a:cubicBezTo>
                  <a:pt x="4455222" y="5115057"/>
                  <a:pt x="4453508" y="5122867"/>
                  <a:pt x="4454840" y="5129916"/>
                </a:cubicBezTo>
                <a:cubicBezTo>
                  <a:pt x="4459605" y="5155445"/>
                  <a:pt x="4467415" y="5180591"/>
                  <a:pt x="4470463" y="5206308"/>
                </a:cubicBezTo>
                <a:cubicBezTo>
                  <a:pt x="4473129" y="5228597"/>
                  <a:pt x="4469511" y="5251650"/>
                  <a:pt x="4471415" y="5274129"/>
                </a:cubicBezTo>
                <a:cubicBezTo>
                  <a:pt x="4474653" y="5313754"/>
                  <a:pt x="4480369" y="5353379"/>
                  <a:pt x="4483989" y="5393005"/>
                </a:cubicBezTo>
                <a:cubicBezTo>
                  <a:pt x="4484751" y="5401579"/>
                  <a:pt x="4479987" y="5410531"/>
                  <a:pt x="4479607" y="5419295"/>
                </a:cubicBezTo>
                <a:cubicBezTo>
                  <a:pt x="4478655" y="5446728"/>
                  <a:pt x="4478463" y="5474161"/>
                  <a:pt x="4477893" y="5501594"/>
                </a:cubicBezTo>
                <a:cubicBezTo>
                  <a:pt x="4477701" y="5517215"/>
                  <a:pt x="4478273" y="5533027"/>
                  <a:pt x="4476559" y="5548460"/>
                </a:cubicBezTo>
                <a:cubicBezTo>
                  <a:pt x="4474273" y="5568842"/>
                  <a:pt x="4470843" y="5587321"/>
                  <a:pt x="4485703" y="5606372"/>
                </a:cubicBezTo>
                <a:cubicBezTo>
                  <a:pt x="4508754" y="5635711"/>
                  <a:pt x="4499800" y="5673050"/>
                  <a:pt x="4505134" y="5706959"/>
                </a:cubicBezTo>
                <a:cubicBezTo>
                  <a:pt x="4506468" y="5715723"/>
                  <a:pt x="4506658" y="5724678"/>
                  <a:pt x="4508182" y="5733440"/>
                </a:cubicBezTo>
                <a:cubicBezTo>
                  <a:pt x="4511040" y="5749634"/>
                  <a:pt x="4514278" y="5765635"/>
                  <a:pt x="4517519" y="5781830"/>
                </a:cubicBezTo>
                <a:cubicBezTo>
                  <a:pt x="4518089" y="5784686"/>
                  <a:pt x="4518281" y="5787924"/>
                  <a:pt x="4519233" y="5790592"/>
                </a:cubicBezTo>
                <a:cubicBezTo>
                  <a:pt x="4527233" y="5815169"/>
                  <a:pt x="4536377" y="5839361"/>
                  <a:pt x="4542855" y="5864318"/>
                </a:cubicBezTo>
                <a:cubicBezTo>
                  <a:pt x="4546094" y="5876511"/>
                  <a:pt x="4546476" y="5890037"/>
                  <a:pt x="4544759" y="5902610"/>
                </a:cubicBezTo>
                <a:cubicBezTo>
                  <a:pt x="4539807" y="5939377"/>
                  <a:pt x="4537711" y="5975764"/>
                  <a:pt x="4544951" y="6012723"/>
                </a:cubicBezTo>
                <a:cubicBezTo>
                  <a:pt x="4547808" y="6027392"/>
                  <a:pt x="4543045" y="6043776"/>
                  <a:pt x="4541331" y="6059397"/>
                </a:cubicBezTo>
                <a:cubicBezTo>
                  <a:pt x="4536759" y="6096736"/>
                  <a:pt x="4531805" y="6134075"/>
                  <a:pt x="4527425" y="6171605"/>
                </a:cubicBezTo>
                <a:cubicBezTo>
                  <a:pt x="4524757" y="6195037"/>
                  <a:pt x="4523233" y="6218660"/>
                  <a:pt x="4520567" y="6242093"/>
                </a:cubicBezTo>
                <a:cubicBezTo>
                  <a:pt x="4517327" y="6269144"/>
                  <a:pt x="4512374" y="6296005"/>
                  <a:pt x="4509706" y="6323058"/>
                </a:cubicBezTo>
                <a:cubicBezTo>
                  <a:pt x="4506658" y="6353919"/>
                  <a:pt x="4506088" y="6384972"/>
                  <a:pt x="4502848" y="6415833"/>
                </a:cubicBezTo>
                <a:cubicBezTo>
                  <a:pt x="4496562" y="6472225"/>
                  <a:pt x="4489132" y="6528424"/>
                  <a:pt x="4482083" y="6584812"/>
                </a:cubicBezTo>
                <a:cubicBezTo>
                  <a:pt x="4475225" y="6639488"/>
                  <a:pt x="4469129" y="6694164"/>
                  <a:pt x="4460557" y="6748458"/>
                </a:cubicBezTo>
                <a:cubicBezTo>
                  <a:pt x="4456937" y="6771319"/>
                  <a:pt x="4447030" y="6793035"/>
                  <a:pt x="4441506" y="6815516"/>
                </a:cubicBezTo>
                <a:lnTo>
                  <a:pt x="4431806" y="6858001"/>
                </a:lnTo>
                <a:lnTo>
                  <a:pt x="4259553" y="6858001"/>
                </a:lnTo>
                <a:lnTo>
                  <a:pt x="4265716" y="6812064"/>
                </a:lnTo>
                <a:lnTo>
                  <a:pt x="4265716" y="6812064"/>
                </a:lnTo>
                <a:lnTo>
                  <a:pt x="4265716" y="6812063"/>
                </a:lnTo>
                <a:cubicBezTo>
                  <a:pt x="4265240" y="6788417"/>
                  <a:pt x="4259954" y="6764841"/>
                  <a:pt x="4246238" y="6742552"/>
                </a:cubicBezTo>
                <a:lnTo>
                  <a:pt x="4232402" y="6702976"/>
                </a:lnTo>
                <a:lnTo>
                  <a:pt x="4235549" y="6683027"/>
                </a:lnTo>
                <a:cubicBezTo>
                  <a:pt x="4237915" y="6676306"/>
                  <a:pt x="4241666" y="6669496"/>
                  <a:pt x="4247000" y="6662542"/>
                </a:cubicBezTo>
                <a:cubicBezTo>
                  <a:pt x="4254334" y="6653111"/>
                  <a:pt x="4256191" y="6639108"/>
                  <a:pt x="4254095" y="6625225"/>
                </a:cubicBezTo>
                <a:lnTo>
                  <a:pt x="4254095" y="6625225"/>
                </a:lnTo>
                <a:lnTo>
                  <a:pt x="4254095" y="6625224"/>
                </a:lnTo>
                <a:cubicBezTo>
                  <a:pt x="4251999" y="6611341"/>
                  <a:pt x="4245951" y="6597578"/>
                  <a:pt x="4237473" y="6588625"/>
                </a:cubicBezTo>
                <a:lnTo>
                  <a:pt x="4214994" y="6564620"/>
                </a:lnTo>
                <a:lnTo>
                  <a:pt x="4214994" y="6564621"/>
                </a:lnTo>
                <a:cubicBezTo>
                  <a:pt x="4225281" y="6575479"/>
                  <a:pt x="4231377" y="6582147"/>
                  <a:pt x="4237473" y="6588626"/>
                </a:cubicBezTo>
                <a:lnTo>
                  <a:pt x="4254095" y="6625225"/>
                </a:lnTo>
                <a:lnTo>
                  <a:pt x="4254084" y="6645552"/>
                </a:lnTo>
                <a:cubicBezTo>
                  <a:pt x="4252965" y="6651967"/>
                  <a:pt x="4250667" y="6657826"/>
                  <a:pt x="4247000" y="6662541"/>
                </a:cubicBezTo>
                <a:cubicBezTo>
                  <a:pt x="4236332" y="6676448"/>
                  <a:pt x="4231997" y="6689783"/>
                  <a:pt x="4232402" y="6702976"/>
                </a:cubicBezTo>
                <a:lnTo>
                  <a:pt x="4232402" y="6702976"/>
                </a:lnTo>
                <a:lnTo>
                  <a:pt x="4232402" y="6702977"/>
                </a:lnTo>
                <a:cubicBezTo>
                  <a:pt x="4232807" y="6716169"/>
                  <a:pt x="4237951" y="6729219"/>
                  <a:pt x="4246238" y="6742553"/>
                </a:cubicBezTo>
                <a:cubicBezTo>
                  <a:pt x="4253096" y="6753698"/>
                  <a:pt x="4257847" y="6765164"/>
                  <a:pt x="4260942" y="6776800"/>
                </a:cubicBezTo>
                <a:lnTo>
                  <a:pt x="4265716" y="6812064"/>
                </a:lnTo>
                <a:lnTo>
                  <a:pt x="4259553" y="6858001"/>
                </a:lnTo>
                <a:lnTo>
                  <a:pt x="4259553" y="6858001"/>
                </a:lnTo>
                <a:lnTo>
                  <a:pt x="4259553" y="6858002"/>
                </a:lnTo>
                <a:lnTo>
                  <a:pt x="0" y="6858002"/>
                </a:lnTo>
                <a:lnTo>
                  <a:pt x="0" y="2"/>
                </a:lnTo>
                <a:lnTo>
                  <a:pt x="3766492" y="1"/>
                </a:lnTo>
                <a:lnTo>
                  <a:pt x="3769210" y="21486"/>
                </a:lnTo>
                <a:close/>
              </a:path>
            </a:pathLst>
          </a:custGeom>
          <a:noFill/>
          <a:extLst>
            <a:ext uri="{909E8E84-426E-40DD-AFC4-6F175D3DCCD1}">
              <a14:hiddenFill xmlns:a14="http://schemas.microsoft.com/office/drawing/2010/main">
                <a:solidFill>
                  <a:srgbClr val="FFFFFF"/>
                </a:solidFill>
              </a14:hiddenFill>
            </a:ext>
          </a:extLst>
        </p:spPr>
      </p:pic>
      <p:grpSp>
        <p:nvGrpSpPr>
          <p:cNvPr id="73" name="Group 72">
            <a:extLst>
              <a:ext uri="{FF2B5EF4-FFF2-40B4-BE49-F238E27FC236}">
                <a16:creationId xmlns:a16="http://schemas.microsoft.com/office/drawing/2014/main" id="{A7900967-84CA-47B4-9F1C-E787BAC1496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74" name="Freeform: Shape 73">
              <a:extLst>
                <a:ext uri="{FF2B5EF4-FFF2-40B4-BE49-F238E27FC236}">
                  <a16:creationId xmlns:a16="http://schemas.microsoft.com/office/drawing/2014/main" id="{CAB3C749-6482-440B-9386-94091006D67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Shape 74">
              <a:extLst>
                <a:ext uri="{FF2B5EF4-FFF2-40B4-BE49-F238E27FC236}">
                  <a16:creationId xmlns:a16="http://schemas.microsoft.com/office/drawing/2014/main" id="{3C5C6B36-2238-4BBF-87F8-B1B3F5DD560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 name="CasellaDiTesto 7">
            <a:extLst>
              <a:ext uri="{FF2B5EF4-FFF2-40B4-BE49-F238E27FC236}">
                <a16:creationId xmlns:a16="http://schemas.microsoft.com/office/drawing/2014/main" id="{D81C2556-FC16-4CBF-9EA8-6564197E3475}"/>
              </a:ext>
            </a:extLst>
          </p:cNvPr>
          <p:cNvSpPr txBox="1"/>
          <p:nvPr/>
        </p:nvSpPr>
        <p:spPr>
          <a:xfrm>
            <a:off x="5222247" y="1067122"/>
            <a:ext cx="6329031" cy="1508105"/>
          </a:xfrm>
          <a:prstGeom prst="rect">
            <a:avLst/>
          </a:prstGeom>
          <a:noFill/>
        </p:spPr>
        <p:txBody>
          <a:bodyPr wrap="square">
            <a:spAutoFit/>
          </a:bodyPr>
          <a:lstStyle/>
          <a:p>
            <a:pPr algn="ctr"/>
            <a:r>
              <a:rPr lang="it-IT" sz="4600" b="1" dirty="0">
                <a:solidFill>
                  <a:schemeClr val="bg1"/>
                </a:solidFill>
                <a:latin typeface="Baskerville Old Face" panose="02020602080505020303" pitchFamily="18" charset="0"/>
              </a:rPr>
              <a:t>Storia delle istituzioni educative e dell’assistenza </a:t>
            </a:r>
            <a:endParaRPr lang="it-IT" sz="4600" dirty="0">
              <a:solidFill>
                <a:schemeClr val="bg1"/>
              </a:solidFill>
            </a:endParaRPr>
          </a:p>
        </p:txBody>
      </p:sp>
      <p:sp>
        <p:nvSpPr>
          <p:cNvPr id="10" name="CasellaDiTesto 9">
            <a:extLst>
              <a:ext uri="{FF2B5EF4-FFF2-40B4-BE49-F238E27FC236}">
                <a16:creationId xmlns:a16="http://schemas.microsoft.com/office/drawing/2014/main" id="{C1B1E5BA-983A-4475-A550-47CAF8B7CA0F}"/>
              </a:ext>
            </a:extLst>
          </p:cNvPr>
          <p:cNvSpPr txBox="1"/>
          <p:nvPr/>
        </p:nvSpPr>
        <p:spPr>
          <a:xfrm>
            <a:off x="4647757" y="3020121"/>
            <a:ext cx="7478010" cy="1323439"/>
          </a:xfrm>
          <a:prstGeom prst="rect">
            <a:avLst/>
          </a:prstGeom>
          <a:noFill/>
        </p:spPr>
        <p:txBody>
          <a:bodyPr wrap="square">
            <a:spAutoFit/>
          </a:bodyPr>
          <a:lstStyle/>
          <a:p>
            <a:pPr algn="ctr"/>
            <a:r>
              <a:rPr lang="it-IT" sz="4000" dirty="0">
                <a:solidFill>
                  <a:schemeClr val="bg1"/>
                </a:solidFill>
                <a:latin typeface="Baskerville Old Face" panose="02020602080505020303" pitchFamily="18" charset="0"/>
              </a:rPr>
              <a:t>Modulo A</a:t>
            </a:r>
          </a:p>
          <a:p>
            <a:pPr algn="ctr"/>
            <a:r>
              <a:rPr lang="it-IT" sz="4000" dirty="0">
                <a:solidFill>
                  <a:schemeClr val="bg1"/>
                </a:solidFill>
                <a:latin typeface="Baskerville Old Face" panose="02020602080505020303" pitchFamily="18" charset="0"/>
              </a:rPr>
              <a:t> Prof.ssa </a:t>
            </a:r>
            <a:r>
              <a:rPr lang="it-IT" sz="4000">
                <a:solidFill>
                  <a:schemeClr val="bg1"/>
                </a:solidFill>
                <a:latin typeface="Baskerville Old Face" panose="02020602080505020303" pitchFamily="18" charset="0"/>
              </a:rPr>
              <a:t>Anna </a:t>
            </a:r>
            <a:r>
              <a:rPr lang="it-IT" sz="4000" smtClean="0">
                <a:solidFill>
                  <a:schemeClr val="bg1"/>
                </a:solidFill>
                <a:latin typeface="Baskerville Old Face" panose="02020602080505020303" pitchFamily="18" charset="0"/>
              </a:rPr>
              <a:t>Ascenzi</a:t>
            </a:r>
            <a:endParaRPr lang="it-IT" sz="4000" dirty="0">
              <a:solidFill>
                <a:schemeClr val="bg1"/>
              </a:solidFill>
              <a:latin typeface="Baskerville Old Face" panose="02020602080505020303" pitchFamily="18" charset="0"/>
            </a:endParaRPr>
          </a:p>
        </p:txBody>
      </p:sp>
      <p:pic>
        <p:nvPicPr>
          <p:cNvPr id="6" name="Immagine 5">
            <a:extLst>
              <a:ext uri="{FF2B5EF4-FFF2-40B4-BE49-F238E27FC236}">
                <a16:creationId xmlns:a16="http://schemas.microsoft.com/office/drawing/2014/main" id="{9CA4A6D8-D587-4620-AC72-CC570321BB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8502" y="5404007"/>
            <a:ext cx="2016520" cy="764504"/>
          </a:xfrm>
          <a:prstGeom prst="rect">
            <a:avLst/>
          </a:prstGeom>
        </p:spPr>
      </p:pic>
    </p:spTree>
    <p:extLst>
      <p:ext uri="{BB962C8B-B14F-4D97-AF65-F5344CB8AC3E}">
        <p14:creationId xmlns:p14="http://schemas.microsoft.com/office/powerpoint/2010/main" val="3386141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useBgFill="1">
        <p:nvSpPr>
          <p:cNvPr id="14" name="Freeform: Shape 15">
            <a:extLst>
              <a:ext uri="{FF2B5EF4-FFF2-40B4-BE49-F238E27FC236}">
                <a16:creationId xmlns:a16="http://schemas.microsoft.com/office/drawing/2014/main" id="{C5486FEF-95C5-433A-8B8C-9C07A3C3881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099082"/>
          </a:xfrm>
          <a:custGeom>
            <a:avLst/>
            <a:gdLst>
              <a:gd name="connsiteX0" fmla="*/ 7230262 w 12192000"/>
              <a:gd name="connsiteY0" fmla="*/ 5906862 h 6099082"/>
              <a:gd name="connsiteX1" fmla="*/ 7197115 w 12192000"/>
              <a:gd name="connsiteY1" fmla="*/ 5913338 h 6099082"/>
              <a:gd name="connsiteX2" fmla="*/ 7214545 w 12192000"/>
              <a:gd name="connsiteY2" fmla="*/ 5911744 h 6099082"/>
              <a:gd name="connsiteX3" fmla="*/ 7230262 w 12192000"/>
              <a:gd name="connsiteY3" fmla="*/ 5906862 h 6099082"/>
              <a:gd name="connsiteX4" fmla="*/ 7009120 w 12192000"/>
              <a:gd name="connsiteY4" fmla="*/ 5850263 h 6099082"/>
              <a:gd name="connsiteX5" fmla="*/ 7021563 w 12192000"/>
              <a:gd name="connsiteY5" fmla="*/ 5861355 h 6099082"/>
              <a:gd name="connsiteX6" fmla="*/ 7021563 w 12192000"/>
              <a:gd name="connsiteY6" fmla="*/ 5861354 h 6099082"/>
              <a:gd name="connsiteX7" fmla="*/ 7768443 w 12192000"/>
              <a:gd name="connsiteY7" fmla="*/ 5742074 h 6099082"/>
              <a:gd name="connsiteX8" fmla="*/ 7768443 w 12192000"/>
              <a:gd name="connsiteY8" fmla="*/ 5742075 h 6099082"/>
              <a:gd name="connsiteX9" fmla="*/ 7792447 w 12192000"/>
              <a:gd name="connsiteY9" fmla="*/ 5764553 h 6099082"/>
              <a:gd name="connsiteX10" fmla="*/ 7768443 w 12192000"/>
              <a:gd name="connsiteY10" fmla="*/ 5742074 h 6099082"/>
              <a:gd name="connsiteX11" fmla="*/ 4038748 w 12192000"/>
              <a:gd name="connsiteY11" fmla="*/ 5739955 h 6099082"/>
              <a:gd name="connsiteX12" fmla="*/ 4030517 w 12192000"/>
              <a:gd name="connsiteY12" fmla="*/ 5751599 h 6099082"/>
              <a:gd name="connsiteX13" fmla="*/ 4015609 w 12192000"/>
              <a:gd name="connsiteY13" fmla="*/ 5770450 h 6099082"/>
              <a:gd name="connsiteX14" fmla="*/ 3996845 w 12192000"/>
              <a:gd name="connsiteY14" fmla="*/ 5780104 h 6099082"/>
              <a:gd name="connsiteX15" fmla="*/ 4030518 w 12192000"/>
              <a:gd name="connsiteY15" fmla="*/ 5751599 h 6099082"/>
              <a:gd name="connsiteX16" fmla="*/ 6245343 w 12192000"/>
              <a:gd name="connsiteY16" fmla="*/ 5736549 h 6099082"/>
              <a:gd name="connsiteX17" fmla="*/ 6274406 w 12192000"/>
              <a:gd name="connsiteY17" fmla="*/ 5743345 h 6099082"/>
              <a:gd name="connsiteX18" fmla="*/ 6291246 w 12192000"/>
              <a:gd name="connsiteY18" fmla="*/ 5749662 h 6099082"/>
              <a:gd name="connsiteX19" fmla="*/ 6291385 w 12192000"/>
              <a:gd name="connsiteY19" fmla="*/ 5749714 h 6099082"/>
              <a:gd name="connsiteX20" fmla="*/ 6306284 w 12192000"/>
              <a:gd name="connsiteY20" fmla="*/ 5755552 h 6099082"/>
              <a:gd name="connsiteX21" fmla="*/ 6308075 w 12192000"/>
              <a:gd name="connsiteY21" fmla="*/ 5755968 h 6099082"/>
              <a:gd name="connsiteX22" fmla="*/ 6313854 w 12192000"/>
              <a:gd name="connsiteY22" fmla="*/ 5758133 h 6099082"/>
              <a:gd name="connsiteX23" fmla="*/ 6337047 w 12192000"/>
              <a:gd name="connsiteY23" fmla="*/ 5762696 h 6099082"/>
              <a:gd name="connsiteX24" fmla="*/ 6308075 w 12192000"/>
              <a:gd name="connsiteY24" fmla="*/ 5755968 h 6099082"/>
              <a:gd name="connsiteX25" fmla="*/ 6291385 w 12192000"/>
              <a:gd name="connsiteY25" fmla="*/ 5749714 h 6099082"/>
              <a:gd name="connsiteX26" fmla="*/ 6276197 w 12192000"/>
              <a:gd name="connsiteY26" fmla="*/ 5743764 h 6099082"/>
              <a:gd name="connsiteX27" fmla="*/ 6274406 w 12192000"/>
              <a:gd name="connsiteY27" fmla="*/ 5743345 h 6099082"/>
              <a:gd name="connsiteX28" fmla="*/ 6268612 w 12192000"/>
              <a:gd name="connsiteY28" fmla="*/ 5741171 h 6099082"/>
              <a:gd name="connsiteX29" fmla="*/ 6245343 w 12192000"/>
              <a:gd name="connsiteY29" fmla="*/ 5736549 h 6099082"/>
              <a:gd name="connsiteX30" fmla="*/ 3871824 w 12192000"/>
              <a:gd name="connsiteY30" fmla="*/ 5726642 h 6099082"/>
              <a:gd name="connsiteX31" fmla="*/ 3908498 w 12192000"/>
              <a:gd name="connsiteY31" fmla="*/ 5756123 h 6099082"/>
              <a:gd name="connsiteX32" fmla="*/ 3908984 w 12192000"/>
              <a:gd name="connsiteY32" fmla="*/ 5756350 h 6099082"/>
              <a:gd name="connsiteX33" fmla="*/ 3908498 w 12192000"/>
              <a:gd name="connsiteY33" fmla="*/ 5756123 h 6099082"/>
              <a:gd name="connsiteX34" fmla="*/ 3871824 w 12192000"/>
              <a:gd name="connsiteY34" fmla="*/ 5726642 h 6099082"/>
              <a:gd name="connsiteX35" fmla="*/ 6558837 w 12192000"/>
              <a:gd name="connsiteY35" fmla="*/ 5706717 h 6099082"/>
              <a:gd name="connsiteX36" fmla="*/ 6529984 w 12192000"/>
              <a:gd name="connsiteY36" fmla="*/ 5708163 h 6099082"/>
              <a:gd name="connsiteX37" fmla="*/ 6589207 w 12192000"/>
              <a:gd name="connsiteY37" fmla="*/ 5711593 h 6099082"/>
              <a:gd name="connsiteX38" fmla="*/ 6558837 w 12192000"/>
              <a:gd name="connsiteY38" fmla="*/ 5706717 h 6099082"/>
              <a:gd name="connsiteX39" fmla="*/ 4834454 w 12192000"/>
              <a:gd name="connsiteY39" fmla="*/ 5646059 h 6099082"/>
              <a:gd name="connsiteX40" fmla="*/ 4883985 w 12192000"/>
              <a:gd name="connsiteY40" fmla="*/ 5670301 h 6099082"/>
              <a:gd name="connsiteX41" fmla="*/ 4858238 w 12192000"/>
              <a:gd name="connsiteY41" fmla="*/ 5663787 h 6099082"/>
              <a:gd name="connsiteX42" fmla="*/ 4834454 w 12192000"/>
              <a:gd name="connsiteY42" fmla="*/ 5646059 h 6099082"/>
              <a:gd name="connsiteX43" fmla="*/ 5056443 w 12192000"/>
              <a:gd name="connsiteY43" fmla="*/ 5643725 h 6099082"/>
              <a:gd name="connsiteX44" fmla="*/ 5072588 w 12192000"/>
              <a:gd name="connsiteY44" fmla="*/ 5644505 h 6099082"/>
              <a:gd name="connsiteX45" fmla="*/ 5089161 w 12192000"/>
              <a:gd name="connsiteY45" fmla="*/ 5653107 h 6099082"/>
              <a:gd name="connsiteX46" fmla="*/ 5056443 w 12192000"/>
              <a:gd name="connsiteY46" fmla="*/ 5643725 h 6099082"/>
              <a:gd name="connsiteX47" fmla="*/ 739852 w 12192000"/>
              <a:gd name="connsiteY47" fmla="*/ 5343843 h 6099082"/>
              <a:gd name="connsiteX48" fmla="*/ 724278 w 12192000"/>
              <a:gd name="connsiteY48" fmla="*/ 5365062 h 6099082"/>
              <a:gd name="connsiteX49" fmla="*/ 708621 w 12192000"/>
              <a:gd name="connsiteY49" fmla="*/ 5381222 h 6099082"/>
              <a:gd name="connsiteX50" fmla="*/ 691439 w 12192000"/>
              <a:gd name="connsiteY50" fmla="*/ 5386697 h 6099082"/>
              <a:gd name="connsiteX51" fmla="*/ 708622 w 12192000"/>
              <a:gd name="connsiteY51" fmla="*/ 5381222 h 6099082"/>
              <a:gd name="connsiteX52" fmla="*/ 724279 w 12192000"/>
              <a:gd name="connsiteY52" fmla="*/ 5365062 h 6099082"/>
              <a:gd name="connsiteX53" fmla="*/ 739852 w 12192000"/>
              <a:gd name="connsiteY53" fmla="*/ 5343843 h 6099082"/>
              <a:gd name="connsiteX54" fmla="*/ 8934151 w 12192000"/>
              <a:gd name="connsiteY54" fmla="*/ 5275333 h 6099082"/>
              <a:gd name="connsiteX55" fmla="*/ 8954249 w 12192000"/>
              <a:gd name="connsiteY55" fmla="*/ 5290264 h 6099082"/>
              <a:gd name="connsiteX56" fmla="*/ 8962389 w 12192000"/>
              <a:gd name="connsiteY56" fmla="*/ 5293563 h 6099082"/>
              <a:gd name="connsiteX57" fmla="*/ 8954250 w 12192000"/>
              <a:gd name="connsiteY57" fmla="*/ 5290264 h 6099082"/>
              <a:gd name="connsiteX58" fmla="*/ 8934151 w 12192000"/>
              <a:gd name="connsiteY58" fmla="*/ 5275333 h 6099082"/>
              <a:gd name="connsiteX59" fmla="*/ 2314816 w 12192000"/>
              <a:gd name="connsiteY59" fmla="*/ 5273737 h 6099082"/>
              <a:gd name="connsiteX60" fmla="*/ 2300909 w 12192000"/>
              <a:gd name="connsiteY60" fmla="*/ 5279143 h 6099082"/>
              <a:gd name="connsiteX61" fmla="*/ 2216515 w 12192000"/>
              <a:gd name="connsiteY61" fmla="*/ 5314887 h 6099082"/>
              <a:gd name="connsiteX62" fmla="*/ 2300910 w 12192000"/>
              <a:gd name="connsiteY62" fmla="*/ 5279143 h 6099082"/>
              <a:gd name="connsiteX63" fmla="*/ 1916629 w 12192000"/>
              <a:gd name="connsiteY63" fmla="*/ 5252000 h 6099082"/>
              <a:gd name="connsiteX64" fmla="*/ 1907132 w 12192000"/>
              <a:gd name="connsiteY64" fmla="*/ 5255330 h 6099082"/>
              <a:gd name="connsiteX65" fmla="*/ 1866619 w 12192000"/>
              <a:gd name="connsiteY65" fmla="*/ 5265015 h 6099082"/>
              <a:gd name="connsiteX66" fmla="*/ 1907133 w 12192000"/>
              <a:gd name="connsiteY66" fmla="*/ 5255330 h 6099082"/>
              <a:gd name="connsiteX67" fmla="*/ 2058204 w 12192000"/>
              <a:gd name="connsiteY67" fmla="*/ 5241232 h 6099082"/>
              <a:gd name="connsiteX68" fmla="*/ 2108194 w 12192000"/>
              <a:gd name="connsiteY68" fmla="*/ 5255939 h 6099082"/>
              <a:gd name="connsiteX69" fmla="*/ 2058204 w 12192000"/>
              <a:gd name="connsiteY69" fmla="*/ 5241232 h 6099082"/>
              <a:gd name="connsiteX70" fmla="*/ 0 w 12192000"/>
              <a:gd name="connsiteY70" fmla="*/ 0 h 6099082"/>
              <a:gd name="connsiteX71" fmla="*/ 12191456 w 12192000"/>
              <a:gd name="connsiteY71" fmla="*/ 0 h 6099082"/>
              <a:gd name="connsiteX72" fmla="*/ 12191456 w 12192000"/>
              <a:gd name="connsiteY72" fmla="*/ 873938 h 6099082"/>
              <a:gd name="connsiteX73" fmla="*/ 12192000 w 12192000"/>
              <a:gd name="connsiteY73" fmla="*/ 873938 h 6099082"/>
              <a:gd name="connsiteX74" fmla="*/ 12192000 w 12192000"/>
              <a:gd name="connsiteY74" fmla="*/ 3249107 h 6099082"/>
              <a:gd name="connsiteX75" fmla="*/ 12192000 w 12192000"/>
              <a:gd name="connsiteY75" fmla="*/ 3283970 h 6099082"/>
              <a:gd name="connsiteX76" fmla="*/ 12192000 w 12192000"/>
              <a:gd name="connsiteY76" fmla="*/ 3681702 h 6099082"/>
              <a:gd name="connsiteX77" fmla="*/ 12160947 w 12192000"/>
              <a:gd name="connsiteY77" fmla="*/ 3710323 h 6099082"/>
              <a:gd name="connsiteX78" fmla="*/ 12026448 w 12192000"/>
              <a:gd name="connsiteY78" fmla="*/ 3770523 h 6099082"/>
              <a:gd name="connsiteX79" fmla="*/ 11986443 w 12192000"/>
              <a:gd name="connsiteY79" fmla="*/ 3786526 h 6099082"/>
              <a:gd name="connsiteX80" fmla="*/ 11821656 w 12192000"/>
              <a:gd name="connsiteY80" fmla="*/ 3889591 h 6099082"/>
              <a:gd name="connsiteX81" fmla="*/ 11672489 w 12192000"/>
              <a:gd name="connsiteY81" fmla="*/ 4017039 h 6099082"/>
              <a:gd name="connsiteX82" fmla="*/ 11562947 w 12192000"/>
              <a:gd name="connsiteY82" fmla="*/ 4168300 h 6099082"/>
              <a:gd name="connsiteX83" fmla="*/ 11532275 w 12192000"/>
              <a:gd name="connsiteY83" fmla="*/ 4204307 h 6099082"/>
              <a:gd name="connsiteX84" fmla="*/ 11448453 w 12192000"/>
              <a:gd name="connsiteY84" fmla="*/ 4249457 h 6099082"/>
              <a:gd name="connsiteX85" fmla="*/ 11374346 w 12192000"/>
              <a:gd name="connsiteY85" fmla="*/ 4283366 h 6099082"/>
              <a:gd name="connsiteX86" fmla="*/ 11320623 w 12192000"/>
              <a:gd name="connsiteY86" fmla="*/ 4320897 h 6099082"/>
              <a:gd name="connsiteX87" fmla="*/ 11275283 w 12192000"/>
              <a:gd name="connsiteY87" fmla="*/ 4355378 h 6099082"/>
              <a:gd name="connsiteX88" fmla="*/ 11172600 w 12192000"/>
              <a:gd name="connsiteY88" fmla="*/ 4444536 h 6099082"/>
              <a:gd name="connsiteX89" fmla="*/ 11058869 w 12192000"/>
              <a:gd name="connsiteY89" fmla="*/ 4519786 h 6099082"/>
              <a:gd name="connsiteX90" fmla="*/ 10967423 w 12192000"/>
              <a:gd name="connsiteY90" fmla="*/ 4611991 h 6099082"/>
              <a:gd name="connsiteX91" fmla="*/ 10929704 w 12192000"/>
              <a:gd name="connsiteY91" fmla="*/ 4661903 h 6099082"/>
              <a:gd name="connsiteX92" fmla="*/ 10850453 w 12192000"/>
              <a:gd name="connsiteY92" fmla="*/ 4696003 h 6099082"/>
              <a:gd name="connsiteX93" fmla="*/ 10764534 w 12192000"/>
              <a:gd name="connsiteY93" fmla="*/ 4749345 h 6099082"/>
              <a:gd name="connsiteX94" fmla="*/ 10703573 w 12192000"/>
              <a:gd name="connsiteY94" fmla="*/ 4802305 h 6099082"/>
              <a:gd name="connsiteX95" fmla="*/ 10656519 w 12192000"/>
              <a:gd name="connsiteY95" fmla="*/ 4837740 h 6099082"/>
              <a:gd name="connsiteX96" fmla="*/ 10590031 w 12192000"/>
              <a:gd name="connsiteY96" fmla="*/ 4873366 h 6099082"/>
              <a:gd name="connsiteX97" fmla="*/ 10523354 w 12192000"/>
              <a:gd name="connsiteY97" fmla="*/ 4920039 h 6099082"/>
              <a:gd name="connsiteX98" fmla="*/ 10490969 w 12192000"/>
              <a:gd name="connsiteY98" fmla="*/ 4948806 h 6099082"/>
              <a:gd name="connsiteX99" fmla="*/ 10428291 w 12192000"/>
              <a:gd name="connsiteY99" fmla="*/ 4996622 h 6099082"/>
              <a:gd name="connsiteX100" fmla="*/ 10363709 w 12192000"/>
              <a:gd name="connsiteY100" fmla="*/ 5041201 h 6099082"/>
              <a:gd name="connsiteX101" fmla="*/ 10242357 w 12192000"/>
              <a:gd name="connsiteY101" fmla="*/ 5092257 h 6099082"/>
              <a:gd name="connsiteX102" fmla="*/ 10131863 w 12192000"/>
              <a:gd name="connsiteY102" fmla="*/ 5167315 h 6099082"/>
              <a:gd name="connsiteX103" fmla="*/ 10044230 w 12192000"/>
              <a:gd name="connsiteY103" fmla="*/ 5222182 h 6099082"/>
              <a:gd name="connsiteX104" fmla="*/ 9993175 w 12192000"/>
              <a:gd name="connsiteY104" fmla="*/ 5258189 h 6099082"/>
              <a:gd name="connsiteX105" fmla="*/ 9899446 w 12192000"/>
              <a:gd name="connsiteY105" fmla="*/ 5338582 h 6099082"/>
              <a:gd name="connsiteX106" fmla="*/ 9754088 w 12192000"/>
              <a:gd name="connsiteY106" fmla="*/ 5423166 h 6099082"/>
              <a:gd name="connsiteX107" fmla="*/ 9666265 w 12192000"/>
              <a:gd name="connsiteY107" fmla="*/ 5468888 h 6099082"/>
              <a:gd name="connsiteX108" fmla="*/ 9477283 w 12192000"/>
              <a:gd name="connsiteY108" fmla="*/ 5537851 h 6099082"/>
              <a:gd name="connsiteX109" fmla="*/ 9416321 w 12192000"/>
              <a:gd name="connsiteY109" fmla="*/ 5562426 h 6099082"/>
              <a:gd name="connsiteX110" fmla="*/ 9346597 w 12192000"/>
              <a:gd name="connsiteY110" fmla="*/ 5578619 h 6099082"/>
              <a:gd name="connsiteX111" fmla="*/ 9234579 w 12192000"/>
              <a:gd name="connsiteY111" fmla="*/ 5616911 h 6099082"/>
              <a:gd name="connsiteX112" fmla="*/ 9015878 w 12192000"/>
              <a:gd name="connsiteY112" fmla="*/ 5682826 h 6099082"/>
              <a:gd name="connsiteX113" fmla="*/ 8967871 w 12192000"/>
              <a:gd name="connsiteY113" fmla="*/ 5692923 h 6099082"/>
              <a:gd name="connsiteX114" fmla="*/ 8845565 w 12192000"/>
              <a:gd name="connsiteY114" fmla="*/ 5735407 h 6099082"/>
              <a:gd name="connsiteX115" fmla="*/ 8772219 w 12192000"/>
              <a:gd name="connsiteY115" fmla="*/ 5763982 h 6099082"/>
              <a:gd name="connsiteX116" fmla="*/ 8711448 w 12192000"/>
              <a:gd name="connsiteY116" fmla="*/ 5780366 h 6099082"/>
              <a:gd name="connsiteX117" fmla="*/ 8657726 w 12192000"/>
              <a:gd name="connsiteY117" fmla="*/ 5787986 h 6099082"/>
              <a:gd name="connsiteX118" fmla="*/ 8516369 w 12192000"/>
              <a:gd name="connsiteY118" fmla="*/ 5825705 h 6099082"/>
              <a:gd name="connsiteX119" fmla="*/ 8459979 w 12192000"/>
              <a:gd name="connsiteY119" fmla="*/ 5840566 h 6099082"/>
              <a:gd name="connsiteX120" fmla="*/ 8313671 w 12192000"/>
              <a:gd name="connsiteY120" fmla="*/ 5891622 h 6099082"/>
              <a:gd name="connsiteX121" fmla="*/ 8189651 w 12192000"/>
              <a:gd name="connsiteY121" fmla="*/ 5925341 h 6099082"/>
              <a:gd name="connsiteX122" fmla="*/ 8137835 w 12192000"/>
              <a:gd name="connsiteY122" fmla="*/ 5941534 h 6099082"/>
              <a:gd name="connsiteX123" fmla="*/ 8019339 w 12192000"/>
              <a:gd name="connsiteY123" fmla="*/ 5968586 h 6099082"/>
              <a:gd name="connsiteX124" fmla="*/ 7952280 w 12192000"/>
              <a:gd name="connsiteY124" fmla="*/ 5987637 h 6099082"/>
              <a:gd name="connsiteX125" fmla="*/ 7788636 w 12192000"/>
              <a:gd name="connsiteY125" fmla="*/ 6009163 h 6099082"/>
              <a:gd name="connsiteX126" fmla="*/ 7619655 w 12192000"/>
              <a:gd name="connsiteY126" fmla="*/ 6029928 h 6099082"/>
              <a:gd name="connsiteX127" fmla="*/ 7526880 w 12192000"/>
              <a:gd name="connsiteY127" fmla="*/ 6036786 h 6099082"/>
              <a:gd name="connsiteX128" fmla="*/ 7445916 w 12192000"/>
              <a:gd name="connsiteY128" fmla="*/ 6047647 h 6099082"/>
              <a:gd name="connsiteX129" fmla="*/ 7375428 w 12192000"/>
              <a:gd name="connsiteY129" fmla="*/ 6054505 h 6099082"/>
              <a:gd name="connsiteX130" fmla="*/ 7263220 w 12192000"/>
              <a:gd name="connsiteY130" fmla="*/ 6068411 h 6099082"/>
              <a:gd name="connsiteX131" fmla="*/ 7216547 w 12192000"/>
              <a:gd name="connsiteY131" fmla="*/ 6072032 h 6099082"/>
              <a:gd name="connsiteX132" fmla="*/ 7106432 w 12192000"/>
              <a:gd name="connsiteY132" fmla="*/ 6071840 h 6099082"/>
              <a:gd name="connsiteX133" fmla="*/ 7068141 w 12192000"/>
              <a:gd name="connsiteY133" fmla="*/ 6069936 h 6099082"/>
              <a:gd name="connsiteX134" fmla="*/ 6994415 w 12192000"/>
              <a:gd name="connsiteY134" fmla="*/ 6046313 h 6099082"/>
              <a:gd name="connsiteX135" fmla="*/ 6985653 w 12192000"/>
              <a:gd name="connsiteY135" fmla="*/ 6044599 h 6099082"/>
              <a:gd name="connsiteX136" fmla="*/ 6937263 w 12192000"/>
              <a:gd name="connsiteY136" fmla="*/ 6035263 h 6099082"/>
              <a:gd name="connsiteX137" fmla="*/ 6910782 w 12192000"/>
              <a:gd name="connsiteY137" fmla="*/ 6032214 h 6099082"/>
              <a:gd name="connsiteX138" fmla="*/ 6810195 w 12192000"/>
              <a:gd name="connsiteY138" fmla="*/ 6012784 h 6099082"/>
              <a:gd name="connsiteX139" fmla="*/ 6752283 w 12192000"/>
              <a:gd name="connsiteY139" fmla="*/ 6003639 h 6099082"/>
              <a:gd name="connsiteX140" fmla="*/ 6705417 w 12192000"/>
              <a:gd name="connsiteY140" fmla="*/ 6004974 h 6099082"/>
              <a:gd name="connsiteX141" fmla="*/ 6623118 w 12192000"/>
              <a:gd name="connsiteY141" fmla="*/ 6006687 h 6099082"/>
              <a:gd name="connsiteX142" fmla="*/ 6596828 w 12192000"/>
              <a:gd name="connsiteY142" fmla="*/ 6011070 h 6099082"/>
              <a:gd name="connsiteX143" fmla="*/ 6477951 w 12192000"/>
              <a:gd name="connsiteY143" fmla="*/ 5998495 h 6099082"/>
              <a:gd name="connsiteX144" fmla="*/ 6410131 w 12192000"/>
              <a:gd name="connsiteY144" fmla="*/ 5997543 h 6099082"/>
              <a:gd name="connsiteX145" fmla="*/ 6333739 w 12192000"/>
              <a:gd name="connsiteY145" fmla="*/ 5981920 h 6099082"/>
              <a:gd name="connsiteX146" fmla="*/ 6311449 w 12192000"/>
              <a:gd name="connsiteY146" fmla="*/ 5982682 h 6099082"/>
              <a:gd name="connsiteX147" fmla="*/ 6286493 w 12192000"/>
              <a:gd name="connsiteY147" fmla="*/ 5984017 h 6099082"/>
              <a:gd name="connsiteX148" fmla="*/ 6209909 w 12192000"/>
              <a:gd name="connsiteY148" fmla="*/ 5985161 h 6099082"/>
              <a:gd name="connsiteX149" fmla="*/ 6163424 w 12192000"/>
              <a:gd name="connsiteY149" fmla="*/ 5990874 h 6099082"/>
              <a:gd name="connsiteX150" fmla="*/ 6074841 w 12192000"/>
              <a:gd name="connsiteY150" fmla="*/ 5987447 h 6099082"/>
              <a:gd name="connsiteX151" fmla="*/ 6042072 w 12192000"/>
              <a:gd name="connsiteY151" fmla="*/ 5992399 h 6099082"/>
              <a:gd name="connsiteX152" fmla="*/ 5959204 w 12192000"/>
              <a:gd name="connsiteY152" fmla="*/ 5992971 h 6099082"/>
              <a:gd name="connsiteX153" fmla="*/ 5884905 w 12192000"/>
              <a:gd name="connsiteY153" fmla="*/ 5990113 h 6099082"/>
              <a:gd name="connsiteX154" fmla="*/ 5813275 w 12192000"/>
              <a:gd name="connsiteY154" fmla="*/ 5991637 h 6099082"/>
              <a:gd name="connsiteX155" fmla="*/ 5762029 w 12192000"/>
              <a:gd name="connsiteY155" fmla="*/ 5997923 h 6099082"/>
              <a:gd name="connsiteX156" fmla="*/ 5706401 w 12192000"/>
              <a:gd name="connsiteY156" fmla="*/ 6001734 h 6099082"/>
              <a:gd name="connsiteX157" fmla="*/ 5553045 w 12192000"/>
              <a:gd name="connsiteY157" fmla="*/ 6024403 h 6099082"/>
              <a:gd name="connsiteX158" fmla="*/ 5524660 w 12192000"/>
              <a:gd name="connsiteY158" fmla="*/ 6018880 h 6099082"/>
              <a:gd name="connsiteX159" fmla="*/ 5363491 w 12192000"/>
              <a:gd name="connsiteY159" fmla="*/ 6013736 h 6099082"/>
              <a:gd name="connsiteX160" fmla="*/ 5328437 w 12192000"/>
              <a:gd name="connsiteY160" fmla="*/ 6014118 h 6099082"/>
              <a:gd name="connsiteX161" fmla="*/ 5234326 w 12192000"/>
              <a:gd name="connsiteY161" fmla="*/ 5991637 h 6099082"/>
              <a:gd name="connsiteX162" fmla="*/ 5089161 w 12192000"/>
              <a:gd name="connsiteY162" fmla="*/ 6027262 h 6099082"/>
              <a:gd name="connsiteX163" fmla="*/ 4953328 w 12192000"/>
              <a:gd name="connsiteY163" fmla="*/ 6071840 h 6099082"/>
              <a:gd name="connsiteX164" fmla="*/ 4936184 w 12192000"/>
              <a:gd name="connsiteY164" fmla="*/ 6077555 h 6099082"/>
              <a:gd name="connsiteX165" fmla="*/ 4887414 w 12192000"/>
              <a:gd name="connsiteY165" fmla="*/ 6087272 h 6099082"/>
              <a:gd name="connsiteX166" fmla="*/ 4827024 w 12192000"/>
              <a:gd name="connsiteY166" fmla="*/ 6090701 h 6099082"/>
              <a:gd name="connsiteX167" fmla="*/ 4750439 w 12192000"/>
              <a:gd name="connsiteY167" fmla="*/ 6099082 h 6099082"/>
              <a:gd name="connsiteX168" fmla="*/ 4689097 w 12192000"/>
              <a:gd name="connsiteY168" fmla="*/ 6088605 h 6099082"/>
              <a:gd name="connsiteX169" fmla="*/ 4603368 w 12192000"/>
              <a:gd name="connsiteY169" fmla="*/ 6072984 h 6099082"/>
              <a:gd name="connsiteX170" fmla="*/ 4522595 w 12192000"/>
              <a:gd name="connsiteY170" fmla="*/ 6058123 h 6099082"/>
              <a:gd name="connsiteX171" fmla="*/ 4497067 w 12192000"/>
              <a:gd name="connsiteY171" fmla="*/ 6075649 h 6099082"/>
              <a:gd name="connsiteX172" fmla="*/ 4457632 w 12192000"/>
              <a:gd name="connsiteY172" fmla="*/ 6090890 h 6099082"/>
              <a:gd name="connsiteX173" fmla="*/ 4413816 w 12192000"/>
              <a:gd name="connsiteY173" fmla="*/ 6072601 h 6099082"/>
              <a:gd name="connsiteX174" fmla="*/ 4311323 w 12192000"/>
              <a:gd name="connsiteY174" fmla="*/ 6034693 h 6099082"/>
              <a:gd name="connsiteX175" fmla="*/ 4246551 w 12192000"/>
              <a:gd name="connsiteY175" fmla="*/ 6032976 h 6099082"/>
              <a:gd name="connsiteX176" fmla="*/ 4105766 w 12192000"/>
              <a:gd name="connsiteY176" fmla="*/ 6016784 h 6099082"/>
              <a:gd name="connsiteX177" fmla="*/ 4013753 w 12192000"/>
              <a:gd name="connsiteY177" fmla="*/ 5993733 h 6099082"/>
              <a:gd name="connsiteX178" fmla="*/ 3947648 w 12192000"/>
              <a:gd name="connsiteY178" fmla="*/ 5967634 h 6099082"/>
              <a:gd name="connsiteX179" fmla="*/ 3852966 w 12192000"/>
              <a:gd name="connsiteY179" fmla="*/ 5933533 h 6099082"/>
              <a:gd name="connsiteX180" fmla="*/ 3757902 w 12192000"/>
              <a:gd name="connsiteY180" fmla="*/ 5915816 h 6099082"/>
              <a:gd name="connsiteX181" fmla="*/ 3689131 w 12192000"/>
              <a:gd name="connsiteY181" fmla="*/ 5893526 h 6099082"/>
              <a:gd name="connsiteX182" fmla="*/ 3605116 w 12192000"/>
              <a:gd name="connsiteY182" fmla="*/ 5878285 h 6099082"/>
              <a:gd name="connsiteX183" fmla="*/ 3534629 w 12192000"/>
              <a:gd name="connsiteY183" fmla="*/ 5877715 h 6099082"/>
              <a:gd name="connsiteX184" fmla="*/ 3424135 w 12192000"/>
              <a:gd name="connsiteY184" fmla="*/ 5880382 h 6099082"/>
              <a:gd name="connsiteX185" fmla="*/ 3288877 w 12192000"/>
              <a:gd name="connsiteY185" fmla="*/ 5834280 h 6099082"/>
              <a:gd name="connsiteX186" fmla="*/ 3234202 w 12192000"/>
              <a:gd name="connsiteY186" fmla="*/ 5823991 h 6099082"/>
              <a:gd name="connsiteX187" fmla="*/ 3182763 w 12192000"/>
              <a:gd name="connsiteY187" fmla="*/ 5819229 h 6099082"/>
              <a:gd name="connsiteX188" fmla="*/ 3073604 w 12192000"/>
              <a:gd name="connsiteY188" fmla="*/ 5788558 h 6099082"/>
              <a:gd name="connsiteX189" fmla="*/ 3029216 w 12192000"/>
              <a:gd name="connsiteY189" fmla="*/ 5778459 h 6099082"/>
              <a:gd name="connsiteX190" fmla="*/ 2967110 w 12192000"/>
              <a:gd name="connsiteY190" fmla="*/ 5778651 h 6099082"/>
              <a:gd name="connsiteX191" fmla="*/ 2854140 w 12192000"/>
              <a:gd name="connsiteY191" fmla="*/ 5764553 h 6099082"/>
              <a:gd name="connsiteX192" fmla="*/ 2741360 w 12192000"/>
              <a:gd name="connsiteY192" fmla="*/ 5723403 h 6099082"/>
              <a:gd name="connsiteX193" fmla="*/ 2693543 w 12192000"/>
              <a:gd name="connsiteY193" fmla="*/ 5727405 h 6099082"/>
              <a:gd name="connsiteX194" fmla="*/ 2676398 w 12192000"/>
              <a:gd name="connsiteY194" fmla="*/ 5726453 h 6099082"/>
              <a:gd name="connsiteX195" fmla="*/ 2522279 w 12192000"/>
              <a:gd name="connsiteY195" fmla="*/ 5703782 h 6099082"/>
              <a:gd name="connsiteX196" fmla="*/ 2506847 w 12192000"/>
              <a:gd name="connsiteY196" fmla="*/ 5701305 h 6099082"/>
              <a:gd name="connsiteX197" fmla="*/ 2434456 w 12192000"/>
              <a:gd name="connsiteY197" fmla="*/ 5681112 h 6099082"/>
              <a:gd name="connsiteX198" fmla="*/ 2251948 w 12192000"/>
              <a:gd name="connsiteY198" fmla="*/ 5668538 h 6099082"/>
              <a:gd name="connsiteX199" fmla="*/ 2240710 w 12192000"/>
              <a:gd name="connsiteY199" fmla="*/ 5667014 h 6099082"/>
              <a:gd name="connsiteX200" fmla="*/ 2179556 w 12192000"/>
              <a:gd name="connsiteY200" fmla="*/ 5677111 h 6099082"/>
              <a:gd name="connsiteX201" fmla="*/ 2149267 w 12192000"/>
              <a:gd name="connsiteY201" fmla="*/ 5691399 h 6099082"/>
              <a:gd name="connsiteX202" fmla="*/ 2102021 w 12192000"/>
              <a:gd name="connsiteY202" fmla="*/ 5706259 h 6099082"/>
              <a:gd name="connsiteX203" fmla="*/ 2054013 w 12192000"/>
              <a:gd name="connsiteY203" fmla="*/ 5711784 h 6099082"/>
              <a:gd name="connsiteX204" fmla="*/ 1973429 w 12192000"/>
              <a:gd name="connsiteY204" fmla="*/ 5689303 h 6099082"/>
              <a:gd name="connsiteX205" fmla="*/ 1944092 w 12192000"/>
              <a:gd name="connsiteY205" fmla="*/ 5687017 h 6099082"/>
              <a:gd name="connsiteX206" fmla="*/ 1878748 w 12192000"/>
              <a:gd name="connsiteY206" fmla="*/ 5676159 h 6099082"/>
              <a:gd name="connsiteX207" fmla="*/ 1821596 w 12192000"/>
              <a:gd name="connsiteY207" fmla="*/ 5676920 h 6099082"/>
              <a:gd name="connsiteX208" fmla="*/ 1775684 w 12192000"/>
              <a:gd name="connsiteY208" fmla="*/ 5694257 h 6099082"/>
              <a:gd name="connsiteX209" fmla="*/ 1709006 w 12192000"/>
              <a:gd name="connsiteY209" fmla="*/ 5697685 h 6099082"/>
              <a:gd name="connsiteX210" fmla="*/ 1665950 w 12192000"/>
              <a:gd name="connsiteY210" fmla="*/ 5685113 h 6099082"/>
              <a:gd name="connsiteX211" fmla="*/ 1657188 w 12192000"/>
              <a:gd name="connsiteY211" fmla="*/ 5683399 h 6099082"/>
              <a:gd name="connsiteX212" fmla="*/ 1544598 w 12192000"/>
              <a:gd name="connsiteY212" fmla="*/ 5682634 h 6099082"/>
              <a:gd name="connsiteX213" fmla="*/ 1404006 w 12192000"/>
              <a:gd name="connsiteY213" fmla="*/ 5720546 h 6099082"/>
              <a:gd name="connsiteX214" fmla="*/ 1380762 w 12192000"/>
              <a:gd name="connsiteY214" fmla="*/ 5728549 h 6099082"/>
              <a:gd name="connsiteX215" fmla="*/ 1267411 w 12192000"/>
              <a:gd name="connsiteY215" fmla="*/ 5742455 h 6099082"/>
              <a:gd name="connsiteX216" fmla="*/ 1206641 w 12192000"/>
              <a:gd name="connsiteY216" fmla="*/ 5756553 h 6099082"/>
              <a:gd name="connsiteX217" fmla="*/ 1162823 w 12192000"/>
              <a:gd name="connsiteY217" fmla="*/ 5757315 h 6099082"/>
              <a:gd name="connsiteX218" fmla="*/ 1109865 w 12192000"/>
              <a:gd name="connsiteY218" fmla="*/ 5782270 h 6099082"/>
              <a:gd name="connsiteX219" fmla="*/ 1092527 w 12192000"/>
              <a:gd name="connsiteY219" fmla="*/ 5793130 h 6099082"/>
              <a:gd name="connsiteX220" fmla="*/ 1071762 w 12192000"/>
              <a:gd name="connsiteY220" fmla="*/ 5799607 h 6099082"/>
              <a:gd name="connsiteX221" fmla="*/ 977653 w 12192000"/>
              <a:gd name="connsiteY221" fmla="*/ 5820182 h 6099082"/>
              <a:gd name="connsiteX222" fmla="*/ 960887 w 12192000"/>
              <a:gd name="connsiteY222" fmla="*/ 5831801 h 6099082"/>
              <a:gd name="connsiteX223" fmla="*/ 949646 w 12192000"/>
              <a:gd name="connsiteY223" fmla="*/ 5839042 h 6099082"/>
              <a:gd name="connsiteX224" fmla="*/ 858205 w 12192000"/>
              <a:gd name="connsiteY224" fmla="*/ 5851234 h 6099082"/>
              <a:gd name="connsiteX225" fmla="*/ 801053 w 12192000"/>
              <a:gd name="connsiteY225" fmla="*/ 5885715 h 6099082"/>
              <a:gd name="connsiteX226" fmla="*/ 785432 w 12192000"/>
              <a:gd name="connsiteY226" fmla="*/ 5900384 h 6099082"/>
              <a:gd name="connsiteX227" fmla="*/ 730754 w 12192000"/>
              <a:gd name="connsiteY227" fmla="*/ 5922482 h 6099082"/>
              <a:gd name="connsiteX228" fmla="*/ 546917 w 12192000"/>
              <a:gd name="connsiteY228" fmla="*/ 5964966 h 6099082"/>
              <a:gd name="connsiteX229" fmla="*/ 494337 w 12192000"/>
              <a:gd name="connsiteY229" fmla="*/ 5949915 h 6099082"/>
              <a:gd name="connsiteX230" fmla="*/ 394511 w 12192000"/>
              <a:gd name="connsiteY230" fmla="*/ 5990303 h 6099082"/>
              <a:gd name="connsiteX231" fmla="*/ 307259 w 12192000"/>
              <a:gd name="connsiteY231" fmla="*/ 6013163 h 6099082"/>
              <a:gd name="connsiteX232" fmla="*/ 274873 w 12192000"/>
              <a:gd name="connsiteY232" fmla="*/ 6018690 h 6099082"/>
              <a:gd name="connsiteX233" fmla="*/ 172384 w 12192000"/>
              <a:gd name="connsiteY233" fmla="*/ 6028786 h 6099082"/>
              <a:gd name="connsiteX234" fmla="*/ 119613 w 12192000"/>
              <a:gd name="connsiteY234" fmla="*/ 6051647 h 6099082"/>
              <a:gd name="connsiteX235" fmla="*/ 61197 w 12192000"/>
              <a:gd name="connsiteY235" fmla="*/ 6069150 h 6099082"/>
              <a:gd name="connsiteX236" fmla="*/ 544 w 12192000"/>
              <a:gd name="connsiteY236" fmla="*/ 6073921 h 6099082"/>
              <a:gd name="connsiteX237" fmla="*/ 544 w 12192000"/>
              <a:gd name="connsiteY237" fmla="*/ 5946682 h 6099082"/>
              <a:gd name="connsiteX238" fmla="*/ 0 w 12192000"/>
              <a:gd name="connsiteY238" fmla="*/ 5946682 h 6099082"/>
              <a:gd name="connsiteX239" fmla="*/ 0 w 12192000"/>
              <a:gd name="connsiteY239" fmla="*/ 1335314 h 6099082"/>
              <a:gd name="connsiteX240" fmla="*/ 0 w 12192000"/>
              <a:gd name="connsiteY240" fmla="*/ 873938 h 609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12192000" h="6099082">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6" y="5749662"/>
                </a:lnTo>
                <a:lnTo>
                  <a:pt x="6291385" y="5749714"/>
                </a:lnTo>
                <a:lnTo>
                  <a:pt x="6306284" y="5755552"/>
                </a:lnTo>
                <a:lnTo>
                  <a:pt x="6308075" y="5755968"/>
                </a:lnTo>
                <a:lnTo>
                  <a:pt x="6313854" y="5758133"/>
                </a:lnTo>
                <a:cubicBezTo>
                  <a:pt x="6321454" y="5760521"/>
                  <a:pt x="6329151" y="5762258"/>
                  <a:pt x="6337047" y="5762696"/>
                </a:cubicBezTo>
                <a:lnTo>
                  <a:pt x="6308075" y="5755968"/>
                </a:lnTo>
                <a:lnTo>
                  <a:pt x="6291385" y="5749714"/>
                </a:lnTo>
                <a:lnTo>
                  <a:pt x="6276197" y="5743764"/>
                </a:lnTo>
                <a:lnTo>
                  <a:pt x="6274406" y="5743345"/>
                </a:lnTo>
                <a:lnTo>
                  <a:pt x="6268612" y="5741171"/>
                </a:lnTo>
                <a:cubicBezTo>
                  <a:pt x="6260996" y="5738770"/>
                  <a:pt x="6253273" y="5737013"/>
                  <a:pt x="6245343" y="5736549"/>
                </a:cubicBezTo>
                <a:close/>
                <a:moveTo>
                  <a:pt x="3871824" y="5726642"/>
                </a:moveTo>
                <a:cubicBezTo>
                  <a:pt x="3883350" y="5738834"/>
                  <a:pt x="3895591" y="5748360"/>
                  <a:pt x="3908498" y="5756123"/>
                </a:cubicBezTo>
                <a:lnTo>
                  <a:pt x="3908984" y="5756350"/>
                </a:lnTo>
                <a:lnTo>
                  <a:pt x="3908498" y="5756123"/>
                </a:lnTo>
                <a:cubicBezTo>
                  <a:pt x="3895591" y="5748360"/>
                  <a:pt x="3883351" y="5738834"/>
                  <a:pt x="3871824" y="5726642"/>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5" y="5670301"/>
                </a:cubicBezTo>
                <a:lnTo>
                  <a:pt x="4858238" y="5663787"/>
                </a:lnTo>
                <a:cubicBezTo>
                  <a:pt x="4849944" y="5659978"/>
                  <a:pt x="4841980" y="5654298"/>
                  <a:pt x="4834454" y="5646059"/>
                </a:cubicBezTo>
                <a:close/>
                <a:moveTo>
                  <a:pt x="5056443" y="5643725"/>
                </a:moveTo>
                <a:lnTo>
                  <a:pt x="5072588" y="5644505"/>
                </a:lnTo>
                <a:cubicBezTo>
                  <a:pt x="5078053" y="5645963"/>
                  <a:pt x="5083589" y="5648726"/>
                  <a:pt x="5089161" y="5653107"/>
                </a:cubicBezTo>
                <a:cubicBezTo>
                  <a:pt x="5078018"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4" y="5990874"/>
                </a:cubicBezTo>
                <a:cubicBezTo>
                  <a:pt x="6133897" y="5985351"/>
                  <a:pt x="6104368" y="5997733"/>
                  <a:pt x="6074841" y="5987447"/>
                </a:cubicBezTo>
                <a:cubicBezTo>
                  <a:pt x="6065695" y="5984399"/>
                  <a:pt x="6053123" y="5992019"/>
                  <a:pt x="6042072" y="5992399"/>
                </a:cubicBezTo>
                <a:cubicBezTo>
                  <a:pt x="6014449" y="5993351"/>
                  <a:pt x="5986827" y="5993161"/>
                  <a:pt x="5959204" y="5992971"/>
                </a:cubicBezTo>
                <a:cubicBezTo>
                  <a:pt x="5934437" y="5992781"/>
                  <a:pt x="5908718" y="5995447"/>
                  <a:pt x="5884905" y="5990113"/>
                </a:cubicBezTo>
                <a:cubicBezTo>
                  <a:pt x="5859949" y="5984399"/>
                  <a:pt x="5837470" y="5985161"/>
                  <a:pt x="5813275" y="5991637"/>
                </a:cubicBezTo>
                <a:cubicBezTo>
                  <a:pt x="5796701" y="5996019"/>
                  <a:pt x="5779174" y="5996591"/>
                  <a:pt x="5762029" y="5997923"/>
                </a:cubicBezTo>
                <a:cubicBezTo>
                  <a:pt x="5743551" y="5999447"/>
                  <a:pt x="5723166" y="5995447"/>
                  <a:pt x="5706401" y="6001734"/>
                </a:cubicBezTo>
                <a:cubicBezTo>
                  <a:pt x="5656488" y="6020403"/>
                  <a:pt x="5605243" y="6024403"/>
                  <a:pt x="5553045" y="6024403"/>
                </a:cubicBezTo>
                <a:cubicBezTo>
                  <a:pt x="5543518" y="6024403"/>
                  <a:pt x="5533801" y="6021738"/>
                  <a:pt x="5524660" y="6018880"/>
                </a:cubicBezTo>
                <a:cubicBezTo>
                  <a:pt x="5471316" y="6001734"/>
                  <a:pt x="5417784" y="6003257"/>
                  <a:pt x="5363491" y="6013736"/>
                </a:cubicBezTo>
                <a:cubicBezTo>
                  <a:pt x="5352249" y="6016022"/>
                  <a:pt x="5339677" y="6016403"/>
                  <a:pt x="5328437" y="6014118"/>
                </a:cubicBezTo>
                <a:cubicBezTo>
                  <a:pt x="5296812" y="6007449"/>
                  <a:pt x="5266141" y="5996399"/>
                  <a:pt x="5234326" y="5991637"/>
                </a:cubicBezTo>
                <a:cubicBezTo>
                  <a:pt x="5181748" y="5983826"/>
                  <a:pt x="5136216" y="6010115"/>
                  <a:pt x="5089161" y="6027262"/>
                </a:cubicBezTo>
                <a:cubicBezTo>
                  <a:pt x="5044391" y="6043455"/>
                  <a:pt x="5006291" y="6080032"/>
                  <a:pt x="4953328" y="6071840"/>
                </a:cubicBezTo>
                <a:cubicBezTo>
                  <a:pt x="4947996" y="6071078"/>
                  <a:pt x="4942089" y="6076222"/>
                  <a:pt x="4936184" y="6077555"/>
                </a:cubicBezTo>
                <a:cubicBezTo>
                  <a:pt x="4919991" y="6081176"/>
                  <a:pt x="4903799" y="6085555"/>
                  <a:pt x="4887414" y="6087272"/>
                </a:cubicBezTo>
                <a:cubicBezTo>
                  <a:pt x="4867412" y="6089558"/>
                  <a:pt x="4847027" y="6088797"/>
                  <a:pt x="4827024" y="6090701"/>
                </a:cubicBezTo>
                <a:cubicBezTo>
                  <a:pt x="4801305" y="6092986"/>
                  <a:pt x="4775968" y="6099082"/>
                  <a:pt x="4750439" y="6099082"/>
                </a:cubicBezTo>
                <a:cubicBezTo>
                  <a:pt x="4729865" y="6099082"/>
                  <a:pt x="4709480" y="6092034"/>
                  <a:pt x="4689097" y="6088605"/>
                </a:cubicBezTo>
                <a:cubicBezTo>
                  <a:pt x="4660331" y="6083842"/>
                  <a:pt x="4628705" y="6085176"/>
                  <a:pt x="4603368" y="6072984"/>
                </a:cubicBezTo>
                <a:cubicBezTo>
                  <a:pt x="4576318" y="6060029"/>
                  <a:pt x="4550599" y="6054123"/>
                  <a:pt x="4522595" y="6058123"/>
                </a:cubicBezTo>
                <a:cubicBezTo>
                  <a:pt x="4513260" y="6059457"/>
                  <a:pt x="4501257" y="6067459"/>
                  <a:pt x="4497067" y="6075649"/>
                </a:cubicBezTo>
                <a:cubicBezTo>
                  <a:pt x="4487731" y="6093938"/>
                  <a:pt x="4474968" y="6097178"/>
                  <a:pt x="4457632" y="6090890"/>
                </a:cubicBezTo>
                <a:cubicBezTo>
                  <a:pt x="4442581" y="6085555"/>
                  <a:pt x="4424103" y="6082890"/>
                  <a:pt x="4413816" y="6072601"/>
                </a:cubicBezTo>
                <a:cubicBezTo>
                  <a:pt x="4384668" y="6043455"/>
                  <a:pt x="4347518" y="6042503"/>
                  <a:pt x="4311323" y="6034693"/>
                </a:cubicBezTo>
                <a:cubicBezTo>
                  <a:pt x="4289227" y="6029928"/>
                  <a:pt x="4268649" y="6029738"/>
                  <a:pt x="4246551" y="6032976"/>
                </a:cubicBezTo>
                <a:cubicBezTo>
                  <a:pt x="4198545"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ln>
            <a:noFill/>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8" name="Group 17">
            <a:extLst>
              <a:ext uri="{FF2B5EF4-FFF2-40B4-BE49-F238E27FC236}">
                <a16:creationId xmlns:a16="http://schemas.microsoft.com/office/drawing/2014/main" id="{4252769E-B9F0-4068-A645-5BBEF16E9C2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3296010"/>
            <a:ext cx="12191456" cy="2849975"/>
            <a:chOff x="476" y="-3923156"/>
            <a:chExt cx="10667524" cy="2493728"/>
          </a:xfrm>
        </p:grpSpPr>
        <p:sp>
          <p:nvSpPr>
            <p:cNvPr id="19" name="Freeform: Shape 18">
              <a:extLst>
                <a:ext uri="{FF2B5EF4-FFF2-40B4-BE49-F238E27FC236}">
                  <a16:creationId xmlns:a16="http://schemas.microsoft.com/office/drawing/2014/main" id="{1E12D6AD-7096-45BB-9C02-468B2704C15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39953252-97DE-4766-B2F6-E4FDA2FDA6A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4" name="Immagine 3">
            <a:extLst>
              <a:ext uri="{FF2B5EF4-FFF2-40B4-BE49-F238E27FC236}">
                <a16:creationId xmlns:a16="http://schemas.microsoft.com/office/drawing/2014/main" id="{7BCFB630-8640-42F8-AC38-A99F9E73A0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6131" y="6145985"/>
            <a:ext cx="1553725" cy="589049"/>
          </a:xfrm>
          <a:prstGeom prst="rect">
            <a:avLst/>
          </a:prstGeom>
        </p:spPr>
      </p:pic>
      <p:sp>
        <p:nvSpPr>
          <p:cNvPr id="12" name="CasellaDiTesto 11">
            <a:extLst>
              <a:ext uri="{FF2B5EF4-FFF2-40B4-BE49-F238E27FC236}">
                <a16:creationId xmlns:a16="http://schemas.microsoft.com/office/drawing/2014/main" id="{51106479-F3DC-4968-B835-1CBCEE97D0A7}"/>
              </a:ext>
            </a:extLst>
          </p:cNvPr>
          <p:cNvSpPr txBox="1"/>
          <p:nvPr/>
        </p:nvSpPr>
        <p:spPr>
          <a:xfrm>
            <a:off x="466724" y="972049"/>
            <a:ext cx="11258550" cy="4154984"/>
          </a:xfrm>
          <a:prstGeom prst="rect">
            <a:avLst/>
          </a:prstGeom>
          <a:noFill/>
        </p:spPr>
        <p:txBody>
          <a:bodyPr wrap="square" rtlCol="0">
            <a:spAutoFit/>
          </a:bodyPr>
          <a:lstStyle/>
          <a:p>
            <a:pPr algn="just"/>
            <a:r>
              <a:rPr lang="it-IT" sz="2400" b="1" dirty="0">
                <a:solidFill>
                  <a:schemeClr val="bg1"/>
                </a:solidFill>
                <a:latin typeface="Baskerville Old Face" panose="02020602080505020303" pitchFamily="18" charset="0"/>
              </a:rPr>
              <a:t>VALORE dell’INFANZIA </a:t>
            </a:r>
            <a:r>
              <a:rPr lang="it-IT" sz="2400" dirty="0">
                <a:solidFill>
                  <a:schemeClr val="bg1"/>
                </a:solidFill>
                <a:latin typeface="Baskerville Old Face" panose="02020602080505020303" pitchFamily="18" charset="0"/>
                <a:sym typeface="Wingdings" panose="05000000000000000000" pitchFamily="2" charset="2"/>
              </a:rPr>
              <a:t> il sentimento dell’infanzia si lega al sentimento della famiglia (sensibilità affettiva e ruolo nell’educazione dei figli)</a:t>
            </a:r>
            <a:endParaRPr lang="it-IT" sz="2400" dirty="0">
              <a:solidFill>
                <a:schemeClr val="bg1"/>
              </a:solidFill>
              <a:latin typeface="Baskerville Old Face" panose="02020602080505020303" pitchFamily="18" charset="0"/>
            </a:endParaRPr>
          </a:p>
          <a:p>
            <a:pPr algn="just"/>
            <a:endParaRPr lang="it-IT" sz="2400" dirty="0">
              <a:solidFill>
                <a:schemeClr val="bg1"/>
              </a:solidFill>
              <a:latin typeface="Baskerville Old Face" panose="02020602080505020303" pitchFamily="18" charset="0"/>
            </a:endParaRPr>
          </a:p>
          <a:p>
            <a:pPr algn="just"/>
            <a:endParaRPr lang="it-IT" sz="2400" dirty="0">
              <a:solidFill>
                <a:schemeClr val="bg1"/>
              </a:solidFill>
              <a:latin typeface="Baskerville Old Face" panose="02020602080505020303" pitchFamily="18" charset="0"/>
            </a:endParaRPr>
          </a:p>
          <a:p>
            <a:pPr algn="just"/>
            <a:r>
              <a:rPr lang="it-IT" sz="2400" b="1" dirty="0">
                <a:solidFill>
                  <a:schemeClr val="bg1"/>
                </a:solidFill>
                <a:latin typeface="Baskerville Old Face" panose="02020602080505020303" pitchFamily="18" charset="0"/>
              </a:rPr>
              <a:t>VALORE dell’EDUCAZIONE</a:t>
            </a:r>
            <a:r>
              <a:rPr lang="it-IT" sz="2400" dirty="0">
                <a:solidFill>
                  <a:schemeClr val="bg1"/>
                </a:solidFill>
                <a:latin typeface="Baskerville Old Face" panose="02020602080505020303" pitchFamily="18" charset="0"/>
              </a:rPr>
              <a:t> </a:t>
            </a:r>
            <a:r>
              <a:rPr lang="it-IT" sz="2400" dirty="0">
                <a:solidFill>
                  <a:schemeClr val="bg1"/>
                </a:solidFill>
                <a:latin typeface="Baskerville Old Face" panose="02020602080505020303" pitchFamily="18" charset="0"/>
                <a:sym typeface="Wingdings" panose="05000000000000000000" pitchFamily="2" charset="2"/>
              </a:rPr>
              <a:t> analisi della storia sociale + nuovi approcci interpretativi e rinnovate metodologie d’indagine + eterogeneità delle fonti </a:t>
            </a:r>
          </a:p>
          <a:p>
            <a:pPr algn="just"/>
            <a:endParaRPr lang="it-IT" sz="2400" dirty="0">
              <a:solidFill>
                <a:schemeClr val="bg1"/>
              </a:solidFill>
              <a:latin typeface="Baskerville Old Face" panose="02020602080505020303" pitchFamily="18" charset="0"/>
              <a:sym typeface="Wingdings" panose="05000000000000000000" pitchFamily="2" charset="2"/>
            </a:endParaRPr>
          </a:p>
          <a:p>
            <a:pPr algn="just"/>
            <a:endParaRPr lang="it-IT" sz="2400" dirty="0">
              <a:solidFill>
                <a:schemeClr val="bg1"/>
              </a:solidFill>
              <a:latin typeface="Baskerville Old Face" panose="02020602080505020303" pitchFamily="18" charset="0"/>
              <a:sym typeface="Wingdings" panose="05000000000000000000" pitchFamily="2" charset="2"/>
            </a:endParaRPr>
          </a:p>
          <a:p>
            <a:pPr algn="just"/>
            <a:endParaRPr lang="it-IT" sz="2400" dirty="0">
              <a:solidFill>
                <a:schemeClr val="bg1"/>
              </a:solidFill>
              <a:latin typeface="Baskerville Old Face" panose="02020602080505020303" pitchFamily="18" charset="0"/>
              <a:sym typeface="Wingdings" panose="05000000000000000000" pitchFamily="2" charset="2"/>
            </a:endParaRPr>
          </a:p>
          <a:p>
            <a:pPr algn="just"/>
            <a:endParaRPr lang="it-IT" sz="2400" dirty="0">
              <a:solidFill>
                <a:schemeClr val="bg1"/>
              </a:solidFill>
              <a:latin typeface="Baskerville Old Face" panose="02020602080505020303" pitchFamily="18" charset="0"/>
              <a:sym typeface="Wingdings" panose="05000000000000000000" pitchFamily="2" charset="2"/>
            </a:endParaRPr>
          </a:p>
          <a:p>
            <a:pPr algn="ctr"/>
            <a:r>
              <a:rPr lang="it-IT" sz="2400" b="1" dirty="0">
                <a:solidFill>
                  <a:schemeClr val="bg1"/>
                </a:solidFill>
                <a:latin typeface="Baskerville Old Face" panose="02020602080505020303" pitchFamily="18" charset="0"/>
                <a:sym typeface="Wingdings" panose="05000000000000000000" pitchFamily="2" charset="2"/>
              </a:rPr>
              <a:t>STORIOGRAFIA ANNALISTICA</a:t>
            </a:r>
            <a:endParaRPr lang="it-IT" sz="2400" b="1" dirty="0">
              <a:solidFill>
                <a:schemeClr val="bg1"/>
              </a:solidFill>
              <a:latin typeface="Baskerville Old Face" panose="02020602080505020303" pitchFamily="18" charset="0"/>
            </a:endParaRPr>
          </a:p>
        </p:txBody>
      </p:sp>
      <p:sp>
        <p:nvSpPr>
          <p:cNvPr id="2" name="Freccia in giù 1">
            <a:extLst>
              <a:ext uri="{FF2B5EF4-FFF2-40B4-BE49-F238E27FC236}">
                <a16:creationId xmlns:a16="http://schemas.microsoft.com/office/drawing/2014/main" id="{8BFCECBD-5154-4352-BEB6-C1ECEB314886}"/>
              </a:ext>
            </a:extLst>
          </p:cNvPr>
          <p:cNvSpPr/>
          <p:nvPr/>
        </p:nvSpPr>
        <p:spPr>
          <a:xfrm>
            <a:off x="5948361" y="3416392"/>
            <a:ext cx="295275" cy="93345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517531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useBgFill="1">
        <p:nvSpPr>
          <p:cNvPr id="14" name="Freeform: Shape 15">
            <a:extLst>
              <a:ext uri="{FF2B5EF4-FFF2-40B4-BE49-F238E27FC236}">
                <a16:creationId xmlns:a16="http://schemas.microsoft.com/office/drawing/2014/main" id="{C5486FEF-95C5-433A-8B8C-9C07A3C3881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099082"/>
          </a:xfrm>
          <a:custGeom>
            <a:avLst/>
            <a:gdLst>
              <a:gd name="connsiteX0" fmla="*/ 7230262 w 12192000"/>
              <a:gd name="connsiteY0" fmla="*/ 5906862 h 6099082"/>
              <a:gd name="connsiteX1" fmla="*/ 7197115 w 12192000"/>
              <a:gd name="connsiteY1" fmla="*/ 5913338 h 6099082"/>
              <a:gd name="connsiteX2" fmla="*/ 7214545 w 12192000"/>
              <a:gd name="connsiteY2" fmla="*/ 5911744 h 6099082"/>
              <a:gd name="connsiteX3" fmla="*/ 7230262 w 12192000"/>
              <a:gd name="connsiteY3" fmla="*/ 5906862 h 6099082"/>
              <a:gd name="connsiteX4" fmla="*/ 7009120 w 12192000"/>
              <a:gd name="connsiteY4" fmla="*/ 5850263 h 6099082"/>
              <a:gd name="connsiteX5" fmla="*/ 7021563 w 12192000"/>
              <a:gd name="connsiteY5" fmla="*/ 5861355 h 6099082"/>
              <a:gd name="connsiteX6" fmla="*/ 7021563 w 12192000"/>
              <a:gd name="connsiteY6" fmla="*/ 5861354 h 6099082"/>
              <a:gd name="connsiteX7" fmla="*/ 7768443 w 12192000"/>
              <a:gd name="connsiteY7" fmla="*/ 5742074 h 6099082"/>
              <a:gd name="connsiteX8" fmla="*/ 7768443 w 12192000"/>
              <a:gd name="connsiteY8" fmla="*/ 5742075 h 6099082"/>
              <a:gd name="connsiteX9" fmla="*/ 7792447 w 12192000"/>
              <a:gd name="connsiteY9" fmla="*/ 5764553 h 6099082"/>
              <a:gd name="connsiteX10" fmla="*/ 7768443 w 12192000"/>
              <a:gd name="connsiteY10" fmla="*/ 5742074 h 6099082"/>
              <a:gd name="connsiteX11" fmla="*/ 4038748 w 12192000"/>
              <a:gd name="connsiteY11" fmla="*/ 5739955 h 6099082"/>
              <a:gd name="connsiteX12" fmla="*/ 4030517 w 12192000"/>
              <a:gd name="connsiteY12" fmla="*/ 5751599 h 6099082"/>
              <a:gd name="connsiteX13" fmla="*/ 4015609 w 12192000"/>
              <a:gd name="connsiteY13" fmla="*/ 5770450 h 6099082"/>
              <a:gd name="connsiteX14" fmla="*/ 3996845 w 12192000"/>
              <a:gd name="connsiteY14" fmla="*/ 5780104 h 6099082"/>
              <a:gd name="connsiteX15" fmla="*/ 4030518 w 12192000"/>
              <a:gd name="connsiteY15" fmla="*/ 5751599 h 6099082"/>
              <a:gd name="connsiteX16" fmla="*/ 6245343 w 12192000"/>
              <a:gd name="connsiteY16" fmla="*/ 5736549 h 6099082"/>
              <a:gd name="connsiteX17" fmla="*/ 6274406 w 12192000"/>
              <a:gd name="connsiteY17" fmla="*/ 5743345 h 6099082"/>
              <a:gd name="connsiteX18" fmla="*/ 6291246 w 12192000"/>
              <a:gd name="connsiteY18" fmla="*/ 5749662 h 6099082"/>
              <a:gd name="connsiteX19" fmla="*/ 6291385 w 12192000"/>
              <a:gd name="connsiteY19" fmla="*/ 5749714 h 6099082"/>
              <a:gd name="connsiteX20" fmla="*/ 6306284 w 12192000"/>
              <a:gd name="connsiteY20" fmla="*/ 5755552 h 6099082"/>
              <a:gd name="connsiteX21" fmla="*/ 6308075 w 12192000"/>
              <a:gd name="connsiteY21" fmla="*/ 5755968 h 6099082"/>
              <a:gd name="connsiteX22" fmla="*/ 6313854 w 12192000"/>
              <a:gd name="connsiteY22" fmla="*/ 5758133 h 6099082"/>
              <a:gd name="connsiteX23" fmla="*/ 6337047 w 12192000"/>
              <a:gd name="connsiteY23" fmla="*/ 5762696 h 6099082"/>
              <a:gd name="connsiteX24" fmla="*/ 6308075 w 12192000"/>
              <a:gd name="connsiteY24" fmla="*/ 5755968 h 6099082"/>
              <a:gd name="connsiteX25" fmla="*/ 6291385 w 12192000"/>
              <a:gd name="connsiteY25" fmla="*/ 5749714 h 6099082"/>
              <a:gd name="connsiteX26" fmla="*/ 6276197 w 12192000"/>
              <a:gd name="connsiteY26" fmla="*/ 5743764 h 6099082"/>
              <a:gd name="connsiteX27" fmla="*/ 6274406 w 12192000"/>
              <a:gd name="connsiteY27" fmla="*/ 5743345 h 6099082"/>
              <a:gd name="connsiteX28" fmla="*/ 6268612 w 12192000"/>
              <a:gd name="connsiteY28" fmla="*/ 5741171 h 6099082"/>
              <a:gd name="connsiteX29" fmla="*/ 6245343 w 12192000"/>
              <a:gd name="connsiteY29" fmla="*/ 5736549 h 6099082"/>
              <a:gd name="connsiteX30" fmla="*/ 3871824 w 12192000"/>
              <a:gd name="connsiteY30" fmla="*/ 5726642 h 6099082"/>
              <a:gd name="connsiteX31" fmla="*/ 3908498 w 12192000"/>
              <a:gd name="connsiteY31" fmla="*/ 5756123 h 6099082"/>
              <a:gd name="connsiteX32" fmla="*/ 3908984 w 12192000"/>
              <a:gd name="connsiteY32" fmla="*/ 5756350 h 6099082"/>
              <a:gd name="connsiteX33" fmla="*/ 3908498 w 12192000"/>
              <a:gd name="connsiteY33" fmla="*/ 5756123 h 6099082"/>
              <a:gd name="connsiteX34" fmla="*/ 3871824 w 12192000"/>
              <a:gd name="connsiteY34" fmla="*/ 5726642 h 6099082"/>
              <a:gd name="connsiteX35" fmla="*/ 6558837 w 12192000"/>
              <a:gd name="connsiteY35" fmla="*/ 5706717 h 6099082"/>
              <a:gd name="connsiteX36" fmla="*/ 6529984 w 12192000"/>
              <a:gd name="connsiteY36" fmla="*/ 5708163 h 6099082"/>
              <a:gd name="connsiteX37" fmla="*/ 6589207 w 12192000"/>
              <a:gd name="connsiteY37" fmla="*/ 5711593 h 6099082"/>
              <a:gd name="connsiteX38" fmla="*/ 6558837 w 12192000"/>
              <a:gd name="connsiteY38" fmla="*/ 5706717 h 6099082"/>
              <a:gd name="connsiteX39" fmla="*/ 4834454 w 12192000"/>
              <a:gd name="connsiteY39" fmla="*/ 5646059 h 6099082"/>
              <a:gd name="connsiteX40" fmla="*/ 4883985 w 12192000"/>
              <a:gd name="connsiteY40" fmla="*/ 5670301 h 6099082"/>
              <a:gd name="connsiteX41" fmla="*/ 4858238 w 12192000"/>
              <a:gd name="connsiteY41" fmla="*/ 5663787 h 6099082"/>
              <a:gd name="connsiteX42" fmla="*/ 4834454 w 12192000"/>
              <a:gd name="connsiteY42" fmla="*/ 5646059 h 6099082"/>
              <a:gd name="connsiteX43" fmla="*/ 5056443 w 12192000"/>
              <a:gd name="connsiteY43" fmla="*/ 5643725 h 6099082"/>
              <a:gd name="connsiteX44" fmla="*/ 5072588 w 12192000"/>
              <a:gd name="connsiteY44" fmla="*/ 5644505 h 6099082"/>
              <a:gd name="connsiteX45" fmla="*/ 5089161 w 12192000"/>
              <a:gd name="connsiteY45" fmla="*/ 5653107 h 6099082"/>
              <a:gd name="connsiteX46" fmla="*/ 5056443 w 12192000"/>
              <a:gd name="connsiteY46" fmla="*/ 5643725 h 6099082"/>
              <a:gd name="connsiteX47" fmla="*/ 739852 w 12192000"/>
              <a:gd name="connsiteY47" fmla="*/ 5343843 h 6099082"/>
              <a:gd name="connsiteX48" fmla="*/ 724278 w 12192000"/>
              <a:gd name="connsiteY48" fmla="*/ 5365062 h 6099082"/>
              <a:gd name="connsiteX49" fmla="*/ 708621 w 12192000"/>
              <a:gd name="connsiteY49" fmla="*/ 5381222 h 6099082"/>
              <a:gd name="connsiteX50" fmla="*/ 691439 w 12192000"/>
              <a:gd name="connsiteY50" fmla="*/ 5386697 h 6099082"/>
              <a:gd name="connsiteX51" fmla="*/ 708622 w 12192000"/>
              <a:gd name="connsiteY51" fmla="*/ 5381222 h 6099082"/>
              <a:gd name="connsiteX52" fmla="*/ 724279 w 12192000"/>
              <a:gd name="connsiteY52" fmla="*/ 5365062 h 6099082"/>
              <a:gd name="connsiteX53" fmla="*/ 739852 w 12192000"/>
              <a:gd name="connsiteY53" fmla="*/ 5343843 h 6099082"/>
              <a:gd name="connsiteX54" fmla="*/ 8934151 w 12192000"/>
              <a:gd name="connsiteY54" fmla="*/ 5275333 h 6099082"/>
              <a:gd name="connsiteX55" fmla="*/ 8954249 w 12192000"/>
              <a:gd name="connsiteY55" fmla="*/ 5290264 h 6099082"/>
              <a:gd name="connsiteX56" fmla="*/ 8962389 w 12192000"/>
              <a:gd name="connsiteY56" fmla="*/ 5293563 h 6099082"/>
              <a:gd name="connsiteX57" fmla="*/ 8954250 w 12192000"/>
              <a:gd name="connsiteY57" fmla="*/ 5290264 h 6099082"/>
              <a:gd name="connsiteX58" fmla="*/ 8934151 w 12192000"/>
              <a:gd name="connsiteY58" fmla="*/ 5275333 h 6099082"/>
              <a:gd name="connsiteX59" fmla="*/ 2314816 w 12192000"/>
              <a:gd name="connsiteY59" fmla="*/ 5273737 h 6099082"/>
              <a:gd name="connsiteX60" fmla="*/ 2300909 w 12192000"/>
              <a:gd name="connsiteY60" fmla="*/ 5279143 h 6099082"/>
              <a:gd name="connsiteX61" fmla="*/ 2216515 w 12192000"/>
              <a:gd name="connsiteY61" fmla="*/ 5314887 h 6099082"/>
              <a:gd name="connsiteX62" fmla="*/ 2300910 w 12192000"/>
              <a:gd name="connsiteY62" fmla="*/ 5279143 h 6099082"/>
              <a:gd name="connsiteX63" fmla="*/ 1916629 w 12192000"/>
              <a:gd name="connsiteY63" fmla="*/ 5252000 h 6099082"/>
              <a:gd name="connsiteX64" fmla="*/ 1907132 w 12192000"/>
              <a:gd name="connsiteY64" fmla="*/ 5255330 h 6099082"/>
              <a:gd name="connsiteX65" fmla="*/ 1866619 w 12192000"/>
              <a:gd name="connsiteY65" fmla="*/ 5265015 h 6099082"/>
              <a:gd name="connsiteX66" fmla="*/ 1907133 w 12192000"/>
              <a:gd name="connsiteY66" fmla="*/ 5255330 h 6099082"/>
              <a:gd name="connsiteX67" fmla="*/ 2058204 w 12192000"/>
              <a:gd name="connsiteY67" fmla="*/ 5241232 h 6099082"/>
              <a:gd name="connsiteX68" fmla="*/ 2108194 w 12192000"/>
              <a:gd name="connsiteY68" fmla="*/ 5255939 h 6099082"/>
              <a:gd name="connsiteX69" fmla="*/ 2058204 w 12192000"/>
              <a:gd name="connsiteY69" fmla="*/ 5241232 h 6099082"/>
              <a:gd name="connsiteX70" fmla="*/ 0 w 12192000"/>
              <a:gd name="connsiteY70" fmla="*/ 0 h 6099082"/>
              <a:gd name="connsiteX71" fmla="*/ 12191456 w 12192000"/>
              <a:gd name="connsiteY71" fmla="*/ 0 h 6099082"/>
              <a:gd name="connsiteX72" fmla="*/ 12191456 w 12192000"/>
              <a:gd name="connsiteY72" fmla="*/ 873938 h 6099082"/>
              <a:gd name="connsiteX73" fmla="*/ 12192000 w 12192000"/>
              <a:gd name="connsiteY73" fmla="*/ 873938 h 6099082"/>
              <a:gd name="connsiteX74" fmla="*/ 12192000 w 12192000"/>
              <a:gd name="connsiteY74" fmla="*/ 3249107 h 6099082"/>
              <a:gd name="connsiteX75" fmla="*/ 12192000 w 12192000"/>
              <a:gd name="connsiteY75" fmla="*/ 3283970 h 6099082"/>
              <a:gd name="connsiteX76" fmla="*/ 12192000 w 12192000"/>
              <a:gd name="connsiteY76" fmla="*/ 3681702 h 6099082"/>
              <a:gd name="connsiteX77" fmla="*/ 12160947 w 12192000"/>
              <a:gd name="connsiteY77" fmla="*/ 3710323 h 6099082"/>
              <a:gd name="connsiteX78" fmla="*/ 12026448 w 12192000"/>
              <a:gd name="connsiteY78" fmla="*/ 3770523 h 6099082"/>
              <a:gd name="connsiteX79" fmla="*/ 11986443 w 12192000"/>
              <a:gd name="connsiteY79" fmla="*/ 3786526 h 6099082"/>
              <a:gd name="connsiteX80" fmla="*/ 11821656 w 12192000"/>
              <a:gd name="connsiteY80" fmla="*/ 3889591 h 6099082"/>
              <a:gd name="connsiteX81" fmla="*/ 11672489 w 12192000"/>
              <a:gd name="connsiteY81" fmla="*/ 4017039 h 6099082"/>
              <a:gd name="connsiteX82" fmla="*/ 11562947 w 12192000"/>
              <a:gd name="connsiteY82" fmla="*/ 4168300 h 6099082"/>
              <a:gd name="connsiteX83" fmla="*/ 11532275 w 12192000"/>
              <a:gd name="connsiteY83" fmla="*/ 4204307 h 6099082"/>
              <a:gd name="connsiteX84" fmla="*/ 11448453 w 12192000"/>
              <a:gd name="connsiteY84" fmla="*/ 4249457 h 6099082"/>
              <a:gd name="connsiteX85" fmla="*/ 11374346 w 12192000"/>
              <a:gd name="connsiteY85" fmla="*/ 4283366 h 6099082"/>
              <a:gd name="connsiteX86" fmla="*/ 11320623 w 12192000"/>
              <a:gd name="connsiteY86" fmla="*/ 4320897 h 6099082"/>
              <a:gd name="connsiteX87" fmla="*/ 11275283 w 12192000"/>
              <a:gd name="connsiteY87" fmla="*/ 4355378 h 6099082"/>
              <a:gd name="connsiteX88" fmla="*/ 11172600 w 12192000"/>
              <a:gd name="connsiteY88" fmla="*/ 4444536 h 6099082"/>
              <a:gd name="connsiteX89" fmla="*/ 11058869 w 12192000"/>
              <a:gd name="connsiteY89" fmla="*/ 4519786 h 6099082"/>
              <a:gd name="connsiteX90" fmla="*/ 10967423 w 12192000"/>
              <a:gd name="connsiteY90" fmla="*/ 4611991 h 6099082"/>
              <a:gd name="connsiteX91" fmla="*/ 10929704 w 12192000"/>
              <a:gd name="connsiteY91" fmla="*/ 4661903 h 6099082"/>
              <a:gd name="connsiteX92" fmla="*/ 10850453 w 12192000"/>
              <a:gd name="connsiteY92" fmla="*/ 4696003 h 6099082"/>
              <a:gd name="connsiteX93" fmla="*/ 10764534 w 12192000"/>
              <a:gd name="connsiteY93" fmla="*/ 4749345 h 6099082"/>
              <a:gd name="connsiteX94" fmla="*/ 10703573 w 12192000"/>
              <a:gd name="connsiteY94" fmla="*/ 4802305 h 6099082"/>
              <a:gd name="connsiteX95" fmla="*/ 10656519 w 12192000"/>
              <a:gd name="connsiteY95" fmla="*/ 4837740 h 6099082"/>
              <a:gd name="connsiteX96" fmla="*/ 10590031 w 12192000"/>
              <a:gd name="connsiteY96" fmla="*/ 4873366 h 6099082"/>
              <a:gd name="connsiteX97" fmla="*/ 10523354 w 12192000"/>
              <a:gd name="connsiteY97" fmla="*/ 4920039 h 6099082"/>
              <a:gd name="connsiteX98" fmla="*/ 10490969 w 12192000"/>
              <a:gd name="connsiteY98" fmla="*/ 4948806 h 6099082"/>
              <a:gd name="connsiteX99" fmla="*/ 10428291 w 12192000"/>
              <a:gd name="connsiteY99" fmla="*/ 4996622 h 6099082"/>
              <a:gd name="connsiteX100" fmla="*/ 10363709 w 12192000"/>
              <a:gd name="connsiteY100" fmla="*/ 5041201 h 6099082"/>
              <a:gd name="connsiteX101" fmla="*/ 10242357 w 12192000"/>
              <a:gd name="connsiteY101" fmla="*/ 5092257 h 6099082"/>
              <a:gd name="connsiteX102" fmla="*/ 10131863 w 12192000"/>
              <a:gd name="connsiteY102" fmla="*/ 5167315 h 6099082"/>
              <a:gd name="connsiteX103" fmla="*/ 10044230 w 12192000"/>
              <a:gd name="connsiteY103" fmla="*/ 5222182 h 6099082"/>
              <a:gd name="connsiteX104" fmla="*/ 9993175 w 12192000"/>
              <a:gd name="connsiteY104" fmla="*/ 5258189 h 6099082"/>
              <a:gd name="connsiteX105" fmla="*/ 9899446 w 12192000"/>
              <a:gd name="connsiteY105" fmla="*/ 5338582 h 6099082"/>
              <a:gd name="connsiteX106" fmla="*/ 9754088 w 12192000"/>
              <a:gd name="connsiteY106" fmla="*/ 5423166 h 6099082"/>
              <a:gd name="connsiteX107" fmla="*/ 9666265 w 12192000"/>
              <a:gd name="connsiteY107" fmla="*/ 5468888 h 6099082"/>
              <a:gd name="connsiteX108" fmla="*/ 9477283 w 12192000"/>
              <a:gd name="connsiteY108" fmla="*/ 5537851 h 6099082"/>
              <a:gd name="connsiteX109" fmla="*/ 9416321 w 12192000"/>
              <a:gd name="connsiteY109" fmla="*/ 5562426 h 6099082"/>
              <a:gd name="connsiteX110" fmla="*/ 9346597 w 12192000"/>
              <a:gd name="connsiteY110" fmla="*/ 5578619 h 6099082"/>
              <a:gd name="connsiteX111" fmla="*/ 9234579 w 12192000"/>
              <a:gd name="connsiteY111" fmla="*/ 5616911 h 6099082"/>
              <a:gd name="connsiteX112" fmla="*/ 9015878 w 12192000"/>
              <a:gd name="connsiteY112" fmla="*/ 5682826 h 6099082"/>
              <a:gd name="connsiteX113" fmla="*/ 8967871 w 12192000"/>
              <a:gd name="connsiteY113" fmla="*/ 5692923 h 6099082"/>
              <a:gd name="connsiteX114" fmla="*/ 8845565 w 12192000"/>
              <a:gd name="connsiteY114" fmla="*/ 5735407 h 6099082"/>
              <a:gd name="connsiteX115" fmla="*/ 8772219 w 12192000"/>
              <a:gd name="connsiteY115" fmla="*/ 5763982 h 6099082"/>
              <a:gd name="connsiteX116" fmla="*/ 8711448 w 12192000"/>
              <a:gd name="connsiteY116" fmla="*/ 5780366 h 6099082"/>
              <a:gd name="connsiteX117" fmla="*/ 8657726 w 12192000"/>
              <a:gd name="connsiteY117" fmla="*/ 5787986 h 6099082"/>
              <a:gd name="connsiteX118" fmla="*/ 8516369 w 12192000"/>
              <a:gd name="connsiteY118" fmla="*/ 5825705 h 6099082"/>
              <a:gd name="connsiteX119" fmla="*/ 8459979 w 12192000"/>
              <a:gd name="connsiteY119" fmla="*/ 5840566 h 6099082"/>
              <a:gd name="connsiteX120" fmla="*/ 8313671 w 12192000"/>
              <a:gd name="connsiteY120" fmla="*/ 5891622 h 6099082"/>
              <a:gd name="connsiteX121" fmla="*/ 8189651 w 12192000"/>
              <a:gd name="connsiteY121" fmla="*/ 5925341 h 6099082"/>
              <a:gd name="connsiteX122" fmla="*/ 8137835 w 12192000"/>
              <a:gd name="connsiteY122" fmla="*/ 5941534 h 6099082"/>
              <a:gd name="connsiteX123" fmla="*/ 8019339 w 12192000"/>
              <a:gd name="connsiteY123" fmla="*/ 5968586 h 6099082"/>
              <a:gd name="connsiteX124" fmla="*/ 7952280 w 12192000"/>
              <a:gd name="connsiteY124" fmla="*/ 5987637 h 6099082"/>
              <a:gd name="connsiteX125" fmla="*/ 7788636 w 12192000"/>
              <a:gd name="connsiteY125" fmla="*/ 6009163 h 6099082"/>
              <a:gd name="connsiteX126" fmla="*/ 7619655 w 12192000"/>
              <a:gd name="connsiteY126" fmla="*/ 6029928 h 6099082"/>
              <a:gd name="connsiteX127" fmla="*/ 7526880 w 12192000"/>
              <a:gd name="connsiteY127" fmla="*/ 6036786 h 6099082"/>
              <a:gd name="connsiteX128" fmla="*/ 7445916 w 12192000"/>
              <a:gd name="connsiteY128" fmla="*/ 6047647 h 6099082"/>
              <a:gd name="connsiteX129" fmla="*/ 7375428 w 12192000"/>
              <a:gd name="connsiteY129" fmla="*/ 6054505 h 6099082"/>
              <a:gd name="connsiteX130" fmla="*/ 7263220 w 12192000"/>
              <a:gd name="connsiteY130" fmla="*/ 6068411 h 6099082"/>
              <a:gd name="connsiteX131" fmla="*/ 7216547 w 12192000"/>
              <a:gd name="connsiteY131" fmla="*/ 6072032 h 6099082"/>
              <a:gd name="connsiteX132" fmla="*/ 7106432 w 12192000"/>
              <a:gd name="connsiteY132" fmla="*/ 6071840 h 6099082"/>
              <a:gd name="connsiteX133" fmla="*/ 7068141 w 12192000"/>
              <a:gd name="connsiteY133" fmla="*/ 6069936 h 6099082"/>
              <a:gd name="connsiteX134" fmla="*/ 6994415 w 12192000"/>
              <a:gd name="connsiteY134" fmla="*/ 6046313 h 6099082"/>
              <a:gd name="connsiteX135" fmla="*/ 6985653 w 12192000"/>
              <a:gd name="connsiteY135" fmla="*/ 6044599 h 6099082"/>
              <a:gd name="connsiteX136" fmla="*/ 6937263 w 12192000"/>
              <a:gd name="connsiteY136" fmla="*/ 6035263 h 6099082"/>
              <a:gd name="connsiteX137" fmla="*/ 6910782 w 12192000"/>
              <a:gd name="connsiteY137" fmla="*/ 6032214 h 6099082"/>
              <a:gd name="connsiteX138" fmla="*/ 6810195 w 12192000"/>
              <a:gd name="connsiteY138" fmla="*/ 6012784 h 6099082"/>
              <a:gd name="connsiteX139" fmla="*/ 6752283 w 12192000"/>
              <a:gd name="connsiteY139" fmla="*/ 6003639 h 6099082"/>
              <a:gd name="connsiteX140" fmla="*/ 6705417 w 12192000"/>
              <a:gd name="connsiteY140" fmla="*/ 6004974 h 6099082"/>
              <a:gd name="connsiteX141" fmla="*/ 6623118 w 12192000"/>
              <a:gd name="connsiteY141" fmla="*/ 6006687 h 6099082"/>
              <a:gd name="connsiteX142" fmla="*/ 6596828 w 12192000"/>
              <a:gd name="connsiteY142" fmla="*/ 6011070 h 6099082"/>
              <a:gd name="connsiteX143" fmla="*/ 6477951 w 12192000"/>
              <a:gd name="connsiteY143" fmla="*/ 5998495 h 6099082"/>
              <a:gd name="connsiteX144" fmla="*/ 6410131 w 12192000"/>
              <a:gd name="connsiteY144" fmla="*/ 5997543 h 6099082"/>
              <a:gd name="connsiteX145" fmla="*/ 6333739 w 12192000"/>
              <a:gd name="connsiteY145" fmla="*/ 5981920 h 6099082"/>
              <a:gd name="connsiteX146" fmla="*/ 6311449 w 12192000"/>
              <a:gd name="connsiteY146" fmla="*/ 5982682 h 6099082"/>
              <a:gd name="connsiteX147" fmla="*/ 6286493 w 12192000"/>
              <a:gd name="connsiteY147" fmla="*/ 5984017 h 6099082"/>
              <a:gd name="connsiteX148" fmla="*/ 6209909 w 12192000"/>
              <a:gd name="connsiteY148" fmla="*/ 5985161 h 6099082"/>
              <a:gd name="connsiteX149" fmla="*/ 6163424 w 12192000"/>
              <a:gd name="connsiteY149" fmla="*/ 5990874 h 6099082"/>
              <a:gd name="connsiteX150" fmla="*/ 6074841 w 12192000"/>
              <a:gd name="connsiteY150" fmla="*/ 5987447 h 6099082"/>
              <a:gd name="connsiteX151" fmla="*/ 6042072 w 12192000"/>
              <a:gd name="connsiteY151" fmla="*/ 5992399 h 6099082"/>
              <a:gd name="connsiteX152" fmla="*/ 5959204 w 12192000"/>
              <a:gd name="connsiteY152" fmla="*/ 5992971 h 6099082"/>
              <a:gd name="connsiteX153" fmla="*/ 5884905 w 12192000"/>
              <a:gd name="connsiteY153" fmla="*/ 5990113 h 6099082"/>
              <a:gd name="connsiteX154" fmla="*/ 5813275 w 12192000"/>
              <a:gd name="connsiteY154" fmla="*/ 5991637 h 6099082"/>
              <a:gd name="connsiteX155" fmla="*/ 5762029 w 12192000"/>
              <a:gd name="connsiteY155" fmla="*/ 5997923 h 6099082"/>
              <a:gd name="connsiteX156" fmla="*/ 5706401 w 12192000"/>
              <a:gd name="connsiteY156" fmla="*/ 6001734 h 6099082"/>
              <a:gd name="connsiteX157" fmla="*/ 5553045 w 12192000"/>
              <a:gd name="connsiteY157" fmla="*/ 6024403 h 6099082"/>
              <a:gd name="connsiteX158" fmla="*/ 5524660 w 12192000"/>
              <a:gd name="connsiteY158" fmla="*/ 6018880 h 6099082"/>
              <a:gd name="connsiteX159" fmla="*/ 5363491 w 12192000"/>
              <a:gd name="connsiteY159" fmla="*/ 6013736 h 6099082"/>
              <a:gd name="connsiteX160" fmla="*/ 5328437 w 12192000"/>
              <a:gd name="connsiteY160" fmla="*/ 6014118 h 6099082"/>
              <a:gd name="connsiteX161" fmla="*/ 5234326 w 12192000"/>
              <a:gd name="connsiteY161" fmla="*/ 5991637 h 6099082"/>
              <a:gd name="connsiteX162" fmla="*/ 5089161 w 12192000"/>
              <a:gd name="connsiteY162" fmla="*/ 6027262 h 6099082"/>
              <a:gd name="connsiteX163" fmla="*/ 4953328 w 12192000"/>
              <a:gd name="connsiteY163" fmla="*/ 6071840 h 6099082"/>
              <a:gd name="connsiteX164" fmla="*/ 4936184 w 12192000"/>
              <a:gd name="connsiteY164" fmla="*/ 6077555 h 6099082"/>
              <a:gd name="connsiteX165" fmla="*/ 4887414 w 12192000"/>
              <a:gd name="connsiteY165" fmla="*/ 6087272 h 6099082"/>
              <a:gd name="connsiteX166" fmla="*/ 4827024 w 12192000"/>
              <a:gd name="connsiteY166" fmla="*/ 6090701 h 6099082"/>
              <a:gd name="connsiteX167" fmla="*/ 4750439 w 12192000"/>
              <a:gd name="connsiteY167" fmla="*/ 6099082 h 6099082"/>
              <a:gd name="connsiteX168" fmla="*/ 4689097 w 12192000"/>
              <a:gd name="connsiteY168" fmla="*/ 6088605 h 6099082"/>
              <a:gd name="connsiteX169" fmla="*/ 4603368 w 12192000"/>
              <a:gd name="connsiteY169" fmla="*/ 6072984 h 6099082"/>
              <a:gd name="connsiteX170" fmla="*/ 4522595 w 12192000"/>
              <a:gd name="connsiteY170" fmla="*/ 6058123 h 6099082"/>
              <a:gd name="connsiteX171" fmla="*/ 4497067 w 12192000"/>
              <a:gd name="connsiteY171" fmla="*/ 6075649 h 6099082"/>
              <a:gd name="connsiteX172" fmla="*/ 4457632 w 12192000"/>
              <a:gd name="connsiteY172" fmla="*/ 6090890 h 6099082"/>
              <a:gd name="connsiteX173" fmla="*/ 4413816 w 12192000"/>
              <a:gd name="connsiteY173" fmla="*/ 6072601 h 6099082"/>
              <a:gd name="connsiteX174" fmla="*/ 4311323 w 12192000"/>
              <a:gd name="connsiteY174" fmla="*/ 6034693 h 6099082"/>
              <a:gd name="connsiteX175" fmla="*/ 4246551 w 12192000"/>
              <a:gd name="connsiteY175" fmla="*/ 6032976 h 6099082"/>
              <a:gd name="connsiteX176" fmla="*/ 4105766 w 12192000"/>
              <a:gd name="connsiteY176" fmla="*/ 6016784 h 6099082"/>
              <a:gd name="connsiteX177" fmla="*/ 4013753 w 12192000"/>
              <a:gd name="connsiteY177" fmla="*/ 5993733 h 6099082"/>
              <a:gd name="connsiteX178" fmla="*/ 3947648 w 12192000"/>
              <a:gd name="connsiteY178" fmla="*/ 5967634 h 6099082"/>
              <a:gd name="connsiteX179" fmla="*/ 3852966 w 12192000"/>
              <a:gd name="connsiteY179" fmla="*/ 5933533 h 6099082"/>
              <a:gd name="connsiteX180" fmla="*/ 3757902 w 12192000"/>
              <a:gd name="connsiteY180" fmla="*/ 5915816 h 6099082"/>
              <a:gd name="connsiteX181" fmla="*/ 3689131 w 12192000"/>
              <a:gd name="connsiteY181" fmla="*/ 5893526 h 6099082"/>
              <a:gd name="connsiteX182" fmla="*/ 3605116 w 12192000"/>
              <a:gd name="connsiteY182" fmla="*/ 5878285 h 6099082"/>
              <a:gd name="connsiteX183" fmla="*/ 3534629 w 12192000"/>
              <a:gd name="connsiteY183" fmla="*/ 5877715 h 6099082"/>
              <a:gd name="connsiteX184" fmla="*/ 3424135 w 12192000"/>
              <a:gd name="connsiteY184" fmla="*/ 5880382 h 6099082"/>
              <a:gd name="connsiteX185" fmla="*/ 3288877 w 12192000"/>
              <a:gd name="connsiteY185" fmla="*/ 5834280 h 6099082"/>
              <a:gd name="connsiteX186" fmla="*/ 3234202 w 12192000"/>
              <a:gd name="connsiteY186" fmla="*/ 5823991 h 6099082"/>
              <a:gd name="connsiteX187" fmla="*/ 3182763 w 12192000"/>
              <a:gd name="connsiteY187" fmla="*/ 5819229 h 6099082"/>
              <a:gd name="connsiteX188" fmla="*/ 3073604 w 12192000"/>
              <a:gd name="connsiteY188" fmla="*/ 5788558 h 6099082"/>
              <a:gd name="connsiteX189" fmla="*/ 3029216 w 12192000"/>
              <a:gd name="connsiteY189" fmla="*/ 5778459 h 6099082"/>
              <a:gd name="connsiteX190" fmla="*/ 2967110 w 12192000"/>
              <a:gd name="connsiteY190" fmla="*/ 5778651 h 6099082"/>
              <a:gd name="connsiteX191" fmla="*/ 2854140 w 12192000"/>
              <a:gd name="connsiteY191" fmla="*/ 5764553 h 6099082"/>
              <a:gd name="connsiteX192" fmla="*/ 2741360 w 12192000"/>
              <a:gd name="connsiteY192" fmla="*/ 5723403 h 6099082"/>
              <a:gd name="connsiteX193" fmla="*/ 2693543 w 12192000"/>
              <a:gd name="connsiteY193" fmla="*/ 5727405 h 6099082"/>
              <a:gd name="connsiteX194" fmla="*/ 2676398 w 12192000"/>
              <a:gd name="connsiteY194" fmla="*/ 5726453 h 6099082"/>
              <a:gd name="connsiteX195" fmla="*/ 2522279 w 12192000"/>
              <a:gd name="connsiteY195" fmla="*/ 5703782 h 6099082"/>
              <a:gd name="connsiteX196" fmla="*/ 2506847 w 12192000"/>
              <a:gd name="connsiteY196" fmla="*/ 5701305 h 6099082"/>
              <a:gd name="connsiteX197" fmla="*/ 2434456 w 12192000"/>
              <a:gd name="connsiteY197" fmla="*/ 5681112 h 6099082"/>
              <a:gd name="connsiteX198" fmla="*/ 2251948 w 12192000"/>
              <a:gd name="connsiteY198" fmla="*/ 5668538 h 6099082"/>
              <a:gd name="connsiteX199" fmla="*/ 2240710 w 12192000"/>
              <a:gd name="connsiteY199" fmla="*/ 5667014 h 6099082"/>
              <a:gd name="connsiteX200" fmla="*/ 2179556 w 12192000"/>
              <a:gd name="connsiteY200" fmla="*/ 5677111 h 6099082"/>
              <a:gd name="connsiteX201" fmla="*/ 2149267 w 12192000"/>
              <a:gd name="connsiteY201" fmla="*/ 5691399 h 6099082"/>
              <a:gd name="connsiteX202" fmla="*/ 2102021 w 12192000"/>
              <a:gd name="connsiteY202" fmla="*/ 5706259 h 6099082"/>
              <a:gd name="connsiteX203" fmla="*/ 2054013 w 12192000"/>
              <a:gd name="connsiteY203" fmla="*/ 5711784 h 6099082"/>
              <a:gd name="connsiteX204" fmla="*/ 1973429 w 12192000"/>
              <a:gd name="connsiteY204" fmla="*/ 5689303 h 6099082"/>
              <a:gd name="connsiteX205" fmla="*/ 1944092 w 12192000"/>
              <a:gd name="connsiteY205" fmla="*/ 5687017 h 6099082"/>
              <a:gd name="connsiteX206" fmla="*/ 1878748 w 12192000"/>
              <a:gd name="connsiteY206" fmla="*/ 5676159 h 6099082"/>
              <a:gd name="connsiteX207" fmla="*/ 1821596 w 12192000"/>
              <a:gd name="connsiteY207" fmla="*/ 5676920 h 6099082"/>
              <a:gd name="connsiteX208" fmla="*/ 1775684 w 12192000"/>
              <a:gd name="connsiteY208" fmla="*/ 5694257 h 6099082"/>
              <a:gd name="connsiteX209" fmla="*/ 1709006 w 12192000"/>
              <a:gd name="connsiteY209" fmla="*/ 5697685 h 6099082"/>
              <a:gd name="connsiteX210" fmla="*/ 1665950 w 12192000"/>
              <a:gd name="connsiteY210" fmla="*/ 5685113 h 6099082"/>
              <a:gd name="connsiteX211" fmla="*/ 1657188 w 12192000"/>
              <a:gd name="connsiteY211" fmla="*/ 5683399 h 6099082"/>
              <a:gd name="connsiteX212" fmla="*/ 1544598 w 12192000"/>
              <a:gd name="connsiteY212" fmla="*/ 5682634 h 6099082"/>
              <a:gd name="connsiteX213" fmla="*/ 1404006 w 12192000"/>
              <a:gd name="connsiteY213" fmla="*/ 5720546 h 6099082"/>
              <a:gd name="connsiteX214" fmla="*/ 1380762 w 12192000"/>
              <a:gd name="connsiteY214" fmla="*/ 5728549 h 6099082"/>
              <a:gd name="connsiteX215" fmla="*/ 1267411 w 12192000"/>
              <a:gd name="connsiteY215" fmla="*/ 5742455 h 6099082"/>
              <a:gd name="connsiteX216" fmla="*/ 1206641 w 12192000"/>
              <a:gd name="connsiteY216" fmla="*/ 5756553 h 6099082"/>
              <a:gd name="connsiteX217" fmla="*/ 1162823 w 12192000"/>
              <a:gd name="connsiteY217" fmla="*/ 5757315 h 6099082"/>
              <a:gd name="connsiteX218" fmla="*/ 1109865 w 12192000"/>
              <a:gd name="connsiteY218" fmla="*/ 5782270 h 6099082"/>
              <a:gd name="connsiteX219" fmla="*/ 1092527 w 12192000"/>
              <a:gd name="connsiteY219" fmla="*/ 5793130 h 6099082"/>
              <a:gd name="connsiteX220" fmla="*/ 1071762 w 12192000"/>
              <a:gd name="connsiteY220" fmla="*/ 5799607 h 6099082"/>
              <a:gd name="connsiteX221" fmla="*/ 977653 w 12192000"/>
              <a:gd name="connsiteY221" fmla="*/ 5820182 h 6099082"/>
              <a:gd name="connsiteX222" fmla="*/ 960887 w 12192000"/>
              <a:gd name="connsiteY222" fmla="*/ 5831801 h 6099082"/>
              <a:gd name="connsiteX223" fmla="*/ 949646 w 12192000"/>
              <a:gd name="connsiteY223" fmla="*/ 5839042 h 6099082"/>
              <a:gd name="connsiteX224" fmla="*/ 858205 w 12192000"/>
              <a:gd name="connsiteY224" fmla="*/ 5851234 h 6099082"/>
              <a:gd name="connsiteX225" fmla="*/ 801053 w 12192000"/>
              <a:gd name="connsiteY225" fmla="*/ 5885715 h 6099082"/>
              <a:gd name="connsiteX226" fmla="*/ 785432 w 12192000"/>
              <a:gd name="connsiteY226" fmla="*/ 5900384 h 6099082"/>
              <a:gd name="connsiteX227" fmla="*/ 730754 w 12192000"/>
              <a:gd name="connsiteY227" fmla="*/ 5922482 h 6099082"/>
              <a:gd name="connsiteX228" fmla="*/ 546917 w 12192000"/>
              <a:gd name="connsiteY228" fmla="*/ 5964966 h 6099082"/>
              <a:gd name="connsiteX229" fmla="*/ 494337 w 12192000"/>
              <a:gd name="connsiteY229" fmla="*/ 5949915 h 6099082"/>
              <a:gd name="connsiteX230" fmla="*/ 394511 w 12192000"/>
              <a:gd name="connsiteY230" fmla="*/ 5990303 h 6099082"/>
              <a:gd name="connsiteX231" fmla="*/ 307259 w 12192000"/>
              <a:gd name="connsiteY231" fmla="*/ 6013163 h 6099082"/>
              <a:gd name="connsiteX232" fmla="*/ 274873 w 12192000"/>
              <a:gd name="connsiteY232" fmla="*/ 6018690 h 6099082"/>
              <a:gd name="connsiteX233" fmla="*/ 172384 w 12192000"/>
              <a:gd name="connsiteY233" fmla="*/ 6028786 h 6099082"/>
              <a:gd name="connsiteX234" fmla="*/ 119613 w 12192000"/>
              <a:gd name="connsiteY234" fmla="*/ 6051647 h 6099082"/>
              <a:gd name="connsiteX235" fmla="*/ 61197 w 12192000"/>
              <a:gd name="connsiteY235" fmla="*/ 6069150 h 6099082"/>
              <a:gd name="connsiteX236" fmla="*/ 544 w 12192000"/>
              <a:gd name="connsiteY236" fmla="*/ 6073921 h 6099082"/>
              <a:gd name="connsiteX237" fmla="*/ 544 w 12192000"/>
              <a:gd name="connsiteY237" fmla="*/ 5946682 h 6099082"/>
              <a:gd name="connsiteX238" fmla="*/ 0 w 12192000"/>
              <a:gd name="connsiteY238" fmla="*/ 5946682 h 6099082"/>
              <a:gd name="connsiteX239" fmla="*/ 0 w 12192000"/>
              <a:gd name="connsiteY239" fmla="*/ 1335314 h 6099082"/>
              <a:gd name="connsiteX240" fmla="*/ 0 w 12192000"/>
              <a:gd name="connsiteY240" fmla="*/ 873938 h 609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12192000" h="6099082">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6" y="5749662"/>
                </a:lnTo>
                <a:lnTo>
                  <a:pt x="6291385" y="5749714"/>
                </a:lnTo>
                <a:lnTo>
                  <a:pt x="6306284" y="5755552"/>
                </a:lnTo>
                <a:lnTo>
                  <a:pt x="6308075" y="5755968"/>
                </a:lnTo>
                <a:lnTo>
                  <a:pt x="6313854" y="5758133"/>
                </a:lnTo>
                <a:cubicBezTo>
                  <a:pt x="6321454" y="5760521"/>
                  <a:pt x="6329151" y="5762258"/>
                  <a:pt x="6337047" y="5762696"/>
                </a:cubicBezTo>
                <a:lnTo>
                  <a:pt x="6308075" y="5755968"/>
                </a:lnTo>
                <a:lnTo>
                  <a:pt x="6291385" y="5749714"/>
                </a:lnTo>
                <a:lnTo>
                  <a:pt x="6276197" y="5743764"/>
                </a:lnTo>
                <a:lnTo>
                  <a:pt x="6274406" y="5743345"/>
                </a:lnTo>
                <a:lnTo>
                  <a:pt x="6268612" y="5741171"/>
                </a:lnTo>
                <a:cubicBezTo>
                  <a:pt x="6260996" y="5738770"/>
                  <a:pt x="6253273" y="5737013"/>
                  <a:pt x="6245343" y="5736549"/>
                </a:cubicBezTo>
                <a:close/>
                <a:moveTo>
                  <a:pt x="3871824" y="5726642"/>
                </a:moveTo>
                <a:cubicBezTo>
                  <a:pt x="3883350" y="5738834"/>
                  <a:pt x="3895591" y="5748360"/>
                  <a:pt x="3908498" y="5756123"/>
                </a:cubicBezTo>
                <a:lnTo>
                  <a:pt x="3908984" y="5756350"/>
                </a:lnTo>
                <a:lnTo>
                  <a:pt x="3908498" y="5756123"/>
                </a:lnTo>
                <a:cubicBezTo>
                  <a:pt x="3895591" y="5748360"/>
                  <a:pt x="3883351" y="5738834"/>
                  <a:pt x="3871824" y="5726642"/>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5" y="5670301"/>
                </a:cubicBezTo>
                <a:lnTo>
                  <a:pt x="4858238" y="5663787"/>
                </a:lnTo>
                <a:cubicBezTo>
                  <a:pt x="4849944" y="5659978"/>
                  <a:pt x="4841980" y="5654298"/>
                  <a:pt x="4834454" y="5646059"/>
                </a:cubicBezTo>
                <a:close/>
                <a:moveTo>
                  <a:pt x="5056443" y="5643725"/>
                </a:moveTo>
                <a:lnTo>
                  <a:pt x="5072588" y="5644505"/>
                </a:lnTo>
                <a:cubicBezTo>
                  <a:pt x="5078053" y="5645963"/>
                  <a:pt x="5083589" y="5648726"/>
                  <a:pt x="5089161" y="5653107"/>
                </a:cubicBezTo>
                <a:cubicBezTo>
                  <a:pt x="5078018"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4" y="5990874"/>
                </a:cubicBezTo>
                <a:cubicBezTo>
                  <a:pt x="6133897" y="5985351"/>
                  <a:pt x="6104368" y="5997733"/>
                  <a:pt x="6074841" y="5987447"/>
                </a:cubicBezTo>
                <a:cubicBezTo>
                  <a:pt x="6065695" y="5984399"/>
                  <a:pt x="6053123" y="5992019"/>
                  <a:pt x="6042072" y="5992399"/>
                </a:cubicBezTo>
                <a:cubicBezTo>
                  <a:pt x="6014449" y="5993351"/>
                  <a:pt x="5986827" y="5993161"/>
                  <a:pt x="5959204" y="5992971"/>
                </a:cubicBezTo>
                <a:cubicBezTo>
                  <a:pt x="5934437" y="5992781"/>
                  <a:pt x="5908718" y="5995447"/>
                  <a:pt x="5884905" y="5990113"/>
                </a:cubicBezTo>
                <a:cubicBezTo>
                  <a:pt x="5859949" y="5984399"/>
                  <a:pt x="5837470" y="5985161"/>
                  <a:pt x="5813275" y="5991637"/>
                </a:cubicBezTo>
                <a:cubicBezTo>
                  <a:pt x="5796701" y="5996019"/>
                  <a:pt x="5779174" y="5996591"/>
                  <a:pt x="5762029" y="5997923"/>
                </a:cubicBezTo>
                <a:cubicBezTo>
                  <a:pt x="5743551" y="5999447"/>
                  <a:pt x="5723166" y="5995447"/>
                  <a:pt x="5706401" y="6001734"/>
                </a:cubicBezTo>
                <a:cubicBezTo>
                  <a:pt x="5656488" y="6020403"/>
                  <a:pt x="5605243" y="6024403"/>
                  <a:pt x="5553045" y="6024403"/>
                </a:cubicBezTo>
                <a:cubicBezTo>
                  <a:pt x="5543518" y="6024403"/>
                  <a:pt x="5533801" y="6021738"/>
                  <a:pt x="5524660" y="6018880"/>
                </a:cubicBezTo>
                <a:cubicBezTo>
                  <a:pt x="5471316" y="6001734"/>
                  <a:pt x="5417784" y="6003257"/>
                  <a:pt x="5363491" y="6013736"/>
                </a:cubicBezTo>
                <a:cubicBezTo>
                  <a:pt x="5352249" y="6016022"/>
                  <a:pt x="5339677" y="6016403"/>
                  <a:pt x="5328437" y="6014118"/>
                </a:cubicBezTo>
                <a:cubicBezTo>
                  <a:pt x="5296812" y="6007449"/>
                  <a:pt x="5266141" y="5996399"/>
                  <a:pt x="5234326" y="5991637"/>
                </a:cubicBezTo>
                <a:cubicBezTo>
                  <a:pt x="5181748" y="5983826"/>
                  <a:pt x="5136216" y="6010115"/>
                  <a:pt x="5089161" y="6027262"/>
                </a:cubicBezTo>
                <a:cubicBezTo>
                  <a:pt x="5044391" y="6043455"/>
                  <a:pt x="5006291" y="6080032"/>
                  <a:pt x="4953328" y="6071840"/>
                </a:cubicBezTo>
                <a:cubicBezTo>
                  <a:pt x="4947996" y="6071078"/>
                  <a:pt x="4942089" y="6076222"/>
                  <a:pt x="4936184" y="6077555"/>
                </a:cubicBezTo>
                <a:cubicBezTo>
                  <a:pt x="4919991" y="6081176"/>
                  <a:pt x="4903799" y="6085555"/>
                  <a:pt x="4887414" y="6087272"/>
                </a:cubicBezTo>
                <a:cubicBezTo>
                  <a:pt x="4867412" y="6089558"/>
                  <a:pt x="4847027" y="6088797"/>
                  <a:pt x="4827024" y="6090701"/>
                </a:cubicBezTo>
                <a:cubicBezTo>
                  <a:pt x="4801305" y="6092986"/>
                  <a:pt x="4775968" y="6099082"/>
                  <a:pt x="4750439" y="6099082"/>
                </a:cubicBezTo>
                <a:cubicBezTo>
                  <a:pt x="4729865" y="6099082"/>
                  <a:pt x="4709480" y="6092034"/>
                  <a:pt x="4689097" y="6088605"/>
                </a:cubicBezTo>
                <a:cubicBezTo>
                  <a:pt x="4660331" y="6083842"/>
                  <a:pt x="4628705" y="6085176"/>
                  <a:pt x="4603368" y="6072984"/>
                </a:cubicBezTo>
                <a:cubicBezTo>
                  <a:pt x="4576318" y="6060029"/>
                  <a:pt x="4550599" y="6054123"/>
                  <a:pt x="4522595" y="6058123"/>
                </a:cubicBezTo>
                <a:cubicBezTo>
                  <a:pt x="4513260" y="6059457"/>
                  <a:pt x="4501257" y="6067459"/>
                  <a:pt x="4497067" y="6075649"/>
                </a:cubicBezTo>
                <a:cubicBezTo>
                  <a:pt x="4487731" y="6093938"/>
                  <a:pt x="4474968" y="6097178"/>
                  <a:pt x="4457632" y="6090890"/>
                </a:cubicBezTo>
                <a:cubicBezTo>
                  <a:pt x="4442581" y="6085555"/>
                  <a:pt x="4424103" y="6082890"/>
                  <a:pt x="4413816" y="6072601"/>
                </a:cubicBezTo>
                <a:cubicBezTo>
                  <a:pt x="4384668" y="6043455"/>
                  <a:pt x="4347518" y="6042503"/>
                  <a:pt x="4311323" y="6034693"/>
                </a:cubicBezTo>
                <a:cubicBezTo>
                  <a:pt x="4289227" y="6029928"/>
                  <a:pt x="4268649" y="6029738"/>
                  <a:pt x="4246551" y="6032976"/>
                </a:cubicBezTo>
                <a:cubicBezTo>
                  <a:pt x="4198545"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ln>
            <a:noFill/>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8" name="Group 17">
            <a:extLst>
              <a:ext uri="{FF2B5EF4-FFF2-40B4-BE49-F238E27FC236}">
                <a16:creationId xmlns:a16="http://schemas.microsoft.com/office/drawing/2014/main" id="{4252769E-B9F0-4068-A645-5BBEF16E9C2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3296010"/>
            <a:ext cx="12191456" cy="2849975"/>
            <a:chOff x="476" y="-3923156"/>
            <a:chExt cx="10667524" cy="2493728"/>
          </a:xfrm>
        </p:grpSpPr>
        <p:sp>
          <p:nvSpPr>
            <p:cNvPr id="19" name="Freeform: Shape 18">
              <a:extLst>
                <a:ext uri="{FF2B5EF4-FFF2-40B4-BE49-F238E27FC236}">
                  <a16:creationId xmlns:a16="http://schemas.microsoft.com/office/drawing/2014/main" id="{1E12D6AD-7096-45BB-9C02-468B2704C15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39953252-97DE-4766-B2F6-E4FDA2FDA6A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4" name="Immagine 3">
            <a:extLst>
              <a:ext uri="{FF2B5EF4-FFF2-40B4-BE49-F238E27FC236}">
                <a16:creationId xmlns:a16="http://schemas.microsoft.com/office/drawing/2014/main" id="{7BCFB630-8640-42F8-AC38-A99F9E73A0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6131" y="6145985"/>
            <a:ext cx="1553725" cy="589049"/>
          </a:xfrm>
          <a:prstGeom prst="rect">
            <a:avLst/>
          </a:prstGeom>
        </p:spPr>
      </p:pic>
      <p:sp>
        <p:nvSpPr>
          <p:cNvPr id="12" name="CasellaDiTesto 11">
            <a:extLst>
              <a:ext uri="{FF2B5EF4-FFF2-40B4-BE49-F238E27FC236}">
                <a16:creationId xmlns:a16="http://schemas.microsoft.com/office/drawing/2014/main" id="{51106479-F3DC-4968-B835-1CBCEE97D0A7}"/>
              </a:ext>
            </a:extLst>
          </p:cNvPr>
          <p:cNvSpPr txBox="1"/>
          <p:nvPr/>
        </p:nvSpPr>
        <p:spPr>
          <a:xfrm>
            <a:off x="752474" y="712015"/>
            <a:ext cx="10687051" cy="1938992"/>
          </a:xfrm>
          <a:prstGeom prst="rect">
            <a:avLst/>
          </a:prstGeom>
          <a:noFill/>
        </p:spPr>
        <p:txBody>
          <a:bodyPr wrap="square" rtlCol="0">
            <a:spAutoFit/>
          </a:bodyPr>
          <a:lstStyle/>
          <a:p>
            <a:pPr algn="just"/>
            <a:r>
              <a:rPr lang="it-IT" sz="2400" dirty="0">
                <a:solidFill>
                  <a:schemeClr val="bg1"/>
                </a:solidFill>
                <a:latin typeface="Baskerville Old Face" panose="02020602080505020303" pitchFamily="18" charset="0"/>
              </a:rPr>
              <a:t>STORIOGRAFIA delle ANNALES   </a:t>
            </a:r>
            <a:r>
              <a:rPr lang="it-IT" sz="2400" dirty="0">
                <a:solidFill>
                  <a:schemeClr val="bg1"/>
                </a:solidFill>
                <a:latin typeface="Baskerville Old Face" panose="02020602080505020303" pitchFamily="18" charset="0"/>
                <a:sym typeface="Wingdings" panose="05000000000000000000" pitchFamily="2" charset="2"/>
              </a:rPr>
              <a:t> si modifica il campo epistemologico della storia</a:t>
            </a:r>
          </a:p>
          <a:p>
            <a:pPr algn="just"/>
            <a:endParaRPr lang="it-IT" sz="2400" dirty="0">
              <a:solidFill>
                <a:schemeClr val="bg1"/>
              </a:solidFill>
              <a:latin typeface="Baskerville Old Face" panose="02020602080505020303" pitchFamily="18" charset="0"/>
              <a:sym typeface="Wingdings" panose="05000000000000000000" pitchFamily="2" charset="2"/>
            </a:endParaRPr>
          </a:p>
          <a:p>
            <a:pPr algn="just"/>
            <a:r>
              <a:rPr lang="it-IT" sz="2400" dirty="0">
                <a:solidFill>
                  <a:schemeClr val="bg1"/>
                </a:solidFill>
                <a:latin typeface="Baskerville Old Face" panose="02020602080505020303" pitchFamily="18" charset="0"/>
                <a:sym typeface="Wingdings" panose="05000000000000000000" pitchFamily="2" charset="2"/>
              </a:rPr>
              <a:t>Come procedere nell’indagine storica? </a:t>
            </a:r>
          </a:p>
          <a:p>
            <a:pPr marL="342900" indent="-342900" algn="just">
              <a:buFontTx/>
              <a:buChar char="-"/>
            </a:pPr>
            <a:r>
              <a:rPr lang="it-IT" sz="2400" dirty="0">
                <a:solidFill>
                  <a:schemeClr val="bg1"/>
                </a:solidFill>
                <a:latin typeface="Baskerville Old Face" panose="02020602080505020303" pitchFamily="18" charset="0"/>
                <a:sym typeface="Wingdings" panose="05000000000000000000" pitchFamily="2" charset="2"/>
              </a:rPr>
              <a:t>Dati quantitativi e seriali</a:t>
            </a:r>
          </a:p>
          <a:p>
            <a:pPr marL="342900" indent="-342900" algn="just">
              <a:buFontTx/>
              <a:buChar char="-"/>
            </a:pPr>
            <a:r>
              <a:rPr lang="it-IT" sz="2400" dirty="0">
                <a:solidFill>
                  <a:schemeClr val="bg1"/>
                </a:solidFill>
                <a:latin typeface="Baskerville Old Face" panose="02020602080505020303" pitchFamily="18" charset="0"/>
                <a:sym typeface="Wingdings" panose="05000000000000000000" pitchFamily="2" charset="2"/>
              </a:rPr>
              <a:t>Storia concettualizzante </a:t>
            </a:r>
            <a:endParaRPr lang="it-IT" sz="2400" dirty="0">
              <a:solidFill>
                <a:schemeClr val="bg1"/>
              </a:solidFill>
              <a:latin typeface="Baskerville Old Face" panose="02020602080505020303" pitchFamily="18" charset="0"/>
            </a:endParaRPr>
          </a:p>
        </p:txBody>
      </p:sp>
      <p:sp>
        <p:nvSpPr>
          <p:cNvPr id="2" name="Parentesi graffa chiusa 1">
            <a:extLst>
              <a:ext uri="{FF2B5EF4-FFF2-40B4-BE49-F238E27FC236}">
                <a16:creationId xmlns:a16="http://schemas.microsoft.com/office/drawing/2014/main" id="{91930B1A-3527-441B-804E-29F80E3C9A84}"/>
              </a:ext>
            </a:extLst>
          </p:cNvPr>
          <p:cNvSpPr/>
          <p:nvPr/>
        </p:nvSpPr>
        <p:spPr>
          <a:xfrm>
            <a:off x="5953124" y="1821971"/>
            <a:ext cx="285750" cy="829036"/>
          </a:xfrm>
          <a:prstGeom prst="rightBrace">
            <a:avLst/>
          </a:prstGeom>
          <a:noFill/>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1" name="CasellaDiTesto 10">
            <a:extLst>
              <a:ext uri="{FF2B5EF4-FFF2-40B4-BE49-F238E27FC236}">
                <a16:creationId xmlns:a16="http://schemas.microsoft.com/office/drawing/2014/main" id="{F6612659-E0A7-4DD0-974B-0F1EB0500B0E}"/>
              </a:ext>
            </a:extLst>
          </p:cNvPr>
          <p:cNvSpPr txBox="1"/>
          <p:nvPr/>
        </p:nvSpPr>
        <p:spPr>
          <a:xfrm>
            <a:off x="6553199" y="1820010"/>
            <a:ext cx="4143375" cy="830997"/>
          </a:xfrm>
          <a:prstGeom prst="rect">
            <a:avLst/>
          </a:prstGeom>
          <a:noFill/>
        </p:spPr>
        <p:txBody>
          <a:bodyPr wrap="square">
            <a:spAutoFit/>
          </a:bodyPr>
          <a:lstStyle/>
          <a:p>
            <a:pPr algn="ctr"/>
            <a:r>
              <a:rPr lang="it-IT" sz="2400" b="1" dirty="0">
                <a:solidFill>
                  <a:schemeClr val="bg1"/>
                </a:solidFill>
                <a:latin typeface="Baskerville Old Face" panose="02020602080505020303" pitchFamily="18" charset="0"/>
                <a:sym typeface="Wingdings" panose="05000000000000000000" pitchFamily="2" charset="2"/>
              </a:rPr>
              <a:t>Analisi atteggiamenti collettivi </a:t>
            </a:r>
          </a:p>
          <a:p>
            <a:pPr algn="ctr"/>
            <a:r>
              <a:rPr lang="it-IT" sz="2400" b="1" dirty="0">
                <a:solidFill>
                  <a:schemeClr val="bg1"/>
                </a:solidFill>
                <a:latin typeface="Baskerville Old Face" panose="02020602080505020303" pitchFamily="18" charset="0"/>
                <a:sym typeface="Wingdings" panose="05000000000000000000" pitchFamily="2" charset="2"/>
              </a:rPr>
              <a:t>e rappresentazioni mentali</a:t>
            </a:r>
            <a:endParaRPr lang="it-IT" sz="2400" b="1" dirty="0"/>
          </a:p>
        </p:txBody>
      </p:sp>
      <p:sp>
        <p:nvSpPr>
          <p:cNvPr id="5" name="Freccia a destra 4">
            <a:extLst>
              <a:ext uri="{FF2B5EF4-FFF2-40B4-BE49-F238E27FC236}">
                <a16:creationId xmlns:a16="http://schemas.microsoft.com/office/drawing/2014/main" id="{12A43C34-B5FF-495C-BD4A-6A921FCFDB9A}"/>
              </a:ext>
            </a:extLst>
          </p:cNvPr>
          <p:cNvSpPr/>
          <p:nvPr/>
        </p:nvSpPr>
        <p:spPr>
          <a:xfrm>
            <a:off x="5343525" y="866776"/>
            <a:ext cx="228600" cy="178392"/>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a destra 5">
            <a:extLst>
              <a:ext uri="{FF2B5EF4-FFF2-40B4-BE49-F238E27FC236}">
                <a16:creationId xmlns:a16="http://schemas.microsoft.com/office/drawing/2014/main" id="{DEB4DC44-209B-4275-8715-E9CA3B20CE2F}"/>
              </a:ext>
            </a:extLst>
          </p:cNvPr>
          <p:cNvSpPr/>
          <p:nvPr/>
        </p:nvSpPr>
        <p:spPr>
          <a:xfrm rot="5400000">
            <a:off x="8289595" y="2981459"/>
            <a:ext cx="670581" cy="360657"/>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a:extLst>
              <a:ext uri="{FF2B5EF4-FFF2-40B4-BE49-F238E27FC236}">
                <a16:creationId xmlns:a16="http://schemas.microsoft.com/office/drawing/2014/main" id="{CE18952E-23AC-4FCF-9E33-3AD77D3D7318}"/>
              </a:ext>
            </a:extLst>
          </p:cNvPr>
          <p:cNvSpPr txBox="1"/>
          <p:nvPr/>
        </p:nvSpPr>
        <p:spPr>
          <a:xfrm>
            <a:off x="5498305" y="3759002"/>
            <a:ext cx="6253160" cy="1200329"/>
          </a:xfrm>
          <a:prstGeom prst="rect">
            <a:avLst/>
          </a:prstGeom>
          <a:noFill/>
        </p:spPr>
        <p:txBody>
          <a:bodyPr wrap="square" rtlCol="0">
            <a:spAutoFit/>
          </a:bodyPr>
          <a:lstStyle/>
          <a:p>
            <a:pPr algn="ctr"/>
            <a:r>
              <a:rPr lang="it-IT" sz="2400" dirty="0">
                <a:solidFill>
                  <a:schemeClr val="bg1"/>
                </a:solidFill>
                <a:latin typeface="Baskerville Old Face" panose="02020602080505020303" pitchFamily="18" charset="0"/>
              </a:rPr>
              <a:t>STORIA dell’ECOSISTEMA UMANO, inteso come la risultante tra </a:t>
            </a:r>
          </a:p>
          <a:p>
            <a:pPr algn="ctr"/>
            <a:r>
              <a:rPr lang="it-IT" sz="2400" dirty="0">
                <a:solidFill>
                  <a:schemeClr val="bg1"/>
                </a:solidFill>
                <a:latin typeface="Baskerville Old Face" panose="02020602080505020303" pitchFamily="18" charset="0"/>
              </a:rPr>
              <a:t>CONTESTI + ATTEGGIAMENTI + REALTÀ</a:t>
            </a:r>
          </a:p>
        </p:txBody>
      </p:sp>
      <p:pic>
        <p:nvPicPr>
          <p:cNvPr id="5122" name="Picture 2" descr="École des Annales — Wikipédia">
            <a:extLst>
              <a:ext uri="{FF2B5EF4-FFF2-40B4-BE49-F238E27FC236}">
                <a16:creationId xmlns:a16="http://schemas.microsoft.com/office/drawing/2014/main" id="{A1A317AE-0A58-44E6-B423-3CDC791BD4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535" y="2896605"/>
            <a:ext cx="1965584" cy="262077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Lucien Febvre - Wikipedia">
            <a:extLst>
              <a:ext uri="{FF2B5EF4-FFF2-40B4-BE49-F238E27FC236}">
                <a16:creationId xmlns:a16="http://schemas.microsoft.com/office/drawing/2014/main" id="{137549CE-4CA2-4A91-B27C-806ACE5E1A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2844" y="2837794"/>
            <a:ext cx="1965584" cy="2679590"/>
          </a:xfrm>
          <a:prstGeom prst="rect">
            <a:avLst/>
          </a:prstGeom>
          <a:noFill/>
          <a:extLst>
            <a:ext uri="{909E8E84-426E-40DD-AFC4-6F175D3DCCD1}">
              <a14:hiddenFill xmlns:a14="http://schemas.microsoft.com/office/drawing/2010/main">
                <a:solidFill>
                  <a:srgbClr val="FFFFFF"/>
                </a:solidFill>
              </a14:hiddenFill>
            </a:ext>
          </a:extLst>
        </p:spPr>
      </p:pic>
      <p:sp>
        <p:nvSpPr>
          <p:cNvPr id="8" name="Ovale 7">
            <a:extLst>
              <a:ext uri="{FF2B5EF4-FFF2-40B4-BE49-F238E27FC236}">
                <a16:creationId xmlns:a16="http://schemas.microsoft.com/office/drawing/2014/main" id="{B4CC8EB4-CFAF-4BD5-8D80-23B1FE25F994}"/>
              </a:ext>
            </a:extLst>
          </p:cNvPr>
          <p:cNvSpPr/>
          <p:nvPr/>
        </p:nvSpPr>
        <p:spPr>
          <a:xfrm>
            <a:off x="1712201" y="5704171"/>
            <a:ext cx="2154949" cy="834022"/>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dirty="0">
                <a:latin typeface="Baskerville Old Face" panose="02020602080505020303" pitchFamily="18" charset="0"/>
              </a:rPr>
              <a:t>Marc Bloch e Lucien </a:t>
            </a:r>
            <a:r>
              <a:rPr lang="it-IT" dirty="0" err="1">
                <a:latin typeface="Baskerville Old Face" panose="02020602080505020303" pitchFamily="18" charset="0"/>
              </a:rPr>
              <a:t>Febvre</a:t>
            </a:r>
            <a:endParaRPr lang="it-IT" dirty="0">
              <a:latin typeface="Baskerville Old Face" panose="02020602080505020303" pitchFamily="18" charset="0"/>
            </a:endParaRPr>
          </a:p>
        </p:txBody>
      </p:sp>
    </p:spTree>
    <p:extLst>
      <p:ext uri="{BB962C8B-B14F-4D97-AF65-F5344CB8AC3E}">
        <p14:creationId xmlns:p14="http://schemas.microsoft.com/office/powerpoint/2010/main" val="917196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useBgFill="1">
        <p:nvSpPr>
          <p:cNvPr id="14" name="Freeform: Shape 15">
            <a:extLst>
              <a:ext uri="{FF2B5EF4-FFF2-40B4-BE49-F238E27FC236}">
                <a16:creationId xmlns:a16="http://schemas.microsoft.com/office/drawing/2014/main" id="{C5486FEF-95C5-433A-8B8C-9C07A3C3881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099082"/>
          </a:xfrm>
          <a:custGeom>
            <a:avLst/>
            <a:gdLst>
              <a:gd name="connsiteX0" fmla="*/ 7230262 w 12192000"/>
              <a:gd name="connsiteY0" fmla="*/ 5906862 h 6099082"/>
              <a:gd name="connsiteX1" fmla="*/ 7197115 w 12192000"/>
              <a:gd name="connsiteY1" fmla="*/ 5913338 h 6099082"/>
              <a:gd name="connsiteX2" fmla="*/ 7214545 w 12192000"/>
              <a:gd name="connsiteY2" fmla="*/ 5911744 h 6099082"/>
              <a:gd name="connsiteX3" fmla="*/ 7230262 w 12192000"/>
              <a:gd name="connsiteY3" fmla="*/ 5906862 h 6099082"/>
              <a:gd name="connsiteX4" fmla="*/ 7009120 w 12192000"/>
              <a:gd name="connsiteY4" fmla="*/ 5850263 h 6099082"/>
              <a:gd name="connsiteX5" fmla="*/ 7021563 w 12192000"/>
              <a:gd name="connsiteY5" fmla="*/ 5861355 h 6099082"/>
              <a:gd name="connsiteX6" fmla="*/ 7021563 w 12192000"/>
              <a:gd name="connsiteY6" fmla="*/ 5861354 h 6099082"/>
              <a:gd name="connsiteX7" fmla="*/ 7768443 w 12192000"/>
              <a:gd name="connsiteY7" fmla="*/ 5742074 h 6099082"/>
              <a:gd name="connsiteX8" fmla="*/ 7768443 w 12192000"/>
              <a:gd name="connsiteY8" fmla="*/ 5742075 h 6099082"/>
              <a:gd name="connsiteX9" fmla="*/ 7792447 w 12192000"/>
              <a:gd name="connsiteY9" fmla="*/ 5764553 h 6099082"/>
              <a:gd name="connsiteX10" fmla="*/ 7768443 w 12192000"/>
              <a:gd name="connsiteY10" fmla="*/ 5742074 h 6099082"/>
              <a:gd name="connsiteX11" fmla="*/ 4038748 w 12192000"/>
              <a:gd name="connsiteY11" fmla="*/ 5739955 h 6099082"/>
              <a:gd name="connsiteX12" fmla="*/ 4030517 w 12192000"/>
              <a:gd name="connsiteY12" fmla="*/ 5751599 h 6099082"/>
              <a:gd name="connsiteX13" fmla="*/ 4015609 w 12192000"/>
              <a:gd name="connsiteY13" fmla="*/ 5770450 h 6099082"/>
              <a:gd name="connsiteX14" fmla="*/ 3996845 w 12192000"/>
              <a:gd name="connsiteY14" fmla="*/ 5780104 h 6099082"/>
              <a:gd name="connsiteX15" fmla="*/ 4030518 w 12192000"/>
              <a:gd name="connsiteY15" fmla="*/ 5751599 h 6099082"/>
              <a:gd name="connsiteX16" fmla="*/ 6245343 w 12192000"/>
              <a:gd name="connsiteY16" fmla="*/ 5736549 h 6099082"/>
              <a:gd name="connsiteX17" fmla="*/ 6274406 w 12192000"/>
              <a:gd name="connsiteY17" fmla="*/ 5743345 h 6099082"/>
              <a:gd name="connsiteX18" fmla="*/ 6291246 w 12192000"/>
              <a:gd name="connsiteY18" fmla="*/ 5749662 h 6099082"/>
              <a:gd name="connsiteX19" fmla="*/ 6291385 w 12192000"/>
              <a:gd name="connsiteY19" fmla="*/ 5749714 h 6099082"/>
              <a:gd name="connsiteX20" fmla="*/ 6306284 w 12192000"/>
              <a:gd name="connsiteY20" fmla="*/ 5755552 h 6099082"/>
              <a:gd name="connsiteX21" fmla="*/ 6308075 w 12192000"/>
              <a:gd name="connsiteY21" fmla="*/ 5755968 h 6099082"/>
              <a:gd name="connsiteX22" fmla="*/ 6313854 w 12192000"/>
              <a:gd name="connsiteY22" fmla="*/ 5758133 h 6099082"/>
              <a:gd name="connsiteX23" fmla="*/ 6337047 w 12192000"/>
              <a:gd name="connsiteY23" fmla="*/ 5762696 h 6099082"/>
              <a:gd name="connsiteX24" fmla="*/ 6308075 w 12192000"/>
              <a:gd name="connsiteY24" fmla="*/ 5755968 h 6099082"/>
              <a:gd name="connsiteX25" fmla="*/ 6291385 w 12192000"/>
              <a:gd name="connsiteY25" fmla="*/ 5749714 h 6099082"/>
              <a:gd name="connsiteX26" fmla="*/ 6276197 w 12192000"/>
              <a:gd name="connsiteY26" fmla="*/ 5743764 h 6099082"/>
              <a:gd name="connsiteX27" fmla="*/ 6274406 w 12192000"/>
              <a:gd name="connsiteY27" fmla="*/ 5743345 h 6099082"/>
              <a:gd name="connsiteX28" fmla="*/ 6268612 w 12192000"/>
              <a:gd name="connsiteY28" fmla="*/ 5741171 h 6099082"/>
              <a:gd name="connsiteX29" fmla="*/ 6245343 w 12192000"/>
              <a:gd name="connsiteY29" fmla="*/ 5736549 h 6099082"/>
              <a:gd name="connsiteX30" fmla="*/ 3871824 w 12192000"/>
              <a:gd name="connsiteY30" fmla="*/ 5726642 h 6099082"/>
              <a:gd name="connsiteX31" fmla="*/ 3908498 w 12192000"/>
              <a:gd name="connsiteY31" fmla="*/ 5756123 h 6099082"/>
              <a:gd name="connsiteX32" fmla="*/ 3908984 w 12192000"/>
              <a:gd name="connsiteY32" fmla="*/ 5756350 h 6099082"/>
              <a:gd name="connsiteX33" fmla="*/ 3908498 w 12192000"/>
              <a:gd name="connsiteY33" fmla="*/ 5756123 h 6099082"/>
              <a:gd name="connsiteX34" fmla="*/ 3871824 w 12192000"/>
              <a:gd name="connsiteY34" fmla="*/ 5726642 h 6099082"/>
              <a:gd name="connsiteX35" fmla="*/ 6558837 w 12192000"/>
              <a:gd name="connsiteY35" fmla="*/ 5706717 h 6099082"/>
              <a:gd name="connsiteX36" fmla="*/ 6529984 w 12192000"/>
              <a:gd name="connsiteY36" fmla="*/ 5708163 h 6099082"/>
              <a:gd name="connsiteX37" fmla="*/ 6589207 w 12192000"/>
              <a:gd name="connsiteY37" fmla="*/ 5711593 h 6099082"/>
              <a:gd name="connsiteX38" fmla="*/ 6558837 w 12192000"/>
              <a:gd name="connsiteY38" fmla="*/ 5706717 h 6099082"/>
              <a:gd name="connsiteX39" fmla="*/ 4834454 w 12192000"/>
              <a:gd name="connsiteY39" fmla="*/ 5646059 h 6099082"/>
              <a:gd name="connsiteX40" fmla="*/ 4883985 w 12192000"/>
              <a:gd name="connsiteY40" fmla="*/ 5670301 h 6099082"/>
              <a:gd name="connsiteX41" fmla="*/ 4858238 w 12192000"/>
              <a:gd name="connsiteY41" fmla="*/ 5663787 h 6099082"/>
              <a:gd name="connsiteX42" fmla="*/ 4834454 w 12192000"/>
              <a:gd name="connsiteY42" fmla="*/ 5646059 h 6099082"/>
              <a:gd name="connsiteX43" fmla="*/ 5056443 w 12192000"/>
              <a:gd name="connsiteY43" fmla="*/ 5643725 h 6099082"/>
              <a:gd name="connsiteX44" fmla="*/ 5072588 w 12192000"/>
              <a:gd name="connsiteY44" fmla="*/ 5644505 h 6099082"/>
              <a:gd name="connsiteX45" fmla="*/ 5089161 w 12192000"/>
              <a:gd name="connsiteY45" fmla="*/ 5653107 h 6099082"/>
              <a:gd name="connsiteX46" fmla="*/ 5056443 w 12192000"/>
              <a:gd name="connsiteY46" fmla="*/ 5643725 h 6099082"/>
              <a:gd name="connsiteX47" fmla="*/ 739852 w 12192000"/>
              <a:gd name="connsiteY47" fmla="*/ 5343843 h 6099082"/>
              <a:gd name="connsiteX48" fmla="*/ 724278 w 12192000"/>
              <a:gd name="connsiteY48" fmla="*/ 5365062 h 6099082"/>
              <a:gd name="connsiteX49" fmla="*/ 708621 w 12192000"/>
              <a:gd name="connsiteY49" fmla="*/ 5381222 h 6099082"/>
              <a:gd name="connsiteX50" fmla="*/ 691439 w 12192000"/>
              <a:gd name="connsiteY50" fmla="*/ 5386697 h 6099082"/>
              <a:gd name="connsiteX51" fmla="*/ 708622 w 12192000"/>
              <a:gd name="connsiteY51" fmla="*/ 5381222 h 6099082"/>
              <a:gd name="connsiteX52" fmla="*/ 724279 w 12192000"/>
              <a:gd name="connsiteY52" fmla="*/ 5365062 h 6099082"/>
              <a:gd name="connsiteX53" fmla="*/ 739852 w 12192000"/>
              <a:gd name="connsiteY53" fmla="*/ 5343843 h 6099082"/>
              <a:gd name="connsiteX54" fmla="*/ 8934151 w 12192000"/>
              <a:gd name="connsiteY54" fmla="*/ 5275333 h 6099082"/>
              <a:gd name="connsiteX55" fmla="*/ 8954249 w 12192000"/>
              <a:gd name="connsiteY55" fmla="*/ 5290264 h 6099082"/>
              <a:gd name="connsiteX56" fmla="*/ 8962389 w 12192000"/>
              <a:gd name="connsiteY56" fmla="*/ 5293563 h 6099082"/>
              <a:gd name="connsiteX57" fmla="*/ 8954250 w 12192000"/>
              <a:gd name="connsiteY57" fmla="*/ 5290264 h 6099082"/>
              <a:gd name="connsiteX58" fmla="*/ 8934151 w 12192000"/>
              <a:gd name="connsiteY58" fmla="*/ 5275333 h 6099082"/>
              <a:gd name="connsiteX59" fmla="*/ 2314816 w 12192000"/>
              <a:gd name="connsiteY59" fmla="*/ 5273737 h 6099082"/>
              <a:gd name="connsiteX60" fmla="*/ 2300909 w 12192000"/>
              <a:gd name="connsiteY60" fmla="*/ 5279143 h 6099082"/>
              <a:gd name="connsiteX61" fmla="*/ 2216515 w 12192000"/>
              <a:gd name="connsiteY61" fmla="*/ 5314887 h 6099082"/>
              <a:gd name="connsiteX62" fmla="*/ 2300910 w 12192000"/>
              <a:gd name="connsiteY62" fmla="*/ 5279143 h 6099082"/>
              <a:gd name="connsiteX63" fmla="*/ 1916629 w 12192000"/>
              <a:gd name="connsiteY63" fmla="*/ 5252000 h 6099082"/>
              <a:gd name="connsiteX64" fmla="*/ 1907132 w 12192000"/>
              <a:gd name="connsiteY64" fmla="*/ 5255330 h 6099082"/>
              <a:gd name="connsiteX65" fmla="*/ 1866619 w 12192000"/>
              <a:gd name="connsiteY65" fmla="*/ 5265015 h 6099082"/>
              <a:gd name="connsiteX66" fmla="*/ 1907133 w 12192000"/>
              <a:gd name="connsiteY66" fmla="*/ 5255330 h 6099082"/>
              <a:gd name="connsiteX67" fmla="*/ 2058204 w 12192000"/>
              <a:gd name="connsiteY67" fmla="*/ 5241232 h 6099082"/>
              <a:gd name="connsiteX68" fmla="*/ 2108194 w 12192000"/>
              <a:gd name="connsiteY68" fmla="*/ 5255939 h 6099082"/>
              <a:gd name="connsiteX69" fmla="*/ 2058204 w 12192000"/>
              <a:gd name="connsiteY69" fmla="*/ 5241232 h 6099082"/>
              <a:gd name="connsiteX70" fmla="*/ 0 w 12192000"/>
              <a:gd name="connsiteY70" fmla="*/ 0 h 6099082"/>
              <a:gd name="connsiteX71" fmla="*/ 12191456 w 12192000"/>
              <a:gd name="connsiteY71" fmla="*/ 0 h 6099082"/>
              <a:gd name="connsiteX72" fmla="*/ 12191456 w 12192000"/>
              <a:gd name="connsiteY72" fmla="*/ 873938 h 6099082"/>
              <a:gd name="connsiteX73" fmla="*/ 12192000 w 12192000"/>
              <a:gd name="connsiteY73" fmla="*/ 873938 h 6099082"/>
              <a:gd name="connsiteX74" fmla="*/ 12192000 w 12192000"/>
              <a:gd name="connsiteY74" fmla="*/ 3249107 h 6099082"/>
              <a:gd name="connsiteX75" fmla="*/ 12192000 w 12192000"/>
              <a:gd name="connsiteY75" fmla="*/ 3283970 h 6099082"/>
              <a:gd name="connsiteX76" fmla="*/ 12192000 w 12192000"/>
              <a:gd name="connsiteY76" fmla="*/ 3681702 h 6099082"/>
              <a:gd name="connsiteX77" fmla="*/ 12160947 w 12192000"/>
              <a:gd name="connsiteY77" fmla="*/ 3710323 h 6099082"/>
              <a:gd name="connsiteX78" fmla="*/ 12026448 w 12192000"/>
              <a:gd name="connsiteY78" fmla="*/ 3770523 h 6099082"/>
              <a:gd name="connsiteX79" fmla="*/ 11986443 w 12192000"/>
              <a:gd name="connsiteY79" fmla="*/ 3786526 h 6099082"/>
              <a:gd name="connsiteX80" fmla="*/ 11821656 w 12192000"/>
              <a:gd name="connsiteY80" fmla="*/ 3889591 h 6099082"/>
              <a:gd name="connsiteX81" fmla="*/ 11672489 w 12192000"/>
              <a:gd name="connsiteY81" fmla="*/ 4017039 h 6099082"/>
              <a:gd name="connsiteX82" fmla="*/ 11562947 w 12192000"/>
              <a:gd name="connsiteY82" fmla="*/ 4168300 h 6099082"/>
              <a:gd name="connsiteX83" fmla="*/ 11532275 w 12192000"/>
              <a:gd name="connsiteY83" fmla="*/ 4204307 h 6099082"/>
              <a:gd name="connsiteX84" fmla="*/ 11448453 w 12192000"/>
              <a:gd name="connsiteY84" fmla="*/ 4249457 h 6099082"/>
              <a:gd name="connsiteX85" fmla="*/ 11374346 w 12192000"/>
              <a:gd name="connsiteY85" fmla="*/ 4283366 h 6099082"/>
              <a:gd name="connsiteX86" fmla="*/ 11320623 w 12192000"/>
              <a:gd name="connsiteY86" fmla="*/ 4320897 h 6099082"/>
              <a:gd name="connsiteX87" fmla="*/ 11275283 w 12192000"/>
              <a:gd name="connsiteY87" fmla="*/ 4355378 h 6099082"/>
              <a:gd name="connsiteX88" fmla="*/ 11172600 w 12192000"/>
              <a:gd name="connsiteY88" fmla="*/ 4444536 h 6099082"/>
              <a:gd name="connsiteX89" fmla="*/ 11058869 w 12192000"/>
              <a:gd name="connsiteY89" fmla="*/ 4519786 h 6099082"/>
              <a:gd name="connsiteX90" fmla="*/ 10967423 w 12192000"/>
              <a:gd name="connsiteY90" fmla="*/ 4611991 h 6099082"/>
              <a:gd name="connsiteX91" fmla="*/ 10929704 w 12192000"/>
              <a:gd name="connsiteY91" fmla="*/ 4661903 h 6099082"/>
              <a:gd name="connsiteX92" fmla="*/ 10850453 w 12192000"/>
              <a:gd name="connsiteY92" fmla="*/ 4696003 h 6099082"/>
              <a:gd name="connsiteX93" fmla="*/ 10764534 w 12192000"/>
              <a:gd name="connsiteY93" fmla="*/ 4749345 h 6099082"/>
              <a:gd name="connsiteX94" fmla="*/ 10703573 w 12192000"/>
              <a:gd name="connsiteY94" fmla="*/ 4802305 h 6099082"/>
              <a:gd name="connsiteX95" fmla="*/ 10656519 w 12192000"/>
              <a:gd name="connsiteY95" fmla="*/ 4837740 h 6099082"/>
              <a:gd name="connsiteX96" fmla="*/ 10590031 w 12192000"/>
              <a:gd name="connsiteY96" fmla="*/ 4873366 h 6099082"/>
              <a:gd name="connsiteX97" fmla="*/ 10523354 w 12192000"/>
              <a:gd name="connsiteY97" fmla="*/ 4920039 h 6099082"/>
              <a:gd name="connsiteX98" fmla="*/ 10490969 w 12192000"/>
              <a:gd name="connsiteY98" fmla="*/ 4948806 h 6099082"/>
              <a:gd name="connsiteX99" fmla="*/ 10428291 w 12192000"/>
              <a:gd name="connsiteY99" fmla="*/ 4996622 h 6099082"/>
              <a:gd name="connsiteX100" fmla="*/ 10363709 w 12192000"/>
              <a:gd name="connsiteY100" fmla="*/ 5041201 h 6099082"/>
              <a:gd name="connsiteX101" fmla="*/ 10242357 w 12192000"/>
              <a:gd name="connsiteY101" fmla="*/ 5092257 h 6099082"/>
              <a:gd name="connsiteX102" fmla="*/ 10131863 w 12192000"/>
              <a:gd name="connsiteY102" fmla="*/ 5167315 h 6099082"/>
              <a:gd name="connsiteX103" fmla="*/ 10044230 w 12192000"/>
              <a:gd name="connsiteY103" fmla="*/ 5222182 h 6099082"/>
              <a:gd name="connsiteX104" fmla="*/ 9993175 w 12192000"/>
              <a:gd name="connsiteY104" fmla="*/ 5258189 h 6099082"/>
              <a:gd name="connsiteX105" fmla="*/ 9899446 w 12192000"/>
              <a:gd name="connsiteY105" fmla="*/ 5338582 h 6099082"/>
              <a:gd name="connsiteX106" fmla="*/ 9754088 w 12192000"/>
              <a:gd name="connsiteY106" fmla="*/ 5423166 h 6099082"/>
              <a:gd name="connsiteX107" fmla="*/ 9666265 w 12192000"/>
              <a:gd name="connsiteY107" fmla="*/ 5468888 h 6099082"/>
              <a:gd name="connsiteX108" fmla="*/ 9477283 w 12192000"/>
              <a:gd name="connsiteY108" fmla="*/ 5537851 h 6099082"/>
              <a:gd name="connsiteX109" fmla="*/ 9416321 w 12192000"/>
              <a:gd name="connsiteY109" fmla="*/ 5562426 h 6099082"/>
              <a:gd name="connsiteX110" fmla="*/ 9346597 w 12192000"/>
              <a:gd name="connsiteY110" fmla="*/ 5578619 h 6099082"/>
              <a:gd name="connsiteX111" fmla="*/ 9234579 w 12192000"/>
              <a:gd name="connsiteY111" fmla="*/ 5616911 h 6099082"/>
              <a:gd name="connsiteX112" fmla="*/ 9015878 w 12192000"/>
              <a:gd name="connsiteY112" fmla="*/ 5682826 h 6099082"/>
              <a:gd name="connsiteX113" fmla="*/ 8967871 w 12192000"/>
              <a:gd name="connsiteY113" fmla="*/ 5692923 h 6099082"/>
              <a:gd name="connsiteX114" fmla="*/ 8845565 w 12192000"/>
              <a:gd name="connsiteY114" fmla="*/ 5735407 h 6099082"/>
              <a:gd name="connsiteX115" fmla="*/ 8772219 w 12192000"/>
              <a:gd name="connsiteY115" fmla="*/ 5763982 h 6099082"/>
              <a:gd name="connsiteX116" fmla="*/ 8711448 w 12192000"/>
              <a:gd name="connsiteY116" fmla="*/ 5780366 h 6099082"/>
              <a:gd name="connsiteX117" fmla="*/ 8657726 w 12192000"/>
              <a:gd name="connsiteY117" fmla="*/ 5787986 h 6099082"/>
              <a:gd name="connsiteX118" fmla="*/ 8516369 w 12192000"/>
              <a:gd name="connsiteY118" fmla="*/ 5825705 h 6099082"/>
              <a:gd name="connsiteX119" fmla="*/ 8459979 w 12192000"/>
              <a:gd name="connsiteY119" fmla="*/ 5840566 h 6099082"/>
              <a:gd name="connsiteX120" fmla="*/ 8313671 w 12192000"/>
              <a:gd name="connsiteY120" fmla="*/ 5891622 h 6099082"/>
              <a:gd name="connsiteX121" fmla="*/ 8189651 w 12192000"/>
              <a:gd name="connsiteY121" fmla="*/ 5925341 h 6099082"/>
              <a:gd name="connsiteX122" fmla="*/ 8137835 w 12192000"/>
              <a:gd name="connsiteY122" fmla="*/ 5941534 h 6099082"/>
              <a:gd name="connsiteX123" fmla="*/ 8019339 w 12192000"/>
              <a:gd name="connsiteY123" fmla="*/ 5968586 h 6099082"/>
              <a:gd name="connsiteX124" fmla="*/ 7952280 w 12192000"/>
              <a:gd name="connsiteY124" fmla="*/ 5987637 h 6099082"/>
              <a:gd name="connsiteX125" fmla="*/ 7788636 w 12192000"/>
              <a:gd name="connsiteY125" fmla="*/ 6009163 h 6099082"/>
              <a:gd name="connsiteX126" fmla="*/ 7619655 w 12192000"/>
              <a:gd name="connsiteY126" fmla="*/ 6029928 h 6099082"/>
              <a:gd name="connsiteX127" fmla="*/ 7526880 w 12192000"/>
              <a:gd name="connsiteY127" fmla="*/ 6036786 h 6099082"/>
              <a:gd name="connsiteX128" fmla="*/ 7445916 w 12192000"/>
              <a:gd name="connsiteY128" fmla="*/ 6047647 h 6099082"/>
              <a:gd name="connsiteX129" fmla="*/ 7375428 w 12192000"/>
              <a:gd name="connsiteY129" fmla="*/ 6054505 h 6099082"/>
              <a:gd name="connsiteX130" fmla="*/ 7263220 w 12192000"/>
              <a:gd name="connsiteY130" fmla="*/ 6068411 h 6099082"/>
              <a:gd name="connsiteX131" fmla="*/ 7216547 w 12192000"/>
              <a:gd name="connsiteY131" fmla="*/ 6072032 h 6099082"/>
              <a:gd name="connsiteX132" fmla="*/ 7106432 w 12192000"/>
              <a:gd name="connsiteY132" fmla="*/ 6071840 h 6099082"/>
              <a:gd name="connsiteX133" fmla="*/ 7068141 w 12192000"/>
              <a:gd name="connsiteY133" fmla="*/ 6069936 h 6099082"/>
              <a:gd name="connsiteX134" fmla="*/ 6994415 w 12192000"/>
              <a:gd name="connsiteY134" fmla="*/ 6046313 h 6099082"/>
              <a:gd name="connsiteX135" fmla="*/ 6985653 w 12192000"/>
              <a:gd name="connsiteY135" fmla="*/ 6044599 h 6099082"/>
              <a:gd name="connsiteX136" fmla="*/ 6937263 w 12192000"/>
              <a:gd name="connsiteY136" fmla="*/ 6035263 h 6099082"/>
              <a:gd name="connsiteX137" fmla="*/ 6910782 w 12192000"/>
              <a:gd name="connsiteY137" fmla="*/ 6032214 h 6099082"/>
              <a:gd name="connsiteX138" fmla="*/ 6810195 w 12192000"/>
              <a:gd name="connsiteY138" fmla="*/ 6012784 h 6099082"/>
              <a:gd name="connsiteX139" fmla="*/ 6752283 w 12192000"/>
              <a:gd name="connsiteY139" fmla="*/ 6003639 h 6099082"/>
              <a:gd name="connsiteX140" fmla="*/ 6705417 w 12192000"/>
              <a:gd name="connsiteY140" fmla="*/ 6004974 h 6099082"/>
              <a:gd name="connsiteX141" fmla="*/ 6623118 w 12192000"/>
              <a:gd name="connsiteY141" fmla="*/ 6006687 h 6099082"/>
              <a:gd name="connsiteX142" fmla="*/ 6596828 w 12192000"/>
              <a:gd name="connsiteY142" fmla="*/ 6011070 h 6099082"/>
              <a:gd name="connsiteX143" fmla="*/ 6477951 w 12192000"/>
              <a:gd name="connsiteY143" fmla="*/ 5998495 h 6099082"/>
              <a:gd name="connsiteX144" fmla="*/ 6410131 w 12192000"/>
              <a:gd name="connsiteY144" fmla="*/ 5997543 h 6099082"/>
              <a:gd name="connsiteX145" fmla="*/ 6333739 w 12192000"/>
              <a:gd name="connsiteY145" fmla="*/ 5981920 h 6099082"/>
              <a:gd name="connsiteX146" fmla="*/ 6311449 w 12192000"/>
              <a:gd name="connsiteY146" fmla="*/ 5982682 h 6099082"/>
              <a:gd name="connsiteX147" fmla="*/ 6286493 w 12192000"/>
              <a:gd name="connsiteY147" fmla="*/ 5984017 h 6099082"/>
              <a:gd name="connsiteX148" fmla="*/ 6209909 w 12192000"/>
              <a:gd name="connsiteY148" fmla="*/ 5985161 h 6099082"/>
              <a:gd name="connsiteX149" fmla="*/ 6163424 w 12192000"/>
              <a:gd name="connsiteY149" fmla="*/ 5990874 h 6099082"/>
              <a:gd name="connsiteX150" fmla="*/ 6074841 w 12192000"/>
              <a:gd name="connsiteY150" fmla="*/ 5987447 h 6099082"/>
              <a:gd name="connsiteX151" fmla="*/ 6042072 w 12192000"/>
              <a:gd name="connsiteY151" fmla="*/ 5992399 h 6099082"/>
              <a:gd name="connsiteX152" fmla="*/ 5959204 w 12192000"/>
              <a:gd name="connsiteY152" fmla="*/ 5992971 h 6099082"/>
              <a:gd name="connsiteX153" fmla="*/ 5884905 w 12192000"/>
              <a:gd name="connsiteY153" fmla="*/ 5990113 h 6099082"/>
              <a:gd name="connsiteX154" fmla="*/ 5813275 w 12192000"/>
              <a:gd name="connsiteY154" fmla="*/ 5991637 h 6099082"/>
              <a:gd name="connsiteX155" fmla="*/ 5762029 w 12192000"/>
              <a:gd name="connsiteY155" fmla="*/ 5997923 h 6099082"/>
              <a:gd name="connsiteX156" fmla="*/ 5706401 w 12192000"/>
              <a:gd name="connsiteY156" fmla="*/ 6001734 h 6099082"/>
              <a:gd name="connsiteX157" fmla="*/ 5553045 w 12192000"/>
              <a:gd name="connsiteY157" fmla="*/ 6024403 h 6099082"/>
              <a:gd name="connsiteX158" fmla="*/ 5524660 w 12192000"/>
              <a:gd name="connsiteY158" fmla="*/ 6018880 h 6099082"/>
              <a:gd name="connsiteX159" fmla="*/ 5363491 w 12192000"/>
              <a:gd name="connsiteY159" fmla="*/ 6013736 h 6099082"/>
              <a:gd name="connsiteX160" fmla="*/ 5328437 w 12192000"/>
              <a:gd name="connsiteY160" fmla="*/ 6014118 h 6099082"/>
              <a:gd name="connsiteX161" fmla="*/ 5234326 w 12192000"/>
              <a:gd name="connsiteY161" fmla="*/ 5991637 h 6099082"/>
              <a:gd name="connsiteX162" fmla="*/ 5089161 w 12192000"/>
              <a:gd name="connsiteY162" fmla="*/ 6027262 h 6099082"/>
              <a:gd name="connsiteX163" fmla="*/ 4953328 w 12192000"/>
              <a:gd name="connsiteY163" fmla="*/ 6071840 h 6099082"/>
              <a:gd name="connsiteX164" fmla="*/ 4936184 w 12192000"/>
              <a:gd name="connsiteY164" fmla="*/ 6077555 h 6099082"/>
              <a:gd name="connsiteX165" fmla="*/ 4887414 w 12192000"/>
              <a:gd name="connsiteY165" fmla="*/ 6087272 h 6099082"/>
              <a:gd name="connsiteX166" fmla="*/ 4827024 w 12192000"/>
              <a:gd name="connsiteY166" fmla="*/ 6090701 h 6099082"/>
              <a:gd name="connsiteX167" fmla="*/ 4750439 w 12192000"/>
              <a:gd name="connsiteY167" fmla="*/ 6099082 h 6099082"/>
              <a:gd name="connsiteX168" fmla="*/ 4689097 w 12192000"/>
              <a:gd name="connsiteY168" fmla="*/ 6088605 h 6099082"/>
              <a:gd name="connsiteX169" fmla="*/ 4603368 w 12192000"/>
              <a:gd name="connsiteY169" fmla="*/ 6072984 h 6099082"/>
              <a:gd name="connsiteX170" fmla="*/ 4522595 w 12192000"/>
              <a:gd name="connsiteY170" fmla="*/ 6058123 h 6099082"/>
              <a:gd name="connsiteX171" fmla="*/ 4497067 w 12192000"/>
              <a:gd name="connsiteY171" fmla="*/ 6075649 h 6099082"/>
              <a:gd name="connsiteX172" fmla="*/ 4457632 w 12192000"/>
              <a:gd name="connsiteY172" fmla="*/ 6090890 h 6099082"/>
              <a:gd name="connsiteX173" fmla="*/ 4413816 w 12192000"/>
              <a:gd name="connsiteY173" fmla="*/ 6072601 h 6099082"/>
              <a:gd name="connsiteX174" fmla="*/ 4311323 w 12192000"/>
              <a:gd name="connsiteY174" fmla="*/ 6034693 h 6099082"/>
              <a:gd name="connsiteX175" fmla="*/ 4246551 w 12192000"/>
              <a:gd name="connsiteY175" fmla="*/ 6032976 h 6099082"/>
              <a:gd name="connsiteX176" fmla="*/ 4105766 w 12192000"/>
              <a:gd name="connsiteY176" fmla="*/ 6016784 h 6099082"/>
              <a:gd name="connsiteX177" fmla="*/ 4013753 w 12192000"/>
              <a:gd name="connsiteY177" fmla="*/ 5993733 h 6099082"/>
              <a:gd name="connsiteX178" fmla="*/ 3947648 w 12192000"/>
              <a:gd name="connsiteY178" fmla="*/ 5967634 h 6099082"/>
              <a:gd name="connsiteX179" fmla="*/ 3852966 w 12192000"/>
              <a:gd name="connsiteY179" fmla="*/ 5933533 h 6099082"/>
              <a:gd name="connsiteX180" fmla="*/ 3757902 w 12192000"/>
              <a:gd name="connsiteY180" fmla="*/ 5915816 h 6099082"/>
              <a:gd name="connsiteX181" fmla="*/ 3689131 w 12192000"/>
              <a:gd name="connsiteY181" fmla="*/ 5893526 h 6099082"/>
              <a:gd name="connsiteX182" fmla="*/ 3605116 w 12192000"/>
              <a:gd name="connsiteY182" fmla="*/ 5878285 h 6099082"/>
              <a:gd name="connsiteX183" fmla="*/ 3534629 w 12192000"/>
              <a:gd name="connsiteY183" fmla="*/ 5877715 h 6099082"/>
              <a:gd name="connsiteX184" fmla="*/ 3424135 w 12192000"/>
              <a:gd name="connsiteY184" fmla="*/ 5880382 h 6099082"/>
              <a:gd name="connsiteX185" fmla="*/ 3288877 w 12192000"/>
              <a:gd name="connsiteY185" fmla="*/ 5834280 h 6099082"/>
              <a:gd name="connsiteX186" fmla="*/ 3234202 w 12192000"/>
              <a:gd name="connsiteY186" fmla="*/ 5823991 h 6099082"/>
              <a:gd name="connsiteX187" fmla="*/ 3182763 w 12192000"/>
              <a:gd name="connsiteY187" fmla="*/ 5819229 h 6099082"/>
              <a:gd name="connsiteX188" fmla="*/ 3073604 w 12192000"/>
              <a:gd name="connsiteY188" fmla="*/ 5788558 h 6099082"/>
              <a:gd name="connsiteX189" fmla="*/ 3029216 w 12192000"/>
              <a:gd name="connsiteY189" fmla="*/ 5778459 h 6099082"/>
              <a:gd name="connsiteX190" fmla="*/ 2967110 w 12192000"/>
              <a:gd name="connsiteY190" fmla="*/ 5778651 h 6099082"/>
              <a:gd name="connsiteX191" fmla="*/ 2854140 w 12192000"/>
              <a:gd name="connsiteY191" fmla="*/ 5764553 h 6099082"/>
              <a:gd name="connsiteX192" fmla="*/ 2741360 w 12192000"/>
              <a:gd name="connsiteY192" fmla="*/ 5723403 h 6099082"/>
              <a:gd name="connsiteX193" fmla="*/ 2693543 w 12192000"/>
              <a:gd name="connsiteY193" fmla="*/ 5727405 h 6099082"/>
              <a:gd name="connsiteX194" fmla="*/ 2676398 w 12192000"/>
              <a:gd name="connsiteY194" fmla="*/ 5726453 h 6099082"/>
              <a:gd name="connsiteX195" fmla="*/ 2522279 w 12192000"/>
              <a:gd name="connsiteY195" fmla="*/ 5703782 h 6099082"/>
              <a:gd name="connsiteX196" fmla="*/ 2506847 w 12192000"/>
              <a:gd name="connsiteY196" fmla="*/ 5701305 h 6099082"/>
              <a:gd name="connsiteX197" fmla="*/ 2434456 w 12192000"/>
              <a:gd name="connsiteY197" fmla="*/ 5681112 h 6099082"/>
              <a:gd name="connsiteX198" fmla="*/ 2251948 w 12192000"/>
              <a:gd name="connsiteY198" fmla="*/ 5668538 h 6099082"/>
              <a:gd name="connsiteX199" fmla="*/ 2240710 w 12192000"/>
              <a:gd name="connsiteY199" fmla="*/ 5667014 h 6099082"/>
              <a:gd name="connsiteX200" fmla="*/ 2179556 w 12192000"/>
              <a:gd name="connsiteY200" fmla="*/ 5677111 h 6099082"/>
              <a:gd name="connsiteX201" fmla="*/ 2149267 w 12192000"/>
              <a:gd name="connsiteY201" fmla="*/ 5691399 h 6099082"/>
              <a:gd name="connsiteX202" fmla="*/ 2102021 w 12192000"/>
              <a:gd name="connsiteY202" fmla="*/ 5706259 h 6099082"/>
              <a:gd name="connsiteX203" fmla="*/ 2054013 w 12192000"/>
              <a:gd name="connsiteY203" fmla="*/ 5711784 h 6099082"/>
              <a:gd name="connsiteX204" fmla="*/ 1973429 w 12192000"/>
              <a:gd name="connsiteY204" fmla="*/ 5689303 h 6099082"/>
              <a:gd name="connsiteX205" fmla="*/ 1944092 w 12192000"/>
              <a:gd name="connsiteY205" fmla="*/ 5687017 h 6099082"/>
              <a:gd name="connsiteX206" fmla="*/ 1878748 w 12192000"/>
              <a:gd name="connsiteY206" fmla="*/ 5676159 h 6099082"/>
              <a:gd name="connsiteX207" fmla="*/ 1821596 w 12192000"/>
              <a:gd name="connsiteY207" fmla="*/ 5676920 h 6099082"/>
              <a:gd name="connsiteX208" fmla="*/ 1775684 w 12192000"/>
              <a:gd name="connsiteY208" fmla="*/ 5694257 h 6099082"/>
              <a:gd name="connsiteX209" fmla="*/ 1709006 w 12192000"/>
              <a:gd name="connsiteY209" fmla="*/ 5697685 h 6099082"/>
              <a:gd name="connsiteX210" fmla="*/ 1665950 w 12192000"/>
              <a:gd name="connsiteY210" fmla="*/ 5685113 h 6099082"/>
              <a:gd name="connsiteX211" fmla="*/ 1657188 w 12192000"/>
              <a:gd name="connsiteY211" fmla="*/ 5683399 h 6099082"/>
              <a:gd name="connsiteX212" fmla="*/ 1544598 w 12192000"/>
              <a:gd name="connsiteY212" fmla="*/ 5682634 h 6099082"/>
              <a:gd name="connsiteX213" fmla="*/ 1404006 w 12192000"/>
              <a:gd name="connsiteY213" fmla="*/ 5720546 h 6099082"/>
              <a:gd name="connsiteX214" fmla="*/ 1380762 w 12192000"/>
              <a:gd name="connsiteY214" fmla="*/ 5728549 h 6099082"/>
              <a:gd name="connsiteX215" fmla="*/ 1267411 w 12192000"/>
              <a:gd name="connsiteY215" fmla="*/ 5742455 h 6099082"/>
              <a:gd name="connsiteX216" fmla="*/ 1206641 w 12192000"/>
              <a:gd name="connsiteY216" fmla="*/ 5756553 h 6099082"/>
              <a:gd name="connsiteX217" fmla="*/ 1162823 w 12192000"/>
              <a:gd name="connsiteY217" fmla="*/ 5757315 h 6099082"/>
              <a:gd name="connsiteX218" fmla="*/ 1109865 w 12192000"/>
              <a:gd name="connsiteY218" fmla="*/ 5782270 h 6099082"/>
              <a:gd name="connsiteX219" fmla="*/ 1092527 w 12192000"/>
              <a:gd name="connsiteY219" fmla="*/ 5793130 h 6099082"/>
              <a:gd name="connsiteX220" fmla="*/ 1071762 w 12192000"/>
              <a:gd name="connsiteY220" fmla="*/ 5799607 h 6099082"/>
              <a:gd name="connsiteX221" fmla="*/ 977653 w 12192000"/>
              <a:gd name="connsiteY221" fmla="*/ 5820182 h 6099082"/>
              <a:gd name="connsiteX222" fmla="*/ 960887 w 12192000"/>
              <a:gd name="connsiteY222" fmla="*/ 5831801 h 6099082"/>
              <a:gd name="connsiteX223" fmla="*/ 949646 w 12192000"/>
              <a:gd name="connsiteY223" fmla="*/ 5839042 h 6099082"/>
              <a:gd name="connsiteX224" fmla="*/ 858205 w 12192000"/>
              <a:gd name="connsiteY224" fmla="*/ 5851234 h 6099082"/>
              <a:gd name="connsiteX225" fmla="*/ 801053 w 12192000"/>
              <a:gd name="connsiteY225" fmla="*/ 5885715 h 6099082"/>
              <a:gd name="connsiteX226" fmla="*/ 785432 w 12192000"/>
              <a:gd name="connsiteY226" fmla="*/ 5900384 h 6099082"/>
              <a:gd name="connsiteX227" fmla="*/ 730754 w 12192000"/>
              <a:gd name="connsiteY227" fmla="*/ 5922482 h 6099082"/>
              <a:gd name="connsiteX228" fmla="*/ 546917 w 12192000"/>
              <a:gd name="connsiteY228" fmla="*/ 5964966 h 6099082"/>
              <a:gd name="connsiteX229" fmla="*/ 494337 w 12192000"/>
              <a:gd name="connsiteY229" fmla="*/ 5949915 h 6099082"/>
              <a:gd name="connsiteX230" fmla="*/ 394511 w 12192000"/>
              <a:gd name="connsiteY230" fmla="*/ 5990303 h 6099082"/>
              <a:gd name="connsiteX231" fmla="*/ 307259 w 12192000"/>
              <a:gd name="connsiteY231" fmla="*/ 6013163 h 6099082"/>
              <a:gd name="connsiteX232" fmla="*/ 274873 w 12192000"/>
              <a:gd name="connsiteY232" fmla="*/ 6018690 h 6099082"/>
              <a:gd name="connsiteX233" fmla="*/ 172384 w 12192000"/>
              <a:gd name="connsiteY233" fmla="*/ 6028786 h 6099082"/>
              <a:gd name="connsiteX234" fmla="*/ 119613 w 12192000"/>
              <a:gd name="connsiteY234" fmla="*/ 6051647 h 6099082"/>
              <a:gd name="connsiteX235" fmla="*/ 61197 w 12192000"/>
              <a:gd name="connsiteY235" fmla="*/ 6069150 h 6099082"/>
              <a:gd name="connsiteX236" fmla="*/ 544 w 12192000"/>
              <a:gd name="connsiteY236" fmla="*/ 6073921 h 6099082"/>
              <a:gd name="connsiteX237" fmla="*/ 544 w 12192000"/>
              <a:gd name="connsiteY237" fmla="*/ 5946682 h 6099082"/>
              <a:gd name="connsiteX238" fmla="*/ 0 w 12192000"/>
              <a:gd name="connsiteY238" fmla="*/ 5946682 h 6099082"/>
              <a:gd name="connsiteX239" fmla="*/ 0 w 12192000"/>
              <a:gd name="connsiteY239" fmla="*/ 1335314 h 6099082"/>
              <a:gd name="connsiteX240" fmla="*/ 0 w 12192000"/>
              <a:gd name="connsiteY240" fmla="*/ 873938 h 609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12192000" h="6099082">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6" y="5749662"/>
                </a:lnTo>
                <a:lnTo>
                  <a:pt x="6291385" y="5749714"/>
                </a:lnTo>
                <a:lnTo>
                  <a:pt x="6306284" y="5755552"/>
                </a:lnTo>
                <a:lnTo>
                  <a:pt x="6308075" y="5755968"/>
                </a:lnTo>
                <a:lnTo>
                  <a:pt x="6313854" y="5758133"/>
                </a:lnTo>
                <a:cubicBezTo>
                  <a:pt x="6321454" y="5760521"/>
                  <a:pt x="6329151" y="5762258"/>
                  <a:pt x="6337047" y="5762696"/>
                </a:cubicBezTo>
                <a:lnTo>
                  <a:pt x="6308075" y="5755968"/>
                </a:lnTo>
                <a:lnTo>
                  <a:pt x="6291385" y="5749714"/>
                </a:lnTo>
                <a:lnTo>
                  <a:pt x="6276197" y="5743764"/>
                </a:lnTo>
                <a:lnTo>
                  <a:pt x="6274406" y="5743345"/>
                </a:lnTo>
                <a:lnTo>
                  <a:pt x="6268612" y="5741171"/>
                </a:lnTo>
                <a:cubicBezTo>
                  <a:pt x="6260996" y="5738770"/>
                  <a:pt x="6253273" y="5737013"/>
                  <a:pt x="6245343" y="5736549"/>
                </a:cubicBezTo>
                <a:close/>
                <a:moveTo>
                  <a:pt x="3871824" y="5726642"/>
                </a:moveTo>
                <a:cubicBezTo>
                  <a:pt x="3883350" y="5738834"/>
                  <a:pt x="3895591" y="5748360"/>
                  <a:pt x="3908498" y="5756123"/>
                </a:cubicBezTo>
                <a:lnTo>
                  <a:pt x="3908984" y="5756350"/>
                </a:lnTo>
                <a:lnTo>
                  <a:pt x="3908498" y="5756123"/>
                </a:lnTo>
                <a:cubicBezTo>
                  <a:pt x="3895591" y="5748360"/>
                  <a:pt x="3883351" y="5738834"/>
                  <a:pt x="3871824" y="5726642"/>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5" y="5670301"/>
                </a:cubicBezTo>
                <a:lnTo>
                  <a:pt x="4858238" y="5663787"/>
                </a:lnTo>
                <a:cubicBezTo>
                  <a:pt x="4849944" y="5659978"/>
                  <a:pt x="4841980" y="5654298"/>
                  <a:pt x="4834454" y="5646059"/>
                </a:cubicBezTo>
                <a:close/>
                <a:moveTo>
                  <a:pt x="5056443" y="5643725"/>
                </a:moveTo>
                <a:lnTo>
                  <a:pt x="5072588" y="5644505"/>
                </a:lnTo>
                <a:cubicBezTo>
                  <a:pt x="5078053" y="5645963"/>
                  <a:pt x="5083589" y="5648726"/>
                  <a:pt x="5089161" y="5653107"/>
                </a:cubicBezTo>
                <a:cubicBezTo>
                  <a:pt x="5078018"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4" y="5990874"/>
                </a:cubicBezTo>
                <a:cubicBezTo>
                  <a:pt x="6133897" y="5985351"/>
                  <a:pt x="6104368" y="5997733"/>
                  <a:pt x="6074841" y="5987447"/>
                </a:cubicBezTo>
                <a:cubicBezTo>
                  <a:pt x="6065695" y="5984399"/>
                  <a:pt x="6053123" y="5992019"/>
                  <a:pt x="6042072" y="5992399"/>
                </a:cubicBezTo>
                <a:cubicBezTo>
                  <a:pt x="6014449" y="5993351"/>
                  <a:pt x="5986827" y="5993161"/>
                  <a:pt x="5959204" y="5992971"/>
                </a:cubicBezTo>
                <a:cubicBezTo>
                  <a:pt x="5934437" y="5992781"/>
                  <a:pt x="5908718" y="5995447"/>
                  <a:pt x="5884905" y="5990113"/>
                </a:cubicBezTo>
                <a:cubicBezTo>
                  <a:pt x="5859949" y="5984399"/>
                  <a:pt x="5837470" y="5985161"/>
                  <a:pt x="5813275" y="5991637"/>
                </a:cubicBezTo>
                <a:cubicBezTo>
                  <a:pt x="5796701" y="5996019"/>
                  <a:pt x="5779174" y="5996591"/>
                  <a:pt x="5762029" y="5997923"/>
                </a:cubicBezTo>
                <a:cubicBezTo>
                  <a:pt x="5743551" y="5999447"/>
                  <a:pt x="5723166" y="5995447"/>
                  <a:pt x="5706401" y="6001734"/>
                </a:cubicBezTo>
                <a:cubicBezTo>
                  <a:pt x="5656488" y="6020403"/>
                  <a:pt x="5605243" y="6024403"/>
                  <a:pt x="5553045" y="6024403"/>
                </a:cubicBezTo>
                <a:cubicBezTo>
                  <a:pt x="5543518" y="6024403"/>
                  <a:pt x="5533801" y="6021738"/>
                  <a:pt x="5524660" y="6018880"/>
                </a:cubicBezTo>
                <a:cubicBezTo>
                  <a:pt x="5471316" y="6001734"/>
                  <a:pt x="5417784" y="6003257"/>
                  <a:pt x="5363491" y="6013736"/>
                </a:cubicBezTo>
                <a:cubicBezTo>
                  <a:pt x="5352249" y="6016022"/>
                  <a:pt x="5339677" y="6016403"/>
                  <a:pt x="5328437" y="6014118"/>
                </a:cubicBezTo>
                <a:cubicBezTo>
                  <a:pt x="5296812" y="6007449"/>
                  <a:pt x="5266141" y="5996399"/>
                  <a:pt x="5234326" y="5991637"/>
                </a:cubicBezTo>
                <a:cubicBezTo>
                  <a:pt x="5181748" y="5983826"/>
                  <a:pt x="5136216" y="6010115"/>
                  <a:pt x="5089161" y="6027262"/>
                </a:cubicBezTo>
                <a:cubicBezTo>
                  <a:pt x="5044391" y="6043455"/>
                  <a:pt x="5006291" y="6080032"/>
                  <a:pt x="4953328" y="6071840"/>
                </a:cubicBezTo>
                <a:cubicBezTo>
                  <a:pt x="4947996" y="6071078"/>
                  <a:pt x="4942089" y="6076222"/>
                  <a:pt x="4936184" y="6077555"/>
                </a:cubicBezTo>
                <a:cubicBezTo>
                  <a:pt x="4919991" y="6081176"/>
                  <a:pt x="4903799" y="6085555"/>
                  <a:pt x="4887414" y="6087272"/>
                </a:cubicBezTo>
                <a:cubicBezTo>
                  <a:pt x="4867412" y="6089558"/>
                  <a:pt x="4847027" y="6088797"/>
                  <a:pt x="4827024" y="6090701"/>
                </a:cubicBezTo>
                <a:cubicBezTo>
                  <a:pt x="4801305" y="6092986"/>
                  <a:pt x="4775968" y="6099082"/>
                  <a:pt x="4750439" y="6099082"/>
                </a:cubicBezTo>
                <a:cubicBezTo>
                  <a:pt x="4729865" y="6099082"/>
                  <a:pt x="4709480" y="6092034"/>
                  <a:pt x="4689097" y="6088605"/>
                </a:cubicBezTo>
                <a:cubicBezTo>
                  <a:pt x="4660331" y="6083842"/>
                  <a:pt x="4628705" y="6085176"/>
                  <a:pt x="4603368" y="6072984"/>
                </a:cubicBezTo>
                <a:cubicBezTo>
                  <a:pt x="4576318" y="6060029"/>
                  <a:pt x="4550599" y="6054123"/>
                  <a:pt x="4522595" y="6058123"/>
                </a:cubicBezTo>
                <a:cubicBezTo>
                  <a:pt x="4513260" y="6059457"/>
                  <a:pt x="4501257" y="6067459"/>
                  <a:pt x="4497067" y="6075649"/>
                </a:cubicBezTo>
                <a:cubicBezTo>
                  <a:pt x="4487731" y="6093938"/>
                  <a:pt x="4474968" y="6097178"/>
                  <a:pt x="4457632" y="6090890"/>
                </a:cubicBezTo>
                <a:cubicBezTo>
                  <a:pt x="4442581" y="6085555"/>
                  <a:pt x="4424103" y="6082890"/>
                  <a:pt x="4413816" y="6072601"/>
                </a:cubicBezTo>
                <a:cubicBezTo>
                  <a:pt x="4384668" y="6043455"/>
                  <a:pt x="4347518" y="6042503"/>
                  <a:pt x="4311323" y="6034693"/>
                </a:cubicBezTo>
                <a:cubicBezTo>
                  <a:pt x="4289227" y="6029928"/>
                  <a:pt x="4268649" y="6029738"/>
                  <a:pt x="4246551" y="6032976"/>
                </a:cubicBezTo>
                <a:cubicBezTo>
                  <a:pt x="4198545"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ln>
            <a:noFill/>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8" name="Group 17">
            <a:extLst>
              <a:ext uri="{FF2B5EF4-FFF2-40B4-BE49-F238E27FC236}">
                <a16:creationId xmlns:a16="http://schemas.microsoft.com/office/drawing/2014/main" id="{4252769E-B9F0-4068-A645-5BBEF16E9C2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3296010"/>
            <a:ext cx="12191456" cy="2849975"/>
            <a:chOff x="476" y="-3923156"/>
            <a:chExt cx="10667524" cy="2493728"/>
          </a:xfrm>
        </p:grpSpPr>
        <p:sp>
          <p:nvSpPr>
            <p:cNvPr id="19" name="Freeform: Shape 18">
              <a:extLst>
                <a:ext uri="{FF2B5EF4-FFF2-40B4-BE49-F238E27FC236}">
                  <a16:creationId xmlns:a16="http://schemas.microsoft.com/office/drawing/2014/main" id="{1E12D6AD-7096-45BB-9C02-468B2704C15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39953252-97DE-4766-B2F6-E4FDA2FDA6A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4" name="Immagine 3">
            <a:extLst>
              <a:ext uri="{FF2B5EF4-FFF2-40B4-BE49-F238E27FC236}">
                <a16:creationId xmlns:a16="http://schemas.microsoft.com/office/drawing/2014/main" id="{7BCFB630-8640-42F8-AC38-A99F9E73A0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6131" y="6145985"/>
            <a:ext cx="1553725" cy="589049"/>
          </a:xfrm>
          <a:prstGeom prst="rect">
            <a:avLst/>
          </a:prstGeom>
        </p:spPr>
      </p:pic>
      <p:sp>
        <p:nvSpPr>
          <p:cNvPr id="12" name="CasellaDiTesto 11">
            <a:extLst>
              <a:ext uri="{FF2B5EF4-FFF2-40B4-BE49-F238E27FC236}">
                <a16:creationId xmlns:a16="http://schemas.microsoft.com/office/drawing/2014/main" id="{51106479-F3DC-4968-B835-1CBCEE97D0A7}"/>
              </a:ext>
            </a:extLst>
          </p:cNvPr>
          <p:cNvSpPr txBox="1"/>
          <p:nvPr/>
        </p:nvSpPr>
        <p:spPr>
          <a:xfrm>
            <a:off x="752471" y="558893"/>
            <a:ext cx="10687051" cy="3754874"/>
          </a:xfrm>
          <a:prstGeom prst="rect">
            <a:avLst/>
          </a:prstGeom>
          <a:noFill/>
        </p:spPr>
        <p:txBody>
          <a:bodyPr wrap="square" rtlCol="0">
            <a:spAutoFit/>
          </a:bodyPr>
          <a:lstStyle/>
          <a:p>
            <a:pPr algn="ctr"/>
            <a:r>
              <a:rPr lang="it-IT" sz="2400" dirty="0">
                <a:solidFill>
                  <a:schemeClr val="bg1"/>
                </a:solidFill>
                <a:latin typeface="Baskerville Old Face" panose="02020602080505020303" pitchFamily="18" charset="0"/>
              </a:rPr>
              <a:t>Comportamento &amp; Atteggiamento </a:t>
            </a:r>
            <a:r>
              <a:rPr lang="it-IT" sz="2400" dirty="0">
                <a:solidFill>
                  <a:schemeClr val="bg1"/>
                </a:solidFill>
                <a:latin typeface="Baskerville Old Face" panose="02020602080505020303" pitchFamily="18" charset="0"/>
                <a:sym typeface="Wingdings" panose="05000000000000000000" pitchFamily="2" charset="2"/>
              </a:rPr>
              <a:t> </a:t>
            </a:r>
            <a:r>
              <a:rPr lang="it-IT" sz="2400" u="sng" dirty="0">
                <a:solidFill>
                  <a:schemeClr val="bg1"/>
                </a:solidFill>
                <a:latin typeface="Baskerville Old Face" panose="02020602080505020303" pitchFamily="18" charset="0"/>
                <a:sym typeface="Wingdings" panose="05000000000000000000" pitchFamily="2" charset="2"/>
              </a:rPr>
              <a:t>Storia delle mentalità</a:t>
            </a:r>
          </a:p>
          <a:p>
            <a:pPr algn="ctr"/>
            <a:r>
              <a:rPr lang="it-IT" sz="2400" dirty="0">
                <a:solidFill>
                  <a:schemeClr val="bg1"/>
                </a:solidFill>
                <a:latin typeface="Baskerville Old Face" panose="02020602080505020303" pitchFamily="18" charset="0"/>
                <a:sym typeface="Wingdings" panose="05000000000000000000" pitchFamily="2" charset="2"/>
              </a:rPr>
              <a:t>MA attenzione al rapporto tra </a:t>
            </a:r>
            <a:r>
              <a:rPr lang="it-IT" sz="2400" b="1" dirty="0">
                <a:solidFill>
                  <a:schemeClr val="bg1"/>
                </a:solidFill>
                <a:latin typeface="Baskerville Old Face" panose="02020602080505020303" pitchFamily="18" charset="0"/>
                <a:sym typeface="Wingdings" panose="05000000000000000000" pitchFamily="2" charset="2"/>
              </a:rPr>
              <a:t>mentalità</a:t>
            </a:r>
            <a:r>
              <a:rPr lang="it-IT" sz="2400" dirty="0">
                <a:solidFill>
                  <a:schemeClr val="bg1"/>
                </a:solidFill>
                <a:latin typeface="Baskerville Old Face" panose="02020602080505020303" pitchFamily="18" charset="0"/>
                <a:sym typeface="Wingdings" panose="05000000000000000000" pitchFamily="2" charset="2"/>
              </a:rPr>
              <a:t> e </a:t>
            </a:r>
            <a:r>
              <a:rPr lang="it-IT" sz="2400" b="1" dirty="0">
                <a:solidFill>
                  <a:schemeClr val="bg1"/>
                </a:solidFill>
                <a:latin typeface="Baskerville Old Face" panose="02020602080505020303" pitchFamily="18" charset="0"/>
                <a:sym typeface="Wingdings" panose="05000000000000000000" pitchFamily="2" charset="2"/>
              </a:rPr>
              <a:t>strutture sociali</a:t>
            </a:r>
            <a:r>
              <a:rPr lang="it-IT" sz="2400" dirty="0">
                <a:solidFill>
                  <a:schemeClr val="bg1"/>
                </a:solidFill>
                <a:latin typeface="Baskerville Old Face" panose="02020602080505020303" pitchFamily="18" charset="0"/>
                <a:sym typeface="Wingdings" panose="05000000000000000000" pitchFamily="2" charset="2"/>
              </a:rPr>
              <a:t>, che si creano a causa dell’influenza delle </a:t>
            </a:r>
            <a:r>
              <a:rPr lang="it-IT" sz="2400" b="1" dirty="0">
                <a:solidFill>
                  <a:schemeClr val="bg1"/>
                </a:solidFill>
                <a:latin typeface="Baskerville Old Face" panose="02020602080505020303" pitchFamily="18" charset="0"/>
                <a:sym typeface="Wingdings" panose="05000000000000000000" pitchFamily="2" charset="2"/>
              </a:rPr>
              <a:t>norme sociali</a:t>
            </a:r>
            <a:r>
              <a:rPr lang="it-IT" sz="2400" dirty="0">
                <a:solidFill>
                  <a:schemeClr val="bg1"/>
                </a:solidFill>
                <a:latin typeface="Baskerville Old Face" panose="02020602080505020303" pitchFamily="18" charset="0"/>
                <a:sym typeface="Wingdings" panose="05000000000000000000" pitchFamily="2" charset="2"/>
              </a:rPr>
              <a:t>, le quali tendono a plasmare il comportamento delle persone</a:t>
            </a:r>
          </a:p>
          <a:p>
            <a:pPr algn="ctr"/>
            <a:endParaRPr lang="it-IT" sz="2400" dirty="0">
              <a:solidFill>
                <a:schemeClr val="bg1"/>
              </a:solidFill>
              <a:latin typeface="Baskerville Old Face" panose="02020602080505020303" pitchFamily="18" charset="0"/>
              <a:sym typeface="Wingdings" panose="05000000000000000000" pitchFamily="2" charset="2"/>
            </a:endParaRPr>
          </a:p>
          <a:p>
            <a:pPr algn="ctr"/>
            <a:endParaRPr lang="it-IT" sz="2400" dirty="0">
              <a:solidFill>
                <a:schemeClr val="bg1"/>
              </a:solidFill>
              <a:latin typeface="Baskerville Old Face" panose="02020602080505020303" pitchFamily="18" charset="0"/>
              <a:sym typeface="Wingdings" panose="05000000000000000000" pitchFamily="2" charset="2"/>
            </a:endParaRPr>
          </a:p>
          <a:p>
            <a:pPr algn="ctr"/>
            <a:r>
              <a:rPr lang="it-IT" sz="2400" i="1" u="sng" dirty="0">
                <a:solidFill>
                  <a:schemeClr val="bg1"/>
                </a:solidFill>
                <a:latin typeface="Baskerville Old Face" panose="02020602080505020303" pitchFamily="18" charset="0"/>
                <a:sym typeface="Wingdings" panose="05000000000000000000" pitchFamily="2" charset="2"/>
              </a:rPr>
              <a:t>NOUVELLE HISTOIRE </a:t>
            </a:r>
            <a:r>
              <a:rPr lang="it-IT" sz="2400" dirty="0">
                <a:solidFill>
                  <a:schemeClr val="bg1"/>
                </a:solidFill>
                <a:latin typeface="Baskerville Old Face" panose="02020602080505020303" pitchFamily="18" charset="0"/>
                <a:sym typeface="Wingdings" panose="05000000000000000000" pitchFamily="2" charset="2"/>
              </a:rPr>
              <a:t>(definizione di J. Le Goff) </a:t>
            </a:r>
          </a:p>
          <a:p>
            <a:pPr algn="ctr"/>
            <a:endParaRPr lang="it-IT" sz="2400" dirty="0">
              <a:solidFill>
                <a:schemeClr val="bg1"/>
              </a:solidFill>
              <a:latin typeface="Baskerville Old Face" panose="02020602080505020303" pitchFamily="18" charset="0"/>
            </a:endParaRPr>
          </a:p>
          <a:p>
            <a:pPr algn="just"/>
            <a:endParaRPr lang="it-IT" sz="2400" dirty="0">
              <a:solidFill>
                <a:schemeClr val="bg1"/>
              </a:solidFill>
              <a:latin typeface="Baskerville Old Face" panose="02020602080505020303" pitchFamily="18" charset="0"/>
            </a:endParaRPr>
          </a:p>
          <a:p>
            <a:pPr algn="just"/>
            <a:endParaRPr lang="it-IT" sz="2200" dirty="0">
              <a:solidFill>
                <a:schemeClr val="bg1"/>
              </a:solidFill>
              <a:latin typeface="Baskerville Old Face" panose="02020602080505020303" pitchFamily="18" charset="0"/>
            </a:endParaRPr>
          </a:p>
        </p:txBody>
      </p:sp>
      <p:sp>
        <p:nvSpPr>
          <p:cNvPr id="3" name="Freccia destra rientrata 2">
            <a:extLst>
              <a:ext uri="{FF2B5EF4-FFF2-40B4-BE49-F238E27FC236}">
                <a16:creationId xmlns:a16="http://schemas.microsoft.com/office/drawing/2014/main" id="{E66B203B-C228-4FCD-931F-31F73A3011AE}"/>
              </a:ext>
            </a:extLst>
          </p:cNvPr>
          <p:cNvSpPr/>
          <p:nvPr/>
        </p:nvSpPr>
        <p:spPr>
          <a:xfrm rot="5400000">
            <a:off x="5671326" y="3477550"/>
            <a:ext cx="841333" cy="398953"/>
          </a:xfrm>
          <a:prstGeom prst="notched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CasellaDiTesto 20">
            <a:extLst>
              <a:ext uri="{FF2B5EF4-FFF2-40B4-BE49-F238E27FC236}">
                <a16:creationId xmlns:a16="http://schemas.microsoft.com/office/drawing/2014/main" id="{9F92C0A1-DE54-4841-A9A7-D56526242FFA}"/>
              </a:ext>
            </a:extLst>
          </p:cNvPr>
          <p:cNvSpPr txBox="1"/>
          <p:nvPr/>
        </p:nvSpPr>
        <p:spPr>
          <a:xfrm>
            <a:off x="4434534" y="4175449"/>
            <a:ext cx="3314915" cy="2123658"/>
          </a:xfrm>
          <a:prstGeom prst="rect">
            <a:avLst/>
          </a:prstGeom>
          <a:noFill/>
        </p:spPr>
        <p:txBody>
          <a:bodyPr wrap="square">
            <a:spAutoFit/>
          </a:bodyPr>
          <a:lstStyle/>
          <a:p>
            <a:pPr marL="342900" indent="-342900" algn="just">
              <a:buFont typeface="Wingdings" panose="05000000000000000000" pitchFamily="2" charset="2"/>
              <a:buChar char="Ø"/>
            </a:pPr>
            <a:r>
              <a:rPr lang="it-IT" sz="2200" dirty="0">
                <a:solidFill>
                  <a:schemeClr val="bg1"/>
                </a:solidFill>
                <a:latin typeface="Baskerville Old Face" panose="02020602080505020303" pitchFamily="18" charset="0"/>
              </a:rPr>
              <a:t>Psicologie collettive</a:t>
            </a:r>
          </a:p>
          <a:p>
            <a:pPr marL="342900" indent="-342900" algn="just">
              <a:buFont typeface="Wingdings" panose="05000000000000000000" pitchFamily="2" charset="2"/>
              <a:buChar char="Ø"/>
            </a:pPr>
            <a:r>
              <a:rPr lang="it-IT" sz="2200" dirty="0">
                <a:solidFill>
                  <a:schemeClr val="bg1"/>
                </a:solidFill>
                <a:latin typeface="Baskerville Old Face" panose="02020602080505020303" pitchFamily="18" charset="0"/>
              </a:rPr>
              <a:t>Sensibilità e spiritualità</a:t>
            </a:r>
          </a:p>
          <a:p>
            <a:pPr marL="342900" indent="-342900" algn="just">
              <a:buFont typeface="Wingdings" panose="05000000000000000000" pitchFamily="2" charset="2"/>
              <a:buChar char="Ø"/>
            </a:pPr>
            <a:r>
              <a:rPr lang="it-IT" sz="2200" dirty="0">
                <a:solidFill>
                  <a:schemeClr val="bg1"/>
                </a:solidFill>
                <a:latin typeface="Baskerville Old Face" panose="02020602080505020303" pitchFamily="18" charset="0"/>
              </a:rPr>
              <a:t>Influenza della religione</a:t>
            </a:r>
          </a:p>
          <a:p>
            <a:pPr marL="342900" indent="-342900" algn="just">
              <a:buFont typeface="Wingdings" panose="05000000000000000000" pitchFamily="2" charset="2"/>
              <a:buChar char="Ø"/>
            </a:pPr>
            <a:r>
              <a:rPr lang="it-IT" sz="2200" dirty="0">
                <a:solidFill>
                  <a:schemeClr val="bg1"/>
                </a:solidFill>
                <a:latin typeface="Baskerville Old Face" panose="02020602080505020303" pitchFamily="18" charset="0"/>
              </a:rPr>
              <a:t>Storia delle mentalità</a:t>
            </a:r>
          </a:p>
          <a:p>
            <a:pPr marL="342900" indent="-342900" algn="just">
              <a:buFont typeface="Wingdings" panose="05000000000000000000" pitchFamily="2" charset="2"/>
              <a:buChar char="Ø"/>
            </a:pPr>
            <a:r>
              <a:rPr lang="it-IT" sz="2200" dirty="0">
                <a:solidFill>
                  <a:schemeClr val="bg1"/>
                </a:solidFill>
                <a:latin typeface="Baskerville Old Face" panose="02020602080505020303" pitchFamily="18" charset="0"/>
              </a:rPr>
              <a:t>Contesti quotidiani</a:t>
            </a:r>
          </a:p>
          <a:p>
            <a:pPr marL="342900" indent="-342900" algn="just">
              <a:buFont typeface="Wingdings" panose="05000000000000000000" pitchFamily="2" charset="2"/>
              <a:buChar char="Ø"/>
            </a:pPr>
            <a:r>
              <a:rPr lang="it-IT" sz="2200" dirty="0">
                <a:solidFill>
                  <a:schemeClr val="bg1"/>
                </a:solidFill>
                <a:latin typeface="Baskerville Old Face" panose="02020602080505020303" pitchFamily="18" charset="0"/>
              </a:rPr>
              <a:t>Realtà marginali</a:t>
            </a:r>
            <a:endParaRPr lang="it-IT" sz="2200" dirty="0"/>
          </a:p>
        </p:txBody>
      </p:sp>
      <p:sp>
        <p:nvSpPr>
          <p:cNvPr id="22" name="CasellaDiTesto 21">
            <a:extLst>
              <a:ext uri="{FF2B5EF4-FFF2-40B4-BE49-F238E27FC236}">
                <a16:creationId xmlns:a16="http://schemas.microsoft.com/office/drawing/2014/main" id="{2F9FAC03-9CE1-4B8A-8F34-A5C9FE2DF440}"/>
              </a:ext>
            </a:extLst>
          </p:cNvPr>
          <p:cNvSpPr txBox="1"/>
          <p:nvPr/>
        </p:nvSpPr>
        <p:spPr>
          <a:xfrm>
            <a:off x="6443727" y="3429000"/>
            <a:ext cx="1637058" cy="430887"/>
          </a:xfrm>
          <a:prstGeom prst="rect">
            <a:avLst/>
          </a:prstGeom>
          <a:noFill/>
        </p:spPr>
        <p:txBody>
          <a:bodyPr wrap="square">
            <a:spAutoFit/>
          </a:bodyPr>
          <a:lstStyle/>
          <a:p>
            <a:pPr algn="just"/>
            <a:r>
              <a:rPr lang="it-IT" sz="2200" dirty="0">
                <a:solidFill>
                  <a:schemeClr val="bg1"/>
                </a:solidFill>
                <a:latin typeface="Baskerville Old Face" panose="02020602080505020303" pitchFamily="18" charset="0"/>
              </a:rPr>
              <a:t>attenzione a</a:t>
            </a:r>
          </a:p>
        </p:txBody>
      </p:sp>
    </p:spTree>
    <p:extLst>
      <p:ext uri="{BB962C8B-B14F-4D97-AF65-F5344CB8AC3E}">
        <p14:creationId xmlns:p14="http://schemas.microsoft.com/office/powerpoint/2010/main" val="2642580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useBgFill="1">
        <p:nvSpPr>
          <p:cNvPr id="14" name="Freeform: Shape 15">
            <a:extLst>
              <a:ext uri="{FF2B5EF4-FFF2-40B4-BE49-F238E27FC236}">
                <a16:creationId xmlns:a16="http://schemas.microsoft.com/office/drawing/2014/main" id="{C5486FEF-95C5-433A-8B8C-9C07A3C3881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099082"/>
          </a:xfrm>
          <a:custGeom>
            <a:avLst/>
            <a:gdLst>
              <a:gd name="connsiteX0" fmla="*/ 7230262 w 12192000"/>
              <a:gd name="connsiteY0" fmla="*/ 5906862 h 6099082"/>
              <a:gd name="connsiteX1" fmla="*/ 7197115 w 12192000"/>
              <a:gd name="connsiteY1" fmla="*/ 5913338 h 6099082"/>
              <a:gd name="connsiteX2" fmla="*/ 7214545 w 12192000"/>
              <a:gd name="connsiteY2" fmla="*/ 5911744 h 6099082"/>
              <a:gd name="connsiteX3" fmla="*/ 7230262 w 12192000"/>
              <a:gd name="connsiteY3" fmla="*/ 5906862 h 6099082"/>
              <a:gd name="connsiteX4" fmla="*/ 7009120 w 12192000"/>
              <a:gd name="connsiteY4" fmla="*/ 5850263 h 6099082"/>
              <a:gd name="connsiteX5" fmla="*/ 7021563 w 12192000"/>
              <a:gd name="connsiteY5" fmla="*/ 5861355 h 6099082"/>
              <a:gd name="connsiteX6" fmla="*/ 7021563 w 12192000"/>
              <a:gd name="connsiteY6" fmla="*/ 5861354 h 6099082"/>
              <a:gd name="connsiteX7" fmla="*/ 7768443 w 12192000"/>
              <a:gd name="connsiteY7" fmla="*/ 5742074 h 6099082"/>
              <a:gd name="connsiteX8" fmla="*/ 7768443 w 12192000"/>
              <a:gd name="connsiteY8" fmla="*/ 5742075 h 6099082"/>
              <a:gd name="connsiteX9" fmla="*/ 7792447 w 12192000"/>
              <a:gd name="connsiteY9" fmla="*/ 5764553 h 6099082"/>
              <a:gd name="connsiteX10" fmla="*/ 7768443 w 12192000"/>
              <a:gd name="connsiteY10" fmla="*/ 5742074 h 6099082"/>
              <a:gd name="connsiteX11" fmla="*/ 4038748 w 12192000"/>
              <a:gd name="connsiteY11" fmla="*/ 5739955 h 6099082"/>
              <a:gd name="connsiteX12" fmla="*/ 4030517 w 12192000"/>
              <a:gd name="connsiteY12" fmla="*/ 5751599 h 6099082"/>
              <a:gd name="connsiteX13" fmla="*/ 4015609 w 12192000"/>
              <a:gd name="connsiteY13" fmla="*/ 5770450 h 6099082"/>
              <a:gd name="connsiteX14" fmla="*/ 3996845 w 12192000"/>
              <a:gd name="connsiteY14" fmla="*/ 5780104 h 6099082"/>
              <a:gd name="connsiteX15" fmla="*/ 4030518 w 12192000"/>
              <a:gd name="connsiteY15" fmla="*/ 5751599 h 6099082"/>
              <a:gd name="connsiteX16" fmla="*/ 6245343 w 12192000"/>
              <a:gd name="connsiteY16" fmla="*/ 5736549 h 6099082"/>
              <a:gd name="connsiteX17" fmla="*/ 6274406 w 12192000"/>
              <a:gd name="connsiteY17" fmla="*/ 5743345 h 6099082"/>
              <a:gd name="connsiteX18" fmla="*/ 6291246 w 12192000"/>
              <a:gd name="connsiteY18" fmla="*/ 5749662 h 6099082"/>
              <a:gd name="connsiteX19" fmla="*/ 6291385 w 12192000"/>
              <a:gd name="connsiteY19" fmla="*/ 5749714 h 6099082"/>
              <a:gd name="connsiteX20" fmla="*/ 6306284 w 12192000"/>
              <a:gd name="connsiteY20" fmla="*/ 5755552 h 6099082"/>
              <a:gd name="connsiteX21" fmla="*/ 6308075 w 12192000"/>
              <a:gd name="connsiteY21" fmla="*/ 5755968 h 6099082"/>
              <a:gd name="connsiteX22" fmla="*/ 6313854 w 12192000"/>
              <a:gd name="connsiteY22" fmla="*/ 5758133 h 6099082"/>
              <a:gd name="connsiteX23" fmla="*/ 6337047 w 12192000"/>
              <a:gd name="connsiteY23" fmla="*/ 5762696 h 6099082"/>
              <a:gd name="connsiteX24" fmla="*/ 6308075 w 12192000"/>
              <a:gd name="connsiteY24" fmla="*/ 5755968 h 6099082"/>
              <a:gd name="connsiteX25" fmla="*/ 6291385 w 12192000"/>
              <a:gd name="connsiteY25" fmla="*/ 5749714 h 6099082"/>
              <a:gd name="connsiteX26" fmla="*/ 6276197 w 12192000"/>
              <a:gd name="connsiteY26" fmla="*/ 5743764 h 6099082"/>
              <a:gd name="connsiteX27" fmla="*/ 6274406 w 12192000"/>
              <a:gd name="connsiteY27" fmla="*/ 5743345 h 6099082"/>
              <a:gd name="connsiteX28" fmla="*/ 6268612 w 12192000"/>
              <a:gd name="connsiteY28" fmla="*/ 5741171 h 6099082"/>
              <a:gd name="connsiteX29" fmla="*/ 6245343 w 12192000"/>
              <a:gd name="connsiteY29" fmla="*/ 5736549 h 6099082"/>
              <a:gd name="connsiteX30" fmla="*/ 3871824 w 12192000"/>
              <a:gd name="connsiteY30" fmla="*/ 5726642 h 6099082"/>
              <a:gd name="connsiteX31" fmla="*/ 3908498 w 12192000"/>
              <a:gd name="connsiteY31" fmla="*/ 5756123 h 6099082"/>
              <a:gd name="connsiteX32" fmla="*/ 3908984 w 12192000"/>
              <a:gd name="connsiteY32" fmla="*/ 5756350 h 6099082"/>
              <a:gd name="connsiteX33" fmla="*/ 3908498 w 12192000"/>
              <a:gd name="connsiteY33" fmla="*/ 5756123 h 6099082"/>
              <a:gd name="connsiteX34" fmla="*/ 3871824 w 12192000"/>
              <a:gd name="connsiteY34" fmla="*/ 5726642 h 6099082"/>
              <a:gd name="connsiteX35" fmla="*/ 6558837 w 12192000"/>
              <a:gd name="connsiteY35" fmla="*/ 5706717 h 6099082"/>
              <a:gd name="connsiteX36" fmla="*/ 6529984 w 12192000"/>
              <a:gd name="connsiteY36" fmla="*/ 5708163 h 6099082"/>
              <a:gd name="connsiteX37" fmla="*/ 6589207 w 12192000"/>
              <a:gd name="connsiteY37" fmla="*/ 5711593 h 6099082"/>
              <a:gd name="connsiteX38" fmla="*/ 6558837 w 12192000"/>
              <a:gd name="connsiteY38" fmla="*/ 5706717 h 6099082"/>
              <a:gd name="connsiteX39" fmla="*/ 4834454 w 12192000"/>
              <a:gd name="connsiteY39" fmla="*/ 5646059 h 6099082"/>
              <a:gd name="connsiteX40" fmla="*/ 4883985 w 12192000"/>
              <a:gd name="connsiteY40" fmla="*/ 5670301 h 6099082"/>
              <a:gd name="connsiteX41" fmla="*/ 4858238 w 12192000"/>
              <a:gd name="connsiteY41" fmla="*/ 5663787 h 6099082"/>
              <a:gd name="connsiteX42" fmla="*/ 4834454 w 12192000"/>
              <a:gd name="connsiteY42" fmla="*/ 5646059 h 6099082"/>
              <a:gd name="connsiteX43" fmla="*/ 5056443 w 12192000"/>
              <a:gd name="connsiteY43" fmla="*/ 5643725 h 6099082"/>
              <a:gd name="connsiteX44" fmla="*/ 5072588 w 12192000"/>
              <a:gd name="connsiteY44" fmla="*/ 5644505 h 6099082"/>
              <a:gd name="connsiteX45" fmla="*/ 5089161 w 12192000"/>
              <a:gd name="connsiteY45" fmla="*/ 5653107 h 6099082"/>
              <a:gd name="connsiteX46" fmla="*/ 5056443 w 12192000"/>
              <a:gd name="connsiteY46" fmla="*/ 5643725 h 6099082"/>
              <a:gd name="connsiteX47" fmla="*/ 739852 w 12192000"/>
              <a:gd name="connsiteY47" fmla="*/ 5343843 h 6099082"/>
              <a:gd name="connsiteX48" fmla="*/ 724278 w 12192000"/>
              <a:gd name="connsiteY48" fmla="*/ 5365062 h 6099082"/>
              <a:gd name="connsiteX49" fmla="*/ 708621 w 12192000"/>
              <a:gd name="connsiteY49" fmla="*/ 5381222 h 6099082"/>
              <a:gd name="connsiteX50" fmla="*/ 691439 w 12192000"/>
              <a:gd name="connsiteY50" fmla="*/ 5386697 h 6099082"/>
              <a:gd name="connsiteX51" fmla="*/ 708622 w 12192000"/>
              <a:gd name="connsiteY51" fmla="*/ 5381222 h 6099082"/>
              <a:gd name="connsiteX52" fmla="*/ 724279 w 12192000"/>
              <a:gd name="connsiteY52" fmla="*/ 5365062 h 6099082"/>
              <a:gd name="connsiteX53" fmla="*/ 739852 w 12192000"/>
              <a:gd name="connsiteY53" fmla="*/ 5343843 h 6099082"/>
              <a:gd name="connsiteX54" fmla="*/ 8934151 w 12192000"/>
              <a:gd name="connsiteY54" fmla="*/ 5275333 h 6099082"/>
              <a:gd name="connsiteX55" fmla="*/ 8954249 w 12192000"/>
              <a:gd name="connsiteY55" fmla="*/ 5290264 h 6099082"/>
              <a:gd name="connsiteX56" fmla="*/ 8962389 w 12192000"/>
              <a:gd name="connsiteY56" fmla="*/ 5293563 h 6099082"/>
              <a:gd name="connsiteX57" fmla="*/ 8954250 w 12192000"/>
              <a:gd name="connsiteY57" fmla="*/ 5290264 h 6099082"/>
              <a:gd name="connsiteX58" fmla="*/ 8934151 w 12192000"/>
              <a:gd name="connsiteY58" fmla="*/ 5275333 h 6099082"/>
              <a:gd name="connsiteX59" fmla="*/ 2314816 w 12192000"/>
              <a:gd name="connsiteY59" fmla="*/ 5273737 h 6099082"/>
              <a:gd name="connsiteX60" fmla="*/ 2300909 w 12192000"/>
              <a:gd name="connsiteY60" fmla="*/ 5279143 h 6099082"/>
              <a:gd name="connsiteX61" fmla="*/ 2216515 w 12192000"/>
              <a:gd name="connsiteY61" fmla="*/ 5314887 h 6099082"/>
              <a:gd name="connsiteX62" fmla="*/ 2300910 w 12192000"/>
              <a:gd name="connsiteY62" fmla="*/ 5279143 h 6099082"/>
              <a:gd name="connsiteX63" fmla="*/ 1916629 w 12192000"/>
              <a:gd name="connsiteY63" fmla="*/ 5252000 h 6099082"/>
              <a:gd name="connsiteX64" fmla="*/ 1907132 w 12192000"/>
              <a:gd name="connsiteY64" fmla="*/ 5255330 h 6099082"/>
              <a:gd name="connsiteX65" fmla="*/ 1866619 w 12192000"/>
              <a:gd name="connsiteY65" fmla="*/ 5265015 h 6099082"/>
              <a:gd name="connsiteX66" fmla="*/ 1907133 w 12192000"/>
              <a:gd name="connsiteY66" fmla="*/ 5255330 h 6099082"/>
              <a:gd name="connsiteX67" fmla="*/ 2058204 w 12192000"/>
              <a:gd name="connsiteY67" fmla="*/ 5241232 h 6099082"/>
              <a:gd name="connsiteX68" fmla="*/ 2108194 w 12192000"/>
              <a:gd name="connsiteY68" fmla="*/ 5255939 h 6099082"/>
              <a:gd name="connsiteX69" fmla="*/ 2058204 w 12192000"/>
              <a:gd name="connsiteY69" fmla="*/ 5241232 h 6099082"/>
              <a:gd name="connsiteX70" fmla="*/ 0 w 12192000"/>
              <a:gd name="connsiteY70" fmla="*/ 0 h 6099082"/>
              <a:gd name="connsiteX71" fmla="*/ 12191456 w 12192000"/>
              <a:gd name="connsiteY71" fmla="*/ 0 h 6099082"/>
              <a:gd name="connsiteX72" fmla="*/ 12191456 w 12192000"/>
              <a:gd name="connsiteY72" fmla="*/ 873938 h 6099082"/>
              <a:gd name="connsiteX73" fmla="*/ 12192000 w 12192000"/>
              <a:gd name="connsiteY73" fmla="*/ 873938 h 6099082"/>
              <a:gd name="connsiteX74" fmla="*/ 12192000 w 12192000"/>
              <a:gd name="connsiteY74" fmla="*/ 3249107 h 6099082"/>
              <a:gd name="connsiteX75" fmla="*/ 12192000 w 12192000"/>
              <a:gd name="connsiteY75" fmla="*/ 3283970 h 6099082"/>
              <a:gd name="connsiteX76" fmla="*/ 12192000 w 12192000"/>
              <a:gd name="connsiteY76" fmla="*/ 3681702 h 6099082"/>
              <a:gd name="connsiteX77" fmla="*/ 12160947 w 12192000"/>
              <a:gd name="connsiteY77" fmla="*/ 3710323 h 6099082"/>
              <a:gd name="connsiteX78" fmla="*/ 12026448 w 12192000"/>
              <a:gd name="connsiteY78" fmla="*/ 3770523 h 6099082"/>
              <a:gd name="connsiteX79" fmla="*/ 11986443 w 12192000"/>
              <a:gd name="connsiteY79" fmla="*/ 3786526 h 6099082"/>
              <a:gd name="connsiteX80" fmla="*/ 11821656 w 12192000"/>
              <a:gd name="connsiteY80" fmla="*/ 3889591 h 6099082"/>
              <a:gd name="connsiteX81" fmla="*/ 11672489 w 12192000"/>
              <a:gd name="connsiteY81" fmla="*/ 4017039 h 6099082"/>
              <a:gd name="connsiteX82" fmla="*/ 11562947 w 12192000"/>
              <a:gd name="connsiteY82" fmla="*/ 4168300 h 6099082"/>
              <a:gd name="connsiteX83" fmla="*/ 11532275 w 12192000"/>
              <a:gd name="connsiteY83" fmla="*/ 4204307 h 6099082"/>
              <a:gd name="connsiteX84" fmla="*/ 11448453 w 12192000"/>
              <a:gd name="connsiteY84" fmla="*/ 4249457 h 6099082"/>
              <a:gd name="connsiteX85" fmla="*/ 11374346 w 12192000"/>
              <a:gd name="connsiteY85" fmla="*/ 4283366 h 6099082"/>
              <a:gd name="connsiteX86" fmla="*/ 11320623 w 12192000"/>
              <a:gd name="connsiteY86" fmla="*/ 4320897 h 6099082"/>
              <a:gd name="connsiteX87" fmla="*/ 11275283 w 12192000"/>
              <a:gd name="connsiteY87" fmla="*/ 4355378 h 6099082"/>
              <a:gd name="connsiteX88" fmla="*/ 11172600 w 12192000"/>
              <a:gd name="connsiteY88" fmla="*/ 4444536 h 6099082"/>
              <a:gd name="connsiteX89" fmla="*/ 11058869 w 12192000"/>
              <a:gd name="connsiteY89" fmla="*/ 4519786 h 6099082"/>
              <a:gd name="connsiteX90" fmla="*/ 10967423 w 12192000"/>
              <a:gd name="connsiteY90" fmla="*/ 4611991 h 6099082"/>
              <a:gd name="connsiteX91" fmla="*/ 10929704 w 12192000"/>
              <a:gd name="connsiteY91" fmla="*/ 4661903 h 6099082"/>
              <a:gd name="connsiteX92" fmla="*/ 10850453 w 12192000"/>
              <a:gd name="connsiteY92" fmla="*/ 4696003 h 6099082"/>
              <a:gd name="connsiteX93" fmla="*/ 10764534 w 12192000"/>
              <a:gd name="connsiteY93" fmla="*/ 4749345 h 6099082"/>
              <a:gd name="connsiteX94" fmla="*/ 10703573 w 12192000"/>
              <a:gd name="connsiteY94" fmla="*/ 4802305 h 6099082"/>
              <a:gd name="connsiteX95" fmla="*/ 10656519 w 12192000"/>
              <a:gd name="connsiteY95" fmla="*/ 4837740 h 6099082"/>
              <a:gd name="connsiteX96" fmla="*/ 10590031 w 12192000"/>
              <a:gd name="connsiteY96" fmla="*/ 4873366 h 6099082"/>
              <a:gd name="connsiteX97" fmla="*/ 10523354 w 12192000"/>
              <a:gd name="connsiteY97" fmla="*/ 4920039 h 6099082"/>
              <a:gd name="connsiteX98" fmla="*/ 10490969 w 12192000"/>
              <a:gd name="connsiteY98" fmla="*/ 4948806 h 6099082"/>
              <a:gd name="connsiteX99" fmla="*/ 10428291 w 12192000"/>
              <a:gd name="connsiteY99" fmla="*/ 4996622 h 6099082"/>
              <a:gd name="connsiteX100" fmla="*/ 10363709 w 12192000"/>
              <a:gd name="connsiteY100" fmla="*/ 5041201 h 6099082"/>
              <a:gd name="connsiteX101" fmla="*/ 10242357 w 12192000"/>
              <a:gd name="connsiteY101" fmla="*/ 5092257 h 6099082"/>
              <a:gd name="connsiteX102" fmla="*/ 10131863 w 12192000"/>
              <a:gd name="connsiteY102" fmla="*/ 5167315 h 6099082"/>
              <a:gd name="connsiteX103" fmla="*/ 10044230 w 12192000"/>
              <a:gd name="connsiteY103" fmla="*/ 5222182 h 6099082"/>
              <a:gd name="connsiteX104" fmla="*/ 9993175 w 12192000"/>
              <a:gd name="connsiteY104" fmla="*/ 5258189 h 6099082"/>
              <a:gd name="connsiteX105" fmla="*/ 9899446 w 12192000"/>
              <a:gd name="connsiteY105" fmla="*/ 5338582 h 6099082"/>
              <a:gd name="connsiteX106" fmla="*/ 9754088 w 12192000"/>
              <a:gd name="connsiteY106" fmla="*/ 5423166 h 6099082"/>
              <a:gd name="connsiteX107" fmla="*/ 9666265 w 12192000"/>
              <a:gd name="connsiteY107" fmla="*/ 5468888 h 6099082"/>
              <a:gd name="connsiteX108" fmla="*/ 9477283 w 12192000"/>
              <a:gd name="connsiteY108" fmla="*/ 5537851 h 6099082"/>
              <a:gd name="connsiteX109" fmla="*/ 9416321 w 12192000"/>
              <a:gd name="connsiteY109" fmla="*/ 5562426 h 6099082"/>
              <a:gd name="connsiteX110" fmla="*/ 9346597 w 12192000"/>
              <a:gd name="connsiteY110" fmla="*/ 5578619 h 6099082"/>
              <a:gd name="connsiteX111" fmla="*/ 9234579 w 12192000"/>
              <a:gd name="connsiteY111" fmla="*/ 5616911 h 6099082"/>
              <a:gd name="connsiteX112" fmla="*/ 9015878 w 12192000"/>
              <a:gd name="connsiteY112" fmla="*/ 5682826 h 6099082"/>
              <a:gd name="connsiteX113" fmla="*/ 8967871 w 12192000"/>
              <a:gd name="connsiteY113" fmla="*/ 5692923 h 6099082"/>
              <a:gd name="connsiteX114" fmla="*/ 8845565 w 12192000"/>
              <a:gd name="connsiteY114" fmla="*/ 5735407 h 6099082"/>
              <a:gd name="connsiteX115" fmla="*/ 8772219 w 12192000"/>
              <a:gd name="connsiteY115" fmla="*/ 5763982 h 6099082"/>
              <a:gd name="connsiteX116" fmla="*/ 8711448 w 12192000"/>
              <a:gd name="connsiteY116" fmla="*/ 5780366 h 6099082"/>
              <a:gd name="connsiteX117" fmla="*/ 8657726 w 12192000"/>
              <a:gd name="connsiteY117" fmla="*/ 5787986 h 6099082"/>
              <a:gd name="connsiteX118" fmla="*/ 8516369 w 12192000"/>
              <a:gd name="connsiteY118" fmla="*/ 5825705 h 6099082"/>
              <a:gd name="connsiteX119" fmla="*/ 8459979 w 12192000"/>
              <a:gd name="connsiteY119" fmla="*/ 5840566 h 6099082"/>
              <a:gd name="connsiteX120" fmla="*/ 8313671 w 12192000"/>
              <a:gd name="connsiteY120" fmla="*/ 5891622 h 6099082"/>
              <a:gd name="connsiteX121" fmla="*/ 8189651 w 12192000"/>
              <a:gd name="connsiteY121" fmla="*/ 5925341 h 6099082"/>
              <a:gd name="connsiteX122" fmla="*/ 8137835 w 12192000"/>
              <a:gd name="connsiteY122" fmla="*/ 5941534 h 6099082"/>
              <a:gd name="connsiteX123" fmla="*/ 8019339 w 12192000"/>
              <a:gd name="connsiteY123" fmla="*/ 5968586 h 6099082"/>
              <a:gd name="connsiteX124" fmla="*/ 7952280 w 12192000"/>
              <a:gd name="connsiteY124" fmla="*/ 5987637 h 6099082"/>
              <a:gd name="connsiteX125" fmla="*/ 7788636 w 12192000"/>
              <a:gd name="connsiteY125" fmla="*/ 6009163 h 6099082"/>
              <a:gd name="connsiteX126" fmla="*/ 7619655 w 12192000"/>
              <a:gd name="connsiteY126" fmla="*/ 6029928 h 6099082"/>
              <a:gd name="connsiteX127" fmla="*/ 7526880 w 12192000"/>
              <a:gd name="connsiteY127" fmla="*/ 6036786 h 6099082"/>
              <a:gd name="connsiteX128" fmla="*/ 7445916 w 12192000"/>
              <a:gd name="connsiteY128" fmla="*/ 6047647 h 6099082"/>
              <a:gd name="connsiteX129" fmla="*/ 7375428 w 12192000"/>
              <a:gd name="connsiteY129" fmla="*/ 6054505 h 6099082"/>
              <a:gd name="connsiteX130" fmla="*/ 7263220 w 12192000"/>
              <a:gd name="connsiteY130" fmla="*/ 6068411 h 6099082"/>
              <a:gd name="connsiteX131" fmla="*/ 7216547 w 12192000"/>
              <a:gd name="connsiteY131" fmla="*/ 6072032 h 6099082"/>
              <a:gd name="connsiteX132" fmla="*/ 7106432 w 12192000"/>
              <a:gd name="connsiteY132" fmla="*/ 6071840 h 6099082"/>
              <a:gd name="connsiteX133" fmla="*/ 7068141 w 12192000"/>
              <a:gd name="connsiteY133" fmla="*/ 6069936 h 6099082"/>
              <a:gd name="connsiteX134" fmla="*/ 6994415 w 12192000"/>
              <a:gd name="connsiteY134" fmla="*/ 6046313 h 6099082"/>
              <a:gd name="connsiteX135" fmla="*/ 6985653 w 12192000"/>
              <a:gd name="connsiteY135" fmla="*/ 6044599 h 6099082"/>
              <a:gd name="connsiteX136" fmla="*/ 6937263 w 12192000"/>
              <a:gd name="connsiteY136" fmla="*/ 6035263 h 6099082"/>
              <a:gd name="connsiteX137" fmla="*/ 6910782 w 12192000"/>
              <a:gd name="connsiteY137" fmla="*/ 6032214 h 6099082"/>
              <a:gd name="connsiteX138" fmla="*/ 6810195 w 12192000"/>
              <a:gd name="connsiteY138" fmla="*/ 6012784 h 6099082"/>
              <a:gd name="connsiteX139" fmla="*/ 6752283 w 12192000"/>
              <a:gd name="connsiteY139" fmla="*/ 6003639 h 6099082"/>
              <a:gd name="connsiteX140" fmla="*/ 6705417 w 12192000"/>
              <a:gd name="connsiteY140" fmla="*/ 6004974 h 6099082"/>
              <a:gd name="connsiteX141" fmla="*/ 6623118 w 12192000"/>
              <a:gd name="connsiteY141" fmla="*/ 6006687 h 6099082"/>
              <a:gd name="connsiteX142" fmla="*/ 6596828 w 12192000"/>
              <a:gd name="connsiteY142" fmla="*/ 6011070 h 6099082"/>
              <a:gd name="connsiteX143" fmla="*/ 6477951 w 12192000"/>
              <a:gd name="connsiteY143" fmla="*/ 5998495 h 6099082"/>
              <a:gd name="connsiteX144" fmla="*/ 6410131 w 12192000"/>
              <a:gd name="connsiteY144" fmla="*/ 5997543 h 6099082"/>
              <a:gd name="connsiteX145" fmla="*/ 6333739 w 12192000"/>
              <a:gd name="connsiteY145" fmla="*/ 5981920 h 6099082"/>
              <a:gd name="connsiteX146" fmla="*/ 6311449 w 12192000"/>
              <a:gd name="connsiteY146" fmla="*/ 5982682 h 6099082"/>
              <a:gd name="connsiteX147" fmla="*/ 6286493 w 12192000"/>
              <a:gd name="connsiteY147" fmla="*/ 5984017 h 6099082"/>
              <a:gd name="connsiteX148" fmla="*/ 6209909 w 12192000"/>
              <a:gd name="connsiteY148" fmla="*/ 5985161 h 6099082"/>
              <a:gd name="connsiteX149" fmla="*/ 6163424 w 12192000"/>
              <a:gd name="connsiteY149" fmla="*/ 5990874 h 6099082"/>
              <a:gd name="connsiteX150" fmla="*/ 6074841 w 12192000"/>
              <a:gd name="connsiteY150" fmla="*/ 5987447 h 6099082"/>
              <a:gd name="connsiteX151" fmla="*/ 6042072 w 12192000"/>
              <a:gd name="connsiteY151" fmla="*/ 5992399 h 6099082"/>
              <a:gd name="connsiteX152" fmla="*/ 5959204 w 12192000"/>
              <a:gd name="connsiteY152" fmla="*/ 5992971 h 6099082"/>
              <a:gd name="connsiteX153" fmla="*/ 5884905 w 12192000"/>
              <a:gd name="connsiteY153" fmla="*/ 5990113 h 6099082"/>
              <a:gd name="connsiteX154" fmla="*/ 5813275 w 12192000"/>
              <a:gd name="connsiteY154" fmla="*/ 5991637 h 6099082"/>
              <a:gd name="connsiteX155" fmla="*/ 5762029 w 12192000"/>
              <a:gd name="connsiteY155" fmla="*/ 5997923 h 6099082"/>
              <a:gd name="connsiteX156" fmla="*/ 5706401 w 12192000"/>
              <a:gd name="connsiteY156" fmla="*/ 6001734 h 6099082"/>
              <a:gd name="connsiteX157" fmla="*/ 5553045 w 12192000"/>
              <a:gd name="connsiteY157" fmla="*/ 6024403 h 6099082"/>
              <a:gd name="connsiteX158" fmla="*/ 5524660 w 12192000"/>
              <a:gd name="connsiteY158" fmla="*/ 6018880 h 6099082"/>
              <a:gd name="connsiteX159" fmla="*/ 5363491 w 12192000"/>
              <a:gd name="connsiteY159" fmla="*/ 6013736 h 6099082"/>
              <a:gd name="connsiteX160" fmla="*/ 5328437 w 12192000"/>
              <a:gd name="connsiteY160" fmla="*/ 6014118 h 6099082"/>
              <a:gd name="connsiteX161" fmla="*/ 5234326 w 12192000"/>
              <a:gd name="connsiteY161" fmla="*/ 5991637 h 6099082"/>
              <a:gd name="connsiteX162" fmla="*/ 5089161 w 12192000"/>
              <a:gd name="connsiteY162" fmla="*/ 6027262 h 6099082"/>
              <a:gd name="connsiteX163" fmla="*/ 4953328 w 12192000"/>
              <a:gd name="connsiteY163" fmla="*/ 6071840 h 6099082"/>
              <a:gd name="connsiteX164" fmla="*/ 4936184 w 12192000"/>
              <a:gd name="connsiteY164" fmla="*/ 6077555 h 6099082"/>
              <a:gd name="connsiteX165" fmla="*/ 4887414 w 12192000"/>
              <a:gd name="connsiteY165" fmla="*/ 6087272 h 6099082"/>
              <a:gd name="connsiteX166" fmla="*/ 4827024 w 12192000"/>
              <a:gd name="connsiteY166" fmla="*/ 6090701 h 6099082"/>
              <a:gd name="connsiteX167" fmla="*/ 4750439 w 12192000"/>
              <a:gd name="connsiteY167" fmla="*/ 6099082 h 6099082"/>
              <a:gd name="connsiteX168" fmla="*/ 4689097 w 12192000"/>
              <a:gd name="connsiteY168" fmla="*/ 6088605 h 6099082"/>
              <a:gd name="connsiteX169" fmla="*/ 4603368 w 12192000"/>
              <a:gd name="connsiteY169" fmla="*/ 6072984 h 6099082"/>
              <a:gd name="connsiteX170" fmla="*/ 4522595 w 12192000"/>
              <a:gd name="connsiteY170" fmla="*/ 6058123 h 6099082"/>
              <a:gd name="connsiteX171" fmla="*/ 4497067 w 12192000"/>
              <a:gd name="connsiteY171" fmla="*/ 6075649 h 6099082"/>
              <a:gd name="connsiteX172" fmla="*/ 4457632 w 12192000"/>
              <a:gd name="connsiteY172" fmla="*/ 6090890 h 6099082"/>
              <a:gd name="connsiteX173" fmla="*/ 4413816 w 12192000"/>
              <a:gd name="connsiteY173" fmla="*/ 6072601 h 6099082"/>
              <a:gd name="connsiteX174" fmla="*/ 4311323 w 12192000"/>
              <a:gd name="connsiteY174" fmla="*/ 6034693 h 6099082"/>
              <a:gd name="connsiteX175" fmla="*/ 4246551 w 12192000"/>
              <a:gd name="connsiteY175" fmla="*/ 6032976 h 6099082"/>
              <a:gd name="connsiteX176" fmla="*/ 4105766 w 12192000"/>
              <a:gd name="connsiteY176" fmla="*/ 6016784 h 6099082"/>
              <a:gd name="connsiteX177" fmla="*/ 4013753 w 12192000"/>
              <a:gd name="connsiteY177" fmla="*/ 5993733 h 6099082"/>
              <a:gd name="connsiteX178" fmla="*/ 3947648 w 12192000"/>
              <a:gd name="connsiteY178" fmla="*/ 5967634 h 6099082"/>
              <a:gd name="connsiteX179" fmla="*/ 3852966 w 12192000"/>
              <a:gd name="connsiteY179" fmla="*/ 5933533 h 6099082"/>
              <a:gd name="connsiteX180" fmla="*/ 3757902 w 12192000"/>
              <a:gd name="connsiteY180" fmla="*/ 5915816 h 6099082"/>
              <a:gd name="connsiteX181" fmla="*/ 3689131 w 12192000"/>
              <a:gd name="connsiteY181" fmla="*/ 5893526 h 6099082"/>
              <a:gd name="connsiteX182" fmla="*/ 3605116 w 12192000"/>
              <a:gd name="connsiteY182" fmla="*/ 5878285 h 6099082"/>
              <a:gd name="connsiteX183" fmla="*/ 3534629 w 12192000"/>
              <a:gd name="connsiteY183" fmla="*/ 5877715 h 6099082"/>
              <a:gd name="connsiteX184" fmla="*/ 3424135 w 12192000"/>
              <a:gd name="connsiteY184" fmla="*/ 5880382 h 6099082"/>
              <a:gd name="connsiteX185" fmla="*/ 3288877 w 12192000"/>
              <a:gd name="connsiteY185" fmla="*/ 5834280 h 6099082"/>
              <a:gd name="connsiteX186" fmla="*/ 3234202 w 12192000"/>
              <a:gd name="connsiteY186" fmla="*/ 5823991 h 6099082"/>
              <a:gd name="connsiteX187" fmla="*/ 3182763 w 12192000"/>
              <a:gd name="connsiteY187" fmla="*/ 5819229 h 6099082"/>
              <a:gd name="connsiteX188" fmla="*/ 3073604 w 12192000"/>
              <a:gd name="connsiteY188" fmla="*/ 5788558 h 6099082"/>
              <a:gd name="connsiteX189" fmla="*/ 3029216 w 12192000"/>
              <a:gd name="connsiteY189" fmla="*/ 5778459 h 6099082"/>
              <a:gd name="connsiteX190" fmla="*/ 2967110 w 12192000"/>
              <a:gd name="connsiteY190" fmla="*/ 5778651 h 6099082"/>
              <a:gd name="connsiteX191" fmla="*/ 2854140 w 12192000"/>
              <a:gd name="connsiteY191" fmla="*/ 5764553 h 6099082"/>
              <a:gd name="connsiteX192" fmla="*/ 2741360 w 12192000"/>
              <a:gd name="connsiteY192" fmla="*/ 5723403 h 6099082"/>
              <a:gd name="connsiteX193" fmla="*/ 2693543 w 12192000"/>
              <a:gd name="connsiteY193" fmla="*/ 5727405 h 6099082"/>
              <a:gd name="connsiteX194" fmla="*/ 2676398 w 12192000"/>
              <a:gd name="connsiteY194" fmla="*/ 5726453 h 6099082"/>
              <a:gd name="connsiteX195" fmla="*/ 2522279 w 12192000"/>
              <a:gd name="connsiteY195" fmla="*/ 5703782 h 6099082"/>
              <a:gd name="connsiteX196" fmla="*/ 2506847 w 12192000"/>
              <a:gd name="connsiteY196" fmla="*/ 5701305 h 6099082"/>
              <a:gd name="connsiteX197" fmla="*/ 2434456 w 12192000"/>
              <a:gd name="connsiteY197" fmla="*/ 5681112 h 6099082"/>
              <a:gd name="connsiteX198" fmla="*/ 2251948 w 12192000"/>
              <a:gd name="connsiteY198" fmla="*/ 5668538 h 6099082"/>
              <a:gd name="connsiteX199" fmla="*/ 2240710 w 12192000"/>
              <a:gd name="connsiteY199" fmla="*/ 5667014 h 6099082"/>
              <a:gd name="connsiteX200" fmla="*/ 2179556 w 12192000"/>
              <a:gd name="connsiteY200" fmla="*/ 5677111 h 6099082"/>
              <a:gd name="connsiteX201" fmla="*/ 2149267 w 12192000"/>
              <a:gd name="connsiteY201" fmla="*/ 5691399 h 6099082"/>
              <a:gd name="connsiteX202" fmla="*/ 2102021 w 12192000"/>
              <a:gd name="connsiteY202" fmla="*/ 5706259 h 6099082"/>
              <a:gd name="connsiteX203" fmla="*/ 2054013 w 12192000"/>
              <a:gd name="connsiteY203" fmla="*/ 5711784 h 6099082"/>
              <a:gd name="connsiteX204" fmla="*/ 1973429 w 12192000"/>
              <a:gd name="connsiteY204" fmla="*/ 5689303 h 6099082"/>
              <a:gd name="connsiteX205" fmla="*/ 1944092 w 12192000"/>
              <a:gd name="connsiteY205" fmla="*/ 5687017 h 6099082"/>
              <a:gd name="connsiteX206" fmla="*/ 1878748 w 12192000"/>
              <a:gd name="connsiteY206" fmla="*/ 5676159 h 6099082"/>
              <a:gd name="connsiteX207" fmla="*/ 1821596 w 12192000"/>
              <a:gd name="connsiteY207" fmla="*/ 5676920 h 6099082"/>
              <a:gd name="connsiteX208" fmla="*/ 1775684 w 12192000"/>
              <a:gd name="connsiteY208" fmla="*/ 5694257 h 6099082"/>
              <a:gd name="connsiteX209" fmla="*/ 1709006 w 12192000"/>
              <a:gd name="connsiteY209" fmla="*/ 5697685 h 6099082"/>
              <a:gd name="connsiteX210" fmla="*/ 1665950 w 12192000"/>
              <a:gd name="connsiteY210" fmla="*/ 5685113 h 6099082"/>
              <a:gd name="connsiteX211" fmla="*/ 1657188 w 12192000"/>
              <a:gd name="connsiteY211" fmla="*/ 5683399 h 6099082"/>
              <a:gd name="connsiteX212" fmla="*/ 1544598 w 12192000"/>
              <a:gd name="connsiteY212" fmla="*/ 5682634 h 6099082"/>
              <a:gd name="connsiteX213" fmla="*/ 1404006 w 12192000"/>
              <a:gd name="connsiteY213" fmla="*/ 5720546 h 6099082"/>
              <a:gd name="connsiteX214" fmla="*/ 1380762 w 12192000"/>
              <a:gd name="connsiteY214" fmla="*/ 5728549 h 6099082"/>
              <a:gd name="connsiteX215" fmla="*/ 1267411 w 12192000"/>
              <a:gd name="connsiteY215" fmla="*/ 5742455 h 6099082"/>
              <a:gd name="connsiteX216" fmla="*/ 1206641 w 12192000"/>
              <a:gd name="connsiteY216" fmla="*/ 5756553 h 6099082"/>
              <a:gd name="connsiteX217" fmla="*/ 1162823 w 12192000"/>
              <a:gd name="connsiteY217" fmla="*/ 5757315 h 6099082"/>
              <a:gd name="connsiteX218" fmla="*/ 1109865 w 12192000"/>
              <a:gd name="connsiteY218" fmla="*/ 5782270 h 6099082"/>
              <a:gd name="connsiteX219" fmla="*/ 1092527 w 12192000"/>
              <a:gd name="connsiteY219" fmla="*/ 5793130 h 6099082"/>
              <a:gd name="connsiteX220" fmla="*/ 1071762 w 12192000"/>
              <a:gd name="connsiteY220" fmla="*/ 5799607 h 6099082"/>
              <a:gd name="connsiteX221" fmla="*/ 977653 w 12192000"/>
              <a:gd name="connsiteY221" fmla="*/ 5820182 h 6099082"/>
              <a:gd name="connsiteX222" fmla="*/ 960887 w 12192000"/>
              <a:gd name="connsiteY222" fmla="*/ 5831801 h 6099082"/>
              <a:gd name="connsiteX223" fmla="*/ 949646 w 12192000"/>
              <a:gd name="connsiteY223" fmla="*/ 5839042 h 6099082"/>
              <a:gd name="connsiteX224" fmla="*/ 858205 w 12192000"/>
              <a:gd name="connsiteY224" fmla="*/ 5851234 h 6099082"/>
              <a:gd name="connsiteX225" fmla="*/ 801053 w 12192000"/>
              <a:gd name="connsiteY225" fmla="*/ 5885715 h 6099082"/>
              <a:gd name="connsiteX226" fmla="*/ 785432 w 12192000"/>
              <a:gd name="connsiteY226" fmla="*/ 5900384 h 6099082"/>
              <a:gd name="connsiteX227" fmla="*/ 730754 w 12192000"/>
              <a:gd name="connsiteY227" fmla="*/ 5922482 h 6099082"/>
              <a:gd name="connsiteX228" fmla="*/ 546917 w 12192000"/>
              <a:gd name="connsiteY228" fmla="*/ 5964966 h 6099082"/>
              <a:gd name="connsiteX229" fmla="*/ 494337 w 12192000"/>
              <a:gd name="connsiteY229" fmla="*/ 5949915 h 6099082"/>
              <a:gd name="connsiteX230" fmla="*/ 394511 w 12192000"/>
              <a:gd name="connsiteY230" fmla="*/ 5990303 h 6099082"/>
              <a:gd name="connsiteX231" fmla="*/ 307259 w 12192000"/>
              <a:gd name="connsiteY231" fmla="*/ 6013163 h 6099082"/>
              <a:gd name="connsiteX232" fmla="*/ 274873 w 12192000"/>
              <a:gd name="connsiteY232" fmla="*/ 6018690 h 6099082"/>
              <a:gd name="connsiteX233" fmla="*/ 172384 w 12192000"/>
              <a:gd name="connsiteY233" fmla="*/ 6028786 h 6099082"/>
              <a:gd name="connsiteX234" fmla="*/ 119613 w 12192000"/>
              <a:gd name="connsiteY234" fmla="*/ 6051647 h 6099082"/>
              <a:gd name="connsiteX235" fmla="*/ 61197 w 12192000"/>
              <a:gd name="connsiteY235" fmla="*/ 6069150 h 6099082"/>
              <a:gd name="connsiteX236" fmla="*/ 544 w 12192000"/>
              <a:gd name="connsiteY236" fmla="*/ 6073921 h 6099082"/>
              <a:gd name="connsiteX237" fmla="*/ 544 w 12192000"/>
              <a:gd name="connsiteY237" fmla="*/ 5946682 h 6099082"/>
              <a:gd name="connsiteX238" fmla="*/ 0 w 12192000"/>
              <a:gd name="connsiteY238" fmla="*/ 5946682 h 6099082"/>
              <a:gd name="connsiteX239" fmla="*/ 0 w 12192000"/>
              <a:gd name="connsiteY239" fmla="*/ 1335314 h 6099082"/>
              <a:gd name="connsiteX240" fmla="*/ 0 w 12192000"/>
              <a:gd name="connsiteY240" fmla="*/ 873938 h 609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12192000" h="6099082">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6" y="5749662"/>
                </a:lnTo>
                <a:lnTo>
                  <a:pt x="6291385" y="5749714"/>
                </a:lnTo>
                <a:lnTo>
                  <a:pt x="6306284" y="5755552"/>
                </a:lnTo>
                <a:lnTo>
                  <a:pt x="6308075" y="5755968"/>
                </a:lnTo>
                <a:lnTo>
                  <a:pt x="6313854" y="5758133"/>
                </a:lnTo>
                <a:cubicBezTo>
                  <a:pt x="6321454" y="5760521"/>
                  <a:pt x="6329151" y="5762258"/>
                  <a:pt x="6337047" y="5762696"/>
                </a:cubicBezTo>
                <a:lnTo>
                  <a:pt x="6308075" y="5755968"/>
                </a:lnTo>
                <a:lnTo>
                  <a:pt x="6291385" y="5749714"/>
                </a:lnTo>
                <a:lnTo>
                  <a:pt x="6276197" y="5743764"/>
                </a:lnTo>
                <a:lnTo>
                  <a:pt x="6274406" y="5743345"/>
                </a:lnTo>
                <a:lnTo>
                  <a:pt x="6268612" y="5741171"/>
                </a:lnTo>
                <a:cubicBezTo>
                  <a:pt x="6260996" y="5738770"/>
                  <a:pt x="6253273" y="5737013"/>
                  <a:pt x="6245343" y="5736549"/>
                </a:cubicBezTo>
                <a:close/>
                <a:moveTo>
                  <a:pt x="3871824" y="5726642"/>
                </a:moveTo>
                <a:cubicBezTo>
                  <a:pt x="3883350" y="5738834"/>
                  <a:pt x="3895591" y="5748360"/>
                  <a:pt x="3908498" y="5756123"/>
                </a:cubicBezTo>
                <a:lnTo>
                  <a:pt x="3908984" y="5756350"/>
                </a:lnTo>
                <a:lnTo>
                  <a:pt x="3908498" y="5756123"/>
                </a:lnTo>
                <a:cubicBezTo>
                  <a:pt x="3895591" y="5748360"/>
                  <a:pt x="3883351" y="5738834"/>
                  <a:pt x="3871824" y="5726642"/>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5" y="5670301"/>
                </a:cubicBezTo>
                <a:lnTo>
                  <a:pt x="4858238" y="5663787"/>
                </a:lnTo>
                <a:cubicBezTo>
                  <a:pt x="4849944" y="5659978"/>
                  <a:pt x="4841980" y="5654298"/>
                  <a:pt x="4834454" y="5646059"/>
                </a:cubicBezTo>
                <a:close/>
                <a:moveTo>
                  <a:pt x="5056443" y="5643725"/>
                </a:moveTo>
                <a:lnTo>
                  <a:pt x="5072588" y="5644505"/>
                </a:lnTo>
                <a:cubicBezTo>
                  <a:pt x="5078053" y="5645963"/>
                  <a:pt x="5083589" y="5648726"/>
                  <a:pt x="5089161" y="5653107"/>
                </a:cubicBezTo>
                <a:cubicBezTo>
                  <a:pt x="5078018"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4" y="5990874"/>
                </a:cubicBezTo>
                <a:cubicBezTo>
                  <a:pt x="6133897" y="5985351"/>
                  <a:pt x="6104368" y="5997733"/>
                  <a:pt x="6074841" y="5987447"/>
                </a:cubicBezTo>
                <a:cubicBezTo>
                  <a:pt x="6065695" y="5984399"/>
                  <a:pt x="6053123" y="5992019"/>
                  <a:pt x="6042072" y="5992399"/>
                </a:cubicBezTo>
                <a:cubicBezTo>
                  <a:pt x="6014449" y="5993351"/>
                  <a:pt x="5986827" y="5993161"/>
                  <a:pt x="5959204" y="5992971"/>
                </a:cubicBezTo>
                <a:cubicBezTo>
                  <a:pt x="5934437" y="5992781"/>
                  <a:pt x="5908718" y="5995447"/>
                  <a:pt x="5884905" y="5990113"/>
                </a:cubicBezTo>
                <a:cubicBezTo>
                  <a:pt x="5859949" y="5984399"/>
                  <a:pt x="5837470" y="5985161"/>
                  <a:pt x="5813275" y="5991637"/>
                </a:cubicBezTo>
                <a:cubicBezTo>
                  <a:pt x="5796701" y="5996019"/>
                  <a:pt x="5779174" y="5996591"/>
                  <a:pt x="5762029" y="5997923"/>
                </a:cubicBezTo>
                <a:cubicBezTo>
                  <a:pt x="5743551" y="5999447"/>
                  <a:pt x="5723166" y="5995447"/>
                  <a:pt x="5706401" y="6001734"/>
                </a:cubicBezTo>
                <a:cubicBezTo>
                  <a:pt x="5656488" y="6020403"/>
                  <a:pt x="5605243" y="6024403"/>
                  <a:pt x="5553045" y="6024403"/>
                </a:cubicBezTo>
                <a:cubicBezTo>
                  <a:pt x="5543518" y="6024403"/>
                  <a:pt x="5533801" y="6021738"/>
                  <a:pt x="5524660" y="6018880"/>
                </a:cubicBezTo>
                <a:cubicBezTo>
                  <a:pt x="5471316" y="6001734"/>
                  <a:pt x="5417784" y="6003257"/>
                  <a:pt x="5363491" y="6013736"/>
                </a:cubicBezTo>
                <a:cubicBezTo>
                  <a:pt x="5352249" y="6016022"/>
                  <a:pt x="5339677" y="6016403"/>
                  <a:pt x="5328437" y="6014118"/>
                </a:cubicBezTo>
                <a:cubicBezTo>
                  <a:pt x="5296812" y="6007449"/>
                  <a:pt x="5266141" y="5996399"/>
                  <a:pt x="5234326" y="5991637"/>
                </a:cubicBezTo>
                <a:cubicBezTo>
                  <a:pt x="5181748" y="5983826"/>
                  <a:pt x="5136216" y="6010115"/>
                  <a:pt x="5089161" y="6027262"/>
                </a:cubicBezTo>
                <a:cubicBezTo>
                  <a:pt x="5044391" y="6043455"/>
                  <a:pt x="5006291" y="6080032"/>
                  <a:pt x="4953328" y="6071840"/>
                </a:cubicBezTo>
                <a:cubicBezTo>
                  <a:pt x="4947996" y="6071078"/>
                  <a:pt x="4942089" y="6076222"/>
                  <a:pt x="4936184" y="6077555"/>
                </a:cubicBezTo>
                <a:cubicBezTo>
                  <a:pt x="4919991" y="6081176"/>
                  <a:pt x="4903799" y="6085555"/>
                  <a:pt x="4887414" y="6087272"/>
                </a:cubicBezTo>
                <a:cubicBezTo>
                  <a:pt x="4867412" y="6089558"/>
                  <a:pt x="4847027" y="6088797"/>
                  <a:pt x="4827024" y="6090701"/>
                </a:cubicBezTo>
                <a:cubicBezTo>
                  <a:pt x="4801305" y="6092986"/>
                  <a:pt x="4775968" y="6099082"/>
                  <a:pt x="4750439" y="6099082"/>
                </a:cubicBezTo>
                <a:cubicBezTo>
                  <a:pt x="4729865" y="6099082"/>
                  <a:pt x="4709480" y="6092034"/>
                  <a:pt x="4689097" y="6088605"/>
                </a:cubicBezTo>
                <a:cubicBezTo>
                  <a:pt x="4660331" y="6083842"/>
                  <a:pt x="4628705" y="6085176"/>
                  <a:pt x="4603368" y="6072984"/>
                </a:cubicBezTo>
                <a:cubicBezTo>
                  <a:pt x="4576318" y="6060029"/>
                  <a:pt x="4550599" y="6054123"/>
                  <a:pt x="4522595" y="6058123"/>
                </a:cubicBezTo>
                <a:cubicBezTo>
                  <a:pt x="4513260" y="6059457"/>
                  <a:pt x="4501257" y="6067459"/>
                  <a:pt x="4497067" y="6075649"/>
                </a:cubicBezTo>
                <a:cubicBezTo>
                  <a:pt x="4487731" y="6093938"/>
                  <a:pt x="4474968" y="6097178"/>
                  <a:pt x="4457632" y="6090890"/>
                </a:cubicBezTo>
                <a:cubicBezTo>
                  <a:pt x="4442581" y="6085555"/>
                  <a:pt x="4424103" y="6082890"/>
                  <a:pt x="4413816" y="6072601"/>
                </a:cubicBezTo>
                <a:cubicBezTo>
                  <a:pt x="4384668" y="6043455"/>
                  <a:pt x="4347518" y="6042503"/>
                  <a:pt x="4311323" y="6034693"/>
                </a:cubicBezTo>
                <a:cubicBezTo>
                  <a:pt x="4289227" y="6029928"/>
                  <a:pt x="4268649" y="6029738"/>
                  <a:pt x="4246551" y="6032976"/>
                </a:cubicBezTo>
                <a:cubicBezTo>
                  <a:pt x="4198545"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ln>
            <a:noFill/>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8" name="Group 17">
            <a:extLst>
              <a:ext uri="{FF2B5EF4-FFF2-40B4-BE49-F238E27FC236}">
                <a16:creationId xmlns:a16="http://schemas.microsoft.com/office/drawing/2014/main" id="{4252769E-B9F0-4068-A645-5BBEF16E9C2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3296010"/>
            <a:ext cx="12191456" cy="2849975"/>
            <a:chOff x="476" y="-3923156"/>
            <a:chExt cx="10667524" cy="2493728"/>
          </a:xfrm>
        </p:grpSpPr>
        <p:sp>
          <p:nvSpPr>
            <p:cNvPr id="19" name="Freeform: Shape 18">
              <a:extLst>
                <a:ext uri="{FF2B5EF4-FFF2-40B4-BE49-F238E27FC236}">
                  <a16:creationId xmlns:a16="http://schemas.microsoft.com/office/drawing/2014/main" id="{1E12D6AD-7096-45BB-9C02-468B2704C15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39953252-97DE-4766-B2F6-E4FDA2FDA6A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4" name="Immagine 3">
            <a:extLst>
              <a:ext uri="{FF2B5EF4-FFF2-40B4-BE49-F238E27FC236}">
                <a16:creationId xmlns:a16="http://schemas.microsoft.com/office/drawing/2014/main" id="{7BCFB630-8640-42F8-AC38-A99F9E73A0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6131" y="6145985"/>
            <a:ext cx="1553725" cy="589049"/>
          </a:xfrm>
          <a:prstGeom prst="rect">
            <a:avLst/>
          </a:prstGeom>
        </p:spPr>
      </p:pic>
      <p:sp>
        <p:nvSpPr>
          <p:cNvPr id="12" name="CasellaDiTesto 11">
            <a:extLst>
              <a:ext uri="{FF2B5EF4-FFF2-40B4-BE49-F238E27FC236}">
                <a16:creationId xmlns:a16="http://schemas.microsoft.com/office/drawing/2014/main" id="{51106479-F3DC-4968-B835-1CBCEE97D0A7}"/>
              </a:ext>
            </a:extLst>
          </p:cNvPr>
          <p:cNvSpPr txBox="1"/>
          <p:nvPr/>
        </p:nvSpPr>
        <p:spPr>
          <a:xfrm>
            <a:off x="557623" y="3013501"/>
            <a:ext cx="4657726" cy="830997"/>
          </a:xfrm>
          <a:prstGeom prst="rect">
            <a:avLst/>
          </a:prstGeom>
          <a:noFill/>
        </p:spPr>
        <p:txBody>
          <a:bodyPr wrap="square" rtlCol="0">
            <a:spAutoFit/>
          </a:bodyPr>
          <a:lstStyle/>
          <a:p>
            <a:pPr algn="ctr"/>
            <a:r>
              <a:rPr lang="it-IT" sz="2400" b="1" dirty="0">
                <a:solidFill>
                  <a:schemeClr val="bg1"/>
                </a:solidFill>
                <a:latin typeface="Baskerville Old Face" panose="02020602080505020303" pitchFamily="18" charset="0"/>
              </a:rPr>
              <a:t>Philippe </a:t>
            </a:r>
            <a:r>
              <a:rPr lang="it-IT" sz="2400" b="1" dirty="0" err="1">
                <a:solidFill>
                  <a:schemeClr val="bg1"/>
                </a:solidFill>
                <a:latin typeface="Baskerville Old Face" panose="02020602080505020303" pitchFamily="18" charset="0"/>
              </a:rPr>
              <a:t>Ariès</a:t>
            </a:r>
            <a:r>
              <a:rPr lang="it-IT" sz="2400" dirty="0">
                <a:solidFill>
                  <a:schemeClr val="bg1"/>
                </a:solidFill>
                <a:latin typeface="Baskerville Old Face" panose="02020602080505020303" pitchFamily="18" charset="0"/>
              </a:rPr>
              <a:t> </a:t>
            </a:r>
          </a:p>
          <a:p>
            <a:pPr algn="ctr"/>
            <a:r>
              <a:rPr lang="it-IT" sz="2400" dirty="0">
                <a:solidFill>
                  <a:schemeClr val="bg1"/>
                </a:solidFill>
                <a:latin typeface="Baskerville Old Face" panose="02020602080505020303" pitchFamily="18" charset="0"/>
              </a:rPr>
              <a:t>(Blois, 1914 – Tolosa, 1984)</a:t>
            </a:r>
          </a:p>
        </p:txBody>
      </p:sp>
      <p:pic>
        <p:nvPicPr>
          <p:cNvPr id="2" name="Picture 2" descr="L'EHESS, une école atypique - Balises - Bpi">
            <a:extLst>
              <a:ext uri="{FF2B5EF4-FFF2-40B4-BE49-F238E27FC236}">
                <a16:creationId xmlns:a16="http://schemas.microsoft.com/office/drawing/2014/main" id="{AADB3498-4D25-4AC6-BC4F-4B7F83F8A7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5399" y="4239824"/>
            <a:ext cx="2162175" cy="211455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Connettore 2 4">
            <a:extLst>
              <a:ext uri="{FF2B5EF4-FFF2-40B4-BE49-F238E27FC236}">
                <a16:creationId xmlns:a16="http://schemas.microsoft.com/office/drawing/2014/main" id="{79316307-D2F2-4334-8089-A7BA2E5626F3}"/>
              </a:ext>
            </a:extLst>
          </p:cNvPr>
          <p:cNvCxnSpPr>
            <a:cxnSpLocks/>
          </p:cNvCxnSpPr>
          <p:nvPr/>
        </p:nvCxnSpPr>
        <p:spPr>
          <a:xfrm flipV="1">
            <a:off x="4699943" y="1571825"/>
            <a:ext cx="2132818" cy="145827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2A9139D-4344-4E5B-8395-660590B05D73}"/>
              </a:ext>
            </a:extLst>
          </p:cNvPr>
          <p:cNvSpPr txBox="1"/>
          <p:nvPr/>
        </p:nvSpPr>
        <p:spPr>
          <a:xfrm>
            <a:off x="6659417" y="1259060"/>
            <a:ext cx="2828925" cy="461665"/>
          </a:xfrm>
          <a:prstGeom prst="rect">
            <a:avLst/>
          </a:prstGeom>
          <a:noFill/>
        </p:spPr>
        <p:txBody>
          <a:bodyPr wrap="square" rtlCol="0">
            <a:spAutoFit/>
          </a:bodyPr>
          <a:lstStyle/>
          <a:p>
            <a:pPr algn="ctr"/>
            <a:r>
              <a:rPr lang="it-IT" sz="2400" dirty="0">
                <a:solidFill>
                  <a:schemeClr val="bg1"/>
                </a:solidFill>
                <a:latin typeface="Baskerville Old Face" panose="02020602080505020303" pitchFamily="18" charset="0"/>
              </a:rPr>
              <a:t>Demografia storica</a:t>
            </a:r>
          </a:p>
        </p:txBody>
      </p:sp>
      <p:sp>
        <p:nvSpPr>
          <p:cNvPr id="7" name="CasellaDiTesto 6">
            <a:extLst>
              <a:ext uri="{FF2B5EF4-FFF2-40B4-BE49-F238E27FC236}">
                <a16:creationId xmlns:a16="http://schemas.microsoft.com/office/drawing/2014/main" id="{B7894BA5-B1B0-4140-813F-D7A1CCCE2A78}"/>
              </a:ext>
            </a:extLst>
          </p:cNvPr>
          <p:cNvSpPr txBox="1"/>
          <p:nvPr/>
        </p:nvSpPr>
        <p:spPr>
          <a:xfrm>
            <a:off x="6685816" y="2055752"/>
            <a:ext cx="5292356" cy="461665"/>
          </a:xfrm>
          <a:prstGeom prst="rect">
            <a:avLst/>
          </a:prstGeom>
          <a:noFill/>
        </p:spPr>
        <p:txBody>
          <a:bodyPr wrap="square" rtlCol="0">
            <a:spAutoFit/>
          </a:bodyPr>
          <a:lstStyle/>
          <a:p>
            <a:pPr algn="ctr"/>
            <a:r>
              <a:rPr lang="it-IT" sz="2400" dirty="0">
                <a:solidFill>
                  <a:schemeClr val="bg1"/>
                </a:solidFill>
                <a:latin typeface="Baskerville Old Face" panose="02020602080505020303" pitchFamily="18" charset="0"/>
              </a:rPr>
              <a:t>Storia della famiglia e dei costumi sociali</a:t>
            </a:r>
          </a:p>
        </p:txBody>
      </p:sp>
      <p:sp>
        <p:nvSpPr>
          <p:cNvPr id="9" name="CasellaDiTesto 8">
            <a:extLst>
              <a:ext uri="{FF2B5EF4-FFF2-40B4-BE49-F238E27FC236}">
                <a16:creationId xmlns:a16="http://schemas.microsoft.com/office/drawing/2014/main" id="{D547BF8F-EB8F-40D2-843E-72134618B0A4}"/>
              </a:ext>
            </a:extLst>
          </p:cNvPr>
          <p:cNvSpPr txBox="1"/>
          <p:nvPr/>
        </p:nvSpPr>
        <p:spPr>
          <a:xfrm>
            <a:off x="6832761" y="2815877"/>
            <a:ext cx="4772025" cy="830997"/>
          </a:xfrm>
          <a:prstGeom prst="rect">
            <a:avLst/>
          </a:prstGeom>
          <a:noFill/>
        </p:spPr>
        <p:txBody>
          <a:bodyPr wrap="square" rtlCol="0">
            <a:spAutoFit/>
          </a:bodyPr>
          <a:lstStyle/>
          <a:p>
            <a:pPr algn="ctr"/>
            <a:r>
              <a:rPr lang="it-IT" sz="2400" dirty="0">
                <a:solidFill>
                  <a:schemeClr val="bg1"/>
                </a:solidFill>
                <a:latin typeface="Baskerville Old Face" panose="02020602080505020303" pitchFamily="18" charset="0"/>
              </a:rPr>
              <a:t>Direttore di studi all’</a:t>
            </a:r>
            <a:r>
              <a:rPr lang="it-IT" sz="2400" i="1" dirty="0">
                <a:solidFill>
                  <a:schemeClr val="bg1"/>
                </a:solidFill>
                <a:latin typeface="Baskerville Old Face" panose="02020602080505020303" pitchFamily="18" charset="0"/>
              </a:rPr>
              <a:t>École </a:t>
            </a:r>
            <a:r>
              <a:rPr lang="it-IT" sz="2400" i="1" dirty="0" err="1">
                <a:solidFill>
                  <a:schemeClr val="bg1"/>
                </a:solidFill>
                <a:latin typeface="Baskerville Old Face" panose="02020602080505020303" pitchFamily="18" charset="0"/>
              </a:rPr>
              <a:t>des</a:t>
            </a:r>
            <a:r>
              <a:rPr lang="it-IT" sz="2400" i="1" dirty="0">
                <a:solidFill>
                  <a:schemeClr val="bg1"/>
                </a:solidFill>
                <a:latin typeface="Baskerville Old Face" panose="02020602080505020303" pitchFamily="18" charset="0"/>
              </a:rPr>
              <a:t> Haute </a:t>
            </a:r>
            <a:r>
              <a:rPr lang="it-IT" sz="2400" i="1" dirty="0" err="1">
                <a:solidFill>
                  <a:schemeClr val="bg1"/>
                </a:solidFill>
                <a:latin typeface="Baskerville Old Face" panose="02020602080505020303" pitchFamily="18" charset="0"/>
              </a:rPr>
              <a:t>Études</a:t>
            </a:r>
            <a:r>
              <a:rPr lang="it-IT" sz="2400" i="1" dirty="0">
                <a:solidFill>
                  <a:schemeClr val="bg1"/>
                </a:solidFill>
                <a:latin typeface="Baskerville Old Face" panose="02020602080505020303" pitchFamily="18" charset="0"/>
              </a:rPr>
              <a:t> en Sciences </a:t>
            </a:r>
            <a:r>
              <a:rPr lang="it-IT" sz="2400" i="1" dirty="0" err="1">
                <a:solidFill>
                  <a:schemeClr val="bg1"/>
                </a:solidFill>
                <a:latin typeface="Baskerville Old Face" panose="02020602080505020303" pitchFamily="18" charset="0"/>
              </a:rPr>
              <a:t>Sociales</a:t>
            </a:r>
            <a:r>
              <a:rPr lang="it-IT" sz="2400" i="1" dirty="0">
                <a:solidFill>
                  <a:schemeClr val="bg1"/>
                </a:solidFill>
                <a:latin typeface="Baskerville Old Face" panose="02020602080505020303" pitchFamily="18" charset="0"/>
              </a:rPr>
              <a:t> </a:t>
            </a:r>
            <a:r>
              <a:rPr lang="it-IT" sz="2400" dirty="0">
                <a:solidFill>
                  <a:schemeClr val="bg1"/>
                </a:solidFill>
                <a:latin typeface="Baskerville Old Face" panose="02020602080505020303" pitchFamily="18" charset="0"/>
              </a:rPr>
              <a:t>(EHESS) </a:t>
            </a:r>
          </a:p>
        </p:txBody>
      </p:sp>
      <p:sp>
        <p:nvSpPr>
          <p:cNvPr id="10" name="CasellaDiTesto 9">
            <a:extLst>
              <a:ext uri="{FF2B5EF4-FFF2-40B4-BE49-F238E27FC236}">
                <a16:creationId xmlns:a16="http://schemas.microsoft.com/office/drawing/2014/main" id="{DBA981A9-943B-48A7-B8AE-1970769C1D0B}"/>
              </a:ext>
            </a:extLst>
          </p:cNvPr>
          <p:cNvSpPr txBox="1"/>
          <p:nvPr/>
        </p:nvSpPr>
        <p:spPr>
          <a:xfrm>
            <a:off x="6600825" y="3956842"/>
            <a:ext cx="5033552" cy="830997"/>
          </a:xfrm>
          <a:prstGeom prst="rect">
            <a:avLst/>
          </a:prstGeom>
          <a:noFill/>
        </p:spPr>
        <p:txBody>
          <a:bodyPr wrap="square" rtlCol="0">
            <a:spAutoFit/>
          </a:bodyPr>
          <a:lstStyle/>
          <a:p>
            <a:pPr algn="ctr"/>
            <a:r>
              <a:rPr lang="it-IT" sz="2400" dirty="0">
                <a:solidFill>
                  <a:schemeClr val="bg1"/>
                </a:solidFill>
                <a:latin typeface="Baskerville Old Face" panose="02020602080505020303" pitchFamily="18" charset="0"/>
              </a:rPr>
              <a:t>Approccio storiografico della Nouvelle Histoire </a:t>
            </a:r>
            <a:r>
              <a:rPr lang="it-IT" sz="2400" dirty="0">
                <a:solidFill>
                  <a:schemeClr val="bg1"/>
                </a:solidFill>
                <a:latin typeface="Baskerville Old Face" panose="02020602080505020303" pitchFamily="18" charset="0"/>
                <a:sym typeface="Wingdings" panose="05000000000000000000" pitchFamily="2" charset="2"/>
              </a:rPr>
              <a:t> studio delle mentalità</a:t>
            </a:r>
            <a:endParaRPr lang="it-IT" sz="2400" dirty="0">
              <a:solidFill>
                <a:schemeClr val="bg1"/>
              </a:solidFill>
              <a:latin typeface="Baskerville Old Face" panose="02020602080505020303" pitchFamily="18" charset="0"/>
            </a:endParaRPr>
          </a:p>
        </p:txBody>
      </p:sp>
      <p:sp>
        <p:nvSpPr>
          <p:cNvPr id="11" name="CasellaDiTesto 10">
            <a:extLst>
              <a:ext uri="{FF2B5EF4-FFF2-40B4-BE49-F238E27FC236}">
                <a16:creationId xmlns:a16="http://schemas.microsoft.com/office/drawing/2014/main" id="{2C11BAA6-4B7C-4A64-9B55-96277B3C379B}"/>
              </a:ext>
            </a:extLst>
          </p:cNvPr>
          <p:cNvSpPr txBox="1"/>
          <p:nvPr/>
        </p:nvSpPr>
        <p:spPr>
          <a:xfrm>
            <a:off x="6600825" y="5020216"/>
            <a:ext cx="5172075" cy="461665"/>
          </a:xfrm>
          <a:prstGeom prst="rect">
            <a:avLst/>
          </a:prstGeom>
          <a:noFill/>
        </p:spPr>
        <p:txBody>
          <a:bodyPr wrap="square" rtlCol="0">
            <a:spAutoFit/>
          </a:bodyPr>
          <a:lstStyle/>
          <a:p>
            <a:pPr algn="ctr"/>
            <a:r>
              <a:rPr lang="it-IT" sz="2400" dirty="0">
                <a:solidFill>
                  <a:schemeClr val="bg1"/>
                </a:solidFill>
                <a:latin typeface="Baskerville Old Face" panose="02020602080505020303" pitchFamily="18" charset="0"/>
              </a:rPr>
              <a:t>Sentimento dell’infanzia e della famiglia</a:t>
            </a:r>
          </a:p>
        </p:txBody>
      </p:sp>
      <p:pic>
        <p:nvPicPr>
          <p:cNvPr id="6146" name="Picture 2" descr="Pages found”: Philippe Ariès, still young – Archyde">
            <a:extLst>
              <a:ext uri="{FF2B5EF4-FFF2-40B4-BE49-F238E27FC236}">
                <a16:creationId xmlns:a16="http://schemas.microsoft.com/office/drawing/2014/main" id="{FC57CA26-A905-4E1E-93CE-9009386BB5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163" y="503626"/>
            <a:ext cx="3020687" cy="2013791"/>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Connettore 2 24">
            <a:extLst>
              <a:ext uri="{FF2B5EF4-FFF2-40B4-BE49-F238E27FC236}">
                <a16:creationId xmlns:a16="http://schemas.microsoft.com/office/drawing/2014/main" id="{88C222E1-A399-4647-A4CF-81078EA3FD8E}"/>
              </a:ext>
            </a:extLst>
          </p:cNvPr>
          <p:cNvCxnSpPr>
            <a:cxnSpLocks/>
          </p:cNvCxnSpPr>
          <p:nvPr/>
        </p:nvCxnSpPr>
        <p:spPr>
          <a:xfrm flipV="1">
            <a:off x="4701255" y="2406070"/>
            <a:ext cx="1984561" cy="74853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ttore 2 28">
            <a:extLst>
              <a:ext uri="{FF2B5EF4-FFF2-40B4-BE49-F238E27FC236}">
                <a16:creationId xmlns:a16="http://schemas.microsoft.com/office/drawing/2014/main" id="{FB9AF788-041F-4BF4-A1CF-E250FEC680E0}"/>
              </a:ext>
            </a:extLst>
          </p:cNvPr>
          <p:cNvCxnSpPr>
            <a:cxnSpLocks/>
          </p:cNvCxnSpPr>
          <p:nvPr/>
        </p:nvCxnSpPr>
        <p:spPr>
          <a:xfrm flipV="1">
            <a:off x="4713938" y="3230550"/>
            <a:ext cx="1959194" cy="6384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ttore 2 35">
            <a:extLst>
              <a:ext uri="{FF2B5EF4-FFF2-40B4-BE49-F238E27FC236}">
                <a16:creationId xmlns:a16="http://schemas.microsoft.com/office/drawing/2014/main" id="{CD65E1EB-789A-4217-B31D-BECE476DE615}"/>
              </a:ext>
            </a:extLst>
          </p:cNvPr>
          <p:cNvCxnSpPr>
            <a:cxnSpLocks/>
          </p:cNvCxnSpPr>
          <p:nvPr/>
        </p:nvCxnSpPr>
        <p:spPr>
          <a:xfrm>
            <a:off x="4726622" y="3417060"/>
            <a:ext cx="1874203" cy="73740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nettore 2 38">
            <a:extLst>
              <a:ext uri="{FF2B5EF4-FFF2-40B4-BE49-F238E27FC236}">
                <a16:creationId xmlns:a16="http://schemas.microsoft.com/office/drawing/2014/main" id="{C28699BC-0B48-4305-95DB-89301C589FF0}"/>
              </a:ext>
            </a:extLst>
          </p:cNvPr>
          <p:cNvCxnSpPr>
            <a:cxnSpLocks/>
          </p:cNvCxnSpPr>
          <p:nvPr/>
        </p:nvCxnSpPr>
        <p:spPr>
          <a:xfrm>
            <a:off x="4726622" y="3576905"/>
            <a:ext cx="1874203" cy="144331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6959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useBgFill="1">
        <p:nvSpPr>
          <p:cNvPr id="14" name="Freeform: Shape 15">
            <a:extLst>
              <a:ext uri="{FF2B5EF4-FFF2-40B4-BE49-F238E27FC236}">
                <a16:creationId xmlns:a16="http://schemas.microsoft.com/office/drawing/2014/main" id="{C5486FEF-95C5-433A-8B8C-9C07A3C3881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099082"/>
          </a:xfrm>
          <a:custGeom>
            <a:avLst/>
            <a:gdLst>
              <a:gd name="connsiteX0" fmla="*/ 7230262 w 12192000"/>
              <a:gd name="connsiteY0" fmla="*/ 5906862 h 6099082"/>
              <a:gd name="connsiteX1" fmla="*/ 7197115 w 12192000"/>
              <a:gd name="connsiteY1" fmla="*/ 5913338 h 6099082"/>
              <a:gd name="connsiteX2" fmla="*/ 7214545 w 12192000"/>
              <a:gd name="connsiteY2" fmla="*/ 5911744 h 6099082"/>
              <a:gd name="connsiteX3" fmla="*/ 7230262 w 12192000"/>
              <a:gd name="connsiteY3" fmla="*/ 5906862 h 6099082"/>
              <a:gd name="connsiteX4" fmla="*/ 7009120 w 12192000"/>
              <a:gd name="connsiteY4" fmla="*/ 5850263 h 6099082"/>
              <a:gd name="connsiteX5" fmla="*/ 7021563 w 12192000"/>
              <a:gd name="connsiteY5" fmla="*/ 5861355 h 6099082"/>
              <a:gd name="connsiteX6" fmla="*/ 7021563 w 12192000"/>
              <a:gd name="connsiteY6" fmla="*/ 5861354 h 6099082"/>
              <a:gd name="connsiteX7" fmla="*/ 7768443 w 12192000"/>
              <a:gd name="connsiteY7" fmla="*/ 5742074 h 6099082"/>
              <a:gd name="connsiteX8" fmla="*/ 7768443 w 12192000"/>
              <a:gd name="connsiteY8" fmla="*/ 5742075 h 6099082"/>
              <a:gd name="connsiteX9" fmla="*/ 7792447 w 12192000"/>
              <a:gd name="connsiteY9" fmla="*/ 5764553 h 6099082"/>
              <a:gd name="connsiteX10" fmla="*/ 7768443 w 12192000"/>
              <a:gd name="connsiteY10" fmla="*/ 5742074 h 6099082"/>
              <a:gd name="connsiteX11" fmla="*/ 4038748 w 12192000"/>
              <a:gd name="connsiteY11" fmla="*/ 5739955 h 6099082"/>
              <a:gd name="connsiteX12" fmla="*/ 4030517 w 12192000"/>
              <a:gd name="connsiteY12" fmla="*/ 5751599 h 6099082"/>
              <a:gd name="connsiteX13" fmla="*/ 4015609 w 12192000"/>
              <a:gd name="connsiteY13" fmla="*/ 5770450 h 6099082"/>
              <a:gd name="connsiteX14" fmla="*/ 3996845 w 12192000"/>
              <a:gd name="connsiteY14" fmla="*/ 5780104 h 6099082"/>
              <a:gd name="connsiteX15" fmla="*/ 4030518 w 12192000"/>
              <a:gd name="connsiteY15" fmla="*/ 5751599 h 6099082"/>
              <a:gd name="connsiteX16" fmla="*/ 6245343 w 12192000"/>
              <a:gd name="connsiteY16" fmla="*/ 5736549 h 6099082"/>
              <a:gd name="connsiteX17" fmla="*/ 6274406 w 12192000"/>
              <a:gd name="connsiteY17" fmla="*/ 5743345 h 6099082"/>
              <a:gd name="connsiteX18" fmla="*/ 6291246 w 12192000"/>
              <a:gd name="connsiteY18" fmla="*/ 5749662 h 6099082"/>
              <a:gd name="connsiteX19" fmla="*/ 6291385 w 12192000"/>
              <a:gd name="connsiteY19" fmla="*/ 5749714 h 6099082"/>
              <a:gd name="connsiteX20" fmla="*/ 6306284 w 12192000"/>
              <a:gd name="connsiteY20" fmla="*/ 5755552 h 6099082"/>
              <a:gd name="connsiteX21" fmla="*/ 6308075 w 12192000"/>
              <a:gd name="connsiteY21" fmla="*/ 5755968 h 6099082"/>
              <a:gd name="connsiteX22" fmla="*/ 6313854 w 12192000"/>
              <a:gd name="connsiteY22" fmla="*/ 5758133 h 6099082"/>
              <a:gd name="connsiteX23" fmla="*/ 6337047 w 12192000"/>
              <a:gd name="connsiteY23" fmla="*/ 5762696 h 6099082"/>
              <a:gd name="connsiteX24" fmla="*/ 6308075 w 12192000"/>
              <a:gd name="connsiteY24" fmla="*/ 5755968 h 6099082"/>
              <a:gd name="connsiteX25" fmla="*/ 6291385 w 12192000"/>
              <a:gd name="connsiteY25" fmla="*/ 5749714 h 6099082"/>
              <a:gd name="connsiteX26" fmla="*/ 6276197 w 12192000"/>
              <a:gd name="connsiteY26" fmla="*/ 5743764 h 6099082"/>
              <a:gd name="connsiteX27" fmla="*/ 6274406 w 12192000"/>
              <a:gd name="connsiteY27" fmla="*/ 5743345 h 6099082"/>
              <a:gd name="connsiteX28" fmla="*/ 6268612 w 12192000"/>
              <a:gd name="connsiteY28" fmla="*/ 5741171 h 6099082"/>
              <a:gd name="connsiteX29" fmla="*/ 6245343 w 12192000"/>
              <a:gd name="connsiteY29" fmla="*/ 5736549 h 6099082"/>
              <a:gd name="connsiteX30" fmla="*/ 3871824 w 12192000"/>
              <a:gd name="connsiteY30" fmla="*/ 5726642 h 6099082"/>
              <a:gd name="connsiteX31" fmla="*/ 3908498 w 12192000"/>
              <a:gd name="connsiteY31" fmla="*/ 5756123 h 6099082"/>
              <a:gd name="connsiteX32" fmla="*/ 3908984 w 12192000"/>
              <a:gd name="connsiteY32" fmla="*/ 5756350 h 6099082"/>
              <a:gd name="connsiteX33" fmla="*/ 3908498 w 12192000"/>
              <a:gd name="connsiteY33" fmla="*/ 5756123 h 6099082"/>
              <a:gd name="connsiteX34" fmla="*/ 3871824 w 12192000"/>
              <a:gd name="connsiteY34" fmla="*/ 5726642 h 6099082"/>
              <a:gd name="connsiteX35" fmla="*/ 6558837 w 12192000"/>
              <a:gd name="connsiteY35" fmla="*/ 5706717 h 6099082"/>
              <a:gd name="connsiteX36" fmla="*/ 6529984 w 12192000"/>
              <a:gd name="connsiteY36" fmla="*/ 5708163 h 6099082"/>
              <a:gd name="connsiteX37" fmla="*/ 6589207 w 12192000"/>
              <a:gd name="connsiteY37" fmla="*/ 5711593 h 6099082"/>
              <a:gd name="connsiteX38" fmla="*/ 6558837 w 12192000"/>
              <a:gd name="connsiteY38" fmla="*/ 5706717 h 6099082"/>
              <a:gd name="connsiteX39" fmla="*/ 4834454 w 12192000"/>
              <a:gd name="connsiteY39" fmla="*/ 5646059 h 6099082"/>
              <a:gd name="connsiteX40" fmla="*/ 4883985 w 12192000"/>
              <a:gd name="connsiteY40" fmla="*/ 5670301 h 6099082"/>
              <a:gd name="connsiteX41" fmla="*/ 4858238 w 12192000"/>
              <a:gd name="connsiteY41" fmla="*/ 5663787 h 6099082"/>
              <a:gd name="connsiteX42" fmla="*/ 4834454 w 12192000"/>
              <a:gd name="connsiteY42" fmla="*/ 5646059 h 6099082"/>
              <a:gd name="connsiteX43" fmla="*/ 5056443 w 12192000"/>
              <a:gd name="connsiteY43" fmla="*/ 5643725 h 6099082"/>
              <a:gd name="connsiteX44" fmla="*/ 5072588 w 12192000"/>
              <a:gd name="connsiteY44" fmla="*/ 5644505 h 6099082"/>
              <a:gd name="connsiteX45" fmla="*/ 5089161 w 12192000"/>
              <a:gd name="connsiteY45" fmla="*/ 5653107 h 6099082"/>
              <a:gd name="connsiteX46" fmla="*/ 5056443 w 12192000"/>
              <a:gd name="connsiteY46" fmla="*/ 5643725 h 6099082"/>
              <a:gd name="connsiteX47" fmla="*/ 739852 w 12192000"/>
              <a:gd name="connsiteY47" fmla="*/ 5343843 h 6099082"/>
              <a:gd name="connsiteX48" fmla="*/ 724278 w 12192000"/>
              <a:gd name="connsiteY48" fmla="*/ 5365062 h 6099082"/>
              <a:gd name="connsiteX49" fmla="*/ 708621 w 12192000"/>
              <a:gd name="connsiteY49" fmla="*/ 5381222 h 6099082"/>
              <a:gd name="connsiteX50" fmla="*/ 691439 w 12192000"/>
              <a:gd name="connsiteY50" fmla="*/ 5386697 h 6099082"/>
              <a:gd name="connsiteX51" fmla="*/ 708622 w 12192000"/>
              <a:gd name="connsiteY51" fmla="*/ 5381222 h 6099082"/>
              <a:gd name="connsiteX52" fmla="*/ 724279 w 12192000"/>
              <a:gd name="connsiteY52" fmla="*/ 5365062 h 6099082"/>
              <a:gd name="connsiteX53" fmla="*/ 739852 w 12192000"/>
              <a:gd name="connsiteY53" fmla="*/ 5343843 h 6099082"/>
              <a:gd name="connsiteX54" fmla="*/ 8934151 w 12192000"/>
              <a:gd name="connsiteY54" fmla="*/ 5275333 h 6099082"/>
              <a:gd name="connsiteX55" fmla="*/ 8954249 w 12192000"/>
              <a:gd name="connsiteY55" fmla="*/ 5290264 h 6099082"/>
              <a:gd name="connsiteX56" fmla="*/ 8962389 w 12192000"/>
              <a:gd name="connsiteY56" fmla="*/ 5293563 h 6099082"/>
              <a:gd name="connsiteX57" fmla="*/ 8954250 w 12192000"/>
              <a:gd name="connsiteY57" fmla="*/ 5290264 h 6099082"/>
              <a:gd name="connsiteX58" fmla="*/ 8934151 w 12192000"/>
              <a:gd name="connsiteY58" fmla="*/ 5275333 h 6099082"/>
              <a:gd name="connsiteX59" fmla="*/ 2314816 w 12192000"/>
              <a:gd name="connsiteY59" fmla="*/ 5273737 h 6099082"/>
              <a:gd name="connsiteX60" fmla="*/ 2300909 w 12192000"/>
              <a:gd name="connsiteY60" fmla="*/ 5279143 h 6099082"/>
              <a:gd name="connsiteX61" fmla="*/ 2216515 w 12192000"/>
              <a:gd name="connsiteY61" fmla="*/ 5314887 h 6099082"/>
              <a:gd name="connsiteX62" fmla="*/ 2300910 w 12192000"/>
              <a:gd name="connsiteY62" fmla="*/ 5279143 h 6099082"/>
              <a:gd name="connsiteX63" fmla="*/ 1916629 w 12192000"/>
              <a:gd name="connsiteY63" fmla="*/ 5252000 h 6099082"/>
              <a:gd name="connsiteX64" fmla="*/ 1907132 w 12192000"/>
              <a:gd name="connsiteY64" fmla="*/ 5255330 h 6099082"/>
              <a:gd name="connsiteX65" fmla="*/ 1866619 w 12192000"/>
              <a:gd name="connsiteY65" fmla="*/ 5265015 h 6099082"/>
              <a:gd name="connsiteX66" fmla="*/ 1907133 w 12192000"/>
              <a:gd name="connsiteY66" fmla="*/ 5255330 h 6099082"/>
              <a:gd name="connsiteX67" fmla="*/ 2058204 w 12192000"/>
              <a:gd name="connsiteY67" fmla="*/ 5241232 h 6099082"/>
              <a:gd name="connsiteX68" fmla="*/ 2108194 w 12192000"/>
              <a:gd name="connsiteY68" fmla="*/ 5255939 h 6099082"/>
              <a:gd name="connsiteX69" fmla="*/ 2058204 w 12192000"/>
              <a:gd name="connsiteY69" fmla="*/ 5241232 h 6099082"/>
              <a:gd name="connsiteX70" fmla="*/ 0 w 12192000"/>
              <a:gd name="connsiteY70" fmla="*/ 0 h 6099082"/>
              <a:gd name="connsiteX71" fmla="*/ 12191456 w 12192000"/>
              <a:gd name="connsiteY71" fmla="*/ 0 h 6099082"/>
              <a:gd name="connsiteX72" fmla="*/ 12191456 w 12192000"/>
              <a:gd name="connsiteY72" fmla="*/ 873938 h 6099082"/>
              <a:gd name="connsiteX73" fmla="*/ 12192000 w 12192000"/>
              <a:gd name="connsiteY73" fmla="*/ 873938 h 6099082"/>
              <a:gd name="connsiteX74" fmla="*/ 12192000 w 12192000"/>
              <a:gd name="connsiteY74" fmla="*/ 3249107 h 6099082"/>
              <a:gd name="connsiteX75" fmla="*/ 12192000 w 12192000"/>
              <a:gd name="connsiteY75" fmla="*/ 3283970 h 6099082"/>
              <a:gd name="connsiteX76" fmla="*/ 12192000 w 12192000"/>
              <a:gd name="connsiteY76" fmla="*/ 3681702 h 6099082"/>
              <a:gd name="connsiteX77" fmla="*/ 12160947 w 12192000"/>
              <a:gd name="connsiteY77" fmla="*/ 3710323 h 6099082"/>
              <a:gd name="connsiteX78" fmla="*/ 12026448 w 12192000"/>
              <a:gd name="connsiteY78" fmla="*/ 3770523 h 6099082"/>
              <a:gd name="connsiteX79" fmla="*/ 11986443 w 12192000"/>
              <a:gd name="connsiteY79" fmla="*/ 3786526 h 6099082"/>
              <a:gd name="connsiteX80" fmla="*/ 11821656 w 12192000"/>
              <a:gd name="connsiteY80" fmla="*/ 3889591 h 6099082"/>
              <a:gd name="connsiteX81" fmla="*/ 11672489 w 12192000"/>
              <a:gd name="connsiteY81" fmla="*/ 4017039 h 6099082"/>
              <a:gd name="connsiteX82" fmla="*/ 11562947 w 12192000"/>
              <a:gd name="connsiteY82" fmla="*/ 4168300 h 6099082"/>
              <a:gd name="connsiteX83" fmla="*/ 11532275 w 12192000"/>
              <a:gd name="connsiteY83" fmla="*/ 4204307 h 6099082"/>
              <a:gd name="connsiteX84" fmla="*/ 11448453 w 12192000"/>
              <a:gd name="connsiteY84" fmla="*/ 4249457 h 6099082"/>
              <a:gd name="connsiteX85" fmla="*/ 11374346 w 12192000"/>
              <a:gd name="connsiteY85" fmla="*/ 4283366 h 6099082"/>
              <a:gd name="connsiteX86" fmla="*/ 11320623 w 12192000"/>
              <a:gd name="connsiteY86" fmla="*/ 4320897 h 6099082"/>
              <a:gd name="connsiteX87" fmla="*/ 11275283 w 12192000"/>
              <a:gd name="connsiteY87" fmla="*/ 4355378 h 6099082"/>
              <a:gd name="connsiteX88" fmla="*/ 11172600 w 12192000"/>
              <a:gd name="connsiteY88" fmla="*/ 4444536 h 6099082"/>
              <a:gd name="connsiteX89" fmla="*/ 11058869 w 12192000"/>
              <a:gd name="connsiteY89" fmla="*/ 4519786 h 6099082"/>
              <a:gd name="connsiteX90" fmla="*/ 10967423 w 12192000"/>
              <a:gd name="connsiteY90" fmla="*/ 4611991 h 6099082"/>
              <a:gd name="connsiteX91" fmla="*/ 10929704 w 12192000"/>
              <a:gd name="connsiteY91" fmla="*/ 4661903 h 6099082"/>
              <a:gd name="connsiteX92" fmla="*/ 10850453 w 12192000"/>
              <a:gd name="connsiteY92" fmla="*/ 4696003 h 6099082"/>
              <a:gd name="connsiteX93" fmla="*/ 10764534 w 12192000"/>
              <a:gd name="connsiteY93" fmla="*/ 4749345 h 6099082"/>
              <a:gd name="connsiteX94" fmla="*/ 10703573 w 12192000"/>
              <a:gd name="connsiteY94" fmla="*/ 4802305 h 6099082"/>
              <a:gd name="connsiteX95" fmla="*/ 10656519 w 12192000"/>
              <a:gd name="connsiteY95" fmla="*/ 4837740 h 6099082"/>
              <a:gd name="connsiteX96" fmla="*/ 10590031 w 12192000"/>
              <a:gd name="connsiteY96" fmla="*/ 4873366 h 6099082"/>
              <a:gd name="connsiteX97" fmla="*/ 10523354 w 12192000"/>
              <a:gd name="connsiteY97" fmla="*/ 4920039 h 6099082"/>
              <a:gd name="connsiteX98" fmla="*/ 10490969 w 12192000"/>
              <a:gd name="connsiteY98" fmla="*/ 4948806 h 6099082"/>
              <a:gd name="connsiteX99" fmla="*/ 10428291 w 12192000"/>
              <a:gd name="connsiteY99" fmla="*/ 4996622 h 6099082"/>
              <a:gd name="connsiteX100" fmla="*/ 10363709 w 12192000"/>
              <a:gd name="connsiteY100" fmla="*/ 5041201 h 6099082"/>
              <a:gd name="connsiteX101" fmla="*/ 10242357 w 12192000"/>
              <a:gd name="connsiteY101" fmla="*/ 5092257 h 6099082"/>
              <a:gd name="connsiteX102" fmla="*/ 10131863 w 12192000"/>
              <a:gd name="connsiteY102" fmla="*/ 5167315 h 6099082"/>
              <a:gd name="connsiteX103" fmla="*/ 10044230 w 12192000"/>
              <a:gd name="connsiteY103" fmla="*/ 5222182 h 6099082"/>
              <a:gd name="connsiteX104" fmla="*/ 9993175 w 12192000"/>
              <a:gd name="connsiteY104" fmla="*/ 5258189 h 6099082"/>
              <a:gd name="connsiteX105" fmla="*/ 9899446 w 12192000"/>
              <a:gd name="connsiteY105" fmla="*/ 5338582 h 6099082"/>
              <a:gd name="connsiteX106" fmla="*/ 9754088 w 12192000"/>
              <a:gd name="connsiteY106" fmla="*/ 5423166 h 6099082"/>
              <a:gd name="connsiteX107" fmla="*/ 9666265 w 12192000"/>
              <a:gd name="connsiteY107" fmla="*/ 5468888 h 6099082"/>
              <a:gd name="connsiteX108" fmla="*/ 9477283 w 12192000"/>
              <a:gd name="connsiteY108" fmla="*/ 5537851 h 6099082"/>
              <a:gd name="connsiteX109" fmla="*/ 9416321 w 12192000"/>
              <a:gd name="connsiteY109" fmla="*/ 5562426 h 6099082"/>
              <a:gd name="connsiteX110" fmla="*/ 9346597 w 12192000"/>
              <a:gd name="connsiteY110" fmla="*/ 5578619 h 6099082"/>
              <a:gd name="connsiteX111" fmla="*/ 9234579 w 12192000"/>
              <a:gd name="connsiteY111" fmla="*/ 5616911 h 6099082"/>
              <a:gd name="connsiteX112" fmla="*/ 9015878 w 12192000"/>
              <a:gd name="connsiteY112" fmla="*/ 5682826 h 6099082"/>
              <a:gd name="connsiteX113" fmla="*/ 8967871 w 12192000"/>
              <a:gd name="connsiteY113" fmla="*/ 5692923 h 6099082"/>
              <a:gd name="connsiteX114" fmla="*/ 8845565 w 12192000"/>
              <a:gd name="connsiteY114" fmla="*/ 5735407 h 6099082"/>
              <a:gd name="connsiteX115" fmla="*/ 8772219 w 12192000"/>
              <a:gd name="connsiteY115" fmla="*/ 5763982 h 6099082"/>
              <a:gd name="connsiteX116" fmla="*/ 8711448 w 12192000"/>
              <a:gd name="connsiteY116" fmla="*/ 5780366 h 6099082"/>
              <a:gd name="connsiteX117" fmla="*/ 8657726 w 12192000"/>
              <a:gd name="connsiteY117" fmla="*/ 5787986 h 6099082"/>
              <a:gd name="connsiteX118" fmla="*/ 8516369 w 12192000"/>
              <a:gd name="connsiteY118" fmla="*/ 5825705 h 6099082"/>
              <a:gd name="connsiteX119" fmla="*/ 8459979 w 12192000"/>
              <a:gd name="connsiteY119" fmla="*/ 5840566 h 6099082"/>
              <a:gd name="connsiteX120" fmla="*/ 8313671 w 12192000"/>
              <a:gd name="connsiteY120" fmla="*/ 5891622 h 6099082"/>
              <a:gd name="connsiteX121" fmla="*/ 8189651 w 12192000"/>
              <a:gd name="connsiteY121" fmla="*/ 5925341 h 6099082"/>
              <a:gd name="connsiteX122" fmla="*/ 8137835 w 12192000"/>
              <a:gd name="connsiteY122" fmla="*/ 5941534 h 6099082"/>
              <a:gd name="connsiteX123" fmla="*/ 8019339 w 12192000"/>
              <a:gd name="connsiteY123" fmla="*/ 5968586 h 6099082"/>
              <a:gd name="connsiteX124" fmla="*/ 7952280 w 12192000"/>
              <a:gd name="connsiteY124" fmla="*/ 5987637 h 6099082"/>
              <a:gd name="connsiteX125" fmla="*/ 7788636 w 12192000"/>
              <a:gd name="connsiteY125" fmla="*/ 6009163 h 6099082"/>
              <a:gd name="connsiteX126" fmla="*/ 7619655 w 12192000"/>
              <a:gd name="connsiteY126" fmla="*/ 6029928 h 6099082"/>
              <a:gd name="connsiteX127" fmla="*/ 7526880 w 12192000"/>
              <a:gd name="connsiteY127" fmla="*/ 6036786 h 6099082"/>
              <a:gd name="connsiteX128" fmla="*/ 7445916 w 12192000"/>
              <a:gd name="connsiteY128" fmla="*/ 6047647 h 6099082"/>
              <a:gd name="connsiteX129" fmla="*/ 7375428 w 12192000"/>
              <a:gd name="connsiteY129" fmla="*/ 6054505 h 6099082"/>
              <a:gd name="connsiteX130" fmla="*/ 7263220 w 12192000"/>
              <a:gd name="connsiteY130" fmla="*/ 6068411 h 6099082"/>
              <a:gd name="connsiteX131" fmla="*/ 7216547 w 12192000"/>
              <a:gd name="connsiteY131" fmla="*/ 6072032 h 6099082"/>
              <a:gd name="connsiteX132" fmla="*/ 7106432 w 12192000"/>
              <a:gd name="connsiteY132" fmla="*/ 6071840 h 6099082"/>
              <a:gd name="connsiteX133" fmla="*/ 7068141 w 12192000"/>
              <a:gd name="connsiteY133" fmla="*/ 6069936 h 6099082"/>
              <a:gd name="connsiteX134" fmla="*/ 6994415 w 12192000"/>
              <a:gd name="connsiteY134" fmla="*/ 6046313 h 6099082"/>
              <a:gd name="connsiteX135" fmla="*/ 6985653 w 12192000"/>
              <a:gd name="connsiteY135" fmla="*/ 6044599 h 6099082"/>
              <a:gd name="connsiteX136" fmla="*/ 6937263 w 12192000"/>
              <a:gd name="connsiteY136" fmla="*/ 6035263 h 6099082"/>
              <a:gd name="connsiteX137" fmla="*/ 6910782 w 12192000"/>
              <a:gd name="connsiteY137" fmla="*/ 6032214 h 6099082"/>
              <a:gd name="connsiteX138" fmla="*/ 6810195 w 12192000"/>
              <a:gd name="connsiteY138" fmla="*/ 6012784 h 6099082"/>
              <a:gd name="connsiteX139" fmla="*/ 6752283 w 12192000"/>
              <a:gd name="connsiteY139" fmla="*/ 6003639 h 6099082"/>
              <a:gd name="connsiteX140" fmla="*/ 6705417 w 12192000"/>
              <a:gd name="connsiteY140" fmla="*/ 6004974 h 6099082"/>
              <a:gd name="connsiteX141" fmla="*/ 6623118 w 12192000"/>
              <a:gd name="connsiteY141" fmla="*/ 6006687 h 6099082"/>
              <a:gd name="connsiteX142" fmla="*/ 6596828 w 12192000"/>
              <a:gd name="connsiteY142" fmla="*/ 6011070 h 6099082"/>
              <a:gd name="connsiteX143" fmla="*/ 6477951 w 12192000"/>
              <a:gd name="connsiteY143" fmla="*/ 5998495 h 6099082"/>
              <a:gd name="connsiteX144" fmla="*/ 6410131 w 12192000"/>
              <a:gd name="connsiteY144" fmla="*/ 5997543 h 6099082"/>
              <a:gd name="connsiteX145" fmla="*/ 6333739 w 12192000"/>
              <a:gd name="connsiteY145" fmla="*/ 5981920 h 6099082"/>
              <a:gd name="connsiteX146" fmla="*/ 6311449 w 12192000"/>
              <a:gd name="connsiteY146" fmla="*/ 5982682 h 6099082"/>
              <a:gd name="connsiteX147" fmla="*/ 6286493 w 12192000"/>
              <a:gd name="connsiteY147" fmla="*/ 5984017 h 6099082"/>
              <a:gd name="connsiteX148" fmla="*/ 6209909 w 12192000"/>
              <a:gd name="connsiteY148" fmla="*/ 5985161 h 6099082"/>
              <a:gd name="connsiteX149" fmla="*/ 6163424 w 12192000"/>
              <a:gd name="connsiteY149" fmla="*/ 5990874 h 6099082"/>
              <a:gd name="connsiteX150" fmla="*/ 6074841 w 12192000"/>
              <a:gd name="connsiteY150" fmla="*/ 5987447 h 6099082"/>
              <a:gd name="connsiteX151" fmla="*/ 6042072 w 12192000"/>
              <a:gd name="connsiteY151" fmla="*/ 5992399 h 6099082"/>
              <a:gd name="connsiteX152" fmla="*/ 5959204 w 12192000"/>
              <a:gd name="connsiteY152" fmla="*/ 5992971 h 6099082"/>
              <a:gd name="connsiteX153" fmla="*/ 5884905 w 12192000"/>
              <a:gd name="connsiteY153" fmla="*/ 5990113 h 6099082"/>
              <a:gd name="connsiteX154" fmla="*/ 5813275 w 12192000"/>
              <a:gd name="connsiteY154" fmla="*/ 5991637 h 6099082"/>
              <a:gd name="connsiteX155" fmla="*/ 5762029 w 12192000"/>
              <a:gd name="connsiteY155" fmla="*/ 5997923 h 6099082"/>
              <a:gd name="connsiteX156" fmla="*/ 5706401 w 12192000"/>
              <a:gd name="connsiteY156" fmla="*/ 6001734 h 6099082"/>
              <a:gd name="connsiteX157" fmla="*/ 5553045 w 12192000"/>
              <a:gd name="connsiteY157" fmla="*/ 6024403 h 6099082"/>
              <a:gd name="connsiteX158" fmla="*/ 5524660 w 12192000"/>
              <a:gd name="connsiteY158" fmla="*/ 6018880 h 6099082"/>
              <a:gd name="connsiteX159" fmla="*/ 5363491 w 12192000"/>
              <a:gd name="connsiteY159" fmla="*/ 6013736 h 6099082"/>
              <a:gd name="connsiteX160" fmla="*/ 5328437 w 12192000"/>
              <a:gd name="connsiteY160" fmla="*/ 6014118 h 6099082"/>
              <a:gd name="connsiteX161" fmla="*/ 5234326 w 12192000"/>
              <a:gd name="connsiteY161" fmla="*/ 5991637 h 6099082"/>
              <a:gd name="connsiteX162" fmla="*/ 5089161 w 12192000"/>
              <a:gd name="connsiteY162" fmla="*/ 6027262 h 6099082"/>
              <a:gd name="connsiteX163" fmla="*/ 4953328 w 12192000"/>
              <a:gd name="connsiteY163" fmla="*/ 6071840 h 6099082"/>
              <a:gd name="connsiteX164" fmla="*/ 4936184 w 12192000"/>
              <a:gd name="connsiteY164" fmla="*/ 6077555 h 6099082"/>
              <a:gd name="connsiteX165" fmla="*/ 4887414 w 12192000"/>
              <a:gd name="connsiteY165" fmla="*/ 6087272 h 6099082"/>
              <a:gd name="connsiteX166" fmla="*/ 4827024 w 12192000"/>
              <a:gd name="connsiteY166" fmla="*/ 6090701 h 6099082"/>
              <a:gd name="connsiteX167" fmla="*/ 4750439 w 12192000"/>
              <a:gd name="connsiteY167" fmla="*/ 6099082 h 6099082"/>
              <a:gd name="connsiteX168" fmla="*/ 4689097 w 12192000"/>
              <a:gd name="connsiteY168" fmla="*/ 6088605 h 6099082"/>
              <a:gd name="connsiteX169" fmla="*/ 4603368 w 12192000"/>
              <a:gd name="connsiteY169" fmla="*/ 6072984 h 6099082"/>
              <a:gd name="connsiteX170" fmla="*/ 4522595 w 12192000"/>
              <a:gd name="connsiteY170" fmla="*/ 6058123 h 6099082"/>
              <a:gd name="connsiteX171" fmla="*/ 4497067 w 12192000"/>
              <a:gd name="connsiteY171" fmla="*/ 6075649 h 6099082"/>
              <a:gd name="connsiteX172" fmla="*/ 4457632 w 12192000"/>
              <a:gd name="connsiteY172" fmla="*/ 6090890 h 6099082"/>
              <a:gd name="connsiteX173" fmla="*/ 4413816 w 12192000"/>
              <a:gd name="connsiteY173" fmla="*/ 6072601 h 6099082"/>
              <a:gd name="connsiteX174" fmla="*/ 4311323 w 12192000"/>
              <a:gd name="connsiteY174" fmla="*/ 6034693 h 6099082"/>
              <a:gd name="connsiteX175" fmla="*/ 4246551 w 12192000"/>
              <a:gd name="connsiteY175" fmla="*/ 6032976 h 6099082"/>
              <a:gd name="connsiteX176" fmla="*/ 4105766 w 12192000"/>
              <a:gd name="connsiteY176" fmla="*/ 6016784 h 6099082"/>
              <a:gd name="connsiteX177" fmla="*/ 4013753 w 12192000"/>
              <a:gd name="connsiteY177" fmla="*/ 5993733 h 6099082"/>
              <a:gd name="connsiteX178" fmla="*/ 3947648 w 12192000"/>
              <a:gd name="connsiteY178" fmla="*/ 5967634 h 6099082"/>
              <a:gd name="connsiteX179" fmla="*/ 3852966 w 12192000"/>
              <a:gd name="connsiteY179" fmla="*/ 5933533 h 6099082"/>
              <a:gd name="connsiteX180" fmla="*/ 3757902 w 12192000"/>
              <a:gd name="connsiteY180" fmla="*/ 5915816 h 6099082"/>
              <a:gd name="connsiteX181" fmla="*/ 3689131 w 12192000"/>
              <a:gd name="connsiteY181" fmla="*/ 5893526 h 6099082"/>
              <a:gd name="connsiteX182" fmla="*/ 3605116 w 12192000"/>
              <a:gd name="connsiteY182" fmla="*/ 5878285 h 6099082"/>
              <a:gd name="connsiteX183" fmla="*/ 3534629 w 12192000"/>
              <a:gd name="connsiteY183" fmla="*/ 5877715 h 6099082"/>
              <a:gd name="connsiteX184" fmla="*/ 3424135 w 12192000"/>
              <a:gd name="connsiteY184" fmla="*/ 5880382 h 6099082"/>
              <a:gd name="connsiteX185" fmla="*/ 3288877 w 12192000"/>
              <a:gd name="connsiteY185" fmla="*/ 5834280 h 6099082"/>
              <a:gd name="connsiteX186" fmla="*/ 3234202 w 12192000"/>
              <a:gd name="connsiteY186" fmla="*/ 5823991 h 6099082"/>
              <a:gd name="connsiteX187" fmla="*/ 3182763 w 12192000"/>
              <a:gd name="connsiteY187" fmla="*/ 5819229 h 6099082"/>
              <a:gd name="connsiteX188" fmla="*/ 3073604 w 12192000"/>
              <a:gd name="connsiteY188" fmla="*/ 5788558 h 6099082"/>
              <a:gd name="connsiteX189" fmla="*/ 3029216 w 12192000"/>
              <a:gd name="connsiteY189" fmla="*/ 5778459 h 6099082"/>
              <a:gd name="connsiteX190" fmla="*/ 2967110 w 12192000"/>
              <a:gd name="connsiteY190" fmla="*/ 5778651 h 6099082"/>
              <a:gd name="connsiteX191" fmla="*/ 2854140 w 12192000"/>
              <a:gd name="connsiteY191" fmla="*/ 5764553 h 6099082"/>
              <a:gd name="connsiteX192" fmla="*/ 2741360 w 12192000"/>
              <a:gd name="connsiteY192" fmla="*/ 5723403 h 6099082"/>
              <a:gd name="connsiteX193" fmla="*/ 2693543 w 12192000"/>
              <a:gd name="connsiteY193" fmla="*/ 5727405 h 6099082"/>
              <a:gd name="connsiteX194" fmla="*/ 2676398 w 12192000"/>
              <a:gd name="connsiteY194" fmla="*/ 5726453 h 6099082"/>
              <a:gd name="connsiteX195" fmla="*/ 2522279 w 12192000"/>
              <a:gd name="connsiteY195" fmla="*/ 5703782 h 6099082"/>
              <a:gd name="connsiteX196" fmla="*/ 2506847 w 12192000"/>
              <a:gd name="connsiteY196" fmla="*/ 5701305 h 6099082"/>
              <a:gd name="connsiteX197" fmla="*/ 2434456 w 12192000"/>
              <a:gd name="connsiteY197" fmla="*/ 5681112 h 6099082"/>
              <a:gd name="connsiteX198" fmla="*/ 2251948 w 12192000"/>
              <a:gd name="connsiteY198" fmla="*/ 5668538 h 6099082"/>
              <a:gd name="connsiteX199" fmla="*/ 2240710 w 12192000"/>
              <a:gd name="connsiteY199" fmla="*/ 5667014 h 6099082"/>
              <a:gd name="connsiteX200" fmla="*/ 2179556 w 12192000"/>
              <a:gd name="connsiteY200" fmla="*/ 5677111 h 6099082"/>
              <a:gd name="connsiteX201" fmla="*/ 2149267 w 12192000"/>
              <a:gd name="connsiteY201" fmla="*/ 5691399 h 6099082"/>
              <a:gd name="connsiteX202" fmla="*/ 2102021 w 12192000"/>
              <a:gd name="connsiteY202" fmla="*/ 5706259 h 6099082"/>
              <a:gd name="connsiteX203" fmla="*/ 2054013 w 12192000"/>
              <a:gd name="connsiteY203" fmla="*/ 5711784 h 6099082"/>
              <a:gd name="connsiteX204" fmla="*/ 1973429 w 12192000"/>
              <a:gd name="connsiteY204" fmla="*/ 5689303 h 6099082"/>
              <a:gd name="connsiteX205" fmla="*/ 1944092 w 12192000"/>
              <a:gd name="connsiteY205" fmla="*/ 5687017 h 6099082"/>
              <a:gd name="connsiteX206" fmla="*/ 1878748 w 12192000"/>
              <a:gd name="connsiteY206" fmla="*/ 5676159 h 6099082"/>
              <a:gd name="connsiteX207" fmla="*/ 1821596 w 12192000"/>
              <a:gd name="connsiteY207" fmla="*/ 5676920 h 6099082"/>
              <a:gd name="connsiteX208" fmla="*/ 1775684 w 12192000"/>
              <a:gd name="connsiteY208" fmla="*/ 5694257 h 6099082"/>
              <a:gd name="connsiteX209" fmla="*/ 1709006 w 12192000"/>
              <a:gd name="connsiteY209" fmla="*/ 5697685 h 6099082"/>
              <a:gd name="connsiteX210" fmla="*/ 1665950 w 12192000"/>
              <a:gd name="connsiteY210" fmla="*/ 5685113 h 6099082"/>
              <a:gd name="connsiteX211" fmla="*/ 1657188 w 12192000"/>
              <a:gd name="connsiteY211" fmla="*/ 5683399 h 6099082"/>
              <a:gd name="connsiteX212" fmla="*/ 1544598 w 12192000"/>
              <a:gd name="connsiteY212" fmla="*/ 5682634 h 6099082"/>
              <a:gd name="connsiteX213" fmla="*/ 1404006 w 12192000"/>
              <a:gd name="connsiteY213" fmla="*/ 5720546 h 6099082"/>
              <a:gd name="connsiteX214" fmla="*/ 1380762 w 12192000"/>
              <a:gd name="connsiteY214" fmla="*/ 5728549 h 6099082"/>
              <a:gd name="connsiteX215" fmla="*/ 1267411 w 12192000"/>
              <a:gd name="connsiteY215" fmla="*/ 5742455 h 6099082"/>
              <a:gd name="connsiteX216" fmla="*/ 1206641 w 12192000"/>
              <a:gd name="connsiteY216" fmla="*/ 5756553 h 6099082"/>
              <a:gd name="connsiteX217" fmla="*/ 1162823 w 12192000"/>
              <a:gd name="connsiteY217" fmla="*/ 5757315 h 6099082"/>
              <a:gd name="connsiteX218" fmla="*/ 1109865 w 12192000"/>
              <a:gd name="connsiteY218" fmla="*/ 5782270 h 6099082"/>
              <a:gd name="connsiteX219" fmla="*/ 1092527 w 12192000"/>
              <a:gd name="connsiteY219" fmla="*/ 5793130 h 6099082"/>
              <a:gd name="connsiteX220" fmla="*/ 1071762 w 12192000"/>
              <a:gd name="connsiteY220" fmla="*/ 5799607 h 6099082"/>
              <a:gd name="connsiteX221" fmla="*/ 977653 w 12192000"/>
              <a:gd name="connsiteY221" fmla="*/ 5820182 h 6099082"/>
              <a:gd name="connsiteX222" fmla="*/ 960887 w 12192000"/>
              <a:gd name="connsiteY222" fmla="*/ 5831801 h 6099082"/>
              <a:gd name="connsiteX223" fmla="*/ 949646 w 12192000"/>
              <a:gd name="connsiteY223" fmla="*/ 5839042 h 6099082"/>
              <a:gd name="connsiteX224" fmla="*/ 858205 w 12192000"/>
              <a:gd name="connsiteY224" fmla="*/ 5851234 h 6099082"/>
              <a:gd name="connsiteX225" fmla="*/ 801053 w 12192000"/>
              <a:gd name="connsiteY225" fmla="*/ 5885715 h 6099082"/>
              <a:gd name="connsiteX226" fmla="*/ 785432 w 12192000"/>
              <a:gd name="connsiteY226" fmla="*/ 5900384 h 6099082"/>
              <a:gd name="connsiteX227" fmla="*/ 730754 w 12192000"/>
              <a:gd name="connsiteY227" fmla="*/ 5922482 h 6099082"/>
              <a:gd name="connsiteX228" fmla="*/ 546917 w 12192000"/>
              <a:gd name="connsiteY228" fmla="*/ 5964966 h 6099082"/>
              <a:gd name="connsiteX229" fmla="*/ 494337 w 12192000"/>
              <a:gd name="connsiteY229" fmla="*/ 5949915 h 6099082"/>
              <a:gd name="connsiteX230" fmla="*/ 394511 w 12192000"/>
              <a:gd name="connsiteY230" fmla="*/ 5990303 h 6099082"/>
              <a:gd name="connsiteX231" fmla="*/ 307259 w 12192000"/>
              <a:gd name="connsiteY231" fmla="*/ 6013163 h 6099082"/>
              <a:gd name="connsiteX232" fmla="*/ 274873 w 12192000"/>
              <a:gd name="connsiteY232" fmla="*/ 6018690 h 6099082"/>
              <a:gd name="connsiteX233" fmla="*/ 172384 w 12192000"/>
              <a:gd name="connsiteY233" fmla="*/ 6028786 h 6099082"/>
              <a:gd name="connsiteX234" fmla="*/ 119613 w 12192000"/>
              <a:gd name="connsiteY234" fmla="*/ 6051647 h 6099082"/>
              <a:gd name="connsiteX235" fmla="*/ 61197 w 12192000"/>
              <a:gd name="connsiteY235" fmla="*/ 6069150 h 6099082"/>
              <a:gd name="connsiteX236" fmla="*/ 544 w 12192000"/>
              <a:gd name="connsiteY236" fmla="*/ 6073921 h 6099082"/>
              <a:gd name="connsiteX237" fmla="*/ 544 w 12192000"/>
              <a:gd name="connsiteY237" fmla="*/ 5946682 h 6099082"/>
              <a:gd name="connsiteX238" fmla="*/ 0 w 12192000"/>
              <a:gd name="connsiteY238" fmla="*/ 5946682 h 6099082"/>
              <a:gd name="connsiteX239" fmla="*/ 0 w 12192000"/>
              <a:gd name="connsiteY239" fmla="*/ 1335314 h 6099082"/>
              <a:gd name="connsiteX240" fmla="*/ 0 w 12192000"/>
              <a:gd name="connsiteY240" fmla="*/ 873938 h 609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12192000" h="6099082">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6" y="5749662"/>
                </a:lnTo>
                <a:lnTo>
                  <a:pt x="6291385" y="5749714"/>
                </a:lnTo>
                <a:lnTo>
                  <a:pt x="6306284" y="5755552"/>
                </a:lnTo>
                <a:lnTo>
                  <a:pt x="6308075" y="5755968"/>
                </a:lnTo>
                <a:lnTo>
                  <a:pt x="6313854" y="5758133"/>
                </a:lnTo>
                <a:cubicBezTo>
                  <a:pt x="6321454" y="5760521"/>
                  <a:pt x="6329151" y="5762258"/>
                  <a:pt x="6337047" y="5762696"/>
                </a:cubicBezTo>
                <a:lnTo>
                  <a:pt x="6308075" y="5755968"/>
                </a:lnTo>
                <a:lnTo>
                  <a:pt x="6291385" y="5749714"/>
                </a:lnTo>
                <a:lnTo>
                  <a:pt x="6276197" y="5743764"/>
                </a:lnTo>
                <a:lnTo>
                  <a:pt x="6274406" y="5743345"/>
                </a:lnTo>
                <a:lnTo>
                  <a:pt x="6268612" y="5741171"/>
                </a:lnTo>
                <a:cubicBezTo>
                  <a:pt x="6260996" y="5738770"/>
                  <a:pt x="6253273" y="5737013"/>
                  <a:pt x="6245343" y="5736549"/>
                </a:cubicBezTo>
                <a:close/>
                <a:moveTo>
                  <a:pt x="3871824" y="5726642"/>
                </a:moveTo>
                <a:cubicBezTo>
                  <a:pt x="3883350" y="5738834"/>
                  <a:pt x="3895591" y="5748360"/>
                  <a:pt x="3908498" y="5756123"/>
                </a:cubicBezTo>
                <a:lnTo>
                  <a:pt x="3908984" y="5756350"/>
                </a:lnTo>
                <a:lnTo>
                  <a:pt x="3908498" y="5756123"/>
                </a:lnTo>
                <a:cubicBezTo>
                  <a:pt x="3895591" y="5748360"/>
                  <a:pt x="3883351" y="5738834"/>
                  <a:pt x="3871824" y="5726642"/>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5" y="5670301"/>
                </a:cubicBezTo>
                <a:lnTo>
                  <a:pt x="4858238" y="5663787"/>
                </a:lnTo>
                <a:cubicBezTo>
                  <a:pt x="4849944" y="5659978"/>
                  <a:pt x="4841980" y="5654298"/>
                  <a:pt x="4834454" y="5646059"/>
                </a:cubicBezTo>
                <a:close/>
                <a:moveTo>
                  <a:pt x="5056443" y="5643725"/>
                </a:moveTo>
                <a:lnTo>
                  <a:pt x="5072588" y="5644505"/>
                </a:lnTo>
                <a:cubicBezTo>
                  <a:pt x="5078053" y="5645963"/>
                  <a:pt x="5083589" y="5648726"/>
                  <a:pt x="5089161" y="5653107"/>
                </a:cubicBezTo>
                <a:cubicBezTo>
                  <a:pt x="5078018"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4" y="5990874"/>
                </a:cubicBezTo>
                <a:cubicBezTo>
                  <a:pt x="6133897" y="5985351"/>
                  <a:pt x="6104368" y="5997733"/>
                  <a:pt x="6074841" y="5987447"/>
                </a:cubicBezTo>
                <a:cubicBezTo>
                  <a:pt x="6065695" y="5984399"/>
                  <a:pt x="6053123" y="5992019"/>
                  <a:pt x="6042072" y="5992399"/>
                </a:cubicBezTo>
                <a:cubicBezTo>
                  <a:pt x="6014449" y="5993351"/>
                  <a:pt x="5986827" y="5993161"/>
                  <a:pt x="5959204" y="5992971"/>
                </a:cubicBezTo>
                <a:cubicBezTo>
                  <a:pt x="5934437" y="5992781"/>
                  <a:pt x="5908718" y="5995447"/>
                  <a:pt x="5884905" y="5990113"/>
                </a:cubicBezTo>
                <a:cubicBezTo>
                  <a:pt x="5859949" y="5984399"/>
                  <a:pt x="5837470" y="5985161"/>
                  <a:pt x="5813275" y="5991637"/>
                </a:cubicBezTo>
                <a:cubicBezTo>
                  <a:pt x="5796701" y="5996019"/>
                  <a:pt x="5779174" y="5996591"/>
                  <a:pt x="5762029" y="5997923"/>
                </a:cubicBezTo>
                <a:cubicBezTo>
                  <a:pt x="5743551" y="5999447"/>
                  <a:pt x="5723166" y="5995447"/>
                  <a:pt x="5706401" y="6001734"/>
                </a:cubicBezTo>
                <a:cubicBezTo>
                  <a:pt x="5656488" y="6020403"/>
                  <a:pt x="5605243" y="6024403"/>
                  <a:pt x="5553045" y="6024403"/>
                </a:cubicBezTo>
                <a:cubicBezTo>
                  <a:pt x="5543518" y="6024403"/>
                  <a:pt x="5533801" y="6021738"/>
                  <a:pt x="5524660" y="6018880"/>
                </a:cubicBezTo>
                <a:cubicBezTo>
                  <a:pt x="5471316" y="6001734"/>
                  <a:pt x="5417784" y="6003257"/>
                  <a:pt x="5363491" y="6013736"/>
                </a:cubicBezTo>
                <a:cubicBezTo>
                  <a:pt x="5352249" y="6016022"/>
                  <a:pt x="5339677" y="6016403"/>
                  <a:pt x="5328437" y="6014118"/>
                </a:cubicBezTo>
                <a:cubicBezTo>
                  <a:pt x="5296812" y="6007449"/>
                  <a:pt x="5266141" y="5996399"/>
                  <a:pt x="5234326" y="5991637"/>
                </a:cubicBezTo>
                <a:cubicBezTo>
                  <a:pt x="5181748" y="5983826"/>
                  <a:pt x="5136216" y="6010115"/>
                  <a:pt x="5089161" y="6027262"/>
                </a:cubicBezTo>
                <a:cubicBezTo>
                  <a:pt x="5044391" y="6043455"/>
                  <a:pt x="5006291" y="6080032"/>
                  <a:pt x="4953328" y="6071840"/>
                </a:cubicBezTo>
                <a:cubicBezTo>
                  <a:pt x="4947996" y="6071078"/>
                  <a:pt x="4942089" y="6076222"/>
                  <a:pt x="4936184" y="6077555"/>
                </a:cubicBezTo>
                <a:cubicBezTo>
                  <a:pt x="4919991" y="6081176"/>
                  <a:pt x="4903799" y="6085555"/>
                  <a:pt x="4887414" y="6087272"/>
                </a:cubicBezTo>
                <a:cubicBezTo>
                  <a:pt x="4867412" y="6089558"/>
                  <a:pt x="4847027" y="6088797"/>
                  <a:pt x="4827024" y="6090701"/>
                </a:cubicBezTo>
                <a:cubicBezTo>
                  <a:pt x="4801305" y="6092986"/>
                  <a:pt x="4775968" y="6099082"/>
                  <a:pt x="4750439" y="6099082"/>
                </a:cubicBezTo>
                <a:cubicBezTo>
                  <a:pt x="4729865" y="6099082"/>
                  <a:pt x="4709480" y="6092034"/>
                  <a:pt x="4689097" y="6088605"/>
                </a:cubicBezTo>
                <a:cubicBezTo>
                  <a:pt x="4660331" y="6083842"/>
                  <a:pt x="4628705" y="6085176"/>
                  <a:pt x="4603368" y="6072984"/>
                </a:cubicBezTo>
                <a:cubicBezTo>
                  <a:pt x="4576318" y="6060029"/>
                  <a:pt x="4550599" y="6054123"/>
                  <a:pt x="4522595" y="6058123"/>
                </a:cubicBezTo>
                <a:cubicBezTo>
                  <a:pt x="4513260" y="6059457"/>
                  <a:pt x="4501257" y="6067459"/>
                  <a:pt x="4497067" y="6075649"/>
                </a:cubicBezTo>
                <a:cubicBezTo>
                  <a:pt x="4487731" y="6093938"/>
                  <a:pt x="4474968" y="6097178"/>
                  <a:pt x="4457632" y="6090890"/>
                </a:cubicBezTo>
                <a:cubicBezTo>
                  <a:pt x="4442581" y="6085555"/>
                  <a:pt x="4424103" y="6082890"/>
                  <a:pt x="4413816" y="6072601"/>
                </a:cubicBezTo>
                <a:cubicBezTo>
                  <a:pt x="4384668" y="6043455"/>
                  <a:pt x="4347518" y="6042503"/>
                  <a:pt x="4311323" y="6034693"/>
                </a:cubicBezTo>
                <a:cubicBezTo>
                  <a:pt x="4289227" y="6029928"/>
                  <a:pt x="4268649" y="6029738"/>
                  <a:pt x="4246551" y="6032976"/>
                </a:cubicBezTo>
                <a:cubicBezTo>
                  <a:pt x="4198545"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ln>
            <a:noFill/>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8" name="Group 17">
            <a:extLst>
              <a:ext uri="{FF2B5EF4-FFF2-40B4-BE49-F238E27FC236}">
                <a16:creationId xmlns:a16="http://schemas.microsoft.com/office/drawing/2014/main" id="{4252769E-B9F0-4068-A645-5BBEF16E9C2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3296010"/>
            <a:ext cx="12191456" cy="2849975"/>
            <a:chOff x="476" y="-3923156"/>
            <a:chExt cx="10667524" cy="2493728"/>
          </a:xfrm>
        </p:grpSpPr>
        <p:sp>
          <p:nvSpPr>
            <p:cNvPr id="19" name="Freeform: Shape 18">
              <a:extLst>
                <a:ext uri="{FF2B5EF4-FFF2-40B4-BE49-F238E27FC236}">
                  <a16:creationId xmlns:a16="http://schemas.microsoft.com/office/drawing/2014/main" id="{1E12D6AD-7096-45BB-9C02-468B2704C15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39953252-97DE-4766-B2F6-E4FDA2FDA6A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4" name="Immagine 3">
            <a:extLst>
              <a:ext uri="{FF2B5EF4-FFF2-40B4-BE49-F238E27FC236}">
                <a16:creationId xmlns:a16="http://schemas.microsoft.com/office/drawing/2014/main" id="{7BCFB630-8640-42F8-AC38-A99F9E73A0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6131" y="6145985"/>
            <a:ext cx="1553725" cy="589049"/>
          </a:xfrm>
          <a:prstGeom prst="rect">
            <a:avLst/>
          </a:prstGeom>
        </p:spPr>
      </p:pic>
      <p:sp>
        <p:nvSpPr>
          <p:cNvPr id="12" name="CasellaDiTesto 11">
            <a:extLst>
              <a:ext uri="{FF2B5EF4-FFF2-40B4-BE49-F238E27FC236}">
                <a16:creationId xmlns:a16="http://schemas.microsoft.com/office/drawing/2014/main" id="{51106479-F3DC-4968-B835-1CBCEE97D0A7}"/>
              </a:ext>
            </a:extLst>
          </p:cNvPr>
          <p:cNvSpPr txBox="1"/>
          <p:nvPr/>
        </p:nvSpPr>
        <p:spPr>
          <a:xfrm>
            <a:off x="800099" y="762606"/>
            <a:ext cx="10591800" cy="5262979"/>
          </a:xfrm>
          <a:prstGeom prst="rect">
            <a:avLst/>
          </a:prstGeom>
          <a:noFill/>
        </p:spPr>
        <p:txBody>
          <a:bodyPr wrap="square" rtlCol="0">
            <a:spAutoFit/>
          </a:bodyPr>
          <a:lstStyle/>
          <a:p>
            <a:pPr algn="ctr"/>
            <a:r>
              <a:rPr lang="it-IT" sz="2400" dirty="0">
                <a:solidFill>
                  <a:schemeClr val="bg1"/>
                </a:solidFill>
                <a:latin typeface="Baskerville Old Face" panose="02020602080505020303" pitchFamily="18" charset="0"/>
              </a:rPr>
              <a:t>SENTIMENTO dell’INFANZIA =</a:t>
            </a:r>
            <a:r>
              <a:rPr lang="it-IT" sz="2400" dirty="0">
                <a:solidFill>
                  <a:schemeClr val="bg1"/>
                </a:solidFill>
                <a:latin typeface="Baskerville Old Face" panose="02020602080505020303" pitchFamily="18" charset="0"/>
                <a:sym typeface="Wingdings" panose="05000000000000000000" pitchFamily="2" charset="2"/>
              </a:rPr>
              <a:t> coscienza delle particolari caratteristiche dell’infanzia</a:t>
            </a:r>
          </a:p>
          <a:p>
            <a:pPr algn="just"/>
            <a:endParaRPr lang="it-IT" sz="2400" dirty="0">
              <a:solidFill>
                <a:schemeClr val="bg1"/>
              </a:solidFill>
              <a:latin typeface="Baskerville Old Face" panose="02020602080505020303" pitchFamily="18" charset="0"/>
              <a:sym typeface="Wingdings" panose="05000000000000000000" pitchFamily="2" charset="2"/>
            </a:endParaRPr>
          </a:p>
          <a:p>
            <a:pPr algn="just"/>
            <a:r>
              <a:rPr lang="it-IT" sz="2400" dirty="0">
                <a:solidFill>
                  <a:schemeClr val="bg1"/>
                </a:solidFill>
                <a:latin typeface="Baskerville Old Face" panose="02020602080505020303" pitchFamily="18" charset="0"/>
                <a:sym typeface="Wingdings" panose="05000000000000000000" pitchFamily="2" charset="2"/>
              </a:rPr>
              <a:t>Nel Medioevo questo sentimento non esisteva, perché quando il bambino non aveva più bisogno di assistenza entrava direttamente nel mondo degli adulti </a:t>
            </a:r>
          </a:p>
          <a:p>
            <a:pPr algn="just"/>
            <a:endParaRPr lang="it-IT" sz="2400" dirty="0">
              <a:solidFill>
                <a:schemeClr val="bg1"/>
              </a:solidFill>
              <a:latin typeface="Baskerville Old Face" panose="02020602080505020303" pitchFamily="18" charset="0"/>
              <a:sym typeface="Wingdings" panose="05000000000000000000" pitchFamily="2" charset="2"/>
            </a:endParaRPr>
          </a:p>
          <a:p>
            <a:pPr algn="ctr"/>
            <a:endParaRPr lang="it-IT" sz="2400" dirty="0">
              <a:solidFill>
                <a:schemeClr val="bg1"/>
              </a:solidFill>
              <a:latin typeface="Baskerville Old Face" panose="02020602080505020303" pitchFamily="18" charset="0"/>
              <a:sym typeface="Wingdings" panose="05000000000000000000" pitchFamily="2" charset="2"/>
            </a:endParaRPr>
          </a:p>
          <a:p>
            <a:pPr algn="ctr"/>
            <a:r>
              <a:rPr lang="it-IT" sz="2400" dirty="0">
                <a:solidFill>
                  <a:schemeClr val="bg1"/>
                </a:solidFill>
                <a:latin typeface="Baskerville Old Face" panose="02020602080505020303" pitchFamily="18" charset="0"/>
                <a:sym typeface="Wingdings" panose="05000000000000000000" pitchFamily="2" charset="2"/>
              </a:rPr>
              <a:t>PROBLEMI nelle RAPPRESENTAZIONI COLLETTIVE</a:t>
            </a:r>
          </a:p>
          <a:p>
            <a:pPr algn="ctr"/>
            <a:endParaRPr lang="it-IT" sz="2400" dirty="0">
              <a:solidFill>
                <a:schemeClr val="bg1"/>
              </a:solidFill>
              <a:latin typeface="Baskerville Old Face" panose="02020602080505020303" pitchFamily="18" charset="0"/>
              <a:sym typeface="Wingdings" panose="05000000000000000000" pitchFamily="2" charset="2"/>
            </a:endParaRPr>
          </a:p>
          <a:p>
            <a:pPr algn="ctr"/>
            <a:endParaRPr lang="it-IT" sz="2400" dirty="0">
              <a:solidFill>
                <a:schemeClr val="bg1"/>
              </a:solidFill>
              <a:latin typeface="Baskerville Old Face" panose="02020602080505020303" pitchFamily="18" charset="0"/>
              <a:sym typeface="Wingdings" panose="05000000000000000000" pitchFamily="2" charset="2"/>
            </a:endParaRPr>
          </a:p>
          <a:p>
            <a:pPr algn="ctr"/>
            <a:r>
              <a:rPr lang="it-IT" sz="2400" dirty="0">
                <a:solidFill>
                  <a:schemeClr val="bg1"/>
                </a:solidFill>
                <a:latin typeface="Baskerville Old Face" panose="02020602080505020303" pitchFamily="18" charset="0"/>
                <a:sym typeface="Wingdings" panose="05000000000000000000" pitchFamily="2" charset="2"/>
              </a:rPr>
              <a:t>Processo di MODERNIZZAZIONE e BORGHESIZZAZIONE</a:t>
            </a:r>
          </a:p>
          <a:p>
            <a:pPr algn="ctr"/>
            <a:endParaRPr lang="it-IT" sz="2400" dirty="0">
              <a:solidFill>
                <a:schemeClr val="bg1"/>
              </a:solidFill>
              <a:latin typeface="Baskerville Old Face" panose="02020602080505020303" pitchFamily="18" charset="0"/>
              <a:sym typeface="Wingdings" panose="05000000000000000000" pitchFamily="2" charset="2"/>
            </a:endParaRPr>
          </a:p>
          <a:p>
            <a:pPr algn="ctr"/>
            <a:endParaRPr lang="it-IT" sz="2400" dirty="0">
              <a:solidFill>
                <a:schemeClr val="bg1"/>
              </a:solidFill>
              <a:latin typeface="Baskerville Old Face" panose="02020602080505020303" pitchFamily="18" charset="0"/>
              <a:sym typeface="Wingdings" panose="05000000000000000000" pitchFamily="2" charset="2"/>
            </a:endParaRPr>
          </a:p>
          <a:p>
            <a:pPr algn="ctr"/>
            <a:r>
              <a:rPr lang="it-IT" sz="2400" dirty="0">
                <a:solidFill>
                  <a:schemeClr val="bg1"/>
                </a:solidFill>
                <a:latin typeface="Baskerville Old Face" panose="02020602080505020303" pitchFamily="18" charset="0"/>
                <a:sym typeface="Wingdings" panose="05000000000000000000" pitchFamily="2" charset="2"/>
              </a:rPr>
              <a:t>Necessità di educare l’infanzia </a:t>
            </a:r>
          </a:p>
        </p:txBody>
      </p:sp>
      <p:sp>
        <p:nvSpPr>
          <p:cNvPr id="2" name="Freccia destra rientrata 1">
            <a:extLst>
              <a:ext uri="{FF2B5EF4-FFF2-40B4-BE49-F238E27FC236}">
                <a16:creationId xmlns:a16="http://schemas.microsoft.com/office/drawing/2014/main" id="{94B302C7-CE60-4A90-AFD1-6EF43E3FDF94}"/>
              </a:ext>
            </a:extLst>
          </p:cNvPr>
          <p:cNvSpPr/>
          <p:nvPr/>
        </p:nvSpPr>
        <p:spPr>
          <a:xfrm rot="5400000">
            <a:off x="5838221" y="2853218"/>
            <a:ext cx="515551" cy="276227"/>
          </a:xfrm>
          <a:prstGeom prst="notched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Freccia destra rientrata 2">
            <a:extLst>
              <a:ext uri="{FF2B5EF4-FFF2-40B4-BE49-F238E27FC236}">
                <a16:creationId xmlns:a16="http://schemas.microsoft.com/office/drawing/2014/main" id="{CDD0157D-8E31-465A-A057-A4FE56D97465}"/>
              </a:ext>
            </a:extLst>
          </p:cNvPr>
          <p:cNvSpPr/>
          <p:nvPr/>
        </p:nvSpPr>
        <p:spPr>
          <a:xfrm rot="5400000">
            <a:off x="5794260" y="5092129"/>
            <a:ext cx="603473" cy="276227"/>
          </a:xfrm>
          <a:prstGeom prst="notched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6" name="Connettore 2 5">
            <a:extLst>
              <a:ext uri="{FF2B5EF4-FFF2-40B4-BE49-F238E27FC236}">
                <a16:creationId xmlns:a16="http://schemas.microsoft.com/office/drawing/2014/main" id="{C3237D51-D7EF-4325-86D7-2F552E74831C}"/>
              </a:ext>
            </a:extLst>
          </p:cNvPr>
          <p:cNvCxnSpPr/>
          <p:nvPr/>
        </p:nvCxnSpPr>
        <p:spPr>
          <a:xfrm flipV="1">
            <a:off x="8010524" y="5413063"/>
            <a:ext cx="657225" cy="31432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ttore 2 12">
            <a:extLst>
              <a:ext uri="{FF2B5EF4-FFF2-40B4-BE49-F238E27FC236}">
                <a16:creationId xmlns:a16="http://schemas.microsoft.com/office/drawing/2014/main" id="{B1435DEE-6342-44B4-960C-51F68D5F3799}"/>
              </a:ext>
            </a:extLst>
          </p:cNvPr>
          <p:cNvCxnSpPr>
            <a:cxnSpLocks/>
            <a:endCxn id="8" idx="1"/>
          </p:cNvCxnSpPr>
          <p:nvPr/>
        </p:nvCxnSpPr>
        <p:spPr>
          <a:xfrm>
            <a:off x="8010524" y="5838942"/>
            <a:ext cx="657225" cy="29650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 name="CasellaDiTesto 7">
            <a:extLst>
              <a:ext uri="{FF2B5EF4-FFF2-40B4-BE49-F238E27FC236}">
                <a16:creationId xmlns:a16="http://schemas.microsoft.com/office/drawing/2014/main" id="{9B9E576E-DD6F-4438-BCC6-DA530787BE4F}"/>
              </a:ext>
            </a:extLst>
          </p:cNvPr>
          <p:cNvSpPr txBox="1"/>
          <p:nvPr/>
        </p:nvSpPr>
        <p:spPr>
          <a:xfrm>
            <a:off x="8667749" y="5950777"/>
            <a:ext cx="1119217" cy="369332"/>
          </a:xfrm>
          <a:prstGeom prst="rect">
            <a:avLst/>
          </a:prstGeom>
          <a:noFill/>
        </p:spPr>
        <p:txBody>
          <a:bodyPr wrap="none" rtlCol="0">
            <a:spAutoFit/>
          </a:bodyPr>
          <a:lstStyle/>
          <a:p>
            <a:r>
              <a:rPr lang="it-IT" dirty="0">
                <a:solidFill>
                  <a:schemeClr val="bg1"/>
                </a:solidFill>
                <a:latin typeface="Baskerville Old Face" panose="02020602080505020303" pitchFamily="18" charset="0"/>
              </a:rPr>
              <a:t>SCUOLA</a:t>
            </a:r>
          </a:p>
        </p:txBody>
      </p:sp>
      <p:sp>
        <p:nvSpPr>
          <p:cNvPr id="10" name="CasellaDiTesto 9">
            <a:extLst>
              <a:ext uri="{FF2B5EF4-FFF2-40B4-BE49-F238E27FC236}">
                <a16:creationId xmlns:a16="http://schemas.microsoft.com/office/drawing/2014/main" id="{8C09EDD3-C99F-4121-ABFD-96EF87BAAE4F}"/>
              </a:ext>
            </a:extLst>
          </p:cNvPr>
          <p:cNvSpPr txBox="1"/>
          <p:nvPr/>
        </p:nvSpPr>
        <p:spPr>
          <a:xfrm>
            <a:off x="8667749" y="5230243"/>
            <a:ext cx="1316386" cy="369332"/>
          </a:xfrm>
          <a:prstGeom prst="rect">
            <a:avLst/>
          </a:prstGeom>
          <a:noFill/>
        </p:spPr>
        <p:txBody>
          <a:bodyPr wrap="none" rtlCol="0">
            <a:spAutoFit/>
          </a:bodyPr>
          <a:lstStyle/>
          <a:p>
            <a:r>
              <a:rPr lang="it-IT" dirty="0">
                <a:solidFill>
                  <a:schemeClr val="bg1"/>
                </a:solidFill>
                <a:latin typeface="Baskerville Old Face" panose="02020602080505020303" pitchFamily="18" charset="0"/>
              </a:rPr>
              <a:t>FAMIGLIA</a:t>
            </a:r>
          </a:p>
        </p:txBody>
      </p:sp>
    </p:spTree>
    <p:extLst>
      <p:ext uri="{BB962C8B-B14F-4D97-AF65-F5344CB8AC3E}">
        <p14:creationId xmlns:p14="http://schemas.microsoft.com/office/powerpoint/2010/main" val="44498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useBgFill="1">
        <p:nvSpPr>
          <p:cNvPr id="14" name="Freeform: Shape 15">
            <a:extLst>
              <a:ext uri="{FF2B5EF4-FFF2-40B4-BE49-F238E27FC236}">
                <a16:creationId xmlns:a16="http://schemas.microsoft.com/office/drawing/2014/main" id="{C5486FEF-95C5-433A-8B8C-9C07A3C3881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099082"/>
          </a:xfrm>
          <a:custGeom>
            <a:avLst/>
            <a:gdLst>
              <a:gd name="connsiteX0" fmla="*/ 7230262 w 12192000"/>
              <a:gd name="connsiteY0" fmla="*/ 5906862 h 6099082"/>
              <a:gd name="connsiteX1" fmla="*/ 7197115 w 12192000"/>
              <a:gd name="connsiteY1" fmla="*/ 5913338 h 6099082"/>
              <a:gd name="connsiteX2" fmla="*/ 7214545 w 12192000"/>
              <a:gd name="connsiteY2" fmla="*/ 5911744 h 6099082"/>
              <a:gd name="connsiteX3" fmla="*/ 7230262 w 12192000"/>
              <a:gd name="connsiteY3" fmla="*/ 5906862 h 6099082"/>
              <a:gd name="connsiteX4" fmla="*/ 7009120 w 12192000"/>
              <a:gd name="connsiteY4" fmla="*/ 5850263 h 6099082"/>
              <a:gd name="connsiteX5" fmla="*/ 7021563 w 12192000"/>
              <a:gd name="connsiteY5" fmla="*/ 5861355 h 6099082"/>
              <a:gd name="connsiteX6" fmla="*/ 7021563 w 12192000"/>
              <a:gd name="connsiteY6" fmla="*/ 5861354 h 6099082"/>
              <a:gd name="connsiteX7" fmla="*/ 7768443 w 12192000"/>
              <a:gd name="connsiteY7" fmla="*/ 5742074 h 6099082"/>
              <a:gd name="connsiteX8" fmla="*/ 7768443 w 12192000"/>
              <a:gd name="connsiteY8" fmla="*/ 5742075 h 6099082"/>
              <a:gd name="connsiteX9" fmla="*/ 7792447 w 12192000"/>
              <a:gd name="connsiteY9" fmla="*/ 5764553 h 6099082"/>
              <a:gd name="connsiteX10" fmla="*/ 7768443 w 12192000"/>
              <a:gd name="connsiteY10" fmla="*/ 5742074 h 6099082"/>
              <a:gd name="connsiteX11" fmla="*/ 4038748 w 12192000"/>
              <a:gd name="connsiteY11" fmla="*/ 5739955 h 6099082"/>
              <a:gd name="connsiteX12" fmla="*/ 4030517 w 12192000"/>
              <a:gd name="connsiteY12" fmla="*/ 5751599 h 6099082"/>
              <a:gd name="connsiteX13" fmla="*/ 4015609 w 12192000"/>
              <a:gd name="connsiteY13" fmla="*/ 5770450 h 6099082"/>
              <a:gd name="connsiteX14" fmla="*/ 3996845 w 12192000"/>
              <a:gd name="connsiteY14" fmla="*/ 5780104 h 6099082"/>
              <a:gd name="connsiteX15" fmla="*/ 4030518 w 12192000"/>
              <a:gd name="connsiteY15" fmla="*/ 5751599 h 6099082"/>
              <a:gd name="connsiteX16" fmla="*/ 6245343 w 12192000"/>
              <a:gd name="connsiteY16" fmla="*/ 5736549 h 6099082"/>
              <a:gd name="connsiteX17" fmla="*/ 6274406 w 12192000"/>
              <a:gd name="connsiteY17" fmla="*/ 5743345 h 6099082"/>
              <a:gd name="connsiteX18" fmla="*/ 6291246 w 12192000"/>
              <a:gd name="connsiteY18" fmla="*/ 5749662 h 6099082"/>
              <a:gd name="connsiteX19" fmla="*/ 6291385 w 12192000"/>
              <a:gd name="connsiteY19" fmla="*/ 5749714 h 6099082"/>
              <a:gd name="connsiteX20" fmla="*/ 6306284 w 12192000"/>
              <a:gd name="connsiteY20" fmla="*/ 5755552 h 6099082"/>
              <a:gd name="connsiteX21" fmla="*/ 6308075 w 12192000"/>
              <a:gd name="connsiteY21" fmla="*/ 5755968 h 6099082"/>
              <a:gd name="connsiteX22" fmla="*/ 6313854 w 12192000"/>
              <a:gd name="connsiteY22" fmla="*/ 5758133 h 6099082"/>
              <a:gd name="connsiteX23" fmla="*/ 6337047 w 12192000"/>
              <a:gd name="connsiteY23" fmla="*/ 5762696 h 6099082"/>
              <a:gd name="connsiteX24" fmla="*/ 6308075 w 12192000"/>
              <a:gd name="connsiteY24" fmla="*/ 5755968 h 6099082"/>
              <a:gd name="connsiteX25" fmla="*/ 6291385 w 12192000"/>
              <a:gd name="connsiteY25" fmla="*/ 5749714 h 6099082"/>
              <a:gd name="connsiteX26" fmla="*/ 6276197 w 12192000"/>
              <a:gd name="connsiteY26" fmla="*/ 5743764 h 6099082"/>
              <a:gd name="connsiteX27" fmla="*/ 6274406 w 12192000"/>
              <a:gd name="connsiteY27" fmla="*/ 5743345 h 6099082"/>
              <a:gd name="connsiteX28" fmla="*/ 6268612 w 12192000"/>
              <a:gd name="connsiteY28" fmla="*/ 5741171 h 6099082"/>
              <a:gd name="connsiteX29" fmla="*/ 6245343 w 12192000"/>
              <a:gd name="connsiteY29" fmla="*/ 5736549 h 6099082"/>
              <a:gd name="connsiteX30" fmla="*/ 3871824 w 12192000"/>
              <a:gd name="connsiteY30" fmla="*/ 5726642 h 6099082"/>
              <a:gd name="connsiteX31" fmla="*/ 3908498 w 12192000"/>
              <a:gd name="connsiteY31" fmla="*/ 5756123 h 6099082"/>
              <a:gd name="connsiteX32" fmla="*/ 3908984 w 12192000"/>
              <a:gd name="connsiteY32" fmla="*/ 5756350 h 6099082"/>
              <a:gd name="connsiteX33" fmla="*/ 3908498 w 12192000"/>
              <a:gd name="connsiteY33" fmla="*/ 5756123 h 6099082"/>
              <a:gd name="connsiteX34" fmla="*/ 3871824 w 12192000"/>
              <a:gd name="connsiteY34" fmla="*/ 5726642 h 6099082"/>
              <a:gd name="connsiteX35" fmla="*/ 6558837 w 12192000"/>
              <a:gd name="connsiteY35" fmla="*/ 5706717 h 6099082"/>
              <a:gd name="connsiteX36" fmla="*/ 6529984 w 12192000"/>
              <a:gd name="connsiteY36" fmla="*/ 5708163 h 6099082"/>
              <a:gd name="connsiteX37" fmla="*/ 6589207 w 12192000"/>
              <a:gd name="connsiteY37" fmla="*/ 5711593 h 6099082"/>
              <a:gd name="connsiteX38" fmla="*/ 6558837 w 12192000"/>
              <a:gd name="connsiteY38" fmla="*/ 5706717 h 6099082"/>
              <a:gd name="connsiteX39" fmla="*/ 4834454 w 12192000"/>
              <a:gd name="connsiteY39" fmla="*/ 5646059 h 6099082"/>
              <a:gd name="connsiteX40" fmla="*/ 4883985 w 12192000"/>
              <a:gd name="connsiteY40" fmla="*/ 5670301 h 6099082"/>
              <a:gd name="connsiteX41" fmla="*/ 4858238 w 12192000"/>
              <a:gd name="connsiteY41" fmla="*/ 5663787 h 6099082"/>
              <a:gd name="connsiteX42" fmla="*/ 4834454 w 12192000"/>
              <a:gd name="connsiteY42" fmla="*/ 5646059 h 6099082"/>
              <a:gd name="connsiteX43" fmla="*/ 5056443 w 12192000"/>
              <a:gd name="connsiteY43" fmla="*/ 5643725 h 6099082"/>
              <a:gd name="connsiteX44" fmla="*/ 5072588 w 12192000"/>
              <a:gd name="connsiteY44" fmla="*/ 5644505 h 6099082"/>
              <a:gd name="connsiteX45" fmla="*/ 5089161 w 12192000"/>
              <a:gd name="connsiteY45" fmla="*/ 5653107 h 6099082"/>
              <a:gd name="connsiteX46" fmla="*/ 5056443 w 12192000"/>
              <a:gd name="connsiteY46" fmla="*/ 5643725 h 6099082"/>
              <a:gd name="connsiteX47" fmla="*/ 739852 w 12192000"/>
              <a:gd name="connsiteY47" fmla="*/ 5343843 h 6099082"/>
              <a:gd name="connsiteX48" fmla="*/ 724278 w 12192000"/>
              <a:gd name="connsiteY48" fmla="*/ 5365062 h 6099082"/>
              <a:gd name="connsiteX49" fmla="*/ 708621 w 12192000"/>
              <a:gd name="connsiteY49" fmla="*/ 5381222 h 6099082"/>
              <a:gd name="connsiteX50" fmla="*/ 691439 w 12192000"/>
              <a:gd name="connsiteY50" fmla="*/ 5386697 h 6099082"/>
              <a:gd name="connsiteX51" fmla="*/ 708622 w 12192000"/>
              <a:gd name="connsiteY51" fmla="*/ 5381222 h 6099082"/>
              <a:gd name="connsiteX52" fmla="*/ 724279 w 12192000"/>
              <a:gd name="connsiteY52" fmla="*/ 5365062 h 6099082"/>
              <a:gd name="connsiteX53" fmla="*/ 739852 w 12192000"/>
              <a:gd name="connsiteY53" fmla="*/ 5343843 h 6099082"/>
              <a:gd name="connsiteX54" fmla="*/ 8934151 w 12192000"/>
              <a:gd name="connsiteY54" fmla="*/ 5275333 h 6099082"/>
              <a:gd name="connsiteX55" fmla="*/ 8954249 w 12192000"/>
              <a:gd name="connsiteY55" fmla="*/ 5290264 h 6099082"/>
              <a:gd name="connsiteX56" fmla="*/ 8962389 w 12192000"/>
              <a:gd name="connsiteY56" fmla="*/ 5293563 h 6099082"/>
              <a:gd name="connsiteX57" fmla="*/ 8954250 w 12192000"/>
              <a:gd name="connsiteY57" fmla="*/ 5290264 h 6099082"/>
              <a:gd name="connsiteX58" fmla="*/ 8934151 w 12192000"/>
              <a:gd name="connsiteY58" fmla="*/ 5275333 h 6099082"/>
              <a:gd name="connsiteX59" fmla="*/ 2314816 w 12192000"/>
              <a:gd name="connsiteY59" fmla="*/ 5273737 h 6099082"/>
              <a:gd name="connsiteX60" fmla="*/ 2300909 w 12192000"/>
              <a:gd name="connsiteY60" fmla="*/ 5279143 h 6099082"/>
              <a:gd name="connsiteX61" fmla="*/ 2216515 w 12192000"/>
              <a:gd name="connsiteY61" fmla="*/ 5314887 h 6099082"/>
              <a:gd name="connsiteX62" fmla="*/ 2300910 w 12192000"/>
              <a:gd name="connsiteY62" fmla="*/ 5279143 h 6099082"/>
              <a:gd name="connsiteX63" fmla="*/ 1916629 w 12192000"/>
              <a:gd name="connsiteY63" fmla="*/ 5252000 h 6099082"/>
              <a:gd name="connsiteX64" fmla="*/ 1907132 w 12192000"/>
              <a:gd name="connsiteY64" fmla="*/ 5255330 h 6099082"/>
              <a:gd name="connsiteX65" fmla="*/ 1866619 w 12192000"/>
              <a:gd name="connsiteY65" fmla="*/ 5265015 h 6099082"/>
              <a:gd name="connsiteX66" fmla="*/ 1907133 w 12192000"/>
              <a:gd name="connsiteY66" fmla="*/ 5255330 h 6099082"/>
              <a:gd name="connsiteX67" fmla="*/ 2058204 w 12192000"/>
              <a:gd name="connsiteY67" fmla="*/ 5241232 h 6099082"/>
              <a:gd name="connsiteX68" fmla="*/ 2108194 w 12192000"/>
              <a:gd name="connsiteY68" fmla="*/ 5255939 h 6099082"/>
              <a:gd name="connsiteX69" fmla="*/ 2058204 w 12192000"/>
              <a:gd name="connsiteY69" fmla="*/ 5241232 h 6099082"/>
              <a:gd name="connsiteX70" fmla="*/ 0 w 12192000"/>
              <a:gd name="connsiteY70" fmla="*/ 0 h 6099082"/>
              <a:gd name="connsiteX71" fmla="*/ 12191456 w 12192000"/>
              <a:gd name="connsiteY71" fmla="*/ 0 h 6099082"/>
              <a:gd name="connsiteX72" fmla="*/ 12191456 w 12192000"/>
              <a:gd name="connsiteY72" fmla="*/ 873938 h 6099082"/>
              <a:gd name="connsiteX73" fmla="*/ 12192000 w 12192000"/>
              <a:gd name="connsiteY73" fmla="*/ 873938 h 6099082"/>
              <a:gd name="connsiteX74" fmla="*/ 12192000 w 12192000"/>
              <a:gd name="connsiteY74" fmla="*/ 3249107 h 6099082"/>
              <a:gd name="connsiteX75" fmla="*/ 12192000 w 12192000"/>
              <a:gd name="connsiteY75" fmla="*/ 3283970 h 6099082"/>
              <a:gd name="connsiteX76" fmla="*/ 12192000 w 12192000"/>
              <a:gd name="connsiteY76" fmla="*/ 3681702 h 6099082"/>
              <a:gd name="connsiteX77" fmla="*/ 12160947 w 12192000"/>
              <a:gd name="connsiteY77" fmla="*/ 3710323 h 6099082"/>
              <a:gd name="connsiteX78" fmla="*/ 12026448 w 12192000"/>
              <a:gd name="connsiteY78" fmla="*/ 3770523 h 6099082"/>
              <a:gd name="connsiteX79" fmla="*/ 11986443 w 12192000"/>
              <a:gd name="connsiteY79" fmla="*/ 3786526 h 6099082"/>
              <a:gd name="connsiteX80" fmla="*/ 11821656 w 12192000"/>
              <a:gd name="connsiteY80" fmla="*/ 3889591 h 6099082"/>
              <a:gd name="connsiteX81" fmla="*/ 11672489 w 12192000"/>
              <a:gd name="connsiteY81" fmla="*/ 4017039 h 6099082"/>
              <a:gd name="connsiteX82" fmla="*/ 11562947 w 12192000"/>
              <a:gd name="connsiteY82" fmla="*/ 4168300 h 6099082"/>
              <a:gd name="connsiteX83" fmla="*/ 11532275 w 12192000"/>
              <a:gd name="connsiteY83" fmla="*/ 4204307 h 6099082"/>
              <a:gd name="connsiteX84" fmla="*/ 11448453 w 12192000"/>
              <a:gd name="connsiteY84" fmla="*/ 4249457 h 6099082"/>
              <a:gd name="connsiteX85" fmla="*/ 11374346 w 12192000"/>
              <a:gd name="connsiteY85" fmla="*/ 4283366 h 6099082"/>
              <a:gd name="connsiteX86" fmla="*/ 11320623 w 12192000"/>
              <a:gd name="connsiteY86" fmla="*/ 4320897 h 6099082"/>
              <a:gd name="connsiteX87" fmla="*/ 11275283 w 12192000"/>
              <a:gd name="connsiteY87" fmla="*/ 4355378 h 6099082"/>
              <a:gd name="connsiteX88" fmla="*/ 11172600 w 12192000"/>
              <a:gd name="connsiteY88" fmla="*/ 4444536 h 6099082"/>
              <a:gd name="connsiteX89" fmla="*/ 11058869 w 12192000"/>
              <a:gd name="connsiteY89" fmla="*/ 4519786 h 6099082"/>
              <a:gd name="connsiteX90" fmla="*/ 10967423 w 12192000"/>
              <a:gd name="connsiteY90" fmla="*/ 4611991 h 6099082"/>
              <a:gd name="connsiteX91" fmla="*/ 10929704 w 12192000"/>
              <a:gd name="connsiteY91" fmla="*/ 4661903 h 6099082"/>
              <a:gd name="connsiteX92" fmla="*/ 10850453 w 12192000"/>
              <a:gd name="connsiteY92" fmla="*/ 4696003 h 6099082"/>
              <a:gd name="connsiteX93" fmla="*/ 10764534 w 12192000"/>
              <a:gd name="connsiteY93" fmla="*/ 4749345 h 6099082"/>
              <a:gd name="connsiteX94" fmla="*/ 10703573 w 12192000"/>
              <a:gd name="connsiteY94" fmla="*/ 4802305 h 6099082"/>
              <a:gd name="connsiteX95" fmla="*/ 10656519 w 12192000"/>
              <a:gd name="connsiteY95" fmla="*/ 4837740 h 6099082"/>
              <a:gd name="connsiteX96" fmla="*/ 10590031 w 12192000"/>
              <a:gd name="connsiteY96" fmla="*/ 4873366 h 6099082"/>
              <a:gd name="connsiteX97" fmla="*/ 10523354 w 12192000"/>
              <a:gd name="connsiteY97" fmla="*/ 4920039 h 6099082"/>
              <a:gd name="connsiteX98" fmla="*/ 10490969 w 12192000"/>
              <a:gd name="connsiteY98" fmla="*/ 4948806 h 6099082"/>
              <a:gd name="connsiteX99" fmla="*/ 10428291 w 12192000"/>
              <a:gd name="connsiteY99" fmla="*/ 4996622 h 6099082"/>
              <a:gd name="connsiteX100" fmla="*/ 10363709 w 12192000"/>
              <a:gd name="connsiteY100" fmla="*/ 5041201 h 6099082"/>
              <a:gd name="connsiteX101" fmla="*/ 10242357 w 12192000"/>
              <a:gd name="connsiteY101" fmla="*/ 5092257 h 6099082"/>
              <a:gd name="connsiteX102" fmla="*/ 10131863 w 12192000"/>
              <a:gd name="connsiteY102" fmla="*/ 5167315 h 6099082"/>
              <a:gd name="connsiteX103" fmla="*/ 10044230 w 12192000"/>
              <a:gd name="connsiteY103" fmla="*/ 5222182 h 6099082"/>
              <a:gd name="connsiteX104" fmla="*/ 9993175 w 12192000"/>
              <a:gd name="connsiteY104" fmla="*/ 5258189 h 6099082"/>
              <a:gd name="connsiteX105" fmla="*/ 9899446 w 12192000"/>
              <a:gd name="connsiteY105" fmla="*/ 5338582 h 6099082"/>
              <a:gd name="connsiteX106" fmla="*/ 9754088 w 12192000"/>
              <a:gd name="connsiteY106" fmla="*/ 5423166 h 6099082"/>
              <a:gd name="connsiteX107" fmla="*/ 9666265 w 12192000"/>
              <a:gd name="connsiteY107" fmla="*/ 5468888 h 6099082"/>
              <a:gd name="connsiteX108" fmla="*/ 9477283 w 12192000"/>
              <a:gd name="connsiteY108" fmla="*/ 5537851 h 6099082"/>
              <a:gd name="connsiteX109" fmla="*/ 9416321 w 12192000"/>
              <a:gd name="connsiteY109" fmla="*/ 5562426 h 6099082"/>
              <a:gd name="connsiteX110" fmla="*/ 9346597 w 12192000"/>
              <a:gd name="connsiteY110" fmla="*/ 5578619 h 6099082"/>
              <a:gd name="connsiteX111" fmla="*/ 9234579 w 12192000"/>
              <a:gd name="connsiteY111" fmla="*/ 5616911 h 6099082"/>
              <a:gd name="connsiteX112" fmla="*/ 9015878 w 12192000"/>
              <a:gd name="connsiteY112" fmla="*/ 5682826 h 6099082"/>
              <a:gd name="connsiteX113" fmla="*/ 8967871 w 12192000"/>
              <a:gd name="connsiteY113" fmla="*/ 5692923 h 6099082"/>
              <a:gd name="connsiteX114" fmla="*/ 8845565 w 12192000"/>
              <a:gd name="connsiteY114" fmla="*/ 5735407 h 6099082"/>
              <a:gd name="connsiteX115" fmla="*/ 8772219 w 12192000"/>
              <a:gd name="connsiteY115" fmla="*/ 5763982 h 6099082"/>
              <a:gd name="connsiteX116" fmla="*/ 8711448 w 12192000"/>
              <a:gd name="connsiteY116" fmla="*/ 5780366 h 6099082"/>
              <a:gd name="connsiteX117" fmla="*/ 8657726 w 12192000"/>
              <a:gd name="connsiteY117" fmla="*/ 5787986 h 6099082"/>
              <a:gd name="connsiteX118" fmla="*/ 8516369 w 12192000"/>
              <a:gd name="connsiteY118" fmla="*/ 5825705 h 6099082"/>
              <a:gd name="connsiteX119" fmla="*/ 8459979 w 12192000"/>
              <a:gd name="connsiteY119" fmla="*/ 5840566 h 6099082"/>
              <a:gd name="connsiteX120" fmla="*/ 8313671 w 12192000"/>
              <a:gd name="connsiteY120" fmla="*/ 5891622 h 6099082"/>
              <a:gd name="connsiteX121" fmla="*/ 8189651 w 12192000"/>
              <a:gd name="connsiteY121" fmla="*/ 5925341 h 6099082"/>
              <a:gd name="connsiteX122" fmla="*/ 8137835 w 12192000"/>
              <a:gd name="connsiteY122" fmla="*/ 5941534 h 6099082"/>
              <a:gd name="connsiteX123" fmla="*/ 8019339 w 12192000"/>
              <a:gd name="connsiteY123" fmla="*/ 5968586 h 6099082"/>
              <a:gd name="connsiteX124" fmla="*/ 7952280 w 12192000"/>
              <a:gd name="connsiteY124" fmla="*/ 5987637 h 6099082"/>
              <a:gd name="connsiteX125" fmla="*/ 7788636 w 12192000"/>
              <a:gd name="connsiteY125" fmla="*/ 6009163 h 6099082"/>
              <a:gd name="connsiteX126" fmla="*/ 7619655 w 12192000"/>
              <a:gd name="connsiteY126" fmla="*/ 6029928 h 6099082"/>
              <a:gd name="connsiteX127" fmla="*/ 7526880 w 12192000"/>
              <a:gd name="connsiteY127" fmla="*/ 6036786 h 6099082"/>
              <a:gd name="connsiteX128" fmla="*/ 7445916 w 12192000"/>
              <a:gd name="connsiteY128" fmla="*/ 6047647 h 6099082"/>
              <a:gd name="connsiteX129" fmla="*/ 7375428 w 12192000"/>
              <a:gd name="connsiteY129" fmla="*/ 6054505 h 6099082"/>
              <a:gd name="connsiteX130" fmla="*/ 7263220 w 12192000"/>
              <a:gd name="connsiteY130" fmla="*/ 6068411 h 6099082"/>
              <a:gd name="connsiteX131" fmla="*/ 7216547 w 12192000"/>
              <a:gd name="connsiteY131" fmla="*/ 6072032 h 6099082"/>
              <a:gd name="connsiteX132" fmla="*/ 7106432 w 12192000"/>
              <a:gd name="connsiteY132" fmla="*/ 6071840 h 6099082"/>
              <a:gd name="connsiteX133" fmla="*/ 7068141 w 12192000"/>
              <a:gd name="connsiteY133" fmla="*/ 6069936 h 6099082"/>
              <a:gd name="connsiteX134" fmla="*/ 6994415 w 12192000"/>
              <a:gd name="connsiteY134" fmla="*/ 6046313 h 6099082"/>
              <a:gd name="connsiteX135" fmla="*/ 6985653 w 12192000"/>
              <a:gd name="connsiteY135" fmla="*/ 6044599 h 6099082"/>
              <a:gd name="connsiteX136" fmla="*/ 6937263 w 12192000"/>
              <a:gd name="connsiteY136" fmla="*/ 6035263 h 6099082"/>
              <a:gd name="connsiteX137" fmla="*/ 6910782 w 12192000"/>
              <a:gd name="connsiteY137" fmla="*/ 6032214 h 6099082"/>
              <a:gd name="connsiteX138" fmla="*/ 6810195 w 12192000"/>
              <a:gd name="connsiteY138" fmla="*/ 6012784 h 6099082"/>
              <a:gd name="connsiteX139" fmla="*/ 6752283 w 12192000"/>
              <a:gd name="connsiteY139" fmla="*/ 6003639 h 6099082"/>
              <a:gd name="connsiteX140" fmla="*/ 6705417 w 12192000"/>
              <a:gd name="connsiteY140" fmla="*/ 6004974 h 6099082"/>
              <a:gd name="connsiteX141" fmla="*/ 6623118 w 12192000"/>
              <a:gd name="connsiteY141" fmla="*/ 6006687 h 6099082"/>
              <a:gd name="connsiteX142" fmla="*/ 6596828 w 12192000"/>
              <a:gd name="connsiteY142" fmla="*/ 6011070 h 6099082"/>
              <a:gd name="connsiteX143" fmla="*/ 6477951 w 12192000"/>
              <a:gd name="connsiteY143" fmla="*/ 5998495 h 6099082"/>
              <a:gd name="connsiteX144" fmla="*/ 6410131 w 12192000"/>
              <a:gd name="connsiteY144" fmla="*/ 5997543 h 6099082"/>
              <a:gd name="connsiteX145" fmla="*/ 6333739 w 12192000"/>
              <a:gd name="connsiteY145" fmla="*/ 5981920 h 6099082"/>
              <a:gd name="connsiteX146" fmla="*/ 6311449 w 12192000"/>
              <a:gd name="connsiteY146" fmla="*/ 5982682 h 6099082"/>
              <a:gd name="connsiteX147" fmla="*/ 6286493 w 12192000"/>
              <a:gd name="connsiteY147" fmla="*/ 5984017 h 6099082"/>
              <a:gd name="connsiteX148" fmla="*/ 6209909 w 12192000"/>
              <a:gd name="connsiteY148" fmla="*/ 5985161 h 6099082"/>
              <a:gd name="connsiteX149" fmla="*/ 6163424 w 12192000"/>
              <a:gd name="connsiteY149" fmla="*/ 5990874 h 6099082"/>
              <a:gd name="connsiteX150" fmla="*/ 6074841 w 12192000"/>
              <a:gd name="connsiteY150" fmla="*/ 5987447 h 6099082"/>
              <a:gd name="connsiteX151" fmla="*/ 6042072 w 12192000"/>
              <a:gd name="connsiteY151" fmla="*/ 5992399 h 6099082"/>
              <a:gd name="connsiteX152" fmla="*/ 5959204 w 12192000"/>
              <a:gd name="connsiteY152" fmla="*/ 5992971 h 6099082"/>
              <a:gd name="connsiteX153" fmla="*/ 5884905 w 12192000"/>
              <a:gd name="connsiteY153" fmla="*/ 5990113 h 6099082"/>
              <a:gd name="connsiteX154" fmla="*/ 5813275 w 12192000"/>
              <a:gd name="connsiteY154" fmla="*/ 5991637 h 6099082"/>
              <a:gd name="connsiteX155" fmla="*/ 5762029 w 12192000"/>
              <a:gd name="connsiteY155" fmla="*/ 5997923 h 6099082"/>
              <a:gd name="connsiteX156" fmla="*/ 5706401 w 12192000"/>
              <a:gd name="connsiteY156" fmla="*/ 6001734 h 6099082"/>
              <a:gd name="connsiteX157" fmla="*/ 5553045 w 12192000"/>
              <a:gd name="connsiteY157" fmla="*/ 6024403 h 6099082"/>
              <a:gd name="connsiteX158" fmla="*/ 5524660 w 12192000"/>
              <a:gd name="connsiteY158" fmla="*/ 6018880 h 6099082"/>
              <a:gd name="connsiteX159" fmla="*/ 5363491 w 12192000"/>
              <a:gd name="connsiteY159" fmla="*/ 6013736 h 6099082"/>
              <a:gd name="connsiteX160" fmla="*/ 5328437 w 12192000"/>
              <a:gd name="connsiteY160" fmla="*/ 6014118 h 6099082"/>
              <a:gd name="connsiteX161" fmla="*/ 5234326 w 12192000"/>
              <a:gd name="connsiteY161" fmla="*/ 5991637 h 6099082"/>
              <a:gd name="connsiteX162" fmla="*/ 5089161 w 12192000"/>
              <a:gd name="connsiteY162" fmla="*/ 6027262 h 6099082"/>
              <a:gd name="connsiteX163" fmla="*/ 4953328 w 12192000"/>
              <a:gd name="connsiteY163" fmla="*/ 6071840 h 6099082"/>
              <a:gd name="connsiteX164" fmla="*/ 4936184 w 12192000"/>
              <a:gd name="connsiteY164" fmla="*/ 6077555 h 6099082"/>
              <a:gd name="connsiteX165" fmla="*/ 4887414 w 12192000"/>
              <a:gd name="connsiteY165" fmla="*/ 6087272 h 6099082"/>
              <a:gd name="connsiteX166" fmla="*/ 4827024 w 12192000"/>
              <a:gd name="connsiteY166" fmla="*/ 6090701 h 6099082"/>
              <a:gd name="connsiteX167" fmla="*/ 4750439 w 12192000"/>
              <a:gd name="connsiteY167" fmla="*/ 6099082 h 6099082"/>
              <a:gd name="connsiteX168" fmla="*/ 4689097 w 12192000"/>
              <a:gd name="connsiteY168" fmla="*/ 6088605 h 6099082"/>
              <a:gd name="connsiteX169" fmla="*/ 4603368 w 12192000"/>
              <a:gd name="connsiteY169" fmla="*/ 6072984 h 6099082"/>
              <a:gd name="connsiteX170" fmla="*/ 4522595 w 12192000"/>
              <a:gd name="connsiteY170" fmla="*/ 6058123 h 6099082"/>
              <a:gd name="connsiteX171" fmla="*/ 4497067 w 12192000"/>
              <a:gd name="connsiteY171" fmla="*/ 6075649 h 6099082"/>
              <a:gd name="connsiteX172" fmla="*/ 4457632 w 12192000"/>
              <a:gd name="connsiteY172" fmla="*/ 6090890 h 6099082"/>
              <a:gd name="connsiteX173" fmla="*/ 4413816 w 12192000"/>
              <a:gd name="connsiteY173" fmla="*/ 6072601 h 6099082"/>
              <a:gd name="connsiteX174" fmla="*/ 4311323 w 12192000"/>
              <a:gd name="connsiteY174" fmla="*/ 6034693 h 6099082"/>
              <a:gd name="connsiteX175" fmla="*/ 4246551 w 12192000"/>
              <a:gd name="connsiteY175" fmla="*/ 6032976 h 6099082"/>
              <a:gd name="connsiteX176" fmla="*/ 4105766 w 12192000"/>
              <a:gd name="connsiteY176" fmla="*/ 6016784 h 6099082"/>
              <a:gd name="connsiteX177" fmla="*/ 4013753 w 12192000"/>
              <a:gd name="connsiteY177" fmla="*/ 5993733 h 6099082"/>
              <a:gd name="connsiteX178" fmla="*/ 3947648 w 12192000"/>
              <a:gd name="connsiteY178" fmla="*/ 5967634 h 6099082"/>
              <a:gd name="connsiteX179" fmla="*/ 3852966 w 12192000"/>
              <a:gd name="connsiteY179" fmla="*/ 5933533 h 6099082"/>
              <a:gd name="connsiteX180" fmla="*/ 3757902 w 12192000"/>
              <a:gd name="connsiteY180" fmla="*/ 5915816 h 6099082"/>
              <a:gd name="connsiteX181" fmla="*/ 3689131 w 12192000"/>
              <a:gd name="connsiteY181" fmla="*/ 5893526 h 6099082"/>
              <a:gd name="connsiteX182" fmla="*/ 3605116 w 12192000"/>
              <a:gd name="connsiteY182" fmla="*/ 5878285 h 6099082"/>
              <a:gd name="connsiteX183" fmla="*/ 3534629 w 12192000"/>
              <a:gd name="connsiteY183" fmla="*/ 5877715 h 6099082"/>
              <a:gd name="connsiteX184" fmla="*/ 3424135 w 12192000"/>
              <a:gd name="connsiteY184" fmla="*/ 5880382 h 6099082"/>
              <a:gd name="connsiteX185" fmla="*/ 3288877 w 12192000"/>
              <a:gd name="connsiteY185" fmla="*/ 5834280 h 6099082"/>
              <a:gd name="connsiteX186" fmla="*/ 3234202 w 12192000"/>
              <a:gd name="connsiteY186" fmla="*/ 5823991 h 6099082"/>
              <a:gd name="connsiteX187" fmla="*/ 3182763 w 12192000"/>
              <a:gd name="connsiteY187" fmla="*/ 5819229 h 6099082"/>
              <a:gd name="connsiteX188" fmla="*/ 3073604 w 12192000"/>
              <a:gd name="connsiteY188" fmla="*/ 5788558 h 6099082"/>
              <a:gd name="connsiteX189" fmla="*/ 3029216 w 12192000"/>
              <a:gd name="connsiteY189" fmla="*/ 5778459 h 6099082"/>
              <a:gd name="connsiteX190" fmla="*/ 2967110 w 12192000"/>
              <a:gd name="connsiteY190" fmla="*/ 5778651 h 6099082"/>
              <a:gd name="connsiteX191" fmla="*/ 2854140 w 12192000"/>
              <a:gd name="connsiteY191" fmla="*/ 5764553 h 6099082"/>
              <a:gd name="connsiteX192" fmla="*/ 2741360 w 12192000"/>
              <a:gd name="connsiteY192" fmla="*/ 5723403 h 6099082"/>
              <a:gd name="connsiteX193" fmla="*/ 2693543 w 12192000"/>
              <a:gd name="connsiteY193" fmla="*/ 5727405 h 6099082"/>
              <a:gd name="connsiteX194" fmla="*/ 2676398 w 12192000"/>
              <a:gd name="connsiteY194" fmla="*/ 5726453 h 6099082"/>
              <a:gd name="connsiteX195" fmla="*/ 2522279 w 12192000"/>
              <a:gd name="connsiteY195" fmla="*/ 5703782 h 6099082"/>
              <a:gd name="connsiteX196" fmla="*/ 2506847 w 12192000"/>
              <a:gd name="connsiteY196" fmla="*/ 5701305 h 6099082"/>
              <a:gd name="connsiteX197" fmla="*/ 2434456 w 12192000"/>
              <a:gd name="connsiteY197" fmla="*/ 5681112 h 6099082"/>
              <a:gd name="connsiteX198" fmla="*/ 2251948 w 12192000"/>
              <a:gd name="connsiteY198" fmla="*/ 5668538 h 6099082"/>
              <a:gd name="connsiteX199" fmla="*/ 2240710 w 12192000"/>
              <a:gd name="connsiteY199" fmla="*/ 5667014 h 6099082"/>
              <a:gd name="connsiteX200" fmla="*/ 2179556 w 12192000"/>
              <a:gd name="connsiteY200" fmla="*/ 5677111 h 6099082"/>
              <a:gd name="connsiteX201" fmla="*/ 2149267 w 12192000"/>
              <a:gd name="connsiteY201" fmla="*/ 5691399 h 6099082"/>
              <a:gd name="connsiteX202" fmla="*/ 2102021 w 12192000"/>
              <a:gd name="connsiteY202" fmla="*/ 5706259 h 6099082"/>
              <a:gd name="connsiteX203" fmla="*/ 2054013 w 12192000"/>
              <a:gd name="connsiteY203" fmla="*/ 5711784 h 6099082"/>
              <a:gd name="connsiteX204" fmla="*/ 1973429 w 12192000"/>
              <a:gd name="connsiteY204" fmla="*/ 5689303 h 6099082"/>
              <a:gd name="connsiteX205" fmla="*/ 1944092 w 12192000"/>
              <a:gd name="connsiteY205" fmla="*/ 5687017 h 6099082"/>
              <a:gd name="connsiteX206" fmla="*/ 1878748 w 12192000"/>
              <a:gd name="connsiteY206" fmla="*/ 5676159 h 6099082"/>
              <a:gd name="connsiteX207" fmla="*/ 1821596 w 12192000"/>
              <a:gd name="connsiteY207" fmla="*/ 5676920 h 6099082"/>
              <a:gd name="connsiteX208" fmla="*/ 1775684 w 12192000"/>
              <a:gd name="connsiteY208" fmla="*/ 5694257 h 6099082"/>
              <a:gd name="connsiteX209" fmla="*/ 1709006 w 12192000"/>
              <a:gd name="connsiteY209" fmla="*/ 5697685 h 6099082"/>
              <a:gd name="connsiteX210" fmla="*/ 1665950 w 12192000"/>
              <a:gd name="connsiteY210" fmla="*/ 5685113 h 6099082"/>
              <a:gd name="connsiteX211" fmla="*/ 1657188 w 12192000"/>
              <a:gd name="connsiteY211" fmla="*/ 5683399 h 6099082"/>
              <a:gd name="connsiteX212" fmla="*/ 1544598 w 12192000"/>
              <a:gd name="connsiteY212" fmla="*/ 5682634 h 6099082"/>
              <a:gd name="connsiteX213" fmla="*/ 1404006 w 12192000"/>
              <a:gd name="connsiteY213" fmla="*/ 5720546 h 6099082"/>
              <a:gd name="connsiteX214" fmla="*/ 1380762 w 12192000"/>
              <a:gd name="connsiteY214" fmla="*/ 5728549 h 6099082"/>
              <a:gd name="connsiteX215" fmla="*/ 1267411 w 12192000"/>
              <a:gd name="connsiteY215" fmla="*/ 5742455 h 6099082"/>
              <a:gd name="connsiteX216" fmla="*/ 1206641 w 12192000"/>
              <a:gd name="connsiteY216" fmla="*/ 5756553 h 6099082"/>
              <a:gd name="connsiteX217" fmla="*/ 1162823 w 12192000"/>
              <a:gd name="connsiteY217" fmla="*/ 5757315 h 6099082"/>
              <a:gd name="connsiteX218" fmla="*/ 1109865 w 12192000"/>
              <a:gd name="connsiteY218" fmla="*/ 5782270 h 6099082"/>
              <a:gd name="connsiteX219" fmla="*/ 1092527 w 12192000"/>
              <a:gd name="connsiteY219" fmla="*/ 5793130 h 6099082"/>
              <a:gd name="connsiteX220" fmla="*/ 1071762 w 12192000"/>
              <a:gd name="connsiteY220" fmla="*/ 5799607 h 6099082"/>
              <a:gd name="connsiteX221" fmla="*/ 977653 w 12192000"/>
              <a:gd name="connsiteY221" fmla="*/ 5820182 h 6099082"/>
              <a:gd name="connsiteX222" fmla="*/ 960887 w 12192000"/>
              <a:gd name="connsiteY222" fmla="*/ 5831801 h 6099082"/>
              <a:gd name="connsiteX223" fmla="*/ 949646 w 12192000"/>
              <a:gd name="connsiteY223" fmla="*/ 5839042 h 6099082"/>
              <a:gd name="connsiteX224" fmla="*/ 858205 w 12192000"/>
              <a:gd name="connsiteY224" fmla="*/ 5851234 h 6099082"/>
              <a:gd name="connsiteX225" fmla="*/ 801053 w 12192000"/>
              <a:gd name="connsiteY225" fmla="*/ 5885715 h 6099082"/>
              <a:gd name="connsiteX226" fmla="*/ 785432 w 12192000"/>
              <a:gd name="connsiteY226" fmla="*/ 5900384 h 6099082"/>
              <a:gd name="connsiteX227" fmla="*/ 730754 w 12192000"/>
              <a:gd name="connsiteY227" fmla="*/ 5922482 h 6099082"/>
              <a:gd name="connsiteX228" fmla="*/ 546917 w 12192000"/>
              <a:gd name="connsiteY228" fmla="*/ 5964966 h 6099082"/>
              <a:gd name="connsiteX229" fmla="*/ 494337 w 12192000"/>
              <a:gd name="connsiteY229" fmla="*/ 5949915 h 6099082"/>
              <a:gd name="connsiteX230" fmla="*/ 394511 w 12192000"/>
              <a:gd name="connsiteY230" fmla="*/ 5990303 h 6099082"/>
              <a:gd name="connsiteX231" fmla="*/ 307259 w 12192000"/>
              <a:gd name="connsiteY231" fmla="*/ 6013163 h 6099082"/>
              <a:gd name="connsiteX232" fmla="*/ 274873 w 12192000"/>
              <a:gd name="connsiteY232" fmla="*/ 6018690 h 6099082"/>
              <a:gd name="connsiteX233" fmla="*/ 172384 w 12192000"/>
              <a:gd name="connsiteY233" fmla="*/ 6028786 h 6099082"/>
              <a:gd name="connsiteX234" fmla="*/ 119613 w 12192000"/>
              <a:gd name="connsiteY234" fmla="*/ 6051647 h 6099082"/>
              <a:gd name="connsiteX235" fmla="*/ 61197 w 12192000"/>
              <a:gd name="connsiteY235" fmla="*/ 6069150 h 6099082"/>
              <a:gd name="connsiteX236" fmla="*/ 544 w 12192000"/>
              <a:gd name="connsiteY236" fmla="*/ 6073921 h 6099082"/>
              <a:gd name="connsiteX237" fmla="*/ 544 w 12192000"/>
              <a:gd name="connsiteY237" fmla="*/ 5946682 h 6099082"/>
              <a:gd name="connsiteX238" fmla="*/ 0 w 12192000"/>
              <a:gd name="connsiteY238" fmla="*/ 5946682 h 6099082"/>
              <a:gd name="connsiteX239" fmla="*/ 0 w 12192000"/>
              <a:gd name="connsiteY239" fmla="*/ 1335314 h 6099082"/>
              <a:gd name="connsiteX240" fmla="*/ 0 w 12192000"/>
              <a:gd name="connsiteY240" fmla="*/ 873938 h 609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12192000" h="6099082">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6" y="5749662"/>
                </a:lnTo>
                <a:lnTo>
                  <a:pt x="6291385" y="5749714"/>
                </a:lnTo>
                <a:lnTo>
                  <a:pt x="6306284" y="5755552"/>
                </a:lnTo>
                <a:lnTo>
                  <a:pt x="6308075" y="5755968"/>
                </a:lnTo>
                <a:lnTo>
                  <a:pt x="6313854" y="5758133"/>
                </a:lnTo>
                <a:cubicBezTo>
                  <a:pt x="6321454" y="5760521"/>
                  <a:pt x="6329151" y="5762258"/>
                  <a:pt x="6337047" y="5762696"/>
                </a:cubicBezTo>
                <a:lnTo>
                  <a:pt x="6308075" y="5755968"/>
                </a:lnTo>
                <a:lnTo>
                  <a:pt x="6291385" y="5749714"/>
                </a:lnTo>
                <a:lnTo>
                  <a:pt x="6276197" y="5743764"/>
                </a:lnTo>
                <a:lnTo>
                  <a:pt x="6274406" y="5743345"/>
                </a:lnTo>
                <a:lnTo>
                  <a:pt x="6268612" y="5741171"/>
                </a:lnTo>
                <a:cubicBezTo>
                  <a:pt x="6260996" y="5738770"/>
                  <a:pt x="6253273" y="5737013"/>
                  <a:pt x="6245343" y="5736549"/>
                </a:cubicBezTo>
                <a:close/>
                <a:moveTo>
                  <a:pt x="3871824" y="5726642"/>
                </a:moveTo>
                <a:cubicBezTo>
                  <a:pt x="3883350" y="5738834"/>
                  <a:pt x="3895591" y="5748360"/>
                  <a:pt x="3908498" y="5756123"/>
                </a:cubicBezTo>
                <a:lnTo>
                  <a:pt x="3908984" y="5756350"/>
                </a:lnTo>
                <a:lnTo>
                  <a:pt x="3908498" y="5756123"/>
                </a:lnTo>
                <a:cubicBezTo>
                  <a:pt x="3895591" y="5748360"/>
                  <a:pt x="3883351" y="5738834"/>
                  <a:pt x="3871824" y="5726642"/>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5" y="5670301"/>
                </a:cubicBezTo>
                <a:lnTo>
                  <a:pt x="4858238" y="5663787"/>
                </a:lnTo>
                <a:cubicBezTo>
                  <a:pt x="4849944" y="5659978"/>
                  <a:pt x="4841980" y="5654298"/>
                  <a:pt x="4834454" y="5646059"/>
                </a:cubicBezTo>
                <a:close/>
                <a:moveTo>
                  <a:pt x="5056443" y="5643725"/>
                </a:moveTo>
                <a:lnTo>
                  <a:pt x="5072588" y="5644505"/>
                </a:lnTo>
                <a:cubicBezTo>
                  <a:pt x="5078053" y="5645963"/>
                  <a:pt x="5083589" y="5648726"/>
                  <a:pt x="5089161" y="5653107"/>
                </a:cubicBezTo>
                <a:cubicBezTo>
                  <a:pt x="5078018"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4" y="5990874"/>
                </a:cubicBezTo>
                <a:cubicBezTo>
                  <a:pt x="6133897" y="5985351"/>
                  <a:pt x="6104368" y="5997733"/>
                  <a:pt x="6074841" y="5987447"/>
                </a:cubicBezTo>
                <a:cubicBezTo>
                  <a:pt x="6065695" y="5984399"/>
                  <a:pt x="6053123" y="5992019"/>
                  <a:pt x="6042072" y="5992399"/>
                </a:cubicBezTo>
                <a:cubicBezTo>
                  <a:pt x="6014449" y="5993351"/>
                  <a:pt x="5986827" y="5993161"/>
                  <a:pt x="5959204" y="5992971"/>
                </a:cubicBezTo>
                <a:cubicBezTo>
                  <a:pt x="5934437" y="5992781"/>
                  <a:pt x="5908718" y="5995447"/>
                  <a:pt x="5884905" y="5990113"/>
                </a:cubicBezTo>
                <a:cubicBezTo>
                  <a:pt x="5859949" y="5984399"/>
                  <a:pt x="5837470" y="5985161"/>
                  <a:pt x="5813275" y="5991637"/>
                </a:cubicBezTo>
                <a:cubicBezTo>
                  <a:pt x="5796701" y="5996019"/>
                  <a:pt x="5779174" y="5996591"/>
                  <a:pt x="5762029" y="5997923"/>
                </a:cubicBezTo>
                <a:cubicBezTo>
                  <a:pt x="5743551" y="5999447"/>
                  <a:pt x="5723166" y="5995447"/>
                  <a:pt x="5706401" y="6001734"/>
                </a:cubicBezTo>
                <a:cubicBezTo>
                  <a:pt x="5656488" y="6020403"/>
                  <a:pt x="5605243" y="6024403"/>
                  <a:pt x="5553045" y="6024403"/>
                </a:cubicBezTo>
                <a:cubicBezTo>
                  <a:pt x="5543518" y="6024403"/>
                  <a:pt x="5533801" y="6021738"/>
                  <a:pt x="5524660" y="6018880"/>
                </a:cubicBezTo>
                <a:cubicBezTo>
                  <a:pt x="5471316" y="6001734"/>
                  <a:pt x="5417784" y="6003257"/>
                  <a:pt x="5363491" y="6013736"/>
                </a:cubicBezTo>
                <a:cubicBezTo>
                  <a:pt x="5352249" y="6016022"/>
                  <a:pt x="5339677" y="6016403"/>
                  <a:pt x="5328437" y="6014118"/>
                </a:cubicBezTo>
                <a:cubicBezTo>
                  <a:pt x="5296812" y="6007449"/>
                  <a:pt x="5266141" y="5996399"/>
                  <a:pt x="5234326" y="5991637"/>
                </a:cubicBezTo>
                <a:cubicBezTo>
                  <a:pt x="5181748" y="5983826"/>
                  <a:pt x="5136216" y="6010115"/>
                  <a:pt x="5089161" y="6027262"/>
                </a:cubicBezTo>
                <a:cubicBezTo>
                  <a:pt x="5044391" y="6043455"/>
                  <a:pt x="5006291" y="6080032"/>
                  <a:pt x="4953328" y="6071840"/>
                </a:cubicBezTo>
                <a:cubicBezTo>
                  <a:pt x="4947996" y="6071078"/>
                  <a:pt x="4942089" y="6076222"/>
                  <a:pt x="4936184" y="6077555"/>
                </a:cubicBezTo>
                <a:cubicBezTo>
                  <a:pt x="4919991" y="6081176"/>
                  <a:pt x="4903799" y="6085555"/>
                  <a:pt x="4887414" y="6087272"/>
                </a:cubicBezTo>
                <a:cubicBezTo>
                  <a:pt x="4867412" y="6089558"/>
                  <a:pt x="4847027" y="6088797"/>
                  <a:pt x="4827024" y="6090701"/>
                </a:cubicBezTo>
                <a:cubicBezTo>
                  <a:pt x="4801305" y="6092986"/>
                  <a:pt x="4775968" y="6099082"/>
                  <a:pt x="4750439" y="6099082"/>
                </a:cubicBezTo>
                <a:cubicBezTo>
                  <a:pt x="4729865" y="6099082"/>
                  <a:pt x="4709480" y="6092034"/>
                  <a:pt x="4689097" y="6088605"/>
                </a:cubicBezTo>
                <a:cubicBezTo>
                  <a:pt x="4660331" y="6083842"/>
                  <a:pt x="4628705" y="6085176"/>
                  <a:pt x="4603368" y="6072984"/>
                </a:cubicBezTo>
                <a:cubicBezTo>
                  <a:pt x="4576318" y="6060029"/>
                  <a:pt x="4550599" y="6054123"/>
                  <a:pt x="4522595" y="6058123"/>
                </a:cubicBezTo>
                <a:cubicBezTo>
                  <a:pt x="4513260" y="6059457"/>
                  <a:pt x="4501257" y="6067459"/>
                  <a:pt x="4497067" y="6075649"/>
                </a:cubicBezTo>
                <a:cubicBezTo>
                  <a:pt x="4487731" y="6093938"/>
                  <a:pt x="4474968" y="6097178"/>
                  <a:pt x="4457632" y="6090890"/>
                </a:cubicBezTo>
                <a:cubicBezTo>
                  <a:pt x="4442581" y="6085555"/>
                  <a:pt x="4424103" y="6082890"/>
                  <a:pt x="4413816" y="6072601"/>
                </a:cubicBezTo>
                <a:cubicBezTo>
                  <a:pt x="4384668" y="6043455"/>
                  <a:pt x="4347518" y="6042503"/>
                  <a:pt x="4311323" y="6034693"/>
                </a:cubicBezTo>
                <a:cubicBezTo>
                  <a:pt x="4289227" y="6029928"/>
                  <a:pt x="4268649" y="6029738"/>
                  <a:pt x="4246551" y="6032976"/>
                </a:cubicBezTo>
                <a:cubicBezTo>
                  <a:pt x="4198545"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ln>
            <a:noFill/>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8" name="Group 17">
            <a:extLst>
              <a:ext uri="{FF2B5EF4-FFF2-40B4-BE49-F238E27FC236}">
                <a16:creationId xmlns:a16="http://schemas.microsoft.com/office/drawing/2014/main" id="{4252769E-B9F0-4068-A645-5BBEF16E9C2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3296010"/>
            <a:ext cx="12191456" cy="2849975"/>
            <a:chOff x="476" y="-3923156"/>
            <a:chExt cx="10667524" cy="2493728"/>
          </a:xfrm>
        </p:grpSpPr>
        <p:sp>
          <p:nvSpPr>
            <p:cNvPr id="19" name="Freeform: Shape 18">
              <a:extLst>
                <a:ext uri="{FF2B5EF4-FFF2-40B4-BE49-F238E27FC236}">
                  <a16:creationId xmlns:a16="http://schemas.microsoft.com/office/drawing/2014/main" id="{1E12D6AD-7096-45BB-9C02-468B2704C15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39953252-97DE-4766-B2F6-E4FDA2FDA6A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4" name="Immagine 3">
            <a:extLst>
              <a:ext uri="{FF2B5EF4-FFF2-40B4-BE49-F238E27FC236}">
                <a16:creationId xmlns:a16="http://schemas.microsoft.com/office/drawing/2014/main" id="{7BCFB630-8640-42F8-AC38-A99F9E73A0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6131" y="6145985"/>
            <a:ext cx="1553725" cy="589049"/>
          </a:xfrm>
          <a:prstGeom prst="rect">
            <a:avLst/>
          </a:prstGeom>
        </p:spPr>
      </p:pic>
      <p:sp>
        <p:nvSpPr>
          <p:cNvPr id="2" name="Ovale 1">
            <a:extLst>
              <a:ext uri="{FF2B5EF4-FFF2-40B4-BE49-F238E27FC236}">
                <a16:creationId xmlns:a16="http://schemas.microsoft.com/office/drawing/2014/main" id="{D135C3D5-764F-49EB-9FE7-3BEFE455C9FF}"/>
              </a:ext>
            </a:extLst>
          </p:cNvPr>
          <p:cNvSpPr/>
          <p:nvPr/>
        </p:nvSpPr>
        <p:spPr>
          <a:xfrm>
            <a:off x="4862511" y="2259789"/>
            <a:ext cx="2295525" cy="542924"/>
          </a:xfrm>
          <a:prstGeom prst="ellipse">
            <a:avLst/>
          </a:prstGeom>
          <a:solidFill>
            <a:schemeClr val="bg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a:extLst>
              <a:ext uri="{FF2B5EF4-FFF2-40B4-BE49-F238E27FC236}">
                <a16:creationId xmlns:a16="http://schemas.microsoft.com/office/drawing/2014/main" id="{51106479-F3DC-4968-B835-1CBCEE97D0A7}"/>
              </a:ext>
            </a:extLst>
          </p:cNvPr>
          <p:cNvSpPr txBox="1"/>
          <p:nvPr/>
        </p:nvSpPr>
        <p:spPr>
          <a:xfrm>
            <a:off x="800099" y="1195187"/>
            <a:ext cx="10591800" cy="3708708"/>
          </a:xfrm>
          <a:prstGeom prst="rect">
            <a:avLst/>
          </a:prstGeom>
          <a:noFill/>
        </p:spPr>
        <p:txBody>
          <a:bodyPr wrap="square" rtlCol="0">
            <a:spAutoFit/>
          </a:bodyPr>
          <a:lstStyle/>
          <a:p>
            <a:pPr algn="ctr"/>
            <a:r>
              <a:rPr lang="it-IT" sz="2400" dirty="0">
                <a:solidFill>
                  <a:schemeClr val="bg1"/>
                </a:solidFill>
                <a:latin typeface="Baskerville Old Face" panose="02020602080505020303" pitchFamily="18" charset="0"/>
              </a:rPr>
              <a:t>Il SENTIMENTO di INFANZIA si sviluppa e diffonde di pari passo con il SENTIMENTO della FAMIGLIA</a:t>
            </a:r>
          </a:p>
          <a:p>
            <a:pPr algn="just"/>
            <a:endParaRPr lang="it-IT" sz="2400" dirty="0">
              <a:solidFill>
                <a:schemeClr val="bg1"/>
              </a:solidFill>
              <a:latin typeface="Baskerville Old Face" panose="02020602080505020303" pitchFamily="18" charset="0"/>
            </a:endParaRPr>
          </a:p>
          <a:p>
            <a:pPr algn="just"/>
            <a:r>
              <a:rPr lang="it-IT" sz="2400" dirty="0">
                <a:solidFill>
                  <a:schemeClr val="bg1"/>
                </a:solidFill>
                <a:latin typeface="Baskerville Old Face" panose="02020602080505020303" pitchFamily="18" charset="0"/>
              </a:rPr>
              <a:t>FAMIGLIA come luogo della VITA PRIVATA </a:t>
            </a:r>
            <a:r>
              <a:rPr lang="it-IT" sz="2400" dirty="0">
                <a:solidFill>
                  <a:schemeClr val="bg1"/>
                </a:solidFill>
                <a:latin typeface="Baskerville Old Face" panose="02020602080505020303" pitchFamily="18" charset="0"/>
                <a:sym typeface="Wingdings" panose="05000000000000000000" pitchFamily="2" charset="2"/>
              </a:rPr>
              <a:t> diversificazione dello spazio privato + necessità di riformulare costantemente il precario equilibrio tra pubblico e privato</a:t>
            </a:r>
          </a:p>
          <a:p>
            <a:pPr algn="just"/>
            <a:endParaRPr lang="it-IT" sz="2400" dirty="0">
              <a:solidFill>
                <a:schemeClr val="bg1"/>
              </a:solidFill>
              <a:latin typeface="Baskerville Old Face" panose="02020602080505020303" pitchFamily="18" charset="0"/>
              <a:sym typeface="Wingdings" panose="05000000000000000000" pitchFamily="2" charset="2"/>
            </a:endParaRPr>
          </a:p>
          <a:p>
            <a:pPr algn="just"/>
            <a:r>
              <a:rPr lang="it-IT" sz="2400" dirty="0">
                <a:solidFill>
                  <a:schemeClr val="bg1"/>
                </a:solidFill>
                <a:latin typeface="Baskerville Old Face" panose="02020602080505020303" pitchFamily="18" charset="0"/>
                <a:sym typeface="Wingdings" panose="05000000000000000000" pitchFamily="2" charset="2"/>
              </a:rPr>
              <a:t>La FAMIGLIA è il luogo primario di formazione della vita affettiva e sociale di ogni individuo, quindi </a:t>
            </a:r>
            <a:r>
              <a:rPr lang="it-IT" sz="2400" u="sng" dirty="0">
                <a:solidFill>
                  <a:schemeClr val="bg1"/>
                </a:solidFill>
                <a:latin typeface="Baskerville Old Face" panose="02020602080505020303" pitchFamily="18" charset="0"/>
                <a:sym typeface="Wingdings" panose="05000000000000000000" pitchFamily="2" charset="2"/>
              </a:rPr>
              <a:t>attenzione</a:t>
            </a:r>
            <a:r>
              <a:rPr lang="it-IT" sz="2400" dirty="0">
                <a:solidFill>
                  <a:schemeClr val="bg1"/>
                </a:solidFill>
                <a:latin typeface="Baskerville Old Face" panose="02020602080505020303" pitchFamily="18" charset="0"/>
                <a:sym typeface="Wingdings" panose="05000000000000000000" pitchFamily="2" charset="2"/>
              </a:rPr>
              <a:t> a          relazione tra i coniugi</a:t>
            </a:r>
            <a:endParaRPr lang="it-IT" sz="2400" dirty="0">
              <a:solidFill>
                <a:schemeClr val="bg1"/>
              </a:solidFill>
              <a:latin typeface="Baskerville Old Face" panose="02020602080505020303" pitchFamily="18" charset="0"/>
            </a:endParaRPr>
          </a:p>
          <a:p>
            <a:pPr algn="ctr"/>
            <a:endParaRPr lang="it-IT" sz="1900" dirty="0">
              <a:solidFill>
                <a:schemeClr val="bg1"/>
              </a:solidFill>
              <a:latin typeface="Baskerville Old Face" panose="02020602080505020303" pitchFamily="18" charset="0"/>
            </a:endParaRPr>
          </a:p>
        </p:txBody>
      </p:sp>
      <p:sp>
        <p:nvSpPr>
          <p:cNvPr id="3" name="Freccia angolare bidirezionale 2">
            <a:extLst>
              <a:ext uri="{FF2B5EF4-FFF2-40B4-BE49-F238E27FC236}">
                <a16:creationId xmlns:a16="http://schemas.microsoft.com/office/drawing/2014/main" id="{A58EDDD5-61A1-4B16-A1A9-B00CED8EFE78}"/>
              </a:ext>
            </a:extLst>
          </p:cNvPr>
          <p:cNvSpPr/>
          <p:nvPr/>
        </p:nvSpPr>
        <p:spPr>
          <a:xfrm rot="10800000">
            <a:off x="4638674" y="4282605"/>
            <a:ext cx="447676" cy="704296"/>
          </a:xfrm>
          <a:prstGeom prst="lef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a:extLst>
              <a:ext uri="{FF2B5EF4-FFF2-40B4-BE49-F238E27FC236}">
                <a16:creationId xmlns:a16="http://schemas.microsoft.com/office/drawing/2014/main" id="{9909DF1B-2325-40AC-BFF5-C47F4509EDC0}"/>
              </a:ext>
            </a:extLst>
          </p:cNvPr>
          <p:cNvSpPr txBox="1"/>
          <p:nvPr/>
        </p:nvSpPr>
        <p:spPr>
          <a:xfrm>
            <a:off x="3809999" y="4975348"/>
            <a:ext cx="3543301" cy="461665"/>
          </a:xfrm>
          <a:prstGeom prst="rect">
            <a:avLst/>
          </a:prstGeom>
          <a:noFill/>
        </p:spPr>
        <p:txBody>
          <a:bodyPr wrap="square" rtlCol="0">
            <a:spAutoFit/>
          </a:bodyPr>
          <a:lstStyle/>
          <a:p>
            <a:r>
              <a:rPr lang="it-IT" sz="2400" dirty="0">
                <a:solidFill>
                  <a:schemeClr val="bg1"/>
                </a:solidFill>
                <a:latin typeface="Baskerville Old Face" panose="02020602080505020303" pitchFamily="18" charset="0"/>
              </a:rPr>
              <a:t>relazione tra genitori e figli</a:t>
            </a:r>
          </a:p>
        </p:txBody>
      </p:sp>
    </p:spTree>
    <p:extLst>
      <p:ext uri="{BB962C8B-B14F-4D97-AF65-F5344CB8AC3E}">
        <p14:creationId xmlns:p14="http://schemas.microsoft.com/office/powerpoint/2010/main" val="3468242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9B37791B-B040-4694-BFDC-8DD132D86E8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asellaDiTesto 11">
            <a:extLst>
              <a:ext uri="{FF2B5EF4-FFF2-40B4-BE49-F238E27FC236}">
                <a16:creationId xmlns:a16="http://schemas.microsoft.com/office/drawing/2014/main" id="{51106479-F3DC-4968-B835-1CBCEE97D0A7}"/>
              </a:ext>
            </a:extLst>
          </p:cNvPr>
          <p:cNvSpPr txBox="1"/>
          <p:nvPr/>
        </p:nvSpPr>
        <p:spPr>
          <a:xfrm>
            <a:off x="5124450" y="1627102"/>
            <a:ext cx="6524625" cy="2818209"/>
          </a:xfrm>
        </p:spPr>
        <p:txBody>
          <a:bodyPr vert="horz" lIns="91440" tIns="45720" rIns="91440" bIns="45720" rtlCol="0" anchor="b" anchorCtr="0">
            <a:normAutofit/>
          </a:bodyPr>
          <a:lstStyle/>
          <a:p>
            <a:pPr algn="ctr">
              <a:lnSpc>
                <a:spcPct val="120000"/>
              </a:lnSpc>
              <a:spcBef>
                <a:spcPct val="0"/>
              </a:spcBef>
              <a:spcAft>
                <a:spcPts val="600"/>
              </a:spcAft>
            </a:pPr>
            <a:r>
              <a:rPr lang="en-US" sz="4000" b="1" dirty="0">
                <a:solidFill>
                  <a:schemeClr val="bg1"/>
                </a:solidFill>
                <a:latin typeface="Baskerville Old Face" panose="02020602080505020303" pitchFamily="18" charset="0"/>
                <a:ea typeface="+mj-ea"/>
                <a:cs typeface="+mj-cs"/>
              </a:rPr>
              <a:t>Lo </a:t>
            </a:r>
            <a:r>
              <a:rPr lang="en-US" sz="4000" b="1" dirty="0" err="1">
                <a:solidFill>
                  <a:schemeClr val="bg1"/>
                </a:solidFill>
                <a:latin typeface="Baskerville Old Face" panose="02020602080505020303" pitchFamily="18" charset="0"/>
                <a:ea typeface="+mj-ea"/>
                <a:cs typeface="+mj-cs"/>
              </a:rPr>
              <a:t>sviluppo</a:t>
            </a:r>
            <a:r>
              <a:rPr lang="en-US" sz="4000" b="1" dirty="0">
                <a:solidFill>
                  <a:schemeClr val="bg1"/>
                </a:solidFill>
                <a:latin typeface="Baskerville Old Face" panose="02020602080505020303" pitchFamily="18" charset="0"/>
                <a:ea typeface="+mj-ea"/>
                <a:cs typeface="+mj-cs"/>
              </a:rPr>
              <a:t> </a:t>
            </a:r>
            <a:r>
              <a:rPr lang="en-US" sz="4000" b="1" dirty="0" err="1">
                <a:solidFill>
                  <a:schemeClr val="bg1"/>
                </a:solidFill>
                <a:latin typeface="Baskerville Old Face" panose="02020602080505020303" pitchFamily="18" charset="0"/>
                <a:ea typeface="+mj-ea"/>
                <a:cs typeface="+mj-cs"/>
              </a:rPr>
              <a:t>degli</a:t>
            </a:r>
            <a:r>
              <a:rPr lang="en-US" sz="4000" b="1" dirty="0">
                <a:solidFill>
                  <a:schemeClr val="bg1"/>
                </a:solidFill>
                <a:latin typeface="Baskerville Old Face" panose="02020602080505020303" pitchFamily="18" charset="0"/>
                <a:ea typeface="+mj-ea"/>
                <a:cs typeface="+mj-cs"/>
              </a:rPr>
              <a:t> </a:t>
            </a:r>
            <a:r>
              <a:rPr lang="en-US" sz="4000" b="1" dirty="0" err="1">
                <a:solidFill>
                  <a:schemeClr val="bg1"/>
                </a:solidFill>
                <a:latin typeface="Baskerville Old Face" panose="02020602080505020303" pitchFamily="18" charset="0"/>
                <a:ea typeface="+mj-ea"/>
                <a:cs typeface="+mj-cs"/>
              </a:rPr>
              <a:t>istituti</a:t>
            </a:r>
            <a:r>
              <a:rPr lang="en-US" sz="4000" b="1" dirty="0">
                <a:solidFill>
                  <a:schemeClr val="bg1"/>
                </a:solidFill>
                <a:latin typeface="Baskerville Old Face" panose="02020602080505020303" pitchFamily="18" charset="0"/>
                <a:ea typeface="+mj-ea"/>
                <a:cs typeface="+mj-cs"/>
              </a:rPr>
              <a:t> </a:t>
            </a:r>
            <a:r>
              <a:rPr lang="en-US" sz="4000" b="1" dirty="0" err="1">
                <a:solidFill>
                  <a:schemeClr val="bg1"/>
                </a:solidFill>
                <a:latin typeface="Baskerville Old Face" panose="02020602080505020303" pitchFamily="18" charset="0"/>
                <a:ea typeface="+mj-ea"/>
                <a:cs typeface="+mj-cs"/>
              </a:rPr>
              <a:t>assistenziali</a:t>
            </a:r>
            <a:r>
              <a:rPr lang="en-US" sz="4000" b="1" dirty="0">
                <a:solidFill>
                  <a:schemeClr val="bg1"/>
                </a:solidFill>
                <a:latin typeface="Baskerville Old Face" panose="02020602080505020303" pitchFamily="18" charset="0"/>
                <a:ea typeface="+mj-ea"/>
                <a:cs typeface="+mj-cs"/>
              </a:rPr>
              <a:t> e </a:t>
            </a:r>
            <a:r>
              <a:rPr lang="en-US" sz="4000" b="1" dirty="0" err="1">
                <a:solidFill>
                  <a:schemeClr val="bg1"/>
                </a:solidFill>
                <a:latin typeface="Baskerville Old Face" panose="02020602080505020303" pitchFamily="18" charset="0"/>
                <a:ea typeface="+mj-ea"/>
                <a:cs typeface="+mj-cs"/>
              </a:rPr>
              <a:t>della</a:t>
            </a:r>
            <a:r>
              <a:rPr lang="en-US" sz="4000" b="1" dirty="0">
                <a:solidFill>
                  <a:schemeClr val="bg1"/>
                </a:solidFill>
                <a:latin typeface="Baskerville Old Face" panose="02020602080505020303" pitchFamily="18" charset="0"/>
                <a:ea typeface="+mj-ea"/>
                <a:cs typeface="+mj-cs"/>
              </a:rPr>
              <a:t> </a:t>
            </a:r>
            <a:r>
              <a:rPr lang="en-US" sz="4000" b="1" dirty="0" err="1">
                <a:solidFill>
                  <a:schemeClr val="bg1"/>
                </a:solidFill>
                <a:latin typeface="Baskerville Old Face" panose="02020602080505020303" pitchFamily="18" charset="0"/>
                <a:ea typeface="+mj-ea"/>
                <a:cs typeface="+mj-cs"/>
              </a:rPr>
              <a:t>beneficenza</a:t>
            </a:r>
            <a:r>
              <a:rPr lang="en-US" sz="4000" b="1" dirty="0">
                <a:solidFill>
                  <a:schemeClr val="bg1"/>
                </a:solidFill>
                <a:latin typeface="Baskerville Old Face" panose="02020602080505020303" pitchFamily="18" charset="0"/>
                <a:ea typeface="+mj-ea"/>
                <a:cs typeface="+mj-cs"/>
              </a:rPr>
              <a:t> </a:t>
            </a:r>
            <a:r>
              <a:rPr lang="en-US" sz="4000" b="1" dirty="0" err="1">
                <a:solidFill>
                  <a:schemeClr val="bg1"/>
                </a:solidFill>
                <a:latin typeface="Baskerville Old Face" panose="02020602080505020303" pitchFamily="18" charset="0"/>
                <a:ea typeface="+mj-ea"/>
                <a:cs typeface="+mj-cs"/>
              </a:rPr>
              <a:t>pubblica</a:t>
            </a:r>
            <a:endParaRPr lang="en-US" sz="4000" b="1" dirty="0">
              <a:solidFill>
                <a:schemeClr val="bg1"/>
              </a:solidFill>
              <a:latin typeface="Baskerville Old Face" panose="02020602080505020303" pitchFamily="18" charset="0"/>
              <a:ea typeface="+mj-ea"/>
              <a:cs typeface="+mj-cs"/>
            </a:endParaRPr>
          </a:p>
        </p:txBody>
      </p:sp>
      <p:pic>
        <p:nvPicPr>
          <p:cNvPr id="1028" name="Picture 4" descr="Cos'è l'Archivio di Stato | Archivio di Stato di Torino">
            <a:extLst>
              <a:ext uri="{FF2B5EF4-FFF2-40B4-BE49-F238E27FC236}">
                <a16:creationId xmlns:a16="http://schemas.microsoft.com/office/drawing/2014/main" id="{B60B613B-541B-4EDE-8A72-73B14FD0720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03" r="22829"/>
          <a:stretch/>
        </p:blipFill>
        <p:spPr bwMode="auto">
          <a:xfrm>
            <a:off x="-2" y="-1"/>
            <a:ext cx="4572002" cy="6858002"/>
          </a:xfrm>
          <a:custGeom>
            <a:avLst/>
            <a:gdLst/>
            <a:ahLst/>
            <a:cxnLst/>
            <a:rect l="l" t="t" r="r" b="b"/>
            <a:pathLst>
              <a:path w="4572002" h="6858002">
                <a:moveTo>
                  <a:pt x="4295315" y="6438981"/>
                </a:moveTo>
                <a:lnTo>
                  <a:pt x="4275384" y="6463840"/>
                </a:lnTo>
                <a:lnTo>
                  <a:pt x="4275382" y="6463849"/>
                </a:lnTo>
                <a:lnTo>
                  <a:pt x="4261586" y="6513012"/>
                </a:lnTo>
                <a:lnTo>
                  <a:pt x="4242781" y="6546194"/>
                </a:lnTo>
                <a:lnTo>
                  <a:pt x="4242781" y="6546195"/>
                </a:lnTo>
                <a:lnTo>
                  <a:pt x="4259119" y="6521804"/>
                </a:lnTo>
                <a:lnTo>
                  <a:pt x="4261586" y="6513012"/>
                </a:lnTo>
                <a:lnTo>
                  <a:pt x="4264397" y="6508052"/>
                </a:lnTo>
                <a:lnTo>
                  <a:pt x="4275382" y="6463849"/>
                </a:lnTo>
                <a:lnTo>
                  <a:pt x="4275384" y="6463841"/>
                </a:lnTo>
                <a:cubicBezTo>
                  <a:pt x="4278336" y="6451650"/>
                  <a:pt x="4285813" y="6444077"/>
                  <a:pt x="4295315" y="6438981"/>
                </a:cubicBezTo>
                <a:close/>
                <a:moveTo>
                  <a:pt x="4211111" y="2836172"/>
                </a:moveTo>
                <a:lnTo>
                  <a:pt x="4202420" y="2848793"/>
                </a:lnTo>
                <a:cubicBezTo>
                  <a:pt x="4192420" y="2881226"/>
                  <a:pt x="4178988" y="2913982"/>
                  <a:pt x="4177881" y="2947862"/>
                </a:cubicBezTo>
                <a:lnTo>
                  <a:pt x="4177881" y="2947863"/>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8"/>
                </a:lnTo>
                <a:lnTo>
                  <a:pt x="4093355" y="3574409"/>
                </a:lnTo>
                <a:cubicBezTo>
                  <a:pt x="4092450" y="3582005"/>
                  <a:pt x="4096499" y="3590054"/>
                  <a:pt x="4105453" y="3606818"/>
                </a:cubicBezTo>
                <a:cubicBezTo>
                  <a:pt x="4109835" y="3614820"/>
                  <a:pt x="4112501" y="3624726"/>
                  <a:pt x="4118979" y="3630633"/>
                </a:cubicBezTo>
                <a:cubicBezTo>
                  <a:pt x="4127218" y="3638158"/>
                  <a:pt x="4132898" y="3646123"/>
                  <a:pt x="4136708" y="3654416"/>
                </a:cubicBezTo>
                <a:lnTo>
                  <a:pt x="4143220" y="3680164"/>
                </a:lnTo>
                <a:lnTo>
                  <a:pt x="4139172" y="3734837"/>
                </a:lnTo>
                <a:lnTo>
                  <a:pt x="4139172" y="3734838"/>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6645" y="3852620"/>
                </a:lnTo>
                <a:cubicBezTo>
                  <a:pt x="4114978" y="3863193"/>
                  <a:pt x="4117265" y="3874195"/>
                  <a:pt x="4126028" y="3885339"/>
                </a:cubicBezTo>
                <a:cubicBezTo>
                  <a:pt x="4135744" y="3897722"/>
                  <a:pt x="4143150" y="3910319"/>
                  <a:pt x="4148409" y="3923125"/>
                </a:cubicBezTo>
                <a:lnTo>
                  <a:pt x="4157913" y="3962160"/>
                </a:lnTo>
                <a:lnTo>
                  <a:pt x="4155523" y="4002410"/>
                </a:lnTo>
                <a:cubicBezTo>
                  <a:pt x="4152853" y="4016025"/>
                  <a:pt x="4148364" y="4029837"/>
                  <a:pt x="4142220" y="4043839"/>
                </a:cubicBezTo>
                <a:cubicBezTo>
                  <a:pt x="4133457" y="4063842"/>
                  <a:pt x="4128075" y="4083702"/>
                  <a:pt x="4127099" y="4103825"/>
                </a:cubicBezTo>
                <a:lnTo>
                  <a:pt x="4127099" y="4103826"/>
                </a:lnTo>
                <a:lnTo>
                  <a:pt x="4127099" y="4103826"/>
                </a:lnTo>
                <a:cubicBezTo>
                  <a:pt x="4126122" y="4123948"/>
                  <a:pt x="4129552" y="4144333"/>
                  <a:pt x="4138410" y="4165384"/>
                </a:cubicBezTo>
                <a:lnTo>
                  <a:pt x="4142315" y="4192388"/>
                </a:lnTo>
                <a:lnTo>
                  <a:pt x="4142220" y="4221391"/>
                </a:lnTo>
                <a:lnTo>
                  <a:pt x="4142220" y="4221391"/>
                </a:ln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3"/>
                </a:lnTo>
                <a:lnTo>
                  <a:pt x="4116716" y="4800484"/>
                </a:lnTo>
                <a:cubicBezTo>
                  <a:pt x="4118597" y="4810581"/>
                  <a:pt x="4123170" y="4819964"/>
                  <a:pt x="4131552" y="4828917"/>
                </a:cubicBezTo>
                <a:cubicBezTo>
                  <a:pt x="4142601" y="4840633"/>
                  <a:pt x="4151364" y="4853636"/>
                  <a:pt x="4156484" y="4867614"/>
                </a:cubicBezTo>
                <a:lnTo>
                  <a:pt x="4161262" y="4889275"/>
                </a:lnTo>
                <a:lnTo>
                  <a:pt x="4159557" y="4912168"/>
                </a:lnTo>
                <a:cubicBezTo>
                  <a:pt x="4157842" y="4919978"/>
                  <a:pt x="4157485" y="4927122"/>
                  <a:pt x="4158155" y="4933804"/>
                </a:cubicBezTo>
                <a:lnTo>
                  <a:pt x="4158155" y="4933805"/>
                </a:lnTo>
                <a:lnTo>
                  <a:pt x="4158155" y="4933805"/>
                </a:lnTo>
                <a:cubicBezTo>
                  <a:pt x="4160163" y="4953853"/>
                  <a:pt x="4171415" y="4969749"/>
                  <a:pt x="4182989" y="4987038"/>
                </a:cubicBezTo>
                <a:cubicBezTo>
                  <a:pt x="4194228" y="5003802"/>
                  <a:pt x="4208326" y="5022853"/>
                  <a:pt x="4209468" y="5041522"/>
                </a:cubicBezTo>
                <a:cubicBezTo>
                  <a:pt x="4210706" y="5062669"/>
                  <a:pt x="4221137" y="5082339"/>
                  <a:pt x="4228472" y="5102461"/>
                </a:cubicBezTo>
                <a:lnTo>
                  <a:pt x="4235616" y="5133225"/>
                </a:lnTo>
                <a:lnTo>
                  <a:pt x="4228901" y="5166113"/>
                </a:lnTo>
                <a:lnTo>
                  <a:pt x="4228901" y="5166114"/>
                </a:lnTo>
                <a:lnTo>
                  <a:pt x="4228901" y="5166114"/>
                </a:lnTo>
                <a:cubicBezTo>
                  <a:pt x="4228139" y="5167638"/>
                  <a:pt x="4228711" y="5169781"/>
                  <a:pt x="4229592" y="5172091"/>
                </a:cubicBezTo>
                <a:lnTo>
                  <a:pt x="4232139" y="5179068"/>
                </a:lnTo>
                <a:lnTo>
                  <a:pt x="4231973" y="5229433"/>
                </a:lnTo>
                <a:cubicBezTo>
                  <a:pt x="4228139" y="5245268"/>
                  <a:pt x="4220423" y="5259937"/>
                  <a:pt x="4208516" y="5272796"/>
                </a:cubicBezTo>
                <a:cubicBezTo>
                  <a:pt x="4185226" y="5298086"/>
                  <a:pt x="4177689" y="5325412"/>
                  <a:pt x="4179637" y="5355014"/>
                </a:cubicBez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6" y="5480638"/>
                </a:cubicBezTo>
                <a:lnTo>
                  <a:pt x="4208850" y="5507668"/>
                </a:lnTo>
                <a:lnTo>
                  <a:pt x="4206630" y="5520422"/>
                </a:lnTo>
                <a:cubicBezTo>
                  <a:pt x="4204993" y="5524467"/>
                  <a:pt x="4202326" y="5528265"/>
                  <a:pt x="4198230" y="5531693"/>
                </a:cubicBezTo>
                <a:cubicBezTo>
                  <a:pt x="4191181" y="5537600"/>
                  <a:pt x="4187989" y="5542649"/>
                  <a:pt x="4188085" y="5547578"/>
                </a:cubicBezTo>
                <a:lnTo>
                  <a:pt x="4188085" y="5547578"/>
                </a:lnTo>
                <a:lnTo>
                  <a:pt x="4188085" y="5547579"/>
                </a:lnTo>
                <a:cubicBezTo>
                  <a:pt x="4188180" y="5552508"/>
                  <a:pt x="4191562" y="5557318"/>
                  <a:pt x="4197658" y="5562747"/>
                </a:cubicBezTo>
                <a:cubicBezTo>
                  <a:pt x="4240331" y="5600468"/>
                  <a:pt x="4267002" y="5646190"/>
                  <a:pt x="4268906" y="5704484"/>
                </a:cubicBezTo>
                <a:cubicBezTo>
                  <a:pt x="4269288" y="5716486"/>
                  <a:pt x="4271954" y="5728679"/>
                  <a:pt x="4274812" y="5740489"/>
                </a:cubicBezTo>
                <a:cubicBezTo>
                  <a:pt x="4276527" y="5747729"/>
                  <a:pt x="4278433" y="5756494"/>
                  <a:pt x="4283577" y="5760874"/>
                </a:cubicBezTo>
                <a:cubicBezTo>
                  <a:pt x="4322820" y="5794975"/>
                  <a:pt x="4350063" y="5837458"/>
                  <a:pt x="4371972" y="5883752"/>
                </a:cubicBezTo>
                <a:cubicBezTo>
                  <a:pt x="4375877" y="5892038"/>
                  <a:pt x="4379782" y="5900611"/>
                  <a:pt x="4382997" y="5909351"/>
                </a:cubicBezTo>
                <a:lnTo>
                  <a:pt x="4389878" y="5935950"/>
                </a:lnTo>
                <a:lnTo>
                  <a:pt x="4389712" y="5964477"/>
                </a:lnTo>
                <a:cubicBezTo>
                  <a:pt x="4388783" y="5974097"/>
                  <a:pt x="4387306" y="5983766"/>
                  <a:pt x="4386258" y="5993291"/>
                </a:cubicBezTo>
                <a:cubicBezTo>
                  <a:pt x="4385116" y="6004531"/>
                  <a:pt x="4385306" y="6017485"/>
                  <a:pt x="4379782" y="6026440"/>
                </a:cubicBezTo>
                <a:cubicBezTo>
                  <a:pt x="4362445" y="6054825"/>
                  <a:pt x="4343777" y="6082258"/>
                  <a:pt x="4323582" y="6108738"/>
                </a:cubicBezTo>
                <a:cubicBezTo>
                  <a:pt x="4314914" y="6120074"/>
                  <a:pt x="4309961" y="6126884"/>
                  <a:pt x="4309890" y="6133314"/>
                </a:cubicBezTo>
                <a:lnTo>
                  <a:pt x="4309890" y="6133315"/>
                </a:lnTo>
                <a:lnTo>
                  <a:pt x="4309890" y="6133315"/>
                </a:lnTo>
                <a:cubicBezTo>
                  <a:pt x="4309818" y="6139745"/>
                  <a:pt x="4314629" y="6145793"/>
                  <a:pt x="4325488" y="6155603"/>
                </a:cubicBezTo>
                <a:cubicBezTo>
                  <a:pt x="4347777" y="6175798"/>
                  <a:pt x="4359397" y="6200945"/>
                  <a:pt x="4364159" y="6228757"/>
                </a:cubicBezTo>
                <a:lnTo>
                  <a:pt x="4381496" y="6361540"/>
                </a:lnTo>
                <a:lnTo>
                  <a:pt x="4381289" y="6365204"/>
                </a:lnTo>
                <a:lnTo>
                  <a:pt x="4380007" y="6387910"/>
                </a:lnTo>
                <a:lnTo>
                  <a:pt x="4378243" y="6391549"/>
                </a:lnTo>
                <a:lnTo>
                  <a:pt x="4370589" y="6407332"/>
                </a:lnTo>
                <a:lnTo>
                  <a:pt x="4370589" y="6407333"/>
                </a:lnTo>
                <a:lnTo>
                  <a:pt x="4378243" y="6391549"/>
                </a:lnTo>
                <a:lnTo>
                  <a:pt x="4380008" y="6387910"/>
                </a:lnTo>
                <a:lnTo>
                  <a:pt x="4381289" y="6365204"/>
                </a:lnTo>
                <a:lnTo>
                  <a:pt x="4381496" y="6361540"/>
                </a:lnTo>
                <a:lnTo>
                  <a:pt x="4381496" y="6361540"/>
                </a:lnTo>
                <a:lnTo>
                  <a:pt x="4381496" y="6361539"/>
                </a:lnTo>
                <a:cubicBezTo>
                  <a:pt x="4377876" y="6317151"/>
                  <a:pt x="4371590" y="6272764"/>
                  <a:pt x="4364159" y="6228756"/>
                </a:cubicBezTo>
                <a:cubicBezTo>
                  <a:pt x="4359397" y="6200944"/>
                  <a:pt x="4347777" y="6175797"/>
                  <a:pt x="4325488" y="6155602"/>
                </a:cubicBezTo>
                <a:cubicBezTo>
                  <a:pt x="4320059" y="6150697"/>
                  <a:pt x="4316141" y="6146732"/>
                  <a:pt x="4313590" y="6143190"/>
                </a:cubicBezTo>
                <a:lnTo>
                  <a:pt x="4309890" y="6133315"/>
                </a:lnTo>
                <a:lnTo>
                  <a:pt x="4323582" y="6108739"/>
                </a:lnTo>
                <a:cubicBezTo>
                  <a:pt x="4343777" y="6082259"/>
                  <a:pt x="4362445" y="6054826"/>
                  <a:pt x="4379782" y="6026441"/>
                </a:cubicBezTo>
                <a:cubicBezTo>
                  <a:pt x="4385306" y="6017486"/>
                  <a:pt x="4385116" y="6004532"/>
                  <a:pt x="4386258" y="5993292"/>
                </a:cubicBezTo>
                <a:cubicBezTo>
                  <a:pt x="4388354" y="5974241"/>
                  <a:pt x="4392164" y="5954618"/>
                  <a:pt x="4389878" y="5935950"/>
                </a:cubicBezTo>
                <a:lnTo>
                  <a:pt x="4389878" y="5935950"/>
                </a:lnTo>
                <a:lnTo>
                  <a:pt x="4389878" y="5935949"/>
                </a:lnTo>
                <a:cubicBezTo>
                  <a:pt x="4387592" y="5918042"/>
                  <a:pt x="4379782" y="5900323"/>
                  <a:pt x="4371972" y="5883751"/>
                </a:cubicBezTo>
                <a:cubicBezTo>
                  <a:pt x="4350063" y="5837457"/>
                  <a:pt x="4322820" y="5794974"/>
                  <a:pt x="4283577" y="5760873"/>
                </a:cubicBezTo>
                <a:cubicBezTo>
                  <a:pt x="4278433" y="5756493"/>
                  <a:pt x="4276527" y="5747728"/>
                  <a:pt x="4274812" y="5740488"/>
                </a:cubicBezTo>
                <a:cubicBezTo>
                  <a:pt x="4271954" y="5728678"/>
                  <a:pt x="4269288" y="5716485"/>
                  <a:pt x="4268906" y="5704483"/>
                </a:cubicBezTo>
                <a:cubicBezTo>
                  <a:pt x="4267002" y="5646189"/>
                  <a:pt x="4240331" y="5600467"/>
                  <a:pt x="4197658" y="5562746"/>
                </a:cubicBezTo>
                <a:lnTo>
                  <a:pt x="4188085" y="5547578"/>
                </a:lnTo>
                <a:lnTo>
                  <a:pt x="4198230" y="5531694"/>
                </a:lnTo>
                <a:cubicBezTo>
                  <a:pt x="4206421" y="5524837"/>
                  <a:pt x="4208898" y="5516503"/>
                  <a:pt x="4208850" y="5507668"/>
                </a:cubicBezTo>
                <a:lnTo>
                  <a:pt x="4208850" y="5507668"/>
                </a:lnTo>
                <a:lnTo>
                  <a:pt x="4208850" y="5507667"/>
                </a:lnTo>
                <a:cubicBezTo>
                  <a:pt x="4208803" y="5498832"/>
                  <a:pt x="4206231" y="5489497"/>
                  <a:pt x="4204326" y="5480637"/>
                </a:cubicBezTo>
                <a:cubicBezTo>
                  <a:pt x="4200516" y="5462351"/>
                  <a:pt x="4196514" y="5443870"/>
                  <a:pt x="4192704" y="5425582"/>
                </a:cubicBezTo>
                <a:cubicBezTo>
                  <a:pt x="4190038" y="5412057"/>
                  <a:pt x="4187752" y="5398721"/>
                  <a:pt x="4184513" y="5385384"/>
                </a:cubicBezTo>
                <a:lnTo>
                  <a:pt x="4179637" y="5355014"/>
                </a:lnTo>
                <a:lnTo>
                  <a:pt x="4181083" y="5326163"/>
                </a:lnTo>
                <a:cubicBezTo>
                  <a:pt x="4184464" y="5307422"/>
                  <a:pt x="4192990" y="5289657"/>
                  <a:pt x="4208516" y="5272797"/>
                </a:cubicBezTo>
                <a:cubicBezTo>
                  <a:pt x="4232329" y="5247079"/>
                  <a:pt x="4239379" y="5214122"/>
                  <a:pt x="4232139" y="5179068"/>
                </a:cubicBezTo>
                <a:lnTo>
                  <a:pt x="4232139" y="5179068"/>
                </a:lnTo>
                <a:lnTo>
                  <a:pt x="4232139" y="5179067"/>
                </a:lnTo>
                <a:cubicBezTo>
                  <a:pt x="4231663" y="5176876"/>
                  <a:pt x="4230473" y="5174400"/>
                  <a:pt x="4229592" y="5172090"/>
                </a:cubicBezTo>
                <a:lnTo>
                  <a:pt x="4228901" y="5166114"/>
                </a:lnTo>
                <a:lnTo>
                  <a:pt x="4235616" y="5133225"/>
                </a:lnTo>
                <a:lnTo>
                  <a:pt x="4235616" y="5133225"/>
                </a:lnTo>
                <a:lnTo>
                  <a:pt x="4235616" y="5133224"/>
                </a:lnTo>
                <a:cubicBezTo>
                  <a:pt x="4233865" y="5101639"/>
                  <a:pt x="4211325" y="5073241"/>
                  <a:pt x="4209468" y="5041521"/>
                </a:cubicBezTo>
                <a:cubicBezTo>
                  <a:pt x="4208326" y="5022852"/>
                  <a:pt x="4194228" y="5003801"/>
                  <a:pt x="4182989" y="4987037"/>
                </a:cubicBezTo>
                <a:cubicBezTo>
                  <a:pt x="4175273" y="4975511"/>
                  <a:pt x="4167700" y="4964604"/>
                  <a:pt x="4162914" y="4952673"/>
                </a:cubicBezTo>
                <a:lnTo>
                  <a:pt x="4158155" y="4933805"/>
                </a:lnTo>
                <a:lnTo>
                  <a:pt x="4159557" y="4912169"/>
                </a:lnTo>
                <a:cubicBezTo>
                  <a:pt x="4161319" y="4904358"/>
                  <a:pt x="4161831" y="4896714"/>
                  <a:pt x="4161262" y="4889276"/>
                </a:cubicBezTo>
                <a:lnTo>
                  <a:pt x="4161262" y="4889275"/>
                </a:lnTo>
                <a:lnTo>
                  <a:pt x="4161262" y="4889275"/>
                </a:lnTo>
                <a:cubicBezTo>
                  <a:pt x="4159556" y="4866958"/>
                  <a:pt x="4148126" y="4846490"/>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8" y="4442762"/>
                  <a:pt x="4197658" y="4403326"/>
                  <a:pt x="4196706" y="4363891"/>
                </a:cubicBezTo>
                <a:lnTo>
                  <a:pt x="4196706" y="4363891"/>
                </a:lnTo>
                <a:lnTo>
                  <a:pt x="4196706" y="4363890"/>
                </a:lnTo>
                <a:cubicBezTo>
                  <a:pt x="4196514" y="4350554"/>
                  <a:pt x="4193466" y="4336457"/>
                  <a:pt x="4187752" y="4324645"/>
                </a:cubicBezTo>
                <a:cubicBezTo>
                  <a:pt x="4175749" y="4300070"/>
                  <a:pt x="4160129" y="4277401"/>
                  <a:pt x="4147936" y="4253014"/>
                </a:cubicBezTo>
                <a:lnTo>
                  <a:pt x="4142220" y="4221391"/>
                </a:lnTo>
                <a:lnTo>
                  <a:pt x="4142315" y="4192388"/>
                </a:lnTo>
                <a:lnTo>
                  <a:pt x="4142315" y="4192388"/>
                </a:lnTo>
                <a:lnTo>
                  <a:pt x="4142315" y="4192387"/>
                </a:lnTo>
                <a:cubicBezTo>
                  <a:pt x="4142411" y="4182767"/>
                  <a:pt x="4141839" y="4173480"/>
                  <a:pt x="4138410" y="4165383"/>
                </a:cubicBezTo>
                <a:cubicBezTo>
                  <a:pt x="4133981" y="4154857"/>
                  <a:pt x="4130909" y="4144498"/>
                  <a:pt x="4129066" y="4134256"/>
                </a:cubicBezTo>
                <a:lnTo>
                  <a:pt x="4127099" y="4103826"/>
                </a:lnTo>
                <a:lnTo>
                  <a:pt x="4142220" y="4043840"/>
                </a:lnTo>
                <a:cubicBezTo>
                  <a:pt x="4154508" y="4015835"/>
                  <a:pt x="4160175" y="3988593"/>
                  <a:pt x="4157913" y="3962160"/>
                </a:cubicBezTo>
                <a:lnTo>
                  <a:pt x="4157913" y="3962160"/>
                </a:lnTo>
                <a:lnTo>
                  <a:pt x="4157913" y="3962159"/>
                </a:lnTo>
                <a:cubicBezTo>
                  <a:pt x="4155651" y="3935727"/>
                  <a:pt x="4145460" y="3910104"/>
                  <a:pt x="4126028" y="3885338"/>
                </a:cubicBezTo>
                <a:cubicBezTo>
                  <a:pt x="4121646" y="3879766"/>
                  <a:pt x="4118884" y="3874229"/>
                  <a:pt x="4117425" y="3868764"/>
                </a:cubicBezTo>
                <a:lnTo>
                  <a:pt x="4116645" y="3852620"/>
                </a:lnTo>
                <a:lnTo>
                  <a:pt x="4130980" y="3822473"/>
                </a:lnTo>
                <a:cubicBezTo>
                  <a:pt x="4139172" y="3811614"/>
                  <a:pt x="4144316" y="3800897"/>
                  <a:pt x="4145911" y="3789777"/>
                </a:cubicBezTo>
                <a:lnTo>
                  <a:pt x="4145911" y="3789776"/>
                </a:lnTo>
                <a:lnTo>
                  <a:pt x="4145911" y="3789776"/>
                </a:lnTo>
                <a:cubicBezTo>
                  <a:pt x="4147507" y="3778655"/>
                  <a:pt x="4145554" y="3767130"/>
                  <a:pt x="4139554" y="3754652"/>
                </a:cubicBezTo>
                <a:lnTo>
                  <a:pt x="4139172" y="3734838"/>
                </a:lnTo>
                <a:lnTo>
                  <a:pt x="4143220" y="3680164"/>
                </a:lnTo>
                <a:lnTo>
                  <a:pt x="4143220" y="3680164"/>
                </a:lnTo>
                <a:lnTo>
                  <a:pt x="4143220" y="3680163"/>
                </a:lnTo>
                <a:cubicBezTo>
                  <a:pt x="4141696" y="3662494"/>
                  <a:pt x="4135458" y="3645682"/>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2"/>
                </a:lnTo>
                <a:lnTo>
                  <a:pt x="4193158" y="3077401"/>
                </a:lnTo>
                <a:cubicBezTo>
                  <a:pt x="4193372" y="3045777"/>
                  <a:pt x="4189562" y="3014153"/>
                  <a:pt x="4181465" y="2982148"/>
                </a:cubicBezTo>
                <a:lnTo>
                  <a:pt x="4177881" y="2947863"/>
                </a:lnTo>
                <a:lnTo>
                  <a:pt x="4182513" y="2914328"/>
                </a:lnTo>
                <a:cubicBezTo>
                  <a:pt x="4187561" y="2892181"/>
                  <a:pt x="4195753" y="2870416"/>
                  <a:pt x="4202420" y="2848794"/>
                </a:cubicBezTo>
                <a:cubicBezTo>
                  <a:pt x="4203753" y="2844317"/>
                  <a:pt x="4207039"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32419" y="2490551"/>
                </a:lnTo>
                <a:cubicBezTo>
                  <a:pt x="4130791" y="2499773"/>
                  <a:pt x="4128410" y="2509024"/>
                  <a:pt x="4125838" y="2518264"/>
                </a:cubicBezTo>
                <a:cubicBezTo>
                  <a:pt x="4123171" y="2527790"/>
                  <a:pt x="4122027" y="2536457"/>
                  <a:pt x="4122194" y="2545006"/>
                </a:cubicBezTo>
                <a:lnTo>
                  <a:pt x="4122194" y="2545007"/>
                </a:lnTo>
                <a:lnTo>
                  <a:pt x="4122194" y="2545007"/>
                </a:lnTo>
                <a:cubicBezTo>
                  <a:pt x="4122360" y="2553556"/>
                  <a:pt x="4123837" y="2561986"/>
                  <a:pt x="4126408" y="2571035"/>
                </a:cubicBezTo>
                <a:cubicBezTo>
                  <a:pt x="4138410" y="2612946"/>
                  <a:pt x="4170987" y="2640951"/>
                  <a:pt x="4199562" y="2668002"/>
                </a:cubicBezTo>
                <a:cubicBezTo>
                  <a:pt x="4223947" y="2691055"/>
                  <a:pt x="4237663" y="2716964"/>
                  <a:pt x="4247952" y="2745349"/>
                </a:cubicBezTo>
                <a:lnTo>
                  <a:pt x="4247953" y="2745352"/>
                </a:lnTo>
                <a:lnTo>
                  <a:pt x="4253873" y="2778006"/>
                </a:lnTo>
                <a:lnTo>
                  <a:pt x="4253453" y="2785440"/>
                </a:lnTo>
                <a:lnTo>
                  <a:pt x="4243374" y="2811780"/>
                </a:lnTo>
                <a:lnTo>
                  <a:pt x="4243370" y="2811787"/>
                </a:lnTo>
                <a:lnTo>
                  <a:pt x="4243371" y="2811787"/>
                </a:lnTo>
                <a:lnTo>
                  <a:pt x="4243374" y="2811780"/>
                </a:lnTo>
                <a:lnTo>
                  <a:pt x="4253024" y="2793023"/>
                </a:lnTo>
                <a:lnTo>
                  <a:pt x="4253453" y="2785440"/>
                </a:lnTo>
                <a:lnTo>
                  <a:pt x="4254653" y="2782305"/>
                </a:lnTo>
                <a:lnTo>
                  <a:pt x="4253873" y="2778006"/>
                </a:lnTo>
                <a:lnTo>
                  <a:pt x="4254283" y="2770758"/>
                </a:lnTo>
                <a:lnTo>
                  <a:pt x="4247953" y="2745352"/>
                </a:lnTo>
                <a:lnTo>
                  <a:pt x="4247952" y="2745348"/>
                </a:lnTo>
                <a:cubicBezTo>
                  <a:pt x="4237663" y="2716963"/>
                  <a:pt x="4223947" y="2691054"/>
                  <a:pt x="4199562" y="2668001"/>
                </a:cubicBezTo>
                <a:cubicBezTo>
                  <a:pt x="4170987" y="2640950"/>
                  <a:pt x="4138410" y="2612945"/>
                  <a:pt x="4126408" y="2571034"/>
                </a:cubicBezTo>
                <a:lnTo>
                  <a:pt x="4122194" y="2545007"/>
                </a:lnTo>
                <a:lnTo>
                  <a:pt x="4125838" y="2518265"/>
                </a:lnTo>
                <a:cubicBezTo>
                  <a:pt x="4130981" y="2499786"/>
                  <a:pt x="4135363" y="2481259"/>
                  <a:pt x="4134481" y="2463018"/>
                </a:cubicBez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51027" y="1453958"/>
                </a:moveTo>
                <a:lnTo>
                  <a:pt x="3745230" y="1459073"/>
                </a:lnTo>
                <a:lnTo>
                  <a:pt x="3745230" y="1459073"/>
                </a:lnTo>
                <a:lnTo>
                  <a:pt x="3745229" y="1459074"/>
                </a:lnTo>
                <a:lnTo>
                  <a:pt x="3736012" y="1481572"/>
                </a:lnTo>
                <a:lnTo>
                  <a:pt x="3745230" y="1459073"/>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cubicBezTo>
                  <a:pt x="3760922" y="348396"/>
                  <a:pt x="3763447" y="357874"/>
                  <a:pt x="3765590" y="367328"/>
                </a:cubicBezTo>
                <a:lnTo>
                  <a:pt x="3769400" y="395640"/>
                </a:lnTo>
                <a:cubicBezTo>
                  <a:pt x="3769590" y="376781"/>
                  <a:pt x="3762352" y="357921"/>
                  <a:pt x="3759494" y="338870"/>
                </a:cubicBez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5402" y="228949"/>
                </a:lnTo>
                <a:lnTo>
                  <a:pt x="3785402" y="228948"/>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1" y="21486"/>
                  <a:pt x="4218423" y="43012"/>
                  <a:pt x="4215374" y="63587"/>
                </a:cubicBezTo>
                <a:cubicBezTo>
                  <a:pt x="4209850" y="101308"/>
                  <a:pt x="4206420" y="139219"/>
                  <a:pt x="4201468" y="176939"/>
                </a:cubicBezTo>
                <a:cubicBezTo>
                  <a:pt x="4200324" y="184941"/>
                  <a:pt x="4198230"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4" y="1489720"/>
                </a:cubicBezTo>
                <a:cubicBezTo>
                  <a:pt x="4198992" y="1505724"/>
                  <a:pt x="4192324" y="1523059"/>
                  <a:pt x="4196324" y="1537537"/>
                </a:cubicBezTo>
                <a:cubicBezTo>
                  <a:pt x="4207374" y="1576019"/>
                  <a:pt x="4220709" y="1614120"/>
                  <a:pt x="4237473" y="1650317"/>
                </a:cubicBezTo>
                <a:cubicBezTo>
                  <a:pt x="4254428" y="1687086"/>
                  <a:pt x="4268716" y="1721185"/>
                  <a:pt x="4251572" y="1763287"/>
                </a:cubicBezTo>
                <a:cubicBezTo>
                  <a:pt x="4244331" y="1781194"/>
                  <a:pt x="4249476" y="1804816"/>
                  <a:pt x="4251380" y="1825393"/>
                </a:cubicBezTo>
                <a:cubicBezTo>
                  <a:pt x="4252904" y="1840441"/>
                  <a:pt x="4261478" y="1854920"/>
                  <a:pt x="4261478" y="1869780"/>
                </a:cubicBezTo>
                <a:cubicBezTo>
                  <a:pt x="4261478" y="1909408"/>
                  <a:pt x="4271574" y="1944649"/>
                  <a:pt x="4292149" y="1978940"/>
                </a:cubicBezTo>
                <a:cubicBezTo>
                  <a:pt x="4300149" y="1992279"/>
                  <a:pt x="4294815" y="2013043"/>
                  <a:pt x="4296911" y="2030378"/>
                </a:cubicBezTo>
                <a:cubicBezTo>
                  <a:pt x="4299387" y="2048668"/>
                  <a:pt x="4301673" y="2067525"/>
                  <a:pt x="4307200" y="2085054"/>
                </a:cubicBezTo>
                <a:cubicBezTo>
                  <a:pt x="4321678" y="2130393"/>
                  <a:pt x="4338061" y="2175163"/>
                  <a:pt x="4353301" y="2220312"/>
                </a:cubicBezTo>
                <a:cubicBezTo>
                  <a:pt x="4365876" y="2257459"/>
                  <a:pt x="4355969" y="2294039"/>
                  <a:pt x="4350635" y="2330806"/>
                </a:cubicBezTo>
                <a:cubicBezTo>
                  <a:pt x="4347205" y="2353859"/>
                  <a:pt x="4339013" y="2375383"/>
                  <a:pt x="4351205" y="2401292"/>
                </a:cubicBezTo>
                <a:cubicBezTo>
                  <a:pt x="4362827" y="2426059"/>
                  <a:pt x="4360159" y="2457492"/>
                  <a:pt x="4366446" y="2485307"/>
                </a:cubicBezTo>
                <a:cubicBezTo>
                  <a:pt x="4371780" y="2508742"/>
                  <a:pt x="4380354" y="2531409"/>
                  <a:pt x="4388736" y="2554079"/>
                </a:cubicBezTo>
                <a:cubicBezTo>
                  <a:pt x="4400167" y="2584942"/>
                  <a:pt x="4412167" y="2615421"/>
                  <a:pt x="4406453" y="2649143"/>
                </a:cubicBezTo>
                <a:cubicBezTo>
                  <a:pt x="4399975" y="2687436"/>
                  <a:pt x="4424359" y="2713723"/>
                  <a:pt x="4440554" y="2743826"/>
                </a:cubicBezTo>
                <a:cubicBezTo>
                  <a:pt x="4451602" y="2764590"/>
                  <a:pt x="4459795" y="2787259"/>
                  <a:pt x="4466653" y="2809930"/>
                </a:cubicBezTo>
                <a:cubicBezTo>
                  <a:pt x="4475607" y="2840219"/>
                  <a:pt x="4480941" y="2871462"/>
                  <a:pt x="4489704" y="2901943"/>
                </a:cubicBezTo>
                <a:cubicBezTo>
                  <a:pt x="4502848" y="2948047"/>
                  <a:pt x="4513136" y="2994722"/>
                  <a:pt x="4505896" y="3042728"/>
                </a:cubicBezTo>
                <a:cubicBezTo>
                  <a:pt x="4502658" y="3064827"/>
                  <a:pt x="4502848" y="3085403"/>
                  <a:pt x="4507612" y="3107500"/>
                </a:cubicBezTo>
                <a:cubicBezTo>
                  <a:pt x="4515422" y="3143695"/>
                  <a:pt x="4516375" y="3180844"/>
                  <a:pt x="4545521" y="3209993"/>
                </a:cubicBezTo>
                <a:cubicBezTo>
                  <a:pt x="4555810" y="3220280"/>
                  <a:pt x="4558476" y="3238758"/>
                  <a:pt x="4563810" y="3253809"/>
                </a:cubicBezTo>
                <a:cubicBezTo>
                  <a:pt x="4570098" y="3271145"/>
                  <a:pt x="4566858" y="3283908"/>
                  <a:pt x="4548570" y="3293244"/>
                </a:cubicBezTo>
                <a:cubicBezTo>
                  <a:pt x="4540379" y="3297434"/>
                  <a:pt x="4532377" y="3309437"/>
                  <a:pt x="4531043" y="3318771"/>
                </a:cubicBezTo>
                <a:cubicBezTo>
                  <a:pt x="4527043" y="3346776"/>
                  <a:pt x="4532949" y="3372495"/>
                  <a:pt x="4545904" y="3399546"/>
                </a:cubicBezTo>
                <a:cubicBezTo>
                  <a:pt x="4558096" y="3424883"/>
                  <a:pt x="4556762" y="3456508"/>
                  <a:pt x="4561524" y="3485275"/>
                </a:cubicBezTo>
                <a:cubicBezTo>
                  <a:pt x="4564954" y="3505657"/>
                  <a:pt x="4572002" y="3526042"/>
                  <a:pt x="4572002" y="3546617"/>
                </a:cubicBezTo>
                <a:cubicBezTo>
                  <a:pt x="4572002" y="3572146"/>
                  <a:pt x="4565906" y="3597482"/>
                  <a:pt x="4563620" y="3623201"/>
                </a:cubicBezTo>
                <a:cubicBezTo>
                  <a:pt x="4561716" y="3643204"/>
                  <a:pt x="4562478" y="3663589"/>
                  <a:pt x="4560192" y="3683591"/>
                </a:cubicBezTo>
                <a:cubicBezTo>
                  <a:pt x="4558476" y="3699976"/>
                  <a:pt x="4554096" y="3716168"/>
                  <a:pt x="4550476" y="3732361"/>
                </a:cubicBezTo>
                <a:cubicBezTo>
                  <a:pt x="4549142" y="3738267"/>
                  <a:pt x="4543997" y="3744173"/>
                  <a:pt x="4544759" y="3749506"/>
                </a:cubicBezTo>
                <a:cubicBezTo>
                  <a:pt x="4552952" y="3802467"/>
                  <a:pt x="4516375" y="3840569"/>
                  <a:pt x="4500182" y="3885338"/>
                </a:cubicBezTo>
                <a:cubicBezTo>
                  <a:pt x="4483035" y="3932394"/>
                  <a:pt x="4456747" y="3977925"/>
                  <a:pt x="4464557" y="4030503"/>
                </a:cubicBezTo>
                <a:cubicBezTo>
                  <a:pt x="4469319" y="4062318"/>
                  <a:pt x="4480369" y="4092989"/>
                  <a:pt x="4487038" y="4124614"/>
                </a:cubicBezTo>
                <a:cubicBezTo>
                  <a:pt x="4489324" y="4135854"/>
                  <a:pt x="4488942" y="4148427"/>
                  <a:pt x="4486656" y="4159667"/>
                </a:cubicBezTo>
                <a:cubicBezTo>
                  <a:pt x="4476177" y="4213961"/>
                  <a:pt x="4474653" y="4267493"/>
                  <a:pt x="4491800" y="4320837"/>
                </a:cubicBezTo>
                <a:cubicBezTo>
                  <a:pt x="4494658" y="4329979"/>
                  <a:pt x="4497324" y="4339695"/>
                  <a:pt x="4497324" y="4349222"/>
                </a:cubicBezTo>
                <a:cubicBezTo>
                  <a:pt x="4497324" y="4401419"/>
                  <a:pt x="4493324" y="4452665"/>
                  <a:pt x="4474653" y="4502579"/>
                </a:cubicBezTo>
                <a:cubicBezTo>
                  <a:pt x="4468367" y="4519343"/>
                  <a:pt x="4472367" y="4539728"/>
                  <a:pt x="4470843" y="4558207"/>
                </a:cubicBezTo>
                <a:cubicBezTo>
                  <a:pt x="4469511" y="4575351"/>
                  <a:pt x="4468939" y="4592878"/>
                  <a:pt x="4464557" y="4609452"/>
                </a:cubicBezTo>
                <a:cubicBezTo>
                  <a:pt x="4458081" y="4633647"/>
                  <a:pt x="4457319" y="4656126"/>
                  <a:pt x="4463033" y="4681083"/>
                </a:cubicBezTo>
                <a:cubicBezTo>
                  <a:pt x="4468367" y="4704895"/>
                  <a:pt x="4465701" y="4730614"/>
                  <a:pt x="4465891" y="4755381"/>
                </a:cubicBezTo>
                <a:cubicBezTo>
                  <a:pt x="4466081" y="4783004"/>
                  <a:pt x="4466271" y="4810627"/>
                  <a:pt x="4465319" y="4838250"/>
                </a:cubicBezTo>
                <a:cubicBezTo>
                  <a:pt x="4464939" y="4849300"/>
                  <a:pt x="4457319" y="4861873"/>
                  <a:pt x="4460367" y="4871019"/>
                </a:cubicBezTo>
                <a:cubicBezTo>
                  <a:pt x="4470653" y="4900546"/>
                  <a:pt x="4458271" y="4930075"/>
                  <a:pt x="4463795" y="4959602"/>
                </a:cubicBezTo>
                <a:cubicBezTo>
                  <a:pt x="4466653" y="4974082"/>
                  <a:pt x="4458843" y="4990465"/>
                  <a:pt x="4458081" y="5006086"/>
                </a:cubicBezTo>
                <a:cubicBezTo>
                  <a:pt x="4456747" y="5031614"/>
                  <a:pt x="4457319" y="5057141"/>
                  <a:pt x="4456937" y="5082670"/>
                </a:cubicBezTo>
                <a:cubicBezTo>
                  <a:pt x="4456747" y="5091052"/>
                  <a:pt x="4455985" y="5099245"/>
                  <a:pt x="4455602" y="5107627"/>
                </a:cubicBezTo>
                <a:cubicBezTo>
                  <a:pt x="4455222" y="5115057"/>
                  <a:pt x="4453508" y="5122867"/>
                  <a:pt x="4454840" y="5129916"/>
                </a:cubicBezTo>
                <a:cubicBezTo>
                  <a:pt x="4459605" y="5155445"/>
                  <a:pt x="4467415" y="5180591"/>
                  <a:pt x="4470463" y="5206308"/>
                </a:cubicBezTo>
                <a:cubicBezTo>
                  <a:pt x="4473129" y="5228597"/>
                  <a:pt x="4469511" y="5251650"/>
                  <a:pt x="4471415" y="5274129"/>
                </a:cubicBezTo>
                <a:cubicBezTo>
                  <a:pt x="4474653" y="5313754"/>
                  <a:pt x="4480369" y="5353379"/>
                  <a:pt x="4483989" y="5393005"/>
                </a:cubicBezTo>
                <a:cubicBezTo>
                  <a:pt x="4484751" y="5401579"/>
                  <a:pt x="4479987" y="5410531"/>
                  <a:pt x="4479607" y="5419295"/>
                </a:cubicBezTo>
                <a:cubicBezTo>
                  <a:pt x="4478655" y="5446728"/>
                  <a:pt x="4478463" y="5474161"/>
                  <a:pt x="4477893" y="5501594"/>
                </a:cubicBezTo>
                <a:cubicBezTo>
                  <a:pt x="4477701" y="5517215"/>
                  <a:pt x="4478273" y="5533027"/>
                  <a:pt x="4476559" y="5548460"/>
                </a:cubicBezTo>
                <a:cubicBezTo>
                  <a:pt x="4474273" y="5568842"/>
                  <a:pt x="4470843" y="5587321"/>
                  <a:pt x="4485703" y="5606372"/>
                </a:cubicBezTo>
                <a:cubicBezTo>
                  <a:pt x="4508754" y="5635711"/>
                  <a:pt x="4499800" y="5673050"/>
                  <a:pt x="4505134" y="5706959"/>
                </a:cubicBezTo>
                <a:cubicBezTo>
                  <a:pt x="4506468" y="5715723"/>
                  <a:pt x="4506658" y="5724678"/>
                  <a:pt x="4508182" y="5733440"/>
                </a:cubicBezTo>
                <a:cubicBezTo>
                  <a:pt x="4511040" y="5749634"/>
                  <a:pt x="4514278" y="5765635"/>
                  <a:pt x="4517519" y="5781830"/>
                </a:cubicBezTo>
                <a:cubicBezTo>
                  <a:pt x="4518089" y="5784686"/>
                  <a:pt x="4518281" y="5787924"/>
                  <a:pt x="4519233" y="5790592"/>
                </a:cubicBezTo>
                <a:cubicBezTo>
                  <a:pt x="4527233" y="5815169"/>
                  <a:pt x="4536377" y="5839361"/>
                  <a:pt x="4542855" y="5864318"/>
                </a:cubicBezTo>
                <a:cubicBezTo>
                  <a:pt x="4546094" y="5876511"/>
                  <a:pt x="4546476" y="5890037"/>
                  <a:pt x="4544759" y="5902610"/>
                </a:cubicBezTo>
                <a:cubicBezTo>
                  <a:pt x="4539807" y="5939377"/>
                  <a:pt x="4537711" y="5975764"/>
                  <a:pt x="4544951" y="6012723"/>
                </a:cubicBezTo>
                <a:cubicBezTo>
                  <a:pt x="4547808" y="6027392"/>
                  <a:pt x="4543045" y="6043776"/>
                  <a:pt x="4541331" y="6059397"/>
                </a:cubicBezTo>
                <a:cubicBezTo>
                  <a:pt x="4536759" y="6096736"/>
                  <a:pt x="4531805" y="6134075"/>
                  <a:pt x="4527425" y="6171605"/>
                </a:cubicBezTo>
                <a:cubicBezTo>
                  <a:pt x="4524757" y="6195037"/>
                  <a:pt x="4523233" y="6218660"/>
                  <a:pt x="4520567" y="6242093"/>
                </a:cubicBezTo>
                <a:cubicBezTo>
                  <a:pt x="4517327" y="6269144"/>
                  <a:pt x="4512374" y="6296005"/>
                  <a:pt x="4509706" y="6323058"/>
                </a:cubicBezTo>
                <a:cubicBezTo>
                  <a:pt x="4506658" y="6353919"/>
                  <a:pt x="4506088" y="6384972"/>
                  <a:pt x="4502848" y="6415833"/>
                </a:cubicBezTo>
                <a:cubicBezTo>
                  <a:pt x="4496562" y="6472225"/>
                  <a:pt x="4489132" y="6528424"/>
                  <a:pt x="4482083" y="6584812"/>
                </a:cubicBezTo>
                <a:cubicBezTo>
                  <a:pt x="4475225" y="6639488"/>
                  <a:pt x="4469129" y="6694164"/>
                  <a:pt x="4460557" y="6748458"/>
                </a:cubicBezTo>
                <a:cubicBezTo>
                  <a:pt x="4456937" y="6771319"/>
                  <a:pt x="4447030" y="6793035"/>
                  <a:pt x="4441506" y="6815516"/>
                </a:cubicBezTo>
                <a:lnTo>
                  <a:pt x="4431806" y="6858001"/>
                </a:lnTo>
                <a:lnTo>
                  <a:pt x="4259553" y="6858001"/>
                </a:lnTo>
                <a:lnTo>
                  <a:pt x="4265716" y="6812064"/>
                </a:lnTo>
                <a:lnTo>
                  <a:pt x="4265716" y="6812064"/>
                </a:lnTo>
                <a:lnTo>
                  <a:pt x="4265716" y="6812063"/>
                </a:lnTo>
                <a:cubicBezTo>
                  <a:pt x="4265240" y="6788417"/>
                  <a:pt x="4259954" y="6764841"/>
                  <a:pt x="4246238" y="6742552"/>
                </a:cubicBezTo>
                <a:lnTo>
                  <a:pt x="4232402" y="6702976"/>
                </a:lnTo>
                <a:lnTo>
                  <a:pt x="4235549" y="6683027"/>
                </a:lnTo>
                <a:cubicBezTo>
                  <a:pt x="4237915" y="6676306"/>
                  <a:pt x="4241666" y="6669496"/>
                  <a:pt x="4247000" y="6662542"/>
                </a:cubicBezTo>
                <a:cubicBezTo>
                  <a:pt x="4254334" y="6653111"/>
                  <a:pt x="4256191" y="6639108"/>
                  <a:pt x="4254095" y="6625225"/>
                </a:cubicBezTo>
                <a:lnTo>
                  <a:pt x="4254095" y="6625225"/>
                </a:lnTo>
                <a:lnTo>
                  <a:pt x="4254095" y="6625224"/>
                </a:lnTo>
                <a:cubicBezTo>
                  <a:pt x="4251999" y="6611341"/>
                  <a:pt x="4245951" y="6597578"/>
                  <a:pt x="4237473" y="6588625"/>
                </a:cubicBezTo>
                <a:lnTo>
                  <a:pt x="4214994" y="6564620"/>
                </a:lnTo>
                <a:lnTo>
                  <a:pt x="4214994" y="6564621"/>
                </a:lnTo>
                <a:cubicBezTo>
                  <a:pt x="4225281" y="6575479"/>
                  <a:pt x="4231377" y="6582147"/>
                  <a:pt x="4237473" y="6588626"/>
                </a:cubicBezTo>
                <a:lnTo>
                  <a:pt x="4254095" y="6625225"/>
                </a:lnTo>
                <a:lnTo>
                  <a:pt x="4254084" y="6645552"/>
                </a:lnTo>
                <a:cubicBezTo>
                  <a:pt x="4252965" y="6651967"/>
                  <a:pt x="4250667" y="6657826"/>
                  <a:pt x="4247000" y="6662541"/>
                </a:cubicBezTo>
                <a:cubicBezTo>
                  <a:pt x="4236332" y="6676448"/>
                  <a:pt x="4231997" y="6689783"/>
                  <a:pt x="4232402" y="6702976"/>
                </a:cubicBezTo>
                <a:lnTo>
                  <a:pt x="4232402" y="6702976"/>
                </a:lnTo>
                <a:lnTo>
                  <a:pt x="4232402" y="6702977"/>
                </a:lnTo>
                <a:cubicBezTo>
                  <a:pt x="4232807" y="6716169"/>
                  <a:pt x="4237951" y="6729219"/>
                  <a:pt x="4246238" y="6742553"/>
                </a:cubicBezTo>
                <a:cubicBezTo>
                  <a:pt x="4253096" y="6753698"/>
                  <a:pt x="4257847" y="6765164"/>
                  <a:pt x="4260942" y="6776800"/>
                </a:cubicBezTo>
                <a:lnTo>
                  <a:pt x="4265716" y="6812064"/>
                </a:lnTo>
                <a:lnTo>
                  <a:pt x="4259553" y="6858001"/>
                </a:lnTo>
                <a:lnTo>
                  <a:pt x="4259553" y="6858001"/>
                </a:lnTo>
                <a:lnTo>
                  <a:pt x="4259553" y="6858002"/>
                </a:lnTo>
                <a:lnTo>
                  <a:pt x="0" y="6858002"/>
                </a:lnTo>
                <a:lnTo>
                  <a:pt x="0" y="2"/>
                </a:lnTo>
                <a:lnTo>
                  <a:pt x="3766492" y="1"/>
                </a:lnTo>
                <a:lnTo>
                  <a:pt x="3769210" y="21486"/>
                </a:lnTo>
                <a:close/>
              </a:path>
            </a:pathLst>
          </a:custGeom>
          <a:noFill/>
          <a:extLst>
            <a:ext uri="{909E8E84-426E-40DD-AFC4-6F175D3DCCD1}">
              <a14:hiddenFill xmlns:a14="http://schemas.microsoft.com/office/drawing/2010/main">
                <a:solidFill>
                  <a:srgbClr val="FFFFFF"/>
                </a:solidFill>
              </a14:hiddenFill>
            </a:ext>
          </a:extLst>
        </p:spPr>
      </p:pic>
      <p:grpSp>
        <p:nvGrpSpPr>
          <p:cNvPr id="79" name="Group 78">
            <a:extLst>
              <a:ext uri="{FF2B5EF4-FFF2-40B4-BE49-F238E27FC236}">
                <a16:creationId xmlns:a16="http://schemas.microsoft.com/office/drawing/2014/main" id="{A7900967-84CA-47B4-9F1C-E787BAC1496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80" name="Freeform: Shape 79">
              <a:extLst>
                <a:ext uri="{FF2B5EF4-FFF2-40B4-BE49-F238E27FC236}">
                  <a16:creationId xmlns:a16="http://schemas.microsoft.com/office/drawing/2014/main" id="{CAB3C749-6482-440B-9386-94091006D67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Shape 80">
              <a:extLst>
                <a:ext uri="{FF2B5EF4-FFF2-40B4-BE49-F238E27FC236}">
                  <a16:creationId xmlns:a16="http://schemas.microsoft.com/office/drawing/2014/main" id="{3C5C6B36-2238-4BBF-87F8-B1B3F5DD560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4" name="Immagine 3">
            <a:extLst>
              <a:ext uri="{FF2B5EF4-FFF2-40B4-BE49-F238E27FC236}">
                <a16:creationId xmlns:a16="http://schemas.microsoft.com/office/drawing/2014/main" id="{7BCFB630-8640-42F8-AC38-A99F9E73A0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43069" y="6072413"/>
            <a:ext cx="1553725" cy="589049"/>
          </a:xfrm>
          <a:prstGeom prst="rect">
            <a:avLst/>
          </a:prstGeom>
        </p:spPr>
      </p:pic>
    </p:spTree>
    <p:extLst>
      <p:ext uri="{BB962C8B-B14F-4D97-AF65-F5344CB8AC3E}">
        <p14:creationId xmlns:p14="http://schemas.microsoft.com/office/powerpoint/2010/main" val="1504112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useBgFill="1">
        <p:nvSpPr>
          <p:cNvPr id="14" name="Freeform: Shape 15">
            <a:extLst>
              <a:ext uri="{FF2B5EF4-FFF2-40B4-BE49-F238E27FC236}">
                <a16:creationId xmlns:a16="http://schemas.microsoft.com/office/drawing/2014/main" id="{C5486FEF-95C5-433A-8B8C-9C07A3C3881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099082"/>
          </a:xfrm>
          <a:custGeom>
            <a:avLst/>
            <a:gdLst>
              <a:gd name="connsiteX0" fmla="*/ 7230262 w 12192000"/>
              <a:gd name="connsiteY0" fmla="*/ 5906862 h 6099082"/>
              <a:gd name="connsiteX1" fmla="*/ 7197115 w 12192000"/>
              <a:gd name="connsiteY1" fmla="*/ 5913338 h 6099082"/>
              <a:gd name="connsiteX2" fmla="*/ 7214545 w 12192000"/>
              <a:gd name="connsiteY2" fmla="*/ 5911744 h 6099082"/>
              <a:gd name="connsiteX3" fmla="*/ 7230262 w 12192000"/>
              <a:gd name="connsiteY3" fmla="*/ 5906862 h 6099082"/>
              <a:gd name="connsiteX4" fmla="*/ 7009120 w 12192000"/>
              <a:gd name="connsiteY4" fmla="*/ 5850263 h 6099082"/>
              <a:gd name="connsiteX5" fmla="*/ 7021563 w 12192000"/>
              <a:gd name="connsiteY5" fmla="*/ 5861355 h 6099082"/>
              <a:gd name="connsiteX6" fmla="*/ 7021563 w 12192000"/>
              <a:gd name="connsiteY6" fmla="*/ 5861354 h 6099082"/>
              <a:gd name="connsiteX7" fmla="*/ 7768443 w 12192000"/>
              <a:gd name="connsiteY7" fmla="*/ 5742074 h 6099082"/>
              <a:gd name="connsiteX8" fmla="*/ 7768443 w 12192000"/>
              <a:gd name="connsiteY8" fmla="*/ 5742075 h 6099082"/>
              <a:gd name="connsiteX9" fmla="*/ 7792447 w 12192000"/>
              <a:gd name="connsiteY9" fmla="*/ 5764553 h 6099082"/>
              <a:gd name="connsiteX10" fmla="*/ 7768443 w 12192000"/>
              <a:gd name="connsiteY10" fmla="*/ 5742074 h 6099082"/>
              <a:gd name="connsiteX11" fmla="*/ 4038748 w 12192000"/>
              <a:gd name="connsiteY11" fmla="*/ 5739955 h 6099082"/>
              <a:gd name="connsiteX12" fmla="*/ 4030517 w 12192000"/>
              <a:gd name="connsiteY12" fmla="*/ 5751599 h 6099082"/>
              <a:gd name="connsiteX13" fmla="*/ 4015609 w 12192000"/>
              <a:gd name="connsiteY13" fmla="*/ 5770450 h 6099082"/>
              <a:gd name="connsiteX14" fmla="*/ 3996845 w 12192000"/>
              <a:gd name="connsiteY14" fmla="*/ 5780104 h 6099082"/>
              <a:gd name="connsiteX15" fmla="*/ 4030518 w 12192000"/>
              <a:gd name="connsiteY15" fmla="*/ 5751599 h 6099082"/>
              <a:gd name="connsiteX16" fmla="*/ 6245343 w 12192000"/>
              <a:gd name="connsiteY16" fmla="*/ 5736549 h 6099082"/>
              <a:gd name="connsiteX17" fmla="*/ 6274406 w 12192000"/>
              <a:gd name="connsiteY17" fmla="*/ 5743345 h 6099082"/>
              <a:gd name="connsiteX18" fmla="*/ 6291246 w 12192000"/>
              <a:gd name="connsiteY18" fmla="*/ 5749662 h 6099082"/>
              <a:gd name="connsiteX19" fmla="*/ 6291385 w 12192000"/>
              <a:gd name="connsiteY19" fmla="*/ 5749714 h 6099082"/>
              <a:gd name="connsiteX20" fmla="*/ 6306284 w 12192000"/>
              <a:gd name="connsiteY20" fmla="*/ 5755552 h 6099082"/>
              <a:gd name="connsiteX21" fmla="*/ 6308075 w 12192000"/>
              <a:gd name="connsiteY21" fmla="*/ 5755968 h 6099082"/>
              <a:gd name="connsiteX22" fmla="*/ 6313854 w 12192000"/>
              <a:gd name="connsiteY22" fmla="*/ 5758133 h 6099082"/>
              <a:gd name="connsiteX23" fmla="*/ 6337047 w 12192000"/>
              <a:gd name="connsiteY23" fmla="*/ 5762696 h 6099082"/>
              <a:gd name="connsiteX24" fmla="*/ 6308075 w 12192000"/>
              <a:gd name="connsiteY24" fmla="*/ 5755968 h 6099082"/>
              <a:gd name="connsiteX25" fmla="*/ 6291385 w 12192000"/>
              <a:gd name="connsiteY25" fmla="*/ 5749714 h 6099082"/>
              <a:gd name="connsiteX26" fmla="*/ 6276197 w 12192000"/>
              <a:gd name="connsiteY26" fmla="*/ 5743764 h 6099082"/>
              <a:gd name="connsiteX27" fmla="*/ 6274406 w 12192000"/>
              <a:gd name="connsiteY27" fmla="*/ 5743345 h 6099082"/>
              <a:gd name="connsiteX28" fmla="*/ 6268612 w 12192000"/>
              <a:gd name="connsiteY28" fmla="*/ 5741171 h 6099082"/>
              <a:gd name="connsiteX29" fmla="*/ 6245343 w 12192000"/>
              <a:gd name="connsiteY29" fmla="*/ 5736549 h 6099082"/>
              <a:gd name="connsiteX30" fmla="*/ 3871824 w 12192000"/>
              <a:gd name="connsiteY30" fmla="*/ 5726642 h 6099082"/>
              <a:gd name="connsiteX31" fmla="*/ 3908498 w 12192000"/>
              <a:gd name="connsiteY31" fmla="*/ 5756123 h 6099082"/>
              <a:gd name="connsiteX32" fmla="*/ 3908984 w 12192000"/>
              <a:gd name="connsiteY32" fmla="*/ 5756350 h 6099082"/>
              <a:gd name="connsiteX33" fmla="*/ 3908498 w 12192000"/>
              <a:gd name="connsiteY33" fmla="*/ 5756123 h 6099082"/>
              <a:gd name="connsiteX34" fmla="*/ 3871824 w 12192000"/>
              <a:gd name="connsiteY34" fmla="*/ 5726642 h 6099082"/>
              <a:gd name="connsiteX35" fmla="*/ 6558837 w 12192000"/>
              <a:gd name="connsiteY35" fmla="*/ 5706717 h 6099082"/>
              <a:gd name="connsiteX36" fmla="*/ 6529984 w 12192000"/>
              <a:gd name="connsiteY36" fmla="*/ 5708163 h 6099082"/>
              <a:gd name="connsiteX37" fmla="*/ 6589207 w 12192000"/>
              <a:gd name="connsiteY37" fmla="*/ 5711593 h 6099082"/>
              <a:gd name="connsiteX38" fmla="*/ 6558837 w 12192000"/>
              <a:gd name="connsiteY38" fmla="*/ 5706717 h 6099082"/>
              <a:gd name="connsiteX39" fmla="*/ 4834454 w 12192000"/>
              <a:gd name="connsiteY39" fmla="*/ 5646059 h 6099082"/>
              <a:gd name="connsiteX40" fmla="*/ 4883985 w 12192000"/>
              <a:gd name="connsiteY40" fmla="*/ 5670301 h 6099082"/>
              <a:gd name="connsiteX41" fmla="*/ 4858238 w 12192000"/>
              <a:gd name="connsiteY41" fmla="*/ 5663787 h 6099082"/>
              <a:gd name="connsiteX42" fmla="*/ 4834454 w 12192000"/>
              <a:gd name="connsiteY42" fmla="*/ 5646059 h 6099082"/>
              <a:gd name="connsiteX43" fmla="*/ 5056443 w 12192000"/>
              <a:gd name="connsiteY43" fmla="*/ 5643725 h 6099082"/>
              <a:gd name="connsiteX44" fmla="*/ 5072588 w 12192000"/>
              <a:gd name="connsiteY44" fmla="*/ 5644505 h 6099082"/>
              <a:gd name="connsiteX45" fmla="*/ 5089161 w 12192000"/>
              <a:gd name="connsiteY45" fmla="*/ 5653107 h 6099082"/>
              <a:gd name="connsiteX46" fmla="*/ 5056443 w 12192000"/>
              <a:gd name="connsiteY46" fmla="*/ 5643725 h 6099082"/>
              <a:gd name="connsiteX47" fmla="*/ 739852 w 12192000"/>
              <a:gd name="connsiteY47" fmla="*/ 5343843 h 6099082"/>
              <a:gd name="connsiteX48" fmla="*/ 724278 w 12192000"/>
              <a:gd name="connsiteY48" fmla="*/ 5365062 h 6099082"/>
              <a:gd name="connsiteX49" fmla="*/ 708621 w 12192000"/>
              <a:gd name="connsiteY49" fmla="*/ 5381222 h 6099082"/>
              <a:gd name="connsiteX50" fmla="*/ 691439 w 12192000"/>
              <a:gd name="connsiteY50" fmla="*/ 5386697 h 6099082"/>
              <a:gd name="connsiteX51" fmla="*/ 708622 w 12192000"/>
              <a:gd name="connsiteY51" fmla="*/ 5381222 h 6099082"/>
              <a:gd name="connsiteX52" fmla="*/ 724279 w 12192000"/>
              <a:gd name="connsiteY52" fmla="*/ 5365062 h 6099082"/>
              <a:gd name="connsiteX53" fmla="*/ 739852 w 12192000"/>
              <a:gd name="connsiteY53" fmla="*/ 5343843 h 6099082"/>
              <a:gd name="connsiteX54" fmla="*/ 8934151 w 12192000"/>
              <a:gd name="connsiteY54" fmla="*/ 5275333 h 6099082"/>
              <a:gd name="connsiteX55" fmla="*/ 8954249 w 12192000"/>
              <a:gd name="connsiteY55" fmla="*/ 5290264 h 6099082"/>
              <a:gd name="connsiteX56" fmla="*/ 8962389 w 12192000"/>
              <a:gd name="connsiteY56" fmla="*/ 5293563 h 6099082"/>
              <a:gd name="connsiteX57" fmla="*/ 8954250 w 12192000"/>
              <a:gd name="connsiteY57" fmla="*/ 5290264 h 6099082"/>
              <a:gd name="connsiteX58" fmla="*/ 8934151 w 12192000"/>
              <a:gd name="connsiteY58" fmla="*/ 5275333 h 6099082"/>
              <a:gd name="connsiteX59" fmla="*/ 2314816 w 12192000"/>
              <a:gd name="connsiteY59" fmla="*/ 5273737 h 6099082"/>
              <a:gd name="connsiteX60" fmla="*/ 2300909 w 12192000"/>
              <a:gd name="connsiteY60" fmla="*/ 5279143 h 6099082"/>
              <a:gd name="connsiteX61" fmla="*/ 2216515 w 12192000"/>
              <a:gd name="connsiteY61" fmla="*/ 5314887 h 6099082"/>
              <a:gd name="connsiteX62" fmla="*/ 2300910 w 12192000"/>
              <a:gd name="connsiteY62" fmla="*/ 5279143 h 6099082"/>
              <a:gd name="connsiteX63" fmla="*/ 1916629 w 12192000"/>
              <a:gd name="connsiteY63" fmla="*/ 5252000 h 6099082"/>
              <a:gd name="connsiteX64" fmla="*/ 1907132 w 12192000"/>
              <a:gd name="connsiteY64" fmla="*/ 5255330 h 6099082"/>
              <a:gd name="connsiteX65" fmla="*/ 1866619 w 12192000"/>
              <a:gd name="connsiteY65" fmla="*/ 5265015 h 6099082"/>
              <a:gd name="connsiteX66" fmla="*/ 1907133 w 12192000"/>
              <a:gd name="connsiteY66" fmla="*/ 5255330 h 6099082"/>
              <a:gd name="connsiteX67" fmla="*/ 2058204 w 12192000"/>
              <a:gd name="connsiteY67" fmla="*/ 5241232 h 6099082"/>
              <a:gd name="connsiteX68" fmla="*/ 2108194 w 12192000"/>
              <a:gd name="connsiteY68" fmla="*/ 5255939 h 6099082"/>
              <a:gd name="connsiteX69" fmla="*/ 2058204 w 12192000"/>
              <a:gd name="connsiteY69" fmla="*/ 5241232 h 6099082"/>
              <a:gd name="connsiteX70" fmla="*/ 0 w 12192000"/>
              <a:gd name="connsiteY70" fmla="*/ 0 h 6099082"/>
              <a:gd name="connsiteX71" fmla="*/ 12191456 w 12192000"/>
              <a:gd name="connsiteY71" fmla="*/ 0 h 6099082"/>
              <a:gd name="connsiteX72" fmla="*/ 12191456 w 12192000"/>
              <a:gd name="connsiteY72" fmla="*/ 873938 h 6099082"/>
              <a:gd name="connsiteX73" fmla="*/ 12192000 w 12192000"/>
              <a:gd name="connsiteY73" fmla="*/ 873938 h 6099082"/>
              <a:gd name="connsiteX74" fmla="*/ 12192000 w 12192000"/>
              <a:gd name="connsiteY74" fmla="*/ 3249107 h 6099082"/>
              <a:gd name="connsiteX75" fmla="*/ 12192000 w 12192000"/>
              <a:gd name="connsiteY75" fmla="*/ 3283970 h 6099082"/>
              <a:gd name="connsiteX76" fmla="*/ 12192000 w 12192000"/>
              <a:gd name="connsiteY76" fmla="*/ 3681702 h 6099082"/>
              <a:gd name="connsiteX77" fmla="*/ 12160947 w 12192000"/>
              <a:gd name="connsiteY77" fmla="*/ 3710323 h 6099082"/>
              <a:gd name="connsiteX78" fmla="*/ 12026448 w 12192000"/>
              <a:gd name="connsiteY78" fmla="*/ 3770523 h 6099082"/>
              <a:gd name="connsiteX79" fmla="*/ 11986443 w 12192000"/>
              <a:gd name="connsiteY79" fmla="*/ 3786526 h 6099082"/>
              <a:gd name="connsiteX80" fmla="*/ 11821656 w 12192000"/>
              <a:gd name="connsiteY80" fmla="*/ 3889591 h 6099082"/>
              <a:gd name="connsiteX81" fmla="*/ 11672489 w 12192000"/>
              <a:gd name="connsiteY81" fmla="*/ 4017039 h 6099082"/>
              <a:gd name="connsiteX82" fmla="*/ 11562947 w 12192000"/>
              <a:gd name="connsiteY82" fmla="*/ 4168300 h 6099082"/>
              <a:gd name="connsiteX83" fmla="*/ 11532275 w 12192000"/>
              <a:gd name="connsiteY83" fmla="*/ 4204307 h 6099082"/>
              <a:gd name="connsiteX84" fmla="*/ 11448453 w 12192000"/>
              <a:gd name="connsiteY84" fmla="*/ 4249457 h 6099082"/>
              <a:gd name="connsiteX85" fmla="*/ 11374346 w 12192000"/>
              <a:gd name="connsiteY85" fmla="*/ 4283366 h 6099082"/>
              <a:gd name="connsiteX86" fmla="*/ 11320623 w 12192000"/>
              <a:gd name="connsiteY86" fmla="*/ 4320897 h 6099082"/>
              <a:gd name="connsiteX87" fmla="*/ 11275283 w 12192000"/>
              <a:gd name="connsiteY87" fmla="*/ 4355378 h 6099082"/>
              <a:gd name="connsiteX88" fmla="*/ 11172600 w 12192000"/>
              <a:gd name="connsiteY88" fmla="*/ 4444536 h 6099082"/>
              <a:gd name="connsiteX89" fmla="*/ 11058869 w 12192000"/>
              <a:gd name="connsiteY89" fmla="*/ 4519786 h 6099082"/>
              <a:gd name="connsiteX90" fmla="*/ 10967423 w 12192000"/>
              <a:gd name="connsiteY90" fmla="*/ 4611991 h 6099082"/>
              <a:gd name="connsiteX91" fmla="*/ 10929704 w 12192000"/>
              <a:gd name="connsiteY91" fmla="*/ 4661903 h 6099082"/>
              <a:gd name="connsiteX92" fmla="*/ 10850453 w 12192000"/>
              <a:gd name="connsiteY92" fmla="*/ 4696003 h 6099082"/>
              <a:gd name="connsiteX93" fmla="*/ 10764534 w 12192000"/>
              <a:gd name="connsiteY93" fmla="*/ 4749345 h 6099082"/>
              <a:gd name="connsiteX94" fmla="*/ 10703573 w 12192000"/>
              <a:gd name="connsiteY94" fmla="*/ 4802305 h 6099082"/>
              <a:gd name="connsiteX95" fmla="*/ 10656519 w 12192000"/>
              <a:gd name="connsiteY95" fmla="*/ 4837740 h 6099082"/>
              <a:gd name="connsiteX96" fmla="*/ 10590031 w 12192000"/>
              <a:gd name="connsiteY96" fmla="*/ 4873366 h 6099082"/>
              <a:gd name="connsiteX97" fmla="*/ 10523354 w 12192000"/>
              <a:gd name="connsiteY97" fmla="*/ 4920039 h 6099082"/>
              <a:gd name="connsiteX98" fmla="*/ 10490969 w 12192000"/>
              <a:gd name="connsiteY98" fmla="*/ 4948806 h 6099082"/>
              <a:gd name="connsiteX99" fmla="*/ 10428291 w 12192000"/>
              <a:gd name="connsiteY99" fmla="*/ 4996622 h 6099082"/>
              <a:gd name="connsiteX100" fmla="*/ 10363709 w 12192000"/>
              <a:gd name="connsiteY100" fmla="*/ 5041201 h 6099082"/>
              <a:gd name="connsiteX101" fmla="*/ 10242357 w 12192000"/>
              <a:gd name="connsiteY101" fmla="*/ 5092257 h 6099082"/>
              <a:gd name="connsiteX102" fmla="*/ 10131863 w 12192000"/>
              <a:gd name="connsiteY102" fmla="*/ 5167315 h 6099082"/>
              <a:gd name="connsiteX103" fmla="*/ 10044230 w 12192000"/>
              <a:gd name="connsiteY103" fmla="*/ 5222182 h 6099082"/>
              <a:gd name="connsiteX104" fmla="*/ 9993175 w 12192000"/>
              <a:gd name="connsiteY104" fmla="*/ 5258189 h 6099082"/>
              <a:gd name="connsiteX105" fmla="*/ 9899446 w 12192000"/>
              <a:gd name="connsiteY105" fmla="*/ 5338582 h 6099082"/>
              <a:gd name="connsiteX106" fmla="*/ 9754088 w 12192000"/>
              <a:gd name="connsiteY106" fmla="*/ 5423166 h 6099082"/>
              <a:gd name="connsiteX107" fmla="*/ 9666265 w 12192000"/>
              <a:gd name="connsiteY107" fmla="*/ 5468888 h 6099082"/>
              <a:gd name="connsiteX108" fmla="*/ 9477283 w 12192000"/>
              <a:gd name="connsiteY108" fmla="*/ 5537851 h 6099082"/>
              <a:gd name="connsiteX109" fmla="*/ 9416321 w 12192000"/>
              <a:gd name="connsiteY109" fmla="*/ 5562426 h 6099082"/>
              <a:gd name="connsiteX110" fmla="*/ 9346597 w 12192000"/>
              <a:gd name="connsiteY110" fmla="*/ 5578619 h 6099082"/>
              <a:gd name="connsiteX111" fmla="*/ 9234579 w 12192000"/>
              <a:gd name="connsiteY111" fmla="*/ 5616911 h 6099082"/>
              <a:gd name="connsiteX112" fmla="*/ 9015878 w 12192000"/>
              <a:gd name="connsiteY112" fmla="*/ 5682826 h 6099082"/>
              <a:gd name="connsiteX113" fmla="*/ 8967871 w 12192000"/>
              <a:gd name="connsiteY113" fmla="*/ 5692923 h 6099082"/>
              <a:gd name="connsiteX114" fmla="*/ 8845565 w 12192000"/>
              <a:gd name="connsiteY114" fmla="*/ 5735407 h 6099082"/>
              <a:gd name="connsiteX115" fmla="*/ 8772219 w 12192000"/>
              <a:gd name="connsiteY115" fmla="*/ 5763982 h 6099082"/>
              <a:gd name="connsiteX116" fmla="*/ 8711448 w 12192000"/>
              <a:gd name="connsiteY116" fmla="*/ 5780366 h 6099082"/>
              <a:gd name="connsiteX117" fmla="*/ 8657726 w 12192000"/>
              <a:gd name="connsiteY117" fmla="*/ 5787986 h 6099082"/>
              <a:gd name="connsiteX118" fmla="*/ 8516369 w 12192000"/>
              <a:gd name="connsiteY118" fmla="*/ 5825705 h 6099082"/>
              <a:gd name="connsiteX119" fmla="*/ 8459979 w 12192000"/>
              <a:gd name="connsiteY119" fmla="*/ 5840566 h 6099082"/>
              <a:gd name="connsiteX120" fmla="*/ 8313671 w 12192000"/>
              <a:gd name="connsiteY120" fmla="*/ 5891622 h 6099082"/>
              <a:gd name="connsiteX121" fmla="*/ 8189651 w 12192000"/>
              <a:gd name="connsiteY121" fmla="*/ 5925341 h 6099082"/>
              <a:gd name="connsiteX122" fmla="*/ 8137835 w 12192000"/>
              <a:gd name="connsiteY122" fmla="*/ 5941534 h 6099082"/>
              <a:gd name="connsiteX123" fmla="*/ 8019339 w 12192000"/>
              <a:gd name="connsiteY123" fmla="*/ 5968586 h 6099082"/>
              <a:gd name="connsiteX124" fmla="*/ 7952280 w 12192000"/>
              <a:gd name="connsiteY124" fmla="*/ 5987637 h 6099082"/>
              <a:gd name="connsiteX125" fmla="*/ 7788636 w 12192000"/>
              <a:gd name="connsiteY125" fmla="*/ 6009163 h 6099082"/>
              <a:gd name="connsiteX126" fmla="*/ 7619655 w 12192000"/>
              <a:gd name="connsiteY126" fmla="*/ 6029928 h 6099082"/>
              <a:gd name="connsiteX127" fmla="*/ 7526880 w 12192000"/>
              <a:gd name="connsiteY127" fmla="*/ 6036786 h 6099082"/>
              <a:gd name="connsiteX128" fmla="*/ 7445916 w 12192000"/>
              <a:gd name="connsiteY128" fmla="*/ 6047647 h 6099082"/>
              <a:gd name="connsiteX129" fmla="*/ 7375428 w 12192000"/>
              <a:gd name="connsiteY129" fmla="*/ 6054505 h 6099082"/>
              <a:gd name="connsiteX130" fmla="*/ 7263220 w 12192000"/>
              <a:gd name="connsiteY130" fmla="*/ 6068411 h 6099082"/>
              <a:gd name="connsiteX131" fmla="*/ 7216547 w 12192000"/>
              <a:gd name="connsiteY131" fmla="*/ 6072032 h 6099082"/>
              <a:gd name="connsiteX132" fmla="*/ 7106432 w 12192000"/>
              <a:gd name="connsiteY132" fmla="*/ 6071840 h 6099082"/>
              <a:gd name="connsiteX133" fmla="*/ 7068141 w 12192000"/>
              <a:gd name="connsiteY133" fmla="*/ 6069936 h 6099082"/>
              <a:gd name="connsiteX134" fmla="*/ 6994415 w 12192000"/>
              <a:gd name="connsiteY134" fmla="*/ 6046313 h 6099082"/>
              <a:gd name="connsiteX135" fmla="*/ 6985653 w 12192000"/>
              <a:gd name="connsiteY135" fmla="*/ 6044599 h 6099082"/>
              <a:gd name="connsiteX136" fmla="*/ 6937263 w 12192000"/>
              <a:gd name="connsiteY136" fmla="*/ 6035263 h 6099082"/>
              <a:gd name="connsiteX137" fmla="*/ 6910782 w 12192000"/>
              <a:gd name="connsiteY137" fmla="*/ 6032214 h 6099082"/>
              <a:gd name="connsiteX138" fmla="*/ 6810195 w 12192000"/>
              <a:gd name="connsiteY138" fmla="*/ 6012784 h 6099082"/>
              <a:gd name="connsiteX139" fmla="*/ 6752283 w 12192000"/>
              <a:gd name="connsiteY139" fmla="*/ 6003639 h 6099082"/>
              <a:gd name="connsiteX140" fmla="*/ 6705417 w 12192000"/>
              <a:gd name="connsiteY140" fmla="*/ 6004974 h 6099082"/>
              <a:gd name="connsiteX141" fmla="*/ 6623118 w 12192000"/>
              <a:gd name="connsiteY141" fmla="*/ 6006687 h 6099082"/>
              <a:gd name="connsiteX142" fmla="*/ 6596828 w 12192000"/>
              <a:gd name="connsiteY142" fmla="*/ 6011070 h 6099082"/>
              <a:gd name="connsiteX143" fmla="*/ 6477951 w 12192000"/>
              <a:gd name="connsiteY143" fmla="*/ 5998495 h 6099082"/>
              <a:gd name="connsiteX144" fmla="*/ 6410131 w 12192000"/>
              <a:gd name="connsiteY144" fmla="*/ 5997543 h 6099082"/>
              <a:gd name="connsiteX145" fmla="*/ 6333739 w 12192000"/>
              <a:gd name="connsiteY145" fmla="*/ 5981920 h 6099082"/>
              <a:gd name="connsiteX146" fmla="*/ 6311449 w 12192000"/>
              <a:gd name="connsiteY146" fmla="*/ 5982682 h 6099082"/>
              <a:gd name="connsiteX147" fmla="*/ 6286493 w 12192000"/>
              <a:gd name="connsiteY147" fmla="*/ 5984017 h 6099082"/>
              <a:gd name="connsiteX148" fmla="*/ 6209909 w 12192000"/>
              <a:gd name="connsiteY148" fmla="*/ 5985161 h 6099082"/>
              <a:gd name="connsiteX149" fmla="*/ 6163424 w 12192000"/>
              <a:gd name="connsiteY149" fmla="*/ 5990874 h 6099082"/>
              <a:gd name="connsiteX150" fmla="*/ 6074841 w 12192000"/>
              <a:gd name="connsiteY150" fmla="*/ 5987447 h 6099082"/>
              <a:gd name="connsiteX151" fmla="*/ 6042072 w 12192000"/>
              <a:gd name="connsiteY151" fmla="*/ 5992399 h 6099082"/>
              <a:gd name="connsiteX152" fmla="*/ 5959204 w 12192000"/>
              <a:gd name="connsiteY152" fmla="*/ 5992971 h 6099082"/>
              <a:gd name="connsiteX153" fmla="*/ 5884905 w 12192000"/>
              <a:gd name="connsiteY153" fmla="*/ 5990113 h 6099082"/>
              <a:gd name="connsiteX154" fmla="*/ 5813275 w 12192000"/>
              <a:gd name="connsiteY154" fmla="*/ 5991637 h 6099082"/>
              <a:gd name="connsiteX155" fmla="*/ 5762029 w 12192000"/>
              <a:gd name="connsiteY155" fmla="*/ 5997923 h 6099082"/>
              <a:gd name="connsiteX156" fmla="*/ 5706401 w 12192000"/>
              <a:gd name="connsiteY156" fmla="*/ 6001734 h 6099082"/>
              <a:gd name="connsiteX157" fmla="*/ 5553045 w 12192000"/>
              <a:gd name="connsiteY157" fmla="*/ 6024403 h 6099082"/>
              <a:gd name="connsiteX158" fmla="*/ 5524660 w 12192000"/>
              <a:gd name="connsiteY158" fmla="*/ 6018880 h 6099082"/>
              <a:gd name="connsiteX159" fmla="*/ 5363491 w 12192000"/>
              <a:gd name="connsiteY159" fmla="*/ 6013736 h 6099082"/>
              <a:gd name="connsiteX160" fmla="*/ 5328437 w 12192000"/>
              <a:gd name="connsiteY160" fmla="*/ 6014118 h 6099082"/>
              <a:gd name="connsiteX161" fmla="*/ 5234326 w 12192000"/>
              <a:gd name="connsiteY161" fmla="*/ 5991637 h 6099082"/>
              <a:gd name="connsiteX162" fmla="*/ 5089161 w 12192000"/>
              <a:gd name="connsiteY162" fmla="*/ 6027262 h 6099082"/>
              <a:gd name="connsiteX163" fmla="*/ 4953328 w 12192000"/>
              <a:gd name="connsiteY163" fmla="*/ 6071840 h 6099082"/>
              <a:gd name="connsiteX164" fmla="*/ 4936184 w 12192000"/>
              <a:gd name="connsiteY164" fmla="*/ 6077555 h 6099082"/>
              <a:gd name="connsiteX165" fmla="*/ 4887414 w 12192000"/>
              <a:gd name="connsiteY165" fmla="*/ 6087272 h 6099082"/>
              <a:gd name="connsiteX166" fmla="*/ 4827024 w 12192000"/>
              <a:gd name="connsiteY166" fmla="*/ 6090701 h 6099082"/>
              <a:gd name="connsiteX167" fmla="*/ 4750439 w 12192000"/>
              <a:gd name="connsiteY167" fmla="*/ 6099082 h 6099082"/>
              <a:gd name="connsiteX168" fmla="*/ 4689097 w 12192000"/>
              <a:gd name="connsiteY168" fmla="*/ 6088605 h 6099082"/>
              <a:gd name="connsiteX169" fmla="*/ 4603368 w 12192000"/>
              <a:gd name="connsiteY169" fmla="*/ 6072984 h 6099082"/>
              <a:gd name="connsiteX170" fmla="*/ 4522595 w 12192000"/>
              <a:gd name="connsiteY170" fmla="*/ 6058123 h 6099082"/>
              <a:gd name="connsiteX171" fmla="*/ 4497067 w 12192000"/>
              <a:gd name="connsiteY171" fmla="*/ 6075649 h 6099082"/>
              <a:gd name="connsiteX172" fmla="*/ 4457632 w 12192000"/>
              <a:gd name="connsiteY172" fmla="*/ 6090890 h 6099082"/>
              <a:gd name="connsiteX173" fmla="*/ 4413816 w 12192000"/>
              <a:gd name="connsiteY173" fmla="*/ 6072601 h 6099082"/>
              <a:gd name="connsiteX174" fmla="*/ 4311323 w 12192000"/>
              <a:gd name="connsiteY174" fmla="*/ 6034693 h 6099082"/>
              <a:gd name="connsiteX175" fmla="*/ 4246551 w 12192000"/>
              <a:gd name="connsiteY175" fmla="*/ 6032976 h 6099082"/>
              <a:gd name="connsiteX176" fmla="*/ 4105766 w 12192000"/>
              <a:gd name="connsiteY176" fmla="*/ 6016784 h 6099082"/>
              <a:gd name="connsiteX177" fmla="*/ 4013753 w 12192000"/>
              <a:gd name="connsiteY177" fmla="*/ 5993733 h 6099082"/>
              <a:gd name="connsiteX178" fmla="*/ 3947648 w 12192000"/>
              <a:gd name="connsiteY178" fmla="*/ 5967634 h 6099082"/>
              <a:gd name="connsiteX179" fmla="*/ 3852966 w 12192000"/>
              <a:gd name="connsiteY179" fmla="*/ 5933533 h 6099082"/>
              <a:gd name="connsiteX180" fmla="*/ 3757902 w 12192000"/>
              <a:gd name="connsiteY180" fmla="*/ 5915816 h 6099082"/>
              <a:gd name="connsiteX181" fmla="*/ 3689131 w 12192000"/>
              <a:gd name="connsiteY181" fmla="*/ 5893526 h 6099082"/>
              <a:gd name="connsiteX182" fmla="*/ 3605116 w 12192000"/>
              <a:gd name="connsiteY182" fmla="*/ 5878285 h 6099082"/>
              <a:gd name="connsiteX183" fmla="*/ 3534629 w 12192000"/>
              <a:gd name="connsiteY183" fmla="*/ 5877715 h 6099082"/>
              <a:gd name="connsiteX184" fmla="*/ 3424135 w 12192000"/>
              <a:gd name="connsiteY184" fmla="*/ 5880382 h 6099082"/>
              <a:gd name="connsiteX185" fmla="*/ 3288877 w 12192000"/>
              <a:gd name="connsiteY185" fmla="*/ 5834280 h 6099082"/>
              <a:gd name="connsiteX186" fmla="*/ 3234202 w 12192000"/>
              <a:gd name="connsiteY186" fmla="*/ 5823991 h 6099082"/>
              <a:gd name="connsiteX187" fmla="*/ 3182763 w 12192000"/>
              <a:gd name="connsiteY187" fmla="*/ 5819229 h 6099082"/>
              <a:gd name="connsiteX188" fmla="*/ 3073604 w 12192000"/>
              <a:gd name="connsiteY188" fmla="*/ 5788558 h 6099082"/>
              <a:gd name="connsiteX189" fmla="*/ 3029216 w 12192000"/>
              <a:gd name="connsiteY189" fmla="*/ 5778459 h 6099082"/>
              <a:gd name="connsiteX190" fmla="*/ 2967110 w 12192000"/>
              <a:gd name="connsiteY190" fmla="*/ 5778651 h 6099082"/>
              <a:gd name="connsiteX191" fmla="*/ 2854140 w 12192000"/>
              <a:gd name="connsiteY191" fmla="*/ 5764553 h 6099082"/>
              <a:gd name="connsiteX192" fmla="*/ 2741360 w 12192000"/>
              <a:gd name="connsiteY192" fmla="*/ 5723403 h 6099082"/>
              <a:gd name="connsiteX193" fmla="*/ 2693543 w 12192000"/>
              <a:gd name="connsiteY193" fmla="*/ 5727405 h 6099082"/>
              <a:gd name="connsiteX194" fmla="*/ 2676398 w 12192000"/>
              <a:gd name="connsiteY194" fmla="*/ 5726453 h 6099082"/>
              <a:gd name="connsiteX195" fmla="*/ 2522279 w 12192000"/>
              <a:gd name="connsiteY195" fmla="*/ 5703782 h 6099082"/>
              <a:gd name="connsiteX196" fmla="*/ 2506847 w 12192000"/>
              <a:gd name="connsiteY196" fmla="*/ 5701305 h 6099082"/>
              <a:gd name="connsiteX197" fmla="*/ 2434456 w 12192000"/>
              <a:gd name="connsiteY197" fmla="*/ 5681112 h 6099082"/>
              <a:gd name="connsiteX198" fmla="*/ 2251948 w 12192000"/>
              <a:gd name="connsiteY198" fmla="*/ 5668538 h 6099082"/>
              <a:gd name="connsiteX199" fmla="*/ 2240710 w 12192000"/>
              <a:gd name="connsiteY199" fmla="*/ 5667014 h 6099082"/>
              <a:gd name="connsiteX200" fmla="*/ 2179556 w 12192000"/>
              <a:gd name="connsiteY200" fmla="*/ 5677111 h 6099082"/>
              <a:gd name="connsiteX201" fmla="*/ 2149267 w 12192000"/>
              <a:gd name="connsiteY201" fmla="*/ 5691399 h 6099082"/>
              <a:gd name="connsiteX202" fmla="*/ 2102021 w 12192000"/>
              <a:gd name="connsiteY202" fmla="*/ 5706259 h 6099082"/>
              <a:gd name="connsiteX203" fmla="*/ 2054013 w 12192000"/>
              <a:gd name="connsiteY203" fmla="*/ 5711784 h 6099082"/>
              <a:gd name="connsiteX204" fmla="*/ 1973429 w 12192000"/>
              <a:gd name="connsiteY204" fmla="*/ 5689303 h 6099082"/>
              <a:gd name="connsiteX205" fmla="*/ 1944092 w 12192000"/>
              <a:gd name="connsiteY205" fmla="*/ 5687017 h 6099082"/>
              <a:gd name="connsiteX206" fmla="*/ 1878748 w 12192000"/>
              <a:gd name="connsiteY206" fmla="*/ 5676159 h 6099082"/>
              <a:gd name="connsiteX207" fmla="*/ 1821596 w 12192000"/>
              <a:gd name="connsiteY207" fmla="*/ 5676920 h 6099082"/>
              <a:gd name="connsiteX208" fmla="*/ 1775684 w 12192000"/>
              <a:gd name="connsiteY208" fmla="*/ 5694257 h 6099082"/>
              <a:gd name="connsiteX209" fmla="*/ 1709006 w 12192000"/>
              <a:gd name="connsiteY209" fmla="*/ 5697685 h 6099082"/>
              <a:gd name="connsiteX210" fmla="*/ 1665950 w 12192000"/>
              <a:gd name="connsiteY210" fmla="*/ 5685113 h 6099082"/>
              <a:gd name="connsiteX211" fmla="*/ 1657188 w 12192000"/>
              <a:gd name="connsiteY211" fmla="*/ 5683399 h 6099082"/>
              <a:gd name="connsiteX212" fmla="*/ 1544598 w 12192000"/>
              <a:gd name="connsiteY212" fmla="*/ 5682634 h 6099082"/>
              <a:gd name="connsiteX213" fmla="*/ 1404006 w 12192000"/>
              <a:gd name="connsiteY213" fmla="*/ 5720546 h 6099082"/>
              <a:gd name="connsiteX214" fmla="*/ 1380762 w 12192000"/>
              <a:gd name="connsiteY214" fmla="*/ 5728549 h 6099082"/>
              <a:gd name="connsiteX215" fmla="*/ 1267411 w 12192000"/>
              <a:gd name="connsiteY215" fmla="*/ 5742455 h 6099082"/>
              <a:gd name="connsiteX216" fmla="*/ 1206641 w 12192000"/>
              <a:gd name="connsiteY216" fmla="*/ 5756553 h 6099082"/>
              <a:gd name="connsiteX217" fmla="*/ 1162823 w 12192000"/>
              <a:gd name="connsiteY217" fmla="*/ 5757315 h 6099082"/>
              <a:gd name="connsiteX218" fmla="*/ 1109865 w 12192000"/>
              <a:gd name="connsiteY218" fmla="*/ 5782270 h 6099082"/>
              <a:gd name="connsiteX219" fmla="*/ 1092527 w 12192000"/>
              <a:gd name="connsiteY219" fmla="*/ 5793130 h 6099082"/>
              <a:gd name="connsiteX220" fmla="*/ 1071762 w 12192000"/>
              <a:gd name="connsiteY220" fmla="*/ 5799607 h 6099082"/>
              <a:gd name="connsiteX221" fmla="*/ 977653 w 12192000"/>
              <a:gd name="connsiteY221" fmla="*/ 5820182 h 6099082"/>
              <a:gd name="connsiteX222" fmla="*/ 960887 w 12192000"/>
              <a:gd name="connsiteY222" fmla="*/ 5831801 h 6099082"/>
              <a:gd name="connsiteX223" fmla="*/ 949646 w 12192000"/>
              <a:gd name="connsiteY223" fmla="*/ 5839042 h 6099082"/>
              <a:gd name="connsiteX224" fmla="*/ 858205 w 12192000"/>
              <a:gd name="connsiteY224" fmla="*/ 5851234 h 6099082"/>
              <a:gd name="connsiteX225" fmla="*/ 801053 w 12192000"/>
              <a:gd name="connsiteY225" fmla="*/ 5885715 h 6099082"/>
              <a:gd name="connsiteX226" fmla="*/ 785432 w 12192000"/>
              <a:gd name="connsiteY226" fmla="*/ 5900384 h 6099082"/>
              <a:gd name="connsiteX227" fmla="*/ 730754 w 12192000"/>
              <a:gd name="connsiteY227" fmla="*/ 5922482 h 6099082"/>
              <a:gd name="connsiteX228" fmla="*/ 546917 w 12192000"/>
              <a:gd name="connsiteY228" fmla="*/ 5964966 h 6099082"/>
              <a:gd name="connsiteX229" fmla="*/ 494337 w 12192000"/>
              <a:gd name="connsiteY229" fmla="*/ 5949915 h 6099082"/>
              <a:gd name="connsiteX230" fmla="*/ 394511 w 12192000"/>
              <a:gd name="connsiteY230" fmla="*/ 5990303 h 6099082"/>
              <a:gd name="connsiteX231" fmla="*/ 307259 w 12192000"/>
              <a:gd name="connsiteY231" fmla="*/ 6013163 h 6099082"/>
              <a:gd name="connsiteX232" fmla="*/ 274873 w 12192000"/>
              <a:gd name="connsiteY232" fmla="*/ 6018690 h 6099082"/>
              <a:gd name="connsiteX233" fmla="*/ 172384 w 12192000"/>
              <a:gd name="connsiteY233" fmla="*/ 6028786 h 6099082"/>
              <a:gd name="connsiteX234" fmla="*/ 119613 w 12192000"/>
              <a:gd name="connsiteY234" fmla="*/ 6051647 h 6099082"/>
              <a:gd name="connsiteX235" fmla="*/ 61197 w 12192000"/>
              <a:gd name="connsiteY235" fmla="*/ 6069150 h 6099082"/>
              <a:gd name="connsiteX236" fmla="*/ 544 w 12192000"/>
              <a:gd name="connsiteY236" fmla="*/ 6073921 h 6099082"/>
              <a:gd name="connsiteX237" fmla="*/ 544 w 12192000"/>
              <a:gd name="connsiteY237" fmla="*/ 5946682 h 6099082"/>
              <a:gd name="connsiteX238" fmla="*/ 0 w 12192000"/>
              <a:gd name="connsiteY238" fmla="*/ 5946682 h 6099082"/>
              <a:gd name="connsiteX239" fmla="*/ 0 w 12192000"/>
              <a:gd name="connsiteY239" fmla="*/ 1335314 h 6099082"/>
              <a:gd name="connsiteX240" fmla="*/ 0 w 12192000"/>
              <a:gd name="connsiteY240" fmla="*/ 873938 h 609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12192000" h="6099082">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6" y="5749662"/>
                </a:lnTo>
                <a:lnTo>
                  <a:pt x="6291385" y="5749714"/>
                </a:lnTo>
                <a:lnTo>
                  <a:pt x="6306284" y="5755552"/>
                </a:lnTo>
                <a:lnTo>
                  <a:pt x="6308075" y="5755968"/>
                </a:lnTo>
                <a:lnTo>
                  <a:pt x="6313854" y="5758133"/>
                </a:lnTo>
                <a:cubicBezTo>
                  <a:pt x="6321454" y="5760521"/>
                  <a:pt x="6329151" y="5762258"/>
                  <a:pt x="6337047" y="5762696"/>
                </a:cubicBezTo>
                <a:lnTo>
                  <a:pt x="6308075" y="5755968"/>
                </a:lnTo>
                <a:lnTo>
                  <a:pt x="6291385" y="5749714"/>
                </a:lnTo>
                <a:lnTo>
                  <a:pt x="6276197" y="5743764"/>
                </a:lnTo>
                <a:lnTo>
                  <a:pt x="6274406" y="5743345"/>
                </a:lnTo>
                <a:lnTo>
                  <a:pt x="6268612" y="5741171"/>
                </a:lnTo>
                <a:cubicBezTo>
                  <a:pt x="6260996" y="5738770"/>
                  <a:pt x="6253273" y="5737013"/>
                  <a:pt x="6245343" y="5736549"/>
                </a:cubicBezTo>
                <a:close/>
                <a:moveTo>
                  <a:pt x="3871824" y="5726642"/>
                </a:moveTo>
                <a:cubicBezTo>
                  <a:pt x="3883350" y="5738834"/>
                  <a:pt x="3895591" y="5748360"/>
                  <a:pt x="3908498" y="5756123"/>
                </a:cubicBezTo>
                <a:lnTo>
                  <a:pt x="3908984" y="5756350"/>
                </a:lnTo>
                <a:lnTo>
                  <a:pt x="3908498" y="5756123"/>
                </a:lnTo>
                <a:cubicBezTo>
                  <a:pt x="3895591" y="5748360"/>
                  <a:pt x="3883351" y="5738834"/>
                  <a:pt x="3871824" y="5726642"/>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5" y="5670301"/>
                </a:cubicBezTo>
                <a:lnTo>
                  <a:pt x="4858238" y="5663787"/>
                </a:lnTo>
                <a:cubicBezTo>
                  <a:pt x="4849944" y="5659978"/>
                  <a:pt x="4841980" y="5654298"/>
                  <a:pt x="4834454" y="5646059"/>
                </a:cubicBezTo>
                <a:close/>
                <a:moveTo>
                  <a:pt x="5056443" y="5643725"/>
                </a:moveTo>
                <a:lnTo>
                  <a:pt x="5072588" y="5644505"/>
                </a:lnTo>
                <a:cubicBezTo>
                  <a:pt x="5078053" y="5645963"/>
                  <a:pt x="5083589" y="5648726"/>
                  <a:pt x="5089161" y="5653107"/>
                </a:cubicBezTo>
                <a:cubicBezTo>
                  <a:pt x="5078018"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4" y="5990874"/>
                </a:cubicBezTo>
                <a:cubicBezTo>
                  <a:pt x="6133897" y="5985351"/>
                  <a:pt x="6104368" y="5997733"/>
                  <a:pt x="6074841" y="5987447"/>
                </a:cubicBezTo>
                <a:cubicBezTo>
                  <a:pt x="6065695" y="5984399"/>
                  <a:pt x="6053123" y="5992019"/>
                  <a:pt x="6042072" y="5992399"/>
                </a:cubicBezTo>
                <a:cubicBezTo>
                  <a:pt x="6014449" y="5993351"/>
                  <a:pt x="5986827" y="5993161"/>
                  <a:pt x="5959204" y="5992971"/>
                </a:cubicBezTo>
                <a:cubicBezTo>
                  <a:pt x="5934437" y="5992781"/>
                  <a:pt x="5908718" y="5995447"/>
                  <a:pt x="5884905" y="5990113"/>
                </a:cubicBezTo>
                <a:cubicBezTo>
                  <a:pt x="5859949" y="5984399"/>
                  <a:pt x="5837470" y="5985161"/>
                  <a:pt x="5813275" y="5991637"/>
                </a:cubicBezTo>
                <a:cubicBezTo>
                  <a:pt x="5796701" y="5996019"/>
                  <a:pt x="5779174" y="5996591"/>
                  <a:pt x="5762029" y="5997923"/>
                </a:cubicBezTo>
                <a:cubicBezTo>
                  <a:pt x="5743551" y="5999447"/>
                  <a:pt x="5723166" y="5995447"/>
                  <a:pt x="5706401" y="6001734"/>
                </a:cubicBezTo>
                <a:cubicBezTo>
                  <a:pt x="5656488" y="6020403"/>
                  <a:pt x="5605243" y="6024403"/>
                  <a:pt x="5553045" y="6024403"/>
                </a:cubicBezTo>
                <a:cubicBezTo>
                  <a:pt x="5543518" y="6024403"/>
                  <a:pt x="5533801" y="6021738"/>
                  <a:pt x="5524660" y="6018880"/>
                </a:cubicBezTo>
                <a:cubicBezTo>
                  <a:pt x="5471316" y="6001734"/>
                  <a:pt x="5417784" y="6003257"/>
                  <a:pt x="5363491" y="6013736"/>
                </a:cubicBezTo>
                <a:cubicBezTo>
                  <a:pt x="5352249" y="6016022"/>
                  <a:pt x="5339677" y="6016403"/>
                  <a:pt x="5328437" y="6014118"/>
                </a:cubicBezTo>
                <a:cubicBezTo>
                  <a:pt x="5296812" y="6007449"/>
                  <a:pt x="5266141" y="5996399"/>
                  <a:pt x="5234326" y="5991637"/>
                </a:cubicBezTo>
                <a:cubicBezTo>
                  <a:pt x="5181748" y="5983826"/>
                  <a:pt x="5136216" y="6010115"/>
                  <a:pt x="5089161" y="6027262"/>
                </a:cubicBezTo>
                <a:cubicBezTo>
                  <a:pt x="5044391" y="6043455"/>
                  <a:pt x="5006291" y="6080032"/>
                  <a:pt x="4953328" y="6071840"/>
                </a:cubicBezTo>
                <a:cubicBezTo>
                  <a:pt x="4947996" y="6071078"/>
                  <a:pt x="4942089" y="6076222"/>
                  <a:pt x="4936184" y="6077555"/>
                </a:cubicBezTo>
                <a:cubicBezTo>
                  <a:pt x="4919991" y="6081176"/>
                  <a:pt x="4903799" y="6085555"/>
                  <a:pt x="4887414" y="6087272"/>
                </a:cubicBezTo>
                <a:cubicBezTo>
                  <a:pt x="4867412" y="6089558"/>
                  <a:pt x="4847027" y="6088797"/>
                  <a:pt x="4827024" y="6090701"/>
                </a:cubicBezTo>
                <a:cubicBezTo>
                  <a:pt x="4801305" y="6092986"/>
                  <a:pt x="4775968" y="6099082"/>
                  <a:pt x="4750439" y="6099082"/>
                </a:cubicBezTo>
                <a:cubicBezTo>
                  <a:pt x="4729865" y="6099082"/>
                  <a:pt x="4709480" y="6092034"/>
                  <a:pt x="4689097" y="6088605"/>
                </a:cubicBezTo>
                <a:cubicBezTo>
                  <a:pt x="4660331" y="6083842"/>
                  <a:pt x="4628705" y="6085176"/>
                  <a:pt x="4603368" y="6072984"/>
                </a:cubicBezTo>
                <a:cubicBezTo>
                  <a:pt x="4576318" y="6060029"/>
                  <a:pt x="4550599" y="6054123"/>
                  <a:pt x="4522595" y="6058123"/>
                </a:cubicBezTo>
                <a:cubicBezTo>
                  <a:pt x="4513260" y="6059457"/>
                  <a:pt x="4501257" y="6067459"/>
                  <a:pt x="4497067" y="6075649"/>
                </a:cubicBezTo>
                <a:cubicBezTo>
                  <a:pt x="4487731" y="6093938"/>
                  <a:pt x="4474968" y="6097178"/>
                  <a:pt x="4457632" y="6090890"/>
                </a:cubicBezTo>
                <a:cubicBezTo>
                  <a:pt x="4442581" y="6085555"/>
                  <a:pt x="4424103" y="6082890"/>
                  <a:pt x="4413816" y="6072601"/>
                </a:cubicBezTo>
                <a:cubicBezTo>
                  <a:pt x="4384668" y="6043455"/>
                  <a:pt x="4347518" y="6042503"/>
                  <a:pt x="4311323" y="6034693"/>
                </a:cubicBezTo>
                <a:cubicBezTo>
                  <a:pt x="4289227" y="6029928"/>
                  <a:pt x="4268649" y="6029738"/>
                  <a:pt x="4246551" y="6032976"/>
                </a:cubicBezTo>
                <a:cubicBezTo>
                  <a:pt x="4198545"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ln>
            <a:noFill/>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8" name="Group 17">
            <a:extLst>
              <a:ext uri="{FF2B5EF4-FFF2-40B4-BE49-F238E27FC236}">
                <a16:creationId xmlns:a16="http://schemas.microsoft.com/office/drawing/2014/main" id="{4252769E-B9F0-4068-A645-5BBEF16E9C2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3296010"/>
            <a:ext cx="12191456" cy="2849975"/>
            <a:chOff x="476" y="-3923156"/>
            <a:chExt cx="10667524" cy="2493728"/>
          </a:xfrm>
        </p:grpSpPr>
        <p:sp>
          <p:nvSpPr>
            <p:cNvPr id="19" name="Freeform: Shape 18">
              <a:extLst>
                <a:ext uri="{FF2B5EF4-FFF2-40B4-BE49-F238E27FC236}">
                  <a16:creationId xmlns:a16="http://schemas.microsoft.com/office/drawing/2014/main" id="{1E12D6AD-7096-45BB-9C02-468B2704C15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39953252-97DE-4766-B2F6-E4FDA2FDA6A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4" name="Immagine 3">
            <a:extLst>
              <a:ext uri="{FF2B5EF4-FFF2-40B4-BE49-F238E27FC236}">
                <a16:creationId xmlns:a16="http://schemas.microsoft.com/office/drawing/2014/main" id="{7BCFB630-8640-42F8-AC38-A99F9E73A0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6131" y="6145985"/>
            <a:ext cx="1553725" cy="589049"/>
          </a:xfrm>
          <a:prstGeom prst="rect">
            <a:avLst/>
          </a:prstGeom>
        </p:spPr>
      </p:pic>
      <p:sp>
        <p:nvSpPr>
          <p:cNvPr id="12" name="CasellaDiTesto 11">
            <a:extLst>
              <a:ext uri="{FF2B5EF4-FFF2-40B4-BE49-F238E27FC236}">
                <a16:creationId xmlns:a16="http://schemas.microsoft.com/office/drawing/2014/main" id="{51106479-F3DC-4968-B835-1CBCEE97D0A7}"/>
              </a:ext>
            </a:extLst>
          </p:cNvPr>
          <p:cNvSpPr txBox="1"/>
          <p:nvPr/>
        </p:nvSpPr>
        <p:spPr>
          <a:xfrm>
            <a:off x="2811647" y="3049080"/>
            <a:ext cx="6568706" cy="3046988"/>
          </a:xfrm>
          <a:prstGeom prst="rect">
            <a:avLst/>
          </a:prstGeom>
          <a:noFill/>
        </p:spPr>
        <p:txBody>
          <a:bodyPr wrap="square" rtlCol="0">
            <a:spAutoFit/>
          </a:bodyPr>
          <a:lstStyle/>
          <a:p>
            <a:pPr algn="ctr"/>
            <a:r>
              <a:rPr lang="it-IT" sz="2400" dirty="0">
                <a:solidFill>
                  <a:schemeClr val="bg1"/>
                </a:solidFill>
                <a:latin typeface="Baskerville Old Face" panose="02020602080505020303" pitchFamily="18" charset="0"/>
              </a:rPr>
              <a:t>CATEGORIE:</a:t>
            </a:r>
          </a:p>
          <a:p>
            <a:pPr marL="342900" indent="-342900" algn="ctr">
              <a:buFontTx/>
              <a:buChar char="-"/>
            </a:pPr>
            <a:r>
              <a:rPr lang="it-IT" sz="2400" dirty="0">
                <a:solidFill>
                  <a:schemeClr val="bg1"/>
                </a:solidFill>
                <a:latin typeface="Baskerville Old Face" panose="02020602080505020303" pitchFamily="18" charset="0"/>
              </a:rPr>
              <a:t>infermi</a:t>
            </a:r>
          </a:p>
          <a:p>
            <a:pPr marL="342900" indent="-342900" algn="ctr">
              <a:buFontTx/>
              <a:buChar char="-"/>
            </a:pPr>
            <a:r>
              <a:rPr lang="it-IT" sz="2400" dirty="0">
                <a:solidFill>
                  <a:schemeClr val="bg1"/>
                </a:solidFill>
                <a:latin typeface="Baskerville Old Face" panose="02020602080505020303" pitchFamily="18" charset="0"/>
              </a:rPr>
              <a:t>inabili al lavoro</a:t>
            </a:r>
          </a:p>
          <a:p>
            <a:pPr marL="342900" indent="-342900" algn="ctr">
              <a:buFontTx/>
              <a:buChar char="-"/>
            </a:pPr>
            <a:r>
              <a:rPr lang="it-IT" sz="2400" dirty="0">
                <a:solidFill>
                  <a:schemeClr val="bg1"/>
                </a:solidFill>
                <a:latin typeface="Baskerville Old Face" panose="02020602080505020303" pitchFamily="18" charset="0"/>
              </a:rPr>
              <a:t>orfani (e orfani di guerra)</a:t>
            </a:r>
          </a:p>
          <a:p>
            <a:pPr marL="342900" indent="-342900" algn="ctr">
              <a:buFontTx/>
              <a:buChar char="-"/>
            </a:pPr>
            <a:r>
              <a:rPr lang="it-IT" sz="2400" dirty="0">
                <a:solidFill>
                  <a:schemeClr val="bg1"/>
                </a:solidFill>
                <a:latin typeface="Baskerville Old Face" panose="02020602080505020303" pitchFamily="18" charset="0"/>
              </a:rPr>
              <a:t>bambini esposti</a:t>
            </a:r>
          </a:p>
          <a:p>
            <a:pPr marL="342900" indent="-342900" algn="ctr">
              <a:buFontTx/>
              <a:buChar char="-"/>
            </a:pPr>
            <a:r>
              <a:rPr lang="it-IT" sz="2400" dirty="0">
                <a:solidFill>
                  <a:schemeClr val="bg1"/>
                </a:solidFill>
                <a:latin typeface="Baskerville Old Face" panose="02020602080505020303" pitchFamily="18" charset="0"/>
              </a:rPr>
              <a:t>anziani</a:t>
            </a:r>
          </a:p>
          <a:p>
            <a:pPr marL="342900" indent="-342900" algn="ctr">
              <a:buFontTx/>
              <a:buChar char="-"/>
            </a:pPr>
            <a:r>
              <a:rPr lang="it-IT" sz="2400" dirty="0">
                <a:solidFill>
                  <a:schemeClr val="bg1"/>
                </a:solidFill>
                <a:latin typeface="Baskerville Old Face" panose="02020602080505020303" pitchFamily="18" charset="0"/>
              </a:rPr>
              <a:t>poveri</a:t>
            </a:r>
          </a:p>
          <a:p>
            <a:pPr marL="342900" indent="-342900" algn="ctr">
              <a:buFontTx/>
              <a:buChar char="-"/>
            </a:pPr>
            <a:r>
              <a:rPr lang="it-IT" sz="2400" dirty="0">
                <a:solidFill>
                  <a:schemeClr val="bg1"/>
                </a:solidFill>
                <a:latin typeface="Baskerville Old Face" panose="02020602080505020303" pitchFamily="18" charset="0"/>
              </a:rPr>
              <a:t>immigrati (e minori non accompagnati)</a:t>
            </a:r>
          </a:p>
        </p:txBody>
      </p:sp>
      <p:sp>
        <p:nvSpPr>
          <p:cNvPr id="2" name="Rettangolo con angoli arrotondati 1">
            <a:extLst>
              <a:ext uri="{FF2B5EF4-FFF2-40B4-BE49-F238E27FC236}">
                <a16:creationId xmlns:a16="http://schemas.microsoft.com/office/drawing/2014/main" id="{04A9D947-5ED3-4ED0-A8D2-E5BDC2676AC2}"/>
              </a:ext>
            </a:extLst>
          </p:cNvPr>
          <p:cNvSpPr/>
          <p:nvPr/>
        </p:nvSpPr>
        <p:spPr>
          <a:xfrm>
            <a:off x="1610611" y="628189"/>
            <a:ext cx="3867151" cy="1724487"/>
          </a:xfrm>
          <a:prstGeom prst="roundRect">
            <a:avLst/>
          </a:prstGeom>
          <a:solidFill>
            <a:schemeClr val="tx1">
              <a:lumMod val="8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a:solidFill>
                  <a:schemeClr val="bg1"/>
                </a:solidFill>
                <a:latin typeface="Baskerville Old Face" panose="02020602080505020303" pitchFamily="18" charset="0"/>
              </a:rPr>
              <a:t>ASSISTENZA</a:t>
            </a:r>
          </a:p>
        </p:txBody>
      </p:sp>
      <p:sp>
        <p:nvSpPr>
          <p:cNvPr id="3" name="Rettangolo con angoli arrotondati 2">
            <a:extLst>
              <a:ext uri="{FF2B5EF4-FFF2-40B4-BE49-F238E27FC236}">
                <a16:creationId xmlns:a16="http://schemas.microsoft.com/office/drawing/2014/main" id="{C5139099-3B9D-44EB-844C-3B72B743DDC8}"/>
              </a:ext>
            </a:extLst>
          </p:cNvPr>
          <p:cNvSpPr/>
          <p:nvPr/>
        </p:nvSpPr>
        <p:spPr>
          <a:xfrm>
            <a:off x="6538980" y="628189"/>
            <a:ext cx="3867151" cy="1724486"/>
          </a:xfrm>
          <a:prstGeom prst="roundRect">
            <a:avLst/>
          </a:prstGeom>
          <a:solidFill>
            <a:schemeClr val="tx1">
              <a:lumMod val="8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a:solidFill>
                  <a:schemeClr val="bg1"/>
                </a:solidFill>
                <a:latin typeface="Baskerville Old Face" panose="02020602080505020303" pitchFamily="18" charset="0"/>
              </a:rPr>
              <a:t>BENEFICENZA</a:t>
            </a:r>
          </a:p>
        </p:txBody>
      </p:sp>
    </p:spTree>
    <p:extLst>
      <p:ext uri="{BB962C8B-B14F-4D97-AF65-F5344CB8AC3E}">
        <p14:creationId xmlns:p14="http://schemas.microsoft.com/office/powerpoint/2010/main" val="3969945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useBgFill="1">
        <p:nvSpPr>
          <p:cNvPr id="14" name="Freeform: Shape 15">
            <a:extLst>
              <a:ext uri="{FF2B5EF4-FFF2-40B4-BE49-F238E27FC236}">
                <a16:creationId xmlns:a16="http://schemas.microsoft.com/office/drawing/2014/main" id="{C5486FEF-95C5-433A-8B8C-9C07A3C3881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099082"/>
          </a:xfrm>
          <a:custGeom>
            <a:avLst/>
            <a:gdLst>
              <a:gd name="connsiteX0" fmla="*/ 7230262 w 12192000"/>
              <a:gd name="connsiteY0" fmla="*/ 5906862 h 6099082"/>
              <a:gd name="connsiteX1" fmla="*/ 7197115 w 12192000"/>
              <a:gd name="connsiteY1" fmla="*/ 5913338 h 6099082"/>
              <a:gd name="connsiteX2" fmla="*/ 7214545 w 12192000"/>
              <a:gd name="connsiteY2" fmla="*/ 5911744 h 6099082"/>
              <a:gd name="connsiteX3" fmla="*/ 7230262 w 12192000"/>
              <a:gd name="connsiteY3" fmla="*/ 5906862 h 6099082"/>
              <a:gd name="connsiteX4" fmla="*/ 7009120 w 12192000"/>
              <a:gd name="connsiteY4" fmla="*/ 5850263 h 6099082"/>
              <a:gd name="connsiteX5" fmla="*/ 7021563 w 12192000"/>
              <a:gd name="connsiteY5" fmla="*/ 5861355 h 6099082"/>
              <a:gd name="connsiteX6" fmla="*/ 7021563 w 12192000"/>
              <a:gd name="connsiteY6" fmla="*/ 5861354 h 6099082"/>
              <a:gd name="connsiteX7" fmla="*/ 7768443 w 12192000"/>
              <a:gd name="connsiteY7" fmla="*/ 5742074 h 6099082"/>
              <a:gd name="connsiteX8" fmla="*/ 7768443 w 12192000"/>
              <a:gd name="connsiteY8" fmla="*/ 5742075 h 6099082"/>
              <a:gd name="connsiteX9" fmla="*/ 7792447 w 12192000"/>
              <a:gd name="connsiteY9" fmla="*/ 5764553 h 6099082"/>
              <a:gd name="connsiteX10" fmla="*/ 7768443 w 12192000"/>
              <a:gd name="connsiteY10" fmla="*/ 5742074 h 6099082"/>
              <a:gd name="connsiteX11" fmla="*/ 4038748 w 12192000"/>
              <a:gd name="connsiteY11" fmla="*/ 5739955 h 6099082"/>
              <a:gd name="connsiteX12" fmla="*/ 4030517 w 12192000"/>
              <a:gd name="connsiteY12" fmla="*/ 5751599 h 6099082"/>
              <a:gd name="connsiteX13" fmla="*/ 4015609 w 12192000"/>
              <a:gd name="connsiteY13" fmla="*/ 5770450 h 6099082"/>
              <a:gd name="connsiteX14" fmla="*/ 3996845 w 12192000"/>
              <a:gd name="connsiteY14" fmla="*/ 5780104 h 6099082"/>
              <a:gd name="connsiteX15" fmla="*/ 4030518 w 12192000"/>
              <a:gd name="connsiteY15" fmla="*/ 5751599 h 6099082"/>
              <a:gd name="connsiteX16" fmla="*/ 6245343 w 12192000"/>
              <a:gd name="connsiteY16" fmla="*/ 5736549 h 6099082"/>
              <a:gd name="connsiteX17" fmla="*/ 6274406 w 12192000"/>
              <a:gd name="connsiteY17" fmla="*/ 5743345 h 6099082"/>
              <a:gd name="connsiteX18" fmla="*/ 6291246 w 12192000"/>
              <a:gd name="connsiteY18" fmla="*/ 5749662 h 6099082"/>
              <a:gd name="connsiteX19" fmla="*/ 6291385 w 12192000"/>
              <a:gd name="connsiteY19" fmla="*/ 5749714 h 6099082"/>
              <a:gd name="connsiteX20" fmla="*/ 6306284 w 12192000"/>
              <a:gd name="connsiteY20" fmla="*/ 5755552 h 6099082"/>
              <a:gd name="connsiteX21" fmla="*/ 6308075 w 12192000"/>
              <a:gd name="connsiteY21" fmla="*/ 5755968 h 6099082"/>
              <a:gd name="connsiteX22" fmla="*/ 6313854 w 12192000"/>
              <a:gd name="connsiteY22" fmla="*/ 5758133 h 6099082"/>
              <a:gd name="connsiteX23" fmla="*/ 6337047 w 12192000"/>
              <a:gd name="connsiteY23" fmla="*/ 5762696 h 6099082"/>
              <a:gd name="connsiteX24" fmla="*/ 6308075 w 12192000"/>
              <a:gd name="connsiteY24" fmla="*/ 5755968 h 6099082"/>
              <a:gd name="connsiteX25" fmla="*/ 6291385 w 12192000"/>
              <a:gd name="connsiteY25" fmla="*/ 5749714 h 6099082"/>
              <a:gd name="connsiteX26" fmla="*/ 6276197 w 12192000"/>
              <a:gd name="connsiteY26" fmla="*/ 5743764 h 6099082"/>
              <a:gd name="connsiteX27" fmla="*/ 6274406 w 12192000"/>
              <a:gd name="connsiteY27" fmla="*/ 5743345 h 6099082"/>
              <a:gd name="connsiteX28" fmla="*/ 6268612 w 12192000"/>
              <a:gd name="connsiteY28" fmla="*/ 5741171 h 6099082"/>
              <a:gd name="connsiteX29" fmla="*/ 6245343 w 12192000"/>
              <a:gd name="connsiteY29" fmla="*/ 5736549 h 6099082"/>
              <a:gd name="connsiteX30" fmla="*/ 3871824 w 12192000"/>
              <a:gd name="connsiteY30" fmla="*/ 5726642 h 6099082"/>
              <a:gd name="connsiteX31" fmla="*/ 3908498 w 12192000"/>
              <a:gd name="connsiteY31" fmla="*/ 5756123 h 6099082"/>
              <a:gd name="connsiteX32" fmla="*/ 3908984 w 12192000"/>
              <a:gd name="connsiteY32" fmla="*/ 5756350 h 6099082"/>
              <a:gd name="connsiteX33" fmla="*/ 3908498 w 12192000"/>
              <a:gd name="connsiteY33" fmla="*/ 5756123 h 6099082"/>
              <a:gd name="connsiteX34" fmla="*/ 3871824 w 12192000"/>
              <a:gd name="connsiteY34" fmla="*/ 5726642 h 6099082"/>
              <a:gd name="connsiteX35" fmla="*/ 6558837 w 12192000"/>
              <a:gd name="connsiteY35" fmla="*/ 5706717 h 6099082"/>
              <a:gd name="connsiteX36" fmla="*/ 6529984 w 12192000"/>
              <a:gd name="connsiteY36" fmla="*/ 5708163 h 6099082"/>
              <a:gd name="connsiteX37" fmla="*/ 6589207 w 12192000"/>
              <a:gd name="connsiteY37" fmla="*/ 5711593 h 6099082"/>
              <a:gd name="connsiteX38" fmla="*/ 6558837 w 12192000"/>
              <a:gd name="connsiteY38" fmla="*/ 5706717 h 6099082"/>
              <a:gd name="connsiteX39" fmla="*/ 4834454 w 12192000"/>
              <a:gd name="connsiteY39" fmla="*/ 5646059 h 6099082"/>
              <a:gd name="connsiteX40" fmla="*/ 4883985 w 12192000"/>
              <a:gd name="connsiteY40" fmla="*/ 5670301 h 6099082"/>
              <a:gd name="connsiteX41" fmla="*/ 4858238 w 12192000"/>
              <a:gd name="connsiteY41" fmla="*/ 5663787 h 6099082"/>
              <a:gd name="connsiteX42" fmla="*/ 4834454 w 12192000"/>
              <a:gd name="connsiteY42" fmla="*/ 5646059 h 6099082"/>
              <a:gd name="connsiteX43" fmla="*/ 5056443 w 12192000"/>
              <a:gd name="connsiteY43" fmla="*/ 5643725 h 6099082"/>
              <a:gd name="connsiteX44" fmla="*/ 5072588 w 12192000"/>
              <a:gd name="connsiteY44" fmla="*/ 5644505 h 6099082"/>
              <a:gd name="connsiteX45" fmla="*/ 5089161 w 12192000"/>
              <a:gd name="connsiteY45" fmla="*/ 5653107 h 6099082"/>
              <a:gd name="connsiteX46" fmla="*/ 5056443 w 12192000"/>
              <a:gd name="connsiteY46" fmla="*/ 5643725 h 6099082"/>
              <a:gd name="connsiteX47" fmla="*/ 739852 w 12192000"/>
              <a:gd name="connsiteY47" fmla="*/ 5343843 h 6099082"/>
              <a:gd name="connsiteX48" fmla="*/ 724278 w 12192000"/>
              <a:gd name="connsiteY48" fmla="*/ 5365062 h 6099082"/>
              <a:gd name="connsiteX49" fmla="*/ 708621 w 12192000"/>
              <a:gd name="connsiteY49" fmla="*/ 5381222 h 6099082"/>
              <a:gd name="connsiteX50" fmla="*/ 691439 w 12192000"/>
              <a:gd name="connsiteY50" fmla="*/ 5386697 h 6099082"/>
              <a:gd name="connsiteX51" fmla="*/ 708622 w 12192000"/>
              <a:gd name="connsiteY51" fmla="*/ 5381222 h 6099082"/>
              <a:gd name="connsiteX52" fmla="*/ 724279 w 12192000"/>
              <a:gd name="connsiteY52" fmla="*/ 5365062 h 6099082"/>
              <a:gd name="connsiteX53" fmla="*/ 739852 w 12192000"/>
              <a:gd name="connsiteY53" fmla="*/ 5343843 h 6099082"/>
              <a:gd name="connsiteX54" fmla="*/ 8934151 w 12192000"/>
              <a:gd name="connsiteY54" fmla="*/ 5275333 h 6099082"/>
              <a:gd name="connsiteX55" fmla="*/ 8954249 w 12192000"/>
              <a:gd name="connsiteY55" fmla="*/ 5290264 h 6099082"/>
              <a:gd name="connsiteX56" fmla="*/ 8962389 w 12192000"/>
              <a:gd name="connsiteY56" fmla="*/ 5293563 h 6099082"/>
              <a:gd name="connsiteX57" fmla="*/ 8954250 w 12192000"/>
              <a:gd name="connsiteY57" fmla="*/ 5290264 h 6099082"/>
              <a:gd name="connsiteX58" fmla="*/ 8934151 w 12192000"/>
              <a:gd name="connsiteY58" fmla="*/ 5275333 h 6099082"/>
              <a:gd name="connsiteX59" fmla="*/ 2314816 w 12192000"/>
              <a:gd name="connsiteY59" fmla="*/ 5273737 h 6099082"/>
              <a:gd name="connsiteX60" fmla="*/ 2300909 w 12192000"/>
              <a:gd name="connsiteY60" fmla="*/ 5279143 h 6099082"/>
              <a:gd name="connsiteX61" fmla="*/ 2216515 w 12192000"/>
              <a:gd name="connsiteY61" fmla="*/ 5314887 h 6099082"/>
              <a:gd name="connsiteX62" fmla="*/ 2300910 w 12192000"/>
              <a:gd name="connsiteY62" fmla="*/ 5279143 h 6099082"/>
              <a:gd name="connsiteX63" fmla="*/ 1916629 w 12192000"/>
              <a:gd name="connsiteY63" fmla="*/ 5252000 h 6099082"/>
              <a:gd name="connsiteX64" fmla="*/ 1907132 w 12192000"/>
              <a:gd name="connsiteY64" fmla="*/ 5255330 h 6099082"/>
              <a:gd name="connsiteX65" fmla="*/ 1866619 w 12192000"/>
              <a:gd name="connsiteY65" fmla="*/ 5265015 h 6099082"/>
              <a:gd name="connsiteX66" fmla="*/ 1907133 w 12192000"/>
              <a:gd name="connsiteY66" fmla="*/ 5255330 h 6099082"/>
              <a:gd name="connsiteX67" fmla="*/ 2058204 w 12192000"/>
              <a:gd name="connsiteY67" fmla="*/ 5241232 h 6099082"/>
              <a:gd name="connsiteX68" fmla="*/ 2108194 w 12192000"/>
              <a:gd name="connsiteY68" fmla="*/ 5255939 h 6099082"/>
              <a:gd name="connsiteX69" fmla="*/ 2058204 w 12192000"/>
              <a:gd name="connsiteY69" fmla="*/ 5241232 h 6099082"/>
              <a:gd name="connsiteX70" fmla="*/ 0 w 12192000"/>
              <a:gd name="connsiteY70" fmla="*/ 0 h 6099082"/>
              <a:gd name="connsiteX71" fmla="*/ 12191456 w 12192000"/>
              <a:gd name="connsiteY71" fmla="*/ 0 h 6099082"/>
              <a:gd name="connsiteX72" fmla="*/ 12191456 w 12192000"/>
              <a:gd name="connsiteY72" fmla="*/ 873938 h 6099082"/>
              <a:gd name="connsiteX73" fmla="*/ 12192000 w 12192000"/>
              <a:gd name="connsiteY73" fmla="*/ 873938 h 6099082"/>
              <a:gd name="connsiteX74" fmla="*/ 12192000 w 12192000"/>
              <a:gd name="connsiteY74" fmla="*/ 3249107 h 6099082"/>
              <a:gd name="connsiteX75" fmla="*/ 12192000 w 12192000"/>
              <a:gd name="connsiteY75" fmla="*/ 3283970 h 6099082"/>
              <a:gd name="connsiteX76" fmla="*/ 12192000 w 12192000"/>
              <a:gd name="connsiteY76" fmla="*/ 3681702 h 6099082"/>
              <a:gd name="connsiteX77" fmla="*/ 12160947 w 12192000"/>
              <a:gd name="connsiteY77" fmla="*/ 3710323 h 6099082"/>
              <a:gd name="connsiteX78" fmla="*/ 12026448 w 12192000"/>
              <a:gd name="connsiteY78" fmla="*/ 3770523 h 6099082"/>
              <a:gd name="connsiteX79" fmla="*/ 11986443 w 12192000"/>
              <a:gd name="connsiteY79" fmla="*/ 3786526 h 6099082"/>
              <a:gd name="connsiteX80" fmla="*/ 11821656 w 12192000"/>
              <a:gd name="connsiteY80" fmla="*/ 3889591 h 6099082"/>
              <a:gd name="connsiteX81" fmla="*/ 11672489 w 12192000"/>
              <a:gd name="connsiteY81" fmla="*/ 4017039 h 6099082"/>
              <a:gd name="connsiteX82" fmla="*/ 11562947 w 12192000"/>
              <a:gd name="connsiteY82" fmla="*/ 4168300 h 6099082"/>
              <a:gd name="connsiteX83" fmla="*/ 11532275 w 12192000"/>
              <a:gd name="connsiteY83" fmla="*/ 4204307 h 6099082"/>
              <a:gd name="connsiteX84" fmla="*/ 11448453 w 12192000"/>
              <a:gd name="connsiteY84" fmla="*/ 4249457 h 6099082"/>
              <a:gd name="connsiteX85" fmla="*/ 11374346 w 12192000"/>
              <a:gd name="connsiteY85" fmla="*/ 4283366 h 6099082"/>
              <a:gd name="connsiteX86" fmla="*/ 11320623 w 12192000"/>
              <a:gd name="connsiteY86" fmla="*/ 4320897 h 6099082"/>
              <a:gd name="connsiteX87" fmla="*/ 11275283 w 12192000"/>
              <a:gd name="connsiteY87" fmla="*/ 4355378 h 6099082"/>
              <a:gd name="connsiteX88" fmla="*/ 11172600 w 12192000"/>
              <a:gd name="connsiteY88" fmla="*/ 4444536 h 6099082"/>
              <a:gd name="connsiteX89" fmla="*/ 11058869 w 12192000"/>
              <a:gd name="connsiteY89" fmla="*/ 4519786 h 6099082"/>
              <a:gd name="connsiteX90" fmla="*/ 10967423 w 12192000"/>
              <a:gd name="connsiteY90" fmla="*/ 4611991 h 6099082"/>
              <a:gd name="connsiteX91" fmla="*/ 10929704 w 12192000"/>
              <a:gd name="connsiteY91" fmla="*/ 4661903 h 6099082"/>
              <a:gd name="connsiteX92" fmla="*/ 10850453 w 12192000"/>
              <a:gd name="connsiteY92" fmla="*/ 4696003 h 6099082"/>
              <a:gd name="connsiteX93" fmla="*/ 10764534 w 12192000"/>
              <a:gd name="connsiteY93" fmla="*/ 4749345 h 6099082"/>
              <a:gd name="connsiteX94" fmla="*/ 10703573 w 12192000"/>
              <a:gd name="connsiteY94" fmla="*/ 4802305 h 6099082"/>
              <a:gd name="connsiteX95" fmla="*/ 10656519 w 12192000"/>
              <a:gd name="connsiteY95" fmla="*/ 4837740 h 6099082"/>
              <a:gd name="connsiteX96" fmla="*/ 10590031 w 12192000"/>
              <a:gd name="connsiteY96" fmla="*/ 4873366 h 6099082"/>
              <a:gd name="connsiteX97" fmla="*/ 10523354 w 12192000"/>
              <a:gd name="connsiteY97" fmla="*/ 4920039 h 6099082"/>
              <a:gd name="connsiteX98" fmla="*/ 10490969 w 12192000"/>
              <a:gd name="connsiteY98" fmla="*/ 4948806 h 6099082"/>
              <a:gd name="connsiteX99" fmla="*/ 10428291 w 12192000"/>
              <a:gd name="connsiteY99" fmla="*/ 4996622 h 6099082"/>
              <a:gd name="connsiteX100" fmla="*/ 10363709 w 12192000"/>
              <a:gd name="connsiteY100" fmla="*/ 5041201 h 6099082"/>
              <a:gd name="connsiteX101" fmla="*/ 10242357 w 12192000"/>
              <a:gd name="connsiteY101" fmla="*/ 5092257 h 6099082"/>
              <a:gd name="connsiteX102" fmla="*/ 10131863 w 12192000"/>
              <a:gd name="connsiteY102" fmla="*/ 5167315 h 6099082"/>
              <a:gd name="connsiteX103" fmla="*/ 10044230 w 12192000"/>
              <a:gd name="connsiteY103" fmla="*/ 5222182 h 6099082"/>
              <a:gd name="connsiteX104" fmla="*/ 9993175 w 12192000"/>
              <a:gd name="connsiteY104" fmla="*/ 5258189 h 6099082"/>
              <a:gd name="connsiteX105" fmla="*/ 9899446 w 12192000"/>
              <a:gd name="connsiteY105" fmla="*/ 5338582 h 6099082"/>
              <a:gd name="connsiteX106" fmla="*/ 9754088 w 12192000"/>
              <a:gd name="connsiteY106" fmla="*/ 5423166 h 6099082"/>
              <a:gd name="connsiteX107" fmla="*/ 9666265 w 12192000"/>
              <a:gd name="connsiteY107" fmla="*/ 5468888 h 6099082"/>
              <a:gd name="connsiteX108" fmla="*/ 9477283 w 12192000"/>
              <a:gd name="connsiteY108" fmla="*/ 5537851 h 6099082"/>
              <a:gd name="connsiteX109" fmla="*/ 9416321 w 12192000"/>
              <a:gd name="connsiteY109" fmla="*/ 5562426 h 6099082"/>
              <a:gd name="connsiteX110" fmla="*/ 9346597 w 12192000"/>
              <a:gd name="connsiteY110" fmla="*/ 5578619 h 6099082"/>
              <a:gd name="connsiteX111" fmla="*/ 9234579 w 12192000"/>
              <a:gd name="connsiteY111" fmla="*/ 5616911 h 6099082"/>
              <a:gd name="connsiteX112" fmla="*/ 9015878 w 12192000"/>
              <a:gd name="connsiteY112" fmla="*/ 5682826 h 6099082"/>
              <a:gd name="connsiteX113" fmla="*/ 8967871 w 12192000"/>
              <a:gd name="connsiteY113" fmla="*/ 5692923 h 6099082"/>
              <a:gd name="connsiteX114" fmla="*/ 8845565 w 12192000"/>
              <a:gd name="connsiteY114" fmla="*/ 5735407 h 6099082"/>
              <a:gd name="connsiteX115" fmla="*/ 8772219 w 12192000"/>
              <a:gd name="connsiteY115" fmla="*/ 5763982 h 6099082"/>
              <a:gd name="connsiteX116" fmla="*/ 8711448 w 12192000"/>
              <a:gd name="connsiteY116" fmla="*/ 5780366 h 6099082"/>
              <a:gd name="connsiteX117" fmla="*/ 8657726 w 12192000"/>
              <a:gd name="connsiteY117" fmla="*/ 5787986 h 6099082"/>
              <a:gd name="connsiteX118" fmla="*/ 8516369 w 12192000"/>
              <a:gd name="connsiteY118" fmla="*/ 5825705 h 6099082"/>
              <a:gd name="connsiteX119" fmla="*/ 8459979 w 12192000"/>
              <a:gd name="connsiteY119" fmla="*/ 5840566 h 6099082"/>
              <a:gd name="connsiteX120" fmla="*/ 8313671 w 12192000"/>
              <a:gd name="connsiteY120" fmla="*/ 5891622 h 6099082"/>
              <a:gd name="connsiteX121" fmla="*/ 8189651 w 12192000"/>
              <a:gd name="connsiteY121" fmla="*/ 5925341 h 6099082"/>
              <a:gd name="connsiteX122" fmla="*/ 8137835 w 12192000"/>
              <a:gd name="connsiteY122" fmla="*/ 5941534 h 6099082"/>
              <a:gd name="connsiteX123" fmla="*/ 8019339 w 12192000"/>
              <a:gd name="connsiteY123" fmla="*/ 5968586 h 6099082"/>
              <a:gd name="connsiteX124" fmla="*/ 7952280 w 12192000"/>
              <a:gd name="connsiteY124" fmla="*/ 5987637 h 6099082"/>
              <a:gd name="connsiteX125" fmla="*/ 7788636 w 12192000"/>
              <a:gd name="connsiteY125" fmla="*/ 6009163 h 6099082"/>
              <a:gd name="connsiteX126" fmla="*/ 7619655 w 12192000"/>
              <a:gd name="connsiteY126" fmla="*/ 6029928 h 6099082"/>
              <a:gd name="connsiteX127" fmla="*/ 7526880 w 12192000"/>
              <a:gd name="connsiteY127" fmla="*/ 6036786 h 6099082"/>
              <a:gd name="connsiteX128" fmla="*/ 7445916 w 12192000"/>
              <a:gd name="connsiteY128" fmla="*/ 6047647 h 6099082"/>
              <a:gd name="connsiteX129" fmla="*/ 7375428 w 12192000"/>
              <a:gd name="connsiteY129" fmla="*/ 6054505 h 6099082"/>
              <a:gd name="connsiteX130" fmla="*/ 7263220 w 12192000"/>
              <a:gd name="connsiteY130" fmla="*/ 6068411 h 6099082"/>
              <a:gd name="connsiteX131" fmla="*/ 7216547 w 12192000"/>
              <a:gd name="connsiteY131" fmla="*/ 6072032 h 6099082"/>
              <a:gd name="connsiteX132" fmla="*/ 7106432 w 12192000"/>
              <a:gd name="connsiteY132" fmla="*/ 6071840 h 6099082"/>
              <a:gd name="connsiteX133" fmla="*/ 7068141 w 12192000"/>
              <a:gd name="connsiteY133" fmla="*/ 6069936 h 6099082"/>
              <a:gd name="connsiteX134" fmla="*/ 6994415 w 12192000"/>
              <a:gd name="connsiteY134" fmla="*/ 6046313 h 6099082"/>
              <a:gd name="connsiteX135" fmla="*/ 6985653 w 12192000"/>
              <a:gd name="connsiteY135" fmla="*/ 6044599 h 6099082"/>
              <a:gd name="connsiteX136" fmla="*/ 6937263 w 12192000"/>
              <a:gd name="connsiteY136" fmla="*/ 6035263 h 6099082"/>
              <a:gd name="connsiteX137" fmla="*/ 6910782 w 12192000"/>
              <a:gd name="connsiteY137" fmla="*/ 6032214 h 6099082"/>
              <a:gd name="connsiteX138" fmla="*/ 6810195 w 12192000"/>
              <a:gd name="connsiteY138" fmla="*/ 6012784 h 6099082"/>
              <a:gd name="connsiteX139" fmla="*/ 6752283 w 12192000"/>
              <a:gd name="connsiteY139" fmla="*/ 6003639 h 6099082"/>
              <a:gd name="connsiteX140" fmla="*/ 6705417 w 12192000"/>
              <a:gd name="connsiteY140" fmla="*/ 6004974 h 6099082"/>
              <a:gd name="connsiteX141" fmla="*/ 6623118 w 12192000"/>
              <a:gd name="connsiteY141" fmla="*/ 6006687 h 6099082"/>
              <a:gd name="connsiteX142" fmla="*/ 6596828 w 12192000"/>
              <a:gd name="connsiteY142" fmla="*/ 6011070 h 6099082"/>
              <a:gd name="connsiteX143" fmla="*/ 6477951 w 12192000"/>
              <a:gd name="connsiteY143" fmla="*/ 5998495 h 6099082"/>
              <a:gd name="connsiteX144" fmla="*/ 6410131 w 12192000"/>
              <a:gd name="connsiteY144" fmla="*/ 5997543 h 6099082"/>
              <a:gd name="connsiteX145" fmla="*/ 6333739 w 12192000"/>
              <a:gd name="connsiteY145" fmla="*/ 5981920 h 6099082"/>
              <a:gd name="connsiteX146" fmla="*/ 6311449 w 12192000"/>
              <a:gd name="connsiteY146" fmla="*/ 5982682 h 6099082"/>
              <a:gd name="connsiteX147" fmla="*/ 6286493 w 12192000"/>
              <a:gd name="connsiteY147" fmla="*/ 5984017 h 6099082"/>
              <a:gd name="connsiteX148" fmla="*/ 6209909 w 12192000"/>
              <a:gd name="connsiteY148" fmla="*/ 5985161 h 6099082"/>
              <a:gd name="connsiteX149" fmla="*/ 6163424 w 12192000"/>
              <a:gd name="connsiteY149" fmla="*/ 5990874 h 6099082"/>
              <a:gd name="connsiteX150" fmla="*/ 6074841 w 12192000"/>
              <a:gd name="connsiteY150" fmla="*/ 5987447 h 6099082"/>
              <a:gd name="connsiteX151" fmla="*/ 6042072 w 12192000"/>
              <a:gd name="connsiteY151" fmla="*/ 5992399 h 6099082"/>
              <a:gd name="connsiteX152" fmla="*/ 5959204 w 12192000"/>
              <a:gd name="connsiteY152" fmla="*/ 5992971 h 6099082"/>
              <a:gd name="connsiteX153" fmla="*/ 5884905 w 12192000"/>
              <a:gd name="connsiteY153" fmla="*/ 5990113 h 6099082"/>
              <a:gd name="connsiteX154" fmla="*/ 5813275 w 12192000"/>
              <a:gd name="connsiteY154" fmla="*/ 5991637 h 6099082"/>
              <a:gd name="connsiteX155" fmla="*/ 5762029 w 12192000"/>
              <a:gd name="connsiteY155" fmla="*/ 5997923 h 6099082"/>
              <a:gd name="connsiteX156" fmla="*/ 5706401 w 12192000"/>
              <a:gd name="connsiteY156" fmla="*/ 6001734 h 6099082"/>
              <a:gd name="connsiteX157" fmla="*/ 5553045 w 12192000"/>
              <a:gd name="connsiteY157" fmla="*/ 6024403 h 6099082"/>
              <a:gd name="connsiteX158" fmla="*/ 5524660 w 12192000"/>
              <a:gd name="connsiteY158" fmla="*/ 6018880 h 6099082"/>
              <a:gd name="connsiteX159" fmla="*/ 5363491 w 12192000"/>
              <a:gd name="connsiteY159" fmla="*/ 6013736 h 6099082"/>
              <a:gd name="connsiteX160" fmla="*/ 5328437 w 12192000"/>
              <a:gd name="connsiteY160" fmla="*/ 6014118 h 6099082"/>
              <a:gd name="connsiteX161" fmla="*/ 5234326 w 12192000"/>
              <a:gd name="connsiteY161" fmla="*/ 5991637 h 6099082"/>
              <a:gd name="connsiteX162" fmla="*/ 5089161 w 12192000"/>
              <a:gd name="connsiteY162" fmla="*/ 6027262 h 6099082"/>
              <a:gd name="connsiteX163" fmla="*/ 4953328 w 12192000"/>
              <a:gd name="connsiteY163" fmla="*/ 6071840 h 6099082"/>
              <a:gd name="connsiteX164" fmla="*/ 4936184 w 12192000"/>
              <a:gd name="connsiteY164" fmla="*/ 6077555 h 6099082"/>
              <a:gd name="connsiteX165" fmla="*/ 4887414 w 12192000"/>
              <a:gd name="connsiteY165" fmla="*/ 6087272 h 6099082"/>
              <a:gd name="connsiteX166" fmla="*/ 4827024 w 12192000"/>
              <a:gd name="connsiteY166" fmla="*/ 6090701 h 6099082"/>
              <a:gd name="connsiteX167" fmla="*/ 4750439 w 12192000"/>
              <a:gd name="connsiteY167" fmla="*/ 6099082 h 6099082"/>
              <a:gd name="connsiteX168" fmla="*/ 4689097 w 12192000"/>
              <a:gd name="connsiteY168" fmla="*/ 6088605 h 6099082"/>
              <a:gd name="connsiteX169" fmla="*/ 4603368 w 12192000"/>
              <a:gd name="connsiteY169" fmla="*/ 6072984 h 6099082"/>
              <a:gd name="connsiteX170" fmla="*/ 4522595 w 12192000"/>
              <a:gd name="connsiteY170" fmla="*/ 6058123 h 6099082"/>
              <a:gd name="connsiteX171" fmla="*/ 4497067 w 12192000"/>
              <a:gd name="connsiteY171" fmla="*/ 6075649 h 6099082"/>
              <a:gd name="connsiteX172" fmla="*/ 4457632 w 12192000"/>
              <a:gd name="connsiteY172" fmla="*/ 6090890 h 6099082"/>
              <a:gd name="connsiteX173" fmla="*/ 4413816 w 12192000"/>
              <a:gd name="connsiteY173" fmla="*/ 6072601 h 6099082"/>
              <a:gd name="connsiteX174" fmla="*/ 4311323 w 12192000"/>
              <a:gd name="connsiteY174" fmla="*/ 6034693 h 6099082"/>
              <a:gd name="connsiteX175" fmla="*/ 4246551 w 12192000"/>
              <a:gd name="connsiteY175" fmla="*/ 6032976 h 6099082"/>
              <a:gd name="connsiteX176" fmla="*/ 4105766 w 12192000"/>
              <a:gd name="connsiteY176" fmla="*/ 6016784 h 6099082"/>
              <a:gd name="connsiteX177" fmla="*/ 4013753 w 12192000"/>
              <a:gd name="connsiteY177" fmla="*/ 5993733 h 6099082"/>
              <a:gd name="connsiteX178" fmla="*/ 3947648 w 12192000"/>
              <a:gd name="connsiteY178" fmla="*/ 5967634 h 6099082"/>
              <a:gd name="connsiteX179" fmla="*/ 3852966 w 12192000"/>
              <a:gd name="connsiteY179" fmla="*/ 5933533 h 6099082"/>
              <a:gd name="connsiteX180" fmla="*/ 3757902 w 12192000"/>
              <a:gd name="connsiteY180" fmla="*/ 5915816 h 6099082"/>
              <a:gd name="connsiteX181" fmla="*/ 3689131 w 12192000"/>
              <a:gd name="connsiteY181" fmla="*/ 5893526 h 6099082"/>
              <a:gd name="connsiteX182" fmla="*/ 3605116 w 12192000"/>
              <a:gd name="connsiteY182" fmla="*/ 5878285 h 6099082"/>
              <a:gd name="connsiteX183" fmla="*/ 3534629 w 12192000"/>
              <a:gd name="connsiteY183" fmla="*/ 5877715 h 6099082"/>
              <a:gd name="connsiteX184" fmla="*/ 3424135 w 12192000"/>
              <a:gd name="connsiteY184" fmla="*/ 5880382 h 6099082"/>
              <a:gd name="connsiteX185" fmla="*/ 3288877 w 12192000"/>
              <a:gd name="connsiteY185" fmla="*/ 5834280 h 6099082"/>
              <a:gd name="connsiteX186" fmla="*/ 3234202 w 12192000"/>
              <a:gd name="connsiteY186" fmla="*/ 5823991 h 6099082"/>
              <a:gd name="connsiteX187" fmla="*/ 3182763 w 12192000"/>
              <a:gd name="connsiteY187" fmla="*/ 5819229 h 6099082"/>
              <a:gd name="connsiteX188" fmla="*/ 3073604 w 12192000"/>
              <a:gd name="connsiteY188" fmla="*/ 5788558 h 6099082"/>
              <a:gd name="connsiteX189" fmla="*/ 3029216 w 12192000"/>
              <a:gd name="connsiteY189" fmla="*/ 5778459 h 6099082"/>
              <a:gd name="connsiteX190" fmla="*/ 2967110 w 12192000"/>
              <a:gd name="connsiteY190" fmla="*/ 5778651 h 6099082"/>
              <a:gd name="connsiteX191" fmla="*/ 2854140 w 12192000"/>
              <a:gd name="connsiteY191" fmla="*/ 5764553 h 6099082"/>
              <a:gd name="connsiteX192" fmla="*/ 2741360 w 12192000"/>
              <a:gd name="connsiteY192" fmla="*/ 5723403 h 6099082"/>
              <a:gd name="connsiteX193" fmla="*/ 2693543 w 12192000"/>
              <a:gd name="connsiteY193" fmla="*/ 5727405 h 6099082"/>
              <a:gd name="connsiteX194" fmla="*/ 2676398 w 12192000"/>
              <a:gd name="connsiteY194" fmla="*/ 5726453 h 6099082"/>
              <a:gd name="connsiteX195" fmla="*/ 2522279 w 12192000"/>
              <a:gd name="connsiteY195" fmla="*/ 5703782 h 6099082"/>
              <a:gd name="connsiteX196" fmla="*/ 2506847 w 12192000"/>
              <a:gd name="connsiteY196" fmla="*/ 5701305 h 6099082"/>
              <a:gd name="connsiteX197" fmla="*/ 2434456 w 12192000"/>
              <a:gd name="connsiteY197" fmla="*/ 5681112 h 6099082"/>
              <a:gd name="connsiteX198" fmla="*/ 2251948 w 12192000"/>
              <a:gd name="connsiteY198" fmla="*/ 5668538 h 6099082"/>
              <a:gd name="connsiteX199" fmla="*/ 2240710 w 12192000"/>
              <a:gd name="connsiteY199" fmla="*/ 5667014 h 6099082"/>
              <a:gd name="connsiteX200" fmla="*/ 2179556 w 12192000"/>
              <a:gd name="connsiteY200" fmla="*/ 5677111 h 6099082"/>
              <a:gd name="connsiteX201" fmla="*/ 2149267 w 12192000"/>
              <a:gd name="connsiteY201" fmla="*/ 5691399 h 6099082"/>
              <a:gd name="connsiteX202" fmla="*/ 2102021 w 12192000"/>
              <a:gd name="connsiteY202" fmla="*/ 5706259 h 6099082"/>
              <a:gd name="connsiteX203" fmla="*/ 2054013 w 12192000"/>
              <a:gd name="connsiteY203" fmla="*/ 5711784 h 6099082"/>
              <a:gd name="connsiteX204" fmla="*/ 1973429 w 12192000"/>
              <a:gd name="connsiteY204" fmla="*/ 5689303 h 6099082"/>
              <a:gd name="connsiteX205" fmla="*/ 1944092 w 12192000"/>
              <a:gd name="connsiteY205" fmla="*/ 5687017 h 6099082"/>
              <a:gd name="connsiteX206" fmla="*/ 1878748 w 12192000"/>
              <a:gd name="connsiteY206" fmla="*/ 5676159 h 6099082"/>
              <a:gd name="connsiteX207" fmla="*/ 1821596 w 12192000"/>
              <a:gd name="connsiteY207" fmla="*/ 5676920 h 6099082"/>
              <a:gd name="connsiteX208" fmla="*/ 1775684 w 12192000"/>
              <a:gd name="connsiteY208" fmla="*/ 5694257 h 6099082"/>
              <a:gd name="connsiteX209" fmla="*/ 1709006 w 12192000"/>
              <a:gd name="connsiteY209" fmla="*/ 5697685 h 6099082"/>
              <a:gd name="connsiteX210" fmla="*/ 1665950 w 12192000"/>
              <a:gd name="connsiteY210" fmla="*/ 5685113 h 6099082"/>
              <a:gd name="connsiteX211" fmla="*/ 1657188 w 12192000"/>
              <a:gd name="connsiteY211" fmla="*/ 5683399 h 6099082"/>
              <a:gd name="connsiteX212" fmla="*/ 1544598 w 12192000"/>
              <a:gd name="connsiteY212" fmla="*/ 5682634 h 6099082"/>
              <a:gd name="connsiteX213" fmla="*/ 1404006 w 12192000"/>
              <a:gd name="connsiteY213" fmla="*/ 5720546 h 6099082"/>
              <a:gd name="connsiteX214" fmla="*/ 1380762 w 12192000"/>
              <a:gd name="connsiteY214" fmla="*/ 5728549 h 6099082"/>
              <a:gd name="connsiteX215" fmla="*/ 1267411 w 12192000"/>
              <a:gd name="connsiteY215" fmla="*/ 5742455 h 6099082"/>
              <a:gd name="connsiteX216" fmla="*/ 1206641 w 12192000"/>
              <a:gd name="connsiteY216" fmla="*/ 5756553 h 6099082"/>
              <a:gd name="connsiteX217" fmla="*/ 1162823 w 12192000"/>
              <a:gd name="connsiteY217" fmla="*/ 5757315 h 6099082"/>
              <a:gd name="connsiteX218" fmla="*/ 1109865 w 12192000"/>
              <a:gd name="connsiteY218" fmla="*/ 5782270 h 6099082"/>
              <a:gd name="connsiteX219" fmla="*/ 1092527 w 12192000"/>
              <a:gd name="connsiteY219" fmla="*/ 5793130 h 6099082"/>
              <a:gd name="connsiteX220" fmla="*/ 1071762 w 12192000"/>
              <a:gd name="connsiteY220" fmla="*/ 5799607 h 6099082"/>
              <a:gd name="connsiteX221" fmla="*/ 977653 w 12192000"/>
              <a:gd name="connsiteY221" fmla="*/ 5820182 h 6099082"/>
              <a:gd name="connsiteX222" fmla="*/ 960887 w 12192000"/>
              <a:gd name="connsiteY222" fmla="*/ 5831801 h 6099082"/>
              <a:gd name="connsiteX223" fmla="*/ 949646 w 12192000"/>
              <a:gd name="connsiteY223" fmla="*/ 5839042 h 6099082"/>
              <a:gd name="connsiteX224" fmla="*/ 858205 w 12192000"/>
              <a:gd name="connsiteY224" fmla="*/ 5851234 h 6099082"/>
              <a:gd name="connsiteX225" fmla="*/ 801053 w 12192000"/>
              <a:gd name="connsiteY225" fmla="*/ 5885715 h 6099082"/>
              <a:gd name="connsiteX226" fmla="*/ 785432 w 12192000"/>
              <a:gd name="connsiteY226" fmla="*/ 5900384 h 6099082"/>
              <a:gd name="connsiteX227" fmla="*/ 730754 w 12192000"/>
              <a:gd name="connsiteY227" fmla="*/ 5922482 h 6099082"/>
              <a:gd name="connsiteX228" fmla="*/ 546917 w 12192000"/>
              <a:gd name="connsiteY228" fmla="*/ 5964966 h 6099082"/>
              <a:gd name="connsiteX229" fmla="*/ 494337 w 12192000"/>
              <a:gd name="connsiteY229" fmla="*/ 5949915 h 6099082"/>
              <a:gd name="connsiteX230" fmla="*/ 394511 w 12192000"/>
              <a:gd name="connsiteY230" fmla="*/ 5990303 h 6099082"/>
              <a:gd name="connsiteX231" fmla="*/ 307259 w 12192000"/>
              <a:gd name="connsiteY231" fmla="*/ 6013163 h 6099082"/>
              <a:gd name="connsiteX232" fmla="*/ 274873 w 12192000"/>
              <a:gd name="connsiteY232" fmla="*/ 6018690 h 6099082"/>
              <a:gd name="connsiteX233" fmla="*/ 172384 w 12192000"/>
              <a:gd name="connsiteY233" fmla="*/ 6028786 h 6099082"/>
              <a:gd name="connsiteX234" fmla="*/ 119613 w 12192000"/>
              <a:gd name="connsiteY234" fmla="*/ 6051647 h 6099082"/>
              <a:gd name="connsiteX235" fmla="*/ 61197 w 12192000"/>
              <a:gd name="connsiteY235" fmla="*/ 6069150 h 6099082"/>
              <a:gd name="connsiteX236" fmla="*/ 544 w 12192000"/>
              <a:gd name="connsiteY236" fmla="*/ 6073921 h 6099082"/>
              <a:gd name="connsiteX237" fmla="*/ 544 w 12192000"/>
              <a:gd name="connsiteY237" fmla="*/ 5946682 h 6099082"/>
              <a:gd name="connsiteX238" fmla="*/ 0 w 12192000"/>
              <a:gd name="connsiteY238" fmla="*/ 5946682 h 6099082"/>
              <a:gd name="connsiteX239" fmla="*/ 0 w 12192000"/>
              <a:gd name="connsiteY239" fmla="*/ 1335314 h 6099082"/>
              <a:gd name="connsiteX240" fmla="*/ 0 w 12192000"/>
              <a:gd name="connsiteY240" fmla="*/ 873938 h 609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12192000" h="6099082">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6" y="5749662"/>
                </a:lnTo>
                <a:lnTo>
                  <a:pt x="6291385" y="5749714"/>
                </a:lnTo>
                <a:lnTo>
                  <a:pt x="6306284" y="5755552"/>
                </a:lnTo>
                <a:lnTo>
                  <a:pt x="6308075" y="5755968"/>
                </a:lnTo>
                <a:lnTo>
                  <a:pt x="6313854" y="5758133"/>
                </a:lnTo>
                <a:cubicBezTo>
                  <a:pt x="6321454" y="5760521"/>
                  <a:pt x="6329151" y="5762258"/>
                  <a:pt x="6337047" y="5762696"/>
                </a:cubicBezTo>
                <a:lnTo>
                  <a:pt x="6308075" y="5755968"/>
                </a:lnTo>
                <a:lnTo>
                  <a:pt x="6291385" y="5749714"/>
                </a:lnTo>
                <a:lnTo>
                  <a:pt x="6276197" y="5743764"/>
                </a:lnTo>
                <a:lnTo>
                  <a:pt x="6274406" y="5743345"/>
                </a:lnTo>
                <a:lnTo>
                  <a:pt x="6268612" y="5741171"/>
                </a:lnTo>
                <a:cubicBezTo>
                  <a:pt x="6260996" y="5738770"/>
                  <a:pt x="6253273" y="5737013"/>
                  <a:pt x="6245343" y="5736549"/>
                </a:cubicBezTo>
                <a:close/>
                <a:moveTo>
                  <a:pt x="3871824" y="5726642"/>
                </a:moveTo>
                <a:cubicBezTo>
                  <a:pt x="3883350" y="5738834"/>
                  <a:pt x="3895591" y="5748360"/>
                  <a:pt x="3908498" y="5756123"/>
                </a:cubicBezTo>
                <a:lnTo>
                  <a:pt x="3908984" y="5756350"/>
                </a:lnTo>
                <a:lnTo>
                  <a:pt x="3908498" y="5756123"/>
                </a:lnTo>
                <a:cubicBezTo>
                  <a:pt x="3895591" y="5748360"/>
                  <a:pt x="3883351" y="5738834"/>
                  <a:pt x="3871824" y="5726642"/>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5" y="5670301"/>
                </a:cubicBezTo>
                <a:lnTo>
                  <a:pt x="4858238" y="5663787"/>
                </a:lnTo>
                <a:cubicBezTo>
                  <a:pt x="4849944" y="5659978"/>
                  <a:pt x="4841980" y="5654298"/>
                  <a:pt x="4834454" y="5646059"/>
                </a:cubicBezTo>
                <a:close/>
                <a:moveTo>
                  <a:pt x="5056443" y="5643725"/>
                </a:moveTo>
                <a:lnTo>
                  <a:pt x="5072588" y="5644505"/>
                </a:lnTo>
                <a:cubicBezTo>
                  <a:pt x="5078053" y="5645963"/>
                  <a:pt x="5083589" y="5648726"/>
                  <a:pt x="5089161" y="5653107"/>
                </a:cubicBezTo>
                <a:cubicBezTo>
                  <a:pt x="5078018"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4" y="5990874"/>
                </a:cubicBezTo>
                <a:cubicBezTo>
                  <a:pt x="6133897" y="5985351"/>
                  <a:pt x="6104368" y="5997733"/>
                  <a:pt x="6074841" y="5987447"/>
                </a:cubicBezTo>
                <a:cubicBezTo>
                  <a:pt x="6065695" y="5984399"/>
                  <a:pt x="6053123" y="5992019"/>
                  <a:pt x="6042072" y="5992399"/>
                </a:cubicBezTo>
                <a:cubicBezTo>
                  <a:pt x="6014449" y="5993351"/>
                  <a:pt x="5986827" y="5993161"/>
                  <a:pt x="5959204" y="5992971"/>
                </a:cubicBezTo>
                <a:cubicBezTo>
                  <a:pt x="5934437" y="5992781"/>
                  <a:pt x="5908718" y="5995447"/>
                  <a:pt x="5884905" y="5990113"/>
                </a:cubicBezTo>
                <a:cubicBezTo>
                  <a:pt x="5859949" y="5984399"/>
                  <a:pt x="5837470" y="5985161"/>
                  <a:pt x="5813275" y="5991637"/>
                </a:cubicBezTo>
                <a:cubicBezTo>
                  <a:pt x="5796701" y="5996019"/>
                  <a:pt x="5779174" y="5996591"/>
                  <a:pt x="5762029" y="5997923"/>
                </a:cubicBezTo>
                <a:cubicBezTo>
                  <a:pt x="5743551" y="5999447"/>
                  <a:pt x="5723166" y="5995447"/>
                  <a:pt x="5706401" y="6001734"/>
                </a:cubicBezTo>
                <a:cubicBezTo>
                  <a:pt x="5656488" y="6020403"/>
                  <a:pt x="5605243" y="6024403"/>
                  <a:pt x="5553045" y="6024403"/>
                </a:cubicBezTo>
                <a:cubicBezTo>
                  <a:pt x="5543518" y="6024403"/>
                  <a:pt x="5533801" y="6021738"/>
                  <a:pt x="5524660" y="6018880"/>
                </a:cubicBezTo>
                <a:cubicBezTo>
                  <a:pt x="5471316" y="6001734"/>
                  <a:pt x="5417784" y="6003257"/>
                  <a:pt x="5363491" y="6013736"/>
                </a:cubicBezTo>
                <a:cubicBezTo>
                  <a:pt x="5352249" y="6016022"/>
                  <a:pt x="5339677" y="6016403"/>
                  <a:pt x="5328437" y="6014118"/>
                </a:cubicBezTo>
                <a:cubicBezTo>
                  <a:pt x="5296812" y="6007449"/>
                  <a:pt x="5266141" y="5996399"/>
                  <a:pt x="5234326" y="5991637"/>
                </a:cubicBezTo>
                <a:cubicBezTo>
                  <a:pt x="5181748" y="5983826"/>
                  <a:pt x="5136216" y="6010115"/>
                  <a:pt x="5089161" y="6027262"/>
                </a:cubicBezTo>
                <a:cubicBezTo>
                  <a:pt x="5044391" y="6043455"/>
                  <a:pt x="5006291" y="6080032"/>
                  <a:pt x="4953328" y="6071840"/>
                </a:cubicBezTo>
                <a:cubicBezTo>
                  <a:pt x="4947996" y="6071078"/>
                  <a:pt x="4942089" y="6076222"/>
                  <a:pt x="4936184" y="6077555"/>
                </a:cubicBezTo>
                <a:cubicBezTo>
                  <a:pt x="4919991" y="6081176"/>
                  <a:pt x="4903799" y="6085555"/>
                  <a:pt x="4887414" y="6087272"/>
                </a:cubicBezTo>
                <a:cubicBezTo>
                  <a:pt x="4867412" y="6089558"/>
                  <a:pt x="4847027" y="6088797"/>
                  <a:pt x="4827024" y="6090701"/>
                </a:cubicBezTo>
                <a:cubicBezTo>
                  <a:pt x="4801305" y="6092986"/>
                  <a:pt x="4775968" y="6099082"/>
                  <a:pt x="4750439" y="6099082"/>
                </a:cubicBezTo>
                <a:cubicBezTo>
                  <a:pt x="4729865" y="6099082"/>
                  <a:pt x="4709480" y="6092034"/>
                  <a:pt x="4689097" y="6088605"/>
                </a:cubicBezTo>
                <a:cubicBezTo>
                  <a:pt x="4660331" y="6083842"/>
                  <a:pt x="4628705" y="6085176"/>
                  <a:pt x="4603368" y="6072984"/>
                </a:cubicBezTo>
                <a:cubicBezTo>
                  <a:pt x="4576318" y="6060029"/>
                  <a:pt x="4550599" y="6054123"/>
                  <a:pt x="4522595" y="6058123"/>
                </a:cubicBezTo>
                <a:cubicBezTo>
                  <a:pt x="4513260" y="6059457"/>
                  <a:pt x="4501257" y="6067459"/>
                  <a:pt x="4497067" y="6075649"/>
                </a:cubicBezTo>
                <a:cubicBezTo>
                  <a:pt x="4487731" y="6093938"/>
                  <a:pt x="4474968" y="6097178"/>
                  <a:pt x="4457632" y="6090890"/>
                </a:cubicBezTo>
                <a:cubicBezTo>
                  <a:pt x="4442581" y="6085555"/>
                  <a:pt x="4424103" y="6082890"/>
                  <a:pt x="4413816" y="6072601"/>
                </a:cubicBezTo>
                <a:cubicBezTo>
                  <a:pt x="4384668" y="6043455"/>
                  <a:pt x="4347518" y="6042503"/>
                  <a:pt x="4311323" y="6034693"/>
                </a:cubicBezTo>
                <a:cubicBezTo>
                  <a:pt x="4289227" y="6029928"/>
                  <a:pt x="4268649" y="6029738"/>
                  <a:pt x="4246551" y="6032976"/>
                </a:cubicBezTo>
                <a:cubicBezTo>
                  <a:pt x="4198545"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ln>
            <a:noFill/>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8" name="Group 17">
            <a:extLst>
              <a:ext uri="{FF2B5EF4-FFF2-40B4-BE49-F238E27FC236}">
                <a16:creationId xmlns:a16="http://schemas.microsoft.com/office/drawing/2014/main" id="{4252769E-B9F0-4068-A645-5BBEF16E9C2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3296010"/>
            <a:ext cx="12191456" cy="2849975"/>
            <a:chOff x="476" y="-3923156"/>
            <a:chExt cx="10667524" cy="2493728"/>
          </a:xfrm>
        </p:grpSpPr>
        <p:sp>
          <p:nvSpPr>
            <p:cNvPr id="19" name="Freeform: Shape 18">
              <a:extLst>
                <a:ext uri="{FF2B5EF4-FFF2-40B4-BE49-F238E27FC236}">
                  <a16:creationId xmlns:a16="http://schemas.microsoft.com/office/drawing/2014/main" id="{1E12D6AD-7096-45BB-9C02-468B2704C15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39953252-97DE-4766-B2F6-E4FDA2FDA6A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4" name="Immagine 3">
            <a:extLst>
              <a:ext uri="{FF2B5EF4-FFF2-40B4-BE49-F238E27FC236}">
                <a16:creationId xmlns:a16="http://schemas.microsoft.com/office/drawing/2014/main" id="{7BCFB630-8640-42F8-AC38-A99F9E73A0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6131" y="6145985"/>
            <a:ext cx="1553725" cy="589049"/>
          </a:xfrm>
          <a:prstGeom prst="rect">
            <a:avLst/>
          </a:prstGeom>
        </p:spPr>
      </p:pic>
      <p:sp>
        <p:nvSpPr>
          <p:cNvPr id="3" name="Rettangolo con angoli arrotondati 2">
            <a:extLst>
              <a:ext uri="{FF2B5EF4-FFF2-40B4-BE49-F238E27FC236}">
                <a16:creationId xmlns:a16="http://schemas.microsoft.com/office/drawing/2014/main" id="{715E7141-FFA2-4733-AAAB-0CDD5DD26C05}"/>
              </a:ext>
            </a:extLst>
          </p:cNvPr>
          <p:cNvSpPr/>
          <p:nvPr/>
        </p:nvSpPr>
        <p:spPr>
          <a:xfrm>
            <a:off x="2524123" y="1805644"/>
            <a:ext cx="7277100" cy="1067882"/>
          </a:xfrm>
          <a:prstGeom prst="roundRect">
            <a:avLst/>
          </a:prstGeom>
          <a:solidFill>
            <a:schemeClr val="tx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a:extLst>
              <a:ext uri="{FF2B5EF4-FFF2-40B4-BE49-F238E27FC236}">
                <a16:creationId xmlns:a16="http://schemas.microsoft.com/office/drawing/2014/main" id="{51106479-F3DC-4968-B835-1CBCEE97D0A7}"/>
              </a:ext>
            </a:extLst>
          </p:cNvPr>
          <p:cNvSpPr txBox="1"/>
          <p:nvPr/>
        </p:nvSpPr>
        <p:spPr>
          <a:xfrm>
            <a:off x="866774" y="569870"/>
            <a:ext cx="10591800" cy="5693866"/>
          </a:xfrm>
          <a:prstGeom prst="rect">
            <a:avLst/>
          </a:prstGeom>
          <a:noFill/>
        </p:spPr>
        <p:txBody>
          <a:bodyPr wrap="square" rtlCol="0">
            <a:spAutoFit/>
          </a:bodyPr>
          <a:lstStyle/>
          <a:p>
            <a:pPr algn="ctr"/>
            <a:r>
              <a:rPr lang="it-IT" sz="2800" dirty="0">
                <a:solidFill>
                  <a:schemeClr val="bg1"/>
                </a:solidFill>
                <a:latin typeface="Baskerville Old Face" panose="02020602080505020303" pitchFamily="18" charset="0"/>
              </a:rPr>
              <a:t>PUNTO di SVOLTA </a:t>
            </a:r>
          </a:p>
          <a:p>
            <a:pPr algn="ctr"/>
            <a:endParaRPr lang="it-IT" sz="2800" dirty="0">
              <a:solidFill>
                <a:schemeClr val="bg1"/>
              </a:solidFill>
              <a:latin typeface="Baskerville Old Face" panose="02020602080505020303" pitchFamily="18" charset="0"/>
            </a:endParaRPr>
          </a:p>
          <a:p>
            <a:pPr algn="ctr"/>
            <a:endParaRPr lang="it-IT" sz="2800" dirty="0">
              <a:solidFill>
                <a:schemeClr val="bg1"/>
              </a:solidFill>
              <a:latin typeface="Baskerville Old Face" panose="02020602080505020303" pitchFamily="18" charset="0"/>
            </a:endParaRPr>
          </a:p>
          <a:p>
            <a:pPr algn="ctr"/>
            <a:r>
              <a:rPr lang="it-IT" sz="2800" dirty="0">
                <a:solidFill>
                  <a:schemeClr val="bg1"/>
                </a:solidFill>
                <a:latin typeface="Baskerville Old Face" panose="02020602080505020303" pitchFamily="18" charset="0"/>
              </a:rPr>
              <a:t>ILLUMINISMO e RIVOLUZIONE FRANCESE</a:t>
            </a:r>
          </a:p>
          <a:p>
            <a:pPr algn="ctr"/>
            <a:r>
              <a:rPr lang="it-IT" sz="2800" dirty="0">
                <a:solidFill>
                  <a:schemeClr val="bg1"/>
                </a:solidFill>
                <a:latin typeface="Baskerville Old Face" panose="02020602080505020303" pitchFamily="18" charset="0"/>
              </a:rPr>
              <a:t>(’700)</a:t>
            </a:r>
          </a:p>
          <a:p>
            <a:pPr algn="ctr"/>
            <a:endParaRPr lang="it-IT" sz="2800" dirty="0">
              <a:solidFill>
                <a:schemeClr val="bg1"/>
              </a:solidFill>
              <a:latin typeface="Baskerville Old Face" panose="02020602080505020303" pitchFamily="18" charset="0"/>
            </a:endParaRPr>
          </a:p>
          <a:p>
            <a:pPr algn="ctr"/>
            <a:endParaRPr lang="it-IT" sz="2800" dirty="0">
              <a:solidFill>
                <a:schemeClr val="bg1"/>
              </a:solidFill>
              <a:latin typeface="Baskerville Old Face" panose="02020602080505020303" pitchFamily="18" charset="0"/>
            </a:endParaRPr>
          </a:p>
          <a:p>
            <a:pPr marL="457200" indent="-457200" algn="ctr">
              <a:buFont typeface="Wingdings" panose="05000000000000000000" pitchFamily="2" charset="2"/>
              <a:buChar char="v"/>
            </a:pPr>
            <a:r>
              <a:rPr lang="it-IT" sz="2800" dirty="0">
                <a:solidFill>
                  <a:schemeClr val="bg1"/>
                </a:solidFill>
                <a:latin typeface="Baskerville Old Face" panose="02020602080505020303" pitchFamily="18" charset="0"/>
              </a:rPr>
              <a:t>Ruolo della Chiesa</a:t>
            </a:r>
          </a:p>
          <a:p>
            <a:pPr marL="457200" indent="-457200" algn="ctr">
              <a:buFont typeface="Wingdings" panose="05000000000000000000" pitchFamily="2" charset="2"/>
              <a:buChar char="v"/>
            </a:pPr>
            <a:r>
              <a:rPr lang="it-IT" sz="2800" dirty="0">
                <a:solidFill>
                  <a:schemeClr val="bg1"/>
                </a:solidFill>
                <a:latin typeface="Baskerville Old Face" panose="02020602080505020303" pitchFamily="18" charset="0"/>
              </a:rPr>
              <a:t>Ruolo dei benefattori privati</a:t>
            </a:r>
          </a:p>
          <a:p>
            <a:pPr marL="457200" indent="-457200" algn="ctr">
              <a:buFont typeface="Wingdings" panose="05000000000000000000" pitchFamily="2" charset="2"/>
              <a:buChar char="v"/>
            </a:pPr>
            <a:r>
              <a:rPr lang="it-IT" sz="2800" dirty="0">
                <a:solidFill>
                  <a:schemeClr val="bg1"/>
                </a:solidFill>
                <a:latin typeface="Baskerville Old Face" panose="02020602080505020303" pitchFamily="18" charset="0"/>
              </a:rPr>
              <a:t>Processo di laicizzazione</a:t>
            </a:r>
          </a:p>
          <a:p>
            <a:pPr algn="ctr"/>
            <a:endParaRPr lang="it-IT" sz="2200" dirty="0">
              <a:solidFill>
                <a:schemeClr val="bg1"/>
              </a:solidFill>
              <a:latin typeface="Baskerville Old Face" panose="02020602080505020303" pitchFamily="18" charset="0"/>
            </a:endParaRPr>
          </a:p>
          <a:p>
            <a:pPr algn="ctr"/>
            <a:r>
              <a:rPr lang="it-IT" sz="2800" dirty="0">
                <a:solidFill>
                  <a:schemeClr val="bg1"/>
                </a:solidFill>
                <a:latin typeface="Baskerville Old Face" panose="02020602080505020303" pitchFamily="18" charset="0"/>
              </a:rPr>
              <a:t>Dalla </a:t>
            </a:r>
            <a:r>
              <a:rPr lang="it-IT" sz="2800" b="1" dirty="0">
                <a:solidFill>
                  <a:schemeClr val="bg1"/>
                </a:solidFill>
                <a:latin typeface="Baskerville Old Face" panose="02020602080505020303" pitchFamily="18" charset="0"/>
              </a:rPr>
              <a:t>carità religiosa </a:t>
            </a:r>
            <a:r>
              <a:rPr lang="it-IT" sz="2800" dirty="0">
                <a:solidFill>
                  <a:schemeClr val="bg1"/>
                </a:solidFill>
                <a:latin typeface="Baskerville Old Face" panose="02020602080505020303" pitchFamily="18" charset="0"/>
              </a:rPr>
              <a:t>(legata alla vita eterna) si passa alla </a:t>
            </a:r>
            <a:r>
              <a:rPr lang="it-IT" sz="2800" b="1" dirty="0">
                <a:solidFill>
                  <a:schemeClr val="bg1"/>
                </a:solidFill>
                <a:latin typeface="Baskerville Old Face" panose="02020602080505020303" pitchFamily="18" charset="0"/>
              </a:rPr>
              <a:t>solidarietà laica </a:t>
            </a:r>
            <a:r>
              <a:rPr lang="it-IT" sz="2800" dirty="0">
                <a:solidFill>
                  <a:schemeClr val="bg1"/>
                </a:solidFill>
                <a:latin typeface="Baskerville Old Face" panose="02020602080505020303" pitchFamily="18" charset="0"/>
              </a:rPr>
              <a:t>(basata su uguaglianza e diritto all’assistenza)</a:t>
            </a:r>
          </a:p>
        </p:txBody>
      </p:sp>
      <p:sp>
        <p:nvSpPr>
          <p:cNvPr id="2" name="Freccia destra rientrata 1">
            <a:extLst>
              <a:ext uri="{FF2B5EF4-FFF2-40B4-BE49-F238E27FC236}">
                <a16:creationId xmlns:a16="http://schemas.microsoft.com/office/drawing/2014/main" id="{FE7F56DC-DE0E-499C-9926-E99E6F71D479}"/>
              </a:ext>
            </a:extLst>
          </p:cNvPr>
          <p:cNvSpPr/>
          <p:nvPr/>
        </p:nvSpPr>
        <p:spPr>
          <a:xfrm rot="5400000">
            <a:off x="5847240" y="1232312"/>
            <a:ext cx="630867" cy="333375"/>
          </a:xfrm>
          <a:prstGeom prst="notched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792253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useBgFill="1">
        <p:nvSpPr>
          <p:cNvPr id="14" name="Freeform: Shape 15">
            <a:extLst>
              <a:ext uri="{FF2B5EF4-FFF2-40B4-BE49-F238E27FC236}">
                <a16:creationId xmlns:a16="http://schemas.microsoft.com/office/drawing/2014/main" id="{C5486FEF-95C5-433A-8B8C-9C07A3C3881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099082"/>
          </a:xfrm>
          <a:custGeom>
            <a:avLst/>
            <a:gdLst>
              <a:gd name="connsiteX0" fmla="*/ 7230262 w 12192000"/>
              <a:gd name="connsiteY0" fmla="*/ 5906862 h 6099082"/>
              <a:gd name="connsiteX1" fmla="*/ 7197115 w 12192000"/>
              <a:gd name="connsiteY1" fmla="*/ 5913338 h 6099082"/>
              <a:gd name="connsiteX2" fmla="*/ 7214545 w 12192000"/>
              <a:gd name="connsiteY2" fmla="*/ 5911744 h 6099082"/>
              <a:gd name="connsiteX3" fmla="*/ 7230262 w 12192000"/>
              <a:gd name="connsiteY3" fmla="*/ 5906862 h 6099082"/>
              <a:gd name="connsiteX4" fmla="*/ 7009120 w 12192000"/>
              <a:gd name="connsiteY4" fmla="*/ 5850263 h 6099082"/>
              <a:gd name="connsiteX5" fmla="*/ 7021563 w 12192000"/>
              <a:gd name="connsiteY5" fmla="*/ 5861355 h 6099082"/>
              <a:gd name="connsiteX6" fmla="*/ 7021563 w 12192000"/>
              <a:gd name="connsiteY6" fmla="*/ 5861354 h 6099082"/>
              <a:gd name="connsiteX7" fmla="*/ 7768443 w 12192000"/>
              <a:gd name="connsiteY7" fmla="*/ 5742074 h 6099082"/>
              <a:gd name="connsiteX8" fmla="*/ 7768443 w 12192000"/>
              <a:gd name="connsiteY8" fmla="*/ 5742075 h 6099082"/>
              <a:gd name="connsiteX9" fmla="*/ 7792447 w 12192000"/>
              <a:gd name="connsiteY9" fmla="*/ 5764553 h 6099082"/>
              <a:gd name="connsiteX10" fmla="*/ 7768443 w 12192000"/>
              <a:gd name="connsiteY10" fmla="*/ 5742074 h 6099082"/>
              <a:gd name="connsiteX11" fmla="*/ 4038748 w 12192000"/>
              <a:gd name="connsiteY11" fmla="*/ 5739955 h 6099082"/>
              <a:gd name="connsiteX12" fmla="*/ 4030517 w 12192000"/>
              <a:gd name="connsiteY12" fmla="*/ 5751599 h 6099082"/>
              <a:gd name="connsiteX13" fmla="*/ 4015609 w 12192000"/>
              <a:gd name="connsiteY13" fmla="*/ 5770450 h 6099082"/>
              <a:gd name="connsiteX14" fmla="*/ 3996845 w 12192000"/>
              <a:gd name="connsiteY14" fmla="*/ 5780104 h 6099082"/>
              <a:gd name="connsiteX15" fmla="*/ 4030518 w 12192000"/>
              <a:gd name="connsiteY15" fmla="*/ 5751599 h 6099082"/>
              <a:gd name="connsiteX16" fmla="*/ 6245343 w 12192000"/>
              <a:gd name="connsiteY16" fmla="*/ 5736549 h 6099082"/>
              <a:gd name="connsiteX17" fmla="*/ 6274406 w 12192000"/>
              <a:gd name="connsiteY17" fmla="*/ 5743345 h 6099082"/>
              <a:gd name="connsiteX18" fmla="*/ 6291246 w 12192000"/>
              <a:gd name="connsiteY18" fmla="*/ 5749662 h 6099082"/>
              <a:gd name="connsiteX19" fmla="*/ 6291385 w 12192000"/>
              <a:gd name="connsiteY19" fmla="*/ 5749714 h 6099082"/>
              <a:gd name="connsiteX20" fmla="*/ 6306284 w 12192000"/>
              <a:gd name="connsiteY20" fmla="*/ 5755552 h 6099082"/>
              <a:gd name="connsiteX21" fmla="*/ 6308075 w 12192000"/>
              <a:gd name="connsiteY21" fmla="*/ 5755968 h 6099082"/>
              <a:gd name="connsiteX22" fmla="*/ 6313854 w 12192000"/>
              <a:gd name="connsiteY22" fmla="*/ 5758133 h 6099082"/>
              <a:gd name="connsiteX23" fmla="*/ 6337047 w 12192000"/>
              <a:gd name="connsiteY23" fmla="*/ 5762696 h 6099082"/>
              <a:gd name="connsiteX24" fmla="*/ 6308075 w 12192000"/>
              <a:gd name="connsiteY24" fmla="*/ 5755968 h 6099082"/>
              <a:gd name="connsiteX25" fmla="*/ 6291385 w 12192000"/>
              <a:gd name="connsiteY25" fmla="*/ 5749714 h 6099082"/>
              <a:gd name="connsiteX26" fmla="*/ 6276197 w 12192000"/>
              <a:gd name="connsiteY26" fmla="*/ 5743764 h 6099082"/>
              <a:gd name="connsiteX27" fmla="*/ 6274406 w 12192000"/>
              <a:gd name="connsiteY27" fmla="*/ 5743345 h 6099082"/>
              <a:gd name="connsiteX28" fmla="*/ 6268612 w 12192000"/>
              <a:gd name="connsiteY28" fmla="*/ 5741171 h 6099082"/>
              <a:gd name="connsiteX29" fmla="*/ 6245343 w 12192000"/>
              <a:gd name="connsiteY29" fmla="*/ 5736549 h 6099082"/>
              <a:gd name="connsiteX30" fmla="*/ 3871824 w 12192000"/>
              <a:gd name="connsiteY30" fmla="*/ 5726642 h 6099082"/>
              <a:gd name="connsiteX31" fmla="*/ 3908498 w 12192000"/>
              <a:gd name="connsiteY31" fmla="*/ 5756123 h 6099082"/>
              <a:gd name="connsiteX32" fmla="*/ 3908984 w 12192000"/>
              <a:gd name="connsiteY32" fmla="*/ 5756350 h 6099082"/>
              <a:gd name="connsiteX33" fmla="*/ 3908498 w 12192000"/>
              <a:gd name="connsiteY33" fmla="*/ 5756123 h 6099082"/>
              <a:gd name="connsiteX34" fmla="*/ 3871824 w 12192000"/>
              <a:gd name="connsiteY34" fmla="*/ 5726642 h 6099082"/>
              <a:gd name="connsiteX35" fmla="*/ 6558837 w 12192000"/>
              <a:gd name="connsiteY35" fmla="*/ 5706717 h 6099082"/>
              <a:gd name="connsiteX36" fmla="*/ 6529984 w 12192000"/>
              <a:gd name="connsiteY36" fmla="*/ 5708163 h 6099082"/>
              <a:gd name="connsiteX37" fmla="*/ 6589207 w 12192000"/>
              <a:gd name="connsiteY37" fmla="*/ 5711593 h 6099082"/>
              <a:gd name="connsiteX38" fmla="*/ 6558837 w 12192000"/>
              <a:gd name="connsiteY38" fmla="*/ 5706717 h 6099082"/>
              <a:gd name="connsiteX39" fmla="*/ 4834454 w 12192000"/>
              <a:gd name="connsiteY39" fmla="*/ 5646059 h 6099082"/>
              <a:gd name="connsiteX40" fmla="*/ 4883985 w 12192000"/>
              <a:gd name="connsiteY40" fmla="*/ 5670301 h 6099082"/>
              <a:gd name="connsiteX41" fmla="*/ 4858238 w 12192000"/>
              <a:gd name="connsiteY41" fmla="*/ 5663787 h 6099082"/>
              <a:gd name="connsiteX42" fmla="*/ 4834454 w 12192000"/>
              <a:gd name="connsiteY42" fmla="*/ 5646059 h 6099082"/>
              <a:gd name="connsiteX43" fmla="*/ 5056443 w 12192000"/>
              <a:gd name="connsiteY43" fmla="*/ 5643725 h 6099082"/>
              <a:gd name="connsiteX44" fmla="*/ 5072588 w 12192000"/>
              <a:gd name="connsiteY44" fmla="*/ 5644505 h 6099082"/>
              <a:gd name="connsiteX45" fmla="*/ 5089161 w 12192000"/>
              <a:gd name="connsiteY45" fmla="*/ 5653107 h 6099082"/>
              <a:gd name="connsiteX46" fmla="*/ 5056443 w 12192000"/>
              <a:gd name="connsiteY46" fmla="*/ 5643725 h 6099082"/>
              <a:gd name="connsiteX47" fmla="*/ 739852 w 12192000"/>
              <a:gd name="connsiteY47" fmla="*/ 5343843 h 6099082"/>
              <a:gd name="connsiteX48" fmla="*/ 724278 w 12192000"/>
              <a:gd name="connsiteY48" fmla="*/ 5365062 h 6099082"/>
              <a:gd name="connsiteX49" fmla="*/ 708621 w 12192000"/>
              <a:gd name="connsiteY49" fmla="*/ 5381222 h 6099082"/>
              <a:gd name="connsiteX50" fmla="*/ 691439 w 12192000"/>
              <a:gd name="connsiteY50" fmla="*/ 5386697 h 6099082"/>
              <a:gd name="connsiteX51" fmla="*/ 708622 w 12192000"/>
              <a:gd name="connsiteY51" fmla="*/ 5381222 h 6099082"/>
              <a:gd name="connsiteX52" fmla="*/ 724279 w 12192000"/>
              <a:gd name="connsiteY52" fmla="*/ 5365062 h 6099082"/>
              <a:gd name="connsiteX53" fmla="*/ 739852 w 12192000"/>
              <a:gd name="connsiteY53" fmla="*/ 5343843 h 6099082"/>
              <a:gd name="connsiteX54" fmla="*/ 8934151 w 12192000"/>
              <a:gd name="connsiteY54" fmla="*/ 5275333 h 6099082"/>
              <a:gd name="connsiteX55" fmla="*/ 8954249 w 12192000"/>
              <a:gd name="connsiteY55" fmla="*/ 5290264 h 6099082"/>
              <a:gd name="connsiteX56" fmla="*/ 8962389 w 12192000"/>
              <a:gd name="connsiteY56" fmla="*/ 5293563 h 6099082"/>
              <a:gd name="connsiteX57" fmla="*/ 8954250 w 12192000"/>
              <a:gd name="connsiteY57" fmla="*/ 5290264 h 6099082"/>
              <a:gd name="connsiteX58" fmla="*/ 8934151 w 12192000"/>
              <a:gd name="connsiteY58" fmla="*/ 5275333 h 6099082"/>
              <a:gd name="connsiteX59" fmla="*/ 2314816 w 12192000"/>
              <a:gd name="connsiteY59" fmla="*/ 5273737 h 6099082"/>
              <a:gd name="connsiteX60" fmla="*/ 2300909 w 12192000"/>
              <a:gd name="connsiteY60" fmla="*/ 5279143 h 6099082"/>
              <a:gd name="connsiteX61" fmla="*/ 2216515 w 12192000"/>
              <a:gd name="connsiteY61" fmla="*/ 5314887 h 6099082"/>
              <a:gd name="connsiteX62" fmla="*/ 2300910 w 12192000"/>
              <a:gd name="connsiteY62" fmla="*/ 5279143 h 6099082"/>
              <a:gd name="connsiteX63" fmla="*/ 1916629 w 12192000"/>
              <a:gd name="connsiteY63" fmla="*/ 5252000 h 6099082"/>
              <a:gd name="connsiteX64" fmla="*/ 1907132 w 12192000"/>
              <a:gd name="connsiteY64" fmla="*/ 5255330 h 6099082"/>
              <a:gd name="connsiteX65" fmla="*/ 1866619 w 12192000"/>
              <a:gd name="connsiteY65" fmla="*/ 5265015 h 6099082"/>
              <a:gd name="connsiteX66" fmla="*/ 1907133 w 12192000"/>
              <a:gd name="connsiteY66" fmla="*/ 5255330 h 6099082"/>
              <a:gd name="connsiteX67" fmla="*/ 2058204 w 12192000"/>
              <a:gd name="connsiteY67" fmla="*/ 5241232 h 6099082"/>
              <a:gd name="connsiteX68" fmla="*/ 2108194 w 12192000"/>
              <a:gd name="connsiteY68" fmla="*/ 5255939 h 6099082"/>
              <a:gd name="connsiteX69" fmla="*/ 2058204 w 12192000"/>
              <a:gd name="connsiteY69" fmla="*/ 5241232 h 6099082"/>
              <a:gd name="connsiteX70" fmla="*/ 0 w 12192000"/>
              <a:gd name="connsiteY70" fmla="*/ 0 h 6099082"/>
              <a:gd name="connsiteX71" fmla="*/ 12191456 w 12192000"/>
              <a:gd name="connsiteY71" fmla="*/ 0 h 6099082"/>
              <a:gd name="connsiteX72" fmla="*/ 12191456 w 12192000"/>
              <a:gd name="connsiteY72" fmla="*/ 873938 h 6099082"/>
              <a:gd name="connsiteX73" fmla="*/ 12192000 w 12192000"/>
              <a:gd name="connsiteY73" fmla="*/ 873938 h 6099082"/>
              <a:gd name="connsiteX74" fmla="*/ 12192000 w 12192000"/>
              <a:gd name="connsiteY74" fmla="*/ 3249107 h 6099082"/>
              <a:gd name="connsiteX75" fmla="*/ 12192000 w 12192000"/>
              <a:gd name="connsiteY75" fmla="*/ 3283970 h 6099082"/>
              <a:gd name="connsiteX76" fmla="*/ 12192000 w 12192000"/>
              <a:gd name="connsiteY76" fmla="*/ 3681702 h 6099082"/>
              <a:gd name="connsiteX77" fmla="*/ 12160947 w 12192000"/>
              <a:gd name="connsiteY77" fmla="*/ 3710323 h 6099082"/>
              <a:gd name="connsiteX78" fmla="*/ 12026448 w 12192000"/>
              <a:gd name="connsiteY78" fmla="*/ 3770523 h 6099082"/>
              <a:gd name="connsiteX79" fmla="*/ 11986443 w 12192000"/>
              <a:gd name="connsiteY79" fmla="*/ 3786526 h 6099082"/>
              <a:gd name="connsiteX80" fmla="*/ 11821656 w 12192000"/>
              <a:gd name="connsiteY80" fmla="*/ 3889591 h 6099082"/>
              <a:gd name="connsiteX81" fmla="*/ 11672489 w 12192000"/>
              <a:gd name="connsiteY81" fmla="*/ 4017039 h 6099082"/>
              <a:gd name="connsiteX82" fmla="*/ 11562947 w 12192000"/>
              <a:gd name="connsiteY82" fmla="*/ 4168300 h 6099082"/>
              <a:gd name="connsiteX83" fmla="*/ 11532275 w 12192000"/>
              <a:gd name="connsiteY83" fmla="*/ 4204307 h 6099082"/>
              <a:gd name="connsiteX84" fmla="*/ 11448453 w 12192000"/>
              <a:gd name="connsiteY84" fmla="*/ 4249457 h 6099082"/>
              <a:gd name="connsiteX85" fmla="*/ 11374346 w 12192000"/>
              <a:gd name="connsiteY85" fmla="*/ 4283366 h 6099082"/>
              <a:gd name="connsiteX86" fmla="*/ 11320623 w 12192000"/>
              <a:gd name="connsiteY86" fmla="*/ 4320897 h 6099082"/>
              <a:gd name="connsiteX87" fmla="*/ 11275283 w 12192000"/>
              <a:gd name="connsiteY87" fmla="*/ 4355378 h 6099082"/>
              <a:gd name="connsiteX88" fmla="*/ 11172600 w 12192000"/>
              <a:gd name="connsiteY88" fmla="*/ 4444536 h 6099082"/>
              <a:gd name="connsiteX89" fmla="*/ 11058869 w 12192000"/>
              <a:gd name="connsiteY89" fmla="*/ 4519786 h 6099082"/>
              <a:gd name="connsiteX90" fmla="*/ 10967423 w 12192000"/>
              <a:gd name="connsiteY90" fmla="*/ 4611991 h 6099082"/>
              <a:gd name="connsiteX91" fmla="*/ 10929704 w 12192000"/>
              <a:gd name="connsiteY91" fmla="*/ 4661903 h 6099082"/>
              <a:gd name="connsiteX92" fmla="*/ 10850453 w 12192000"/>
              <a:gd name="connsiteY92" fmla="*/ 4696003 h 6099082"/>
              <a:gd name="connsiteX93" fmla="*/ 10764534 w 12192000"/>
              <a:gd name="connsiteY93" fmla="*/ 4749345 h 6099082"/>
              <a:gd name="connsiteX94" fmla="*/ 10703573 w 12192000"/>
              <a:gd name="connsiteY94" fmla="*/ 4802305 h 6099082"/>
              <a:gd name="connsiteX95" fmla="*/ 10656519 w 12192000"/>
              <a:gd name="connsiteY95" fmla="*/ 4837740 h 6099082"/>
              <a:gd name="connsiteX96" fmla="*/ 10590031 w 12192000"/>
              <a:gd name="connsiteY96" fmla="*/ 4873366 h 6099082"/>
              <a:gd name="connsiteX97" fmla="*/ 10523354 w 12192000"/>
              <a:gd name="connsiteY97" fmla="*/ 4920039 h 6099082"/>
              <a:gd name="connsiteX98" fmla="*/ 10490969 w 12192000"/>
              <a:gd name="connsiteY98" fmla="*/ 4948806 h 6099082"/>
              <a:gd name="connsiteX99" fmla="*/ 10428291 w 12192000"/>
              <a:gd name="connsiteY99" fmla="*/ 4996622 h 6099082"/>
              <a:gd name="connsiteX100" fmla="*/ 10363709 w 12192000"/>
              <a:gd name="connsiteY100" fmla="*/ 5041201 h 6099082"/>
              <a:gd name="connsiteX101" fmla="*/ 10242357 w 12192000"/>
              <a:gd name="connsiteY101" fmla="*/ 5092257 h 6099082"/>
              <a:gd name="connsiteX102" fmla="*/ 10131863 w 12192000"/>
              <a:gd name="connsiteY102" fmla="*/ 5167315 h 6099082"/>
              <a:gd name="connsiteX103" fmla="*/ 10044230 w 12192000"/>
              <a:gd name="connsiteY103" fmla="*/ 5222182 h 6099082"/>
              <a:gd name="connsiteX104" fmla="*/ 9993175 w 12192000"/>
              <a:gd name="connsiteY104" fmla="*/ 5258189 h 6099082"/>
              <a:gd name="connsiteX105" fmla="*/ 9899446 w 12192000"/>
              <a:gd name="connsiteY105" fmla="*/ 5338582 h 6099082"/>
              <a:gd name="connsiteX106" fmla="*/ 9754088 w 12192000"/>
              <a:gd name="connsiteY106" fmla="*/ 5423166 h 6099082"/>
              <a:gd name="connsiteX107" fmla="*/ 9666265 w 12192000"/>
              <a:gd name="connsiteY107" fmla="*/ 5468888 h 6099082"/>
              <a:gd name="connsiteX108" fmla="*/ 9477283 w 12192000"/>
              <a:gd name="connsiteY108" fmla="*/ 5537851 h 6099082"/>
              <a:gd name="connsiteX109" fmla="*/ 9416321 w 12192000"/>
              <a:gd name="connsiteY109" fmla="*/ 5562426 h 6099082"/>
              <a:gd name="connsiteX110" fmla="*/ 9346597 w 12192000"/>
              <a:gd name="connsiteY110" fmla="*/ 5578619 h 6099082"/>
              <a:gd name="connsiteX111" fmla="*/ 9234579 w 12192000"/>
              <a:gd name="connsiteY111" fmla="*/ 5616911 h 6099082"/>
              <a:gd name="connsiteX112" fmla="*/ 9015878 w 12192000"/>
              <a:gd name="connsiteY112" fmla="*/ 5682826 h 6099082"/>
              <a:gd name="connsiteX113" fmla="*/ 8967871 w 12192000"/>
              <a:gd name="connsiteY113" fmla="*/ 5692923 h 6099082"/>
              <a:gd name="connsiteX114" fmla="*/ 8845565 w 12192000"/>
              <a:gd name="connsiteY114" fmla="*/ 5735407 h 6099082"/>
              <a:gd name="connsiteX115" fmla="*/ 8772219 w 12192000"/>
              <a:gd name="connsiteY115" fmla="*/ 5763982 h 6099082"/>
              <a:gd name="connsiteX116" fmla="*/ 8711448 w 12192000"/>
              <a:gd name="connsiteY116" fmla="*/ 5780366 h 6099082"/>
              <a:gd name="connsiteX117" fmla="*/ 8657726 w 12192000"/>
              <a:gd name="connsiteY117" fmla="*/ 5787986 h 6099082"/>
              <a:gd name="connsiteX118" fmla="*/ 8516369 w 12192000"/>
              <a:gd name="connsiteY118" fmla="*/ 5825705 h 6099082"/>
              <a:gd name="connsiteX119" fmla="*/ 8459979 w 12192000"/>
              <a:gd name="connsiteY119" fmla="*/ 5840566 h 6099082"/>
              <a:gd name="connsiteX120" fmla="*/ 8313671 w 12192000"/>
              <a:gd name="connsiteY120" fmla="*/ 5891622 h 6099082"/>
              <a:gd name="connsiteX121" fmla="*/ 8189651 w 12192000"/>
              <a:gd name="connsiteY121" fmla="*/ 5925341 h 6099082"/>
              <a:gd name="connsiteX122" fmla="*/ 8137835 w 12192000"/>
              <a:gd name="connsiteY122" fmla="*/ 5941534 h 6099082"/>
              <a:gd name="connsiteX123" fmla="*/ 8019339 w 12192000"/>
              <a:gd name="connsiteY123" fmla="*/ 5968586 h 6099082"/>
              <a:gd name="connsiteX124" fmla="*/ 7952280 w 12192000"/>
              <a:gd name="connsiteY124" fmla="*/ 5987637 h 6099082"/>
              <a:gd name="connsiteX125" fmla="*/ 7788636 w 12192000"/>
              <a:gd name="connsiteY125" fmla="*/ 6009163 h 6099082"/>
              <a:gd name="connsiteX126" fmla="*/ 7619655 w 12192000"/>
              <a:gd name="connsiteY126" fmla="*/ 6029928 h 6099082"/>
              <a:gd name="connsiteX127" fmla="*/ 7526880 w 12192000"/>
              <a:gd name="connsiteY127" fmla="*/ 6036786 h 6099082"/>
              <a:gd name="connsiteX128" fmla="*/ 7445916 w 12192000"/>
              <a:gd name="connsiteY128" fmla="*/ 6047647 h 6099082"/>
              <a:gd name="connsiteX129" fmla="*/ 7375428 w 12192000"/>
              <a:gd name="connsiteY129" fmla="*/ 6054505 h 6099082"/>
              <a:gd name="connsiteX130" fmla="*/ 7263220 w 12192000"/>
              <a:gd name="connsiteY130" fmla="*/ 6068411 h 6099082"/>
              <a:gd name="connsiteX131" fmla="*/ 7216547 w 12192000"/>
              <a:gd name="connsiteY131" fmla="*/ 6072032 h 6099082"/>
              <a:gd name="connsiteX132" fmla="*/ 7106432 w 12192000"/>
              <a:gd name="connsiteY132" fmla="*/ 6071840 h 6099082"/>
              <a:gd name="connsiteX133" fmla="*/ 7068141 w 12192000"/>
              <a:gd name="connsiteY133" fmla="*/ 6069936 h 6099082"/>
              <a:gd name="connsiteX134" fmla="*/ 6994415 w 12192000"/>
              <a:gd name="connsiteY134" fmla="*/ 6046313 h 6099082"/>
              <a:gd name="connsiteX135" fmla="*/ 6985653 w 12192000"/>
              <a:gd name="connsiteY135" fmla="*/ 6044599 h 6099082"/>
              <a:gd name="connsiteX136" fmla="*/ 6937263 w 12192000"/>
              <a:gd name="connsiteY136" fmla="*/ 6035263 h 6099082"/>
              <a:gd name="connsiteX137" fmla="*/ 6910782 w 12192000"/>
              <a:gd name="connsiteY137" fmla="*/ 6032214 h 6099082"/>
              <a:gd name="connsiteX138" fmla="*/ 6810195 w 12192000"/>
              <a:gd name="connsiteY138" fmla="*/ 6012784 h 6099082"/>
              <a:gd name="connsiteX139" fmla="*/ 6752283 w 12192000"/>
              <a:gd name="connsiteY139" fmla="*/ 6003639 h 6099082"/>
              <a:gd name="connsiteX140" fmla="*/ 6705417 w 12192000"/>
              <a:gd name="connsiteY140" fmla="*/ 6004974 h 6099082"/>
              <a:gd name="connsiteX141" fmla="*/ 6623118 w 12192000"/>
              <a:gd name="connsiteY141" fmla="*/ 6006687 h 6099082"/>
              <a:gd name="connsiteX142" fmla="*/ 6596828 w 12192000"/>
              <a:gd name="connsiteY142" fmla="*/ 6011070 h 6099082"/>
              <a:gd name="connsiteX143" fmla="*/ 6477951 w 12192000"/>
              <a:gd name="connsiteY143" fmla="*/ 5998495 h 6099082"/>
              <a:gd name="connsiteX144" fmla="*/ 6410131 w 12192000"/>
              <a:gd name="connsiteY144" fmla="*/ 5997543 h 6099082"/>
              <a:gd name="connsiteX145" fmla="*/ 6333739 w 12192000"/>
              <a:gd name="connsiteY145" fmla="*/ 5981920 h 6099082"/>
              <a:gd name="connsiteX146" fmla="*/ 6311449 w 12192000"/>
              <a:gd name="connsiteY146" fmla="*/ 5982682 h 6099082"/>
              <a:gd name="connsiteX147" fmla="*/ 6286493 w 12192000"/>
              <a:gd name="connsiteY147" fmla="*/ 5984017 h 6099082"/>
              <a:gd name="connsiteX148" fmla="*/ 6209909 w 12192000"/>
              <a:gd name="connsiteY148" fmla="*/ 5985161 h 6099082"/>
              <a:gd name="connsiteX149" fmla="*/ 6163424 w 12192000"/>
              <a:gd name="connsiteY149" fmla="*/ 5990874 h 6099082"/>
              <a:gd name="connsiteX150" fmla="*/ 6074841 w 12192000"/>
              <a:gd name="connsiteY150" fmla="*/ 5987447 h 6099082"/>
              <a:gd name="connsiteX151" fmla="*/ 6042072 w 12192000"/>
              <a:gd name="connsiteY151" fmla="*/ 5992399 h 6099082"/>
              <a:gd name="connsiteX152" fmla="*/ 5959204 w 12192000"/>
              <a:gd name="connsiteY152" fmla="*/ 5992971 h 6099082"/>
              <a:gd name="connsiteX153" fmla="*/ 5884905 w 12192000"/>
              <a:gd name="connsiteY153" fmla="*/ 5990113 h 6099082"/>
              <a:gd name="connsiteX154" fmla="*/ 5813275 w 12192000"/>
              <a:gd name="connsiteY154" fmla="*/ 5991637 h 6099082"/>
              <a:gd name="connsiteX155" fmla="*/ 5762029 w 12192000"/>
              <a:gd name="connsiteY155" fmla="*/ 5997923 h 6099082"/>
              <a:gd name="connsiteX156" fmla="*/ 5706401 w 12192000"/>
              <a:gd name="connsiteY156" fmla="*/ 6001734 h 6099082"/>
              <a:gd name="connsiteX157" fmla="*/ 5553045 w 12192000"/>
              <a:gd name="connsiteY157" fmla="*/ 6024403 h 6099082"/>
              <a:gd name="connsiteX158" fmla="*/ 5524660 w 12192000"/>
              <a:gd name="connsiteY158" fmla="*/ 6018880 h 6099082"/>
              <a:gd name="connsiteX159" fmla="*/ 5363491 w 12192000"/>
              <a:gd name="connsiteY159" fmla="*/ 6013736 h 6099082"/>
              <a:gd name="connsiteX160" fmla="*/ 5328437 w 12192000"/>
              <a:gd name="connsiteY160" fmla="*/ 6014118 h 6099082"/>
              <a:gd name="connsiteX161" fmla="*/ 5234326 w 12192000"/>
              <a:gd name="connsiteY161" fmla="*/ 5991637 h 6099082"/>
              <a:gd name="connsiteX162" fmla="*/ 5089161 w 12192000"/>
              <a:gd name="connsiteY162" fmla="*/ 6027262 h 6099082"/>
              <a:gd name="connsiteX163" fmla="*/ 4953328 w 12192000"/>
              <a:gd name="connsiteY163" fmla="*/ 6071840 h 6099082"/>
              <a:gd name="connsiteX164" fmla="*/ 4936184 w 12192000"/>
              <a:gd name="connsiteY164" fmla="*/ 6077555 h 6099082"/>
              <a:gd name="connsiteX165" fmla="*/ 4887414 w 12192000"/>
              <a:gd name="connsiteY165" fmla="*/ 6087272 h 6099082"/>
              <a:gd name="connsiteX166" fmla="*/ 4827024 w 12192000"/>
              <a:gd name="connsiteY166" fmla="*/ 6090701 h 6099082"/>
              <a:gd name="connsiteX167" fmla="*/ 4750439 w 12192000"/>
              <a:gd name="connsiteY167" fmla="*/ 6099082 h 6099082"/>
              <a:gd name="connsiteX168" fmla="*/ 4689097 w 12192000"/>
              <a:gd name="connsiteY168" fmla="*/ 6088605 h 6099082"/>
              <a:gd name="connsiteX169" fmla="*/ 4603368 w 12192000"/>
              <a:gd name="connsiteY169" fmla="*/ 6072984 h 6099082"/>
              <a:gd name="connsiteX170" fmla="*/ 4522595 w 12192000"/>
              <a:gd name="connsiteY170" fmla="*/ 6058123 h 6099082"/>
              <a:gd name="connsiteX171" fmla="*/ 4497067 w 12192000"/>
              <a:gd name="connsiteY171" fmla="*/ 6075649 h 6099082"/>
              <a:gd name="connsiteX172" fmla="*/ 4457632 w 12192000"/>
              <a:gd name="connsiteY172" fmla="*/ 6090890 h 6099082"/>
              <a:gd name="connsiteX173" fmla="*/ 4413816 w 12192000"/>
              <a:gd name="connsiteY173" fmla="*/ 6072601 h 6099082"/>
              <a:gd name="connsiteX174" fmla="*/ 4311323 w 12192000"/>
              <a:gd name="connsiteY174" fmla="*/ 6034693 h 6099082"/>
              <a:gd name="connsiteX175" fmla="*/ 4246551 w 12192000"/>
              <a:gd name="connsiteY175" fmla="*/ 6032976 h 6099082"/>
              <a:gd name="connsiteX176" fmla="*/ 4105766 w 12192000"/>
              <a:gd name="connsiteY176" fmla="*/ 6016784 h 6099082"/>
              <a:gd name="connsiteX177" fmla="*/ 4013753 w 12192000"/>
              <a:gd name="connsiteY177" fmla="*/ 5993733 h 6099082"/>
              <a:gd name="connsiteX178" fmla="*/ 3947648 w 12192000"/>
              <a:gd name="connsiteY178" fmla="*/ 5967634 h 6099082"/>
              <a:gd name="connsiteX179" fmla="*/ 3852966 w 12192000"/>
              <a:gd name="connsiteY179" fmla="*/ 5933533 h 6099082"/>
              <a:gd name="connsiteX180" fmla="*/ 3757902 w 12192000"/>
              <a:gd name="connsiteY180" fmla="*/ 5915816 h 6099082"/>
              <a:gd name="connsiteX181" fmla="*/ 3689131 w 12192000"/>
              <a:gd name="connsiteY181" fmla="*/ 5893526 h 6099082"/>
              <a:gd name="connsiteX182" fmla="*/ 3605116 w 12192000"/>
              <a:gd name="connsiteY182" fmla="*/ 5878285 h 6099082"/>
              <a:gd name="connsiteX183" fmla="*/ 3534629 w 12192000"/>
              <a:gd name="connsiteY183" fmla="*/ 5877715 h 6099082"/>
              <a:gd name="connsiteX184" fmla="*/ 3424135 w 12192000"/>
              <a:gd name="connsiteY184" fmla="*/ 5880382 h 6099082"/>
              <a:gd name="connsiteX185" fmla="*/ 3288877 w 12192000"/>
              <a:gd name="connsiteY185" fmla="*/ 5834280 h 6099082"/>
              <a:gd name="connsiteX186" fmla="*/ 3234202 w 12192000"/>
              <a:gd name="connsiteY186" fmla="*/ 5823991 h 6099082"/>
              <a:gd name="connsiteX187" fmla="*/ 3182763 w 12192000"/>
              <a:gd name="connsiteY187" fmla="*/ 5819229 h 6099082"/>
              <a:gd name="connsiteX188" fmla="*/ 3073604 w 12192000"/>
              <a:gd name="connsiteY188" fmla="*/ 5788558 h 6099082"/>
              <a:gd name="connsiteX189" fmla="*/ 3029216 w 12192000"/>
              <a:gd name="connsiteY189" fmla="*/ 5778459 h 6099082"/>
              <a:gd name="connsiteX190" fmla="*/ 2967110 w 12192000"/>
              <a:gd name="connsiteY190" fmla="*/ 5778651 h 6099082"/>
              <a:gd name="connsiteX191" fmla="*/ 2854140 w 12192000"/>
              <a:gd name="connsiteY191" fmla="*/ 5764553 h 6099082"/>
              <a:gd name="connsiteX192" fmla="*/ 2741360 w 12192000"/>
              <a:gd name="connsiteY192" fmla="*/ 5723403 h 6099082"/>
              <a:gd name="connsiteX193" fmla="*/ 2693543 w 12192000"/>
              <a:gd name="connsiteY193" fmla="*/ 5727405 h 6099082"/>
              <a:gd name="connsiteX194" fmla="*/ 2676398 w 12192000"/>
              <a:gd name="connsiteY194" fmla="*/ 5726453 h 6099082"/>
              <a:gd name="connsiteX195" fmla="*/ 2522279 w 12192000"/>
              <a:gd name="connsiteY195" fmla="*/ 5703782 h 6099082"/>
              <a:gd name="connsiteX196" fmla="*/ 2506847 w 12192000"/>
              <a:gd name="connsiteY196" fmla="*/ 5701305 h 6099082"/>
              <a:gd name="connsiteX197" fmla="*/ 2434456 w 12192000"/>
              <a:gd name="connsiteY197" fmla="*/ 5681112 h 6099082"/>
              <a:gd name="connsiteX198" fmla="*/ 2251948 w 12192000"/>
              <a:gd name="connsiteY198" fmla="*/ 5668538 h 6099082"/>
              <a:gd name="connsiteX199" fmla="*/ 2240710 w 12192000"/>
              <a:gd name="connsiteY199" fmla="*/ 5667014 h 6099082"/>
              <a:gd name="connsiteX200" fmla="*/ 2179556 w 12192000"/>
              <a:gd name="connsiteY200" fmla="*/ 5677111 h 6099082"/>
              <a:gd name="connsiteX201" fmla="*/ 2149267 w 12192000"/>
              <a:gd name="connsiteY201" fmla="*/ 5691399 h 6099082"/>
              <a:gd name="connsiteX202" fmla="*/ 2102021 w 12192000"/>
              <a:gd name="connsiteY202" fmla="*/ 5706259 h 6099082"/>
              <a:gd name="connsiteX203" fmla="*/ 2054013 w 12192000"/>
              <a:gd name="connsiteY203" fmla="*/ 5711784 h 6099082"/>
              <a:gd name="connsiteX204" fmla="*/ 1973429 w 12192000"/>
              <a:gd name="connsiteY204" fmla="*/ 5689303 h 6099082"/>
              <a:gd name="connsiteX205" fmla="*/ 1944092 w 12192000"/>
              <a:gd name="connsiteY205" fmla="*/ 5687017 h 6099082"/>
              <a:gd name="connsiteX206" fmla="*/ 1878748 w 12192000"/>
              <a:gd name="connsiteY206" fmla="*/ 5676159 h 6099082"/>
              <a:gd name="connsiteX207" fmla="*/ 1821596 w 12192000"/>
              <a:gd name="connsiteY207" fmla="*/ 5676920 h 6099082"/>
              <a:gd name="connsiteX208" fmla="*/ 1775684 w 12192000"/>
              <a:gd name="connsiteY208" fmla="*/ 5694257 h 6099082"/>
              <a:gd name="connsiteX209" fmla="*/ 1709006 w 12192000"/>
              <a:gd name="connsiteY209" fmla="*/ 5697685 h 6099082"/>
              <a:gd name="connsiteX210" fmla="*/ 1665950 w 12192000"/>
              <a:gd name="connsiteY210" fmla="*/ 5685113 h 6099082"/>
              <a:gd name="connsiteX211" fmla="*/ 1657188 w 12192000"/>
              <a:gd name="connsiteY211" fmla="*/ 5683399 h 6099082"/>
              <a:gd name="connsiteX212" fmla="*/ 1544598 w 12192000"/>
              <a:gd name="connsiteY212" fmla="*/ 5682634 h 6099082"/>
              <a:gd name="connsiteX213" fmla="*/ 1404006 w 12192000"/>
              <a:gd name="connsiteY213" fmla="*/ 5720546 h 6099082"/>
              <a:gd name="connsiteX214" fmla="*/ 1380762 w 12192000"/>
              <a:gd name="connsiteY214" fmla="*/ 5728549 h 6099082"/>
              <a:gd name="connsiteX215" fmla="*/ 1267411 w 12192000"/>
              <a:gd name="connsiteY215" fmla="*/ 5742455 h 6099082"/>
              <a:gd name="connsiteX216" fmla="*/ 1206641 w 12192000"/>
              <a:gd name="connsiteY216" fmla="*/ 5756553 h 6099082"/>
              <a:gd name="connsiteX217" fmla="*/ 1162823 w 12192000"/>
              <a:gd name="connsiteY217" fmla="*/ 5757315 h 6099082"/>
              <a:gd name="connsiteX218" fmla="*/ 1109865 w 12192000"/>
              <a:gd name="connsiteY218" fmla="*/ 5782270 h 6099082"/>
              <a:gd name="connsiteX219" fmla="*/ 1092527 w 12192000"/>
              <a:gd name="connsiteY219" fmla="*/ 5793130 h 6099082"/>
              <a:gd name="connsiteX220" fmla="*/ 1071762 w 12192000"/>
              <a:gd name="connsiteY220" fmla="*/ 5799607 h 6099082"/>
              <a:gd name="connsiteX221" fmla="*/ 977653 w 12192000"/>
              <a:gd name="connsiteY221" fmla="*/ 5820182 h 6099082"/>
              <a:gd name="connsiteX222" fmla="*/ 960887 w 12192000"/>
              <a:gd name="connsiteY222" fmla="*/ 5831801 h 6099082"/>
              <a:gd name="connsiteX223" fmla="*/ 949646 w 12192000"/>
              <a:gd name="connsiteY223" fmla="*/ 5839042 h 6099082"/>
              <a:gd name="connsiteX224" fmla="*/ 858205 w 12192000"/>
              <a:gd name="connsiteY224" fmla="*/ 5851234 h 6099082"/>
              <a:gd name="connsiteX225" fmla="*/ 801053 w 12192000"/>
              <a:gd name="connsiteY225" fmla="*/ 5885715 h 6099082"/>
              <a:gd name="connsiteX226" fmla="*/ 785432 w 12192000"/>
              <a:gd name="connsiteY226" fmla="*/ 5900384 h 6099082"/>
              <a:gd name="connsiteX227" fmla="*/ 730754 w 12192000"/>
              <a:gd name="connsiteY227" fmla="*/ 5922482 h 6099082"/>
              <a:gd name="connsiteX228" fmla="*/ 546917 w 12192000"/>
              <a:gd name="connsiteY228" fmla="*/ 5964966 h 6099082"/>
              <a:gd name="connsiteX229" fmla="*/ 494337 w 12192000"/>
              <a:gd name="connsiteY229" fmla="*/ 5949915 h 6099082"/>
              <a:gd name="connsiteX230" fmla="*/ 394511 w 12192000"/>
              <a:gd name="connsiteY230" fmla="*/ 5990303 h 6099082"/>
              <a:gd name="connsiteX231" fmla="*/ 307259 w 12192000"/>
              <a:gd name="connsiteY231" fmla="*/ 6013163 h 6099082"/>
              <a:gd name="connsiteX232" fmla="*/ 274873 w 12192000"/>
              <a:gd name="connsiteY232" fmla="*/ 6018690 h 6099082"/>
              <a:gd name="connsiteX233" fmla="*/ 172384 w 12192000"/>
              <a:gd name="connsiteY233" fmla="*/ 6028786 h 6099082"/>
              <a:gd name="connsiteX234" fmla="*/ 119613 w 12192000"/>
              <a:gd name="connsiteY234" fmla="*/ 6051647 h 6099082"/>
              <a:gd name="connsiteX235" fmla="*/ 61197 w 12192000"/>
              <a:gd name="connsiteY235" fmla="*/ 6069150 h 6099082"/>
              <a:gd name="connsiteX236" fmla="*/ 544 w 12192000"/>
              <a:gd name="connsiteY236" fmla="*/ 6073921 h 6099082"/>
              <a:gd name="connsiteX237" fmla="*/ 544 w 12192000"/>
              <a:gd name="connsiteY237" fmla="*/ 5946682 h 6099082"/>
              <a:gd name="connsiteX238" fmla="*/ 0 w 12192000"/>
              <a:gd name="connsiteY238" fmla="*/ 5946682 h 6099082"/>
              <a:gd name="connsiteX239" fmla="*/ 0 w 12192000"/>
              <a:gd name="connsiteY239" fmla="*/ 1335314 h 6099082"/>
              <a:gd name="connsiteX240" fmla="*/ 0 w 12192000"/>
              <a:gd name="connsiteY240" fmla="*/ 873938 h 609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12192000" h="6099082">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6" y="5749662"/>
                </a:lnTo>
                <a:lnTo>
                  <a:pt x="6291385" y="5749714"/>
                </a:lnTo>
                <a:lnTo>
                  <a:pt x="6306284" y="5755552"/>
                </a:lnTo>
                <a:lnTo>
                  <a:pt x="6308075" y="5755968"/>
                </a:lnTo>
                <a:lnTo>
                  <a:pt x="6313854" y="5758133"/>
                </a:lnTo>
                <a:cubicBezTo>
                  <a:pt x="6321454" y="5760521"/>
                  <a:pt x="6329151" y="5762258"/>
                  <a:pt x="6337047" y="5762696"/>
                </a:cubicBezTo>
                <a:lnTo>
                  <a:pt x="6308075" y="5755968"/>
                </a:lnTo>
                <a:lnTo>
                  <a:pt x="6291385" y="5749714"/>
                </a:lnTo>
                <a:lnTo>
                  <a:pt x="6276197" y="5743764"/>
                </a:lnTo>
                <a:lnTo>
                  <a:pt x="6274406" y="5743345"/>
                </a:lnTo>
                <a:lnTo>
                  <a:pt x="6268612" y="5741171"/>
                </a:lnTo>
                <a:cubicBezTo>
                  <a:pt x="6260996" y="5738770"/>
                  <a:pt x="6253273" y="5737013"/>
                  <a:pt x="6245343" y="5736549"/>
                </a:cubicBezTo>
                <a:close/>
                <a:moveTo>
                  <a:pt x="3871824" y="5726642"/>
                </a:moveTo>
                <a:cubicBezTo>
                  <a:pt x="3883350" y="5738834"/>
                  <a:pt x="3895591" y="5748360"/>
                  <a:pt x="3908498" y="5756123"/>
                </a:cubicBezTo>
                <a:lnTo>
                  <a:pt x="3908984" y="5756350"/>
                </a:lnTo>
                <a:lnTo>
                  <a:pt x="3908498" y="5756123"/>
                </a:lnTo>
                <a:cubicBezTo>
                  <a:pt x="3895591" y="5748360"/>
                  <a:pt x="3883351" y="5738834"/>
                  <a:pt x="3871824" y="5726642"/>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5" y="5670301"/>
                </a:cubicBezTo>
                <a:lnTo>
                  <a:pt x="4858238" y="5663787"/>
                </a:lnTo>
                <a:cubicBezTo>
                  <a:pt x="4849944" y="5659978"/>
                  <a:pt x="4841980" y="5654298"/>
                  <a:pt x="4834454" y="5646059"/>
                </a:cubicBezTo>
                <a:close/>
                <a:moveTo>
                  <a:pt x="5056443" y="5643725"/>
                </a:moveTo>
                <a:lnTo>
                  <a:pt x="5072588" y="5644505"/>
                </a:lnTo>
                <a:cubicBezTo>
                  <a:pt x="5078053" y="5645963"/>
                  <a:pt x="5083589" y="5648726"/>
                  <a:pt x="5089161" y="5653107"/>
                </a:cubicBezTo>
                <a:cubicBezTo>
                  <a:pt x="5078018"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4" y="5990874"/>
                </a:cubicBezTo>
                <a:cubicBezTo>
                  <a:pt x="6133897" y="5985351"/>
                  <a:pt x="6104368" y="5997733"/>
                  <a:pt x="6074841" y="5987447"/>
                </a:cubicBezTo>
                <a:cubicBezTo>
                  <a:pt x="6065695" y="5984399"/>
                  <a:pt x="6053123" y="5992019"/>
                  <a:pt x="6042072" y="5992399"/>
                </a:cubicBezTo>
                <a:cubicBezTo>
                  <a:pt x="6014449" y="5993351"/>
                  <a:pt x="5986827" y="5993161"/>
                  <a:pt x="5959204" y="5992971"/>
                </a:cubicBezTo>
                <a:cubicBezTo>
                  <a:pt x="5934437" y="5992781"/>
                  <a:pt x="5908718" y="5995447"/>
                  <a:pt x="5884905" y="5990113"/>
                </a:cubicBezTo>
                <a:cubicBezTo>
                  <a:pt x="5859949" y="5984399"/>
                  <a:pt x="5837470" y="5985161"/>
                  <a:pt x="5813275" y="5991637"/>
                </a:cubicBezTo>
                <a:cubicBezTo>
                  <a:pt x="5796701" y="5996019"/>
                  <a:pt x="5779174" y="5996591"/>
                  <a:pt x="5762029" y="5997923"/>
                </a:cubicBezTo>
                <a:cubicBezTo>
                  <a:pt x="5743551" y="5999447"/>
                  <a:pt x="5723166" y="5995447"/>
                  <a:pt x="5706401" y="6001734"/>
                </a:cubicBezTo>
                <a:cubicBezTo>
                  <a:pt x="5656488" y="6020403"/>
                  <a:pt x="5605243" y="6024403"/>
                  <a:pt x="5553045" y="6024403"/>
                </a:cubicBezTo>
                <a:cubicBezTo>
                  <a:pt x="5543518" y="6024403"/>
                  <a:pt x="5533801" y="6021738"/>
                  <a:pt x="5524660" y="6018880"/>
                </a:cubicBezTo>
                <a:cubicBezTo>
                  <a:pt x="5471316" y="6001734"/>
                  <a:pt x="5417784" y="6003257"/>
                  <a:pt x="5363491" y="6013736"/>
                </a:cubicBezTo>
                <a:cubicBezTo>
                  <a:pt x="5352249" y="6016022"/>
                  <a:pt x="5339677" y="6016403"/>
                  <a:pt x="5328437" y="6014118"/>
                </a:cubicBezTo>
                <a:cubicBezTo>
                  <a:pt x="5296812" y="6007449"/>
                  <a:pt x="5266141" y="5996399"/>
                  <a:pt x="5234326" y="5991637"/>
                </a:cubicBezTo>
                <a:cubicBezTo>
                  <a:pt x="5181748" y="5983826"/>
                  <a:pt x="5136216" y="6010115"/>
                  <a:pt x="5089161" y="6027262"/>
                </a:cubicBezTo>
                <a:cubicBezTo>
                  <a:pt x="5044391" y="6043455"/>
                  <a:pt x="5006291" y="6080032"/>
                  <a:pt x="4953328" y="6071840"/>
                </a:cubicBezTo>
                <a:cubicBezTo>
                  <a:pt x="4947996" y="6071078"/>
                  <a:pt x="4942089" y="6076222"/>
                  <a:pt x="4936184" y="6077555"/>
                </a:cubicBezTo>
                <a:cubicBezTo>
                  <a:pt x="4919991" y="6081176"/>
                  <a:pt x="4903799" y="6085555"/>
                  <a:pt x="4887414" y="6087272"/>
                </a:cubicBezTo>
                <a:cubicBezTo>
                  <a:pt x="4867412" y="6089558"/>
                  <a:pt x="4847027" y="6088797"/>
                  <a:pt x="4827024" y="6090701"/>
                </a:cubicBezTo>
                <a:cubicBezTo>
                  <a:pt x="4801305" y="6092986"/>
                  <a:pt x="4775968" y="6099082"/>
                  <a:pt x="4750439" y="6099082"/>
                </a:cubicBezTo>
                <a:cubicBezTo>
                  <a:pt x="4729865" y="6099082"/>
                  <a:pt x="4709480" y="6092034"/>
                  <a:pt x="4689097" y="6088605"/>
                </a:cubicBezTo>
                <a:cubicBezTo>
                  <a:pt x="4660331" y="6083842"/>
                  <a:pt x="4628705" y="6085176"/>
                  <a:pt x="4603368" y="6072984"/>
                </a:cubicBezTo>
                <a:cubicBezTo>
                  <a:pt x="4576318" y="6060029"/>
                  <a:pt x="4550599" y="6054123"/>
                  <a:pt x="4522595" y="6058123"/>
                </a:cubicBezTo>
                <a:cubicBezTo>
                  <a:pt x="4513260" y="6059457"/>
                  <a:pt x="4501257" y="6067459"/>
                  <a:pt x="4497067" y="6075649"/>
                </a:cubicBezTo>
                <a:cubicBezTo>
                  <a:pt x="4487731" y="6093938"/>
                  <a:pt x="4474968" y="6097178"/>
                  <a:pt x="4457632" y="6090890"/>
                </a:cubicBezTo>
                <a:cubicBezTo>
                  <a:pt x="4442581" y="6085555"/>
                  <a:pt x="4424103" y="6082890"/>
                  <a:pt x="4413816" y="6072601"/>
                </a:cubicBezTo>
                <a:cubicBezTo>
                  <a:pt x="4384668" y="6043455"/>
                  <a:pt x="4347518" y="6042503"/>
                  <a:pt x="4311323" y="6034693"/>
                </a:cubicBezTo>
                <a:cubicBezTo>
                  <a:pt x="4289227" y="6029928"/>
                  <a:pt x="4268649" y="6029738"/>
                  <a:pt x="4246551" y="6032976"/>
                </a:cubicBezTo>
                <a:cubicBezTo>
                  <a:pt x="4198545"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ln>
            <a:noFill/>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8" name="Group 17">
            <a:extLst>
              <a:ext uri="{FF2B5EF4-FFF2-40B4-BE49-F238E27FC236}">
                <a16:creationId xmlns:a16="http://schemas.microsoft.com/office/drawing/2014/main" id="{4252769E-B9F0-4068-A645-5BBEF16E9C2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3296010"/>
            <a:ext cx="12191456" cy="2849975"/>
            <a:chOff x="476" y="-3923156"/>
            <a:chExt cx="10667524" cy="2493728"/>
          </a:xfrm>
        </p:grpSpPr>
        <p:sp>
          <p:nvSpPr>
            <p:cNvPr id="19" name="Freeform: Shape 18">
              <a:extLst>
                <a:ext uri="{FF2B5EF4-FFF2-40B4-BE49-F238E27FC236}">
                  <a16:creationId xmlns:a16="http://schemas.microsoft.com/office/drawing/2014/main" id="{1E12D6AD-7096-45BB-9C02-468B2704C15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39953252-97DE-4766-B2F6-E4FDA2FDA6A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4" name="Immagine 3">
            <a:extLst>
              <a:ext uri="{FF2B5EF4-FFF2-40B4-BE49-F238E27FC236}">
                <a16:creationId xmlns:a16="http://schemas.microsoft.com/office/drawing/2014/main" id="{7BCFB630-8640-42F8-AC38-A99F9E73A0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6131" y="6145985"/>
            <a:ext cx="1553725" cy="589049"/>
          </a:xfrm>
          <a:prstGeom prst="rect">
            <a:avLst/>
          </a:prstGeom>
        </p:spPr>
      </p:pic>
      <p:sp>
        <p:nvSpPr>
          <p:cNvPr id="12" name="CasellaDiTesto 11">
            <a:extLst>
              <a:ext uri="{FF2B5EF4-FFF2-40B4-BE49-F238E27FC236}">
                <a16:creationId xmlns:a16="http://schemas.microsoft.com/office/drawing/2014/main" id="{51106479-F3DC-4968-B835-1CBCEE97D0A7}"/>
              </a:ext>
            </a:extLst>
          </p:cNvPr>
          <p:cNvSpPr txBox="1"/>
          <p:nvPr/>
        </p:nvSpPr>
        <p:spPr>
          <a:xfrm>
            <a:off x="828675" y="3034400"/>
            <a:ext cx="5267325" cy="523220"/>
          </a:xfrm>
          <a:prstGeom prst="rect">
            <a:avLst/>
          </a:prstGeom>
          <a:noFill/>
        </p:spPr>
        <p:txBody>
          <a:bodyPr wrap="square" rtlCol="0">
            <a:spAutoFit/>
          </a:bodyPr>
          <a:lstStyle/>
          <a:p>
            <a:pPr algn="just"/>
            <a:r>
              <a:rPr lang="it-IT" sz="2800" dirty="0">
                <a:solidFill>
                  <a:schemeClr val="bg1"/>
                </a:solidFill>
                <a:latin typeface="Baskerville Old Face" panose="02020602080505020303" pitchFamily="18" charset="0"/>
              </a:rPr>
              <a:t>PROCESSO di LAICIZZAZIONE</a:t>
            </a:r>
          </a:p>
        </p:txBody>
      </p:sp>
      <p:sp>
        <p:nvSpPr>
          <p:cNvPr id="2" name="CasellaDiTesto 1">
            <a:extLst>
              <a:ext uri="{FF2B5EF4-FFF2-40B4-BE49-F238E27FC236}">
                <a16:creationId xmlns:a16="http://schemas.microsoft.com/office/drawing/2014/main" id="{2FF55ACD-EDBD-425E-89F2-01A37FB76524}"/>
              </a:ext>
            </a:extLst>
          </p:cNvPr>
          <p:cNvSpPr txBox="1"/>
          <p:nvPr/>
        </p:nvSpPr>
        <p:spPr>
          <a:xfrm>
            <a:off x="6553200" y="1387683"/>
            <a:ext cx="4552950" cy="830997"/>
          </a:xfrm>
          <a:prstGeom prst="rect">
            <a:avLst/>
          </a:prstGeom>
          <a:noFill/>
        </p:spPr>
        <p:txBody>
          <a:bodyPr wrap="square" rtlCol="0">
            <a:spAutoFit/>
          </a:bodyPr>
          <a:lstStyle/>
          <a:p>
            <a:pPr algn="ctr"/>
            <a:r>
              <a:rPr lang="it-IT" sz="2400" dirty="0">
                <a:solidFill>
                  <a:schemeClr val="bg1"/>
                </a:solidFill>
                <a:latin typeface="Baskerville Old Face" panose="02020602080505020303" pitchFamily="18" charset="0"/>
              </a:rPr>
              <a:t>L’assistenza è un dovere </a:t>
            </a:r>
          </a:p>
          <a:p>
            <a:pPr algn="ctr"/>
            <a:r>
              <a:rPr lang="it-IT" sz="2400" dirty="0">
                <a:solidFill>
                  <a:schemeClr val="bg1"/>
                </a:solidFill>
                <a:latin typeface="Baskerville Old Face" panose="02020602080505020303" pitchFamily="18" charset="0"/>
              </a:rPr>
              <a:t>dello Stato</a:t>
            </a:r>
          </a:p>
        </p:txBody>
      </p:sp>
      <p:sp>
        <p:nvSpPr>
          <p:cNvPr id="3" name="CasellaDiTesto 2">
            <a:extLst>
              <a:ext uri="{FF2B5EF4-FFF2-40B4-BE49-F238E27FC236}">
                <a16:creationId xmlns:a16="http://schemas.microsoft.com/office/drawing/2014/main" id="{C650AECA-3AD2-498E-8049-63C55AF8F699}"/>
              </a:ext>
            </a:extLst>
          </p:cNvPr>
          <p:cNvSpPr txBox="1"/>
          <p:nvPr/>
        </p:nvSpPr>
        <p:spPr>
          <a:xfrm>
            <a:off x="6629400" y="2985299"/>
            <a:ext cx="4552949" cy="830997"/>
          </a:xfrm>
          <a:prstGeom prst="rect">
            <a:avLst/>
          </a:prstGeom>
          <a:noFill/>
        </p:spPr>
        <p:txBody>
          <a:bodyPr wrap="square" rtlCol="0">
            <a:spAutoFit/>
          </a:bodyPr>
          <a:lstStyle/>
          <a:p>
            <a:pPr algn="ctr"/>
            <a:r>
              <a:rPr lang="it-IT" sz="2400" dirty="0">
                <a:solidFill>
                  <a:schemeClr val="bg1"/>
                </a:solidFill>
                <a:latin typeface="Baskerville Old Face" panose="02020602080505020303" pitchFamily="18" charset="0"/>
              </a:rPr>
              <a:t>Incremento delle attività filantropiche</a:t>
            </a:r>
          </a:p>
        </p:txBody>
      </p:sp>
      <p:sp>
        <p:nvSpPr>
          <p:cNvPr id="5" name="CasellaDiTesto 4">
            <a:extLst>
              <a:ext uri="{FF2B5EF4-FFF2-40B4-BE49-F238E27FC236}">
                <a16:creationId xmlns:a16="http://schemas.microsoft.com/office/drawing/2014/main" id="{94AF7A38-906D-49CD-B636-8C8BE1A44364}"/>
              </a:ext>
            </a:extLst>
          </p:cNvPr>
          <p:cNvSpPr txBox="1"/>
          <p:nvPr/>
        </p:nvSpPr>
        <p:spPr>
          <a:xfrm>
            <a:off x="6353175" y="4577315"/>
            <a:ext cx="5105400" cy="1200329"/>
          </a:xfrm>
          <a:prstGeom prst="rect">
            <a:avLst/>
          </a:prstGeom>
          <a:noFill/>
        </p:spPr>
        <p:txBody>
          <a:bodyPr wrap="square" rtlCol="0">
            <a:spAutoFit/>
          </a:bodyPr>
          <a:lstStyle/>
          <a:p>
            <a:pPr algn="ctr"/>
            <a:r>
              <a:rPr lang="it-IT" sz="2400" dirty="0">
                <a:solidFill>
                  <a:schemeClr val="bg1"/>
                </a:solidFill>
                <a:latin typeface="Baskerville Old Face" panose="02020602080505020303" pitchFamily="18" charset="0"/>
              </a:rPr>
              <a:t>Problema dell’accumulo di beni e benefici delle associazioni e corporazioni religiose</a:t>
            </a:r>
          </a:p>
        </p:txBody>
      </p:sp>
      <p:cxnSp>
        <p:nvCxnSpPr>
          <p:cNvPr id="7" name="Connettore 2 6">
            <a:extLst>
              <a:ext uri="{FF2B5EF4-FFF2-40B4-BE49-F238E27FC236}">
                <a16:creationId xmlns:a16="http://schemas.microsoft.com/office/drawing/2014/main" id="{1663F52D-A4AF-412B-B618-A8C872AE69DA}"/>
              </a:ext>
            </a:extLst>
          </p:cNvPr>
          <p:cNvCxnSpPr>
            <a:cxnSpLocks/>
          </p:cNvCxnSpPr>
          <p:nvPr/>
        </p:nvCxnSpPr>
        <p:spPr>
          <a:xfrm flipV="1">
            <a:off x="6128793" y="1870915"/>
            <a:ext cx="1148307" cy="115077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ttore 2 12">
            <a:extLst>
              <a:ext uri="{FF2B5EF4-FFF2-40B4-BE49-F238E27FC236}">
                <a16:creationId xmlns:a16="http://schemas.microsoft.com/office/drawing/2014/main" id="{E3F3FBD5-C3F9-4E80-B65A-545C7968CBF5}"/>
              </a:ext>
            </a:extLst>
          </p:cNvPr>
          <p:cNvCxnSpPr>
            <a:cxnSpLocks/>
          </p:cNvCxnSpPr>
          <p:nvPr/>
        </p:nvCxnSpPr>
        <p:spPr>
          <a:xfrm flipV="1">
            <a:off x="6128793" y="3233057"/>
            <a:ext cx="1148307" cy="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ttore 2 14">
            <a:extLst>
              <a:ext uri="{FF2B5EF4-FFF2-40B4-BE49-F238E27FC236}">
                <a16:creationId xmlns:a16="http://schemas.microsoft.com/office/drawing/2014/main" id="{0207B37F-928D-4258-B1B3-54D7BBC10EC5}"/>
              </a:ext>
            </a:extLst>
          </p:cNvPr>
          <p:cNvCxnSpPr>
            <a:cxnSpLocks/>
          </p:cNvCxnSpPr>
          <p:nvPr/>
        </p:nvCxnSpPr>
        <p:spPr>
          <a:xfrm>
            <a:off x="6128793" y="3488139"/>
            <a:ext cx="710157" cy="108917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1167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useBgFill="1">
        <p:nvSpPr>
          <p:cNvPr id="14" name="Freeform: Shape 15">
            <a:extLst>
              <a:ext uri="{FF2B5EF4-FFF2-40B4-BE49-F238E27FC236}">
                <a16:creationId xmlns:a16="http://schemas.microsoft.com/office/drawing/2014/main" id="{C5486FEF-95C5-433A-8B8C-9C07A3C3881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099082"/>
          </a:xfrm>
          <a:custGeom>
            <a:avLst/>
            <a:gdLst>
              <a:gd name="connsiteX0" fmla="*/ 7230262 w 12192000"/>
              <a:gd name="connsiteY0" fmla="*/ 5906862 h 6099082"/>
              <a:gd name="connsiteX1" fmla="*/ 7197115 w 12192000"/>
              <a:gd name="connsiteY1" fmla="*/ 5913338 h 6099082"/>
              <a:gd name="connsiteX2" fmla="*/ 7214545 w 12192000"/>
              <a:gd name="connsiteY2" fmla="*/ 5911744 h 6099082"/>
              <a:gd name="connsiteX3" fmla="*/ 7230262 w 12192000"/>
              <a:gd name="connsiteY3" fmla="*/ 5906862 h 6099082"/>
              <a:gd name="connsiteX4" fmla="*/ 7009120 w 12192000"/>
              <a:gd name="connsiteY4" fmla="*/ 5850263 h 6099082"/>
              <a:gd name="connsiteX5" fmla="*/ 7021563 w 12192000"/>
              <a:gd name="connsiteY5" fmla="*/ 5861355 h 6099082"/>
              <a:gd name="connsiteX6" fmla="*/ 7021563 w 12192000"/>
              <a:gd name="connsiteY6" fmla="*/ 5861354 h 6099082"/>
              <a:gd name="connsiteX7" fmla="*/ 7768443 w 12192000"/>
              <a:gd name="connsiteY7" fmla="*/ 5742074 h 6099082"/>
              <a:gd name="connsiteX8" fmla="*/ 7768443 w 12192000"/>
              <a:gd name="connsiteY8" fmla="*/ 5742075 h 6099082"/>
              <a:gd name="connsiteX9" fmla="*/ 7792447 w 12192000"/>
              <a:gd name="connsiteY9" fmla="*/ 5764553 h 6099082"/>
              <a:gd name="connsiteX10" fmla="*/ 7768443 w 12192000"/>
              <a:gd name="connsiteY10" fmla="*/ 5742074 h 6099082"/>
              <a:gd name="connsiteX11" fmla="*/ 4038748 w 12192000"/>
              <a:gd name="connsiteY11" fmla="*/ 5739955 h 6099082"/>
              <a:gd name="connsiteX12" fmla="*/ 4030517 w 12192000"/>
              <a:gd name="connsiteY12" fmla="*/ 5751599 h 6099082"/>
              <a:gd name="connsiteX13" fmla="*/ 4015609 w 12192000"/>
              <a:gd name="connsiteY13" fmla="*/ 5770450 h 6099082"/>
              <a:gd name="connsiteX14" fmla="*/ 3996845 w 12192000"/>
              <a:gd name="connsiteY14" fmla="*/ 5780104 h 6099082"/>
              <a:gd name="connsiteX15" fmla="*/ 4030518 w 12192000"/>
              <a:gd name="connsiteY15" fmla="*/ 5751599 h 6099082"/>
              <a:gd name="connsiteX16" fmla="*/ 6245343 w 12192000"/>
              <a:gd name="connsiteY16" fmla="*/ 5736549 h 6099082"/>
              <a:gd name="connsiteX17" fmla="*/ 6274406 w 12192000"/>
              <a:gd name="connsiteY17" fmla="*/ 5743345 h 6099082"/>
              <a:gd name="connsiteX18" fmla="*/ 6291246 w 12192000"/>
              <a:gd name="connsiteY18" fmla="*/ 5749662 h 6099082"/>
              <a:gd name="connsiteX19" fmla="*/ 6291385 w 12192000"/>
              <a:gd name="connsiteY19" fmla="*/ 5749714 h 6099082"/>
              <a:gd name="connsiteX20" fmla="*/ 6306284 w 12192000"/>
              <a:gd name="connsiteY20" fmla="*/ 5755552 h 6099082"/>
              <a:gd name="connsiteX21" fmla="*/ 6308075 w 12192000"/>
              <a:gd name="connsiteY21" fmla="*/ 5755968 h 6099082"/>
              <a:gd name="connsiteX22" fmla="*/ 6313854 w 12192000"/>
              <a:gd name="connsiteY22" fmla="*/ 5758133 h 6099082"/>
              <a:gd name="connsiteX23" fmla="*/ 6337047 w 12192000"/>
              <a:gd name="connsiteY23" fmla="*/ 5762696 h 6099082"/>
              <a:gd name="connsiteX24" fmla="*/ 6308075 w 12192000"/>
              <a:gd name="connsiteY24" fmla="*/ 5755968 h 6099082"/>
              <a:gd name="connsiteX25" fmla="*/ 6291385 w 12192000"/>
              <a:gd name="connsiteY25" fmla="*/ 5749714 h 6099082"/>
              <a:gd name="connsiteX26" fmla="*/ 6276197 w 12192000"/>
              <a:gd name="connsiteY26" fmla="*/ 5743764 h 6099082"/>
              <a:gd name="connsiteX27" fmla="*/ 6274406 w 12192000"/>
              <a:gd name="connsiteY27" fmla="*/ 5743345 h 6099082"/>
              <a:gd name="connsiteX28" fmla="*/ 6268612 w 12192000"/>
              <a:gd name="connsiteY28" fmla="*/ 5741171 h 6099082"/>
              <a:gd name="connsiteX29" fmla="*/ 6245343 w 12192000"/>
              <a:gd name="connsiteY29" fmla="*/ 5736549 h 6099082"/>
              <a:gd name="connsiteX30" fmla="*/ 3871824 w 12192000"/>
              <a:gd name="connsiteY30" fmla="*/ 5726642 h 6099082"/>
              <a:gd name="connsiteX31" fmla="*/ 3908498 w 12192000"/>
              <a:gd name="connsiteY31" fmla="*/ 5756123 h 6099082"/>
              <a:gd name="connsiteX32" fmla="*/ 3908984 w 12192000"/>
              <a:gd name="connsiteY32" fmla="*/ 5756350 h 6099082"/>
              <a:gd name="connsiteX33" fmla="*/ 3908498 w 12192000"/>
              <a:gd name="connsiteY33" fmla="*/ 5756123 h 6099082"/>
              <a:gd name="connsiteX34" fmla="*/ 3871824 w 12192000"/>
              <a:gd name="connsiteY34" fmla="*/ 5726642 h 6099082"/>
              <a:gd name="connsiteX35" fmla="*/ 6558837 w 12192000"/>
              <a:gd name="connsiteY35" fmla="*/ 5706717 h 6099082"/>
              <a:gd name="connsiteX36" fmla="*/ 6529984 w 12192000"/>
              <a:gd name="connsiteY36" fmla="*/ 5708163 h 6099082"/>
              <a:gd name="connsiteX37" fmla="*/ 6589207 w 12192000"/>
              <a:gd name="connsiteY37" fmla="*/ 5711593 h 6099082"/>
              <a:gd name="connsiteX38" fmla="*/ 6558837 w 12192000"/>
              <a:gd name="connsiteY38" fmla="*/ 5706717 h 6099082"/>
              <a:gd name="connsiteX39" fmla="*/ 4834454 w 12192000"/>
              <a:gd name="connsiteY39" fmla="*/ 5646059 h 6099082"/>
              <a:gd name="connsiteX40" fmla="*/ 4883985 w 12192000"/>
              <a:gd name="connsiteY40" fmla="*/ 5670301 h 6099082"/>
              <a:gd name="connsiteX41" fmla="*/ 4858238 w 12192000"/>
              <a:gd name="connsiteY41" fmla="*/ 5663787 h 6099082"/>
              <a:gd name="connsiteX42" fmla="*/ 4834454 w 12192000"/>
              <a:gd name="connsiteY42" fmla="*/ 5646059 h 6099082"/>
              <a:gd name="connsiteX43" fmla="*/ 5056443 w 12192000"/>
              <a:gd name="connsiteY43" fmla="*/ 5643725 h 6099082"/>
              <a:gd name="connsiteX44" fmla="*/ 5072588 w 12192000"/>
              <a:gd name="connsiteY44" fmla="*/ 5644505 h 6099082"/>
              <a:gd name="connsiteX45" fmla="*/ 5089161 w 12192000"/>
              <a:gd name="connsiteY45" fmla="*/ 5653107 h 6099082"/>
              <a:gd name="connsiteX46" fmla="*/ 5056443 w 12192000"/>
              <a:gd name="connsiteY46" fmla="*/ 5643725 h 6099082"/>
              <a:gd name="connsiteX47" fmla="*/ 739852 w 12192000"/>
              <a:gd name="connsiteY47" fmla="*/ 5343843 h 6099082"/>
              <a:gd name="connsiteX48" fmla="*/ 724278 w 12192000"/>
              <a:gd name="connsiteY48" fmla="*/ 5365062 h 6099082"/>
              <a:gd name="connsiteX49" fmla="*/ 708621 w 12192000"/>
              <a:gd name="connsiteY49" fmla="*/ 5381222 h 6099082"/>
              <a:gd name="connsiteX50" fmla="*/ 691439 w 12192000"/>
              <a:gd name="connsiteY50" fmla="*/ 5386697 h 6099082"/>
              <a:gd name="connsiteX51" fmla="*/ 708622 w 12192000"/>
              <a:gd name="connsiteY51" fmla="*/ 5381222 h 6099082"/>
              <a:gd name="connsiteX52" fmla="*/ 724279 w 12192000"/>
              <a:gd name="connsiteY52" fmla="*/ 5365062 h 6099082"/>
              <a:gd name="connsiteX53" fmla="*/ 739852 w 12192000"/>
              <a:gd name="connsiteY53" fmla="*/ 5343843 h 6099082"/>
              <a:gd name="connsiteX54" fmla="*/ 8934151 w 12192000"/>
              <a:gd name="connsiteY54" fmla="*/ 5275333 h 6099082"/>
              <a:gd name="connsiteX55" fmla="*/ 8954249 w 12192000"/>
              <a:gd name="connsiteY55" fmla="*/ 5290264 h 6099082"/>
              <a:gd name="connsiteX56" fmla="*/ 8962389 w 12192000"/>
              <a:gd name="connsiteY56" fmla="*/ 5293563 h 6099082"/>
              <a:gd name="connsiteX57" fmla="*/ 8954250 w 12192000"/>
              <a:gd name="connsiteY57" fmla="*/ 5290264 h 6099082"/>
              <a:gd name="connsiteX58" fmla="*/ 8934151 w 12192000"/>
              <a:gd name="connsiteY58" fmla="*/ 5275333 h 6099082"/>
              <a:gd name="connsiteX59" fmla="*/ 2314816 w 12192000"/>
              <a:gd name="connsiteY59" fmla="*/ 5273737 h 6099082"/>
              <a:gd name="connsiteX60" fmla="*/ 2300909 w 12192000"/>
              <a:gd name="connsiteY60" fmla="*/ 5279143 h 6099082"/>
              <a:gd name="connsiteX61" fmla="*/ 2216515 w 12192000"/>
              <a:gd name="connsiteY61" fmla="*/ 5314887 h 6099082"/>
              <a:gd name="connsiteX62" fmla="*/ 2300910 w 12192000"/>
              <a:gd name="connsiteY62" fmla="*/ 5279143 h 6099082"/>
              <a:gd name="connsiteX63" fmla="*/ 1916629 w 12192000"/>
              <a:gd name="connsiteY63" fmla="*/ 5252000 h 6099082"/>
              <a:gd name="connsiteX64" fmla="*/ 1907132 w 12192000"/>
              <a:gd name="connsiteY64" fmla="*/ 5255330 h 6099082"/>
              <a:gd name="connsiteX65" fmla="*/ 1866619 w 12192000"/>
              <a:gd name="connsiteY65" fmla="*/ 5265015 h 6099082"/>
              <a:gd name="connsiteX66" fmla="*/ 1907133 w 12192000"/>
              <a:gd name="connsiteY66" fmla="*/ 5255330 h 6099082"/>
              <a:gd name="connsiteX67" fmla="*/ 2058204 w 12192000"/>
              <a:gd name="connsiteY67" fmla="*/ 5241232 h 6099082"/>
              <a:gd name="connsiteX68" fmla="*/ 2108194 w 12192000"/>
              <a:gd name="connsiteY68" fmla="*/ 5255939 h 6099082"/>
              <a:gd name="connsiteX69" fmla="*/ 2058204 w 12192000"/>
              <a:gd name="connsiteY69" fmla="*/ 5241232 h 6099082"/>
              <a:gd name="connsiteX70" fmla="*/ 0 w 12192000"/>
              <a:gd name="connsiteY70" fmla="*/ 0 h 6099082"/>
              <a:gd name="connsiteX71" fmla="*/ 12191456 w 12192000"/>
              <a:gd name="connsiteY71" fmla="*/ 0 h 6099082"/>
              <a:gd name="connsiteX72" fmla="*/ 12191456 w 12192000"/>
              <a:gd name="connsiteY72" fmla="*/ 873938 h 6099082"/>
              <a:gd name="connsiteX73" fmla="*/ 12192000 w 12192000"/>
              <a:gd name="connsiteY73" fmla="*/ 873938 h 6099082"/>
              <a:gd name="connsiteX74" fmla="*/ 12192000 w 12192000"/>
              <a:gd name="connsiteY74" fmla="*/ 3249107 h 6099082"/>
              <a:gd name="connsiteX75" fmla="*/ 12192000 w 12192000"/>
              <a:gd name="connsiteY75" fmla="*/ 3283970 h 6099082"/>
              <a:gd name="connsiteX76" fmla="*/ 12192000 w 12192000"/>
              <a:gd name="connsiteY76" fmla="*/ 3681702 h 6099082"/>
              <a:gd name="connsiteX77" fmla="*/ 12160947 w 12192000"/>
              <a:gd name="connsiteY77" fmla="*/ 3710323 h 6099082"/>
              <a:gd name="connsiteX78" fmla="*/ 12026448 w 12192000"/>
              <a:gd name="connsiteY78" fmla="*/ 3770523 h 6099082"/>
              <a:gd name="connsiteX79" fmla="*/ 11986443 w 12192000"/>
              <a:gd name="connsiteY79" fmla="*/ 3786526 h 6099082"/>
              <a:gd name="connsiteX80" fmla="*/ 11821656 w 12192000"/>
              <a:gd name="connsiteY80" fmla="*/ 3889591 h 6099082"/>
              <a:gd name="connsiteX81" fmla="*/ 11672489 w 12192000"/>
              <a:gd name="connsiteY81" fmla="*/ 4017039 h 6099082"/>
              <a:gd name="connsiteX82" fmla="*/ 11562947 w 12192000"/>
              <a:gd name="connsiteY82" fmla="*/ 4168300 h 6099082"/>
              <a:gd name="connsiteX83" fmla="*/ 11532275 w 12192000"/>
              <a:gd name="connsiteY83" fmla="*/ 4204307 h 6099082"/>
              <a:gd name="connsiteX84" fmla="*/ 11448453 w 12192000"/>
              <a:gd name="connsiteY84" fmla="*/ 4249457 h 6099082"/>
              <a:gd name="connsiteX85" fmla="*/ 11374346 w 12192000"/>
              <a:gd name="connsiteY85" fmla="*/ 4283366 h 6099082"/>
              <a:gd name="connsiteX86" fmla="*/ 11320623 w 12192000"/>
              <a:gd name="connsiteY86" fmla="*/ 4320897 h 6099082"/>
              <a:gd name="connsiteX87" fmla="*/ 11275283 w 12192000"/>
              <a:gd name="connsiteY87" fmla="*/ 4355378 h 6099082"/>
              <a:gd name="connsiteX88" fmla="*/ 11172600 w 12192000"/>
              <a:gd name="connsiteY88" fmla="*/ 4444536 h 6099082"/>
              <a:gd name="connsiteX89" fmla="*/ 11058869 w 12192000"/>
              <a:gd name="connsiteY89" fmla="*/ 4519786 h 6099082"/>
              <a:gd name="connsiteX90" fmla="*/ 10967423 w 12192000"/>
              <a:gd name="connsiteY90" fmla="*/ 4611991 h 6099082"/>
              <a:gd name="connsiteX91" fmla="*/ 10929704 w 12192000"/>
              <a:gd name="connsiteY91" fmla="*/ 4661903 h 6099082"/>
              <a:gd name="connsiteX92" fmla="*/ 10850453 w 12192000"/>
              <a:gd name="connsiteY92" fmla="*/ 4696003 h 6099082"/>
              <a:gd name="connsiteX93" fmla="*/ 10764534 w 12192000"/>
              <a:gd name="connsiteY93" fmla="*/ 4749345 h 6099082"/>
              <a:gd name="connsiteX94" fmla="*/ 10703573 w 12192000"/>
              <a:gd name="connsiteY94" fmla="*/ 4802305 h 6099082"/>
              <a:gd name="connsiteX95" fmla="*/ 10656519 w 12192000"/>
              <a:gd name="connsiteY95" fmla="*/ 4837740 h 6099082"/>
              <a:gd name="connsiteX96" fmla="*/ 10590031 w 12192000"/>
              <a:gd name="connsiteY96" fmla="*/ 4873366 h 6099082"/>
              <a:gd name="connsiteX97" fmla="*/ 10523354 w 12192000"/>
              <a:gd name="connsiteY97" fmla="*/ 4920039 h 6099082"/>
              <a:gd name="connsiteX98" fmla="*/ 10490969 w 12192000"/>
              <a:gd name="connsiteY98" fmla="*/ 4948806 h 6099082"/>
              <a:gd name="connsiteX99" fmla="*/ 10428291 w 12192000"/>
              <a:gd name="connsiteY99" fmla="*/ 4996622 h 6099082"/>
              <a:gd name="connsiteX100" fmla="*/ 10363709 w 12192000"/>
              <a:gd name="connsiteY100" fmla="*/ 5041201 h 6099082"/>
              <a:gd name="connsiteX101" fmla="*/ 10242357 w 12192000"/>
              <a:gd name="connsiteY101" fmla="*/ 5092257 h 6099082"/>
              <a:gd name="connsiteX102" fmla="*/ 10131863 w 12192000"/>
              <a:gd name="connsiteY102" fmla="*/ 5167315 h 6099082"/>
              <a:gd name="connsiteX103" fmla="*/ 10044230 w 12192000"/>
              <a:gd name="connsiteY103" fmla="*/ 5222182 h 6099082"/>
              <a:gd name="connsiteX104" fmla="*/ 9993175 w 12192000"/>
              <a:gd name="connsiteY104" fmla="*/ 5258189 h 6099082"/>
              <a:gd name="connsiteX105" fmla="*/ 9899446 w 12192000"/>
              <a:gd name="connsiteY105" fmla="*/ 5338582 h 6099082"/>
              <a:gd name="connsiteX106" fmla="*/ 9754088 w 12192000"/>
              <a:gd name="connsiteY106" fmla="*/ 5423166 h 6099082"/>
              <a:gd name="connsiteX107" fmla="*/ 9666265 w 12192000"/>
              <a:gd name="connsiteY107" fmla="*/ 5468888 h 6099082"/>
              <a:gd name="connsiteX108" fmla="*/ 9477283 w 12192000"/>
              <a:gd name="connsiteY108" fmla="*/ 5537851 h 6099082"/>
              <a:gd name="connsiteX109" fmla="*/ 9416321 w 12192000"/>
              <a:gd name="connsiteY109" fmla="*/ 5562426 h 6099082"/>
              <a:gd name="connsiteX110" fmla="*/ 9346597 w 12192000"/>
              <a:gd name="connsiteY110" fmla="*/ 5578619 h 6099082"/>
              <a:gd name="connsiteX111" fmla="*/ 9234579 w 12192000"/>
              <a:gd name="connsiteY111" fmla="*/ 5616911 h 6099082"/>
              <a:gd name="connsiteX112" fmla="*/ 9015878 w 12192000"/>
              <a:gd name="connsiteY112" fmla="*/ 5682826 h 6099082"/>
              <a:gd name="connsiteX113" fmla="*/ 8967871 w 12192000"/>
              <a:gd name="connsiteY113" fmla="*/ 5692923 h 6099082"/>
              <a:gd name="connsiteX114" fmla="*/ 8845565 w 12192000"/>
              <a:gd name="connsiteY114" fmla="*/ 5735407 h 6099082"/>
              <a:gd name="connsiteX115" fmla="*/ 8772219 w 12192000"/>
              <a:gd name="connsiteY115" fmla="*/ 5763982 h 6099082"/>
              <a:gd name="connsiteX116" fmla="*/ 8711448 w 12192000"/>
              <a:gd name="connsiteY116" fmla="*/ 5780366 h 6099082"/>
              <a:gd name="connsiteX117" fmla="*/ 8657726 w 12192000"/>
              <a:gd name="connsiteY117" fmla="*/ 5787986 h 6099082"/>
              <a:gd name="connsiteX118" fmla="*/ 8516369 w 12192000"/>
              <a:gd name="connsiteY118" fmla="*/ 5825705 h 6099082"/>
              <a:gd name="connsiteX119" fmla="*/ 8459979 w 12192000"/>
              <a:gd name="connsiteY119" fmla="*/ 5840566 h 6099082"/>
              <a:gd name="connsiteX120" fmla="*/ 8313671 w 12192000"/>
              <a:gd name="connsiteY120" fmla="*/ 5891622 h 6099082"/>
              <a:gd name="connsiteX121" fmla="*/ 8189651 w 12192000"/>
              <a:gd name="connsiteY121" fmla="*/ 5925341 h 6099082"/>
              <a:gd name="connsiteX122" fmla="*/ 8137835 w 12192000"/>
              <a:gd name="connsiteY122" fmla="*/ 5941534 h 6099082"/>
              <a:gd name="connsiteX123" fmla="*/ 8019339 w 12192000"/>
              <a:gd name="connsiteY123" fmla="*/ 5968586 h 6099082"/>
              <a:gd name="connsiteX124" fmla="*/ 7952280 w 12192000"/>
              <a:gd name="connsiteY124" fmla="*/ 5987637 h 6099082"/>
              <a:gd name="connsiteX125" fmla="*/ 7788636 w 12192000"/>
              <a:gd name="connsiteY125" fmla="*/ 6009163 h 6099082"/>
              <a:gd name="connsiteX126" fmla="*/ 7619655 w 12192000"/>
              <a:gd name="connsiteY126" fmla="*/ 6029928 h 6099082"/>
              <a:gd name="connsiteX127" fmla="*/ 7526880 w 12192000"/>
              <a:gd name="connsiteY127" fmla="*/ 6036786 h 6099082"/>
              <a:gd name="connsiteX128" fmla="*/ 7445916 w 12192000"/>
              <a:gd name="connsiteY128" fmla="*/ 6047647 h 6099082"/>
              <a:gd name="connsiteX129" fmla="*/ 7375428 w 12192000"/>
              <a:gd name="connsiteY129" fmla="*/ 6054505 h 6099082"/>
              <a:gd name="connsiteX130" fmla="*/ 7263220 w 12192000"/>
              <a:gd name="connsiteY130" fmla="*/ 6068411 h 6099082"/>
              <a:gd name="connsiteX131" fmla="*/ 7216547 w 12192000"/>
              <a:gd name="connsiteY131" fmla="*/ 6072032 h 6099082"/>
              <a:gd name="connsiteX132" fmla="*/ 7106432 w 12192000"/>
              <a:gd name="connsiteY132" fmla="*/ 6071840 h 6099082"/>
              <a:gd name="connsiteX133" fmla="*/ 7068141 w 12192000"/>
              <a:gd name="connsiteY133" fmla="*/ 6069936 h 6099082"/>
              <a:gd name="connsiteX134" fmla="*/ 6994415 w 12192000"/>
              <a:gd name="connsiteY134" fmla="*/ 6046313 h 6099082"/>
              <a:gd name="connsiteX135" fmla="*/ 6985653 w 12192000"/>
              <a:gd name="connsiteY135" fmla="*/ 6044599 h 6099082"/>
              <a:gd name="connsiteX136" fmla="*/ 6937263 w 12192000"/>
              <a:gd name="connsiteY136" fmla="*/ 6035263 h 6099082"/>
              <a:gd name="connsiteX137" fmla="*/ 6910782 w 12192000"/>
              <a:gd name="connsiteY137" fmla="*/ 6032214 h 6099082"/>
              <a:gd name="connsiteX138" fmla="*/ 6810195 w 12192000"/>
              <a:gd name="connsiteY138" fmla="*/ 6012784 h 6099082"/>
              <a:gd name="connsiteX139" fmla="*/ 6752283 w 12192000"/>
              <a:gd name="connsiteY139" fmla="*/ 6003639 h 6099082"/>
              <a:gd name="connsiteX140" fmla="*/ 6705417 w 12192000"/>
              <a:gd name="connsiteY140" fmla="*/ 6004974 h 6099082"/>
              <a:gd name="connsiteX141" fmla="*/ 6623118 w 12192000"/>
              <a:gd name="connsiteY141" fmla="*/ 6006687 h 6099082"/>
              <a:gd name="connsiteX142" fmla="*/ 6596828 w 12192000"/>
              <a:gd name="connsiteY142" fmla="*/ 6011070 h 6099082"/>
              <a:gd name="connsiteX143" fmla="*/ 6477951 w 12192000"/>
              <a:gd name="connsiteY143" fmla="*/ 5998495 h 6099082"/>
              <a:gd name="connsiteX144" fmla="*/ 6410131 w 12192000"/>
              <a:gd name="connsiteY144" fmla="*/ 5997543 h 6099082"/>
              <a:gd name="connsiteX145" fmla="*/ 6333739 w 12192000"/>
              <a:gd name="connsiteY145" fmla="*/ 5981920 h 6099082"/>
              <a:gd name="connsiteX146" fmla="*/ 6311449 w 12192000"/>
              <a:gd name="connsiteY146" fmla="*/ 5982682 h 6099082"/>
              <a:gd name="connsiteX147" fmla="*/ 6286493 w 12192000"/>
              <a:gd name="connsiteY147" fmla="*/ 5984017 h 6099082"/>
              <a:gd name="connsiteX148" fmla="*/ 6209909 w 12192000"/>
              <a:gd name="connsiteY148" fmla="*/ 5985161 h 6099082"/>
              <a:gd name="connsiteX149" fmla="*/ 6163424 w 12192000"/>
              <a:gd name="connsiteY149" fmla="*/ 5990874 h 6099082"/>
              <a:gd name="connsiteX150" fmla="*/ 6074841 w 12192000"/>
              <a:gd name="connsiteY150" fmla="*/ 5987447 h 6099082"/>
              <a:gd name="connsiteX151" fmla="*/ 6042072 w 12192000"/>
              <a:gd name="connsiteY151" fmla="*/ 5992399 h 6099082"/>
              <a:gd name="connsiteX152" fmla="*/ 5959204 w 12192000"/>
              <a:gd name="connsiteY152" fmla="*/ 5992971 h 6099082"/>
              <a:gd name="connsiteX153" fmla="*/ 5884905 w 12192000"/>
              <a:gd name="connsiteY153" fmla="*/ 5990113 h 6099082"/>
              <a:gd name="connsiteX154" fmla="*/ 5813275 w 12192000"/>
              <a:gd name="connsiteY154" fmla="*/ 5991637 h 6099082"/>
              <a:gd name="connsiteX155" fmla="*/ 5762029 w 12192000"/>
              <a:gd name="connsiteY155" fmla="*/ 5997923 h 6099082"/>
              <a:gd name="connsiteX156" fmla="*/ 5706401 w 12192000"/>
              <a:gd name="connsiteY156" fmla="*/ 6001734 h 6099082"/>
              <a:gd name="connsiteX157" fmla="*/ 5553045 w 12192000"/>
              <a:gd name="connsiteY157" fmla="*/ 6024403 h 6099082"/>
              <a:gd name="connsiteX158" fmla="*/ 5524660 w 12192000"/>
              <a:gd name="connsiteY158" fmla="*/ 6018880 h 6099082"/>
              <a:gd name="connsiteX159" fmla="*/ 5363491 w 12192000"/>
              <a:gd name="connsiteY159" fmla="*/ 6013736 h 6099082"/>
              <a:gd name="connsiteX160" fmla="*/ 5328437 w 12192000"/>
              <a:gd name="connsiteY160" fmla="*/ 6014118 h 6099082"/>
              <a:gd name="connsiteX161" fmla="*/ 5234326 w 12192000"/>
              <a:gd name="connsiteY161" fmla="*/ 5991637 h 6099082"/>
              <a:gd name="connsiteX162" fmla="*/ 5089161 w 12192000"/>
              <a:gd name="connsiteY162" fmla="*/ 6027262 h 6099082"/>
              <a:gd name="connsiteX163" fmla="*/ 4953328 w 12192000"/>
              <a:gd name="connsiteY163" fmla="*/ 6071840 h 6099082"/>
              <a:gd name="connsiteX164" fmla="*/ 4936184 w 12192000"/>
              <a:gd name="connsiteY164" fmla="*/ 6077555 h 6099082"/>
              <a:gd name="connsiteX165" fmla="*/ 4887414 w 12192000"/>
              <a:gd name="connsiteY165" fmla="*/ 6087272 h 6099082"/>
              <a:gd name="connsiteX166" fmla="*/ 4827024 w 12192000"/>
              <a:gd name="connsiteY166" fmla="*/ 6090701 h 6099082"/>
              <a:gd name="connsiteX167" fmla="*/ 4750439 w 12192000"/>
              <a:gd name="connsiteY167" fmla="*/ 6099082 h 6099082"/>
              <a:gd name="connsiteX168" fmla="*/ 4689097 w 12192000"/>
              <a:gd name="connsiteY168" fmla="*/ 6088605 h 6099082"/>
              <a:gd name="connsiteX169" fmla="*/ 4603368 w 12192000"/>
              <a:gd name="connsiteY169" fmla="*/ 6072984 h 6099082"/>
              <a:gd name="connsiteX170" fmla="*/ 4522595 w 12192000"/>
              <a:gd name="connsiteY170" fmla="*/ 6058123 h 6099082"/>
              <a:gd name="connsiteX171" fmla="*/ 4497067 w 12192000"/>
              <a:gd name="connsiteY171" fmla="*/ 6075649 h 6099082"/>
              <a:gd name="connsiteX172" fmla="*/ 4457632 w 12192000"/>
              <a:gd name="connsiteY172" fmla="*/ 6090890 h 6099082"/>
              <a:gd name="connsiteX173" fmla="*/ 4413816 w 12192000"/>
              <a:gd name="connsiteY173" fmla="*/ 6072601 h 6099082"/>
              <a:gd name="connsiteX174" fmla="*/ 4311323 w 12192000"/>
              <a:gd name="connsiteY174" fmla="*/ 6034693 h 6099082"/>
              <a:gd name="connsiteX175" fmla="*/ 4246551 w 12192000"/>
              <a:gd name="connsiteY175" fmla="*/ 6032976 h 6099082"/>
              <a:gd name="connsiteX176" fmla="*/ 4105766 w 12192000"/>
              <a:gd name="connsiteY176" fmla="*/ 6016784 h 6099082"/>
              <a:gd name="connsiteX177" fmla="*/ 4013753 w 12192000"/>
              <a:gd name="connsiteY177" fmla="*/ 5993733 h 6099082"/>
              <a:gd name="connsiteX178" fmla="*/ 3947648 w 12192000"/>
              <a:gd name="connsiteY178" fmla="*/ 5967634 h 6099082"/>
              <a:gd name="connsiteX179" fmla="*/ 3852966 w 12192000"/>
              <a:gd name="connsiteY179" fmla="*/ 5933533 h 6099082"/>
              <a:gd name="connsiteX180" fmla="*/ 3757902 w 12192000"/>
              <a:gd name="connsiteY180" fmla="*/ 5915816 h 6099082"/>
              <a:gd name="connsiteX181" fmla="*/ 3689131 w 12192000"/>
              <a:gd name="connsiteY181" fmla="*/ 5893526 h 6099082"/>
              <a:gd name="connsiteX182" fmla="*/ 3605116 w 12192000"/>
              <a:gd name="connsiteY182" fmla="*/ 5878285 h 6099082"/>
              <a:gd name="connsiteX183" fmla="*/ 3534629 w 12192000"/>
              <a:gd name="connsiteY183" fmla="*/ 5877715 h 6099082"/>
              <a:gd name="connsiteX184" fmla="*/ 3424135 w 12192000"/>
              <a:gd name="connsiteY184" fmla="*/ 5880382 h 6099082"/>
              <a:gd name="connsiteX185" fmla="*/ 3288877 w 12192000"/>
              <a:gd name="connsiteY185" fmla="*/ 5834280 h 6099082"/>
              <a:gd name="connsiteX186" fmla="*/ 3234202 w 12192000"/>
              <a:gd name="connsiteY186" fmla="*/ 5823991 h 6099082"/>
              <a:gd name="connsiteX187" fmla="*/ 3182763 w 12192000"/>
              <a:gd name="connsiteY187" fmla="*/ 5819229 h 6099082"/>
              <a:gd name="connsiteX188" fmla="*/ 3073604 w 12192000"/>
              <a:gd name="connsiteY188" fmla="*/ 5788558 h 6099082"/>
              <a:gd name="connsiteX189" fmla="*/ 3029216 w 12192000"/>
              <a:gd name="connsiteY189" fmla="*/ 5778459 h 6099082"/>
              <a:gd name="connsiteX190" fmla="*/ 2967110 w 12192000"/>
              <a:gd name="connsiteY190" fmla="*/ 5778651 h 6099082"/>
              <a:gd name="connsiteX191" fmla="*/ 2854140 w 12192000"/>
              <a:gd name="connsiteY191" fmla="*/ 5764553 h 6099082"/>
              <a:gd name="connsiteX192" fmla="*/ 2741360 w 12192000"/>
              <a:gd name="connsiteY192" fmla="*/ 5723403 h 6099082"/>
              <a:gd name="connsiteX193" fmla="*/ 2693543 w 12192000"/>
              <a:gd name="connsiteY193" fmla="*/ 5727405 h 6099082"/>
              <a:gd name="connsiteX194" fmla="*/ 2676398 w 12192000"/>
              <a:gd name="connsiteY194" fmla="*/ 5726453 h 6099082"/>
              <a:gd name="connsiteX195" fmla="*/ 2522279 w 12192000"/>
              <a:gd name="connsiteY195" fmla="*/ 5703782 h 6099082"/>
              <a:gd name="connsiteX196" fmla="*/ 2506847 w 12192000"/>
              <a:gd name="connsiteY196" fmla="*/ 5701305 h 6099082"/>
              <a:gd name="connsiteX197" fmla="*/ 2434456 w 12192000"/>
              <a:gd name="connsiteY197" fmla="*/ 5681112 h 6099082"/>
              <a:gd name="connsiteX198" fmla="*/ 2251948 w 12192000"/>
              <a:gd name="connsiteY198" fmla="*/ 5668538 h 6099082"/>
              <a:gd name="connsiteX199" fmla="*/ 2240710 w 12192000"/>
              <a:gd name="connsiteY199" fmla="*/ 5667014 h 6099082"/>
              <a:gd name="connsiteX200" fmla="*/ 2179556 w 12192000"/>
              <a:gd name="connsiteY200" fmla="*/ 5677111 h 6099082"/>
              <a:gd name="connsiteX201" fmla="*/ 2149267 w 12192000"/>
              <a:gd name="connsiteY201" fmla="*/ 5691399 h 6099082"/>
              <a:gd name="connsiteX202" fmla="*/ 2102021 w 12192000"/>
              <a:gd name="connsiteY202" fmla="*/ 5706259 h 6099082"/>
              <a:gd name="connsiteX203" fmla="*/ 2054013 w 12192000"/>
              <a:gd name="connsiteY203" fmla="*/ 5711784 h 6099082"/>
              <a:gd name="connsiteX204" fmla="*/ 1973429 w 12192000"/>
              <a:gd name="connsiteY204" fmla="*/ 5689303 h 6099082"/>
              <a:gd name="connsiteX205" fmla="*/ 1944092 w 12192000"/>
              <a:gd name="connsiteY205" fmla="*/ 5687017 h 6099082"/>
              <a:gd name="connsiteX206" fmla="*/ 1878748 w 12192000"/>
              <a:gd name="connsiteY206" fmla="*/ 5676159 h 6099082"/>
              <a:gd name="connsiteX207" fmla="*/ 1821596 w 12192000"/>
              <a:gd name="connsiteY207" fmla="*/ 5676920 h 6099082"/>
              <a:gd name="connsiteX208" fmla="*/ 1775684 w 12192000"/>
              <a:gd name="connsiteY208" fmla="*/ 5694257 h 6099082"/>
              <a:gd name="connsiteX209" fmla="*/ 1709006 w 12192000"/>
              <a:gd name="connsiteY209" fmla="*/ 5697685 h 6099082"/>
              <a:gd name="connsiteX210" fmla="*/ 1665950 w 12192000"/>
              <a:gd name="connsiteY210" fmla="*/ 5685113 h 6099082"/>
              <a:gd name="connsiteX211" fmla="*/ 1657188 w 12192000"/>
              <a:gd name="connsiteY211" fmla="*/ 5683399 h 6099082"/>
              <a:gd name="connsiteX212" fmla="*/ 1544598 w 12192000"/>
              <a:gd name="connsiteY212" fmla="*/ 5682634 h 6099082"/>
              <a:gd name="connsiteX213" fmla="*/ 1404006 w 12192000"/>
              <a:gd name="connsiteY213" fmla="*/ 5720546 h 6099082"/>
              <a:gd name="connsiteX214" fmla="*/ 1380762 w 12192000"/>
              <a:gd name="connsiteY214" fmla="*/ 5728549 h 6099082"/>
              <a:gd name="connsiteX215" fmla="*/ 1267411 w 12192000"/>
              <a:gd name="connsiteY215" fmla="*/ 5742455 h 6099082"/>
              <a:gd name="connsiteX216" fmla="*/ 1206641 w 12192000"/>
              <a:gd name="connsiteY216" fmla="*/ 5756553 h 6099082"/>
              <a:gd name="connsiteX217" fmla="*/ 1162823 w 12192000"/>
              <a:gd name="connsiteY217" fmla="*/ 5757315 h 6099082"/>
              <a:gd name="connsiteX218" fmla="*/ 1109865 w 12192000"/>
              <a:gd name="connsiteY218" fmla="*/ 5782270 h 6099082"/>
              <a:gd name="connsiteX219" fmla="*/ 1092527 w 12192000"/>
              <a:gd name="connsiteY219" fmla="*/ 5793130 h 6099082"/>
              <a:gd name="connsiteX220" fmla="*/ 1071762 w 12192000"/>
              <a:gd name="connsiteY220" fmla="*/ 5799607 h 6099082"/>
              <a:gd name="connsiteX221" fmla="*/ 977653 w 12192000"/>
              <a:gd name="connsiteY221" fmla="*/ 5820182 h 6099082"/>
              <a:gd name="connsiteX222" fmla="*/ 960887 w 12192000"/>
              <a:gd name="connsiteY222" fmla="*/ 5831801 h 6099082"/>
              <a:gd name="connsiteX223" fmla="*/ 949646 w 12192000"/>
              <a:gd name="connsiteY223" fmla="*/ 5839042 h 6099082"/>
              <a:gd name="connsiteX224" fmla="*/ 858205 w 12192000"/>
              <a:gd name="connsiteY224" fmla="*/ 5851234 h 6099082"/>
              <a:gd name="connsiteX225" fmla="*/ 801053 w 12192000"/>
              <a:gd name="connsiteY225" fmla="*/ 5885715 h 6099082"/>
              <a:gd name="connsiteX226" fmla="*/ 785432 w 12192000"/>
              <a:gd name="connsiteY226" fmla="*/ 5900384 h 6099082"/>
              <a:gd name="connsiteX227" fmla="*/ 730754 w 12192000"/>
              <a:gd name="connsiteY227" fmla="*/ 5922482 h 6099082"/>
              <a:gd name="connsiteX228" fmla="*/ 546917 w 12192000"/>
              <a:gd name="connsiteY228" fmla="*/ 5964966 h 6099082"/>
              <a:gd name="connsiteX229" fmla="*/ 494337 w 12192000"/>
              <a:gd name="connsiteY229" fmla="*/ 5949915 h 6099082"/>
              <a:gd name="connsiteX230" fmla="*/ 394511 w 12192000"/>
              <a:gd name="connsiteY230" fmla="*/ 5990303 h 6099082"/>
              <a:gd name="connsiteX231" fmla="*/ 307259 w 12192000"/>
              <a:gd name="connsiteY231" fmla="*/ 6013163 h 6099082"/>
              <a:gd name="connsiteX232" fmla="*/ 274873 w 12192000"/>
              <a:gd name="connsiteY232" fmla="*/ 6018690 h 6099082"/>
              <a:gd name="connsiteX233" fmla="*/ 172384 w 12192000"/>
              <a:gd name="connsiteY233" fmla="*/ 6028786 h 6099082"/>
              <a:gd name="connsiteX234" fmla="*/ 119613 w 12192000"/>
              <a:gd name="connsiteY234" fmla="*/ 6051647 h 6099082"/>
              <a:gd name="connsiteX235" fmla="*/ 61197 w 12192000"/>
              <a:gd name="connsiteY235" fmla="*/ 6069150 h 6099082"/>
              <a:gd name="connsiteX236" fmla="*/ 544 w 12192000"/>
              <a:gd name="connsiteY236" fmla="*/ 6073921 h 6099082"/>
              <a:gd name="connsiteX237" fmla="*/ 544 w 12192000"/>
              <a:gd name="connsiteY237" fmla="*/ 5946682 h 6099082"/>
              <a:gd name="connsiteX238" fmla="*/ 0 w 12192000"/>
              <a:gd name="connsiteY238" fmla="*/ 5946682 h 6099082"/>
              <a:gd name="connsiteX239" fmla="*/ 0 w 12192000"/>
              <a:gd name="connsiteY239" fmla="*/ 1335314 h 6099082"/>
              <a:gd name="connsiteX240" fmla="*/ 0 w 12192000"/>
              <a:gd name="connsiteY240" fmla="*/ 873938 h 609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12192000" h="6099082">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6" y="5749662"/>
                </a:lnTo>
                <a:lnTo>
                  <a:pt x="6291385" y="5749714"/>
                </a:lnTo>
                <a:lnTo>
                  <a:pt x="6306284" y="5755552"/>
                </a:lnTo>
                <a:lnTo>
                  <a:pt x="6308075" y="5755968"/>
                </a:lnTo>
                <a:lnTo>
                  <a:pt x="6313854" y="5758133"/>
                </a:lnTo>
                <a:cubicBezTo>
                  <a:pt x="6321454" y="5760521"/>
                  <a:pt x="6329151" y="5762258"/>
                  <a:pt x="6337047" y="5762696"/>
                </a:cubicBezTo>
                <a:lnTo>
                  <a:pt x="6308075" y="5755968"/>
                </a:lnTo>
                <a:lnTo>
                  <a:pt x="6291385" y="5749714"/>
                </a:lnTo>
                <a:lnTo>
                  <a:pt x="6276197" y="5743764"/>
                </a:lnTo>
                <a:lnTo>
                  <a:pt x="6274406" y="5743345"/>
                </a:lnTo>
                <a:lnTo>
                  <a:pt x="6268612" y="5741171"/>
                </a:lnTo>
                <a:cubicBezTo>
                  <a:pt x="6260996" y="5738770"/>
                  <a:pt x="6253273" y="5737013"/>
                  <a:pt x="6245343" y="5736549"/>
                </a:cubicBezTo>
                <a:close/>
                <a:moveTo>
                  <a:pt x="3871824" y="5726642"/>
                </a:moveTo>
                <a:cubicBezTo>
                  <a:pt x="3883350" y="5738834"/>
                  <a:pt x="3895591" y="5748360"/>
                  <a:pt x="3908498" y="5756123"/>
                </a:cubicBezTo>
                <a:lnTo>
                  <a:pt x="3908984" y="5756350"/>
                </a:lnTo>
                <a:lnTo>
                  <a:pt x="3908498" y="5756123"/>
                </a:lnTo>
                <a:cubicBezTo>
                  <a:pt x="3895591" y="5748360"/>
                  <a:pt x="3883351" y="5738834"/>
                  <a:pt x="3871824" y="5726642"/>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5" y="5670301"/>
                </a:cubicBezTo>
                <a:lnTo>
                  <a:pt x="4858238" y="5663787"/>
                </a:lnTo>
                <a:cubicBezTo>
                  <a:pt x="4849944" y="5659978"/>
                  <a:pt x="4841980" y="5654298"/>
                  <a:pt x="4834454" y="5646059"/>
                </a:cubicBezTo>
                <a:close/>
                <a:moveTo>
                  <a:pt x="5056443" y="5643725"/>
                </a:moveTo>
                <a:lnTo>
                  <a:pt x="5072588" y="5644505"/>
                </a:lnTo>
                <a:cubicBezTo>
                  <a:pt x="5078053" y="5645963"/>
                  <a:pt x="5083589" y="5648726"/>
                  <a:pt x="5089161" y="5653107"/>
                </a:cubicBezTo>
                <a:cubicBezTo>
                  <a:pt x="5078018"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4" y="5990874"/>
                </a:cubicBezTo>
                <a:cubicBezTo>
                  <a:pt x="6133897" y="5985351"/>
                  <a:pt x="6104368" y="5997733"/>
                  <a:pt x="6074841" y="5987447"/>
                </a:cubicBezTo>
                <a:cubicBezTo>
                  <a:pt x="6065695" y="5984399"/>
                  <a:pt x="6053123" y="5992019"/>
                  <a:pt x="6042072" y="5992399"/>
                </a:cubicBezTo>
                <a:cubicBezTo>
                  <a:pt x="6014449" y="5993351"/>
                  <a:pt x="5986827" y="5993161"/>
                  <a:pt x="5959204" y="5992971"/>
                </a:cubicBezTo>
                <a:cubicBezTo>
                  <a:pt x="5934437" y="5992781"/>
                  <a:pt x="5908718" y="5995447"/>
                  <a:pt x="5884905" y="5990113"/>
                </a:cubicBezTo>
                <a:cubicBezTo>
                  <a:pt x="5859949" y="5984399"/>
                  <a:pt x="5837470" y="5985161"/>
                  <a:pt x="5813275" y="5991637"/>
                </a:cubicBezTo>
                <a:cubicBezTo>
                  <a:pt x="5796701" y="5996019"/>
                  <a:pt x="5779174" y="5996591"/>
                  <a:pt x="5762029" y="5997923"/>
                </a:cubicBezTo>
                <a:cubicBezTo>
                  <a:pt x="5743551" y="5999447"/>
                  <a:pt x="5723166" y="5995447"/>
                  <a:pt x="5706401" y="6001734"/>
                </a:cubicBezTo>
                <a:cubicBezTo>
                  <a:pt x="5656488" y="6020403"/>
                  <a:pt x="5605243" y="6024403"/>
                  <a:pt x="5553045" y="6024403"/>
                </a:cubicBezTo>
                <a:cubicBezTo>
                  <a:pt x="5543518" y="6024403"/>
                  <a:pt x="5533801" y="6021738"/>
                  <a:pt x="5524660" y="6018880"/>
                </a:cubicBezTo>
                <a:cubicBezTo>
                  <a:pt x="5471316" y="6001734"/>
                  <a:pt x="5417784" y="6003257"/>
                  <a:pt x="5363491" y="6013736"/>
                </a:cubicBezTo>
                <a:cubicBezTo>
                  <a:pt x="5352249" y="6016022"/>
                  <a:pt x="5339677" y="6016403"/>
                  <a:pt x="5328437" y="6014118"/>
                </a:cubicBezTo>
                <a:cubicBezTo>
                  <a:pt x="5296812" y="6007449"/>
                  <a:pt x="5266141" y="5996399"/>
                  <a:pt x="5234326" y="5991637"/>
                </a:cubicBezTo>
                <a:cubicBezTo>
                  <a:pt x="5181748" y="5983826"/>
                  <a:pt x="5136216" y="6010115"/>
                  <a:pt x="5089161" y="6027262"/>
                </a:cubicBezTo>
                <a:cubicBezTo>
                  <a:pt x="5044391" y="6043455"/>
                  <a:pt x="5006291" y="6080032"/>
                  <a:pt x="4953328" y="6071840"/>
                </a:cubicBezTo>
                <a:cubicBezTo>
                  <a:pt x="4947996" y="6071078"/>
                  <a:pt x="4942089" y="6076222"/>
                  <a:pt x="4936184" y="6077555"/>
                </a:cubicBezTo>
                <a:cubicBezTo>
                  <a:pt x="4919991" y="6081176"/>
                  <a:pt x="4903799" y="6085555"/>
                  <a:pt x="4887414" y="6087272"/>
                </a:cubicBezTo>
                <a:cubicBezTo>
                  <a:pt x="4867412" y="6089558"/>
                  <a:pt x="4847027" y="6088797"/>
                  <a:pt x="4827024" y="6090701"/>
                </a:cubicBezTo>
                <a:cubicBezTo>
                  <a:pt x="4801305" y="6092986"/>
                  <a:pt x="4775968" y="6099082"/>
                  <a:pt x="4750439" y="6099082"/>
                </a:cubicBezTo>
                <a:cubicBezTo>
                  <a:pt x="4729865" y="6099082"/>
                  <a:pt x="4709480" y="6092034"/>
                  <a:pt x="4689097" y="6088605"/>
                </a:cubicBezTo>
                <a:cubicBezTo>
                  <a:pt x="4660331" y="6083842"/>
                  <a:pt x="4628705" y="6085176"/>
                  <a:pt x="4603368" y="6072984"/>
                </a:cubicBezTo>
                <a:cubicBezTo>
                  <a:pt x="4576318" y="6060029"/>
                  <a:pt x="4550599" y="6054123"/>
                  <a:pt x="4522595" y="6058123"/>
                </a:cubicBezTo>
                <a:cubicBezTo>
                  <a:pt x="4513260" y="6059457"/>
                  <a:pt x="4501257" y="6067459"/>
                  <a:pt x="4497067" y="6075649"/>
                </a:cubicBezTo>
                <a:cubicBezTo>
                  <a:pt x="4487731" y="6093938"/>
                  <a:pt x="4474968" y="6097178"/>
                  <a:pt x="4457632" y="6090890"/>
                </a:cubicBezTo>
                <a:cubicBezTo>
                  <a:pt x="4442581" y="6085555"/>
                  <a:pt x="4424103" y="6082890"/>
                  <a:pt x="4413816" y="6072601"/>
                </a:cubicBezTo>
                <a:cubicBezTo>
                  <a:pt x="4384668" y="6043455"/>
                  <a:pt x="4347518" y="6042503"/>
                  <a:pt x="4311323" y="6034693"/>
                </a:cubicBezTo>
                <a:cubicBezTo>
                  <a:pt x="4289227" y="6029928"/>
                  <a:pt x="4268649" y="6029738"/>
                  <a:pt x="4246551" y="6032976"/>
                </a:cubicBezTo>
                <a:cubicBezTo>
                  <a:pt x="4198545"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ln>
            <a:noFill/>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8" name="Group 17">
            <a:extLst>
              <a:ext uri="{FF2B5EF4-FFF2-40B4-BE49-F238E27FC236}">
                <a16:creationId xmlns:a16="http://schemas.microsoft.com/office/drawing/2014/main" id="{4252769E-B9F0-4068-A645-5BBEF16E9C2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3296010"/>
            <a:ext cx="12191456" cy="2849975"/>
            <a:chOff x="476" y="-3923156"/>
            <a:chExt cx="10667524" cy="2493728"/>
          </a:xfrm>
        </p:grpSpPr>
        <p:sp>
          <p:nvSpPr>
            <p:cNvPr id="19" name="Freeform: Shape 18">
              <a:extLst>
                <a:ext uri="{FF2B5EF4-FFF2-40B4-BE49-F238E27FC236}">
                  <a16:creationId xmlns:a16="http://schemas.microsoft.com/office/drawing/2014/main" id="{1E12D6AD-7096-45BB-9C02-468B2704C15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39953252-97DE-4766-B2F6-E4FDA2FDA6A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4" name="Immagine 3">
            <a:extLst>
              <a:ext uri="{FF2B5EF4-FFF2-40B4-BE49-F238E27FC236}">
                <a16:creationId xmlns:a16="http://schemas.microsoft.com/office/drawing/2014/main" id="{7BCFB630-8640-42F8-AC38-A99F9E73A0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6131" y="6145985"/>
            <a:ext cx="1553725" cy="589049"/>
          </a:xfrm>
          <a:prstGeom prst="rect">
            <a:avLst/>
          </a:prstGeom>
        </p:spPr>
      </p:pic>
      <p:sp>
        <p:nvSpPr>
          <p:cNvPr id="26" name="Sottotitolo 2">
            <a:extLst>
              <a:ext uri="{FF2B5EF4-FFF2-40B4-BE49-F238E27FC236}">
                <a16:creationId xmlns:a16="http://schemas.microsoft.com/office/drawing/2014/main" id="{241E0A70-EA6B-4A1D-ABA2-FDDF688BB91C}"/>
              </a:ext>
            </a:extLst>
          </p:cNvPr>
          <p:cNvSpPr txBox="1">
            <a:spLocks/>
          </p:cNvSpPr>
          <p:nvPr/>
        </p:nvSpPr>
        <p:spPr>
          <a:xfrm>
            <a:off x="3973973" y="354701"/>
            <a:ext cx="4244054" cy="714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it-IT" sz="3200" b="1" dirty="0">
                <a:solidFill>
                  <a:schemeClr val="bg1"/>
                </a:solidFill>
                <a:latin typeface="Baskerville Old Face" panose="02020602080505020303" pitchFamily="18" charset="0"/>
              </a:rPr>
              <a:t>Presentazione del corso</a:t>
            </a:r>
          </a:p>
        </p:txBody>
      </p:sp>
      <p:sp>
        <p:nvSpPr>
          <p:cNvPr id="12" name="CasellaDiTesto 11">
            <a:extLst>
              <a:ext uri="{FF2B5EF4-FFF2-40B4-BE49-F238E27FC236}">
                <a16:creationId xmlns:a16="http://schemas.microsoft.com/office/drawing/2014/main" id="{51106479-F3DC-4968-B835-1CBCEE97D0A7}"/>
              </a:ext>
            </a:extLst>
          </p:cNvPr>
          <p:cNvSpPr txBox="1"/>
          <p:nvPr/>
        </p:nvSpPr>
        <p:spPr>
          <a:xfrm>
            <a:off x="382772" y="1408695"/>
            <a:ext cx="11426456" cy="4690387"/>
          </a:xfrm>
          <a:prstGeom prst="rect">
            <a:avLst/>
          </a:prstGeom>
          <a:noFill/>
        </p:spPr>
        <p:txBody>
          <a:bodyPr wrap="square" rtlCol="0">
            <a:spAutoFit/>
          </a:bodyPr>
          <a:lstStyle/>
          <a:p>
            <a:pPr algn="just">
              <a:lnSpc>
                <a:spcPct val="107000"/>
              </a:lnSpc>
              <a:spcAft>
                <a:spcPts val="800"/>
              </a:spcAft>
            </a:pPr>
            <a:r>
              <a:rPr lang="it-IT" sz="2400" dirty="0">
                <a:solidFill>
                  <a:schemeClr val="bg1"/>
                </a:solidFill>
                <a:effectLst/>
                <a:latin typeface="Baskerville Old Face" panose="02020602080505020303" pitchFamily="18" charset="0"/>
                <a:ea typeface="Calibri" panose="020F0502020204030204" pitchFamily="34" charset="0"/>
                <a:cs typeface="Times New Roman" panose="02020603050405020304" pitchFamily="18" charset="0"/>
              </a:rPr>
              <a:t>Il corso intende promuovere e approfondire la conoscenza dei modelli e delle istituzioni educative e assistenziali nel corso dell’età moderna e dell’età contemporanea nel contesto europeo.</a:t>
            </a:r>
          </a:p>
          <a:p>
            <a:pPr algn="just">
              <a:lnSpc>
                <a:spcPct val="107000"/>
              </a:lnSpc>
              <a:spcAft>
                <a:spcPts val="800"/>
              </a:spcAft>
            </a:pPr>
            <a:r>
              <a:rPr lang="it-IT" sz="2400" dirty="0">
                <a:solidFill>
                  <a:schemeClr val="bg1"/>
                </a:solidFill>
                <a:effectLst/>
                <a:latin typeface="Baskerville Old Face" panose="02020602080505020303" pitchFamily="18" charset="0"/>
                <a:ea typeface="Calibri" panose="020F0502020204030204" pitchFamily="34" charset="0"/>
                <a:cs typeface="Times New Roman" panose="02020603050405020304" pitchFamily="18" charset="0"/>
              </a:rPr>
              <a:t>Particolare attenzione sarà riservata all’evoluzione del sentimento di infanzia, al rinnovamento delle pratiche didattiche ed educative e alla loro influenza nel contesto socio-culturale preso in esame, al fine di individuare quei luoghi educativi, formali e informali, in cui sono stati accolti e formati bambini in età </a:t>
            </a:r>
            <a:r>
              <a:rPr lang="it-IT" sz="2400" dirty="0" err="1">
                <a:solidFill>
                  <a:schemeClr val="bg1"/>
                </a:solidFill>
                <a:effectLst/>
                <a:latin typeface="Baskerville Old Face" panose="02020602080505020303" pitchFamily="18" charset="0"/>
                <a:ea typeface="Calibri" panose="020F0502020204030204" pitchFamily="34" charset="0"/>
                <a:cs typeface="Times New Roman" panose="02020603050405020304" pitchFamily="18" charset="0"/>
              </a:rPr>
              <a:t>pre</a:t>
            </a:r>
            <a:r>
              <a:rPr lang="it-IT" sz="2400" dirty="0">
                <a:solidFill>
                  <a:schemeClr val="bg1"/>
                </a:solidFill>
                <a:effectLst/>
                <a:latin typeface="Baskerville Old Face" panose="02020602080505020303" pitchFamily="18" charset="0"/>
                <a:ea typeface="Calibri" panose="020F0502020204030204" pitchFamily="34" charset="0"/>
                <a:cs typeface="Times New Roman" panose="02020603050405020304" pitchFamily="18" charset="0"/>
              </a:rPr>
              <a:t>-scolare e scolare nel corso dei secoli.</a:t>
            </a:r>
          </a:p>
          <a:p>
            <a:pPr algn="just">
              <a:lnSpc>
                <a:spcPct val="107000"/>
              </a:lnSpc>
              <a:spcAft>
                <a:spcPts val="800"/>
              </a:spcAft>
            </a:pPr>
            <a:r>
              <a:rPr lang="it-IT" sz="2400" dirty="0">
                <a:solidFill>
                  <a:schemeClr val="bg1"/>
                </a:solidFill>
                <a:effectLst/>
                <a:latin typeface="Baskerville Old Face" panose="02020602080505020303" pitchFamily="18" charset="0"/>
                <a:ea typeface="Calibri" panose="020F0502020204030204" pitchFamily="34" charset="0"/>
                <a:cs typeface="Times New Roman" panose="02020603050405020304" pitchFamily="18" charset="0"/>
              </a:rPr>
              <a:t>Il corso si propone, inoltre, di favorire negli studenti la capacità di lettura critica e di analisi delle fonti, attraverso l’acquisizione delle specifiche metodologie di indagine, tipiche delle nuove prospettive di ricerca nell’ambito storico-educativo.</a:t>
            </a:r>
          </a:p>
          <a:p>
            <a:pPr algn="just"/>
            <a:endParaRPr lang="it-IT" sz="2200" dirty="0">
              <a:solidFill>
                <a:schemeClr val="bg1"/>
              </a:solidFill>
              <a:latin typeface="Baskerville Old Face" panose="02020602080505020303" pitchFamily="18" charset="0"/>
            </a:endParaRPr>
          </a:p>
        </p:txBody>
      </p:sp>
    </p:spTree>
    <p:extLst>
      <p:ext uri="{BB962C8B-B14F-4D97-AF65-F5344CB8AC3E}">
        <p14:creationId xmlns:p14="http://schemas.microsoft.com/office/powerpoint/2010/main" val="359004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useBgFill="1">
        <p:nvSpPr>
          <p:cNvPr id="14" name="Freeform: Shape 15">
            <a:extLst>
              <a:ext uri="{FF2B5EF4-FFF2-40B4-BE49-F238E27FC236}">
                <a16:creationId xmlns:a16="http://schemas.microsoft.com/office/drawing/2014/main" id="{C5486FEF-95C5-433A-8B8C-9C07A3C3881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099082"/>
          </a:xfrm>
          <a:custGeom>
            <a:avLst/>
            <a:gdLst>
              <a:gd name="connsiteX0" fmla="*/ 7230262 w 12192000"/>
              <a:gd name="connsiteY0" fmla="*/ 5906862 h 6099082"/>
              <a:gd name="connsiteX1" fmla="*/ 7197115 w 12192000"/>
              <a:gd name="connsiteY1" fmla="*/ 5913338 h 6099082"/>
              <a:gd name="connsiteX2" fmla="*/ 7214545 w 12192000"/>
              <a:gd name="connsiteY2" fmla="*/ 5911744 h 6099082"/>
              <a:gd name="connsiteX3" fmla="*/ 7230262 w 12192000"/>
              <a:gd name="connsiteY3" fmla="*/ 5906862 h 6099082"/>
              <a:gd name="connsiteX4" fmla="*/ 7009120 w 12192000"/>
              <a:gd name="connsiteY4" fmla="*/ 5850263 h 6099082"/>
              <a:gd name="connsiteX5" fmla="*/ 7021563 w 12192000"/>
              <a:gd name="connsiteY5" fmla="*/ 5861355 h 6099082"/>
              <a:gd name="connsiteX6" fmla="*/ 7021563 w 12192000"/>
              <a:gd name="connsiteY6" fmla="*/ 5861354 h 6099082"/>
              <a:gd name="connsiteX7" fmla="*/ 7768443 w 12192000"/>
              <a:gd name="connsiteY7" fmla="*/ 5742074 h 6099082"/>
              <a:gd name="connsiteX8" fmla="*/ 7768443 w 12192000"/>
              <a:gd name="connsiteY8" fmla="*/ 5742075 h 6099082"/>
              <a:gd name="connsiteX9" fmla="*/ 7792447 w 12192000"/>
              <a:gd name="connsiteY9" fmla="*/ 5764553 h 6099082"/>
              <a:gd name="connsiteX10" fmla="*/ 7768443 w 12192000"/>
              <a:gd name="connsiteY10" fmla="*/ 5742074 h 6099082"/>
              <a:gd name="connsiteX11" fmla="*/ 4038748 w 12192000"/>
              <a:gd name="connsiteY11" fmla="*/ 5739955 h 6099082"/>
              <a:gd name="connsiteX12" fmla="*/ 4030517 w 12192000"/>
              <a:gd name="connsiteY12" fmla="*/ 5751599 h 6099082"/>
              <a:gd name="connsiteX13" fmla="*/ 4015609 w 12192000"/>
              <a:gd name="connsiteY13" fmla="*/ 5770450 h 6099082"/>
              <a:gd name="connsiteX14" fmla="*/ 3996845 w 12192000"/>
              <a:gd name="connsiteY14" fmla="*/ 5780104 h 6099082"/>
              <a:gd name="connsiteX15" fmla="*/ 4030518 w 12192000"/>
              <a:gd name="connsiteY15" fmla="*/ 5751599 h 6099082"/>
              <a:gd name="connsiteX16" fmla="*/ 6245343 w 12192000"/>
              <a:gd name="connsiteY16" fmla="*/ 5736549 h 6099082"/>
              <a:gd name="connsiteX17" fmla="*/ 6274406 w 12192000"/>
              <a:gd name="connsiteY17" fmla="*/ 5743345 h 6099082"/>
              <a:gd name="connsiteX18" fmla="*/ 6291246 w 12192000"/>
              <a:gd name="connsiteY18" fmla="*/ 5749662 h 6099082"/>
              <a:gd name="connsiteX19" fmla="*/ 6291385 w 12192000"/>
              <a:gd name="connsiteY19" fmla="*/ 5749714 h 6099082"/>
              <a:gd name="connsiteX20" fmla="*/ 6306284 w 12192000"/>
              <a:gd name="connsiteY20" fmla="*/ 5755552 h 6099082"/>
              <a:gd name="connsiteX21" fmla="*/ 6308075 w 12192000"/>
              <a:gd name="connsiteY21" fmla="*/ 5755968 h 6099082"/>
              <a:gd name="connsiteX22" fmla="*/ 6313854 w 12192000"/>
              <a:gd name="connsiteY22" fmla="*/ 5758133 h 6099082"/>
              <a:gd name="connsiteX23" fmla="*/ 6337047 w 12192000"/>
              <a:gd name="connsiteY23" fmla="*/ 5762696 h 6099082"/>
              <a:gd name="connsiteX24" fmla="*/ 6308075 w 12192000"/>
              <a:gd name="connsiteY24" fmla="*/ 5755968 h 6099082"/>
              <a:gd name="connsiteX25" fmla="*/ 6291385 w 12192000"/>
              <a:gd name="connsiteY25" fmla="*/ 5749714 h 6099082"/>
              <a:gd name="connsiteX26" fmla="*/ 6276197 w 12192000"/>
              <a:gd name="connsiteY26" fmla="*/ 5743764 h 6099082"/>
              <a:gd name="connsiteX27" fmla="*/ 6274406 w 12192000"/>
              <a:gd name="connsiteY27" fmla="*/ 5743345 h 6099082"/>
              <a:gd name="connsiteX28" fmla="*/ 6268612 w 12192000"/>
              <a:gd name="connsiteY28" fmla="*/ 5741171 h 6099082"/>
              <a:gd name="connsiteX29" fmla="*/ 6245343 w 12192000"/>
              <a:gd name="connsiteY29" fmla="*/ 5736549 h 6099082"/>
              <a:gd name="connsiteX30" fmla="*/ 3871824 w 12192000"/>
              <a:gd name="connsiteY30" fmla="*/ 5726642 h 6099082"/>
              <a:gd name="connsiteX31" fmla="*/ 3908498 w 12192000"/>
              <a:gd name="connsiteY31" fmla="*/ 5756123 h 6099082"/>
              <a:gd name="connsiteX32" fmla="*/ 3908984 w 12192000"/>
              <a:gd name="connsiteY32" fmla="*/ 5756350 h 6099082"/>
              <a:gd name="connsiteX33" fmla="*/ 3908498 w 12192000"/>
              <a:gd name="connsiteY33" fmla="*/ 5756123 h 6099082"/>
              <a:gd name="connsiteX34" fmla="*/ 3871824 w 12192000"/>
              <a:gd name="connsiteY34" fmla="*/ 5726642 h 6099082"/>
              <a:gd name="connsiteX35" fmla="*/ 6558837 w 12192000"/>
              <a:gd name="connsiteY35" fmla="*/ 5706717 h 6099082"/>
              <a:gd name="connsiteX36" fmla="*/ 6529984 w 12192000"/>
              <a:gd name="connsiteY36" fmla="*/ 5708163 h 6099082"/>
              <a:gd name="connsiteX37" fmla="*/ 6589207 w 12192000"/>
              <a:gd name="connsiteY37" fmla="*/ 5711593 h 6099082"/>
              <a:gd name="connsiteX38" fmla="*/ 6558837 w 12192000"/>
              <a:gd name="connsiteY38" fmla="*/ 5706717 h 6099082"/>
              <a:gd name="connsiteX39" fmla="*/ 4834454 w 12192000"/>
              <a:gd name="connsiteY39" fmla="*/ 5646059 h 6099082"/>
              <a:gd name="connsiteX40" fmla="*/ 4883985 w 12192000"/>
              <a:gd name="connsiteY40" fmla="*/ 5670301 h 6099082"/>
              <a:gd name="connsiteX41" fmla="*/ 4858238 w 12192000"/>
              <a:gd name="connsiteY41" fmla="*/ 5663787 h 6099082"/>
              <a:gd name="connsiteX42" fmla="*/ 4834454 w 12192000"/>
              <a:gd name="connsiteY42" fmla="*/ 5646059 h 6099082"/>
              <a:gd name="connsiteX43" fmla="*/ 5056443 w 12192000"/>
              <a:gd name="connsiteY43" fmla="*/ 5643725 h 6099082"/>
              <a:gd name="connsiteX44" fmla="*/ 5072588 w 12192000"/>
              <a:gd name="connsiteY44" fmla="*/ 5644505 h 6099082"/>
              <a:gd name="connsiteX45" fmla="*/ 5089161 w 12192000"/>
              <a:gd name="connsiteY45" fmla="*/ 5653107 h 6099082"/>
              <a:gd name="connsiteX46" fmla="*/ 5056443 w 12192000"/>
              <a:gd name="connsiteY46" fmla="*/ 5643725 h 6099082"/>
              <a:gd name="connsiteX47" fmla="*/ 739852 w 12192000"/>
              <a:gd name="connsiteY47" fmla="*/ 5343843 h 6099082"/>
              <a:gd name="connsiteX48" fmla="*/ 724278 w 12192000"/>
              <a:gd name="connsiteY48" fmla="*/ 5365062 h 6099082"/>
              <a:gd name="connsiteX49" fmla="*/ 708621 w 12192000"/>
              <a:gd name="connsiteY49" fmla="*/ 5381222 h 6099082"/>
              <a:gd name="connsiteX50" fmla="*/ 691439 w 12192000"/>
              <a:gd name="connsiteY50" fmla="*/ 5386697 h 6099082"/>
              <a:gd name="connsiteX51" fmla="*/ 708622 w 12192000"/>
              <a:gd name="connsiteY51" fmla="*/ 5381222 h 6099082"/>
              <a:gd name="connsiteX52" fmla="*/ 724279 w 12192000"/>
              <a:gd name="connsiteY52" fmla="*/ 5365062 h 6099082"/>
              <a:gd name="connsiteX53" fmla="*/ 739852 w 12192000"/>
              <a:gd name="connsiteY53" fmla="*/ 5343843 h 6099082"/>
              <a:gd name="connsiteX54" fmla="*/ 8934151 w 12192000"/>
              <a:gd name="connsiteY54" fmla="*/ 5275333 h 6099082"/>
              <a:gd name="connsiteX55" fmla="*/ 8954249 w 12192000"/>
              <a:gd name="connsiteY55" fmla="*/ 5290264 h 6099082"/>
              <a:gd name="connsiteX56" fmla="*/ 8962389 w 12192000"/>
              <a:gd name="connsiteY56" fmla="*/ 5293563 h 6099082"/>
              <a:gd name="connsiteX57" fmla="*/ 8954250 w 12192000"/>
              <a:gd name="connsiteY57" fmla="*/ 5290264 h 6099082"/>
              <a:gd name="connsiteX58" fmla="*/ 8934151 w 12192000"/>
              <a:gd name="connsiteY58" fmla="*/ 5275333 h 6099082"/>
              <a:gd name="connsiteX59" fmla="*/ 2314816 w 12192000"/>
              <a:gd name="connsiteY59" fmla="*/ 5273737 h 6099082"/>
              <a:gd name="connsiteX60" fmla="*/ 2300909 w 12192000"/>
              <a:gd name="connsiteY60" fmla="*/ 5279143 h 6099082"/>
              <a:gd name="connsiteX61" fmla="*/ 2216515 w 12192000"/>
              <a:gd name="connsiteY61" fmla="*/ 5314887 h 6099082"/>
              <a:gd name="connsiteX62" fmla="*/ 2300910 w 12192000"/>
              <a:gd name="connsiteY62" fmla="*/ 5279143 h 6099082"/>
              <a:gd name="connsiteX63" fmla="*/ 1916629 w 12192000"/>
              <a:gd name="connsiteY63" fmla="*/ 5252000 h 6099082"/>
              <a:gd name="connsiteX64" fmla="*/ 1907132 w 12192000"/>
              <a:gd name="connsiteY64" fmla="*/ 5255330 h 6099082"/>
              <a:gd name="connsiteX65" fmla="*/ 1866619 w 12192000"/>
              <a:gd name="connsiteY65" fmla="*/ 5265015 h 6099082"/>
              <a:gd name="connsiteX66" fmla="*/ 1907133 w 12192000"/>
              <a:gd name="connsiteY66" fmla="*/ 5255330 h 6099082"/>
              <a:gd name="connsiteX67" fmla="*/ 2058204 w 12192000"/>
              <a:gd name="connsiteY67" fmla="*/ 5241232 h 6099082"/>
              <a:gd name="connsiteX68" fmla="*/ 2108194 w 12192000"/>
              <a:gd name="connsiteY68" fmla="*/ 5255939 h 6099082"/>
              <a:gd name="connsiteX69" fmla="*/ 2058204 w 12192000"/>
              <a:gd name="connsiteY69" fmla="*/ 5241232 h 6099082"/>
              <a:gd name="connsiteX70" fmla="*/ 0 w 12192000"/>
              <a:gd name="connsiteY70" fmla="*/ 0 h 6099082"/>
              <a:gd name="connsiteX71" fmla="*/ 12191456 w 12192000"/>
              <a:gd name="connsiteY71" fmla="*/ 0 h 6099082"/>
              <a:gd name="connsiteX72" fmla="*/ 12191456 w 12192000"/>
              <a:gd name="connsiteY72" fmla="*/ 873938 h 6099082"/>
              <a:gd name="connsiteX73" fmla="*/ 12192000 w 12192000"/>
              <a:gd name="connsiteY73" fmla="*/ 873938 h 6099082"/>
              <a:gd name="connsiteX74" fmla="*/ 12192000 w 12192000"/>
              <a:gd name="connsiteY74" fmla="*/ 3249107 h 6099082"/>
              <a:gd name="connsiteX75" fmla="*/ 12192000 w 12192000"/>
              <a:gd name="connsiteY75" fmla="*/ 3283970 h 6099082"/>
              <a:gd name="connsiteX76" fmla="*/ 12192000 w 12192000"/>
              <a:gd name="connsiteY76" fmla="*/ 3681702 h 6099082"/>
              <a:gd name="connsiteX77" fmla="*/ 12160947 w 12192000"/>
              <a:gd name="connsiteY77" fmla="*/ 3710323 h 6099082"/>
              <a:gd name="connsiteX78" fmla="*/ 12026448 w 12192000"/>
              <a:gd name="connsiteY78" fmla="*/ 3770523 h 6099082"/>
              <a:gd name="connsiteX79" fmla="*/ 11986443 w 12192000"/>
              <a:gd name="connsiteY79" fmla="*/ 3786526 h 6099082"/>
              <a:gd name="connsiteX80" fmla="*/ 11821656 w 12192000"/>
              <a:gd name="connsiteY80" fmla="*/ 3889591 h 6099082"/>
              <a:gd name="connsiteX81" fmla="*/ 11672489 w 12192000"/>
              <a:gd name="connsiteY81" fmla="*/ 4017039 h 6099082"/>
              <a:gd name="connsiteX82" fmla="*/ 11562947 w 12192000"/>
              <a:gd name="connsiteY82" fmla="*/ 4168300 h 6099082"/>
              <a:gd name="connsiteX83" fmla="*/ 11532275 w 12192000"/>
              <a:gd name="connsiteY83" fmla="*/ 4204307 h 6099082"/>
              <a:gd name="connsiteX84" fmla="*/ 11448453 w 12192000"/>
              <a:gd name="connsiteY84" fmla="*/ 4249457 h 6099082"/>
              <a:gd name="connsiteX85" fmla="*/ 11374346 w 12192000"/>
              <a:gd name="connsiteY85" fmla="*/ 4283366 h 6099082"/>
              <a:gd name="connsiteX86" fmla="*/ 11320623 w 12192000"/>
              <a:gd name="connsiteY86" fmla="*/ 4320897 h 6099082"/>
              <a:gd name="connsiteX87" fmla="*/ 11275283 w 12192000"/>
              <a:gd name="connsiteY87" fmla="*/ 4355378 h 6099082"/>
              <a:gd name="connsiteX88" fmla="*/ 11172600 w 12192000"/>
              <a:gd name="connsiteY88" fmla="*/ 4444536 h 6099082"/>
              <a:gd name="connsiteX89" fmla="*/ 11058869 w 12192000"/>
              <a:gd name="connsiteY89" fmla="*/ 4519786 h 6099082"/>
              <a:gd name="connsiteX90" fmla="*/ 10967423 w 12192000"/>
              <a:gd name="connsiteY90" fmla="*/ 4611991 h 6099082"/>
              <a:gd name="connsiteX91" fmla="*/ 10929704 w 12192000"/>
              <a:gd name="connsiteY91" fmla="*/ 4661903 h 6099082"/>
              <a:gd name="connsiteX92" fmla="*/ 10850453 w 12192000"/>
              <a:gd name="connsiteY92" fmla="*/ 4696003 h 6099082"/>
              <a:gd name="connsiteX93" fmla="*/ 10764534 w 12192000"/>
              <a:gd name="connsiteY93" fmla="*/ 4749345 h 6099082"/>
              <a:gd name="connsiteX94" fmla="*/ 10703573 w 12192000"/>
              <a:gd name="connsiteY94" fmla="*/ 4802305 h 6099082"/>
              <a:gd name="connsiteX95" fmla="*/ 10656519 w 12192000"/>
              <a:gd name="connsiteY95" fmla="*/ 4837740 h 6099082"/>
              <a:gd name="connsiteX96" fmla="*/ 10590031 w 12192000"/>
              <a:gd name="connsiteY96" fmla="*/ 4873366 h 6099082"/>
              <a:gd name="connsiteX97" fmla="*/ 10523354 w 12192000"/>
              <a:gd name="connsiteY97" fmla="*/ 4920039 h 6099082"/>
              <a:gd name="connsiteX98" fmla="*/ 10490969 w 12192000"/>
              <a:gd name="connsiteY98" fmla="*/ 4948806 h 6099082"/>
              <a:gd name="connsiteX99" fmla="*/ 10428291 w 12192000"/>
              <a:gd name="connsiteY99" fmla="*/ 4996622 h 6099082"/>
              <a:gd name="connsiteX100" fmla="*/ 10363709 w 12192000"/>
              <a:gd name="connsiteY100" fmla="*/ 5041201 h 6099082"/>
              <a:gd name="connsiteX101" fmla="*/ 10242357 w 12192000"/>
              <a:gd name="connsiteY101" fmla="*/ 5092257 h 6099082"/>
              <a:gd name="connsiteX102" fmla="*/ 10131863 w 12192000"/>
              <a:gd name="connsiteY102" fmla="*/ 5167315 h 6099082"/>
              <a:gd name="connsiteX103" fmla="*/ 10044230 w 12192000"/>
              <a:gd name="connsiteY103" fmla="*/ 5222182 h 6099082"/>
              <a:gd name="connsiteX104" fmla="*/ 9993175 w 12192000"/>
              <a:gd name="connsiteY104" fmla="*/ 5258189 h 6099082"/>
              <a:gd name="connsiteX105" fmla="*/ 9899446 w 12192000"/>
              <a:gd name="connsiteY105" fmla="*/ 5338582 h 6099082"/>
              <a:gd name="connsiteX106" fmla="*/ 9754088 w 12192000"/>
              <a:gd name="connsiteY106" fmla="*/ 5423166 h 6099082"/>
              <a:gd name="connsiteX107" fmla="*/ 9666265 w 12192000"/>
              <a:gd name="connsiteY107" fmla="*/ 5468888 h 6099082"/>
              <a:gd name="connsiteX108" fmla="*/ 9477283 w 12192000"/>
              <a:gd name="connsiteY108" fmla="*/ 5537851 h 6099082"/>
              <a:gd name="connsiteX109" fmla="*/ 9416321 w 12192000"/>
              <a:gd name="connsiteY109" fmla="*/ 5562426 h 6099082"/>
              <a:gd name="connsiteX110" fmla="*/ 9346597 w 12192000"/>
              <a:gd name="connsiteY110" fmla="*/ 5578619 h 6099082"/>
              <a:gd name="connsiteX111" fmla="*/ 9234579 w 12192000"/>
              <a:gd name="connsiteY111" fmla="*/ 5616911 h 6099082"/>
              <a:gd name="connsiteX112" fmla="*/ 9015878 w 12192000"/>
              <a:gd name="connsiteY112" fmla="*/ 5682826 h 6099082"/>
              <a:gd name="connsiteX113" fmla="*/ 8967871 w 12192000"/>
              <a:gd name="connsiteY113" fmla="*/ 5692923 h 6099082"/>
              <a:gd name="connsiteX114" fmla="*/ 8845565 w 12192000"/>
              <a:gd name="connsiteY114" fmla="*/ 5735407 h 6099082"/>
              <a:gd name="connsiteX115" fmla="*/ 8772219 w 12192000"/>
              <a:gd name="connsiteY115" fmla="*/ 5763982 h 6099082"/>
              <a:gd name="connsiteX116" fmla="*/ 8711448 w 12192000"/>
              <a:gd name="connsiteY116" fmla="*/ 5780366 h 6099082"/>
              <a:gd name="connsiteX117" fmla="*/ 8657726 w 12192000"/>
              <a:gd name="connsiteY117" fmla="*/ 5787986 h 6099082"/>
              <a:gd name="connsiteX118" fmla="*/ 8516369 w 12192000"/>
              <a:gd name="connsiteY118" fmla="*/ 5825705 h 6099082"/>
              <a:gd name="connsiteX119" fmla="*/ 8459979 w 12192000"/>
              <a:gd name="connsiteY119" fmla="*/ 5840566 h 6099082"/>
              <a:gd name="connsiteX120" fmla="*/ 8313671 w 12192000"/>
              <a:gd name="connsiteY120" fmla="*/ 5891622 h 6099082"/>
              <a:gd name="connsiteX121" fmla="*/ 8189651 w 12192000"/>
              <a:gd name="connsiteY121" fmla="*/ 5925341 h 6099082"/>
              <a:gd name="connsiteX122" fmla="*/ 8137835 w 12192000"/>
              <a:gd name="connsiteY122" fmla="*/ 5941534 h 6099082"/>
              <a:gd name="connsiteX123" fmla="*/ 8019339 w 12192000"/>
              <a:gd name="connsiteY123" fmla="*/ 5968586 h 6099082"/>
              <a:gd name="connsiteX124" fmla="*/ 7952280 w 12192000"/>
              <a:gd name="connsiteY124" fmla="*/ 5987637 h 6099082"/>
              <a:gd name="connsiteX125" fmla="*/ 7788636 w 12192000"/>
              <a:gd name="connsiteY125" fmla="*/ 6009163 h 6099082"/>
              <a:gd name="connsiteX126" fmla="*/ 7619655 w 12192000"/>
              <a:gd name="connsiteY126" fmla="*/ 6029928 h 6099082"/>
              <a:gd name="connsiteX127" fmla="*/ 7526880 w 12192000"/>
              <a:gd name="connsiteY127" fmla="*/ 6036786 h 6099082"/>
              <a:gd name="connsiteX128" fmla="*/ 7445916 w 12192000"/>
              <a:gd name="connsiteY128" fmla="*/ 6047647 h 6099082"/>
              <a:gd name="connsiteX129" fmla="*/ 7375428 w 12192000"/>
              <a:gd name="connsiteY129" fmla="*/ 6054505 h 6099082"/>
              <a:gd name="connsiteX130" fmla="*/ 7263220 w 12192000"/>
              <a:gd name="connsiteY130" fmla="*/ 6068411 h 6099082"/>
              <a:gd name="connsiteX131" fmla="*/ 7216547 w 12192000"/>
              <a:gd name="connsiteY131" fmla="*/ 6072032 h 6099082"/>
              <a:gd name="connsiteX132" fmla="*/ 7106432 w 12192000"/>
              <a:gd name="connsiteY132" fmla="*/ 6071840 h 6099082"/>
              <a:gd name="connsiteX133" fmla="*/ 7068141 w 12192000"/>
              <a:gd name="connsiteY133" fmla="*/ 6069936 h 6099082"/>
              <a:gd name="connsiteX134" fmla="*/ 6994415 w 12192000"/>
              <a:gd name="connsiteY134" fmla="*/ 6046313 h 6099082"/>
              <a:gd name="connsiteX135" fmla="*/ 6985653 w 12192000"/>
              <a:gd name="connsiteY135" fmla="*/ 6044599 h 6099082"/>
              <a:gd name="connsiteX136" fmla="*/ 6937263 w 12192000"/>
              <a:gd name="connsiteY136" fmla="*/ 6035263 h 6099082"/>
              <a:gd name="connsiteX137" fmla="*/ 6910782 w 12192000"/>
              <a:gd name="connsiteY137" fmla="*/ 6032214 h 6099082"/>
              <a:gd name="connsiteX138" fmla="*/ 6810195 w 12192000"/>
              <a:gd name="connsiteY138" fmla="*/ 6012784 h 6099082"/>
              <a:gd name="connsiteX139" fmla="*/ 6752283 w 12192000"/>
              <a:gd name="connsiteY139" fmla="*/ 6003639 h 6099082"/>
              <a:gd name="connsiteX140" fmla="*/ 6705417 w 12192000"/>
              <a:gd name="connsiteY140" fmla="*/ 6004974 h 6099082"/>
              <a:gd name="connsiteX141" fmla="*/ 6623118 w 12192000"/>
              <a:gd name="connsiteY141" fmla="*/ 6006687 h 6099082"/>
              <a:gd name="connsiteX142" fmla="*/ 6596828 w 12192000"/>
              <a:gd name="connsiteY142" fmla="*/ 6011070 h 6099082"/>
              <a:gd name="connsiteX143" fmla="*/ 6477951 w 12192000"/>
              <a:gd name="connsiteY143" fmla="*/ 5998495 h 6099082"/>
              <a:gd name="connsiteX144" fmla="*/ 6410131 w 12192000"/>
              <a:gd name="connsiteY144" fmla="*/ 5997543 h 6099082"/>
              <a:gd name="connsiteX145" fmla="*/ 6333739 w 12192000"/>
              <a:gd name="connsiteY145" fmla="*/ 5981920 h 6099082"/>
              <a:gd name="connsiteX146" fmla="*/ 6311449 w 12192000"/>
              <a:gd name="connsiteY146" fmla="*/ 5982682 h 6099082"/>
              <a:gd name="connsiteX147" fmla="*/ 6286493 w 12192000"/>
              <a:gd name="connsiteY147" fmla="*/ 5984017 h 6099082"/>
              <a:gd name="connsiteX148" fmla="*/ 6209909 w 12192000"/>
              <a:gd name="connsiteY148" fmla="*/ 5985161 h 6099082"/>
              <a:gd name="connsiteX149" fmla="*/ 6163424 w 12192000"/>
              <a:gd name="connsiteY149" fmla="*/ 5990874 h 6099082"/>
              <a:gd name="connsiteX150" fmla="*/ 6074841 w 12192000"/>
              <a:gd name="connsiteY150" fmla="*/ 5987447 h 6099082"/>
              <a:gd name="connsiteX151" fmla="*/ 6042072 w 12192000"/>
              <a:gd name="connsiteY151" fmla="*/ 5992399 h 6099082"/>
              <a:gd name="connsiteX152" fmla="*/ 5959204 w 12192000"/>
              <a:gd name="connsiteY152" fmla="*/ 5992971 h 6099082"/>
              <a:gd name="connsiteX153" fmla="*/ 5884905 w 12192000"/>
              <a:gd name="connsiteY153" fmla="*/ 5990113 h 6099082"/>
              <a:gd name="connsiteX154" fmla="*/ 5813275 w 12192000"/>
              <a:gd name="connsiteY154" fmla="*/ 5991637 h 6099082"/>
              <a:gd name="connsiteX155" fmla="*/ 5762029 w 12192000"/>
              <a:gd name="connsiteY155" fmla="*/ 5997923 h 6099082"/>
              <a:gd name="connsiteX156" fmla="*/ 5706401 w 12192000"/>
              <a:gd name="connsiteY156" fmla="*/ 6001734 h 6099082"/>
              <a:gd name="connsiteX157" fmla="*/ 5553045 w 12192000"/>
              <a:gd name="connsiteY157" fmla="*/ 6024403 h 6099082"/>
              <a:gd name="connsiteX158" fmla="*/ 5524660 w 12192000"/>
              <a:gd name="connsiteY158" fmla="*/ 6018880 h 6099082"/>
              <a:gd name="connsiteX159" fmla="*/ 5363491 w 12192000"/>
              <a:gd name="connsiteY159" fmla="*/ 6013736 h 6099082"/>
              <a:gd name="connsiteX160" fmla="*/ 5328437 w 12192000"/>
              <a:gd name="connsiteY160" fmla="*/ 6014118 h 6099082"/>
              <a:gd name="connsiteX161" fmla="*/ 5234326 w 12192000"/>
              <a:gd name="connsiteY161" fmla="*/ 5991637 h 6099082"/>
              <a:gd name="connsiteX162" fmla="*/ 5089161 w 12192000"/>
              <a:gd name="connsiteY162" fmla="*/ 6027262 h 6099082"/>
              <a:gd name="connsiteX163" fmla="*/ 4953328 w 12192000"/>
              <a:gd name="connsiteY163" fmla="*/ 6071840 h 6099082"/>
              <a:gd name="connsiteX164" fmla="*/ 4936184 w 12192000"/>
              <a:gd name="connsiteY164" fmla="*/ 6077555 h 6099082"/>
              <a:gd name="connsiteX165" fmla="*/ 4887414 w 12192000"/>
              <a:gd name="connsiteY165" fmla="*/ 6087272 h 6099082"/>
              <a:gd name="connsiteX166" fmla="*/ 4827024 w 12192000"/>
              <a:gd name="connsiteY166" fmla="*/ 6090701 h 6099082"/>
              <a:gd name="connsiteX167" fmla="*/ 4750439 w 12192000"/>
              <a:gd name="connsiteY167" fmla="*/ 6099082 h 6099082"/>
              <a:gd name="connsiteX168" fmla="*/ 4689097 w 12192000"/>
              <a:gd name="connsiteY168" fmla="*/ 6088605 h 6099082"/>
              <a:gd name="connsiteX169" fmla="*/ 4603368 w 12192000"/>
              <a:gd name="connsiteY169" fmla="*/ 6072984 h 6099082"/>
              <a:gd name="connsiteX170" fmla="*/ 4522595 w 12192000"/>
              <a:gd name="connsiteY170" fmla="*/ 6058123 h 6099082"/>
              <a:gd name="connsiteX171" fmla="*/ 4497067 w 12192000"/>
              <a:gd name="connsiteY171" fmla="*/ 6075649 h 6099082"/>
              <a:gd name="connsiteX172" fmla="*/ 4457632 w 12192000"/>
              <a:gd name="connsiteY172" fmla="*/ 6090890 h 6099082"/>
              <a:gd name="connsiteX173" fmla="*/ 4413816 w 12192000"/>
              <a:gd name="connsiteY173" fmla="*/ 6072601 h 6099082"/>
              <a:gd name="connsiteX174" fmla="*/ 4311323 w 12192000"/>
              <a:gd name="connsiteY174" fmla="*/ 6034693 h 6099082"/>
              <a:gd name="connsiteX175" fmla="*/ 4246551 w 12192000"/>
              <a:gd name="connsiteY175" fmla="*/ 6032976 h 6099082"/>
              <a:gd name="connsiteX176" fmla="*/ 4105766 w 12192000"/>
              <a:gd name="connsiteY176" fmla="*/ 6016784 h 6099082"/>
              <a:gd name="connsiteX177" fmla="*/ 4013753 w 12192000"/>
              <a:gd name="connsiteY177" fmla="*/ 5993733 h 6099082"/>
              <a:gd name="connsiteX178" fmla="*/ 3947648 w 12192000"/>
              <a:gd name="connsiteY178" fmla="*/ 5967634 h 6099082"/>
              <a:gd name="connsiteX179" fmla="*/ 3852966 w 12192000"/>
              <a:gd name="connsiteY179" fmla="*/ 5933533 h 6099082"/>
              <a:gd name="connsiteX180" fmla="*/ 3757902 w 12192000"/>
              <a:gd name="connsiteY180" fmla="*/ 5915816 h 6099082"/>
              <a:gd name="connsiteX181" fmla="*/ 3689131 w 12192000"/>
              <a:gd name="connsiteY181" fmla="*/ 5893526 h 6099082"/>
              <a:gd name="connsiteX182" fmla="*/ 3605116 w 12192000"/>
              <a:gd name="connsiteY182" fmla="*/ 5878285 h 6099082"/>
              <a:gd name="connsiteX183" fmla="*/ 3534629 w 12192000"/>
              <a:gd name="connsiteY183" fmla="*/ 5877715 h 6099082"/>
              <a:gd name="connsiteX184" fmla="*/ 3424135 w 12192000"/>
              <a:gd name="connsiteY184" fmla="*/ 5880382 h 6099082"/>
              <a:gd name="connsiteX185" fmla="*/ 3288877 w 12192000"/>
              <a:gd name="connsiteY185" fmla="*/ 5834280 h 6099082"/>
              <a:gd name="connsiteX186" fmla="*/ 3234202 w 12192000"/>
              <a:gd name="connsiteY186" fmla="*/ 5823991 h 6099082"/>
              <a:gd name="connsiteX187" fmla="*/ 3182763 w 12192000"/>
              <a:gd name="connsiteY187" fmla="*/ 5819229 h 6099082"/>
              <a:gd name="connsiteX188" fmla="*/ 3073604 w 12192000"/>
              <a:gd name="connsiteY188" fmla="*/ 5788558 h 6099082"/>
              <a:gd name="connsiteX189" fmla="*/ 3029216 w 12192000"/>
              <a:gd name="connsiteY189" fmla="*/ 5778459 h 6099082"/>
              <a:gd name="connsiteX190" fmla="*/ 2967110 w 12192000"/>
              <a:gd name="connsiteY190" fmla="*/ 5778651 h 6099082"/>
              <a:gd name="connsiteX191" fmla="*/ 2854140 w 12192000"/>
              <a:gd name="connsiteY191" fmla="*/ 5764553 h 6099082"/>
              <a:gd name="connsiteX192" fmla="*/ 2741360 w 12192000"/>
              <a:gd name="connsiteY192" fmla="*/ 5723403 h 6099082"/>
              <a:gd name="connsiteX193" fmla="*/ 2693543 w 12192000"/>
              <a:gd name="connsiteY193" fmla="*/ 5727405 h 6099082"/>
              <a:gd name="connsiteX194" fmla="*/ 2676398 w 12192000"/>
              <a:gd name="connsiteY194" fmla="*/ 5726453 h 6099082"/>
              <a:gd name="connsiteX195" fmla="*/ 2522279 w 12192000"/>
              <a:gd name="connsiteY195" fmla="*/ 5703782 h 6099082"/>
              <a:gd name="connsiteX196" fmla="*/ 2506847 w 12192000"/>
              <a:gd name="connsiteY196" fmla="*/ 5701305 h 6099082"/>
              <a:gd name="connsiteX197" fmla="*/ 2434456 w 12192000"/>
              <a:gd name="connsiteY197" fmla="*/ 5681112 h 6099082"/>
              <a:gd name="connsiteX198" fmla="*/ 2251948 w 12192000"/>
              <a:gd name="connsiteY198" fmla="*/ 5668538 h 6099082"/>
              <a:gd name="connsiteX199" fmla="*/ 2240710 w 12192000"/>
              <a:gd name="connsiteY199" fmla="*/ 5667014 h 6099082"/>
              <a:gd name="connsiteX200" fmla="*/ 2179556 w 12192000"/>
              <a:gd name="connsiteY200" fmla="*/ 5677111 h 6099082"/>
              <a:gd name="connsiteX201" fmla="*/ 2149267 w 12192000"/>
              <a:gd name="connsiteY201" fmla="*/ 5691399 h 6099082"/>
              <a:gd name="connsiteX202" fmla="*/ 2102021 w 12192000"/>
              <a:gd name="connsiteY202" fmla="*/ 5706259 h 6099082"/>
              <a:gd name="connsiteX203" fmla="*/ 2054013 w 12192000"/>
              <a:gd name="connsiteY203" fmla="*/ 5711784 h 6099082"/>
              <a:gd name="connsiteX204" fmla="*/ 1973429 w 12192000"/>
              <a:gd name="connsiteY204" fmla="*/ 5689303 h 6099082"/>
              <a:gd name="connsiteX205" fmla="*/ 1944092 w 12192000"/>
              <a:gd name="connsiteY205" fmla="*/ 5687017 h 6099082"/>
              <a:gd name="connsiteX206" fmla="*/ 1878748 w 12192000"/>
              <a:gd name="connsiteY206" fmla="*/ 5676159 h 6099082"/>
              <a:gd name="connsiteX207" fmla="*/ 1821596 w 12192000"/>
              <a:gd name="connsiteY207" fmla="*/ 5676920 h 6099082"/>
              <a:gd name="connsiteX208" fmla="*/ 1775684 w 12192000"/>
              <a:gd name="connsiteY208" fmla="*/ 5694257 h 6099082"/>
              <a:gd name="connsiteX209" fmla="*/ 1709006 w 12192000"/>
              <a:gd name="connsiteY209" fmla="*/ 5697685 h 6099082"/>
              <a:gd name="connsiteX210" fmla="*/ 1665950 w 12192000"/>
              <a:gd name="connsiteY210" fmla="*/ 5685113 h 6099082"/>
              <a:gd name="connsiteX211" fmla="*/ 1657188 w 12192000"/>
              <a:gd name="connsiteY211" fmla="*/ 5683399 h 6099082"/>
              <a:gd name="connsiteX212" fmla="*/ 1544598 w 12192000"/>
              <a:gd name="connsiteY212" fmla="*/ 5682634 h 6099082"/>
              <a:gd name="connsiteX213" fmla="*/ 1404006 w 12192000"/>
              <a:gd name="connsiteY213" fmla="*/ 5720546 h 6099082"/>
              <a:gd name="connsiteX214" fmla="*/ 1380762 w 12192000"/>
              <a:gd name="connsiteY214" fmla="*/ 5728549 h 6099082"/>
              <a:gd name="connsiteX215" fmla="*/ 1267411 w 12192000"/>
              <a:gd name="connsiteY215" fmla="*/ 5742455 h 6099082"/>
              <a:gd name="connsiteX216" fmla="*/ 1206641 w 12192000"/>
              <a:gd name="connsiteY216" fmla="*/ 5756553 h 6099082"/>
              <a:gd name="connsiteX217" fmla="*/ 1162823 w 12192000"/>
              <a:gd name="connsiteY217" fmla="*/ 5757315 h 6099082"/>
              <a:gd name="connsiteX218" fmla="*/ 1109865 w 12192000"/>
              <a:gd name="connsiteY218" fmla="*/ 5782270 h 6099082"/>
              <a:gd name="connsiteX219" fmla="*/ 1092527 w 12192000"/>
              <a:gd name="connsiteY219" fmla="*/ 5793130 h 6099082"/>
              <a:gd name="connsiteX220" fmla="*/ 1071762 w 12192000"/>
              <a:gd name="connsiteY220" fmla="*/ 5799607 h 6099082"/>
              <a:gd name="connsiteX221" fmla="*/ 977653 w 12192000"/>
              <a:gd name="connsiteY221" fmla="*/ 5820182 h 6099082"/>
              <a:gd name="connsiteX222" fmla="*/ 960887 w 12192000"/>
              <a:gd name="connsiteY222" fmla="*/ 5831801 h 6099082"/>
              <a:gd name="connsiteX223" fmla="*/ 949646 w 12192000"/>
              <a:gd name="connsiteY223" fmla="*/ 5839042 h 6099082"/>
              <a:gd name="connsiteX224" fmla="*/ 858205 w 12192000"/>
              <a:gd name="connsiteY224" fmla="*/ 5851234 h 6099082"/>
              <a:gd name="connsiteX225" fmla="*/ 801053 w 12192000"/>
              <a:gd name="connsiteY225" fmla="*/ 5885715 h 6099082"/>
              <a:gd name="connsiteX226" fmla="*/ 785432 w 12192000"/>
              <a:gd name="connsiteY226" fmla="*/ 5900384 h 6099082"/>
              <a:gd name="connsiteX227" fmla="*/ 730754 w 12192000"/>
              <a:gd name="connsiteY227" fmla="*/ 5922482 h 6099082"/>
              <a:gd name="connsiteX228" fmla="*/ 546917 w 12192000"/>
              <a:gd name="connsiteY228" fmla="*/ 5964966 h 6099082"/>
              <a:gd name="connsiteX229" fmla="*/ 494337 w 12192000"/>
              <a:gd name="connsiteY229" fmla="*/ 5949915 h 6099082"/>
              <a:gd name="connsiteX230" fmla="*/ 394511 w 12192000"/>
              <a:gd name="connsiteY230" fmla="*/ 5990303 h 6099082"/>
              <a:gd name="connsiteX231" fmla="*/ 307259 w 12192000"/>
              <a:gd name="connsiteY231" fmla="*/ 6013163 h 6099082"/>
              <a:gd name="connsiteX232" fmla="*/ 274873 w 12192000"/>
              <a:gd name="connsiteY232" fmla="*/ 6018690 h 6099082"/>
              <a:gd name="connsiteX233" fmla="*/ 172384 w 12192000"/>
              <a:gd name="connsiteY233" fmla="*/ 6028786 h 6099082"/>
              <a:gd name="connsiteX234" fmla="*/ 119613 w 12192000"/>
              <a:gd name="connsiteY234" fmla="*/ 6051647 h 6099082"/>
              <a:gd name="connsiteX235" fmla="*/ 61197 w 12192000"/>
              <a:gd name="connsiteY235" fmla="*/ 6069150 h 6099082"/>
              <a:gd name="connsiteX236" fmla="*/ 544 w 12192000"/>
              <a:gd name="connsiteY236" fmla="*/ 6073921 h 6099082"/>
              <a:gd name="connsiteX237" fmla="*/ 544 w 12192000"/>
              <a:gd name="connsiteY237" fmla="*/ 5946682 h 6099082"/>
              <a:gd name="connsiteX238" fmla="*/ 0 w 12192000"/>
              <a:gd name="connsiteY238" fmla="*/ 5946682 h 6099082"/>
              <a:gd name="connsiteX239" fmla="*/ 0 w 12192000"/>
              <a:gd name="connsiteY239" fmla="*/ 1335314 h 6099082"/>
              <a:gd name="connsiteX240" fmla="*/ 0 w 12192000"/>
              <a:gd name="connsiteY240" fmla="*/ 873938 h 609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12192000" h="6099082">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6" y="5749662"/>
                </a:lnTo>
                <a:lnTo>
                  <a:pt x="6291385" y="5749714"/>
                </a:lnTo>
                <a:lnTo>
                  <a:pt x="6306284" y="5755552"/>
                </a:lnTo>
                <a:lnTo>
                  <a:pt x="6308075" y="5755968"/>
                </a:lnTo>
                <a:lnTo>
                  <a:pt x="6313854" y="5758133"/>
                </a:lnTo>
                <a:cubicBezTo>
                  <a:pt x="6321454" y="5760521"/>
                  <a:pt x="6329151" y="5762258"/>
                  <a:pt x="6337047" y="5762696"/>
                </a:cubicBezTo>
                <a:lnTo>
                  <a:pt x="6308075" y="5755968"/>
                </a:lnTo>
                <a:lnTo>
                  <a:pt x="6291385" y="5749714"/>
                </a:lnTo>
                <a:lnTo>
                  <a:pt x="6276197" y="5743764"/>
                </a:lnTo>
                <a:lnTo>
                  <a:pt x="6274406" y="5743345"/>
                </a:lnTo>
                <a:lnTo>
                  <a:pt x="6268612" y="5741171"/>
                </a:lnTo>
                <a:cubicBezTo>
                  <a:pt x="6260996" y="5738770"/>
                  <a:pt x="6253273" y="5737013"/>
                  <a:pt x="6245343" y="5736549"/>
                </a:cubicBezTo>
                <a:close/>
                <a:moveTo>
                  <a:pt x="3871824" y="5726642"/>
                </a:moveTo>
                <a:cubicBezTo>
                  <a:pt x="3883350" y="5738834"/>
                  <a:pt x="3895591" y="5748360"/>
                  <a:pt x="3908498" y="5756123"/>
                </a:cubicBezTo>
                <a:lnTo>
                  <a:pt x="3908984" y="5756350"/>
                </a:lnTo>
                <a:lnTo>
                  <a:pt x="3908498" y="5756123"/>
                </a:lnTo>
                <a:cubicBezTo>
                  <a:pt x="3895591" y="5748360"/>
                  <a:pt x="3883351" y="5738834"/>
                  <a:pt x="3871824" y="5726642"/>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5" y="5670301"/>
                </a:cubicBezTo>
                <a:lnTo>
                  <a:pt x="4858238" y="5663787"/>
                </a:lnTo>
                <a:cubicBezTo>
                  <a:pt x="4849944" y="5659978"/>
                  <a:pt x="4841980" y="5654298"/>
                  <a:pt x="4834454" y="5646059"/>
                </a:cubicBezTo>
                <a:close/>
                <a:moveTo>
                  <a:pt x="5056443" y="5643725"/>
                </a:moveTo>
                <a:lnTo>
                  <a:pt x="5072588" y="5644505"/>
                </a:lnTo>
                <a:cubicBezTo>
                  <a:pt x="5078053" y="5645963"/>
                  <a:pt x="5083589" y="5648726"/>
                  <a:pt x="5089161" y="5653107"/>
                </a:cubicBezTo>
                <a:cubicBezTo>
                  <a:pt x="5078018"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4" y="5990874"/>
                </a:cubicBezTo>
                <a:cubicBezTo>
                  <a:pt x="6133897" y="5985351"/>
                  <a:pt x="6104368" y="5997733"/>
                  <a:pt x="6074841" y="5987447"/>
                </a:cubicBezTo>
                <a:cubicBezTo>
                  <a:pt x="6065695" y="5984399"/>
                  <a:pt x="6053123" y="5992019"/>
                  <a:pt x="6042072" y="5992399"/>
                </a:cubicBezTo>
                <a:cubicBezTo>
                  <a:pt x="6014449" y="5993351"/>
                  <a:pt x="5986827" y="5993161"/>
                  <a:pt x="5959204" y="5992971"/>
                </a:cubicBezTo>
                <a:cubicBezTo>
                  <a:pt x="5934437" y="5992781"/>
                  <a:pt x="5908718" y="5995447"/>
                  <a:pt x="5884905" y="5990113"/>
                </a:cubicBezTo>
                <a:cubicBezTo>
                  <a:pt x="5859949" y="5984399"/>
                  <a:pt x="5837470" y="5985161"/>
                  <a:pt x="5813275" y="5991637"/>
                </a:cubicBezTo>
                <a:cubicBezTo>
                  <a:pt x="5796701" y="5996019"/>
                  <a:pt x="5779174" y="5996591"/>
                  <a:pt x="5762029" y="5997923"/>
                </a:cubicBezTo>
                <a:cubicBezTo>
                  <a:pt x="5743551" y="5999447"/>
                  <a:pt x="5723166" y="5995447"/>
                  <a:pt x="5706401" y="6001734"/>
                </a:cubicBezTo>
                <a:cubicBezTo>
                  <a:pt x="5656488" y="6020403"/>
                  <a:pt x="5605243" y="6024403"/>
                  <a:pt x="5553045" y="6024403"/>
                </a:cubicBezTo>
                <a:cubicBezTo>
                  <a:pt x="5543518" y="6024403"/>
                  <a:pt x="5533801" y="6021738"/>
                  <a:pt x="5524660" y="6018880"/>
                </a:cubicBezTo>
                <a:cubicBezTo>
                  <a:pt x="5471316" y="6001734"/>
                  <a:pt x="5417784" y="6003257"/>
                  <a:pt x="5363491" y="6013736"/>
                </a:cubicBezTo>
                <a:cubicBezTo>
                  <a:pt x="5352249" y="6016022"/>
                  <a:pt x="5339677" y="6016403"/>
                  <a:pt x="5328437" y="6014118"/>
                </a:cubicBezTo>
                <a:cubicBezTo>
                  <a:pt x="5296812" y="6007449"/>
                  <a:pt x="5266141" y="5996399"/>
                  <a:pt x="5234326" y="5991637"/>
                </a:cubicBezTo>
                <a:cubicBezTo>
                  <a:pt x="5181748" y="5983826"/>
                  <a:pt x="5136216" y="6010115"/>
                  <a:pt x="5089161" y="6027262"/>
                </a:cubicBezTo>
                <a:cubicBezTo>
                  <a:pt x="5044391" y="6043455"/>
                  <a:pt x="5006291" y="6080032"/>
                  <a:pt x="4953328" y="6071840"/>
                </a:cubicBezTo>
                <a:cubicBezTo>
                  <a:pt x="4947996" y="6071078"/>
                  <a:pt x="4942089" y="6076222"/>
                  <a:pt x="4936184" y="6077555"/>
                </a:cubicBezTo>
                <a:cubicBezTo>
                  <a:pt x="4919991" y="6081176"/>
                  <a:pt x="4903799" y="6085555"/>
                  <a:pt x="4887414" y="6087272"/>
                </a:cubicBezTo>
                <a:cubicBezTo>
                  <a:pt x="4867412" y="6089558"/>
                  <a:pt x="4847027" y="6088797"/>
                  <a:pt x="4827024" y="6090701"/>
                </a:cubicBezTo>
                <a:cubicBezTo>
                  <a:pt x="4801305" y="6092986"/>
                  <a:pt x="4775968" y="6099082"/>
                  <a:pt x="4750439" y="6099082"/>
                </a:cubicBezTo>
                <a:cubicBezTo>
                  <a:pt x="4729865" y="6099082"/>
                  <a:pt x="4709480" y="6092034"/>
                  <a:pt x="4689097" y="6088605"/>
                </a:cubicBezTo>
                <a:cubicBezTo>
                  <a:pt x="4660331" y="6083842"/>
                  <a:pt x="4628705" y="6085176"/>
                  <a:pt x="4603368" y="6072984"/>
                </a:cubicBezTo>
                <a:cubicBezTo>
                  <a:pt x="4576318" y="6060029"/>
                  <a:pt x="4550599" y="6054123"/>
                  <a:pt x="4522595" y="6058123"/>
                </a:cubicBezTo>
                <a:cubicBezTo>
                  <a:pt x="4513260" y="6059457"/>
                  <a:pt x="4501257" y="6067459"/>
                  <a:pt x="4497067" y="6075649"/>
                </a:cubicBezTo>
                <a:cubicBezTo>
                  <a:pt x="4487731" y="6093938"/>
                  <a:pt x="4474968" y="6097178"/>
                  <a:pt x="4457632" y="6090890"/>
                </a:cubicBezTo>
                <a:cubicBezTo>
                  <a:pt x="4442581" y="6085555"/>
                  <a:pt x="4424103" y="6082890"/>
                  <a:pt x="4413816" y="6072601"/>
                </a:cubicBezTo>
                <a:cubicBezTo>
                  <a:pt x="4384668" y="6043455"/>
                  <a:pt x="4347518" y="6042503"/>
                  <a:pt x="4311323" y="6034693"/>
                </a:cubicBezTo>
                <a:cubicBezTo>
                  <a:pt x="4289227" y="6029928"/>
                  <a:pt x="4268649" y="6029738"/>
                  <a:pt x="4246551" y="6032976"/>
                </a:cubicBezTo>
                <a:cubicBezTo>
                  <a:pt x="4198545"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ln>
            <a:noFill/>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8" name="Group 17">
            <a:extLst>
              <a:ext uri="{FF2B5EF4-FFF2-40B4-BE49-F238E27FC236}">
                <a16:creationId xmlns:a16="http://schemas.microsoft.com/office/drawing/2014/main" id="{4252769E-B9F0-4068-A645-5BBEF16E9C2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3296010"/>
            <a:ext cx="12191456" cy="2849975"/>
            <a:chOff x="476" y="-3923156"/>
            <a:chExt cx="10667524" cy="2493728"/>
          </a:xfrm>
        </p:grpSpPr>
        <p:sp>
          <p:nvSpPr>
            <p:cNvPr id="19" name="Freeform: Shape 18">
              <a:extLst>
                <a:ext uri="{FF2B5EF4-FFF2-40B4-BE49-F238E27FC236}">
                  <a16:creationId xmlns:a16="http://schemas.microsoft.com/office/drawing/2014/main" id="{1E12D6AD-7096-45BB-9C02-468B2704C15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39953252-97DE-4766-B2F6-E4FDA2FDA6A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4" name="Immagine 3">
            <a:extLst>
              <a:ext uri="{FF2B5EF4-FFF2-40B4-BE49-F238E27FC236}">
                <a16:creationId xmlns:a16="http://schemas.microsoft.com/office/drawing/2014/main" id="{7BCFB630-8640-42F8-AC38-A99F9E73A0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6131" y="6145985"/>
            <a:ext cx="1553725" cy="589049"/>
          </a:xfrm>
          <a:prstGeom prst="rect">
            <a:avLst/>
          </a:prstGeom>
        </p:spPr>
      </p:pic>
      <p:sp>
        <p:nvSpPr>
          <p:cNvPr id="6" name="Rettangolo con angoli arrotondati 5">
            <a:extLst>
              <a:ext uri="{FF2B5EF4-FFF2-40B4-BE49-F238E27FC236}">
                <a16:creationId xmlns:a16="http://schemas.microsoft.com/office/drawing/2014/main" id="{1659078A-4859-4B76-A62C-70AA5FCA4EB4}"/>
              </a:ext>
            </a:extLst>
          </p:cNvPr>
          <p:cNvSpPr/>
          <p:nvPr/>
        </p:nvSpPr>
        <p:spPr>
          <a:xfrm>
            <a:off x="3248025" y="4995379"/>
            <a:ext cx="1581150" cy="304078"/>
          </a:xfrm>
          <a:prstGeom prst="roundRect">
            <a:avLst/>
          </a:prstGeom>
          <a:solidFill>
            <a:schemeClr val="tx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con angoli arrotondati 7">
            <a:extLst>
              <a:ext uri="{FF2B5EF4-FFF2-40B4-BE49-F238E27FC236}">
                <a16:creationId xmlns:a16="http://schemas.microsoft.com/office/drawing/2014/main" id="{F0D74569-DCD0-4DDC-9881-057044D9AD26}"/>
              </a:ext>
            </a:extLst>
          </p:cNvPr>
          <p:cNvSpPr/>
          <p:nvPr/>
        </p:nvSpPr>
        <p:spPr>
          <a:xfrm>
            <a:off x="2457449" y="6099082"/>
            <a:ext cx="3800475" cy="284980"/>
          </a:xfrm>
          <a:prstGeom prst="roundRect">
            <a:avLst/>
          </a:prstGeom>
          <a:solidFill>
            <a:schemeClr val="tx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con angoli arrotondati 6">
            <a:extLst>
              <a:ext uri="{FF2B5EF4-FFF2-40B4-BE49-F238E27FC236}">
                <a16:creationId xmlns:a16="http://schemas.microsoft.com/office/drawing/2014/main" id="{5A9BCBF0-0D2D-48A5-BA12-F2A313DB75E4}"/>
              </a:ext>
            </a:extLst>
          </p:cNvPr>
          <p:cNvSpPr/>
          <p:nvPr/>
        </p:nvSpPr>
        <p:spPr>
          <a:xfrm>
            <a:off x="6334125" y="5023232"/>
            <a:ext cx="638175" cy="276225"/>
          </a:xfrm>
          <a:prstGeom prst="roundRect">
            <a:avLst/>
          </a:prstGeom>
          <a:solidFill>
            <a:schemeClr val="tx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con angoli arrotondati 4">
            <a:extLst>
              <a:ext uri="{FF2B5EF4-FFF2-40B4-BE49-F238E27FC236}">
                <a16:creationId xmlns:a16="http://schemas.microsoft.com/office/drawing/2014/main" id="{17C995D4-F23D-4AB9-90A4-D2DC1102BB09}"/>
              </a:ext>
            </a:extLst>
          </p:cNvPr>
          <p:cNvSpPr/>
          <p:nvPr/>
        </p:nvSpPr>
        <p:spPr>
          <a:xfrm>
            <a:off x="2457449" y="3870104"/>
            <a:ext cx="6257925" cy="385068"/>
          </a:xfrm>
          <a:prstGeom prst="roundRect">
            <a:avLst/>
          </a:prstGeom>
          <a:solidFill>
            <a:schemeClr val="tx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Rettangolo con angoli arrotondati 1">
            <a:extLst>
              <a:ext uri="{FF2B5EF4-FFF2-40B4-BE49-F238E27FC236}">
                <a16:creationId xmlns:a16="http://schemas.microsoft.com/office/drawing/2014/main" id="{179FCBAF-C78F-41BC-A893-DB5D692F4B6A}"/>
              </a:ext>
            </a:extLst>
          </p:cNvPr>
          <p:cNvSpPr/>
          <p:nvPr/>
        </p:nvSpPr>
        <p:spPr>
          <a:xfrm>
            <a:off x="6096000" y="1676400"/>
            <a:ext cx="2924175" cy="381000"/>
          </a:xfrm>
          <a:prstGeom prst="roundRect">
            <a:avLst/>
          </a:prstGeom>
          <a:solidFill>
            <a:schemeClr val="tx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con angoli arrotondati 2">
            <a:extLst>
              <a:ext uri="{FF2B5EF4-FFF2-40B4-BE49-F238E27FC236}">
                <a16:creationId xmlns:a16="http://schemas.microsoft.com/office/drawing/2014/main" id="{0D0E6F08-F2A4-4FC2-B8DF-1CA0864FF142}"/>
              </a:ext>
            </a:extLst>
          </p:cNvPr>
          <p:cNvSpPr/>
          <p:nvPr/>
        </p:nvSpPr>
        <p:spPr>
          <a:xfrm>
            <a:off x="2162176" y="2797244"/>
            <a:ext cx="1085849" cy="304800"/>
          </a:xfrm>
          <a:prstGeom prst="roundRect">
            <a:avLst/>
          </a:prstGeom>
          <a:solidFill>
            <a:schemeClr val="tx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 name="CasellaDiTesto 11">
            <a:extLst>
              <a:ext uri="{FF2B5EF4-FFF2-40B4-BE49-F238E27FC236}">
                <a16:creationId xmlns:a16="http://schemas.microsoft.com/office/drawing/2014/main" id="{51106479-F3DC-4968-B835-1CBCEE97D0A7}"/>
              </a:ext>
            </a:extLst>
          </p:cNvPr>
          <p:cNvSpPr txBox="1"/>
          <p:nvPr/>
        </p:nvSpPr>
        <p:spPr>
          <a:xfrm>
            <a:off x="800100" y="243512"/>
            <a:ext cx="10591800" cy="6370975"/>
          </a:xfrm>
          <a:prstGeom prst="rect">
            <a:avLst/>
          </a:prstGeom>
          <a:noFill/>
          <a:ln>
            <a:noFill/>
          </a:ln>
        </p:spPr>
        <p:txBody>
          <a:bodyPr wrap="square" rtlCol="0">
            <a:spAutoFit/>
          </a:bodyPr>
          <a:lstStyle/>
          <a:p>
            <a:pPr algn="just"/>
            <a:r>
              <a:rPr lang="it-IT" sz="2400" b="1" dirty="0">
                <a:solidFill>
                  <a:schemeClr val="bg1"/>
                </a:solidFill>
                <a:latin typeface="Baskerville Old Face" panose="02020602080505020303" pitchFamily="18" charset="0"/>
              </a:rPr>
              <a:t>LEGISLAZIONE</a:t>
            </a:r>
            <a:r>
              <a:rPr lang="it-IT" sz="2400" dirty="0">
                <a:solidFill>
                  <a:schemeClr val="bg1"/>
                </a:solidFill>
                <a:latin typeface="Baskerville Old Face" panose="02020602080505020303" pitchFamily="18" charset="0"/>
              </a:rPr>
              <a:t> unitaria e </a:t>
            </a:r>
            <a:r>
              <a:rPr lang="it-IT" sz="2400" dirty="0" err="1">
                <a:solidFill>
                  <a:schemeClr val="bg1"/>
                </a:solidFill>
                <a:latin typeface="Baskerville Old Face" panose="02020602080505020303" pitchFamily="18" charset="0"/>
              </a:rPr>
              <a:t>omegenea</a:t>
            </a:r>
            <a:r>
              <a:rPr lang="it-IT" sz="2400" dirty="0">
                <a:solidFill>
                  <a:schemeClr val="bg1"/>
                </a:solidFill>
                <a:latin typeface="Baskerville Old Face" panose="02020602080505020303" pitchFamily="18" charset="0"/>
              </a:rPr>
              <a:t> in ITALIA </a:t>
            </a:r>
            <a:r>
              <a:rPr lang="it-IT" sz="2400" dirty="0">
                <a:solidFill>
                  <a:schemeClr val="bg1"/>
                </a:solidFill>
                <a:latin typeface="Baskerville Old Face" panose="02020602080505020303" pitchFamily="18" charset="0"/>
                <a:sym typeface="Wingdings" panose="05000000000000000000" pitchFamily="2" charset="2"/>
              </a:rPr>
              <a:t> solo dopo l’unificazione nazionale </a:t>
            </a:r>
            <a:endParaRPr lang="it-IT" sz="2400" dirty="0">
              <a:solidFill>
                <a:schemeClr val="bg1"/>
              </a:solidFill>
              <a:latin typeface="Baskerville Old Face" panose="02020602080505020303" pitchFamily="18" charset="0"/>
            </a:endParaRPr>
          </a:p>
          <a:p>
            <a:pPr algn="just"/>
            <a:endParaRPr lang="it-IT" sz="1900" dirty="0">
              <a:solidFill>
                <a:schemeClr val="bg1"/>
              </a:solidFill>
              <a:latin typeface="Baskerville Old Face" panose="02020602080505020303" pitchFamily="18" charset="0"/>
            </a:endParaRPr>
          </a:p>
          <a:p>
            <a:pPr marL="342900" indent="-342900" algn="just">
              <a:buFont typeface="Wingdings" panose="05000000000000000000" pitchFamily="2" charset="2"/>
              <a:buChar char="Ø"/>
            </a:pPr>
            <a:r>
              <a:rPr lang="it-IT" sz="2400" u="sng" dirty="0">
                <a:solidFill>
                  <a:schemeClr val="bg1"/>
                </a:solidFill>
                <a:latin typeface="Baskerville Old Face" panose="02020602080505020303" pitchFamily="18" charset="0"/>
              </a:rPr>
              <a:t>Legge RATTAZZI (1862)</a:t>
            </a:r>
            <a:r>
              <a:rPr lang="it-IT" sz="2400" dirty="0">
                <a:solidFill>
                  <a:schemeClr val="bg1"/>
                </a:solidFill>
                <a:latin typeface="Baskerville Old Face" panose="02020602080505020303" pitchFamily="18" charset="0"/>
              </a:rPr>
              <a:t> </a:t>
            </a:r>
          </a:p>
          <a:p>
            <a:pPr algn="just"/>
            <a:r>
              <a:rPr lang="it-IT" sz="2400" dirty="0">
                <a:solidFill>
                  <a:schemeClr val="bg1"/>
                </a:solidFill>
                <a:latin typeface="Baskerville Old Face" panose="02020602080505020303" pitchFamily="18" charset="0"/>
              </a:rPr>
              <a:t>Ruolo delle Deputazioni provinciali e delle Congregazioni di carità</a:t>
            </a:r>
          </a:p>
          <a:p>
            <a:pPr algn="just"/>
            <a:endParaRPr lang="it-IT" sz="2400" dirty="0">
              <a:solidFill>
                <a:schemeClr val="bg1"/>
              </a:solidFill>
              <a:latin typeface="Baskerville Old Face" panose="02020602080505020303" pitchFamily="18" charset="0"/>
            </a:endParaRPr>
          </a:p>
          <a:p>
            <a:pPr marL="342900" indent="-342900" algn="just">
              <a:buFont typeface="Wingdings" panose="05000000000000000000" pitchFamily="2" charset="2"/>
              <a:buChar char="Ø"/>
            </a:pPr>
            <a:r>
              <a:rPr lang="it-IT" sz="2400" u="sng" dirty="0">
                <a:solidFill>
                  <a:schemeClr val="bg1"/>
                </a:solidFill>
                <a:latin typeface="Baskerville Old Face" panose="02020602080505020303" pitchFamily="18" charset="0"/>
              </a:rPr>
              <a:t>Legge CRISPI (1891)</a:t>
            </a:r>
          </a:p>
          <a:p>
            <a:pPr algn="just"/>
            <a:r>
              <a:rPr lang="it-IT" sz="2400" dirty="0">
                <a:solidFill>
                  <a:schemeClr val="bg1"/>
                </a:solidFill>
                <a:latin typeface="Baskerville Old Face" panose="02020602080505020303" pitchFamily="18" charset="0"/>
              </a:rPr>
              <a:t>Ruolo dei Consorzi</a:t>
            </a:r>
          </a:p>
          <a:p>
            <a:pPr algn="just"/>
            <a:endParaRPr lang="it-IT" sz="2400" dirty="0">
              <a:solidFill>
                <a:schemeClr val="bg1"/>
              </a:solidFill>
              <a:latin typeface="Baskerville Old Face" panose="02020602080505020303" pitchFamily="18" charset="0"/>
            </a:endParaRPr>
          </a:p>
          <a:p>
            <a:pPr marL="342900" indent="-342900" algn="just">
              <a:buFont typeface="Wingdings" panose="05000000000000000000" pitchFamily="2" charset="2"/>
              <a:buChar char="Ø"/>
            </a:pPr>
            <a:r>
              <a:rPr lang="it-IT" sz="2400" u="sng" dirty="0">
                <a:solidFill>
                  <a:schemeClr val="bg1"/>
                </a:solidFill>
                <a:latin typeface="Baskerville Old Face" panose="02020602080505020303" pitchFamily="18" charset="0"/>
              </a:rPr>
              <a:t>Governo GIOLITTI (1904)</a:t>
            </a:r>
          </a:p>
          <a:p>
            <a:pPr algn="just"/>
            <a:r>
              <a:rPr lang="it-IT" sz="2400" dirty="0">
                <a:solidFill>
                  <a:schemeClr val="bg1"/>
                </a:solidFill>
                <a:latin typeface="Baskerville Old Face" panose="02020602080505020303" pitchFamily="18" charset="0"/>
              </a:rPr>
              <a:t>Nascita della Commissione di Assistenza e Beneficenza pubblica</a:t>
            </a:r>
          </a:p>
          <a:p>
            <a:pPr algn="just"/>
            <a:endParaRPr lang="it-IT" sz="2400" dirty="0">
              <a:solidFill>
                <a:schemeClr val="bg1"/>
              </a:solidFill>
              <a:latin typeface="Baskerville Old Face" panose="02020602080505020303" pitchFamily="18" charset="0"/>
            </a:endParaRPr>
          </a:p>
          <a:p>
            <a:pPr marL="342900" indent="-342900" algn="just">
              <a:buFont typeface="Wingdings" panose="05000000000000000000" pitchFamily="2" charset="2"/>
              <a:buChar char="Ø"/>
            </a:pPr>
            <a:r>
              <a:rPr lang="it-IT" sz="2400" u="sng" dirty="0">
                <a:solidFill>
                  <a:schemeClr val="bg1"/>
                </a:solidFill>
                <a:latin typeface="Baskerville Old Face" panose="02020602080505020303" pitchFamily="18" charset="0"/>
              </a:rPr>
              <a:t>Periodo FASCISTA</a:t>
            </a:r>
          </a:p>
          <a:p>
            <a:pPr algn="just"/>
            <a:r>
              <a:rPr lang="it-IT" sz="2400" dirty="0">
                <a:solidFill>
                  <a:schemeClr val="bg1"/>
                </a:solidFill>
                <a:latin typeface="Baskerville Old Face" panose="02020602080505020303" pitchFamily="18" charset="0"/>
              </a:rPr>
              <a:t>Affermazione dello Stato sociale e ruolo dell’ECA</a:t>
            </a:r>
          </a:p>
          <a:p>
            <a:pPr algn="just"/>
            <a:endParaRPr lang="it-IT" sz="2400" dirty="0">
              <a:solidFill>
                <a:schemeClr val="bg1"/>
              </a:solidFill>
              <a:latin typeface="Baskerville Old Face" panose="02020602080505020303" pitchFamily="18" charset="0"/>
            </a:endParaRPr>
          </a:p>
          <a:p>
            <a:pPr marL="342900" indent="-342900" algn="just">
              <a:buFont typeface="Wingdings" panose="05000000000000000000" pitchFamily="2" charset="2"/>
              <a:buChar char="Ø"/>
            </a:pPr>
            <a:r>
              <a:rPr lang="it-IT" sz="2400" u="sng" dirty="0">
                <a:solidFill>
                  <a:schemeClr val="bg1"/>
                </a:solidFill>
                <a:latin typeface="Baskerville Old Face" panose="02020602080505020303" pitchFamily="18" charset="0"/>
              </a:rPr>
              <a:t>REPUBBLICA</a:t>
            </a:r>
          </a:p>
          <a:p>
            <a:pPr algn="just"/>
            <a:r>
              <a:rPr lang="it-IT" sz="2400" dirty="0">
                <a:solidFill>
                  <a:schemeClr val="bg1"/>
                </a:solidFill>
                <a:latin typeface="Baskerville Old Face" panose="02020602080505020303" pitchFamily="18" charset="0"/>
              </a:rPr>
              <a:t>Nascita delle Aziende di Servizi alla Persona</a:t>
            </a:r>
            <a:endParaRPr lang="it-IT" sz="1900" dirty="0">
              <a:solidFill>
                <a:schemeClr val="bg1"/>
              </a:solidFill>
              <a:latin typeface="Baskerville Old Face" panose="02020602080505020303" pitchFamily="18" charset="0"/>
            </a:endParaRPr>
          </a:p>
        </p:txBody>
      </p:sp>
    </p:spTree>
    <p:extLst>
      <p:ext uri="{BB962C8B-B14F-4D97-AF65-F5344CB8AC3E}">
        <p14:creationId xmlns:p14="http://schemas.microsoft.com/office/powerpoint/2010/main" val="42831541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useBgFill="1">
        <p:nvSpPr>
          <p:cNvPr id="1032" name="Rectangle 74">
            <a:extLst>
              <a:ext uri="{FF2B5EF4-FFF2-40B4-BE49-F238E27FC236}">
                <a16:creationId xmlns:a16="http://schemas.microsoft.com/office/drawing/2014/main" id="{B95B9BA8-1D69-4796-85F5-B6D0BD5235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Popolane, gentildonne, operaie, borghesi. La donna nell'arte italiana,  cento anni di pittura a Viareggio - ArtsLife">
            <a:extLst>
              <a:ext uri="{FF2B5EF4-FFF2-40B4-BE49-F238E27FC236}">
                <a16:creationId xmlns:a16="http://schemas.microsoft.com/office/drawing/2014/main" id="{79FB0BA5-7390-4F4B-B615-FAD5D4DE7EB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5878"/>
          <a:stretch/>
        </p:blipFill>
        <p:spPr bwMode="auto">
          <a:xfrm>
            <a:off x="-147125" y="8"/>
            <a:ext cx="4571982" cy="6857992"/>
          </a:xfrm>
          <a:custGeom>
            <a:avLst/>
            <a:gdLst/>
            <a:ahLst/>
            <a:cxnLst/>
            <a:rect l="l" t="t" r="r" b="b"/>
            <a:pathLst>
              <a:path w="4572002" h="6858002">
                <a:moveTo>
                  <a:pt x="4295315" y="6438981"/>
                </a:moveTo>
                <a:lnTo>
                  <a:pt x="4275384" y="6463840"/>
                </a:lnTo>
                <a:lnTo>
                  <a:pt x="4275382" y="6463849"/>
                </a:lnTo>
                <a:lnTo>
                  <a:pt x="4261587" y="6513012"/>
                </a:lnTo>
                <a:lnTo>
                  <a:pt x="4242781" y="6546194"/>
                </a:lnTo>
                <a:lnTo>
                  <a:pt x="4242781" y="6546195"/>
                </a:lnTo>
                <a:lnTo>
                  <a:pt x="4259119" y="6521804"/>
                </a:lnTo>
                <a:lnTo>
                  <a:pt x="4261587" y="6513012"/>
                </a:lnTo>
                <a:lnTo>
                  <a:pt x="4264397" y="6508052"/>
                </a:lnTo>
                <a:lnTo>
                  <a:pt x="4275382" y="6463849"/>
                </a:lnTo>
                <a:lnTo>
                  <a:pt x="4275384" y="6463841"/>
                </a:lnTo>
                <a:cubicBezTo>
                  <a:pt x="4278336" y="6451650"/>
                  <a:pt x="4285813" y="6444077"/>
                  <a:pt x="4295315" y="6438981"/>
                </a:cubicBezTo>
                <a:close/>
                <a:moveTo>
                  <a:pt x="4211111" y="2836172"/>
                </a:moveTo>
                <a:lnTo>
                  <a:pt x="4202420" y="2848793"/>
                </a:lnTo>
                <a:cubicBezTo>
                  <a:pt x="4192420" y="2881226"/>
                  <a:pt x="4178988" y="2913982"/>
                  <a:pt x="4177881" y="2947862"/>
                </a:cubicBezTo>
                <a:lnTo>
                  <a:pt x="4177881" y="2947863"/>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1"/>
                  <a:pt x="4093355" y="3574408"/>
                </a:cubicBezTo>
                <a:lnTo>
                  <a:pt x="4093356" y="3574408"/>
                </a:lnTo>
                <a:lnTo>
                  <a:pt x="4093355" y="3574409"/>
                </a:lnTo>
                <a:cubicBezTo>
                  <a:pt x="4092450" y="3582005"/>
                  <a:pt x="4096499" y="3590054"/>
                  <a:pt x="4105453" y="3606818"/>
                </a:cubicBezTo>
                <a:cubicBezTo>
                  <a:pt x="4109835" y="3614820"/>
                  <a:pt x="4112501" y="3624726"/>
                  <a:pt x="4118979" y="3630633"/>
                </a:cubicBezTo>
                <a:cubicBezTo>
                  <a:pt x="4127218" y="3638158"/>
                  <a:pt x="4132898" y="3646123"/>
                  <a:pt x="4136708" y="3654416"/>
                </a:cubicBezTo>
                <a:lnTo>
                  <a:pt x="4143220" y="3680164"/>
                </a:lnTo>
                <a:lnTo>
                  <a:pt x="4139172" y="3734837"/>
                </a:lnTo>
                <a:lnTo>
                  <a:pt x="4139172" y="3734838"/>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6645" y="3852620"/>
                </a:lnTo>
                <a:cubicBezTo>
                  <a:pt x="4114978" y="3863193"/>
                  <a:pt x="4117265" y="3874195"/>
                  <a:pt x="4126028" y="3885339"/>
                </a:cubicBezTo>
                <a:cubicBezTo>
                  <a:pt x="4135744" y="3897722"/>
                  <a:pt x="4143150" y="3910319"/>
                  <a:pt x="4148409" y="3923125"/>
                </a:cubicBezTo>
                <a:lnTo>
                  <a:pt x="4157913" y="3962160"/>
                </a:lnTo>
                <a:lnTo>
                  <a:pt x="4155523" y="4002410"/>
                </a:lnTo>
                <a:cubicBezTo>
                  <a:pt x="4152853" y="4016025"/>
                  <a:pt x="4148364" y="4029837"/>
                  <a:pt x="4142220" y="4043839"/>
                </a:cubicBezTo>
                <a:cubicBezTo>
                  <a:pt x="4133457" y="4063842"/>
                  <a:pt x="4128075" y="4083702"/>
                  <a:pt x="4127099" y="4103825"/>
                </a:cubicBezTo>
                <a:lnTo>
                  <a:pt x="4127099" y="4103826"/>
                </a:lnTo>
                <a:lnTo>
                  <a:pt x="4127099" y="4103826"/>
                </a:lnTo>
                <a:cubicBezTo>
                  <a:pt x="4126122" y="4123948"/>
                  <a:pt x="4129552" y="4144333"/>
                  <a:pt x="4138410" y="4165384"/>
                </a:cubicBezTo>
                <a:lnTo>
                  <a:pt x="4142315" y="4192388"/>
                </a:lnTo>
                <a:lnTo>
                  <a:pt x="4142220" y="4221391"/>
                </a:lnTo>
                <a:lnTo>
                  <a:pt x="4142220" y="4221391"/>
                </a:ln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6"/>
                  <a:pt x="4116716" y="4800483"/>
                </a:cubicBezTo>
                <a:lnTo>
                  <a:pt x="4116716" y="4800483"/>
                </a:lnTo>
                <a:lnTo>
                  <a:pt x="4116716" y="4800484"/>
                </a:lnTo>
                <a:cubicBezTo>
                  <a:pt x="4118597" y="4810581"/>
                  <a:pt x="4123170" y="4819964"/>
                  <a:pt x="4131552" y="4828917"/>
                </a:cubicBezTo>
                <a:cubicBezTo>
                  <a:pt x="4142601" y="4840633"/>
                  <a:pt x="4151364" y="4853636"/>
                  <a:pt x="4156484" y="4867614"/>
                </a:cubicBezTo>
                <a:lnTo>
                  <a:pt x="4161262" y="4889275"/>
                </a:lnTo>
                <a:lnTo>
                  <a:pt x="4159557" y="4912168"/>
                </a:lnTo>
                <a:cubicBezTo>
                  <a:pt x="4157842" y="4919978"/>
                  <a:pt x="4157485" y="4927122"/>
                  <a:pt x="4158155" y="4933805"/>
                </a:cubicBezTo>
                <a:lnTo>
                  <a:pt x="4158155" y="4933805"/>
                </a:lnTo>
                <a:lnTo>
                  <a:pt x="4158155" y="4933806"/>
                </a:lnTo>
                <a:cubicBezTo>
                  <a:pt x="4160163" y="4953853"/>
                  <a:pt x="4171415" y="4969748"/>
                  <a:pt x="4182989" y="4987038"/>
                </a:cubicBezTo>
                <a:cubicBezTo>
                  <a:pt x="4194228" y="5003802"/>
                  <a:pt x="4208326" y="5022853"/>
                  <a:pt x="4209468" y="5041522"/>
                </a:cubicBezTo>
                <a:cubicBezTo>
                  <a:pt x="4210706" y="5062669"/>
                  <a:pt x="4221137" y="5082339"/>
                  <a:pt x="4228472" y="5102461"/>
                </a:cubicBezTo>
                <a:lnTo>
                  <a:pt x="4235616" y="5133225"/>
                </a:lnTo>
                <a:lnTo>
                  <a:pt x="4228901" y="5166113"/>
                </a:lnTo>
                <a:lnTo>
                  <a:pt x="4228901" y="5166114"/>
                </a:lnTo>
                <a:lnTo>
                  <a:pt x="4228901" y="5166114"/>
                </a:lnTo>
                <a:cubicBezTo>
                  <a:pt x="4228139" y="5167638"/>
                  <a:pt x="4228711" y="5169781"/>
                  <a:pt x="4229592" y="5172091"/>
                </a:cubicBezTo>
                <a:lnTo>
                  <a:pt x="4232139" y="5179068"/>
                </a:lnTo>
                <a:lnTo>
                  <a:pt x="4231973" y="5229433"/>
                </a:lnTo>
                <a:cubicBezTo>
                  <a:pt x="4228139" y="5245269"/>
                  <a:pt x="4220423" y="5259937"/>
                  <a:pt x="4208516" y="5272796"/>
                </a:cubicBezTo>
                <a:cubicBezTo>
                  <a:pt x="4185226" y="5298086"/>
                  <a:pt x="4177689" y="5325412"/>
                  <a:pt x="4179637" y="5355014"/>
                </a:cubicBez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6" y="5480638"/>
                </a:cubicBezTo>
                <a:lnTo>
                  <a:pt x="4208850" y="5507668"/>
                </a:lnTo>
                <a:lnTo>
                  <a:pt x="4206630" y="5520422"/>
                </a:lnTo>
                <a:cubicBezTo>
                  <a:pt x="4204993" y="5524467"/>
                  <a:pt x="4202326" y="5528265"/>
                  <a:pt x="4198230" y="5531693"/>
                </a:cubicBezTo>
                <a:cubicBezTo>
                  <a:pt x="4191181" y="5537600"/>
                  <a:pt x="4187989" y="5542649"/>
                  <a:pt x="4188085" y="5547578"/>
                </a:cubicBezTo>
                <a:lnTo>
                  <a:pt x="4188085" y="5547578"/>
                </a:lnTo>
                <a:lnTo>
                  <a:pt x="4188085" y="5547579"/>
                </a:lnTo>
                <a:cubicBezTo>
                  <a:pt x="4188180" y="5552508"/>
                  <a:pt x="4191562" y="5557318"/>
                  <a:pt x="4197658" y="5562747"/>
                </a:cubicBezTo>
                <a:cubicBezTo>
                  <a:pt x="4240331" y="5600468"/>
                  <a:pt x="4267002" y="5646190"/>
                  <a:pt x="4268906" y="5704484"/>
                </a:cubicBezTo>
                <a:cubicBezTo>
                  <a:pt x="4269288" y="5716486"/>
                  <a:pt x="4271954" y="5728679"/>
                  <a:pt x="4274812" y="5740489"/>
                </a:cubicBezTo>
                <a:cubicBezTo>
                  <a:pt x="4276527" y="5747729"/>
                  <a:pt x="4278433" y="5756494"/>
                  <a:pt x="4283577" y="5760874"/>
                </a:cubicBezTo>
                <a:cubicBezTo>
                  <a:pt x="4322820" y="5794975"/>
                  <a:pt x="4350063" y="5837458"/>
                  <a:pt x="4371972" y="5883752"/>
                </a:cubicBezTo>
                <a:cubicBezTo>
                  <a:pt x="4375877" y="5892038"/>
                  <a:pt x="4379782" y="5900611"/>
                  <a:pt x="4382997" y="5909351"/>
                </a:cubicBezTo>
                <a:lnTo>
                  <a:pt x="4389878" y="5935950"/>
                </a:lnTo>
                <a:lnTo>
                  <a:pt x="4389711" y="5964477"/>
                </a:lnTo>
                <a:cubicBezTo>
                  <a:pt x="4388783" y="5974097"/>
                  <a:pt x="4387306" y="5983766"/>
                  <a:pt x="4386258" y="5993291"/>
                </a:cubicBezTo>
                <a:cubicBezTo>
                  <a:pt x="4385116" y="6004531"/>
                  <a:pt x="4385306" y="6017485"/>
                  <a:pt x="4379782" y="6026440"/>
                </a:cubicBezTo>
                <a:cubicBezTo>
                  <a:pt x="4362445" y="6054825"/>
                  <a:pt x="4343777" y="6082258"/>
                  <a:pt x="4323582" y="6108738"/>
                </a:cubicBezTo>
                <a:cubicBezTo>
                  <a:pt x="4314914" y="6120074"/>
                  <a:pt x="4309961" y="6126884"/>
                  <a:pt x="4309890" y="6133314"/>
                </a:cubicBezTo>
                <a:lnTo>
                  <a:pt x="4309890" y="6133315"/>
                </a:lnTo>
                <a:lnTo>
                  <a:pt x="4309890" y="6133315"/>
                </a:lnTo>
                <a:cubicBezTo>
                  <a:pt x="4309818" y="6139745"/>
                  <a:pt x="4314629" y="6145793"/>
                  <a:pt x="4325488" y="6155603"/>
                </a:cubicBezTo>
                <a:cubicBezTo>
                  <a:pt x="4347777" y="6175798"/>
                  <a:pt x="4359397" y="6200945"/>
                  <a:pt x="4364159" y="6228757"/>
                </a:cubicBezTo>
                <a:lnTo>
                  <a:pt x="4381496" y="6361540"/>
                </a:lnTo>
                <a:lnTo>
                  <a:pt x="4381314" y="6364769"/>
                </a:lnTo>
                <a:lnTo>
                  <a:pt x="4380007" y="6387910"/>
                </a:lnTo>
                <a:lnTo>
                  <a:pt x="4377352" y="6393385"/>
                </a:lnTo>
                <a:lnTo>
                  <a:pt x="4370589" y="6407332"/>
                </a:lnTo>
                <a:lnTo>
                  <a:pt x="4370589" y="6407333"/>
                </a:lnTo>
                <a:lnTo>
                  <a:pt x="4377352" y="6393385"/>
                </a:lnTo>
                <a:lnTo>
                  <a:pt x="4380008" y="6387910"/>
                </a:lnTo>
                <a:lnTo>
                  <a:pt x="4381314" y="6364769"/>
                </a:lnTo>
                <a:lnTo>
                  <a:pt x="4381496" y="6361540"/>
                </a:lnTo>
                <a:lnTo>
                  <a:pt x="4381496" y="6361540"/>
                </a:lnTo>
                <a:lnTo>
                  <a:pt x="4381496" y="6361539"/>
                </a:lnTo>
                <a:cubicBezTo>
                  <a:pt x="4377876" y="6317151"/>
                  <a:pt x="4371590" y="6272764"/>
                  <a:pt x="4364159" y="6228756"/>
                </a:cubicBezTo>
                <a:cubicBezTo>
                  <a:pt x="4359397" y="6200944"/>
                  <a:pt x="4347777" y="6175797"/>
                  <a:pt x="4325488" y="6155602"/>
                </a:cubicBezTo>
                <a:cubicBezTo>
                  <a:pt x="4320059" y="6150697"/>
                  <a:pt x="4316141" y="6146732"/>
                  <a:pt x="4313590" y="6143190"/>
                </a:cubicBezTo>
                <a:lnTo>
                  <a:pt x="4309890" y="6133315"/>
                </a:lnTo>
                <a:lnTo>
                  <a:pt x="4323582" y="6108739"/>
                </a:lnTo>
                <a:cubicBezTo>
                  <a:pt x="4343777" y="6082259"/>
                  <a:pt x="4362445" y="6054826"/>
                  <a:pt x="4379782" y="6026441"/>
                </a:cubicBezTo>
                <a:cubicBezTo>
                  <a:pt x="4385306" y="6017486"/>
                  <a:pt x="4385116" y="6004532"/>
                  <a:pt x="4386258" y="5993292"/>
                </a:cubicBezTo>
                <a:cubicBezTo>
                  <a:pt x="4388354" y="5974241"/>
                  <a:pt x="4392164" y="5954618"/>
                  <a:pt x="4389878" y="5935950"/>
                </a:cubicBezTo>
                <a:lnTo>
                  <a:pt x="4389878" y="5935950"/>
                </a:lnTo>
                <a:lnTo>
                  <a:pt x="4389878" y="5935949"/>
                </a:lnTo>
                <a:cubicBezTo>
                  <a:pt x="4387592" y="5918042"/>
                  <a:pt x="4379782" y="5900323"/>
                  <a:pt x="4371972" y="5883751"/>
                </a:cubicBezTo>
                <a:cubicBezTo>
                  <a:pt x="4350063" y="5837457"/>
                  <a:pt x="4322820" y="5794974"/>
                  <a:pt x="4283577" y="5760873"/>
                </a:cubicBezTo>
                <a:cubicBezTo>
                  <a:pt x="4278433" y="5756493"/>
                  <a:pt x="4276527" y="5747728"/>
                  <a:pt x="4274812" y="5740488"/>
                </a:cubicBezTo>
                <a:cubicBezTo>
                  <a:pt x="4271954" y="5728678"/>
                  <a:pt x="4269288" y="5716485"/>
                  <a:pt x="4268906" y="5704483"/>
                </a:cubicBezTo>
                <a:cubicBezTo>
                  <a:pt x="4267002" y="5646189"/>
                  <a:pt x="4240331" y="5600467"/>
                  <a:pt x="4197658" y="5562746"/>
                </a:cubicBezTo>
                <a:lnTo>
                  <a:pt x="4188085" y="5547578"/>
                </a:lnTo>
                <a:lnTo>
                  <a:pt x="4198230" y="5531694"/>
                </a:lnTo>
                <a:cubicBezTo>
                  <a:pt x="4206421" y="5524837"/>
                  <a:pt x="4208898" y="5516503"/>
                  <a:pt x="4208850" y="5507668"/>
                </a:cubicBezTo>
                <a:lnTo>
                  <a:pt x="4208850" y="5507668"/>
                </a:lnTo>
                <a:lnTo>
                  <a:pt x="4208850" y="5507667"/>
                </a:lnTo>
                <a:cubicBezTo>
                  <a:pt x="4208803" y="5498832"/>
                  <a:pt x="4206231" y="5489497"/>
                  <a:pt x="4204326" y="5480637"/>
                </a:cubicBezTo>
                <a:cubicBezTo>
                  <a:pt x="4200516" y="5462351"/>
                  <a:pt x="4196514" y="5443870"/>
                  <a:pt x="4192704" y="5425582"/>
                </a:cubicBezTo>
                <a:cubicBezTo>
                  <a:pt x="4190038" y="5412057"/>
                  <a:pt x="4187752" y="5398721"/>
                  <a:pt x="4184513" y="5385384"/>
                </a:cubicBezTo>
                <a:lnTo>
                  <a:pt x="4179637" y="5355014"/>
                </a:lnTo>
                <a:lnTo>
                  <a:pt x="4181083" y="5326163"/>
                </a:lnTo>
                <a:cubicBezTo>
                  <a:pt x="4184464" y="5307422"/>
                  <a:pt x="4192990" y="5289657"/>
                  <a:pt x="4208516" y="5272797"/>
                </a:cubicBezTo>
                <a:cubicBezTo>
                  <a:pt x="4232329" y="5247079"/>
                  <a:pt x="4239379" y="5214122"/>
                  <a:pt x="4232139" y="5179068"/>
                </a:cubicBezTo>
                <a:lnTo>
                  <a:pt x="4232139" y="5179068"/>
                </a:lnTo>
                <a:lnTo>
                  <a:pt x="4232139" y="5179067"/>
                </a:lnTo>
                <a:cubicBezTo>
                  <a:pt x="4231663" y="5176876"/>
                  <a:pt x="4230473" y="5174400"/>
                  <a:pt x="4229592" y="5172090"/>
                </a:cubicBezTo>
                <a:lnTo>
                  <a:pt x="4228901" y="5166114"/>
                </a:lnTo>
                <a:lnTo>
                  <a:pt x="4235616" y="5133225"/>
                </a:lnTo>
                <a:lnTo>
                  <a:pt x="4235616" y="5133225"/>
                </a:lnTo>
                <a:lnTo>
                  <a:pt x="4235616" y="5133224"/>
                </a:lnTo>
                <a:cubicBezTo>
                  <a:pt x="4233865" y="5101639"/>
                  <a:pt x="4211325" y="5073241"/>
                  <a:pt x="4209468" y="5041521"/>
                </a:cubicBezTo>
                <a:cubicBezTo>
                  <a:pt x="4208326" y="5022852"/>
                  <a:pt x="4194228" y="5003801"/>
                  <a:pt x="4182989" y="4987037"/>
                </a:cubicBezTo>
                <a:cubicBezTo>
                  <a:pt x="4175273" y="4975511"/>
                  <a:pt x="4167700" y="4964604"/>
                  <a:pt x="4162914" y="4952673"/>
                </a:cubicBezTo>
                <a:lnTo>
                  <a:pt x="4158155" y="4933805"/>
                </a:lnTo>
                <a:lnTo>
                  <a:pt x="4159557" y="4912169"/>
                </a:lnTo>
                <a:cubicBezTo>
                  <a:pt x="4161319" y="4904359"/>
                  <a:pt x="4161831" y="4896714"/>
                  <a:pt x="4161262" y="4889276"/>
                </a:cubicBezTo>
                <a:lnTo>
                  <a:pt x="4161262" y="4889275"/>
                </a:lnTo>
                <a:lnTo>
                  <a:pt x="4161262" y="4889275"/>
                </a:lnTo>
                <a:cubicBezTo>
                  <a:pt x="4159556" y="4866958"/>
                  <a:pt x="4148126" y="4846490"/>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8" y="4442762"/>
                  <a:pt x="4197658" y="4403326"/>
                  <a:pt x="4196706" y="4363891"/>
                </a:cubicBezTo>
                <a:lnTo>
                  <a:pt x="4196706" y="4363891"/>
                </a:lnTo>
                <a:lnTo>
                  <a:pt x="4196706" y="4363890"/>
                </a:lnTo>
                <a:cubicBezTo>
                  <a:pt x="4196514" y="4350554"/>
                  <a:pt x="4193466" y="4336457"/>
                  <a:pt x="4187752" y="4324645"/>
                </a:cubicBezTo>
                <a:cubicBezTo>
                  <a:pt x="4175749" y="4300070"/>
                  <a:pt x="4160129" y="4277401"/>
                  <a:pt x="4147936" y="4253014"/>
                </a:cubicBezTo>
                <a:lnTo>
                  <a:pt x="4142220" y="4221391"/>
                </a:lnTo>
                <a:lnTo>
                  <a:pt x="4142315" y="4192388"/>
                </a:lnTo>
                <a:lnTo>
                  <a:pt x="4142315" y="4192388"/>
                </a:lnTo>
                <a:lnTo>
                  <a:pt x="4142315" y="4192387"/>
                </a:lnTo>
                <a:cubicBezTo>
                  <a:pt x="4142411" y="4182767"/>
                  <a:pt x="4141839" y="4173480"/>
                  <a:pt x="4138410" y="4165383"/>
                </a:cubicBezTo>
                <a:cubicBezTo>
                  <a:pt x="4133981" y="4154857"/>
                  <a:pt x="4130909" y="4144498"/>
                  <a:pt x="4129066" y="4134255"/>
                </a:cubicBezTo>
                <a:lnTo>
                  <a:pt x="4127099" y="4103826"/>
                </a:lnTo>
                <a:lnTo>
                  <a:pt x="4142220" y="4043840"/>
                </a:lnTo>
                <a:cubicBezTo>
                  <a:pt x="4154508" y="4015835"/>
                  <a:pt x="4160175" y="3988593"/>
                  <a:pt x="4157913" y="3962160"/>
                </a:cubicBezTo>
                <a:lnTo>
                  <a:pt x="4157913" y="3962160"/>
                </a:lnTo>
                <a:lnTo>
                  <a:pt x="4157913" y="3962159"/>
                </a:lnTo>
                <a:cubicBezTo>
                  <a:pt x="4155651" y="3935727"/>
                  <a:pt x="4145460" y="3910104"/>
                  <a:pt x="4126028" y="3885338"/>
                </a:cubicBezTo>
                <a:cubicBezTo>
                  <a:pt x="4121646" y="3879766"/>
                  <a:pt x="4118884" y="3874229"/>
                  <a:pt x="4117425" y="3868764"/>
                </a:cubicBezTo>
                <a:lnTo>
                  <a:pt x="4116645" y="3852620"/>
                </a:lnTo>
                <a:lnTo>
                  <a:pt x="4130980" y="3822473"/>
                </a:lnTo>
                <a:cubicBezTo>
                  <a:pt x="4139172" y="3811614"/>
                  <a:pt x="4144316" y="3800897"/>
                  <a:pt x="4145911" y="3789777"/>
                </a:cubicBezTo>
                <a:lnTo>
                  <a:pt x="4145911" y="3789776"/>
                </a:lnTo>
                <a:lnTo>
                  <a:pt x="4145911" y="3789776"/>
                </a:lnTo>
                <a:cubicBezTo>
                  <a:pt x="4147507" y="3778655"/>
                  <a:pt x="4145554" y="3767130"/>
                  <a:pt x="4139554" y="3754652"/>
                </a:cubicBezTo>
                <a:lnTo>
                  <a:pt x="4139172" y="3734838"/>
                </a:lnTo>
                <a:lnTo>
                  <a:pt x="4143220" y="3680164"/>
                </a:lnTo>
                <a:lnTo>
                  <a:pt x="4143220" y="3680164"/>
                </a:lnTo>
                <a:lnTo>
                  <a:pt x="4143220" y="3680163"/>
                </a:lnTo>
                <a:cubicBezTo>
                  <a:pt x="4141696" y="3662494"/>
                  <a:pt x="4135458" y="3645682"/>
                  <a:pt x="4118979" y="3630632"/>
                </a:cubicBezTo>
                <a:cubicBezTo>
                  <a:pt x="4112501" y="3624725"/>
                  <a:pt x="4109835" y="3614819"/>
                  <a:pt x="4105453" y="3606817"/>
                </a:cubicBezTo>
                <a:cubicBezTo>
                  <a:pt x="4100976" y="3598435"/>
                  <a:pt x="4097725" y="3592232"/>
                  <a:pt x="4095707" y="3587174"/>
                </a:cubicBezTo>
                <a:lnTo>
                  <a:pt x="4093356"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2"/>
                </a:lnTo>
                <a:lnTo>
                  <a:pt x="4193158" y="3077401"/>
                </a:lnTo>
                <a:cubicBezTo>
                  <a:pt x="4193372" y="3045777"/>
                  <a:pt x="4189562" y="3014153"/>
                  <a:pt x="4181465" y="2982148"/>
                </a:cubicBezTo>
                <a:lnTo>
                  <a:pt x="4177881" y="2947863"/>
                </a:lnTo>
                <a:lnTo>
                  <a:pt x="4182513" y="2914328"/>
                </a:lnTo>
                <a:cubicBezTo>
                  <a:pt x="4187561" y="2892182"/>
                  <a:pt x="4195753" y="2870416"/>
                  <a:pt x="4202420" y="2848794"/>
                </a:cubicBezTo>
                <a:cubicBezTo>
                  <a:pt x="4203753" y="2844317"/>
                  <a:pt x="4207039"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32419" y="2490551"/>
                </a:lnTo>
                <a:cubicBezTo>
                  <a:pt x="4130791" y="2499773"/>
                  <a:pt x="4128410" y="2509025"/>
                  <a:pt x="4125838" y="2518264"/>
                </a:cubicBezTo>
                <a:cubicBezTo>
                  <a:pt x="4123171" y="2527790"/>
                  <a:pt x="4122027" y="2536458"/>
                  <a:pt x="4122194" y="2545006"/>
                </a:cubicBezTo>
                <a:lnTo>
                  <a:pt x="4122194" y="2545007"/>
                </a:lnTo>
                <a:lnTo>
                  <a:pt x="4122194" y="2545007"/>
                </a:lnTo>
                <a:cubicBezTo>
                  <a:pt x="4122360" y="2553556"/>
                  <a:pt x="4123837" y="2561986"/>
                  <a:pt x="4126408" y="2571035"/>
                </a:cubicBezTo>
                <a:cubicBezTo>
                  <a:pt x="4138410" y="2612946"/>
                  <a:pt x="4170987" y="2640951"/>
                  <a:pt x="4199562" y="2668002"/>
                </a:cubicBezTo>
                <a:cubicBezTo>
                  <a:pt x="4223947" y="2691055"/>
                  <a:pt x="4237663" y="2716964"/>
                  <a:pt x="4247952" y="2745349"/>
                </a:cubicBezTo>
                <a:lnTo>
                  <a:pt x="4247953" y="2745352"/>
                </a:lnTo>
                <a:lnTo>
                  <a:pt x="4253873" y="2778006"/>
                </a:lnTo>
                <a:lnTo>
                  <a:pt x="4253453" y="2785440"/>
                </a:lnTo>
                <a:lnTo>
                  <a:pt x="4243374" y="2811780"/>
                </a:lnTo>
                <a:lnTo>
                  <a:pt x="4243370" y="2811787"/>
                </a:lnTo>
                <a:lnTo>
                  <a:pt x="4243371" y="2811787"/>
                </a:lnTo>
                <a:lnTo>
                  <a:pt x="4243374" y="2811780"/>
                </a:lnTo>
                <a:lnTo>
                  <a:pt x="4253024" y="2793023"/>
                </a:lnTo>
                <a:lnTo>
                  <a:pt x="4253453" y="2785440"/>
                </a:lnTo>
                <a:lnTo>
                  <a:pt x="4254653" y="2782305"/>
                </a:lnTo>
                <a:lnTo>
                  <a:pt x="4253873" y="2778006"/>
                </a:lnTo>
                <a:lnTo>
                  <a:pt x="4254283" y="2770757"/>
                </a:lnTo>
                <a:lnTo>
                  <a:pt x="4247953" y="2745352"/>
                </a:lnTo>
                <a:lnTo>
                  <a:pt x="4247952" y="2745348"/>
                </a:lnTo>
                <a:cubicBezTo>
                  <a:pt x="4237663" y="2716963"/>
                  <a:pt x="4223947" y="2691054"/>
                  <a:pt x="4199562" y="2668001"/>
                </a:cubicBezTo>
                <a:cubicBezTo>
                  <a:pt x="4170987" y="2640950"/>
                  <a:pt x="4138410" y="2612945"/>
                  <a:pt x="4126408" y="2571034"/>
                </a:cubicBezTo>
                <a:lnTo>
                  <a:pt x="4122194" y="2545007"/>
                </a:lnTo>
                <a:lnTo>
                  <a:pt x="4125838" y="2518265"/>
                </a:lnTo>
                <a:cubicBezTo>
                  <a:pt x="4130981" y="2499786"/>
                  <a:pt x="4135363" y="2481259"/>
                  <a:pt x="4134482" y="2463019"/>
                </a:cubicBezTo>
                <a:lnTo>
                  <a:pt x="4134481" y="2463018"/>
                </a:lnTo>
                <a:lnTo>
                  <a:pt x="4134482" y="2463018"/>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51027" y="1453958"/>
                </a:moveTo>
                <a:lnTo>
                  <a:pt x="3745230" y="1459073"/>
                </a:lnTo>
                <a:lnTo>
                  <a:pt x="3745230" y="1459073"/>
                </a:lnTo>
                <a:lnTo>
                  <a:pt x="3745229" y="1459074"/>
                </a:lnTo>
                <a:lnTo>
                  <a:pt x="3736012" y="1481572"/>
                </a:lnTo>
                <a:lnTo>
                  <a:pt x="3745230" y="1459073"/>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cubicBezTo>
                  <a:pt x="3760922" y="348396"/>
                  <a:pt x="3763447" y="357874"/>
                  <a:pt x="3765590" y="367328"/>
                </a:cubicBezTo>
                <a:lnTo>
                  <a:pt x="3769400" y="395640"/>
                </a:lnTo>
                <a:cubicBezTo>
                  <a:pt x="3769590" y="376781"/>
                  <a:pt x="3762352" y="357921"/>
                  <a:pt x="3759494" y="338870"/>
                </a:cubicBez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8"/>
                </a:lnTo>
                <a:lnTo>
                  <a:pt x="3785402" y="228944"/>
                </a:lnTo>
                <a:lnTo>
                  <a:pt x="3785402" y="228949"/>
                </a:lnTo>
                <a:lnTo>
                  <a:pt x="3785402" y="228948"/>
                </a:lnTo>
                <a:lnTo>
                  <a:pt x="3785402" y="228944"/>
                </a:lnTo>
                <a:lnTo>
                  <a:pt x="3780943" y="177271"/>
                </a:lnTo>
                <a:lnTo>
                  <a:pt x="3777129" y="153388"/>
                </a:lnTo>
                <a:lnTo>
                  <a:pt x="3776930" y="151569"/>
                </a:lnTo>
                <a:cubicBezTo>
                  <a:pt x="3772700" y="125876"/>
                  <a:pt x="3768195" y="100174"/>
                  <a:pt x="3766811" y="74129"/>
                </a:cubicBezTo>
                <a:close/>
                <a:moveTo>
                  <a:pt x="3766492" y="0"/>
                </a:moveTo>
                <a:lnTo>
                  <a:pt x="4230600" y="0"/>
                </a:lnTo>
                <a:lnTo>
                  <a:pt x="4229473" y="2817"/>
                </a:lnTo>
                <a:cubicBezTo>
                  <a:pt x="4221091" y="21486"/>
                  <a:pt x="4218423" y="43012"/>
                  <a:pt x="4215374" y="63587"/>
                </a:cubicBezTo>
                <a:cubicBezTo>
                  <a:pt x="4209850" y="101308"/>
                  <a:pt x="4206420" y="139219"/>
                  <a:pt x="4201468" y="176939"/>
                </a:cubicBezTo>
                <a:cubicBezTo>
                  <a:pt x="4200324" y="184941"/>
                  <a:pt x="4198230"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4" y="1489720"/>
                </a:cubicBezTo>
                <a:cubicBezTo>
                  <a:pt x="4198992" y="1505724"/>
                  <a:pt x="4192324" y="1523059"/>
                  <a:pt x="4196324" y="1537537"/>
                </a:cubicBezTo>
                <a:cubicBezTo>
                  <a:pt x="4207374" y="1576019"/>
                  <a:pt x="4220709" y="1614120"/>
                  <a:pt x="4237473" y="1650317"/>
                </a:cubicBezTo>
                <a:cubicBezTo>
                  <a:pt x="4254428" y="1687086"/>
                  <a:pt x="4268716" y="1721185"/>
                  <a:pt x="4251572" y="1763287"/>
                </a:cubicBezTo>
                <a:cubicBezTo>
                  <a:pt x="4244331" y="1781194"/>
                  <a:pt x="4249476" y="1804816"/>
                  <a:pt x="4251380" y="1825393"/>
                </a:cubicBezTo>
                <a:cubicBezTo>
                  <a:pt x="4252904" y="1840441"/>
                  <a:pt x="4261478" y="1854920"/>
                  <a:pt x="4261478" y="1869780"/>
                </a:cubicBezTo>
                <a:cubicBezTo>
                  <a:pt x="4261478" y="1909408"/>
                  <a:pt x="4271574" y="1944649"/>
                  <a:pt x="4292149" y="1978940"/>
                </a:cubicBezTo>
                <a:cubicBezTo>
                  <a:pt x="4300149" y="1992279"/>
                  <a:pt x="4294815" y="2013043"/>
                  <a:pt x="4296911" y="2030378"/>
                </a:cubicBezTo>
                <a:cubicBezTo>
                  <a:pt x="4299387" y="2048668"/>
                  <a:pt x="4301673" y="2067525"/>
                  <a:pt x="4307200" y="2085054"/>
                </a:cubicBezTo>
                <a:cubicBezTo>
                  <a:pt x="4321678" y="2130393"/>
                  <a:pt x="4338061" y="2175163"/>
                  <a:pt x="4353301" y="2220312"/>
                </a:cubicBezTo>
                <a:cubicBezTo>
                  <a:pt x="4365876" y="2257459"/>
                  <a:pt x="4355969" y="2294039"/>
                  <a:pt x="4350635" y="2330806"/>
                </a:cubicBezTo>
                <a:cubicBezTo>
                  <a:pt x="4347205" y="2353859"/>
                  <a:pt x="4339013" y="2375383"/>
                  <a:pt x="4351205" y="2401292"/>
                </a:cubicBezTo>
                <a:cubicBezTo>
                  <a:pt x="4362827" y="2426059"/>
                  <a:pt x="4360159" y="2457492"/>
                  <a:pt x="4366446" y="2485307"/>
                </a:cubicBezTo>
                <a:cubicBezTo>
                  <a:pt x="4371780" y="2508742"/>
                  <a:pt x="4380354" y="2531409"/>
                  <a:pt x="4388736" y="2554079"/>
                </a:cubicBezTo>
                <a:cubicBezTo>
                  <a:pt x="4400167" y="2584942"/>
                  <a:pt x="4412167" y="2615421"/>
                  <a:pt x="4406453" y="2649143"/>
                </a:cubicBezTo>
                <a:cubicBezTo>
                  <a:pt x="4399975" y="2687436"/>
                  <a:pt x="4424359" y="2713723"/>
                  <a:pt x="4440554" y="2743826"/>
                </a:cubicBezTo>
                <a:cubicBezTo>
                  <a:pt x="4451602" y="2764590"/>
                  <a:pt x="4459795" y="2787259"/>
                  <a:pt x="4466653" y="2809930"/>
                </a:cubicBezTo>
                <a:cubicBezTo>
                  <a:pt x="4475607" y="2840219"/>
                  <a:pt x="4480941" y="2871462"/>
                  <a:pt x="4489704" y="2901943"/>
                </a:cubicBezTo>
                <a:cubicBezTo>
                  <a:pt x="4502848" y="2948047"/>
                  <a:pt x="4513136" y="2994722"/>
                  <a:pt x="4505896" y="3042728"/>
                </a:cubicBezTo>
                <a:cubicBezTo>
                  <a:pt x="4502658" y="3064827"/>
                  <a:pt x="4502848" y="3085403"/>
                  <a:pt x="4507612" y="3107500"/>
                </a:cubicBezTo>
                <a:cubicBezTo>
                  <a:pt x="4515422" y="3143695"/>
                  <a:pt x="4516375" y="3180844"/>
                  <a:pt x="4545521" y="3209993"/>
                </a:cubicBezTo>
                <a:cubicBezTo>
                  <a:pt x="4555810" y="3220280"/>
                  <a:pt x="4558476" y="3238758"/>
                  <a:pt x="4563810" y="3253809"/>
                </a:cubicBezTo>
                <a:cubicBezTo>
                  <a:pt x="4570098" y="3271145"/>
                  <a:pt x="4566858" y="3283908"/>
                  <a:pt x="4548570" y="3293244"/>
                </a:cubicBezTo>
                <a:cubicBezTo>
                  <a:pt x="4540379" y="3297434"/>
                  <a:pt x="4532377" y="3309437"/>
                  <a:pt x="4531043" y="3318771"/>
                </a:cubicBezTo>
                <a:cubicBezTo>
                  <a:pt x="4527043" y="3346776"/>
                  <a:pt x="4532949" y="3372495"/>
                  <a:pt x="4545904" y="3399546"/>
                </a:cubicBezTo>
                <a:cubicBezTo>
                  <a:pt x="4558096" y="3424883"/>
                  <a:pt x="4556762" y="3456508"/>
                  <a:pt x="4561524" y="3485275"/>
                </a:cubicBezTo>
                <a:cubicBezTo>
                  <a:pt x="4564954" y="3505657"/>
                  <a:pt x="4572002" y="3526042"/>
                  <a:pt x="4572002" y="3546617"/>
                </a:cubicBezTo>
                <a:cubicBezTo>
                  <a:pt x="4572002" y="3572146"/>
                  <a:pt x="4565906" y="3597482"/>
                  <a:pt x="4563620" y="3623201"/>
                </a:cubicBezTo>
                <a:cubicBezTo>
                  <a:pt x="4561716" y="3643204"/>
                  <a:pt x="4562478" y="3663589"/>
                  <a:pt x="4560192" y="3683591"/>
                </a:cubicBezTo>
                <a:cubicBezTo>
                  <a:pt x="4558476" y="3699976"/>
                  <a:pt x="4554096" y="3716168"/>
                  <a:pt x="4550476" y="3732361"/>
                </a:cubicBezTo>
                <a:cubicBezTo>
                  <a:pt x="4549142" y="3738267"/>
                  <a:pt x="4543997" y="3744173"/>
                  <a:pt x="4544759" y="3749506"/>
                </a:cubicBezTo>
                <a:cubicBezTo>
                  <a:pt x="4552952" y="3802467"/>
                  <a:pt x="4516375" y="3840569"/>
                  <a:pt x="4500182" y="3885338"/>
                </a:cubicBezTo>
                <a:cubicBezTo>
                  <a:pt x="4483035" y="3932394"/>
                  <a:pt x="4456747" y="3977925"/>
                  <a:pt x="4464557" y="4030503"/>
                </a:cubicBezTo>
                <a:cubicBezTo>
                  <a:pt x="4469319" y="4062318"/>
                  <a:pt x="4480369" y="4092989"/>
                  <a:pt x="4487038" y="4124614"/>
                </a:cubicBezTo>
                <a:cubicBezTo>
                  <a:pt x="4489324" y="4135854"/>
                  <a:pt x="4488942" y="4148427"/>
                  <a:pt x="4486656" y="4159667"/>
                </a:cubicBezTo>
                <a:cubicBezTo>
                  <a:pt x="4476177" y="4213961"/>
                  <a:pt x="4474653" y="4267493"/>
                  <a:pt x="4491800" y="4320837"/>
                </a:cubicBezTo>
                <a:cubicBezTo>
                  <a:pt x="4494658" y="4329979"/>
                  <a:pt x="4497324" y="4339695"/>
                  <a:pt x="4497324" y="4349222"/>
                </a:cubicBezTo>
                <a:cubicBezTo>
                  <a:pt x="4497324" y="4401419"/>
                  <a:pt x="4493324" y="4452665"/>
                  <a:pt x="4474653" y="4502579"/>
                </a:cubicBezTo>
                <a:cubicBezTo>
                  <a:pt x="4468367" y="4519343"/>
                  <a:pt x="4472367" y="4539728"/>
                  <a:pt x="4470843" y="4558207"/>
                </a:cubicBezTo>
                <a:cubicBezTo>
                  <a:pt x="4469511" y="4575351"/>
                  <a:pt x="4468939" y="4592878"/>
                  <a:pt x="4464557" y="4609452"/>
                </a:cubicBezTo>
                <a:cubicBezTo>
                  <a:pt x="4458081" y="4633647"/>
                  <a:pt x="4457319" y="4656126"/>
                  <a:pt x="4463033" y="4681083"/>
                </a:cubicBezTo>
                <a:cubicBezTo>
                  <a:pt x="4468367" y="4704895"/>
                  <a:pt x="4465701" y="4730614"/>
                  <a:pt x="4465891" y="4755381"/>
                </a:cubicBezTo>
                <a:cubicBezTo>
                  <a:pt x="4466081" y="4783004"/>
                  <a:pt x="4466271" y="4810627"/>
                  <a:pt x="4465319" y="4838250"/>
                </a:cubicBezTo>
                <a:cubicBezTo>
                  <a:pt x="4464939" y="4849300"/>
                  <a:pt x="4457319" y="4861873"/>
                  <a:pt x="4460367" y="4871019"/>
                </a:cubicBezTo>
                <a:cubicBezTo>
                  <a:pt x="4470653" y="4900546"/>
                  <a:pt x="4458271" y="4930075"/>
                  <a:pt x="4463795" y="4959602"/>
                </a:cubicBezTo>
                <a:cubicBezTo>
                  <a:pt x="4466653" y="4974082"/>
                  <a:pt x="4458843" y="4990465"/>
                  <a:pt x="4458081" y="5006086"/>
                </a:cubicBezTo>
                <a:cubicBezTo>
                  <a:pt x="4456747" y="5031614"/>
                  <a:pt x="4457319" y="5057141"/>
                  <a:pt x="4456937" y="5082670"/>
                </a:cubicBezTo>
                <a:cubicBezTo>
                  <a:pt x="4456747" y="5091052"/>
                  <a:pt x="4455985" y="5099245"/>
                  <a:pt x="4455602" y="5107627"/>
                </a:cubicBezTo>
                <a:cubicBezTo>
                  <a:pt x="4455222" y="5115057"/>
                  <a:pt x="4453508" y="5122867"/>
                  <a:pt x="4454840" y="5129916"/>
                </a:cubicBezTo>
                <a:cubicBezTo>
                  <a:pt x="4459605" y="5155445"/>
                  <a:pt x="4467415" y="5180591"/>
                  <a:pt x="4470463" y="5206308"/>
                </a:cubicBezTo>
                <a:cubicBezTo>
                  <a:pt x="4473129" y="5228597"/>
                  <a:pt x="4469511" y="5251650"/>
                  <a:pt x="4471415" y="5274129"/>
                </a:cubicBezTo>
                <a:cubicBezTo>
                  <a:pt x="4474653" y="5313754"/>
                  <a:pt x="4480369" y="5353379"/>
                  <a:pt x="4483989" y="5393005"/>
                </a:cubicBezTo>
                <a:cubicBezTo>
                  <a:pt x="4484751" y="5401579"/>
                  <a:pt x="4479987" y="5410531"/>
                  <a:pt x="4479607" y="5419295"/>
                </a:cubicBezTo>
                <a:cubicBezTo>
                  <a:pt x="4478655" y="5446728"/>
                  <a:pt x="4478463" y="5474161"/>
                  <a:pt x="4477893" y="5501594"/>
                </a:cubicBezTo>
                <a:cubicBezTo>
                  <a:pt x="4477701" y="5517215"/>
                  <a:pt x="4478273" y="5533027"/>
                  <a:pt x="4476559" y="5548460"/>
                </a:cubicBezTo>
                <a:cubicBezTo>
                  <a:pt x="4474273" y="5568842"/>
                  <a:pt x="4470843" y="5587321"/>
                  <a:pt x="4485703" y="5606372"/>
                </a:cubicBezTo>
                <a:cubicBezTo>
                  <a:pt x="4508754" y="5635711"/>
                  <a:pt x="4499800" y="5673050"/>
                  <a:pt x="4505134" y="5706959"/>
                </a:cubicBezTo>
                <a:cubicBezTo>
                  <a:pt x="4506468" y="5715723"/>
                  <a:pt x="4506658" y="5724678"/>
                  <a:pt x="4508182" y="5733440"/>
                </a:cubicBezTo>
                <a:cubicBezTo>
                  <a:pt x="4511040" y="5749634"/>
                  <a:pt x="4514278" y="5765635"/>
                  <a:pt x="4517519" y="5781830"/>
                </a:cubicBezTo>
                <a:cubicBezTo>
                  <a:pt x="4518089" y="5784686"/>
                  <a:pt x="4518281" y="5787924"/>
                  <a:pt x="4519233" y="5790592"/>
                </a:cubicBezTo>
                <a:cubicBezTo>
                  <a:pt x="4527233" y="5815169"/>
                  <a:pt x="4536377" y="5839361"/>
                  <a:pt x="4542855" y="5864318"/>
                </a:cubicBezTo>
                <a:cubicBezTo>
                  <a:pt x="4546094" y="5876511"/>
                  <a:pt x="4546476" y="5890037"/>
                  <a:pt x="4544759" y="5902610"/>
                </a:cubicBezTo>
                <a:cubicBezTo>
                  <a:pt x="4539807" y="5939377"/>
                  <a:pt x="4537711" y="5975764"/>
                  <a:pt x="4544951" y="6012723"/>
                </a:cubicBezTo>
                <a:cubicBezTo>
                  <a:pt x="4547808" y="6027392"/>
                  <a:pt x="4543045" y="6043776"/>
                  <a:pt x="4541331" y="6059397"/>
                </a:cubicBezTo>
                <a:cubicBezTo>
                  <a:pt x="4536759" y="6096736"/>
                  <a:pt x="4531805" y="6134075"/>
                  <a:pt x="4527425" y="6171605"/>
                </a:cubicBezTo>
                <a:cubicBezTo>
                  <a:pt x="4524757" y="6195037"/>
                  <a:pt x="4523233" y="6218660"/>
                  <a:pt x="4520567" y="6242093"/>
                </a:cubicBezTo>
                <a:cubicBezTo>
                  <a:pt x="4517327" y="6269144"/>
                  <a:pt x="4512374" y="6296005"/>
                  <a:pt x="4509706" y="6323058"/>
                </a:cubicBezTo>
                <a:cubicBezTo>
                  <a:pt x="4506658" y="6353919"/>
                  <a:pt x="4506088" y="6384972"/>
                  <a:pt x="4502848" y="6415833"/>
                </a:cubicBezTo>
                <a:cubicBezTo>
                  <a:pt x="4496562" y="6472225"/>
                  <a:pt x="4489132" y="6528424"/>
                  <a:pt x="4482083" y="6584812"/>
                </a:cubicBezTo>
                <a:cubicBezTo>
                  <a:pt x="4475225" y="6639488"/>
                  <a:pt x="4469129" y="6694164"/>
                  <a:pt x="4460557" y="6748458"/>
                </a:cubicBezTo>
                <a:cubicBezTo>
                  <a:pt x="4456937" y="6771319"/>
                  <a:pt x="4447030" y="6793035"/>
                  <a:pt x="4441506" y="6815516"/>
                </a:cubicBezTo>
                <a:lnTo>
                  <a:pt x="4431806" y="6858001"/>
                </a:lnTo>
                <a:lnTo>
                  <a:pt x="4259553" y="6858001"/>
                </a:lnTo>
                <a:lnTo>
                  <a:pt x="4265716" y="6812064"/>
                </a:lnTo>
                <a:lnTo>
                  <a:pt x="4265716" y="6812064"/>
                </a:lnTo>
                <a:lnTo>
                  <a:pt x="4265716" y="6812063"/>
                </a:lnTo>
                <a:cubicBezTo>
                  <a:pt x="4265240" y="6788417"/>
                  <a:pt x="4259954" y="6764841"/>
                  <a:pt x="4246238" y="6742552"/>
                </a:cubicBezTo>
                <a:lnTo>
                  <a:pt x="4232402" y="6702976"/>
                </a:lnTo>
                <a:lnTo>
                  <a:pt x="4235549" y="6683027"/>
                </a:lnTo>
                <a:cubicBezTo>
                  <a:pt x="4237915" y="6676306"/>
                  <a:pt x="4241666" y="6669496"/>
                  <a:pt x="4247000" y="6662542"/>
                </a:cubicBezTo>
                <a:cubicBezTo>
                  <a:pt x="4254334" y="6653111"/>
                  <a:pt x="4256191" y="6639108"/>
                  <a:pt x="4254095" y="6625225"/>
                </a:cubicBezTo>
                <a:lnTo>
                  <a:pt x="4254095" y="6625225"/>
                </a:lnTo>
                <a:lnTo>
                  <a:pt x="4254095" y="6625224"/>
                </a:lnTo>
                <a:cubicBezTo>
                  <a:pt x="4251999" y="6611342"/>
                  <a:pt x="4245951" y="6597578"/>
                  <a:pt x="4237473" y="6588625"/>
                </a:cubicBezTo>
                <a:lnTo>
                  <a:pt x="4214994" y="6564620"/>
                </a:lnTo>
                <a:lnTo>
                  <a:pt x="4214994" y="6564621"/>
                </a:lnTo>
                <a:cubicBezTo>
                  <a:pt x="4225281" y="6575479"/>
                  <a:pt x="4231377" y="6582147"/>
                  <a:pt x="4237473" y="6588626"/>
                </a:cubicBezTo>
                <a:lnTo>
                  <a:pt x="4254095" y="6625225"/>
                </a:lnTo>
                <a:lnTo>
                  <a:pt x="4254084" y="6645552"/>
                </a:lnTo>
                <a:cubicBezTo>
                  <a:pt x="4252965" y="6651967"/>
                  <a:pt x="4250667" y="6657825"/>
                  <a:pt x="4247000" y="6662541"/>
                </a:cubicBezTo>
                <a:cubicBezTo>
                  <a:pt x="4236332" y="6676448"/>
                  <a:pt x="4231997" y="6689783"/>
                  <a:pt x="4232402" y="6702976"/>
                </a:cubicBezTo>
                <a:lnTo>
                  <a:pt x="4232402" y="6702976"/>
                </a:lnTo>
                <a:lnTo>
                  <a:pt x="4232402" y="6702977"/>
                </a:lnTo>
                <a:cubicBezTo>
                  <a:pt x="4232807" y="6716169"/>
                  <a:pt x="4237951" y="6729219"/>
                  <a:pt x="4246238" y="6742553"/>
                </a:cubicBezTo>
                <a:cubicBezTo>
                  <a:pt x="4253096" y="6753698"/>
                  <a:pt x="4257847" y="6765164"/>
                  <a:pt x="4260942" y="6776800"/>
                </a:cubicBezTo>
                <a:lnTo>
                  <a:pt x="4265716" y="6812064"/>
                </a:lnTo>
                <a:lnTo>
                  <a:pt x="4259553" y="6858001"/>
                </a:lnTo>
                <a:lnTo>
                  <a:pt x="4259553" y="6858001"/>
                </a:lnTo>
                <a:lnTo>
                  <a:pt x="4259553" y="6858002"/>
                </a:lnTo>
                <a:lnTo>
                  <a:pt x="0" y="6858002"/>
                </a:lnTo>
                <a:lnTo>
                  <a:pt x="0" y="2"/>
                </a:lnTo>
                <a:lnTo>
                  <a:pt x="3766492" y="1"/>
                </a:lnTo>
                <a:lnTo>
                  <a:pt x="3769210" y="21486"/>
                </a:lnTo>
                <a:close/>
              </a:path>
            </a:pathLst>
          </a:custGeom>
          <a:noFill/>
          <a:effectLst>
            <a:outerShdw blurRad="381000" dist="152400" algn="l" rotWithShape="0">
              <a:prstClr val="black">
                <a:alpha val="10000"/>
              </a:prstClr>
            </a:outerShdw>
          </a:effectLst>
          <a:extLst>
            <a:ext uri="{909E8E84-426E-40DD-AFC4-6F175D3DCCD1}">
              <a14:hiddenFill xmlns:a14="http://schemas.microsoft.com/office/drawing/2010/main">
                <a:solidFill>
                  <a:srgbClr val="FFFFFF"/>
                </a:solidFill>
              </a14:hiddenFill>
            </a:ext>
          </a:extLst>
        </p:spPr>
      </p:pic>
      <p:sp>
        <p:nvSpPr>
          <p:cNvPr id="1033" name="Freeform: Shape 76">
            <a:extLst>
              <a:ext uri="{FF2B5EF4-FFF2-40B4-BE49-F238E27FC236}">
                <a16:creationId xmlns:a16="http://schemas.microsoft.com/office/drawing/2014/main" id="{340822D1-9EEA-4ECF-9360-D9AF87950D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05643" y="2991643"/>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4" name="Freeform: Shape 78">
            <a:extLst>
              <a:ext uri="{FF2B5EF4-FFF2-40B4-BE49-F238E27FC236}">
                <a16:creationId xmlns:a16="http://schemas.microsoft.com/office/drawing/2014/main" id="{DC292A62-7F34-4E30-BE04-48164A1DAF7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05643" y="2991644"/>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CasellaDiTesto 11">
            <a:extLst>
              <a:ext uri="{FF2B5EF4-FFF2-40B4-BE49-F238E27FC236}">
                <a16:creationId xmlns:a16="http://schemas.microsoft.com/office/drawing/2014/main" id="{51106479-F3DC-4968-B835-1CBCEE97D0A7}"/>
              </a:ext>
            </a:extLst>
          </p:cNvPr>
          <p:cNvSpPr txBox="1"/>
          <p:nvPr/>
        </p:nvSpPr>
        <p:spPr>
          <a:xfrm>
            <a:off x="4535458" y="1396555"/>
            <a:ext cx="7467618" cy="4064876"/>
          </a:xfrm>
        </p:spPr>
        <p:txBody>
          <a:bodyPr vert="horz" lIns="91440" tIns="45720" rIns="91440" bIns="45720" rtlCol="0">
            <a:normAutofit/>
          </a:bodyPr>
          <a:lstStyle/>
          <a:p>
            <a:pPr algn="ctr">
              <a:lnSpc>
                <a:spcPct val="125000"/>
              </a:lnSpc>
              <a:spcAft>
                <a:spcPts val="600"/>
              </a:spcAft>
            </a:pPr>
            <a:r>
              <a:rPr lang="en-US" sz="2800" b="1" dirty="0">
                <a:solidFill>
                  <a:schemeClr val="bg1"/>
                </a:solidFill>
                <a:latin typeface="Baskerville Old Face" panose="02020602080505020303" pitchFamily="18" charset="0"/>
              </a:rPr>
              <a:t>IL PLUTARCO DELLE DONNE</a:t>
            </a:r>
          </a:p>
          <a:p>
            <a:pPr algn="ctr">
              <a:lnSpc>
                <a:spcPct val="125000"/>
              </a:lnSpc>
              <a:spcAft>
                <a:spcPts val="600"/>
              </a:spcAft>
            </a:pPr>
            <a:endParaRPr lang="en-US" sz="2800" b="1" dirty="0">
              <a:solidFill>
                <a:schemeClr val="bg1"/>
              </a:solidFill>
              <a:latin typeface="Baskerville Old Face" panose="02020602080505020303" pitchFamily="18" charset="0"/>
            </a:endParaRPr>
          </a:p>
          <a:p>
            <a:pPr algn="ctr">
              <a:lnSpc>
                <a:spcPct val="125000"/>
              </a:lnSpc>
              <a:spcAft>
                <a:spcPts val="600"/>
              </a:spcAft>
            </a:pPr>
            <a:r>
              <a:rPr lang="en-US" sz="2800" dirty="0">
                <a:solidFill>
                  <a:schemeClr val="bg1"/>
                </a:solidFill>
                <a:latin typeface="Baskerville Old Face" panose="02020602080505020303" pitchFamily="18" charset="0"/>
              </a:rPr>
              <a:t>REPERTORIO DELLA PUBBLICISTICA EDUCATIVA E SCOLASTICA E DELLA LETTERATURA AMENA DESTINATE AL MONDO FEMMINILE NELL’ITALIA DELL’OTTOCENTO</a:t>
            </a:r>
          </a:p>
        </p:txBody>
      </p:sp>
      <p:pic>
        <p:nvPicPr>
          <p:cNvPr id="4" name="Immagine 3">
            <a:extLst>
              <a:ext uri="{FF2B5EF4-FFF2-40B4-BE49-F238E27FC236}">
                <a16:creationId xmlns:a16="http://schemas.microsoft.com/office/drawing/2014/main" id="{7BCFB630-8640-42F8-AC38-A99F9E73A0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06131" y="6145985"/>
            <a:ext cx="1553725" cy="589049"/>
          </a:xfrm>
          <a:prstGeom prst="rect">
            <a:avLst/>
          </a:prstGeom>
        </p:spPr>
      </p:pic>
    </p:spTree>
    <p:extLst>
      <p:ext uri="{BB962C8B-B14F-4D97-AF65-F5344CB8AC3E}">
        <p14:creationId xmlns:p14="http://schemas.microsoft.com/office/powerpoint/2010/main" val="2705306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useBgFill="1">
        <p:nvSpPr>
          <p:cNvPr id="14" name="Freeform: Shape 15">
            <a:extLst>
              <a:ext uri="{FF2B5EF4-FFF2-40B4-BE49-F238E27FC236}">
                <a16:creationId xmlns:a16="http://schemas.microsoft.com/office/drawing/2014/main" id="{C5486FEF-95C5-433A-8B8C-9C07A3C3881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099082"/>
          </a:xfrm>
          <a:custGeom>
            <a:avLst/>
            <a:gdLst>
              <a:gd name="connsiteX0" fmla="*/ 7230262 w 12192000"/>
              <a:gd name="connsiteY0" fmla="*/ 5906862 h 6099082"/>
              <a:gd name="connsiteX1" fmla="*/ 7197115 w 12192000"/>
              <a:gd name="connsiteY1" fmla="*/ 5913338 h 6099082"/>
              <a:gd name="connsiteX2" fmla="*/ 7214545 w 12192000"/>
              <a:gd name="connsiteY2" fmla="*/ 5911744 h 6099082"/>
              <a:gd name="connsiteX3" fmla="*/ 7230262 w 12192000"/>
              <a:gd name="connsiteY3" fmla="*/ 5906862 h 6099082"/>
              <a:gd name="connsiteX4" fmla="*/ 7009120 w 12192000"/>
              <a:gd name="connsiteY4" fmla="*/ 5850263 h 6099082"/>
              <a:gd name="connsiteX5" fmla="*/ 7021563 w 12192000"/>
              <a:gd name="connsiteY5" fmla="*/ 5861355 h 6099082"/>
              <a:gd name="connsiteX6" fmla="*/ 7021563 w 12192000"/>
              <a:gd name="connsiteY6" fmla="*/ 5861354 h 6099082"/>
              <a:gd name="connsiteX7" fmla="*/ 7768443 w 12192000"/>
              <a:gd name="connsiteY7" fmla="*/ 5742074 h 6099082"/>
              <a:gd name="connsiteX8" fmla="*/ 7768443 w 12192000"/>
              <a:gd name="connsiteY8" fmla="*/ 5742075 h 6099082"/>
              <a:gd name="connsiteX9" fmla="*/ 7792447 w 12192000"/>
              <a:gd name="connsiteY9" fmla="*/ 5764553 h 6099082"/>
              <a:gd name="connsiteX10" fmla="*/ 7768443 w 12192000"/>
              <a:gd name="connsiteY10" fmla="*/ 5742074 h 6099082"/>
              <a:gd name="connsiteX11" fmla="*/ 4038748 w 12192000"/>
              <a:gd name="connsiteY11" fmla="*/ 5739955 h 6099082"/>
              <a:gd name="connsiteX12" fmla="*/ 4030517 w 12192000"/>
              <a:gd name="connsiteY12" fmla="*/ 5751599 h 6099082"/>
              <a:gd name="connsiteX13" fmla="*/ 4015609 w 12192000"/>
              <a:gd name="connsiteY13" fmla="*/ 5770450 h 6099082"/>
              <a:gd name="connsiteX14" fmla="*/ 3996845 w 12192000"/>
              <a:gd name="connsiteY14" fmla="*/ 5780104 h 6099082"/>
              <a:gd name="connsiteX15" fmla="*/ 4030518 w 12192000"/>
              <a:gd name="connsiteY15" fmla="*/ 5751599 h 6099082"/>
              <a:gd name="connsiteX16" fmla="*/ 6245343 w 12192000"/>
              <a:gd name="connsiteY16" fmla="*/ 5736549 h 6099082"/>
              <a:gd name="connsiteX17" fmla="*/ 6274406 w 12192000"/>
              <a:gd name="connsiteY17" fmla="*/ 5743345 h 6099082"/>
              <a:gd name="connsiteX18" fmla="*/ 6291246 w 12192000"/>
              <a:gd name="connsiteY18" fmla="*/ 5749662 h 6099082"/>
              <a:gd name="connsiteX19" fmla="*/ 6291385 w 12192000"/>
              <a:gd name="connsiteY19" fmla="*/ 5749714 h 6099082"/>
              <a:gd name="connsiteX20" fmla="*/ 6306284 w 12192000"/>
              <a:gd name="connsiteY20" fmla="*/ 5755552 h 6099082"/>
              <a:gd name="connsiteX21" fmla="*/ 6308075 w 12192000"/>
              <a:gd name="connsiteY21" fmla="*/ 5755968 h 6099082"/>
              <a:gd name="connsiteX22" fmla="*/ 6313854 w 12192000"/>
              <a:gd name="connsiteY22" fmla="*/ 5758133 h 6099082"/>
              <a:gd name="connsiteX23" fmla="*/ 6337047 w 12192000"/>
              <a:gd name="connsiteY23" fmla="*/ 5762696 h 6099082"/>
              <a:gd name="connsiteX24" fmla="*/ 6308075 w 12192000"/>
              <a:gd name="connsiteY24" fmla="*/ 5755968 h 6099082"/>
              <a:gd name="connsiteX25" fmla="*/ 6291385 w 12192000"/>
              <a:gd name="connsiteY25" fmla="*/ 5749714 h 6099082"/>
              <a:gd name="connsiteX26" fmla="*/ 6276197 w 12192000"/>
              <a:gd name="connsiteY26" fmla="*/ 5743764 h 6099082"/>
              <a:gd name="connsiteX27" fmla="*/ 6274406 w 12192000"/>
              <a:gd name="connsiteY27" fmla="*/ 5743345 h 6099082"/>
              <a:gd name="connsiteX28" fmla="*/ 6268612 w 12192000"/>
              <a:gd name="connsiteY28" fmla="*/ 5741171 h 6099082"/>
              <a:gd name="connsiteX29" fmla="*/ 6245343 w 12192000"/>
              <a:gd name="connsiteY29" fmla="*/ 5736549 h 6099082"/>
              <a:gd name="connsiteX30" fmla="*/ 3871824 w 12192000"/>
              <a:gd name="connsiteY30" fmla="*/ 5726642 h 6099082"/>
              <a:gd name="connsiteX31" fmla="*/ 3908498 w 12192000"/>
              <a:gd name="connsiteY31" fmla="*/ 5756123 h 6099082"/>
              <a:gd name="connsiteX32" fmla="*/ 3908984 w 12192000"/>
              <a:gd name="connsiteY32" fmla="*/ 5756350 h 6099082"/>
              <a:gd name="connsiteX33" fmla="*/ 3908498 w 12192000"/>
              <a:gd name="connsiteY33" fmla="*/ 5756123 h 6099082"/>
              <a:gd name="connsiteX34" fmla="*/ 3871824 w 12192000"/>
              <a:gd name="connsiteY34" fmla="*/ 5726642 h 6099082"/>
              <a:gd name="connsiteX35" fmla="*/ 6558837 w 12192000"/>
              <a:gd name="connsiteY35" fmla="*/ 5706717 h 6099082"/>
              <a:gd name="connsiteX36" fmla="*/ 6529984 w 12192000"/>
              <a:gd name="connsiteY36" fmla="*/ 5708163 h 6099082"/>
              <a:gd name="connsiteX37" fmla="*/ 6589207 w 12192000"/>
              <a:gd name="connsiteY37" fmla="*/ 5711593 h 6099082"/>
              <a:gd name="connsiteX38" fmla="*/ 6558837 w 12192000"/>
              <a:gd name="connsiteY38" fmla="*/ 5706717 h 6099082"/>
              <a:gd name="connsiteX39" fmla="*/ 4834454 w 12192000"/>
              <a:gd name="connsiteY39" fmla="*/ 5646059 h 6099082"/>
              <a:gd name="connsiteX40" fmla="*/ 4883985 w 12192000"/>
              <a:gd name="connsiteY40" fmla="*/ 5670301 h 6099082"/>
              <a:gd name="connsiteX41" fmla="*/ 4858238 w 12192000"/>
              <a:gd name="connsiteY41" fmla="*/ 5663787 h 6099082"/>
              <a:gd name="connsiteX42" fmla="*/ 4834454 w 12192000"/>
              <a:gd name="connsiteY42" fmla="*/ 5646059 h 6099082"/>
              <a:gd name="connsiteX43" fmla="*/ 5056443 w 12192000"/>
              <a:gd name="connsiteY43" fmla="*/ 5643725 h 6099082"/>
              <a:gd name="connsiteX44" fmla="*/ 5072588 w 12192000"/>
              <a:gd name="connsiteY44" fmla="*/ 5644505 h 6099082"/>
              <a:gd name="connsiteX45" fmla="*/ 5089161 w 12192000"/>
              <a:gd name="connsiteY45" fmla="*/ 5653107 h 6099082"/>
              <a:gd name="connsiteX46" fmla="*/ 5056443 w 12192000"/>
              <a:gd name="connsiteY46" fmla="*/ 5643725 h 6099082"/>
              <a:gd name="connsiteX47" fmla="*/ 739852 w 12192000"/>
              <a:gd name="connsiteY47" fmla="*/ 5343843 h 6099082"/>
              <a:gd name="connsiteX48" fmla="*/ 724278 w 12192000"/>
              <a:gd name="connsiteY48" fmla="*/ 5365062 h 6099082"/>
              <a:gd name="connsiteX49" fmla="*/ 708621 w 12192000"/>
              <a:gd name="connsiteY49" fmla="*/ 5381222 h 6099082"/>
              <a:gd name="connsiteX50" fmla="*/ 691439 w 12192000"/>
              <a:gd name="connsiteY50" fmla="*/ 5386697 h 6099082"/>
              <a:gd name="connsiteX51" fmla="*/ 708622 w 12192000"/>
              <a:gd name="connsiteY51" fmla="*/ 5381222 h 6099082"/>
              <a:gd name="connsiteX52" fmla="*/ 724279 w 12192000"/>
              <a:gd name="connsiteY52" fmla="*/ 5365062 h 6099082"/>
              <a:gd name="connsiteX53" fmla="*/ 739852 w 12192000"/>
              <a:gd name="connsiteY53" fmla="*/ 5343843 h 6099082"/>
              <a:gd name="connsiteX54" fmla="*/ 8934151 w 12192000"/>
              <a:gd name="connsiteY54" fmla="*/ 5275333 h 6099082"/>
              <a:gd name="connsiteX55" fmla="*/ 8954249 w 12192000"/>
              <a:gd name="connsiteY55" fmla="*/ 5290264 h 6099082"/>
              <a:gd name="connsiteX56" fmla="*/ 8962389 w 12192000"/>
              <a:gd name="connsiteY56" fmla="*/ 5293563 h 6099082"/>
              <a:gd name="connsiteX57" fmla="*/ 8954250 w 12192000"/>
              <a:gd name="connsiteY57" fmla="*/ 5290264 h 6099082"/>
              <a:gd name="connsiteX58" fmla="*/ 8934151 w 12192000"/>
              <a:gd name="connsiteY58" fmla="*/ 5275333 h 6099082"/>
              <a:gd name="connsiteX59" fmla="*/ 2314816 w 12192000"/>
              <a:gd name="connsiteY59" fmla="*/ 5273737 h 6099082"/>
              <a:gd name="connsiteX60" fmla="*/ 2300909 w 12192000"/>
              <a:gd name="connsiteY60" fmla="*/ 5279143 h 6099082"/>
              <a:gd name="connsiteX61" fmla="*/ 2216515 w 12192000"/>
              <a:gd name="connsiteY61" fmla="*/ 5314887 h 6099082"/>
              <a:gd name="connsiteX62" fmla="*/ 2300910 w 12192000"/>
              <a:gd name="connsiteY62" fmla="*/ 5279143 h 6099082"/>
              <a:gd name="connsiteX63" fmla="*/ 1916629 w 12192000"/>
              <a:gd name="connsiteY63" fmla="*/ 5252000 h 6099082"/>
              <a:gd name="connsiteX64" fmla="*/ 1907132 w 12192000"/>
              <a:gd name="connsiteY64" fmla="*/ 5255330 h 6099082"/>
              <a:gd name="connsiteX65" fmla="*/ 1866619 w 12192000"/>
              <a:gd name="connsiteY65" fmla="*/ 5265015 h 6099082"/>
              <a:gd name="connsiteX66" fmla="*/ 1907133 w 12192000"/>
              <a:gd name="connsiteY66" fmla="*/ 5255330 h 6099082"/>
              <a:gd name="connsiteX67" fmla="*/ 2058204 w 12192000"/>
              <a:gd name="connsiteY67" fmla="*/ 5241232 h 6099082"/>
              <a:gd name="connsiteX68" fmla="*/ 2108194 w 12192000"/>
              <a:gd name="connsiteY68" fmla="*/ 5255939 h 6099082"/>
              <a:gd name="connsiteX69" fmla="*/ 2058204 w 12192000"/>
              <a:gd name="connsiteY69" fmla="*/ 5241232 h 6099082"/>
              <a:gd name="connsiteX70" fmla="*/ 0 w 12192000"/>
              <a:gd name="connsiteY70" fmla="*/ 0 h 6099082"/>
              <a:gd name="connsiteX71" fmla="*/ 12191456 w 12192000"/>
              <a:gd name="connsiteY71" fmla="*/ 0 h 6099082"/>
              <a:gd name="connsiteX72" fmla="*/ 12191456 w 12192000"/>
              <a:gd name="connsiteY72" fmla="*/ 873938 h 6099082"/>
              <a:gd name="connsiteX73" fmla="*/ 12192000 w 12192000"/>
              <a:gd name="connsiteY73" fmla="*/ 873938 h 6099082"/>
              <a:gd name="connsiteX74" fmla="*/ 12192000 w 12192000"/>
              <a:gd name="connsiteY74" fmla="*/ 3249107 h 6099082"/>
              <a:gd name="connsiteX75" fmla="*/ 12192000 w 12192000"/>
              <a:gd name="connsiteY75" fmla="*/ 3283970 h 6099082"/>
              <a:gd name="connsiteX76" fmla="*/ 12192000 w 12192000"/>
              <a:gd name="connsiteY76" fmla="*/ 3681702 h 6099082"/>
              <a:gd name="connsiteX77" fmla="*/ 12160947 w 12192000"/>
              <a:gd name="connsiteY77" fmla="*/ 3710323 h 6099082"/>
              <a:gd name="connsiteX78" fmla="*/ 12026448 w 12192000"/>
              <a:gd name="connsiteY78" fmla="*/ 3770523 h 6099082"/>
              <a:gd name="connsiteX79" fmla="*/ 11986443 w 12192000"/>
              <a:gd name="connsiteY79" fmla="*/ 3786526 h 6099082"/>
              <a:gd name="connsiteX80" fmla="*/ 11821656 w 12192000"/>
              <a:gd name="connsiteY80" fmla="*/ 3889591 h 6099082"/>
              <a:gd name="connsiteX81" fmla="*/ 11672489 w 12192000"/>
              <a:gd name="connsiteY81" fmla="*/ 4017039 h 6099082"/>
              <a:gd name="connsiteX82" fmla="*/ 11562947 w 12192000"/>
              <a:gd name="connsiteY82" fmla="*/ 4168300 h 6099082"/>
              <a:gd name="connsiteX83" fmla="*/ 11532275 w 12192000"/>
              <a:gd name="connsiteY83" fmla="*/ 4204307 h 6099082"/>
              <a:gd name="connsiteX84" fmla="*/ 11448453 w 12192000"/>
              <a:gd name="connsiteY84" fmla="*/ 4249457 h 6099082"/>
              <a:gd name="connsiteX85" fmla="*/ 11374346 w 12192000"/>
              <a:gd name="connsiteY85" fmla="*/ 4283366 h 6099082"/>
              <a:gd name="connsiteX86" fmla="*/ 11320623 w 12192000"/>
              <a:gd name="connsiteY86" fmla="*/ 4320897 h 6099082"/>
              <a:gd name="connsiteX87" fmla="*/ 11275283 w 12192000"/>
              <a:gd name="connsiteY87" fmla="*/ 4355378 h 6099082"/>
              <a:gd name="connsiteX88" fmla="*/ 11172600 w 12192000"/>
              <a:gd name="connsiteY88" fmla="*/ 4444536 h 6099082"/>
              <a:gd name="connsiteX89" fmla="*/ 11058869 w 12192000"/>
              <a:gd name="connsiteY89" fmla="*/ 4519786 h 6099082"/>
              <a:gd name="connsiteX90" fmla="*/ 10967423 w 12192000"/>
              <a:gd name="connsiteY90" fmla="*/ 4611991 h 6099082"/>
              <a:gd name="connsiteX91" fmla="*/ 10929704 w 12192000"/>
              <a:gd name="connsiteY91" fmla="*/ 4661903 h 6099082"/>
              <a:gd name="connsiteX92" fmla="*/ 10850453 w 12192000"/>
              <a:gd name="connsiteY92" fmla="*/ 4696003 h 6099082"/>
              <a:gd name="connsiteX93" fmla="*/ 10764534 w 12192000"/>
              <a:gd name="connsiteY93" fmla="*/ 4749345 h 6099082"/>
              <a:gd name="connsiteX94" fmla="*/ 10703573 w 12192000"/>
              <a:gd name="connsiteY94" fmla="*/ 4802305 h 6099082"/>
              <a:gd name="connsiteX95" fmla="*/ 10656519 w 12192000"/>
              <a:gd name="connsiteY95" fmla="*/ 4837740 h 6099082"/>
              <a:gd name="connsiteX96" fmla="*/ 10590031 w 12192000"/>
              <a:gd name="connsiteY96" fmla="*/ 4873366 h 6099082"/>
              <a:gd name="connsiteX97" fmla="*/ 10523354 w 12192000"/>
              <a:gd name="connsiteY97" fmla="*/ 4920039 h 6099082"/>
              <a:gd name="connsiteX98" fmla="*/ 10490969 w 12192000"/>
              <a:gd name="connsiteY98" fmla="*/ 4948806 h 6099082"/>
              <a:gd name="connsiteX99" fmla="*/ 10428291 w 12192000"/>
              <a:gd name="connsiteY99" fmla="*/ 4996622 h 6099082"/>
              <a:gd name="connsiteX100" fmla="*/ 10363709 w 12192000"/>
              <a:gd name="connsiteY100" fmla="*/ 5041201 h 6099082"/>
              <a:gd name="connsiteX101" fmla="*/ 10242357 w 12192000"/>
              <a:gd name="connsiteY101" fmla="*/ 5092257 h 6099082"/>
              <a:gd name="connsiteX102" fmla="*/ 10131863 w 12192000"/>
              <a:gd name="connsiteY102" fmla="*/ 5167315 h 6099082"/>
              <a:gd name="connsiteX103" fmla="*/ 10044230 w 12192000"/>
              <a:gd name="connsiteY103" fmla="*/ 5222182 h 6099082"/>
              <a:gd name="connsiteX104" fmla="*/ 9993175 w 12192000"/>
              <a:gd name="connsiteY104" fmla="*/ 5258189 h 6099082"/>
              <a:gd name="connsiteX105" fmla="*/ 9899446 w 12192000"/>
              <a:gd name="connsiteY105" fmla="*/ 5338582 h 6099082"/>
              <a:gd name="connsiteX106" fmla="*/ 9754088 w 12192000"/>
              <a:gd name="connsiteY106" fmla="*/ 5423166 h 6099082"/>
              <a:gd name="connsiteX107" fmla="*/ 9666265 w 12192000"/>
              <a:gd name="connsiteY107" fmla="*/ 5468888 h 6099082"/>
              <a:gd name="connsiteX108" fmla="*/ 9477283 w 12192000"/>
              <a:gd name="connsiteY108" fmla="*/ 5537851 h 6099082"/>
              <a:gd name="connsiteX109" fmla="*/ 9416321 w 12192000"/>
              <a:gd name="connsiteY109" fmla="*/ 5562426 h 6099082"/>
              <a:gd name="connsiteX110" fmla="*/ 9346597 w 12192000"/>
              <a:gd name="connsiteY110" fmla="*/ 5578619 h 6099082"/>
              <a:gd name="connsiteX111" fmla="*/ 9234579 w 12192000"/>
              <a:gd name="connsiteY111" fmla="*/ 5616911 h 6099082"/>
              <a:gd name="connsiteX112" fmla="*/ 9015878 w 12192000"/>
              <a:gd name="connsiteY112" fmla="*/ 5682826 h 6099082"/>
              <a:gd name="connsiteX113" fmla="*/ 8967871 w 12192000"/>
              <a:gd name="connsiteY113" fmla="*/ 5692923 h 6099082"/>
              <a:gd name="connsiteX114" fmla="*/ 8845565 w 12192000"/>
              <a:gd name="connsiteY114" fmla="*/ 5735407 h 6099082"/>
              <a:gd name="connsiteX115" fmla="*/ 8772219 w 12192000"/>
              <a:gd name="connsiteY115" fmla="*/ 5763982 h 6099082"/>
              <a:gd name="connsiteX116" fmla="*/ 8711448 w 12192000"/>
              <a:gd name="connsiteY116" fmla="*/ 5780366 h 6099082"/>
              <a:gd name="connsiteX117" fmla="*/ 8657726 w 12192000"/>
              <a:gd name="connsiteY117" fmla="*/ 5787986 h 6099082"/>
              <a:gd name="connsiteX118" fmla="*/ 8516369 w 12192000"/>
              <a:gd name="connsiteY118" fmla="*/ 5825705 h 6099082"/>
              <a:gd name="connsiteX119" fmla="*/ 8459979 w 12192000"/>
              <a:gd name="connsiteY119" fmla="*/ 5840566 h 6099082"/>
              <a:gd name="connsiteX120" fmla="*/ 8313671 w 12192000"/>
              <a:gd name="connsiteY120" fmla="*/ 5891622 h 6099082"/>
              <a:gd name="connsiteX121" fmla="*/ 8189651 w 12192000"/>
              <a:gd name="connsiteY121" fmla="*/ 5925341 h 6099082"/>
              <a:gd name="connsiteX122" fmla="*/ 8137835 w 12192000"/>
              <a:gd name="connsiteY122" fmla="*/ 5941534 h 6099082"/>
              <a:gd name="connsiteX123" fmla="*/ 8019339 w 12192000"/>
              <a:gd name="connsiteY123" fmla="*/ 5968586 h 6099082"/>
              <a:gd name="connsiteX124" fmla="*/ 7952280 w 12192000"/>
              <a:gd name="connsiteY124" fmla="*/ 5987637 h 6099082"/>
              <a:gd name="connsiteX125" fmla="*/ 7788636 w 12192000"/>
              <a:gd name="connsiteY125" fmla="*/ 6009163 h 6099082"/>
              <a:gd name="connsiteX126" fmla="*/ 7619655 w 12192000"/>
              <a:gd name="connsiteY126" fmla="*/ 6029928 h 6099082"/>
              <a:gd name="connsiteX127" fmla="*/ 7526880 w 12192000"/>
              <a:gd name="connsiteY127" fmla="*/ 6036786 h 6099082"/>
              <a:gd name="connsiteX128" fmla="*/ 7445916 w 12192000"/>
              <a:gd name="connsiteY128" fmla="*/ 6047647 h 6099082"/>
              <a:gd name="connsiteX129" fmla="*/ 7375428 w 12192000"/>
              <a:gd name="connsiteY129" fmla="*/ 6054505 h 6099082"/>
              <a:gd name="connsiteX130" fmla="*/ 7263220 w 12192000"/>
              <a:gd name="connsiteY130" fmla="*/ 6068411 h 6099082"/>
              <a:gd name="connsiteX131" fmla="*/ 7216547 w 12192000"/>
              <a:gd name="connsiteY131" fmla="*/ 6072032 h 6099082"/>
              <a:gd name="connsiteX132" fmla="*/ 7106432 w 12192000"/>
              <a:gd name="connsiteY132" fmla="*/ 6071840 h 6099082"/>
              <a:gd name="connsiteX133" fmla="*/ 7068141 w 12192000"/>
              <a:gd name="connsiteY133" fmla="*/ 6069936 h 6099082"/>
              <a:gd name="connsiteX134" fmla="*/ 6994415 w 12192000"/>
              <a:gd name="connsiteY134" fmla="*/ 6046313 h 6099082"/>
              <a:gd name="connsiteX135" fmla="*/ 6985653 w 12192000"/>
              <a:gd name="connsiteY135" fmla="*/ 6044599 h 6099082"/>
              <a:gd name="connsiteX136" fmla="*/ 6937263 w 12192000"/>
              <a:gd name="connsiteY136" fmla="*/ 6035263 h 6099082"/>
              <a:gd name="connsiteX137" fmla="*/ 6910782 w 12192000"/>
              <a:gd name="connsiteY137" fmla="*/ 6032214 h 6099082"/>
              <a:gd name="connsiteX138" fmla="*/ 6810195 w 12192000"/>
              <a:gd name="connsiteY138" fmla="*/ 6012784 h 6099082"/>
              <a:gd name="connsiteX139" fmla="*/ 6752283 w 12192000"/>
              <a:gd name="connsiteY139" fmla="*/ 6003639 h 6099082"/>
              <a:gd name="connsiteX140" fmla="*/ 6705417 w 12192000"/>
              <a:gd name="connsiteY140" fmla="*/ 6004974 h 6099082"/>
              <a:gd name="connsiteX141" fmla="*/ 6623118 w 12192000"/>
              <a:gd name="connsiteY141" fmla="*/ 6006687 h 6099082"/>
              <a:gd name="connsiteX142" fmla="*/ 6596828 w 12192000"/>
              <a:gd name="connsiteY142" fmla="*/ 6011070 h 6099082"/>
              <a:gd name="connsiteX143" fmla="*/ 6477951 w 12192000"/>
              <a:gd name="connsiteY143" fmla="*/ 5998495 h 6099082"/>
              <a:gd name="connsiteX144" fmla="*/ 6410131 w 12192000"/>
              <a:gd name="connsiteY144" fmla="*/ 5997543 h 6099082"/>
              <a:gd name="connsiteX145" fmla="*/ 6333739 w 12192000"/>
              <a:gd name="connsiteY145" fmla="*/ 5981920 h 6099082"/>
              <a:gd name="connsiteX146" fmla="*/ 6311449 w 12192000"/>
              <a:gd name="connsiteY146" fmla="*/ 5982682 h 6099082"/>
              <a:gd name="connsiteX147" fmla="*/ 6286493 w 12192000"/>
              <a:gd name="connsiteY147" fmla="*/ 5984017 h 6099082"/>
              <a:gd name="connsiteX148" fmla="*/ 6209909 w 12192000"/>
              <a:gd name="connsiteY148" fmla="*/ 5985161 h 6099082"/>
              <a:gd name="connsiteX149" fmla="*/ 6163424 w 12192000"/>
              <a:gd name="connsiteY149" fmla="*/ 5990874 h 6099082"/>
              <a:gd name="connsiteX150" fmla="*/ 6074841 w 12192000"/>
              <a:gd name="connsiteY150" fmla="*/ 5987447 h 6099082"/>
              <a:gd name="connsiteX151" fmla="*/ 6042072 w 12192000"/>
              <a:gd name="connsiteY151" fmla="*/ 5992399 h 6099082"/>
              <a:gd name="connsiteX152" fmla="*/ 5959204 w 12192000"/>
              <a:gd name="connsiteY152" fmla="*/ 5992971 h 6099082"/>
              <a:gd name="connsiteX153" fmla="*/ 5884905 w 12192000"/>
              <a:gd name="connsiteY153" fmla="*/ 5990113 h 6099082"/>
              <a:gd name="connsiteX154" fmla="*/ 5813275 w 12192000"/>
              <a:gd name="connsiteY154" fmla="*/ 5991637 h 6099082"/>
              <a:gd name="connsiteX155" fmla="*/ 5762029 w 12192000"/>
              <a:gd name="connsiteY155" fmla="*/ 5997923 h 6099082"/>
              <a:gd name="connsiteX156" fmla="*/ 5706401 w 12192000"/>
              <a:gd name="connsiteY156" fmla="*/ 6001734 h 6099082"/>
              <a:gd name="connsiteX157" fmla="*/ 5553045 w 12192000"/>
              <a:gd name="connsiteY157" fmla="*/ 6024403 h 6099082"/>
              <a:gd name="connsiteX158" fmla="*/ 5524660 w 12192000"/>
              <a:gd name="connsiteY158" fmla="*/ 6018880 h 6099082"/>
              <a:gd name="connsiteX159" fmla="*/ 5363491 w 12192000"/>
              <a:gd name="connsiteY159" fmla="*/ 6013736 h 6099082"/>
              <a:gd name="connsiteX160" fmla="*/ 5328437 w 12192000"/>
              <a:gd name="connsiteY160" fmla="*/ 6014118 h 6099082"/>
              <a:gd name="connsiteX161" fmla="*/ 5234326 w 12192000"/>
              <a:gd name="connsiteY161" fmla="*/ 5991637 h 6099082"/>
              <a:gd name="connsiteX162" fmla="*/ 5089161 w 12192000"/>
              <a:gd name="connsiteY162" fmla="*/ 6027262 h 6099082"/>
              <a:gd name="connsiteX163" fmla="*/ 4953328 w 12192000"/>
              <a:gd name="connsiteY163" fmla="*/ 6071840 h 6099082"/>
              <a:gd name="connsiteX164" fmla="*/ 4936184 w 12192000"/>
              <a:gd name="connsiteY164" fmla="*/ 6077555 h 6099082"/>
              <a:gd name="connsiteX165" fmla="*/ 4887414 w 12192000"/>
              <a:gd name="connsiteY165" fmla="*/ 6087272 h 6099082"/>
              <a:gd name="connsiteX166" fmla="*/ 4827024 w 12192000"/>
              <a:gd name="connsiteY166" fmla="*/ 6090701 h 6099082"/>
              <a:gd name="connsiteX167" fmla="*/ 4750439 w 12192000"/>
              <a:gd name="connsiteY167" fmla="*/ 6099082 h 6099082"/>
              <a:gd name="connsiteX168" fmla="*/ 4689097 w 12192000"/>
              <a:gd name="connsiteY168" fmla="*/ 6088605 h 6099082"/>
              <a:gd name="connsiteX169" fmla="*/ 4603368 w 12192000"/>
              <a:gd name="connsiteY169" fmla="*/ 6072984 h 6099082"/>
              <a:gd name="connsiteX170" fmla="*/ 4522595 w 12192000"/>
              <a:gd name="connsiteY170" fmla="*/ 6058123 h 6099082"/>
              <a:gd name="connsiteX171" fmla="*/ 4497067 w 12192000"/>
              <a:gd name="connsiteY171" fmla="*/ 6075649 h 6099082"/>
              <a:gd name="connsiteX172" fmla="*/ 4457632 w 12192000"/>
              <a:gd name="connsiteY172" fmla="*/ 6090890 h 6099082"/>
              <a:gd name="connsiteX173" fmla="*/ 4413816 w 12192000"/>
              <a:gd name="connsiteY173" fmla="*/ 6072601 h 6099082"/>
              <a:gd name="connsiteX174" fmla="*/ 4311323 w 12192000"/>
              <a:gd name="connsiteY174" fmla="*/ 6034693 h 6099082"/>
              <a:gd name="connsiteX175" fmla="*/ 4246551 w 12192000"/>
              <a:gd name="connsiteY175" fmla="*/ 6032976 h 6099082"/>
              <a:gd name="connsiteX176" fmla="*/ 4105766 w 12192000"/>
              <a:gd name="connsiteY176" fmla="*/ 6016784 h 6099082"/>
              <a:gd name="connsiteX177" fmla="*/ 4013753 w 12192000"/>
              <a:gd name="connsiteY177" fmla="*/ 5993733 h 6099082"/>
              <a:gd name="connsiteX178" fmla="*/ 3947648 w 12192000"/>
              <a:gd name="connsiteY178" fmla="*/ 5967634 h 6099082"/>
              <a:gd name="connsiteX179" fmla="*/ 3852966 w 12192000"/>
              <a:gd name="connsiteY179" fmla="*/ 5933533 h 6099082"/>
              <a:gd name="connsiteX180" fmla="*/ 3757902 w 12192000"/>
              <a:gd name="connsiteY180" fmla="*/ 5915816 h 6099082"/>
              <a:gd name="connsiteX181" fmla="*/ 3689131 w 12192000"/>
              <a:gd name="connsiteY181" fmla="*/ 5893526 h 6099082"/>
              <a:gd name="connsiteX182" fmla="*/ 3605116 w 12192000"/>
              <a:gd name="connsiteY182" fmla="*/ 5878285 h 6099082"/>
              <a:gd name="connsiteX183" fmla="*/ 3534629 w 12192000"/>
              <a:gd name="connsiteY183" fmla="*/ 5877715 h 6099082"/>
              <a:gd name="connsiteX184" fmla="*/ 3424135 w 12192000"/>
              <a:gd name="connsiteY184" fmla="*/ 5880382 h 6099082"/>
              <a:gd name="connsiteX185" fmla="*/ 3288877 w 12192000"/>
              <a:gd name="connsiteY185" fmla="*/ 5834280 h 6099082"/>
              <a:gd name="connsiteX186" fmla="*/ 3234202 w 12192000"/>
              <a:gd name="connsiteY186" fmla="*/ 5823991 h 6099082"/>
              <a:gd name="connsiteX187" fmla="*/ 3182763 w 12192000"/>
              <a:gd name="connsiteY187" fmla="*/ 5819229 h 6099082"/>
              <a:gd name="connsiteX188" fmla="*/ 3073604 w 12192000"/>
              <a:gd name="connsiteY188" fmla="*/ 5788558 h 6099082"/>
              <a:gd name="connsiteX189" fmla="*/ 3029216 w 12192000"/>
              <a:gd name="connsiteY189" fmla="*/ 5778459 h 6099082"/>
              <a:gd name="connsiteX190" fmla="*/ 2967110 w 12192000"/>
              <a:gd name="connsiteY190" fmla="*/ 5778651 h 6099082"/>
              <a:gd name="connsiteX191" fmla="*/ 2854140 w 12192000"/>
              <a:gd name="connsiteY191" fmla="*/ 5764553 h 6099082"/>
              <a:gd name="connsiteX192" fmla="*/ 2741360 w 12192000"/>
              <a:gd name="connsiteY192" fmla="*/ 5723403 h 6099082"/>
              <a:gd name="connsiteX193" fmla="*/ 2693543 w 12192000"/>
              <a:gd name="connsiteY193" fmla="*/ 5727405 h 6099082"/>
              <a:gd name="connsiteX194" fmla="*/ 2676398 w 12192000"/>
              <a:gd name="connsiteY194" fmla="*/ 5726453 h 6099082"/>
              <a:gd name="connsiteX195" fmla="*/ 2522279 w 12192000"/>
              <a:gd name="connsiteY195" fmla="*/ 5703782 h 6099082"/>
              <a:gd name="connsiteX196" fmla="*/ 2506847 w 12192000"/>
              <a:gd name="connsiteY196" fmla="*/ 5701305 h 6099082"/>
              <a:gd name="connsiteX197" fmla="*/ 2434456 w 12192000"/>
              <a:gd name="connsiteY197" fmla="*/ 5681112 h 6099082"/>
              <a:gd name="connsiteX198" fmla="*/ 2251948 w 12192000"/>
              <a:gd name="connsiteY198" fmla="*/ 5668538 h 6099082"/>
              <a:gd name="connsiteX199" fmla="*/ 2240710 w 12192000"/>
              <a:gd name="connsiteY199" fmla="*/ 5667014 h 6099082"/>
              <a:gd name="connsiteX200" fmla="*/ 2179556 w 12192000"/>
              <a:gd name="connsiteY200" fmla="*/ 5677111 h 6099082"/>
              <a:gd name="connsiteX201" fmla="*/ 2149267 w 12192000"/>
              <a:gd name="connsiteY201" fmla="*/ 5691399 h 6099082"/>
              <a:gd name="connsiteX202" fmla="*/ 2102021 w 12192000"/>
              <a:gd name="connsiteY202" fmla="*/ 5706259 h 6099082"/>
              <a:gd name="connsiteX203" fmla="*/ 2054013 w 12192000"/>
              <a:gd name="connsiteY203" fmla="*/ 5711784 h 6099082"/>
              <a:gd name="connsiteX204" fmla="*/ 1973429 w 12192000"/>
              <a:gd name="connsiteY204" fmla="*/ 5689303 h 6099082"/>
              <a:gd name="connsiteX205" fmla="*/ 1944092 w 12192000"/>
              <a:gd name="connsiteY205" fmla="*/ 5687017 h 6099082"/>
              <a:gd name="connsiteX206" fmla="*/ 1878748 w 12192000"/>
              <a:gd name="connsiteY206" fmla="*/ 5676159 h 6099082"/>
              <a:gd name="connsiteX207" fmla="*/ 1821596 w 12192000"/>
              <a:gd name="connsiteY207" fmla="*/ 5676920 h 6099082"/>
              <a:gd name="connsiteX208" fmla="*/ 1775684 w 12192000"/>
              <a:gd name="connsiteY208" fmla="*/ 5694257 h 6099082"/>
              <a:gd name="connsiteX209" fmla="*/ 1709006 w 12192000"/>
              <a:gd name="connsiteY209" fmla="*/ 5697685 h 6099082"/>
              <a:gd name="connsiteX210" fmla="*/ 1665950 w 12192000"/>
              <a:gd name="connsiteY210" fmla="*/ 5685113 h 6099082"/>
              <a:gd name="connsiteX211" fmla="*/ 1657188 w 12192000"/>
              <a:gd name="connsiteY211" fmla="*/ 5683399 h 6099082"/>
              <a:gd name="connsiteX212" fmla="*/ 1544598 w 12192000"/>
              <a:gd name="connsiteY212" fmla="*/ 5682634 h 6099082"/>
              <a:gd name="connsiteX213" fmla="*/ 1404006 w 12192000"/>
              <a:gd name="connsiteY213" fmla="*/ 5720546 h 6099082"/>
              <a:gd name="connsiteX214" fmla="*/ 1380762 w 12192000"/>
              <a:gd name="connsiteY214" fmla="*/ 5728549 h 6099082"/>
              <a:gd name="connsiteX215" fmla="*/ 1267411 w 12192000"/>
              <a:gd name="connsiteY215" fmla="*/ 5742455 h 6099082"/>
              <a:gd name="connsiteX216" fmla="*/ 1206641 w 12192000"/>
              <a:gd name="connsiteY216" fmla="*/ 5756553 h 6099082"/>
              <a:gd name="connsiteX217" fmla="*/ 1162823 w 12192000"/>
              <a:gd name="connsiteY217" fmla="*/ 5757315 h 6099082"/>
              <a:gd name="connsiteX218" fmla="*/ 1109865 w 12192000"/>
              <a:gd name="connsiteY218" fmla="*/ 5782270 h 6099082"/>
              <a:gd name="connsiteX219" fmla="*/ 1092527 w 12192000"/>
              <a:gd name="connsiteY219" fmla="*/ 5793130 h 6099082"/>
              <a:gd name="connsiteX220" fmla="*/ 1071762 w 12192000"/>
              <a:gd name="connsiteY220" fmla="*/ 5799607 h 6099082"/>
              <a:gd name="connsiteX221" fmla="*/ 977653 w 12192000"/>
              <a:gd name="connsiteY221" fmla="*/ 5820182 h 6099082"/>
              <a:gd name="connsiteX222" fmla="*/ 960887 w 12192000"/>
              <a:gd name="connsiteY222" fmla="*/ 5831801 h 6099082"/>
              <a:gd name="connsiteX223" fmla="*/ 949646 w 12192000"/>
              <a:gd name="connsiteY223" fmla="*/ 5839042 h 6099082"/>
              <a:gd name="connsiteX224" fmla="*/ 858205 w 12192000"/>
              <a:gd name="connsiteY224" fmla="*/ 5851234 h 6099082"/>
              <a:gd name="connsiteX225" fmla="*/ 801053 w 12192000"/>
              <a:gd name="connsiteY225" fmla="*/ 5885715 h 6099082"/>
              <a:gd name="connsiteX226" fmla="*/ 785432 w 12192000"/>
              <a:gd name="connsiteY226" fmla="*/ 5900384 h 6099082"/>
              <a:gd name="connsiteX227" fmla="*/ 730754 w 12192000"/>
              <a:gd name="connsiteY227" fmla="*/ 5922482 h 6099082"/>
              <a:gd name="connsiteX228" fmla="*/ 546917 w 12192000"/>
              <a:gd name="connsiteY228" fmla="*/ 5964966 h 6099082"/>
              <a:gd name="connsiteX229" fmla="*/ 494337 w 12192000"/>
              <a:gd name="connsiteY229" fmla="*/ 5949915 h 6099082"/>
              <a:gd name="connsiteX230" fmla="*/ 394511 w 12192000"/>
              <a:gd name="connsiteY230" fmla="*/ 5990303 h 6099082"/>
              <a:gd name="connsiteX231" fmla="*/ 307259 w 12192000"/>
              <a:gd name="connsiteY231" fmla="*/ 6013163 h 6099082"/>
              <a:gd name="connsiteX232" fmla="*/ 274873 w 12192000"/>
              <a:gd name="connsiteY232" fmla="*/ 6018690 h 6099082"/>
              <a:gd name="connsiteX233" fmla="*/ 172384 w 12192000"/>
              <a:gd name="connsiteY233" fmla="*/ 6028786 h 6099082"/>
              <a:gd name="connsiteX234" fmla="*/ 119613 w 12192000"/>
              <a:gd name="connsiteY234" fmla="*/ 6051647 h 6099082"/>
              <a:gd name="connsiteX235" fmla="*/ 61197 w 12192000"/>
              <a:gd name="connsiteY235" fmla="*/ 6069150 h 6099082"/>
              <a:gd name="connsiteX236" fmla="*/ 544 w 12192000"/>
              <a:gd name="connsiteY236" fmla="*/ 6073921 h 6099082"/>
              <a:gd name="connsiteX237" fmla="*/ 544 w 12192000"/>
              <a:gd name="connsiteY237" fmla="*/ 5946682 h 6099082"/>
              <a:gd name="connsiteX238" fmla="*/ 0 w 12192000"/>
              <a:gd name="connsiteY238" fmla="*/ 5946682 h 6099082"/>
              <a:gd name="connsiteX239" fmla="*/ 0 w 12192000"/>
              <a:gd name="connsiteY239" fmla="*/ 1335314 h 6099082"/>
              <a:gd name="connsiteX240" fmla="*/ 0 w 12192000"/>
              <a:gd name="connsiteY240" fmla="*/ 873938 h 609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12192000" h="6099082">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6" y="5749662"/>
                </a:lnTo>
                <a:lnTo>
                  <a:pt x="6291385" y="5749714"/>
                </a:lnTo>
                <a:lnTo>
                  <a:pt x="6306284" y="5755552"/>
                </a:lnTo>
                <a:lnTo>
                  <a:pt x="6308075" y="5755968"/>
                </a:lnTo>
                <a:lnTo>
                  <a:pt x="6313854" y="5758133"/>
                </a:lnTo>
                <a:cubicBezTo>
                  <a:pt x="6321454" y="5760521"/>
                  <a:pt x="6329151" y="5762258"/>
                  <a:pt x="6337047" y="5762696"/>
                </a:cubicBezTo>
                <a:lnTo>
                  <a:pt x="6308075" y="5755968"/>
                </a:lnTo>
                <a:lnTo>
                  <a:pt x="6291385" y="5749714"/>
                </a:lnTo>
                <a:lnTo>
                  <a:pt x="6276197" y="5743764"/>
                </a:lnTo>
                <a:lnTo>
                  <a:pt x="6274406" y="5743345"/>
                </a:lnTo>
                <a:lnTo>
                  <a:pt x="6268612" y="5741171"/>
                </a:lnTo>
                <a:cubicBezTo>
                  <a:pt x="6260996" y="5738770"/>
                  <a:pt x="6253273" y="5737013"/>
                  <a:pt x="6245343" y="5736549"/>
                </a:cubicBezTo>
                <a:close/>
                <a:moveTo>
                  <a:pt x="3871824" y="5726642"/>
                </a:moveTo>
                <a:cubicBezTo>
                  <a:pt x="3883350" y="5738834"/>
                  <a:pt x="3895591" y="5748360"/>
                  <a:pt x="3908498" y="5756123"/>
                </a:cubicBezTo>
                <a:lnTo>
                  <a:pt x="3908984" y="5756350"/>
                </a:lnTo>
                <a:lnTo>
                  <a:pt x="3908498" y="5756123"/>
                </a:lnTo>
                <a:cubicBezTo>
                  <a:pt x="3895591" y="5748360"/>
                  <a:pt x="3883351" y="5738834"/>
                  <a:pt x="3871824" y="5726642"/>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5" y="5670301"/>
                </a:cubicBezTo>
                <a:lnTo>
                  <a:pt x="4858238" y="5663787"/>
                </a:lnTo>
                <a:cubicBezTo>
                  <a:pt x="4849944" y="5659978"/>
                  <a:pt x="4841980" y="5654298"/>
                  <a:pt x="4834454" y="5646059"/>
                </a:cubicBezTo>
                <a:close/>
                <a:moveTo>
                  <a:pt x="5056443" y="5643725"/>
                </a:moveTo>
                <a:lnTo>
                  <a:pt x="5072588" y="5644505"/>
                </a:lnTo>
                <a:cubicBezTo>
                  <a:pt x="5078053" y="5645963"/>
                  <a:pt x="5083589" y="5648726"/>
                  <a:pt x="5089161" y="5653107"/>
                </a:cubicBezTo>
                <a:cubicBezTo>
                  <a:pt x="5078018"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4" y="5990874"/>
                </a:cubicBezTo>
                <a:cubicBezTo>
                  <a:pt x="6133897" y="5985351"/>
                  <a:pt x="6104368" y="5997733"/>
                  <a:pt x="6074841" y="5987447"/>
                </a:cubicBezTo>
                <a:cubicBezTo>
                  <a:pt x="6065695" y="5984399"/>
                  <a:pt x="6053123" y="5992019"/>
                  <a:pt x="6042072" y="5992399"/>
                </a:cubicBezTo>
                <a:cubicBezTo>
                  <a:pt x="6014449" y="5993351"/>
                  <a:pt x="5986827" y="5993161"/>
                  <a:pt x="5959204" y="5992971"/>
                </a:cubicBezTo>
                <a:cubicBezTo>
                  <a:pt x="5934437" y="5992781"/>
                  <a:pt x="5908718" y="5995447"/>
                  <a:pt x="5884905" y="5990113"/>
                </a:cubicBezTo>
                <a:cubicBezTo>
                  <a:pt x="5859949" y="5984399"/>
                  <a:pt x="5837470" y="5985161"/>
                  <a:pt x="5813275" y="5991637"/>
                </a:cubicBezTo>
                <a:cubicBezTo>
                  <a:pt x="5796701" y="5996019"/>
                  <a:pt x="5779174" y="5996591"/>
                  <a:pt x="5762029" y="5997923"/>
                </a:cubicBezTo>
                <a:cubicBezTo>
                  <a:pt x="5743551" y="5999447"/>
                  <a:pt x="5723166" y="5995447"/>
                  <a:pt x="5706401" y="6001734"/>
                </a:cubicBezTo>
                <a:cubicBezTo>
                  <a:pt x="5656488" y="6020403"/>
                  <a:pt x="5605243" y="6024403"/>
                  <a:pt x="5553045" y="6024403"/>
                </a:cubicBezTo>
                <a:cubicBezTo>
                  <a:pt x="5543518" y="6024403"/>
                  <a:pt x="5533801" y="6021738"/>
                  <a:pt x="5524660" y="6018880"/>
                </a:cubicBezTo>
                <a:cubicBezTo>
                  <a:pt x="5471316" y="6001734"/>
                  <a:pt x="5417784" y="6003257"/>
                  <a:pt x="5363491" y="6013736"/>
                </a:cubicBezTo>
                <a:cubicBezTo>
                  <a:pt x="5352249" y="6016022"/>
                  <a:pt x="5339677" y="6016403"/>
                  <a:pt x="5328437" y="6014118"/>
                </a:cubicBezTo>
                <a:cubicBezTo>
                  <a:pt x="5296812" y="6007449"/>
                  <a:pt x="5266141" y="5996399"/>
                  <a:pt x="5234326" y="5991637"/>
                </a:cubicBezTo>
                <a:cubicBezTo>
                  <a:pt x="5181748" y="5983826"/>
                  <a:pt x="5136216" y="6010115"/>
                  <a:pt x="5089161" y="6027262"/>
                </a:cubicBezTo>
                <a:cubicBezTo>
                  <a:pt x="5044391" y="6043455"/>
                  <a:pt x="5006291" y="6080032"/>
                  <a:pt x="4953328" y="6071840"/>
                </a:cubicBezTo>
                <a:cubicBezTo>
                  <a:pt x="4947996" y="6071078"/>
                  <a:pt x="4942089" y="6076222"/>
                  <a:pt x="4936184" y="6077555"/>
                </a:cubicBezTo>
                <a:cubicBezTo>
                  <a:pt x="4919991" y="6081176"/>
                  <a:pt x="4903799" y="6085555"/>
                  <a:pt x="4887414" y="6087272"/>
                </a:cubicBezTo>
                <a:cubicBezTo>
                  <a:pt x="4867412" y="6089558"/>
                  <a:pt x="4847027" y="6088797"/>
                  <a:pt x="4827024" y="6090701"/>
                </a:cubicBezTo>
                <a:cubicBezTo>
                  <a:pt x="4801305" y="6092986"/>
                  <a:pt x="4775968" y="6099082"/>
                  <a:pt x="4750439" y="6099082"/>
                </a:cubicBezTo>
                <a:cubicBezTo>
                  <a:pt x="4729865" y="6099082"/>
                  <a:pt x="4709480" y="6092034"/>
                  <a:pt x="4689097" y="6088605"/>
                </a:cubicBezTo>
                <a:cubicBezTo>
                  <a:pt x="4660331" y="6083842"/>
                  <a:pt x="4628705" y="6085176"/>
                  <a:pt x="4603368" y="6072984"/>
                </a:cubicBezTo>
                <a:cubicBezTo>
                  <a:pt x="4576318" y="6060029"/>
                  <a:pt x="4550599" y="6054123"/>
                  <a:pt x="4522595" y="6058123"/>
                </a:cubicBezTo>
                <a:cubicBezTo>
                  <a:pt x="4513260" y="6059457"/>
                  <a:pt x="4501257" y="6067459"/>
                  <a:pt x="4497067" y="6075649"/>
                </a:cubicBezTo>
                <a:cubicBezTo>
                  <a:pt x="4487731" y="6093938"/>
                  <a:pt x="4474968" y="6097178"/>
                  <a:pt x="4457632" y="6090890"/>
                </a:cubicBezTo>
                <a:cubicBezTo>
                  <a:pt x="4442581" y="6085555"/>
                  <a:pt x="4424103" y="6082890"/>
                  <a:pt x="4413816" y="6072601"/>
                </a:cubicBezTo>
                <a:cubicBezTo>
                  <a:pt x="4384668" y="6043455"/>
                  <a:pt x="4347518" y="6042503"/>
                  <a:pt x="4311323" y="6034693"/>
                </a:cubicBezTo>
                <a:cubicBezTo>
                  <a:pt x="4289227" y="6029928"/>
                  <a:pt x="4268649" y="6029738"/>
                  <a:pt x="4246551" y="6032976"/>
                </a:cubicBezTo>
                <a:cubicBezTo>
                  <a:pt x="4198545"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ln>
            <a:noFill/>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8" name="Group 17">
            <a:extLst>
              <a:ext uri="{FF2B5EF4-FFF2-40B4-BE49-F238E27FC236}">
                <a16:creationId xmlns:a16="http://schemas.microsoft.com/office/drawing/2014/main" id="{4252769E-B9F0-4068-A645-5BBEF16E9C2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3296010"/>
            <a:ext cx="12191456" cy="2849975"/>
            <a:chOff x="476" y="-3923156"/>
            <a:chExt cx="10667524" cy="2493728"/>
          </a:xfrm>
        </p:grpSpPr>
        <p:sp>
          <p:nvSpPr>
            <p:cNvPr id="19" name="Freeform: Shape 18">
              <a:extLst>
                <a:ext uri="{FF2B5EF4-FFF2-40B4-BE49-F238E27FC236}">
                  <a16:creationId xmlns:a16="http://schemas.microsoft.com/office/drawing/2014/main" id="{1E12D6AD-7096-45BB-9C02-468B2704C15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39953252-97DE-4766-B2F6-E4FDA2FDA6A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4" name="Immagine 3">
            <a:extLst>
              <a:ext uri="{FF2B5EF4-FFF2-40B4-BE49-F238E27FC236}">
                <a16:creationId xmlns:a16="http://schemas.microsoft.com/office/drawing/2014/main" id="{7BCFB630-8640-42F8-AC38-A99F9E73A0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6131" y="6145985"/>
            <a:ext cx="1553725" cy="589049"/>
          </a:xfrm>
          <a:prstGeom prst="rect">
            <a:avLst/>
          </a:prstGeom>
        </p:spPr>
      </p:pic>
      <p:sp>
        <p:nvSpPr>
          <p:cNvPr id="12" name="CasellaDiTesto 11">
            <a:extLst>
              <a:ext uri="{FF2B5EF4-FFF2-40B4-BE49-F238E27FC236}">
                <a16:creationId xmlns:a16="http://schemas.microsoft.com/office/drawing/2014/main" id="{51106479-F3DC-4968-B835-1CBCEE97D0A7}"/>
              </a:ext>
            </a:extLst>
          </p:cNvPr>
          <p:cNvSpPr txBox="1"/>
          <p:nvPr/>
        </p:nvSpPr>
        <p:spPr>
          <a:xfrm>
            <a:off x="962025" y="1295462"/>
            <a:ext cx="10591800" cy="4001095"/>
          </a:xfrm>
          <a:prstGeom prst="rect">
            <a:avLst/>
          </a:prstGeom>
          <a:noFill/>
        </p:spPr>
        <p:txBody>
          <a:bodyPr wrap="square" rtlCol="0">
            <a:spAutoFit/>
          </a:bodyPr>
          <a:lstStyle/>
          <a:p>
            <a:pPr algn="just"/>
            <a:r>
              <a:rPr lang="it-IT" sz="2400" dirty="0">
                <a:solidFill>
                  <a:schemeClr val="bg1"/>
                </a:solidFill>
                <a:latin typeface="Baskerville Old Face" panose="02020602080505020303" pitchFamily="18" charset="0"/>
              </a:rPr>
              <a:t>Nel corso dell’</a:t>
            </a:r>
            <a:r>
              <a:rPr lang="it-IT" sz="2400" b="1" u="sng" dirty="0">
                <a:solidFill>
                  <a:schemeClr val="bg1"/>
                </a:solidFill>
                <a:latin typeface="Baskerville Old Face" panose="02020602080505020303" pitchFamily="18" charset="0"/>
              </a:rPr>
              <a:t>Ottocento</a:t>
            </a:r>
            <a:r>
              <a:rPr lang="it-IT" sz="2400" dirty="0">
                <a:solidFill>
                  <a:schemeClr val="bg1"/>
                </a:solidFill>
                <a:latin typeface="Baskerville Old Face" panose="02020602080505020303" pitchFamily="18" charset="0"/>
              </a:rPr>
              <a:t> il ruolo della donna e le problematiche legate alla sua educazione e istruzione diventano oggetto della pubblicistica </a:t>
            </a:r>
          </a:p>
          <a:p>
            <a:pPr algn="just"/>
            <a:endParaRPr lang="it-IT" sz="2400" dirty="0">
              <a:solidFill>
                <a:schemeClr val="bg1"/>
              </a:solidFill>
              <a:latin typeface="Baskerville Old Face" panose="02020602080505020303" pitchFamily="18" charset="0"/>
            </a:endParaRPr>
          </a:p>
          <a:p>
            <a:pPr marL="342900" indent="-342900" algn="just">
              <a:buFont typeface="Wingdings" panose="05000000000000000000" pitchFamily="2" charset="2"/>
              <a:buChar char="v"/>
            </a:pPr>
            <a:r>
              <a:rPr lang="it-IT" sz="2400" dirty="0">
                <a:solidFill>
                  <a:schemeClr val="bg1"/>
                </a:solidFill>
                <a:latin typeface="Baskerville Old Face" panose="02020602080505020303" pitchFamily="18" charset="0"/>
              </a:rPr>
              <a:t>OPERE: opuscoli, trattatelli, ‘</a:t>
            </a:r>
            <a:r>
              <a:rPr lang="it-IT" sz="2400" dirty="0" err="1">
                <a:solidFill>
                  <a:schemeClr val="bg1"/>
                </a:solidFill>
                <a:latin typeface="Baskerville Old Face" panose="02020602080505020303" pitchFamily="18" charset="0"/>
              </a:rPr>
              <a:t>plutarchi</a:t>
            </a:r>
            <a:r>
              <a:rPr lang="it-IT" sz="2400" dirty="0">
                <a:solidFill>
                  <a:schemeClr val="bg1"/>
                </a:solidFill>
                <a:latin typeface="Baskerville Old Face" panose="02020602080505020303" pitchFamily="18" charset="0"/>
              </a:rPr>
              <a:t> femminili’, almanacchi, ‘galatei’, biografie, novelle, racconti, romanzi ‘morali’, pubblicazioni periodiche, ‘enciclopedie’, gallerie di donne celebri, …</a:t>
            </a:r>
          </a:p>
          <a:p>
            <a:pPr algn="just"/>
            <a:endParaRPr lang="it-IT" sz="2400" dirty="0">
              <a:solidFill>
                <a:schemeClr val="bg1"/>
              </a:solidFill>
              <a:latin typeface="Baskerville Old Face" panose="02020602080505020303" pitchFamily="18" charset="0"/>
            </a:endParaRPr>
          </a:p>
          <a:p>
            <a:pPr marL="342900" indent="-342900" algn="just">
              <a:buFont typeface="Wingdings" panose="05000000000000000000" pitchFamily="2" charset="2"/>
              <a:buChar char="v"/>
            </a:pPr>
            <a:r>
              <a:rPr lang="it-IT" sz="2400" dirty="0">
                <a:solidFill>
                  <a:schemeClr val="bg1"/>
                </a:solidFill>
                <a:latin typeface="Baskerville Old Face" panose="02020602080505020303" pitchFamily="18" charset="0"/>
              </a:rPr>
              <a:t>AUTORI/AUTRICI: letterati, pedagogisti, educatori, insegnanti, scienziati, scrittrici + scrittori e scrittrici stranieri (soprattutto francesi)</a:t>
            </a:r>
          </a:p>
          <a:p>
            <a:pPr algn="just"/>
            <a:endParaRPr lang="it-IT" sz="1900" dirty="0">
              <a:solidFill>
                <a:schemeClr val="bg1"/>
              </a:solidFill>
              <a:latin typeface="Baskerville Old Face" panose="02020602080505020303" pitchFamily="18" charset="0"/>
            </a:endParaRPr>
          </a:p>
          <a:p>
            <a:pPr algn="just"/>
            <a:endParaRPr lang="it-IT" sz="1900" dirty="0">
              <a:solidFill>
                <a:schemeClr val="bg1"/>
              </a:solidFill>
              <a:latin typeface="Baskerville Old Face" panose="02020602080505020303" pitchFamily="18" charset="0"/>
            </a:endParaRPr>
          </a:p>
        </p:txBody>
      </p:sp>
    </p:spTree>
    <p:extLst>
      <p:ext uri="{BB962C8B-B14F-4D97-AF65-F5344CB8AC3E}">
        <p14:creationId xmlns:p14="http://schemas.microsoft.com/office/powerpoint/2010/main" val="2450537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useBgFill="1">
        <p:nvSpPr>
          <p:cNvPr id="14" name="Freeform: Shape 15">
            <a:extLst>
              <a:ext uri="{FF2B5EF4-FFF2-40B4-BE49-F238E27FC236}">
                <a16:creationId xmlns:a16="http://schemas.microsoft.com/office/drawing/2014/main" id="{C5486FEF-95C5-433A-8B8C-9C07A3C3881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099082"/>
          </a:xfrm>
          <a:custGeom>
            <a:avLst/>
            <a:gdLst>
              <a:gd name="connsiteX0" fmla="*/ 7230262 w 12192000"/>
              <a:gd name="connsiteY0" fmla="*/ 5906862 h 6099082"/>
              <a:gd name="connsiteX1" fmla="*/ 7197115 w 12192000"/>
              <a:gd name="connsiteY1" fmla="*/ 5913338 h 6099082"/>
              <a:gd name="connsiteX2" fmla="*/ 7214545 w 12192000"/>
              <a:gd name="connsiteY2" fmla="*/ 5911744 h 6099082"/>
              <a:gd name="connsiteX3" fmla="*/ 7230262 w 12192000"/>
              <a:gd name="connsiteY3" fmla="*/ 5906862 h 6099082"/>
              <a:gd name="connsiteX4" fmla="*/ 7009120 w 12192000"/>
              <a:gd name="connsiteY4" fmla="*/ 5850263 h 6099082"/>
              <a:gd name="connsiteX5" fmla="*/ 7021563 w 12192000"/>
              <a:gd name="connsiteY5" fmla="*/ 5861355 h 6099082"/>
              <a:gd name="connsiteX6" fmla="*/ 7021563 w 12192000"/>
              <a:gd name="connsiteY6" fmla="*/ 5861354 h 6099082"/>
              <a:gd name="connsiteX7" fmla="*/ 7768443 w 12192000"/>
              <a:gd name="connsiteY7" fmla="*/ 5742074 h 6099082"/>
              <a:gd name="connsiteX8" fmla="*/ 7768443 w 12192000"/>
              <a:gd name="connsiteY8" fmla="*/ 5742075 h 6099082"/>
              <a:gd name="connsiteX9" fmla="*/ 7792447 w 12192000"/>
              <a:gd name="connsiteY9" fmla="*/ 5764553 h 6099082"/>
              <a:gd name="connsiteX10" fmla="*/ 7768443 w 12192000"/>
              <a:gd name="connsiteY10" fmla="*/ 5742074 h 6099082"/>
              <a:gd name="connsiteX11" fmla="*/ 4038748 w 12192000"/>
              <a:gd name="connsiteY11" fmla="*/ 5739955 h 6099082"/>
              <a:gd name="connsiteX12" fmla="*/ 4030517 w 12192000"/>
              <a:gd name="connsiteY12" fmla="*/ 5751599 h 6099082"/>
              <a:gd name="connsiteX13" fmla="*/ 4015609 w 12192000"/>
              <a:gd name="connsiteY13" fmla="*/ 5770450 h 6099082"/>
              <a:gd name="connsiteX14" fmla="*/ 3996845 w 12192000"/>
              <a:gd name="connsiteY14" fmla="*/ 5780104 h 6099082"/>
              <a:gd name="connsiteX15" fmla="*/ 4030518 w 12192000"/>
              <a:gd name="connsiteY15" fmla="*/ 5751599 h 6099082"/>
              <a:gd name="connsiteX16" fmla="*/ 6245343 w 12192000"/>
              <a:gd name="connsiteY16" fmla="*/ 5736549 h 6099082"/>
              <a:gd name="connsiteX17" fmla="*/ 6274406 w 12192000"/>
              <a:gd name="connsiteY17" fmla="*/ 5743345 h 6099082"/>
              <a:gd name="connsiteX18" fmla="*/ 6291246 w 12192000"/>
              <a:gd name="connsiteY18" fmla="*/ 5749662 h 6099082"/>
              <a:gd name="connsiteX19" fmla="*/ 6291385 w 12192000"/>
              <a:gd name="connsiteY19" fmla="*/ 5749714 h 6099082"/>
              <a:gd name="connsiteX20" fmla="*/ 6306284 w 12192000"/>
              <a:gd name="connsiteY20" fmla="*/ 5755552 h 6099082"/>
              <a:gd name="connsiteX21" fmla="*/ 6308075 w 12192000"/>
              <a:gd name="connsiteY21" fmla="*/ 5755968 h 6099082"/>
              <a:gd name="connsiteX22" fmla="*/ 6313854 w 12192000"/>
              <a:gd name="connsiteY22" fmla="*/ 5758133 h 6099082"/>
              <a:gd name="connsiteX23" fmla="*/ 6337047 w 12192000"/>
              <a:gd name="connsiteY23" fmla="*/ 5762696 h 6099082"/>
              <a:gd name="connsiteX24" fmla="*/ 6308075 w 12192000"/>
              <a:gd name="connsiteY24" fmla="*/ 5755968 h 6099082"/>
              <a:gd name="connsiteX25" fmla="*/ 6291385 w 12192000"/>
              <a:gd name="connsiteY25" fmla="*/ 5749714 h 6099082"/>
              <a:gd name="connsiteX26" fmla="*/ 6276197 w 12192000"/>
              <a:gd name="connsiteY26" fmla="*/ 5743764 h 6099082"/>
              <a:gd name="connsiteX27" fmla="*/ 6274406 w 12192000"/>
              <a:gd name="connsiteY27" fmla="*/ 5743345 h 6099082"/>
              <a:gd name="connsiteX28" fmla="*/ 6268612 w 12192000"/>
              <a:gd name="connsiteY28" fmla="*/ 5741171 h 6099082"/>
              <a:gd name="connsiteX29" fmla="*/ 6245343 w 12192000"/>
              <a:gd name="connsiteY29" fmla="*/ 5736549 h 6099082"/>
              <a:gd name="connsiteX30" fmla="*/ 3871824 w 12192000"/>
              <a:gd name="connsiteY30" fmla="*/ 5726642 h 6099082"/>
              <a:gd name="connsiteX31" fmla="*/ 3908498 w 12192000"/>
              <a:gd name="connsiteY31" fmla="*/ 5756123 h 6099082"/>
              <a:gd name="connsiteX32" fmla="*/ 3908984 w 12192000"/>
              <a:gd name="connsiteY32" fmla="*/ 5756350 h 6099082"/>
              <a:gd name="connsiteX33" fmla="*/ 3908498 w 12192000"/>
              <a:gd name="connsiteY33" fmla="*/ 5756123 h 6099082"/>
              <a:gd name="connsiteX34" fmla="*/ 3871824 w 12192000"/>
              <a:gd name="connsiteY34" fmla="*/ 5726642 h 6099082"/>
              <a:gd name="connsiteX35" fmla="*/ 6558837 w 12192000"/>
              <a:gd name="connsiteY35" fmla="*/ 5706717 h 6099082"/>
              <a:gd name="connsiteX36" fmla="*/ 6529984 w 12192000"/>
              <a:gd name="connsiteY36" fmla="*/ 5708163 h 6099082"/>
              <a:gd name="connsiteX37" fmla="*/ 6589207 w 12192000"/>
              <a:gd name="connsiteY37" fmla="*/ 5711593 h 6099082"/>
              <a:gd name="connsiteX38" fmla="*/ 6558837 w 12192000"/>
              <a:gd name="connsiteY38" fmla="*/ 5706717 h 6099082"/>
              <a:gd name="connsiteX39" fmla="*/ 4834454 w 12192000"/>
              <a:gd name="connsiteY39" fmla="*/ 5646059 h 6099082"/>
              <a:gd name="connsiteX40" fmla="*/ 4883985 w 12192000"/>
              <a:gd name="connsiteY40" fmla="*/ 5670301 h 6099082"/>
              <a:gd name="connsiteX41" fmla="*/ 4858238 w 12192000"/>
              <a:gd name="connsiteY41" fmla="*/ 5663787 h 6099082"/>
              <a:gd name="connsiteX42" fmla="*/ 4834454 w 12192000"/>
              <a:gd name="connsiteY42" fmla="*/ 5646059 h 6099082"/>
              <a:gd name="connsiteX43" fmla="*/ 5056443 w 12192000"/>
              <a:gd name="connsiteY43" fmla="*/ 5643725 h 6099082"/>
              <a:gd name="connsiteX44" fmla="*/ 5072588 w 12192000"/>
              <a:gd name="connsiteY44" fmla="*/ 5644505 h 6099082"/>
              <a:gd name="connsiteX45" fmla="*/ 5089161 w 12192000"/>
              <a:gd name="connsiteY45" fmla="*/ 5653107 h 6099082"/>
              <a:gd name="connsiteX46" fmla="*/ 5056443 w 12192000"/>
              <a:gd name="connsiteY46" fmla="*/ 5643725 h 6099082"/>
              <a:gd name="connsiteX47" fmla="*/ 739852 w 12192000"/>
              <a:gd name="connsiteY47" fmla="*/ 5343843 h 6099082"/>
              <a:gd name="connsiteX48" fmla="*/ 724278 w 12192000"/>
              <a:gd name="connsiteY48" fmla="*/ 5365062 h 6099082"/>
              <a:gd name="connsiteX49" fmla="*/ 708621 w 12192000"/>
              <a:gd name="connsiteY49" fmla="*/ 5381222 h 6099082"/>
              <a:gd name="connsiteX50" fmla="*/ 691439 w 12192000"/>
              <a:gd name="connsiteY50" fmla="*/ 5386697 h 6099082"/>
              <a:gd name="connsiteX51" fmla="*/ 708622 w 12192000"/>
              <a:gd name="connsiteY51" fmla="*/ 5381222 h 6099082"/>
              <a:gd name="connsiteX52" fmla="*/ 724279 w 12192000"/>
              <a:gd name="connsiteY52" fmla="*/ 5365062 h 6099082"/>
              <a:gd name="connsiteX53" fmla="*/ 739852 w 12192000"/>
              <a:gd name="connsiteY53" fmla="*/ 5343843 h 6099082"/>
              <a:gd name="connsiteX54" fmla="*/ 8934151 w 12192000"/>
              <a:gd name="connsiteY54" fmla="*/ 5275333 h 6099082"/>
              <a:gd name="connsiteX55" fmla="*/ 8954249 w 12192000"/>
              <a:gd name="connsiteY55" fmla="*/ 5290264 h 6099082"/>
              <a:gd name="connsiteX56" fmla="*/ 8962389 w 12192000"/>
              <a:gd name="connsiteY56" fmla="*/ 5293563 h 6099082"/>
              <a:gd name="connsiteX57" fmla="*/ 8954250 w 12192000"/>
              <a:gd name="connsiteY57" fmla="*/ 5290264 h 6099082"/>
              <a:gd name="connsiteX58" fmla="*/ 8934151 w 12192000"/>
              <a:gd name="connsiteY58" fmla="*/ 5275333 h 6099082"/>
              <a:gd name="connsiteX59" fmla="*/ 2314816 w 12192000"/>
              <a:gd name="connsiteY59" fmla="*/ 5273737 h 6099082"/>
              <a:gd name="connsiteX60" fmla="*/ 2300909 w 12192000"/>
              <a:gd name="connsiteY60" fmla="*/ 5279143 h 6099082"/>
              <a:gd name="connsiteX61" fmla="*/ 2216515 w 12192000"/>
              <a:gd name="connsiteY61" fmla="*/ 5314887 h 6099082"/>
              <a:gd name="connsiteX62" fmla="*/ 2300910 w 12192000"/>
              <a:gd name="connsiteY62" fmla="*/ 5279143 h 6099082"/>
              <a:gd name="connsiteX63" fmla="*/ 1916629 w 12192000"/>
              <a:gd name="connsiteY63" fmla="*/ 5252000 h 6099082"/>
              <a:gd name="connsiteX64" fmla="*/ 1907132 w 12192000"/>
              <a:gd name="connsiteY64" fmla="*/ 5255330 h 6099082"/>
              <a:gd name="connsiteX65" fmla="*/ 1866619 w 12192000"/>
              <a:gd name="connsiteY65" fmla="*/ 5265015 h 6099082"/>
              <a:gd name="connsiteX66" fmla="*/ 1907133 w 12192000"/>
              <a:gd name="connsiteY66" fmla="*/ 5255330 h 6099082"/>
              <a:gd name="connsiteX67" fmla="*/ 2058204 w 12192000"/>
              <a:gd name="connsiteY67" fmla="*/ 5241232 h 6099082"/>
              <a:gd name="connsiteX68" fmla="*/ 2108194 w 12192000"/>
              <a:gd name="connsiteY68" fmla="*/ 5255939 h 6099082"/>
              <a:gd name="connsiteX69" fmla="*/ 2058204 w 12192000"/>
              <a:gd name="connsiteY69" fmla="*/ 5241232 h 6099082"/>
              <a:gd name="connsiteX70" fmla="*/ 0 w 12192000"/>
              <a:gd name="connsiteY70" fmla="*/ 0 h 6099082"/>
              <a:gd name="connsiteX71" fmla="*/ 12191456 w 12192000"/>
              <a:gd name="connsiteY71" fmla="*/ 0 h 6099082"/>
              <a:gd name="connsiteX72" fmla="*/ 12191456 w 12192000"/>
              <a:gd name="connsiteY72" fmla="*/ 873938 h 6099082"/>
              <a:gd name="connsiteX73" fmla="*/ 12192000 w 12192000"/>
              <a:gd name="connsiteY73" fmla="*/ 873938 h 6099082"/>
              <a:gd name="connsiteX74" fmla="*/ 12192000 w 12192000"/>
              <a:gd name="connsiteY74" fmla="*/ 3249107 h 6099082"/>
              <a:gd name="connsiteX75" fmla="*/ 12192000 w 12192000"/>
              <a:gd name="connsiteY75" fmla="*/ 3283970 h 6099082"/>
              <a:gd name="connsiteX76" fmla="*/ 12192000 w 12192000"/>
              <a:gd name="connsiteY76" fmla="*/ 3681702 h 6099082"/>
              <a:gd name="connsiteX77" fmla="*/ 12160947 w 12192000"/>
              <a:gd name="connsiteY77" fmla="*/ 3710323 h 6099082"/>
              <a:gd name="connsiteX78" fmla="*/ 12026448 w 12192000"/>
              <a:gd name="connsiteY78" fmla="*/ 3770523 h 6099082"/>
              <a:gd name="connsiteX79" fmla="*/ 11986443 w 12192000"/>
              <a:gd name="connsiteY79" fmla="*/ 3786526 h 6099082"/>
              <a:gd name="connsiteX80" fmla="*/ 11821656 w 12192000"/>
              <a:gd name="connsiteY80" fmla="*/ 3889591 h 6099082"/>
              <a:gd name="connsiteX81" fmla="*/ 11672489 w 12192000"/>
              <a:gd name="connsiteY81" fmla="*/ 4017039 h 6099082"/>
              <a:gd name="connsiteX82" fmla="*/ 11562947 w 12192000"/>
              <a:gd name="connsiteY82" fmla="*/ 4168300 h 6099082"/>
              <a:gd name="connsiteX83" fmla="*/ 11532275 w 12192000"/>
              <a:gd name="connsiteY83" fmla="*/ 4204307 h 6099082"/>
              <a:gd name="connsiteX84" fmla="*/ 11448453 w 12192000"/>
              <a:gd name="connsiteY84" fmla="*/ 4249457 h 6099082"/>
              <a:gd name="connsiteX85" fmla="*/ 11374346 w 12192000"/>
              <a:gd name="connsiteY85" fmla="*/ 4283366 h 6099082"/>
              <a:gd name="connsiteX86" fmla="*/ 11320623 w 12192000"/>
              <a:gd name="connsiteY86" fmla="*/ 4320897 h 6099082"/>
              <a:gd name="connsiteX87" fmla="*/ 11275283 w 12192000"/>
              <a:gd name="connsiteY87" fmla="*/ 4355378 h 6099082"/>
              <a:gd name="connsiteX88" fmla="*/ 11172600 w 12192000"/>
              <a:gd name="connsiteY88" fmla="*/ 4444536 h 6099082"/>
              <a:gd name="connsiteX89" fmla="*/ 11058869 w 12192000"/>
              <a:gd name="connsiteY89" fmla="*/ 4519786 h 6099082"/>
              <a:gd name="connsiteX90" fmla="*/ 10967423 w 12192000"/>
              <a:gd name="connsiteY90" fmla="*/ 4611991 h 6099082"/>
              <a:gd name="connsiteX91" fmla="*/ 10929704 w 12192000"/>
              <a:gd name="connsiteY91" fmla="*/ 4661903 h 6099082"/>
              <a:gd name="connsiteX92" fmla="*/ 10850453 w 12192000"/>
              <a:gd name="connsiteY92" fmla="*/ 4696003 h 6099082"/>
              <a:gd name="connsiteX93" fmla="*/ 10764534 w 12192000"/>
              <a:gd name="connsiteY93" fmla="*/ 4749345 h 6099082"/>
              <a:gd name="connsiteX94" fmla="*/ 10703573 w 12192000"/>
              <a:gd name="connsiteY94" fmla="*/ 4802305 h 6099082"/>
              <a:gd name="connsiteX95" fmla="*/ 10656519 w 12192000"/>
              <a:gd name="connsiteY95" fmla="*/ 4837740 h 6099082"/>
              <a:gd name="connsiteX96" fmla="*/ 10590031 w 12192000"/>
              <a:gd name="connsiteY96" fmla="*/ 4873366 h 6099082"/>
              <a:gd name="connsiteX97" fmla="*/ 10523354 w 12192000"/>
              <a:gd name="connsiteY97" fmla="*/ 4920039 h 6099082"/>
              <a:gd name="connsiteX98" fmla="*/ 10490969 w 12192000"/>
              <a:gd name="connsiteY98" fmla="*/ 4948806 h 6099082"/>
              <a:gd name="connsiteX99" fmla="*/ 10428291 w 12192000"/>
              <a:gd name="connsiteY99" fmla="*/ 4996622 h 6099082"/>
              <a:gd name="connsiteX100" fmla="*/ 10363709 w 12192000"/>
              <a:gd name="connsiteY100" fmla="*/ 5041201 h 6099082"/>
              <a:gd name="connsiteX101" fmla="*/ 10242357 w 12192000"/>
              <a:gd name="connsiteY101" fmla="*/ 5092257 h 6099082"/>
              <a:gd name="connsiteX102" fmla="*/ 10131863 w 12192000"/>
              <a:gd name="connsiteY102" fmla="*/ 5167315 h 6099082"/>
              <a:gd name="connsiteX103" fmla="*/ 10044230 w 12192000"/>
              <a:gd name="connsiteY103" fmla="*/ 5222182 h 6099082"/>
              <a:gd name="connsiteX104" fmla="*/ 9993175 w 12192000"/>
              <a:gd name="connsiteY104" fmla="*/ 5258189 h 6099082"/>
              <a:gd name="connsiteX105" fmla="*/ 9899446 w 12192000"/>
              <a:gd name="connsiteY105" fmla="*/ 5338582 h 6099082"/>
              <a:gd name="connsiteX106" fmla="*/ 9754088 w 12192000"/>
              <a:gd name="connsiteY106" fmla="*/ 5423166 h 6099082"/>
              <a:gd name="connsiteX107" fmla="*/ 9666265 w 12192000"/>
              <a:gd name="connsiteY107" fmla="*/ 5468888 h 6099082"/>
              <a:gd name="connsiteX108" fmla="*/ 9477283 w 12192000"/>
              <a:gd name="connsiteY108" fmla="*/ 5537851 h 6099082"/>
              <a:gd name="connsiteX109" fmla="*/ 9416321 w 12192000"/>
              <a:gd name="connsiteY109" fmla="*/ 5562426 h 6099082"/>
              <a:gd name="connsiteX110" fmla="*/ 9346597 w 12192000"/>
              <a:gd name="connsiteY110" fmla="*/ 5578619 h 6099082"/>
              <a:gd name="connsiteX111" fmla="*/ 9234579 w 12192000"/>
              <a:gd name="connsiteY111" fmla="*/ 5616911 h 6099082"/>
              <a:gd name="connsiteX112" fmla="*/ 9015878 w 12192000"/>
              <a:gd name="connsiteY112" fmla="*/ 5682826 h 6099082"/>
              <a:gd name="connsiteX113" fmla="*/ 8967871 w 12192000"/>
              <a:gd name="connsiteY113" fmla="*/ 5692923 h 6099082"/>
              <a:gd name="connsiteX114" fmla="*/ 8845565 w 12192000"/>
              <a:gd name="connsiteY114" fmla="*/ 5735407 h 6099082"/>
              <a:gd name="connsiteX115" fmla="*/ 8772219 w 12192000"/>
              <a:gd name="connsiteY115" fmla="*/ 5763982 h 6099082"/>
              <a:gd name="connsiteX116" fmla="*/ 8711448 w 12192000"/>
              <a:gd name="connsiteY116" fmla="*/ 5780366 h 6099082"/>
              <a:gd name="connsiteX117" fmla="*/ 8657726 w 12192000"/>
              <a:gd name="connsiteY117" fmla="*/ 5787986 h 6099082"/>
              <a:gd name="connsiteX118" fmla="*/ 8516369 w 12192000"/>
              <a:gd name="connsiteY118" fmla="*/ 5825705 h 6099082"/>
              <a:gd name="connsiteX119" fmla="*/ 8459979 w 12192000"/>
              <a:gd name="connsiteY119" fmla="*/ 5840566 h 6099082"/>
              <a:gd name="connsiteX120" fmla="*/ 8313671 w 12192000"/>
              <a:gd name="connsiteY120" fmla="*/ 5891622 h 6099082"/>
              <a:gd name="connsiteX121" fmla="*/ 8189651 w 12192000"/>
              <a:gd name="connsiteY121" fmla="*/ 5925341 h 6099082"/>
              <a:gd name="connsiteX122" fmla="*/ 8137835 w 12192000"/>
              <a:gd name="connsiteY122" fmla="*/ 5941534 h 6099082"/>
              <a:gd name="connsiteX123" fmla="*/ 8019339 w 12192000"/>
              <a:gd name="connsiteY123" fmla="*/ 5968586 h 6099082"/>
              <a:gd name="connsiteX124" fmla="*/ 7952280 w 12192000"/>
              <a:gd name="connsiteY124" fmla="*/ 5987637 h 6099082"/>
              <a:gd name="connsiteX125" fmla="*/ 7788636 w 12192000"/>
              <a:gd name="connsiteY125" fmla="*/ 6009163 h 6099082"/>
              <a:gd name="connsiteX126" fmla="*/ 7619655 w 12192000"/>
              <a:gd name="connsiteY126" fmla="*/ 6029928 h 6099082"/>
              <a:gd name="connsiteX127" fmla="*/ 7526880 w 12192000"/>
              <a:gd name="connsiteY127" fmla="*/ 6036786 h 6099082"/>
              <a:gd name="connsiteX128" fmla="*/ 7445916 w 12192000"/>
              <a:gd name="connsiteY128" fmla="*/ 6047647 h 6099082"/>
              <a:gd name="connsiteX129" fmla="*/ 7375428 w 12192000"/>
              <a:gd name="connsiteY129" fmla="*/ 6054505 h 6099082"/>
              <a:gd name="connsiteX130" fmla="*/ 7263220 w 12192000"/>
              <a:gd name="connsiteY130" fmla="*/ 6068411 h 6099082"/>
              <a:gd name="connsiteX131" fmla="*/ 7216547 w 12192000"/>
              <a:gd name="connsiteY131" fmla="*/ 6072032 h 6099082"/>
              <a:gd name="connsiteX132" fmla="*/ 7106432 w 12192000"/>
              <a:gd name="connsiteY132" fmla="*/ 6071840 h 6099082"/>
              <a:gd name="connsiteX133" fmla="*/ 7068141 w 12192000"/>
              <a:gd name="connsiteY133" fmla="*/ 6069936 h 6099082"/>
              <a:gd name="connsiteX134" fmla="*/ 6994415 w 12192000"/>
              <a:gd name="connsiteY134" fmla="*/ 6046313 h 6099082"/>
              <a:gd name="connsiteX135" fmla="*/ 6985653 w 12192000"/>
              <a:gd name="connsiteY135" fmla="*/ 6044599 h 6099082"/>
              <a:gd name="connsiteX136" fmla="*/ 6937263 w 12192000"/>
              <a:gd name="connsiteY136" fmla="*/ 6035263 h 6099082"/>
              <a:gd name="connsiteX137" fmla="*/ 6910782 w 12192000"/>
              <a:gd name="connsiteY137" fmla="*/ 6032214 h 6099082"/>
              <a:gd name="connsiteX138" fmla="*/ 6810195 w 12192000"/>
              <a:gd name="connsiteY138" fmla="*/ 6012784 h 6099082"/>
              <a:gd name="connsiteX139" fmla="*/ 6752283 w 12192000"/>
              <a:gd name="connsiteY139" fmla="*/ 6003639 h 6099082"/>
              <a:gd name="connsiteX140" fmla="*/ 6705417 w 12192000"/>
              <a:gd name="connsiteY140" fmla="*/ 6004974 h 6099082"/>
              <a:gd name="connsiteX141" fmla="*/ 6623118 w 12192000"/>
              <a:gd name="connsiteY141" fmla="*/ 6006687 h 6099082"/>
              <a:gd name="connsiteX142" fmla="*/ 6596828 w 12192000"/>
              <a:gd name="connsiteY142" fmla="*/ 6011070 h 6099082"/>
              <a:gd name="connsiteX143" fmla="*/ 6477951 w 12192000"/>
              <a:gd name="connsiteY143" fmla="*/ 5998495 h 6099082"/>
              <a:gd name="connsiteX144" fmla="*/ 6410131 w 12192000"/>
              <a:gd name="connsiteY144" fmla="*/ 5997543 h 6099082"/>
              <a:gd name="connsiteX145" fmla="*/ 6333739 w 12192000"/>
              <a:gd name="connsiteY145" fmla="*/ 5981920 h 6099082"/>
              <a:gd name="connsiteX146" fmla="*/ 6311449 w 12192000"/>
              <a:gd name="connsiteY146" fmla="*/ 5982682 h 6099082"/>
              <a:gd name="connsiteX147" fmla="*/ 6286493 w 12192000"/>
              <a:gd name="connsiteY147" fmla="*/ 5984017 h 6099082"/>
              <a:gd name="connsiteX148" fmla="*/ 6209909 w 12192000"/>
              <a:gd name="connsiteY148" fmla="*/ 5985161 h 6099082"/>
              <a:gd name="connsiteX149" fmla="*/ 6163424 w 12192000"/>
              <a:gd name="connsiteY149" fmla="*/ 5990874 h 6099082"/>
              <a:gd name="connsiteX150" fmla="*/ 6074841 w 12192000"/>
              <a:gd name="connsiteY150" fmla="*/ 5987447 h 6099082"/>
              <a:gd name="connsiteX151" fmla="*/ 6042072 w 12192000"/>
              <a:gd name="connsiteY151" fmla="*/ 5992399 h 6099082"/>
              <a:gd name="connsiteX152" fmla="*/ 5959204 w 12192000"/>
              <a:gd name="connsiteY152" fmla="*/ 5992971 h 6099082"/>
              <a:gd name="connsiteX153" fmla="*/ 5884905 w 12192000"/>
              <a:gd name="connsiteY153" fmla="*/ 5990113 h 6099082"/>
              <a:gd name="connsiteX154" fmla="*/ 5813275 w 12192000"/>
              <a:gd name="connsiteY154" fmla="*/ 5991637 h 6099082"/>
              <a:gd name="connsiteX155" fmla="*/ 5762029 w 12192000"/>
              <a:gd name="connsiteY155" fmla="*/ 5997923 h 6099082"/>
              <a:gd name="connsiteX156" fmla="*/ 5706401 w 12192000"/>
              <a:gd name="connsiteY156" fmla="*/ 6001734 h 6099082"/>
              <a:gd name="connsiteX157" fmla="*/ 5553045 w 12192000"/>
              <a:gd name="connsiteY157" fmla="*/ 6024403 h 6099082"/>
              <a:gd name="connsiteX158" fmla="*/ 5524660 w 12192000"/>
              <a:gd name="connsiteY158" fmla="*/ 6018880 h 6099082"/>
              <a:gd name="connsiteX159" fmla="*/ 5363491 w 12192000"/>
              <a:gd name="connsiteY159" fmla="*/ 6013736 h 6099082"/>
              <a:gd name="connsiteX160" fmla="*/ 5328437 w 12192000"/>
              <a:gd name="connsiteY160" fmla="*/ 6014118 h 6099082"/>
              <a:gd name="connsiteX161" fmla="*/ 5234326 w 12192000"/>
              <a:gd name="connsiteY161" fmla="*/ 5991637 h 6099082"/>
              <a:gd name="connsiteX162" fmla="*/ 5089161 w 12192000"/>
              <a:gd name="connsiteY162" fmla="*/ 6027262 h 6099082"/>
              <a:gd name="connsiteX163" fmla="*/ 4953328 w 12192000"/>
              <a:gd name="connsiteY163" fmla="*/ 6071840 h 6099082"/>
              <a:gd name="connsiteX164" fmla="*/ 4936184 w 12192000"/>
              <a:gd name="connsiteY164" fmla="*/ 6077555 h 6099082"/>
              <a:gd name="connsiteX165" fmla="*/ 4887414 w 12192000"/>
              <a:gd name="connsiteY165" fmla="*/ 6087272 h 6099082"/>
              <a:gd name="connsiteX166" fmla="*/ 4827024 w 12192000"/>
              <a:gd name="connsiteY166" fmla="*/ 6090701 h 6099082"/>
              <a:gd name="connsiteX167" fmla="*/ 4750439 w 12192000"/>
              <a:gd name="connsiteY167" fmla="*/ 6099082 h 6099082"/>
              <a:gd name="connsiteX168" fmla="*/ 4689097 w 12192000"/>
              <a:gd name="connsiteY168" fmla="*/ 6088605 h 6099082"/>
              <a:gd name="connsiteX169" fmla="*/ 4603368 w 12192000"/>
              <a:gd name="connsiteY169" fmla="*/ 6072984 h 6099082"/>
              <a:gd name="connsiteX170" fmla="*/ 4522595 w 12192000"/>
              <a:gd name="connsiteY170" fmla="*/ 6058123 h 6099082"/>
              <a:gd name="connsiteX171" fmla="*/ 4497067 w 12192000"/>
              <a:gd name="connsiteY171" fmla="*/ 6075649 h 6099082"/>
              <a:gd name="connsiteX172" fmla="*/ 4457632 w 12192000"/>
              <a:gd name="connsiteY172" fmla="*/ 6090890 h 6099082"/>
              <a:gd name="connsiteX173" fmla="*/ 4413816 w 12192000"/>
              <a:gd name="connsiteY173" fmla="*/ 6072601 h 6099082"/>
              <a:gd name="connsiteX174" fmla="*/ 4311323 w 12192000"/>
              <a:gd name="connsiteY174" fmla="*/ 6034693 h 6099082"/>
              <a:gd name="connsiteX175" fmla="*/ 4246551 w 12192000"/>
              <a:gd name="connsiteY175" fmla="*/ 6032976 h 6099082"/>
              <a:gd name="connsiteX176" fmla="*/ 4105766 w 12192000"/>
              <a:gd name="connsiteY176" fmla="*/ 6016784 h 6099082"/>
              <a:gd name="connsiteX177" fmla="*/ 4013753 w 12192000"/>
              <a:gd name="connsiteY177" fmla="*/ 5993733 h 6099082"/>
              <a:gd name="connsiteX178" fmla="*/ 3947648 w 12192000"/>
              <a:gd name="connsiteY178" fmla="*/ 5967634 h 6099082"/>
              <a:gd name="connsiteX179" fmla="*/ 3852966 w 12192000"/>
              <a:gd name="connsiteY179" fmla="*/ 5933533 h 6099082"/>
              <a:gd name="connsiteX180" fmla="*/ 3757902 w 12192000"/>
              <a:gd name="connsiteY180" fmla="*/ 5915816 h 6099082"/>
              <a:gd name="connsiteX181" fmla="*/ 3689131 w 12192000"/>
              <a:gd name="connsiteY181" fmla="*/ 5893526 h 6099082"/>
              <a:gd name="connsiteX182" fmla="*/ 3605116 w 12192000"/>
              <a:gd name="connsiteY182" fmla="*/ 5878285 h 6099082"/>
              <a:gd name="connsiteX183" fmla="*/ 3534629 w 12192000"/>
              <a:gd name="connsiteY183" fmla="*/ 5877715 h 6099082"/>
              <a:gd name="connsiteX184" fmla="*/ 3424135 w 12192000"/>
              <a:gd name="connsiteY184" fmla="*/ 5880382 h 6099082"/>
              <a:gd name="connsiteX185" fmla="*/ 3288877 w 12192000"/>
              <a:gd name="connsiteY185" fmla="*/ 5834280 h 6099082"/>
              <a:gd name="connsiteX186" fmla="*/ 3234202 w 12192000"/>
              <a:gd name="connsiteY186" fmla="*/ 5823991 h 6099082"/>
              <a:gd name="connsiteX187" fmla="*/ 3182763 w 12192000"/>
              <a:gd name="connsiteY187" fmla="*/ 5819229 h 6099082"/>
              <a:gd name="connsiteX188" fmla="*/ 3073604 w 12192000"/>
              <a:gd name="connsiteY188" fmla="*/ 5788558 h 6099082"/>
              <a:gd name="connsiteX189" fmla="*/ 3029216 w 12192000"/>
              <a:gd name="connsiteY189" fmla="*/ 5778459 h 6099082"/>
              <a:gd name="connsiteX190" fmla="*/ 2967110 w 12192000"/>
              <a:gd name="connsiteY190" fmla="*/ 5778651 h 6099082"/>
              <a:gd name="connsiteX191" fmla="*/ 2854140 w 12192000"/>
              <a:gd name="connsiteY191" fmla="*/ 5764553 h 6099082"/>
              <a:gd name="connsiteX192" fmla="*/ 2741360 w 12192000"/>
              <a:gd name="connsiteY192" fmla="*/ 5723403 h 6099082"/>
              <a:gd name="connsiteX193" fmla="*/ 2693543 w 12192000"/>
              <a:gd name="connsiteY193" fmla="*/ 5727405 h 6099082"/>
              <a:gd name="connsiteX194" fmla="*/ 2676398 w 12192000"/>
              <a:gd name="connsiteY194" fmla="*/ 5726453 h 6099082"/>
              <a:gd name="connsiteX195" fmla="*/ 2522279 w 12192000"/>
              <a:gd name="connsiteY195" fmla="*/ 5703782 h 6099082"/>
              <a:gd name="connsiteX196" fmla="*/ 2506847 w 12192000"/>
              <a:gd name="connsiteY196" fmla="*/ 5701305 h 6099082"/>
              <a:gd name="connsiteX197" fmla="*/ 2434456 w 12192000"/>
              <a:gd name="connsiteY197" fmla="*/ 5681112 h 6099082"/>
              <a:gd name="connsiteX198" fmla="*/ 2251948 w 12192000"/>
              <a:gd name="connsiteY198" fmla="*/ 5668538 h 6099082"/>
              <a:gd name="connsiteX199" fmla="*/ 2240710 w 12192000"/>
              <a:gd name="connsiteY199" fmla="*/ 5667014 h 6099082"/>
              <a:gd name="connsiteX200" fmla="*/ 2179556 w 12192000"/>
              <a:gd name="connsiteY200" fmla="*/ 5677111 h 6099082"/>
              <a:gd name="connsiteX201" fmla="*/ 2149267 w 12192000"/>
              <a:gd name="connsiteY201" fmla="*/ 5691399 h 6099082"/>
              <a:gd name="connsiteX202" fmla="*/ 2102021 w 12192000"/>
              <a:gd name="connsiteY202" fmla="*/ 5706259 h 6099082"/>
              <a:gd name="connsiteX203" fmla="*/ 2054013 w 12192000"/>
              <a:gd name="connsiteY203" fmla="*/ 5711784 h 6099082"/>
              <a:gd name="connsiteX204" fmla="*/ 1973429 w 12192000"/>
              <a:gd name="connsiteY204" fmla="*/ 5689303 h 6099082"/>
              <a:gd name="connsiteX205" fmla="*/ 1944092 w 12192000"/>
              <a:gd name="connsiteY205" fmla="*/ 5687017 h 6099082"/>
              <a:gd name="connsiteX206" fmla="*/ 1878748 w 12192000"/>
              <a:gd name="connsiteY206" fmla="*/ 5676159 h 6099082"/>
              <a:gd name="connsiteX207" fmla="*/ 1821596 w 12192000"/>
              <a:gd name="connsiteY207" fmla="*/ 5676920 h 6099082"/>
              <a:gd name="connsiteX208" fmla="*/ 1775684 w 12192000"/>
              <a:gd name="connsiteY208" fmla="*/ 5694257 h 6099082"/>
              <a:gd name="connsiteX209" fmla="*/ 1709006 w 12192000"/>
              <a:gd name="connsiteY209" fmla="*/ 5697685 h 6099082"/>
              <a:gd name="connsiteX210" fmla="*/ 1665950 w 12192000"/>
              <a:gd name="connsiteY210" fmla="*/ 5685113 h 6099082"/>
              <a:gd name="connsiteX211" fmla="*/ 1657188 w 12192000"/>
              <a:gd name="connsiteY211" fmla="*/ 5683399 h 6099082"/>
              <a:gd name="connsiteX212" fmla="*/ 1544598 w 12192000"/>
              <a:gd name="connsiteY212" fmla="*/ 5682634 h 6099082"/>
              <a:gd name="connsiteX213" fmla="*/ 1404006 w 12192000"/>
              <a:gd name="connsiteY213" fmla="*/ 5720546 h 6099082"/>
              <a:gd name="connsiteX214" fmla="*/ 1380762 w 12192000"/>
              <a:gd name="connsiteY214" fmla="*/ 5728549 h 6099082"/>
              <a:gd name="connsiteX215" fmla="*/ 1267411 w 12192000"/>
              <a:gd name="connsiteY215" fmla="*/ 5742455 h 6099082"/>
              <a:gd name="connsiteX216" fmla="*/ 1206641 w 12192000"/>
              <a:gd name="connsiteY216" fmla="*/ 5756553 h 6099082"/>
              <a:gd name="connsiteX217" fmla="*/ 1162823 w 12192000"/>
              <a:gd name="connsiteY217" fmla="*/ 5757315 h 6099082"/>
              <a:gd name="connsiteX218" fmla="*/ 1109865 w 12192000"/>
              <a:gd name="connsiteY218" fmla="*/ 5782270 h 6099082"/>
              <a:gd name="connsiteX219" fmla="*/ 1092527 w 12192000"/>
              <a:gd name="connsiteY219" fmla="*/ 5793130 h 6099082"/>
              <a:gd name="connsiteX220" fmla="*/ 1071762 w 12192000"/>
              <a:gd name="connsiteY220" fmla="*/ 5799607 h 6099082"/>
              <a:gd name="connsiteX221" fmla="*/ 977653 w 12192000"/>
              <a:gd name="connsiteY221" fmla="*/ 5820182 h 6099082"/>
              <a:gd name="connsiteX222" fmla="*/ 960887 w 12192000"/>
              <a:gd name="connsiteY222" fmla="*/ 5831801 h 6099082"/>
              <a:gd name="connsiteX223" fmla="*/ 949646 w 12192000"/>
              <a:gd name="connsiteY223" fmla="*/ 5839042 h 6099082"/>
              <a:gd name="connsiteX224" fmla="*/ 858205 w 12192000"/>
              <a:gd name="connsiteY224" fmla="*/ 5851234 h 6099082"/>
              <a:gd name="connsiteX225" fmla="*/ 801053 w 12192000"/>
              <a:gd name="connsiteY225" fmla="*/ 5885715 h 6099082"/>
              <a:gd name="connsiteX226" fmla="*/ 785432 w 12192000"/>
              <a:gd name="connsiteY226" fmla="*/ 5900384 h 6099082"/>
              <a:gd name="connsiteX227" fmla="*/ 730754 w 12192000"/>
              <a:gd name="connsiteY227" fmla="*/ 5922482 h 6099082"/>
              <a:gd name="connsiteX228" fmla="*/ 546917 w 12192000"/>
              <a:gd name="connsiteY228" fmla="*/ 5964966 h 6099082"/>
              <a:gd name="connsiteX229" fmla="*/ 494337 w 12192000"/>
              <a:gd name="connsiteY229" fmla="*/ 5949915 h 6099082"/>
              <a:gd name="connsiteX230" fmla="*/ 394511 w 12192000"/>
              <a:gd name="connsiteY230" fmla="*/ 5990303 h 6099082"/>
              <a:gd name="connsiteX231" fmla="*/ 307259 w 12192000"/>
              <a:gd name="connsiteY231" fmla="*/ 6013163 h 6099082"/>
              <a:gd name="connsiteX232" fmla="*/ 274873 w 12192000"/>
              <a:gd name="connsiteY232" fmla="*/ 6018690 h 6099082"/>
              <a:gd name="connsiteX233" fmla="*/ 172384 w 12192000"/>
              <a:gd name="connsiteY233" fmla="*/ 6028786 h 6099082"/>
              <a:gd name="connsiteX234" fmla="*/ 119613 w 12192000"/>
              <a:gd name="connsiteY234" fmla="*/ 6051647 h 6099082"/>
              <a:gd name="connsiteX235" fmla="*/ 61197 w 12192000"/>
              <a:gd name="connsiteY235" fmla="*/ 6069150 h 6099082"/>
              <a:gd name="connsiteX236" fmla="*/ 544 w 12192000"/>
              <a:gd name="connsiteY236" fmla="*/ 6073921 h 6099082"/>
              <a:gd name="connsiteX237" fmla="*/ 544 w 12192000"/>
              <a:gd name="connsiteY237" fmla="*/ 5946682 h 6099082"/>
              <a:gd name="connsiteX238" fmla="*/ 0 w 12192000"/>
              <a:gd name="connsiteY238" fmla="*/ 5946682 h 6099082"/>
              <a:gd name="connsiteX239" fmla="*/ 0 w 12192000"/>
              <a:gd name="connsiteY239" fmla="*/ 1335314 h 6099082"/>
              <a:gd name="connsiteX240" fmla="*/ 0 w 12192000"/>
              <a:gd name="connsiteY240" fmla="*/ 873938 h 609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12192000" h="6099082">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6" y="5749662"/>
                </a:lnTo>
                <a:lnTo>
                  <a:pt x="6291385" y="5749714"/>
                </a:lnTo>
                <a:lnTo>
                  <a:pt x="6306284" y="5755552"/>
                </a:lnTo>
                <a:lnTo>
                  <a:pt x="6308075" y="5755968"/>
                </a:lnTo>
                <a:lnTo>
                  <a:pt x="6313854" y="5758133"/>
                </a:lnTo>
                <a:cubicBezTo>
                  <a:pt x="6321454" y="5760521"/>
                  <a:pt x="6329151" y="5762258"/>
                  <a:pt x="6337047" y="5762696"/>
                </a:cubicBezTo>
                <a:lnTo>
                  <a:pt x="6308075" y="5755968"/>
                </a:lnTo>
                <a:lnTo>
                  <a:pt x="6291385" y="5749714"/>
                </a:lnTo>
                <a:lnTo>
                  <a:pt x="6276197" y="5743764"/>
                </a:lnTo>
                <a:lnTo>
                  <a:pt x="6274406" y="5743345"/>
                </a:lnTo>
                <a:lnTo>
                  <a:pt x="6268612" y="5741171"/>
                </a:lnTo>
                <a:cubicBezTo>
                  <a:pt x="6260996" y="5738770"/>
                  <a:pt x="6253273" y="5737013"/>
                  <a:pt x="6245343" y="5736549"/>
                </a:cubicBezTo>
                <a:close/>
                <a:moveTo>
                  <a:pt x="3871824" y="5726642"/>
                </a:moveTo>
                <a:cubicBezTo>
                  <a:pt x="3883350" y="5738834"/>
                  <a:pt x="3895591" y="5748360"/>
                  <a:pt x="3908498" y="5756123"/>
                </a:cubicBezTo>
                <a:lnTo>
                  <a:pt x="3908984" y="5756350"/>
                </a:lnTo>
                <a:lnTo>
                  <a:pt x="3908498" y="5756123"/>
                </a:lnTo>
                <a:cubicBezTo>
                  <a:pt x="3895591" y="5748360"/>
                  <a:pt x="3883351" y="5738834"/>
                  <a:pt x="3871824" y="5726642"/>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5" y="5670301"/>
                </a:cubicBezTo>
                <a:lnTo>
                  <a:pt x="4858238" y="5663787"/>
                </a:lnTo>
                <a:cubicBezTo>
                  <a:pt x="4849944" y="5659978"/>
                  <a:pt x="4841980" y="5654298"/>
                  <a:pt x="4834454" y="5646059"/>
                </a:cubicBezTo>
                <a:close/>
                <a:moveTo>
                  <a:pt x="5056443" y="5643725"/>
                </a:moveTo>
                <a:lnTo>
                  <a:pt x="5072588" y="5644505"/>
                </a:lnTo>
                <a:cubicBezTo>
                  <a:pt x="5078053" y="5645963"/>
                  <a:pt x="5083589" y="5648726"/>
                  <a:pt x="5089161" y="5653107"/>
                </a:cubicBezTo>
                <a:cubicBezTo>
                  <a:pt x="5078018"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4" y="5990874"/>
                </a:cubicBezTo>
                <a:cubicBezTo>
                  <a:pt x="6133897" y="5985351"/>
                  <a:pt x="6104368" y="5997733"/>
                  <a:pt x="6074841" y="5987447"/>
                </a:cubicBezTo>
                <a:cubicBezTo>
                  <a:pt x="6065695" y="5984399"/>
                  <a:pt x="6053123" y="5992019"/>
                  <a:pt x="6042072" y="5992399"/>
                </a:cubicBezTo>
                <a:cubicBezTo>
                  <a:pt x="6014449" y="5993351"/>
                  <a:pt x="5986827" y="5993161"/>
                  <a:pt x="5959204" y="5992971"/>
                </a:cubicBezTo>
                <a:cubicBezTo>
                  <a:pt x="5934437" y="5992781"/>
                  <a:pt x="5908718" y="5995447"/>
                  <a:pt x="5884905" y="5990113"/>
                </a:cubicBezTo>
                <a:cubicBezTo>
                  <a:pt x="5859949" y="5984399"/>
                  <a:pt x="5837470" y="5985161"/>
                  <a:pt x="5813275" y="5991637"/>
                </a:cubicBezTo>
                <a:cubicBezTo>
                  <a:pt x="5796701" y="5996019"/>
                  <a:pt x="5779174" y="5996591"/>
                  <a:pt x="5762029" y="5997923"/>
                </a:cubicBezTo>
                <a:cubicBezTo>
                  <a:pt x="5743551" y="5999447"/>
                  <a:pt x="5723166" y="5995447"/>
                  <a:pt x="5706401" y="6001734"/>
                </a:cubicBezTo>
                <a:cubicBezTo>
                  <a:pt x="5656488" y="6020403"/>
                  <a:pt x="5605243" y="6024403"/>
                  <a:pt x="5553045" y="6024403"/>
                </a:cubicBezTo>
                <a:cubicBezTo>
                  <a:pt x="5543518" y="6024403"/>
                  <a:pt x="5533801" y="6021738"/>
                  <a:pt x="5524660" y="6018880"/>
                </a:cubicBezTo>
                <a:cubicBezTo>
                  <a:pt x="5471316" y="6001734"/>
                  <a:pt x="5417784" y="6003257"/>
                  <a:pt x="5363491" y="6013736"/>
                </a:cubicBezTo>
                <a:cubicBezTo>
                  <a:pt x="5352249" y="6016022"/>
                  <a:pt x="5339677" y="6016403"/>
                  <a:pt x="5328437" y="6014118"/>
                </a:cubicBezTo>
                <a:cubicBezTo>
                  <a:pt x="5296812" y="6007449"/>
                  <a:pt x="5266141" y="5996399"/>
                  <a:pt x="5234326" y="5991637"/>
                </a:cubicBezTo>
                <a:cubicBezTo>
                  <a:pt x="5181748" y="5983826"/>
                  <a:pt x="5136216" y="6010115"/>
                  <a:pt x="5089161" y="6027262"/>
                </a:cubicBezTo>
                <a:cubicBezTo>
                  <a:pt x="5044391" y="6043455"/>
                  <a:pt x="5006291" y="6080032"/>
                  <a:pt x="4953328" y="6071840"/>
                </a:cubicBezTo>
                <a:cubicBezTo>
                  <a:pt x="4947996" y="6071078"/>
                  <a:pt x="4942089" y="6076222"/>
                  <a:pt x="4936184" y="6077555"/>
                </a:cubicBezTo>
                <a:cubicBezTo>
                  <a:pt x="4919991" y="6081176"/>
                  <a:pt x="4903799" y="6085555"/>
                  <a:pt x="4887414" y="6087272"/>
                </a:cubicBezTo>
                <a:cubicBezTo>
                  <a:pt x="4867412" y="6089558"/>
                  <a:pt x="4847027" y="6088797"/>
                  <a:pt x="4827024" y="6090701"/>
                </a:cubicBezTo>
                <a:cubicBezTo>
                  <a:pt x="4801305" y="6092986"/>
                  <a:pt x="4775968" y="6099082"/>
                  <a:pt x="4750439" y="6099082"/>
                </a:cubicBezTo>
                <a:cubicBezTo>
                  <a:pt x="4729865" y="6099082"/>
                  <a:pt x="4709480" y="6092034"/>
                  <a:pt x="4689097" y="6088605"/>
                </a:cubicBezTo>
                <a:cubicBezTo>
                  <a:pt x="4660331" y="6083842"/>
                  <a:pt x="4628705" y="6085176"/>
                  <a:pt x="4603368" y="6072984"/>
                </a:cubicBezTo>
                <a:cubicBezTo>
                  <a:pt x="4576318" y="6060029"/>
                  <a:pt x="4550599" y="6054123"/>
                  <a:pt x="4522595" y="6058123"/>
                </a:cubicBezTo>
                <a:cubicBezTo>
                  <a:pt x="4513260" y="6059457"/>
                  <a:pt x="4501257" y="6067459"/>
                  <a:pt x="4497067" y="6075649"/>
                </a:cubicBezTo>
                <a:cubicBezTo>
                  <a:pt x="4487731" y="6093938"/>
                  <a:pt x="4474968" y="6097178"/>
                  <a:pt x="4457632" y="6090890"/>
                </a:cubicBezTo>
                <a:cubicBezTo>
                  <a:pt x="4442581" y="6085555"/>
                  <a:pt x="4424103" y="6082890"/>
                  <a:pt x="4413816" y="6072601"/>
                </a:cubicBezTo>
                <a:cubicBezTo>
                  <a:pt x="4384668" y="6043455"/>
                  <a:pt x="4347518" y="6042503"/>
                  <a:pt x="4311323" y="6034693"/>
                </a:cubicBezTo>
                <a:cubicBezTo>
                  <a:pt x="4289227" y="6029928"/>
                  <a:pt x="4268649" y="6029738"/>
                  <a:pt x="4246551" y="6032976"/>
                </a:cubicBezTo>
                <a:cubicBezTo>
                  <a:pt x="4198545"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ln>
            <a:noFill/>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8" name="Group 17">
            <a:extLst>
              <a:ext uri="{FF2B5EF4-FFF2-40B4-BE49-F238E27FC236}">
                <a16:creationId xmlns:a16="http://schemas.microsoft.com/office/drawing/2014/main" id="{4252769E-B9F0-4068-A645-5BBEF16E9C2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3296010"/>
            <a:ext cx="12191456" cy="2849975"/>
            <a:chOff x="476" y="-3923156"/>
            <a:chExt cx="10667524" cy="2493728"/>
          </a:xfrm>
        </p:grpSpPr>
        <p:sp>
          <p:nvSpPr>
            <p:cNvPr id="19" name="Freeform: Shape 18">
              <a:extLst>
                <a:ext uri="{FF2B5EF4-FFF2-40B4-BE49-F238E27FC236}">
                  <a16:creationId xmlns:a16="http://schemas.microsoft.com/office/drawing/2014/main" id="{1E12D6AD-7096-45BB-9C02-468B2704C15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39953252-97DE-4766-B2F6-E4FDA2FDA6A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4" name="Immagine 3">
            <a:extLst>
              <a:ext uri="{FF2B5EF4-FFF2-40B4-BE49-F238E27FC236}">
                <a16:creationId xmlns:a16="http://schemas.microsoft.com/office/drawing/2014/main" id="{7BCFB630-8640-42F8-AC38-A99F9E73A0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6131" y="6145985"/>
            <a:ext cx="1553725" cy="589049"/>
          </a:xfrm>
          <a:prstGeom prst="rect">
            <a:avLst/>
          </a:prstGeom>
        </p:spPr>
      </p:pic>
      <p:sp>
        <p:nvSpPr>
          <p:cNvPr id="12" name="CasellaDiTesto 11">
            <a:extLst>
              <a:ext uri="{FF2B5EF4-FFF2-40B4-BE49-F238E27FC236}">
                <a16:creationId xmlns:a16="http://schemas.microsoft.com/office/drawing/2014/main" id="{51106479-F3DC-4968-B835-1CBCEE97D0A7}"/>
              </a:ext>
            </a:extLst>
          </p:cNvPr>
          <p:cNvSpPr txBox="1"/>
          <p:nvPr/>
        </p:nvSpPr>
        <p:spPr>
          <a:xfrm>
            <a:off x="3586162" y="758917"/>
            <a:ext cx="5019675" cy="461665"/>
          </a:xfrm>
          <a:prstGeom prst="rect">
            <a:avLst/>
          </a:prstGeom>
          <a:noFill/>
        </p:spPr>
        <p:txBody>
          <a:bodyPr wrap="square" rtlCol="0">
            <a:spAutoFit/>
          </a:bodyPr>
          <a:lstStyle/>
          <a:p>
            <a:pPr algn="just"/>
            <a:r>
              <a:rPr lang="it-IT" sz="2400" dirty="0">
                <a:solidFill>
                  <a:schemeClr val="bg1"/>
                </a:solidFill>
                <a:latin typeface="Baskerville Old Face" panose="02020602080505020303" pitchFamily="18" charset="0"/>
              </a:rPr>
              <a:t>Genere dei LIBRI di DEVOZIONE</a:t>
            </a:r>
          </a:p>
        </p:txBody>
      </p:sp>
      <p:sp>
        <p:nvSpPr>
          <p:cNvPr id="2" name="Segno di addizione 1">
            <a:extLst>
              <a:ext uri="{FF2B5EF4-FFF2-40B4-BE49-F238E27FC236}">
                <a16:creationId xmlns:a16="http://schemas.microsoft.com/office/drawing/2014/main" id="{44176301-44D7-4076-ABF5-F38F77FF9FF4}"/>
              </a:ext>
            </a:extLst>
          </p:cNvPr>
          <p:cNvSpPr/>
          <p:nvPr/>
        </p:nvSpPr>
        <p:spPr>
          <a:xfrm>
            <a:off x="3119437" y="758917"/>
            <a:ext cx="466725" cy="461665"/>
          </a:xfrm>
          <a:prstGeom prst="mathPlu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Ovale 4">
            <a:extLst>
              <a:ext uri="{FF2B5EF4-FFF2-40B4-BE49-F238E27FC236}">
                <a16:creationId xmlns:a16="http://schemas.microsoft.com/office/drawing/2014/main" id="{546D5FD9-D525-4A8A-9488-A4A00BABA1BA}"/>
              </a:ext>
            </a:extLst>
          </p:cNvPr>
          <p:cNvSpPr/>
          <p:nvPr/>
        </p:nvSpPr>
        <p:spPr>
          <a:xfrm>
            <a:off x="2795586" y="4838700"/>
            <a:ext cx="1204914" cy="519997"/>
          </a:xfrm>
          <a:prstGeom prst="ellipse">
            <a:avLst/>
          </a:prstGeom>
          <a:solidFill>
            <a:schemeClr val="tx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a:extLst>
              <a:ext uri="{FF2B5EF4-FFF2-40B4-BE49-F238E27FC236}">
                <a16:creationId xmlns:a16="http://schemas.microsoft.com/office/drawing/2014/main" id="{AFC15BD1-337B-4AC9-BFA6-4B4AAB127ED3}"/>
              </a:ext>
            </a:extLst>
          </p:cNvPr>
          <p:cNvSpPr txBox="1"/>
          <p:nvPr/>
        </p:nvSpPr>
        <p:spPr>
          <a:xfrm>
            <a:off x="895349" y="1942378"/>
            <a:ext cx="10401300" cy="3416320"/>
          </a:xfrm>
          <a:prstGeom prst="rect">
            <a:avLst/>
          </a:prstGeom>
          <a:noFill/>
        </p:spPr>
        <p:txBody>
          <a:bodyPr wrap="square" rtlCol="0">
            <a:spAutoFit/>
          </a:bodyPr>
          <a:lstStyle/>
          <a:p>
            <a:r>
              <a:rPr lang="it-IT" sz="2400" dirty="0">
                <a:solidFill>
                  <a:schemeClr val="bg1"/>
                </a:solidFill>
                <a:latin typeface="Baskerville Old Face" panose="02020602080505020303" pitchFamily="18" charset="0"/>
              </a:rPr>
              <a:t>Produzione rivolta all’universo femminile e modulata per soddisfare le diverse esigenze del pubblico, in base a:</a:t>
            </a:r>
          </a:p>
          <a:p>
            <a:pPr marL="342900" indent="-342900">
              <a:buFontTx/>
              <a:buChar char="-"/>
            </a:pPr>
            <a:r>
              <a:rPr lang="it-IT" sz="2400" dirty="0">
                <a:solidFill>
                  <a:schemeClr val="bg1"/>
                </a:solidFill>
                <a:latin typeface="Baskerville Old Face" panose="02020602080505020303" pitchFamily="18" charset="0"/>
              </a:rPr>
              <a:t>condizione sociale</a:t>
            </a:r>
          </a:p>
          <a:p>
            <a:pPr marL="342900" indent="-342900">
              <a:buFontTx/>
              <a:buChar char="-"/>
            </a:pPr>
            <a:r>
              <a:rPr lang="it-IT" sz="2400" dirty="0">
                <a:solidFill>
                  <a:schemeClr val="bg1"/>
                </a:solidFill>
                <a:latin typeface="Baskerville Old Face" panose="02020602080505020303" pitchFamily="18" charset="0"/>
              </a:rPr>
              <a:t>retroterra culturale</a:t>
            </a:r>
          </a:p>
          <a:p>
            <a:pPr marL="342900" indent="-342900">
              <a:buFontTx/>
              <a:buChar char="-"/>
            </a:pPr>
            <a:endParaRPr lang="it-IT" sz="2400" dirty="0">
              <a:solidFill>
                <a:schemeClr val="bg1"/>
              </a:solidFill>
              <a:latin typeface="Baskerville Old Face" panose="02020602080505020303" pitchFamily="18" charset="0"/>
            </a:endParaRPr>
          </a:p>
          <a:p>
            <a:r>
              <a:rPr lang="it-IT" sz="2400" dirty="0">
                <a:solidFill>
                  <a:schemeClr val="bg1"/>
                </a:solidFill>
                <a:latin typeface="Baskerville Old Face" panose="02020602080505020303" pitchFamily="18" charset="0"/>
              </a:rPr>
              <a:t>sono composti da: pii esercizi, letture devote, agiografie e ‘vite dei santi’, regole di vita, ‘guide dell’anima’, pensieri spirituali, …</a:t>
            </a:r>
          </a:p>
          <a:p>
            <a:endParaRPr lang="it-IT" sz="2400" dirty="0">
              <a:solidFill>
                <a:schemeClr val="bg1"/>
              </a:solidFill>
              <a:latin typeface="Baskerville Old Face" panose="02020602080505020303" pitchFamily="18" charset="0"/>
            </a:endParaRPr>
          </a:p>
          <a:p>
            <a:pPr algn="ctr"/>
            <a:r>
              <a:rPr lang="it-IT" sz="2400" dirty="0">
                <a:solidFill>
                  <a:schemeClr val="bg1"/>
                </a:solidFill>
                <a:latin typeface="Baskerville Old Face" panose="02020602080505020303" pitchFamily="18" charset="0"/>
              </a:rPr>
              <a:t>SCOPO </a:t>
            </a:r>
            <a:r>
              <a:rPr lang="it-IT" sz="2400" dirty="0">
                <a:solidFill>
                  <a:schemeClr val="bg1"/>
                </a:solidFill>
                <a:latin typeface="Baskerville Old Face" panose="02020602080505020303" pitchFamily="18" charset="0"/>
                <a:sym typeface="Wingdings" panose="05000000000000000000" pitchFamily="2" charset="2"/>
              </a:rPr>
              <a:t> trasmettere valori religiosi e principi etici</a:t>
            </a:r>
            <a:endParaRPr lang="it-IT" sz="2400" dirty="0">
              <a:solidFill>
                <a:schemeClr val="bg1"/>
              </a:solidFill>
              <a:latin typeface="Baskerville Old Face" panose="02020602080505020303" pitchFamily="18" charset="0"/>
            </a:endParaRPr>
          </a:p>
        </p:txBody>
      </p:sp>
    </p:spTree>
    <p:extLst>
      <p:ext uri="{BB962C8B-B14F-4D97-AF65-F5344CB8AC3E}">
        <p14:creationId xmlns:p14="http://schemas.microsoft.com/office/powerpoint/2010/main" val="15101819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useBgFill="1">
        <p:nvSpPr>
          <p:cNvPr id="14" name="Freeform: Shape 15">
            <a:extLst>
              <a:ext uri="{FF2B5EF4-FFF2-40B4-BE49-F238E27FC236}">
                <a16:creationId xmlns:a16="http://schemas.microsoft.com/office/drawing/2014/main" id="{C5486FEF-95C5-433A-8B8C-9C07A3C3881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099082"/>
          </a:xfrm>
          <a:custGeom>
            <a:avLst/>
            <a:gdLst>
              <a:gd name="connsiteX0" fmla="*/ 7230262 w 12192000"/>
              <a:gd name="connsiteY0" fmla="*/ 5906862 h 6099082"/>
              <a:gd name="connsiteX1" fmla="*/ 7197115 w 12192000"/>
              <a:gd name="connsiteY1" fmla="*/ 5913338 h 6099082"/>
              <a:gd name="connsiteX2" fmla="*/ 7214545 w 12192000"/>
              <a:gd name="connsiteY2" fmla="*/ 5911744 h 6099082"/>
              <a:gd name="connsiteX3" fmla="*/ 7230262 w 12192000"/>
              <a:gd name="connsiteY3" fmla="*/ 5906862 h 6099082"/>
              <a:gd name="connsiteX4" fmla="*/ 7009120 w 12192000"/>
              <a:gd name="connsiteY4" fmla="*/ 5850263 h 6099082"/>
              <a:gd name="connsiteX5" fmla="*/ 7021563 w 12192000"/>
              <a:gd name="connsiteY5" fmla="*/ 5861355 h 6099082"/>
              <a:gd name="connsiteX6" fmla="*/ 7021563 w 12192000"/>
              <a:gd name="connsiteY6" fmla="*/ 5861354 h 6099082"/>
              <a:gd name="connsiteX7" fmla="*/ 7768443 w 12192000"/>
              <a:gd name="connsiteY7" fmla="*/ 5742074 h 6099082"/>
              <a:gd name="connsiteX8" fmla="*/ 7768443 w 12192000"/>
              <a:gd name="connsiteY8" fmla="*/ 5742075 h 6099082"/>
              <a:gd name="connsiteX9" fmla="*/ 7792447 w 12192000"/>
              <a:gd name="connsiteY9" fmla="*/ 5764553 h 6099082"/>
              <a:gd name="connsiteX10" fmla="*/ 7768443 w 12192000"/>
              <a:gd name="connsiteY10" fmla="*/ 5742074 h 6099082"/>
              <a:gd name="connsiteX11" fmla="*/ 4038748 w 12192000"/>
              <a:gd name="connsiteY11" fmla="*/ 5739955 h 6099082"/>
              <a:gd name="connsiteX12" fmla="*/ 4030517 w 12192000"/>
              <a:gd name="connsiteY12" fmla="*/ 5751599 h 6099082"/>
              <a:gd name="connsiteX13" fmla="*/ 4015609 w 12192000"/>
              <a:gd name="connsiteY13" fmla="*/ 5770450 h 6099082"/>
              <a:gd name="connsiteX14" fmla="*/ 3996845 w 12192000"/>
              <a:gd name="connsiteY14" fmla="*/ 5780104 h 6099082"/>
              <a:gd name="connsiteX15" fmla="*/ 4030518 w 12192000"/>
              <a:gd name="connsiteY15" fmla="*/ 5751599 h 6099082"/>
              <a:gd name="connsiteX16" fmla="*/ 6245343 w 12192000"/>
              <a:gd name="connsiteY16" fmla="*/ 5736549 h 6099082"/>
              <a:gd name="connsiteX17" fmla="*/ 6274406 w 12192000"/>
              <a:gd name="connsiteY17" fmla="*/ 5743345 h 6099082"/>
              <a:gd name="connsiteX18" fmla="*/ 6291246 w 12192000"/>
              <a:gd name="connsiteY18" fmla="*/ 5749662 h 6099082"/>
              <a:gd name="connsiteX19" fmla="*/ 6291385 w 12192000"/>
              <a:gd name="connsiteY19" fmla="*/ 5749714 h 6099082"/>
              <a:gd name="connsiteX20" fmla="*/ 6306284 w 12192000"/>
              <a:gd name="connsiteY20" fmla="*/ 5755552 h 6099082"/>
              <a:gd name="connsiteX21" fmla="*/ 6308075 w 12192000"/>
              <a:gd name="connsiteY21" fmla="*/ 5755968 h 6099082"/>
              <a:gd name="connsiteX22" fmla="*/ 6313854 w 12192000"/>
              <a:gd name="connsiteY22" fmla="*/ 5758133 h 6099082"/>
              <a:gd name="connsiteX23" fmla="*/ 6337047 w 12192000"/>
              <a:gd name="connsiteY23" fmla="*/ 5762696 h 6099082"/>
              <a:gd name="connsiteX24" fmla="*/ 6308075 w 12192000"/>
              <a:gd name="connsiteY24" fmla="*/ 5755968 h 6099082"/>
              <a:gd name="connsiteX25" fmla="*/ 6291385 w 12192000"/>
              <a:gd name="connsiteY25" fmla="*/ 5749714 h 6099082"/>
              <a:gd name="connsiteX26" fmla="*/ 6276197 w 12192000"/>
              <a:gd name="connsiteY26" fmla="*/ 5743764 h 6099082"/>
              <a:gd name="connsiteX27" fmla="*/ 6274406 w 12192000"/>
              <a:gd name="connsiteY27" fmla="*/ 5743345 h 6099082"/>
              <a:gd name="connsiteX28" fmla="*/ 6268612 w 12192000"/>
              <a:gd name="connsiteY28" fmla="*/ 5741171 h 6099082"/>
              <a:gd name="connsiteX29" fmla="*/ 6245343 w 12192000"/>
              <a:gd name="connsiteY29" fmla="*/ 5736549 h 6099082"/>
              <a:gd name="connsiteX30" fmla="*/ 3871824 w 12192000"/>
              <a:gd name="connsiteY30" fmla="*/ 5726642 h 6099082"/>
              <a:gd name="connsiteX31" fmla="*/ 3908498 w 12192000"/>
              <a:gd name="connsiteY31" fmla="*/ 5756123 h 6099082"/>
              <a:gd name="connsiteX32" fmla="*/ 3908984 w 12192000"/>
              <a:gd name="connsiteY32" fmla="*/ 5756350 h 6099082"/>
              <a:gd name="connsiteX33" fmla="*/ 3908498 w 12192000"/>
              <a:gd name="connsiteY33" fmla="*/ 5756123 h 6099082"/>
              <a:gd name="connsiteX34" fmla="*/ 3871824 w 12192000"/>
              <a:gd name="connsiteY34" fmla="*/ 5726642 h 6099082"/>
              <a:gd name="connsiteX35" fmla="*/ 6558837 w 12192000"/>
              <a:gd name="connsiteY35" fmla="*/ 5706717 h 6099082"/>
              <a:gd name="connsiteX36" fmla="*/ 6529984 w 12192000"/>
              <a:gd name="connsiteY36" fmla="*/ 5708163 h 6099082"/>
              <a:gd name="connsiteX37" fmla="*/ 6589207 w 12192000"/>
              <a:gd name="connsiteY37" fmla="*/ 5711593 h 6099082"/>
              <a:gd name="connsiteX38" fmla="*/ 6558837 w 12192000"/>
              <a:gd name="connsiteY38" fmla="*/ 5706717 h 6099082"/>
              <a:gd name="connsiteX39" fmla="*/ 4834454 w 12192000"/>
              <a:gd name="connsiteY39" fmla="*/ 5646059 h 6099082"/>
              <a:gd name="connsiteX40" fmla="*/ 4883985 w 12192000"/>
              <a:gd name="connsiteY40" fmla="*/ 5670301 h 6099082"/>
              <a:gd name="connsiteX41" fmla="*/ 4858238 w 12192000"/>
              <a:gd name="connsiteY41" fmla="*/ 5663787 h 6099082"/>
              <a:gd name="connsiteX42" fmla="*/ 4834454 w 12192000"/>
              <a:gd name="connsiteY42" fmla="*/ 5646059 h 6099082"/>
              <a:gd name="connsiteX43" fmla="*/ 5056443 w 12192000"/>
              <a:gd name="connsiteY43" fmla="*/ 5643725 h 6099082"/>
              <a:gd name="connsiteX44" fmla="*/ 5072588 w 12192000"/>
              <a:gd name="connsiteY44" fmla="*/ 5644505 h 6099082"/>
              <a:gd name="connsiteX45" fmla="*/ 5089161 w 12192000"/>
              <a:gd name="connsiteY45" fmla="*/ 5653107 h 6099082"/>
              <a:gd name="connsiteX46" fmla="*/ 5056443 w 12192000"/>
              <a:gd name="connsiteY46" fmla="*/ 5643725 h 6099082"/>
              <a:gd name="connsiteX47" fmla="*/ 739852 w 12192000"/>
              <a:gd name="connsiteY47" fmla="*/ 5343843 h 6099082"/>
              <a:gd name="connsiteX48" fmla="*/ 724278 w 12192000"/>
              <a:gd name="connsiteY48" fmla="*/ 5365062 h 6099082"/>
              <a:gd name="connsiteX49" fmla="*/ 708621 w 12192000"/>
              <a:gd name="connsiteY49" fmla="*/ 5381222 h 6099082"/>
              <a:gd name="connsiteX50" fmla="*/ 691439 w 12192000"/>
              <a:gd name="connsiteY50" fmla="*/ 5386697 h 6099082"/>
              <a:gd name="connsiteX51" fmla="*/ 708622 w 12192000"/>
              <a:gd name="connsiteY51" fmla="*/ 5381222 h 6099082"/>
              <a:gd name="connsiteX52" fmla="*/ 724279 w 12192000"/>
              <a:gd name="connsiteY52" fmla="*/ 5365062 h 6099082"/>
              <a:gd name="connsiteX53" fmla="*/ 739852 w 12192000"/>
              <a:gd name="connsiteY53" fmla="*/ 5343843 h 6099082"/>
              <a:gd name="connsiteX54" fmla="*/ 8934151 w 12192000"/>
              <a:gd name="connsiteY54" fmla="*/ 5275333 h 6099082"/>
              <a:gd name="connsiteX55" fmla="*/ 8954249 w 12192000"/>
              <a:gd name="connsiteY55" fmla="*/ 5290264 h 6099082"/>
              <a:gd name="connsiteX56" fmla="*/ 8962389 w 12192000"/>
              <a:gd name="connsiteY56" fmla="*/ 5293563 h 6099082"/>
              <a:gd name="connsiteX57" fmla="*/ 8954250 w 12192000"/>
              <a:gd name="connsiteY57" fmla="*/ 5290264 h 6099082"/>
              <a:gd name="connsiteX58" fmla="*/ 8934151 w 12192000"/>
              <a:gd name="connsiteY58" fmla="*/ 5275333 h 6099082"/>
              <a:gd name="connsiteX59" fmla="*/ 2314816 w 12192000"/>
              <a:gd name="connsiteY59" fmla="*/ 5273737 h 6099082"/>
              <a:gd name="connsiteX60" fmla="*/ 2300909 w 12192000"/>
              <a:gd name="connsiteY60" fmla="*/ 5279143 h 6099082"/>
              <a:gd name="connsiteX61" fmla="*/ 2216515 w 12192000"/>
              <a:gd name="connsiteY61" fmla="*/ 5314887 h 6099082"/>
              <a:gd name="connsiteX62" fmla="*/ 2300910 w 12192000"/>
              <a:gd name="connsiteY62" fmla="*/ 5279143 h 6099082"/>
              <a:gd name="connsiteX63" fmla="*/ 1916629 w 12192000"/>
              <a:gd name="connsiteY63" fmla="*/ 5252000 h 6099082"/>
              <a:gd name="connsiteX64" fmla="*/ 1907132 w 12192000"/>
              <a:gd name="connsiteY64" fmla="*/ 5255330 h 6099082"/>
              <a:gd name="connsiteX65" fmla="*/ 1866619 w 12192000"/>
              <a:gd name="connsiteY65" fmla="*/ 5265015 h 6099082"/>
              <a:gd name="connsiteX66" fmla="*/ 1907133 w 12192000"/>
              <a:gd name="connsiteY66" fmla="*/ 5255330 h 6099082"/>
              <a:gd name="connsiteX67" fmla="*/ 2058204 w 12192000"/>
              <a:gd name="connsiteY67" fmla="*/ 5241232 h 6099082"/>
              <a:gd name="connsiteX68" fmla="*/ 2108194 w 12192000"/>
              <a:gd name="connsiteY68" fmla="*/ 5255939 h 6099082"/>
              <a:gd name="connsiteX69" fmla="*/ 2058204 w 12192000"/>
              <a:gd name="connsiteY69" fmla="*/ 5241232 h 6099082"/>
              <a:gd name="connsiteX70" fmla="*/ 0 w 12192000"/>
              <a:gd name="connsiteY70" fmla="*/ 0 h 6099082"/>
              <a:gd name="connsiteX71" fmla="*/ 12191456 w 12192000"/>
              <a:gd name="connsiteY71" fmla="*/ 0 h 6099082"/>
              <a:gd name="connsiteX72" fmla="*/ 12191456 w 12192000"/>
              <a:gd name="connsiteY72" fmla="*/ 873938 h 6099082"/>
              <a:gd name="connsiteX73" fmla="*/ 12192000 w 12192000"/>
              <a:gd name="connsiteY73" fmla="*/ 873938 h 6099082"/>
              <a:gd name="connsiteX74" fmla="*/ 12192000 w 12192000"/>
              <a:gd name="connsiteY74" fmla="*/ 3249107 h 6099082"/>
              <a:gd name="connsiteX75" fmla="*/ 12192000 w 12192000"/>
              <a:gd name="connsiteY75" fmla="*/ 3283970 h 6099082"/>
              <a:gd name="connsiteX76" fmla="*/ 12192000 w 12192000"/>
              <a:gd name="connsiteY76" fmla="*/ 3681702 h 6099082"/>
              <a:gd name="connsiteX77" fmla="*/ 12160947 w 12192000"/>
              <a:gd name="connsiteY77" fmla="*/ 3710323 h 6099082"/>
              <a:gd name="connsiteX78" fmla="*/ 12026448 w 12192000"/>
              <a:gd name="connsiteY78" fmla="*/ 3770523 h 6099082"/>
              <a:gd name="connsiteX79" fmla="*/ 11986443 w 12192000"/>
              <a:gd name="connsiteY79" fmla="*/ 3786526 h 6099082"/>
              <a:gd name="connsiteX80" fmla="*/ 11821656 w 12192000"/>
              <a:gd name="connsiteY80" fmla="*/ 3889591 h 6099082"/>
              <a:gd name="connsiteX81" fmla="*/ 11672489 w 12192000"/>
              <a:gd name="connsiteY81" fmla="*/ 4017039 h 6099082"/>
              <a:gd name="connsiteX82" fmla="*/ 11562947 w 12192000"/>
              <a:gd name="connsiteY82" fmla="*/ 4168300 h 6099082"/>
              <a:gd name="connsiteX83" fmla="*/ 11532275 w 12192000"/>
              <a:gd name="connsiteY83" fmla="*/ 4204307 h 6099082"/>
              <a:gd name="connsiteX84" fmla="*/ 11448453 w 12192000"/>
              <a:gd name="connsiteY84" fmla="*/ 4249457 h 6099082"/>
              <a:gd name="connsiteX85" fmla="*/ 11374346 w 12192000"/>
              <a:gd name="connsiteY85" fmla="*/ 4283366 h 6099082"/>
              <a:gd name="connsiteX86" fmla="*/ 11320623 w 12192000"/>
              <a:gd name="connsiteY86" fmla="*/ 4320897 h 6099082"/>
              <a:gd name="connsiteX87" fmla="*/ 11275283 w 12192000"/>
              <a:gd name="connsiteY87" fmla="*/ 4355378 h 6099082"/>
              <a:gd name="connsiteX88" fmla="*/ 11172600 w 12192000"/>
              <a:gd name="connsiteY88" fmla="*/ 4444536 h 6099082"/>
              <a:gd name="connsiteX89" fmla="*/ 11058869 w 12192000"/>
              <a:gd name="connsiteY89" fmla="*/ 4519786 h 6099082"/>
              <a:gd name="connsiteX90" fmla="*/ 10967423 w 12192000"/>
              <a:gd name="connsiteY90" fmla="*/ 4611991 h 6099082"/>
              <a:gd name="connsiteX91" fmla="*/ 10929704 w 12192000"/>
              <a:gd name="connsiteY91" fmla="*/ 4661903 h 6099082"/>
              <a:gd name="connsiteX92" fmla="*/ 10850453 w 12192000"/>
              <a:gd name="connsiteY92" fmla="*/ 4696003 h 6099082"/>
              <a:gd name="connsiteX93" fmla="*/ 10764534 w 12192000"/>
              <a:gd name="connsiteY93" fmla="*/ 4749345 h 6099082"/>
              <a:gd name="connsiteX94" fmla="*/ 10703573 w 12192000"/>
              <a:gd name="connsiteY94" fmla="*/ 4802305 h 6099082"/>
              <a:gd name="connsiteX95" fmla="*/ 10656519 w 12192000"/>
              <a:gd name="connsiteY95" fmla="*/ 4837740 h 6099082"/>
              <a:gd name="connsiteX96" fmla="*/ 10590031 w 12192000"/>
              <a:gd name="connsiteY96" fmla="*/ 4873366 h 6099082"/>
              <a:gd name="connsiteX97" fmla="*/ 10523354 w 12192000"/>
              <a:gd name="connsiteY97" fmla="*/ 4920039 h 6099082"/>
              <a:gd name="connsiteX98" fmla="*/ 10490969 w 12192000"/>
              <a:gd name="connsiteY98" fmla="*/ 4948806 h 6099082"/>
              <a:gd name="connsiteX99" fmla="*/ 10428291 w 12192000"/>
              <a:gd name="connsiteY99" fmla="*/ 4996622 h 6099082"/>
              <a:gd name="connsiteX100" fmla="*/ 10363709 w 12192000"/>
              <a:gd name="connsiteY100" fmla="*/ 5041201 h 6099082"/>
              <a:gd name="connsiteX101" fmla="*/ 10242357 w 12192000"/>
              <a:gd name="connsiteY101" fmla="*/ 5092257 h 6099082"/>
              <a:gd name="connsiteX102" fmla="*/ 10131863 w 12192000"/>
              <a:gd name="connsiteY102" fmla="*/ 5167315 h 6099082"/>
              <a:gd name="connsiteX103" fmla="*/ 10044230 w 12192000"/>
              <a:gd name="connsiteY103" fmla="*/ 5222182 h 6099082"/>
              <a:gd name="connsiteX104" fmla="*/ 9993175 w 12192000"/>
              <a:gd name="connsiteY104" fmla="*/ 5258189 h 6099082"/>
              <a:gd name="connsiteX105" fmla="*/ 9899446 w 12192000"/>
              <a:gd name="connsiteY105" fmla="*/ 5338582 h 6099082"/>
              <a:gd name="connsiteX106" fmla="*/ 9754088 w 12192000"/>
              <a:gd name="connsiteY106" fmla="*/ 5423166 h 6099082"/>
              <a:gd name="connsiteX107" fmla="*/ 9666265 w 12192000"/>
              <a:gd name="connsiteY107" fmla="*/ 5468888 h 6099082"/>
              <a:gd name="connsiteX108" fmla="*/ 9477283 w 12192000"/>
              <a:gd name="connsiteY108" fmla="*/ 5537851 h 6099082"/>
              <a:gd name="connsiteX109" fmla="*/ 9416321 w 12192000"/>
              <a:gd name="connsiteY109" fmla="*/ 5562426 h 6099082"/>
              <a:gd name="connsiteX110" fmla="*/ 9346597 w 12192000"/>
              <a:gd name="connsiteY110" fmla="*/ 5578619 h 6099082"/>
              <a:gd name="connsiteX111" fmla="*/ 9234579 w 12192000"/>
              <a:gd name="connsiteY111" fmla="*/ 5616911 h 6099082"/>
              <a:gd name="connsiteX112" fmla="*/ 9015878 w 12192000"/>
              <a:gd name="connsiteY112" fmla="*/ 5682826 h 6099082"/>
              <a:gd name="connsiteX113" fmla="*/ 8967871 w 12192000"/>
              <a:gd name="connsiteY113" fmla="*/ 5692923 h 6099082"/>
              <a:gd name="connsiteX114" fmla="*/ 8845565 w 12192000"/>
              <a:gd name="connsiteY114" fmla="*/ 5735407 h 6099082"/>
              <a:gd name="connsiteX115" fmla="*/ 8772219 w 12192000"/>
              <a:gd name="connsiteY115" fmla="*/ 5763982 h 6099082"/>
              <a:gd name="connsiteX116" fmla="*/ 8711448 w 12192000"/>
              <a:gd name="connsiteY116" fmla="*/ 5780366 h 6099082"/>
              <a:gd name="connsiteX117" fmla="*/ 8657726 w 12192000"/>
              <a:gd name="connsiteY117" fmla="*/ 5787986 h 6099082"/>
              <a:gd name="connsiteX118" fmla="*/ 8516369 w 12192000"/>
              <a:gd name="connsiteY118" fmla="*/ 5825705 h 6099082"/>
              <a:gd name="connsiteX119" fmla="*/ 8459979 w 12192000"/>
              <a:gd name="connsiteY119" fmla="*/ 5840566 h 6099082"/>
              <a:gd name="connsiteX120" fmla="*/ 8313671 w 12192000"/>
              <a:gd name="connsiteY120" fmla="*/ 5891622 h 6099082"/>
              <a:gd name="connsiteX121" fmla="*/ 8189651 w 12192000"/>
              <a:gd name="connsiteY121" fmla="*/ 5925341 h 6099082"/>
              <a:gd name="connsiteX122" fmla="*/ 8137835 w 12192000"/>
              <a:gd name="connsiteY122" fmla="*/ 5941534 h 6099082"/>
              <a:gd name="connsiteX123" fmla="*/ 8019339 w 12192000"/>
              <a:gd name="connsiteY123" fmla="*/ 5968586 h 6099082"/>
              <a:gd name="connsiteX124" fmla="*/ 7952280 w 12192000"/>
              <a:gd name="connsiteY124" fmla="*/ 5987637 h 6099082"/>
              <a:gd name="connsiteX125" fmla="*/ 7788636 w 12192000"/>
              <a:gd name="connsiteY125" fmla="*/ 6009163 h 6099082"/>
              <a:gd name="connsiteX126" fmla="*/ 7619655 w 12192000"/>
              <a:gd name="connsiteY126" fmla="*/ 6029928 h 6099082"/>
              <a:gd name="connsiteX127" fmla="*/ 7526880 w 12192000"/>
              <a:gd name="connsiteY127" fmla="*/ 6036786 h 6099082"/>
              <a:gd name="connsiteX128" fmla="*/ 7445916 w 12192000"/>
              <a:gd name="connsiteY128" fmla="*/ 6047647 h 6099082"/>
              <a:gd name="connsiteX129" fmla="*/ 7375428 w 12192000"/>
              <a:gd name="connsiteY129" fmla="*/ 6054505 h 6099082"/>
              <a:gd name="connsiteX130" fmla="*/ 7263220 w 12192000"/>
              <a:gd name="connsiteY130" fmla="*/ 6068411 h 6099082"/>
              <a:gd name="connsiteX131" fmla="*/ 7216547 w 12192000"/>
              <a:gd name="connsiteY131" fmla="*/ 6072032 h 6099082"/>
              <a:gd name="connsiteX132" fmla="*/ 7106432 w 12192000"/>
              <a:gd name="connsiteY132" fmla="*/ 6071840 h 6099082"/>
              <a:gd name="connsiteX133" fmla="*/ 7068141 w 12192000"/>
              <a:gd name="connsiteY133" fmla="*/ 6069936 h 6099082"/>
              <a:gd name="connsiteX134" fmla="*/ 6994415 w 12192000"/>
              <a:gd name="connsiteY134" fmla="*/ 6046313 h 6099082"/>
              <a:gd name="connsiteX135" fmla="*/ 6985653 w 12192000"/>
              <a:gd name="connsiteY135" fmla="*/ 6044599 h 6099082"/>
              <a:gd name="connsiteX136" fmla="*/ 6937263 w 12192000"/>
              <a:gd name="connsiteY136" fmla="*/ 6035263 h 6099082"/>
              <a:gd name="connsiteX137" fmla="*/ 6910782 w 12192000"/>
              <a:gd name="connsiteY137" fmla="*/ 6032214 h 6099082"/>
              <a:gd name="connsiteX138" fmla="*/ 6810195 w 12192000"/>
              <a:gd name="connsiteY138" fmla="*/ 6012784 h 6099082"/>
              <a:gd name="connsiteX139" fmla="*/ 6752283 w 12192000"/>
              <a:gd name="connsiteY139" fmla="*/ 6003639 h 6099082"/>
              <a:gd name="connsiteX140" fmla="*/ 6705417 w 12192000"/>
              <a:gd name="connsiteY140" fmla="*/ 6004974 h 6099082"/>
              <a:gd name="connsiteX141" fmla="*/ 6623118 w 12192000"/>
              <a:gd name="connsiteY141" fmla="*/ 6006687 h 6099082"/>
              <a:gd name="connsiteX142" fmla="*/ 6596828 w 12192000"/>
              <a:gd name="connsiteY142" fmla="*/ 6011070 h 6099082"/>
              <a:gd name="connsiteX143" fmla="*/ 6477951 w 12192000"/>
              <a:gd name="connsiteY143" fmla="*/ 5998495 h 6099082"/>
              <a:gd name="connsiteX144" fmla="*/ 6410131 w 12192000"/>
              <a:gd name="connsiteY144" fmla="*/ 5997543 h 6099082"/>
              <a:gd name="connsiteX145" fmla="*/ 6333739 w 12192000"/>
              <a:gd name="connsiteY145" fmla="*/ 5981920 h 6099082"/>
              <a:gd name="connsiteX146" fmla="*/ 6311449 w 12192000"/>
              <a:gd name="connsiteY146" fmla="*/ 5982682 h 6099082"/>
              <a:gd name="connsiteX147" fmla="*/ 6286493 w 12192000"/>
              <a:gd name="connsiteY147" fmla="*/ 5984017 h 6099082"/>
              <a:gd name="connsiteX148" fmla="*/ 6209909 w 12192000"/>
              <a:gd name="connsiteY148" fmla="*/ 5985161 h 6099082"/>
              <a:gd name="connsiteX149" fmla="*/ 6163424 w 12192000"/>
              <a:gd name="connsiteY149" fmla="*/ 5990874 h 6099082"/>
              <a:gd name="connsiteX150" fmla="*/ 6074841 w 12192000"/>
              <a:gd name="connsiteY150" fmla="*/ 5987447 h 6099082"/>
              <a:gd name="connsiteX151" fmla="*/ 6042072 w 12192000"/>
              <a:gd name="connsiteY151" fmla="*/ 5992399 h 6099082"/>
              <a:gd name="connsiteX152" fmla="*/ 5959204 w 12192000"/>
              <a:gd name="connsiteY152" fmla="*/ 5992971 h 6099082"/>
              <a:gd name="connsiteX153" fmla="*/ 5884905 w 12192000"/>
              <a:gd name="connsiteY153" fmla="*/ 5990113 h 6099082"/>
              <a:gd name="connsiteX154" fmla="*/ 5813275 w 12192000"/>
              <a:gd name="connsiteY154" fmla="*/ 5991637 h 6099082"/>
              <a:gd name="connsiteX155" fmla="*/ 5762029 w 12192000"/>
              <a:gd name="connsiteY155" fmla="*/ 5997923 h 6099082"/>
              <a:gd name="connsiteX156" fmla="*/ 5706401 w 12192000"/>
              <a:gd name="connsiteY156" fmla="*/ 6001734 h 6099082"/>
              <a:gd name="connsiteX157" fmla="*/ 5553045 w 12192000"/>
              <a:gd name="connsiteY157" fmla="*/ 6024403 h 6099082"/>
              <a:gd name="connsiteX158" fmla="*/ 5524660 w 12192000"/>
              <a:gd name="connsiteY158" fmla="*/ 6018880 h 6099082"/>
              <a:gd name="connsiteX159" fmla="*/ 5363491 w 12192000"/>
              <a:gd name="connsiteY159" fmla="*/ 6013736 h 6099082"/>
              <a:gd name="connsiteX160" fmla="*/ 5328437 w 12192000"/>
              <a:gd name="connsiteY160" fmla="*/ 6014118 h 6099082"/>
              <a:gd name="connsiteX161" fmla="*/ 5234326 w 12192000"/>
              <a:gd name="connsiteY161" fmla="*/ 5991637 h 6099082"/>
              <a:gd name="connsiteX162" fmla="*/ 5089161 w 12192000"/>
              <a:gd name="connsiteY162" fmla="*/ 6027262 h 6099082"/>
              <a:gd name="connsiteX163" fmla="*/ 4953328 w 12192000"/>
              <a:gd name="connsiteY163" fmla="*/ 6071840 h 6099082"/>
              <a:gd name="connsiteX164" fmla="*/ 4936184 w 12192000"/>
              <a:gd name="connsiteY164" fmla="*/ 6077555 h 6099082"/>
              <a:gd name="connsiteX165" fmla="*/ 4887414 w 12192000"/>
              <a:gd name="connsiteY165" fmla="*/ 6087272 h 6099082"/>
              <a:gd name="connsiteX166" fmla="*/ 4827024 w 12192000"/>
              <a:gd name="connsiteY166" fmla="*/ 6090701 h 6099082"/>
              <a:gd name="connsiteX167" fmla="*/ 4750439 w 12192000"/>
              <a:gd name="connsiteY167" fmla="*/ 6099082 h 6099082"/>
              <a:gd name="connsiteX168" fmla="*/ 4689097 w 12192000"/>
              <a:gd name="connsiteY168" fmla="*/ 6088605 h 6099082"/>
              <a:gd name="connsiteX169" fmla="*/ 4603368 w 12192000"/>
              <a:gd name="connsiteY169" fmla="*/ 6072984 h 6099082"/>
              <a:gd name="connsiteX170" fmla="*/ 4522595 w 12192000"/>
              <a:gd name="connsiteY170" fmla="*/ 6058123 h 6099082"/>
              <a:gd name="connsiteX171" fmla="*/ 4497067 w 12192000"/>
              <a:gd name="connsiteY171" fmla="*/ 6075649 h 6099082"/>
              <a:gd name="connsiteX172" fmla="*/ 4457632 w 12192000"/>
              <a:gd name="connsiteY172" fmla="*/ 6090890 h 6099082"/>
              <a:gd name="connsiteX173" fmla="*/ 4413816 w 12192000"/>
              <a:gd name="connsiteY173" fmla="*/ 6072601 h 6099082"/>
              <a:gd name="connsiteX174" fmla="*/ 4311323 w 12192000"/>
              <a:gd name="connsiteY174" fmla="*/ 6034693 h 6099082"/>
              <a:gd name="connsiteX175" fmla="*/ 4246551 w 12192000"/>
              <a:gd name="connsiteY175" fmla="*/ 6032976 h 6099082"/>
              <a:gd name="connsiteX176" fmla="*/ 4105766 w 12192000"/>
              <a:gd name="connsiteY176" fmla="*/ 6016784 h 6099082"/>
              <a:gd name="connsiteX177" fmla="*/ 4013753 w 12192000"/>
              <a:gd name="connsiteY177" fmla="*/ 5993733 h 6099082"/>
              <a:gd name="connsiteX178" fmla="*/ 3947648 w 12192000"/>
              <a:gd name="connsiteY178" fmla="*/ 5967634 h 6099082"/>
              <a:gd name="connsiteX179" fmla="*/ 3852966 w 12192000"/>
              <a:gd name="connsiteY179" fmla="*/ 5933533 h 6099082"/>
              <a:gd name="connsiteX180" fmla="*/ 3757902 w 12192000"/>
              <a:gd name="connsiteY180" fmla="*/ 5915816 h 6099082"/>
              <a:gd name="connsiteX181" fmla="*/ 3689131 w 12192000"/>
              <a:gd name="connsiteY181" fmla="*/ 5893526 h 6099082"/>
              <a:gd name="connsiteX182" fmla="*/ 3605116 w 12192000"/>
              <a:gd name="connsiteY182" fmla="*/ 5878285 h 6099082"/>
              <a:gd name="connsiteX183" fmla="*/ 3534629 w 12192000"/>
              <a:gd name="connsiteY183" fmla="*/ 5877715 h 6099082"/>
              <a:gd name="connsiteX184" fmla="*/ 3424135 w 12192000"/>
              <a:gd name="connsiteY184" fmla="*/ 5880382 h 6099082"/>
              <a:gd name="connsiteX185" fmla="*/ 3288877 w 12192000"/>
              <a:gd name="connsiteY185" fmla="*/ 5834280 h 6099082"/>
              <a:gd name="connsiteX186" fmla="*/ 3234202 w 12192000"/>
              <a:gd name="connsiteY186" fmla="*/ 5823991 h 6099082"/>
              <a:gd name="connsiteX187" fmla="*/ 3182763 w 12192000"/>
              <a:gd name="connsiteY187" fmla="*/ 5819229 h 6099082"/>
              <a:gd name="connsiteX188" fmla="*/ 3073604 w 12192000"/>
              <a:gd name="connsiteY188" fmla="*/ 5788558 h 6099082"/>
              <a:gd name="connsiteX189" fmla="*/ 3029216 w 12192000"/>
              <a:gd name="connsiteY189" fmla="*/ 5778459 h 6099082"/>
              <a:gd name="connsiteX190" fmla="*/ 2967110 w 12192000"/>
              <a:gd name="connsiteY190" fmla="*/ 5778651 h 6099082"/>
              <a:gd name="connsiteX191" fmla="*/ 2854140 w 12192000"/>
              <a:gd name="connsiteY191" fmla="*/ 5764553 h 6099082"/>
              <a:gd name="connsiteX192" fmla="*/ 2741360 w 12192000"/>
              <a:gd name="connsiteY192" fmla="*/ 5723403 h 6099082"/>
              <a:gd name="connsiteX193" fmla="*/ 2693543 w 12192000"/>
              <a:gd name="connsiteY193" fmla="*/ 5727405 h 6099082"/>
              <a:gd name="connsiteX194" fmla="*/ 2676398 w 12192000"/>
              <a:gd name="connsiteY194" fmla="*/ 5726453 h 6099082"/>
              <a:gd name="connsiteX195" fmla="*/ 2522279 w 12192000"/>
              <a:gd name="connsiteY195" fmla="*/ 5703782 h 6099082"/>
              <a:gd name="connsiteX196" fmla="*/ 2506847 w 12192000"/>
              <a:gd name="connsiteY196" fmla="*/ 5701305 h 6099082"/>
              <a:gd name="connsiteX197" fmla="*/ 2434456 w 12192000"/>
              <a:gd name="connsiteY197" fmla="*/ 5681112 h 6099082"/>
              <a:gd name="connsiteX198" fmla="*/ 2251948 w 12192000"/>
              <a:gd name="connsiteY198" fmla="*/ 5668538 h 6099082"/>
              <a:gd name="connsiteX199" fmla="*/ 2240710 w 12192000"/>
              <a:gd name="connsiteY199" fmla="*/ 5667014 h 6099082"/>
              <a:gd name="connsiteX200" fmla="*/ 2179556 w 12192000"/>
              <a:gd name="connsiteY200" fmla="*/ 5677111 h 6099082"/>
              <a:gd name="connsiteX201" fmla="*/ 2149267 w 12192000"/>
              <a:gd name="connsiteY201" fmla="*/ 5691399 h 6099082"/>
              <a:gd name="connsiteX202" fmla="*/ 2102021 w 12192000"/>
              <a:gd name="connsiteY202" fmla="*/ 5706259 h 6099082"/>
              <a:gd name="connsiteX203" fmla="*/ 2054013 w 12192000"/>
              <a:gd name="connsiteY203" fmla="*/ 5711784 h 6099082"/>
              <a:gd name="connsiteX204" fmla="*/ 1973429 w 12192000"/>
              <a:gd name="connsiteY204" fmla="*/ 5689303 h 6099082"/>
              <a:gd name="connsiteX205" fmla="*/ 1944092 w 12192000"/>
              <a:gd name="connsiteY205" fmla="*/ 5687017 h 6099082"/>
              <a:gd name="connsiteX206" fmla="*/ 1878748 w 12192000"/>
              <a:gd name="connsiteY206" fmla="*/ 5676159 h 6099082"/>
              <a:gd name="connsiteX207" fmla="*/ 1821596 w 12192000"/>
              <a:gd name="connsiteY207" fmla="*/ 5676920 h 6099082"/>
              <a:gd name="connsiteX208" fmla="*/ 1775684 w 12192000"/>
              <a:gd name="connsiteY208" fmla="*/ 5694257 h 6099082"/>
              <a:gd name="connsiteX209" fmla="*/ 1709006 w 12192000"/>
              <a:gd name="connsiteY209" fmla="*/ 5697685 h 6099082"/>
              <a:gd name="connsiteX210" fmla="*/ 1665950 w 12192000"/>
              <a:gd name="connsiteY210" fmla="*/ 5685113 h 6099082"/>
              <a:gd name="connsiteX211" fmla="*/ 1657188 w 12192000"/>
              <a:gd name="connsiteY211" fmla="*/ 5683399 h 6099082"/>
              <a:gd name="connsiteX212" fmla="*/ 1544598 w 12192000"/>
              <a:gd name="connsiteY212" fmla="*/ 5682634 h 6099082"/>
              <a:gd name="connsiteX213" fmla="*/ 1404006 w 12192000"/>
              <a:gd name="connsiteY213" fmla="*/ 5720546 h 6099082"/>
              <a:gd name="connsiteX214" fmla="*/ 1380762 w 12192000"/>
              <a:gd name="connsiteY214" fmla="*/ 5728549 h 6099082"/>
              <a:gd name="connsiteX215" fmla="*/ 1267411 w 12192000"/>
              <a:gd name="connsiteY215" fmla="*/ 5742455 h 6099082"/>
              <a:gd name="connsiteX216" fmla="*/ 1206641 w 12192000"/>
              <a:gd name="connsiteY216" fmla="*/ 5756553 h 6099082"/>
              <a:gd name="connsiteX217" fmla="*/ 1162823 w 12192000"/>
              <a:gd name="connsiteY217" fmla="*/ 5757315 h 6099082"/>
              <a:gd name="connsiteX218" fmla="*/ 1109865 w 12192000"/>
              <a:gd name="connsiteY218" fmla="*/ 5782270 h 6099082"/>
              <a:gd name="connsiteX219" fmla="*/ 1092527 w 12192000"/>
              <a:gd name="connsiteY219" fmla="*/ 5793130 h 6099082"/>
              <a:gd name="connsiteX220" fmla="*/ 1071762 w 12192000"/>
              <a:gd name="connsiteY220" fmla="*/ 5799607 h 6099082"/>
              <a:gd name="connsiteX221" fmla="*/ 977653 w 12192000"/>
              <a:gd name="connsiteY221" fmla="*/ 5820182 h 6099082"/>
              <a:gd name="connsiteX222" fmla="*/ 960887 w 12192000"/>
              <a:gd name="connsiteY222" fmla="*/ 5831801 h 6099082"/>
              <a:gd name="connsiteX223" fmla="*/ 949646 w 12192000"/>
              <a:gd name="connsiteY223" fmla="*/ 5839042 h 6099082"/>
              <a:gd name="connsiteX224" fmla="*/ 858205 w 12192000"/>
              <a:gd name="connsiteY224" fmla="*/ 5851234 h 6099082"/>
              <a:gd name="connsiteX225" fmla="*/ 801053 w 12192000"/>
              <a:gd name="connsiteY225" fmla="*/ 5885715 h 6099082"/>
              <a:gd name="connsiteX226" fmla="*/ 785432 w 12192000"/>
              <a:gd name="connsiteY226" fmla="*/ 5900384 h 6099082"/>
              <a:gd name="connsiteX227" fmla="*/ 730754 w 12192000"/>
              <a:gd name="connsiteY227" fmla="*/ 5922482 h 6099082"/>
              <a:gd name="connsiteX228" fmla="*/ 546917 w 12192000"/>
              <a:gd name="connsiteY228" fmla="*/ 5964966 h 6099082"/>
              <a:gd name="connsiteX229" fmla="*/ 494337 w 12192000"/>
              <a:gd name="connsiteY229" fmla="*/ 5949915 h 6099082"/>
              <a:gd name="connsiteX230" fmla="*/ 394511 w 12192000"/>
              <a:gd name="connsiteY230" fmla="*/ 5990303 h 6099082"/>
              <a:gd name="connsiteX231" fmla="*/ 307259 w 12192000"/>
              <a:gd name="connsiteY231" fmla="*/ 6013163 h 6099082"/>
              <a:gd name="connsiteX232" fmla="*/ 274873 w 12192000"/>
              <a:gd name="connsiteY232" fmla="*/ 6018690 h 6099082"/>
              <a:gd name="connsiteX233" fmla="*/ 172384 w 12192000"/>
              <a:gd name="connsiteY233" fmla="*/ 6028786 h 6099082"/>
              <a:gd name="connsiteX234" fmla="*/ 119613 w 12192000"/>
              <a:gd name="connsiteY234" fmla="*/ 6051647 h 6099082"/>
              <a:gd name="connsiteX235" fmla="*/ 61197 w 12192000"/>
              <a:gd name="connsiteY235" fmla="*/ 6069150 h 6099082"/>
              <a:gd name="connsiteX236" fmla="*/ 544 w 12192000"/>
              <a:gd name="connsiteY236" fmla="*/ 6073921 h 6099082"/>
              <a:gd name="connsiteX237" fmla="*/ 544 w 12192000"/>
              <a:gd name="connsiteY237" fmla="*/ 5946682 h 6099082"/>
              <a:gd name="connsiteX238" fmla="*/ 0 w 12192000"/>
              <a:gd name="connsiteY238" fmla="*/ 5946682 h 6099082"/>
              <a:gd name="connsiteX239" fmla="*/ 0 w 12192000"/>
              <a:gd name="connsiteY239" fmla="*/ 1335314 h 6099082"/>
              <a:gd name="connsiteX240" fmla="*/ 0 w 12192000"/>
              <a:gd name="connsiteY240" fmla="*/ 873938 h 609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12192000" h="6099082">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6" y="5749662"/>
                </a:lnTo>
                <a:lnTo>
                  <a:pt x="6291385" y="5749714"/>
                </a:lnTo>
                <a:lnTo>
                  <a:pt x="6306284" y="5755552"/>
                </a:lnTo>
                <a:lnTo>
                  <a:pt x="6308075" y="5755968"/>
                </a:lnTo>
                <a:lnTo>
                  <a:pt x="6313854" y="5758133"/>
                </a:lnTo>
                <a:cubicBezTo>
                  <a:pt x="6321454" y="5760521"/>
                  <a:pt x="6329151" y="5762258"/>
                  <a:pt x="6337047" y="5762696"/>
                </a:cubicBezTo>
                <a:lnTo>
                  <a:pt x="6308075" y="5755968"/>
                </a:lnTo>
                <a:lnTo>
                  <a:pt x="6291385" y="5749714"/>
                </a:lnTo>
                <a:lnTo>
                  <a:pt x="6276197" y="5743764"/>
                </a:lnTo>
                <a:lnTo>
                  <a:pt x="6274406" y="5743345"/>
                </a:lnTo>
                <a:lnTo>
                  <a:pt x="6268612" y="5741171"/>
                </a:lnTo>
                <a:cubicBezTo>
                  <a:pt x="6260996" y="5738770"/>
                  <a:pt x="6253273" y="5737013"/>
                  <a:pt x="6245343" y="5736549"/>
                </a:cubicBezTo>
                <a:close/>
                <a:moveTo>
                  <a:pt x="3871824" y="5726642"/>
                </a:moveTo>
                <a:cubicBezTo>
                  <a:pt x="3883350" y="5738834"/>
                  <a:pt x="3895591" y="5748360"/>
                  <a:pt x="3908498" y="5756123"/>
                </a:cubicBezTo>
                <a:lnTo>
                  <a:pt x="3908984" y="5756350"/>
                </a:lnTo>
                <a:lnTo>
                  <a:pt x="3908498" y="5756123"/>
                </a:lnTo>
                <a:cubicBezTo>
                  <a:pt x="3895591" y="5748360"/>
                  <a:pt x="3883351" y="5738834"/>
                  <a:pt x="3871824" y="5726642"/>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5" y="5670301"/>
                </a:cubicBezTo>
                <a:lnTo>
                  <a:pt x="4858238" y="5663787"/>
                </a:lnTo>
                <a:cubicBezTo>
                  <a:pt x="4849944" y="5659978"/>
                  <a:pt x="4841980" y="5654298"/>
                  <a:pt x="4834454" y="5646059"/>
                </a:cubicBezTo>
                <a:close/>
                <a:moveTo>
                  <a:pt x="5056443" y="5643725"/>
                </a:moveTo>
                <a:lnTo>
                  <a:pt x="5072588" y="5644505"/>
                </a:lnTo>
                <a:cubicBezTo>
                  <a:pt x="5078053" y="5645963"/>
                  <a:pt x="5083589" y="5648726"/>
                  <a:pt x="5089161" y="5653107"/>
                </a:cubicBezTo>
                <a:cubicBezTo>
                  <a:pt x="5078018"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4" y="5990874"/>
                </a:cubicBezTo>
                <a:cubicBezTo>
                  <a:pt x="6133897" y="5985351"/>
                  <a:pt x="6104368" y="5997733"/>
                  <a:pt x="6074841" y="5987447"/>
                </a:cubicBezTo>
                <a:cubicBezTo>
                  <a:pt x="6065695" y="5984399"/>
                  <a:pt x="6053123" y="5992019"/>
                  <a:pt x="6042072" y="5992399"/>
                </a:cubicBezTo>
                <a:cubicBezTo>
                  <a:pt x="6014449" y="5993351"/>
                  <a:pt x="5986827" y="5993161"/>
                  <a:pt x="5959204" y="5992971"/>
                </a:cubicBezTo>
                <a:cubicBezTo>
                  <a:pt x="5934437" y="5992781"/>
                  <a:pt x="5908718" y="5995447"/>
                  <a:pt x="5884905" y="5990113"/>
                </a:cubicBezTo>
                <a:cubicBezTo>
                  <a:pt x="5859949" y="5984399"/>
                  <a:pt x="5837470" y="5985161"/>
                  <a:pt x="5813275" y="5991637"/>
                </a:cubicBezTo>
                <a:cubicBezTo>
                  <a:pt x="5796701" y="5996019"/>
                  <a:pt x="5779174" y="5996591"/>
                  <a:pt x="5762029" y="5997923"/>
                </a:cubicBezTo>
                <a:cubicBezTo>
                  <a:pt x="5743551" y="5999447"/>
                  <a:pt x="5723166" y="5995447"/>
                  <a:pt x="5706401" y="6001734"/>
                </a:cubicBezTo>
                <a:cubicBezTo>
                  <a:pt x="5656488" y="6020403"/>
                  <a:pt x="5605243" y="6024403"/>
                  <a:pt x="5553045" y="6024403"/>
                </a:cubicBezTo>
                <a:cubicBezTo>
                  <a:pt x="5543518" y="6024403"/>
                  <a:pt x="5533801" y="6021738"/>
                  <a:pt x="5524660" y="6018880"/>
                </a:cubicBezTo>
                <a:cubicBezTo>
                  <a:pt x="5471316" y="6001734"/>
                  <a:pt x="5417784" y="6003257"/>
                  <a:pt x="5363491" y="6013736"/>
                </a:cubicBezTo>
                <a:cubicBezTo>
                  <a:pt x="5352249" y="6016022"/>
                  <a:pt x="5339677" y="6016403"/>
                  <a:pt x="5328437" y="6014118"/>
                </a:cubicBezTo>
                <a:cubicBezTo>
                  <a:pt x="5296812" y="6007449"/>
                  <a:pt x="5266141" y="5996399"/>
                  <a:pt x="5234326" y="5991637"/>
                </a:cubicBezTo>
                <a:cubicBezTo>
                  <a:pt x="5181748" y="5983826"/>
                  <a:pt x="5136216" y="6010115"/>
                  <a:pt x="5089161" y="6027262"/>
                </a:cubicBezTo>
                <a:cubicBezTo>
                  <a:pt x="5044391" y="6043455"/>
                  <a:pt x="5006291" y="6080032"/>
                  <a:pt x="4953328" y="6071840"/>
                </a:cubicBezTo>
                <a:cubicBezTo>
                  <a:pt x="4947996" y="6071078"/>
                  <a:pt x="4942089" y="6076222"/>
                  <a:pt x="4936184" y="6077555"/>
                </a:cubicBezTo>
                <a:cubicBezTo>
                  <a:pt x="4919991" y="6081176"/>
                  <a:pt x="4903799" y="6085555"/>
                  <a:pt x="4887414" y="6087272"/>
                </a:cubicBezTo>
                <a:cubicBezTo>
                  <a:pt x="4867412" y="6089558"/>
                  <a:pt x="4847027" y="6088797"/>
                  <a:pt x="4827024" y="6090701"/>
                </a:cubicBezTo>
                <a:cubicBezTo>
                  <a:pt x="4801305" y="6092986"/>
                  <a:pt x="4775968" y="6099082"/>
                  <a:pt x="4750439" y="6099082"/>
                </a:cubicBezTo>
                <a:cubicBezTo>
                  <a:pt x="4729865" y="6099082"/>
                  <a:pt x="4709480" y="6092034"/>
                  <a:pt x="4689097" y="6088605"/>
                </a:cubicBezTo>
                <a:cubicBezTo>
                  <a:pt x="4660331" y="6083842"/>
                  <a:pt x="4628705" y="6085176"/>
                  <a:pt x="4603368" y="6072984"/>
                </a:cubicBezTo>
                <a:cubicBezTo>
                  <a:pt x="4576318" y="6060029"/>
                  <a:pt x="4550599" y="6054123"/>
                  <a:pt x="4522595" y="6058123"/>
                </a:cubicBezTo>
                <a:cubicBezTo>
                  <a:pt x="4513260" y="6059457"/>
                  <a:pt x="4501257" y="6067459"/>
                  <a:pt x="4497067" y="6075649"/>
                </a:cubicBezTo>
                <a:cubicBezTo>
                  <a:pt x="4487731" y="6093938"/>
                  <a:pt x="4474968" y="6097178"/>
                  <a:pt x="4457632" y="6090890"/>
                </a:cubicBezTo>
                <a:cubicBezTo>
                  <a:pt x="4442581" y="6085555"/>
                  <a:pt x="4424103" y="6082890"/>
                  <a:pt x="4413816" y="6072601"/>
                </a:cubicBezTo>
                <a:cubicBezTo>
                  <a:pt x="4384668" y="6043455"/>
                  <a:pt x="4347518" y="6042503"/>
                  <a:pt x="4311323" y="6034693"/>
                </a:cubicBezTo>
                <a:cubicBezTo>
                  <a:pt x="4289227" y="6029928"/>
                  <a:pt x="4268649" y="6029738"/>
                  <a:pt x="4246551" y="6032976"/>
                </a:cubicBezTo>
                <a:cubicBezTo>
                  <a:pt x="4198545"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ln>
            <a:noFill/>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8" name="Group 17">
            <a:extLst>
              <a:ext uri="{FF2B5EF4-FFF2-40B4-BE49-F238E27FC236}">
                <a16:creationId xmlns:a16="http://schemas.microsoft.com/office/drawing/2014/main" id="{4252769E-B9F0-4068-A645-5BBEF16E9C2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3296010"/>
            <a:ext cx="12191456" cy="2849975"/>
            <a:chOff x="476" y="-3923156"/>
            <a:chExt cx="10667524" cy="2493728"/>
          </a:xfrm>
        </p:grpSpPr>
        <p:sp>
          <p:nvSpPr>
            <p:cNvPr id="19" name="Freeform: Shape 18">
              <a:extLst>
                <a:ext uri="{FF2B5EF4-FFF2-40B4-BE49-F238E27FC236}">
                  <a16:creationId xmlns:a16="http://schemas.microsoft.com/office/drawing/2014/main" id="{1E12D6AD-7096-45BB-9C02-468B2704C15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39953252-97DE-4766-B2F6-E4FDA2FDA6A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4" name="Immagine 3">
            <a:extLst>
              <a:ext uri="{FF2B5EF4-FFF2-40B4-BE49-F238E27FC236}">
                <a16:creationId xmlns:a16="http://schemas.microsoft.com/office/drawing/2014/main" id="{7BCFB630-8640-42F8-AC38-A99F9E73A0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6131" y="6145985"/>
            <a:ext cx="1553725" cy="589049"/>
          </a:xfrm>
          <a:prstGeom prst="rect">
            <a:avLst/>
          </a:prstGeom>
        </p:spPr>
      </p:pic>
      <p:sp>
        <p:nvSpPr>
          <p:cNvPr id="5" name="Ovale 4">
            <a:extLst>
              <a:ext uri="{FF2B5EF4-FFF2-40B4-BE49-F238E27FC236}">
                <a16:creationId xmlns:a16="http://schemas.microsoft.com/office/drawing/2014/main" id="{6CEEA027-9CF4-4860-8DA2-A186DE622B43}"/>
              </a:ext>
            </a:extLst>
          </p:cNvPr>
          <p:cNvSpPr/>
          <p:nvPr/>
        </p:nvSpPr>
        <p:spPr>
          <a:xfrm>
            <a:off x="7600951" y="4171956"/>
            <a:ext cx="3448050" cy="809625"/>
          </a:xfrm>
          <a:prstGeom prst="ellipse">
            <a:avLst/>
          </a:prstGeom>
          <a:solidFill>
            <a:schemeClr val="tx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a:extLst>
              <a:ext uri="{FF2B5EF4-FFF2-40B4-BE49-F238E27FC236}">
                <a16:creationId xmlns:a16="http://schemas.microsoft.com/office/drawing/2014/main" id="{51106479-F3DC-4968-B835-1CBCEE97D0A7}"/>
              </a:ext>
            </a:extLst>
          </p:cNvPr>
          <p:cNvSpPr txBox="1"/>
          <p:nvPr/>
        </p:nvSpPr>
        <p:spPr>
          <a:xfrm>
            <a:off x="800100" y="664520"/>
            <a:ext cx="10591800" cy="5262979"/>
          </a:xfrm>
          <a:prstGeom prst="rect">
            <a:avLst/>
          </a:prstGeom>
          <a:noFill/>
        </p:spPr>
        <p:txBody>
          <a:bodyPr wrap="square" rtlCol="0">
            <a:spAutoFit/>
          </a:bodyPr>
          <a:lstStyle/>
          <a:p>
            <a:pPr marL="342900" indent="-342900" algn="just">
              <a:buFontTx/>
              <a:buChar char="-"/>
            </a:pPr>
            <a:r>
              <a:rPr lang="it-IT" sz="2400" dirty="0">
                <a:solidFill>
                  <a:schemeClr val="bg1"/>
                </a:solidFill>
                <a:latin typeface="Baskerville Old Face" panose="02020602080505020303" pitchFamily="18" charset="0"/>
              </a:rPr>
              <a:t>Unificazione nazionale</a:t>
            </a:r>
          </a:p>
          <a:p>
            <a:pPr marL="342900" indent="-342900" algn="just">
              <a:buFontTx/>
              <a:buChar char="-"/>
            </a:pPr>
            <a:r>
              <a:rPr lang="it-IT" sz="2400" dirty="0">
                <a:solidFill>
                  <a:schemeClr val="bg1"/>
                </a:solidFill>
                <a:latin typeface="Baskerville Old Face" panose="02020602080505020303" pitchFamily="18" charset="0"/>
              </a:rPr>
              <a:t>Affermazione dello Stato liberale</a:t>
            </a:r>
          </a:p>
          <a:p>
            <a:pPr marL="342900" indent="-342900" algn="just">
              <a:buFontTx/>
              <a:buChar char="-"/>
            </a:pPr>
            <a:r>
              <a:rPr lang="it-IT" sz="2400" dirty="0">
                <a:solidFill>
                  <a:schemeClr val="bg1"/>
                </a:solidFill>
                <a:latin typeface="Baskerville Old Face" panose="02020602080505020303" pitchFamily="18" charset="0"/>
              </a:rPr>
              <a:t>Trasformazioni economiche e produttive</a:t>
            </a:r>
          </a:p>
          <a:p>
            <a:pPr marL="342900" indent="-342900" algn="just">
              <a:buFontTx/>
              <a:buChar char="-"/>
            </a:pPr>
            <a:r>
              <a:rPr lang="it-IT" sz="2400" dirty="0">
                <a:solidFill>
                  <a:schemeClr val="bg1"/>
                </a:solidFill>
                <a:latin typeface="Baskerville Old Face" panose="02020602080505020303" pitchFamily="18" charset="0"/>
              </a:rPr>
              <a:t>Secolarizzazione</a:t>
            </a:r>
          </a:p>
          <a:p>
            <a:pPr marL="342900" indent="-342900" algn="just">
              <a:buFontTx/>
              <a:buChar char="-"/>
            </a:pPr>
            <a:r>
              <a:rPr lang="it-IT" sz="2400" dirty="0">
                <a:solidFill>
                  <a:schemeClr val="bg1"/>
                </a:solidFill>
                <a:latin typeface="Baskerville Old Face" panose="02020602080505020303" pitchFamily="18" charset="0"/>
              </a:rPr>
              <a:t>Trionfo dell’etica laica e della cultura scientifica </a:t>
            </a:r>
          </a:p>
          <a:p>
            <a:pPr algn="just"/>
            <a:r>
              <a:rPr lang="it-IT" sz="2400" dirty="0">
                <a:solidFill>
                  <a:schemeClr val="bg1"/>
                </a:solidFill>
                <a:latin typeface="Baskerville Old Face" panose="02020602080505020303" pitchFamily="18" charset="0"/>
              </a:rPr>
              <a:t>     di matrice positivistica </a:t>
            </a:r>
          </a:p>
          <a:p>
            <a:pPr algn="just"/>
            <a:endParaRPr lang="it-IT" sz="2400" dirty="0">
              <a:solidFill>
                <a:schemeClr val="bg1"/>
              </a:solidFill>
              <a:latin typeface="Baskerville Old Face" panose="02020602080505020303" pitchFamily="18" charset="0"/>
            </a:endParaRPr>
          </a:p>
          <a:p>
            <a:pPr algn="ctr"/>
            <a:r>
              <a:rPr lang="it-IT" sz="2400" dirty="0">
                <a:solidFill>
                  <a:schemeClr val="bg1"/>
                </a:solidFill>
                <a:latin typeface="Baskerville Old Face" panose="02020602080505020303" pitchFamily="18" charset="0"/>
              </a:rPr>
              <a:t>Cambiano gli assetti politico-istituzionali, gli ordinamenti civili e le forme di vita tradizionali </a:t>
            </a:r>
          </a:p>
          <a:p>
            <a:pPr algn="ctr"/>
            <a:endParaRPr lang="it-IT" sz="2400" dirty="0">
              <a:solidFill>
                <a:schemeClr val="bg1"/>
              </a:solidFill>
              <a:latin typeface="Baskerville Old Face" panose="02020602080505020303" pitchFamily="18" charset="0"/>
            </a:endParaRPr>
          </a:p>
          <a:p>
            <a:pPr algn="ctr"/>
            <a:r>
              <a:rPr lang="it-IT" sz="2400" dirty="0">
                <a:solidFill>
                  <a:schemeClr val="bg1"/>
                </a:solidFill>
                <a:latin typeface="Baskerville Old Face" panose="02020602080505020303" pitchFamily="18" charset="0"/>
              </a:rPr>
              <a:t>Nuovo ordine sociale e civile di matrice borghese </a:t>
            </a:r>
            <a:r>
              <a:rPr lang="it-IT" sz="2400" dirty="0">
                <a:solidFill>
                  <a:schemeClr val="bg1"/>
                </a:solidFill>
                <a:latin typeface="Baskerville Old Face" panose="02020602080505020303" pitchFamily="18" charset="0"/>
                <a:sym typeface="Wingdings" panose="05000000000000000000" pitchFamily="2" charset="2"/>
              </a:rPr>
              <a:t> FAMIGLIA BORGHESE</a:t>
            </a:r>
          </a:p>
          <a:p>
            <a:pPr algn="ctr"/>
            <a:endParaRPr lang="it-IT" sz="2400" dirty="0">
              <a:solidFill>
                <a:schemeClr val="bg1"/>
              </a:solidFill>
              <a:latin typeface="Baskerville Old Face" panose="02020602080505020303" pitchFamily="18" charset="0"/>
              <a:sym typeface="Wingdings" panose="05000000000000000000" pitchFamily="2" charset="2"/>
            </a:endParaRPr>
          </a:p>
          <a:p>
            <a:pPr algn="ctr"/>
            <a:endParaRPr lang="it-IT" sz="2400" dirty="0">
              <a:solidFill>
                <a:schemeClr val="bg1"/>
              </a:solidFill>
              <a:latin typeface="Baskerville Old Face" panose="02020602080505020303" pitchFamily="18" charset="0"/>
              <a:sym typeface="Wingdings" panose="05000000000000000000" pitchFamily="2" charset="2"/>
            </a:endParaRPr>
          </a:p>
          <a:p>
            <a:pPr algn="ctr"/>
            <a:r>
              <a:rPr lang="it-IT" sz="2400" dirty="0">
                <a:solidFill>
                  <a:schemeClr val="bg1"/>
                </a:solidFill>
                <a:latin typeface="Baskerville Old Face" panose="02020602080505020303" pitchFamily="18" charset="0"/>
                <a:sym typeface="Wingdings" panose="05000000000000000000" pitchFamily="2" charset="2"/>
              </a:rPr>
              <a:t>                                                                                    </a:t>
            </a:r>
            <a:r>
              <a:rPr lang="it-IT" sz="2400" u="sng" dirty="0">
                <a:solidFill>
                  <a:schemeClr val="bg1"/>
                </a:solidFill>
                <a:latin typeface="Baskerville Old Face" panose="02020602080505020303" pitchFamily="18" charset="0"/>
                <a:sym typeface="Wingdings" panose="05000000000000000000" pitchFamily="2" charset="2"/>
              </a:rPr>
              <a:t>RUOLO DELLA DONNA</a:t>
            </a:r>
          </a:p>
        </p:txBody>
      </p:sp>
      <p:sp>
        <p:nvSpPr>
          <p:cNvPr id="3" name="Freccia destra rientrata 2">
            <a:extLst>
              <a:ext uri="{FF2B5EF4-FFF2-40B4-BE49-F238E27FC236}">
                <a16:creationId xmlns:a16="http://schemas.microsoft.com/office/drawing/2014/main" id="{E8BA871D-FAAD-4D3C-BBDB-4445F15AA308}"/>
              </a:ext>
            </a:extLst>
          </p:cNvPr>
          <p:cNvSpPr/>
          <p:nvPr/>
        </p:nvSpPr>
        <p:spPr>
          <a:xfrm rot="5400000">
            <a:off x="5917735" y="4029081"/>
            <a:ext cx="356521" cy="285750"/>
          </a:xfrm>
          <a:prstGeom prst="notchedRightArrow">
            <a:avLst>
              <a:gd name="adj1" fmla="val 50000"/>
              <a:gd name="adj2" fmla="val 6000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0" name="Connettore 2 9">
            <a:extLst>
              <a:ext uri="{FF2B5EF4-FFF2-40B4-BE49-F238E27FC236}">
                <a16:creationId xmlns:a16="http://schemas.microsoft.com/office/drawing/2014/main" id="{4E75A591-716F-45DE-BEC7-6D45E32AB4F0}"/>
              </a:ext>
            </a:extLst>
          </p:cNvPr>
          <p:cNvCxnSpPr>
            <a:cxnSpLocks/>
          </p:cNvCxnSpPr>
          <p:nvPr/>
        </p:nvCxnSpPr>
        <p:spPr>
          <a:xfrm>
            <a:off x="9324975" y="4825772"/>
            <a:ext cx="0" cy="600069"/>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6" name="Freccia destra rientrata 15">
            <a:extLst>
              <a:ext uri="{FF2B5EF4-FFF2-40B4-BE49-F238E27FC236}">
                <a16:creationId xmlns:a16="http://schemas.microsoft.com/office/drawing/2014/main" id="{15F109E6-1F07-46B0-8737-C78D863E4402}"/>
              </a:ext>
            </a:extLst>
          </p:cNvPr>
          <p:cNvSpPr/>
          <p:nvPr/>
        </p:nvSpPr>
        <p:spPr>
          <a:xfrm rot="5400000">
            <a:off x="5917735" y="2906666"/>
            <a:ext cx="356521" cy="285750"/>
          </a:xfrm>
          <a:prstGeom prst="notchedRightArrow">
            <a:avLst>
              <a:gd name="adj1" fmla="val 50000"/>
              <a:gd name="adj2" fmla="val 6000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Parentesi graffa chiusa 21">
            <a:extLst>
              <a:ext uri="{FF2B5EF4-FFF2-40B4-BE49-F238E27FC236}">
                <a16:creationId xmlns:a16="http://schemas.microsoft.com/office/drawing/2014/main" id="{F5BEB71E-8440-4E3B-BB34-5C0301C5F8C9}"/>
              </a:ext>
            </a:extLst>
          </p:cNvPr>
          <p:cNvSpPr/>
          <p:nvPr/>
        </p:nvSpPr>
        <p:spPr>
          <a:xfrm>
            <a:off x="7781925" y="664520"/>
            <a:ext cx="419100" cy="2240735"/>
          </a:xfrm>
          <a:prstGeom prst="rightBrace">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3" name="CasellaDiTesto 22">
            <a:extLst>
              <a:ext uri="{FF2B5EF4-FFF2-40B4-BE49-F238E27FC236}">
                <a16:creationId xmlns:a16="http://schemas.microsoft.com/office/drawing/2014/main" id="{5CBE6CF2-01B5-4C06-A526-3DF99AE88FC4}"/>
              </a:ext>
            </a:extLst>
          </p:cNvPr>
          <p:cNvSpPr txBox="1"/>
          <p:nvPr/>
        </p:nvSpPr>
        <p:spPr>
          <a:xfrm>
            <a:off x="8377238" y="1523277"/>
            <a:ext cx="1895475" cy="523220"/>
          </a:xfrm>
          <a:prstGeom prst="rect">
            <a:avLst/>
          </a:prstGeom>
          <a:noFill/>
        </p:spPr>
        <p:txBody>
          <a:bodyPr wrap="square" rtlCol="0">
            <a:spAutoFit/>
          </a:bodyPr>
          <a:lstStyle/>
          <a:p>
            <a:pPr algn="ctr"/>
            <a:r>
              <a:rPr lang="it-IT" sz="2800" b="1" dirty="0">
                <a:solidFill>
                  <a:schemeClr val="bg1"/>
                </a:solidFill>
                <a:latin typeface="Baskerville Old Face" panose="02020602080505020303" pitchFamily="18" charset="0"/>
              </a:rPr>
              <a:t>’800</a:t>
            </a:r>
          </a:p>
        </p:txBody>
      </p:sp>
    </p:spTree>
    <p:extLst>
      <p:ext uri="{BB962C8B-B14F-4D97-AF65-F5344CB8AC3E}">
        <p14:creationId xmlns:p14="http://schemas.microsoft.com/office/powerpoint/2010/main" val="4760102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useBgFill="1">
        <p:nvSpPr>
          <p:cNvPr id="14" name="Freeform: Shape 15">
            <a:extLst>
              <a:ext uri="{FF2B5EF4-FFF2-40B4-BE49-F238E27FC236}">
                <a16:creationId xmlns:a16="http://schemas.microsoft.com/office/drawing/2014/main" id="{C5486FEF-95C5-433A-8B8C-9C07A3C3881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099082"/>
          </a:xfrm>
          <a:custGeom>
            <a:avLst/>
            <a:gdLst>
              <a:gd name="connsiteX0" fmla="*/ 7230262 w 12192000"/>
              <a:gd name="connsiteY0" fmla="*/ 5906862 h 6099082"/>
              <a:gd name="connsiteX1" fmla="*/ 7197115 w 12192000"/>
              <a:gd name="connsiteY1" fmla="*/ 5913338 h 6099082"/>
              <a:gd name="connsiteX2" fmla="*/ 7214545 w 12192000"/>
              <a:gd name="connsiteY2" fmla="*/ 5911744 h 6099082"/>
              <a:gd name="connsiteX3" fmla="*/ 7230262 w 12192000"/>
              <a:gd name="connsiteY3" fmla="*/ 5906862 h 6099082"/>
              <a:gd name="connsiteX4" fmla="*/ 7009120 w 12192000"/>
              <a:gd name="connsiteY4" fmla="*/ 5850263 h 6099082"/>
              <a:gd name="connsiteX5" fmla="*/ 7021563 w 12192000"/>
              <a:gd name="connsiteY5" fmla="*/ 5861355 h 6099082"/>
              <a:gd name="connsiteX6" fmla="*/ 7021563 w 12192000"/>
              <a:gd name="connsiteY6" fmla="*/ 5861354 h 6099082"/>
              <a:gd name="connsiteX7" fmla="*/ 7768443 w 12192000"/>
              <a:gd name="connsiteY7" fmla="*/ 5742074 h 6099082"/>
              <a:gd name="connsiteX8" fmla="*/ 7768443 w 12192000"/>
              <a:gd name="connsiteY8" fmla="*/ 5742075 h 6099082"/>
              <a:gd name="connsiteX9" fmla="*/ 7792447 w 12192000"/>
              <a:gd name="connsiteY9" fmla="*/ 5764553 h 6099082"/>
              <a:gd name="connsiteX10" fmla="*/ 7768443 w 12192000"/>
              <a:gd name="connsiteY10" fmla="*/ 5742074 h 6099082"/>
              <a:gd name="connsiteX11" fmla="*/ 4038748 w 12192000"/>
              <a:gd name="connsiteY11" fmla="*/ 5739955 h 6099082"/>
              <a:gd name="connsiteX12" fmla="*/ 4030517 w 12192000"/>
              <a:gd name="connsiteY12" fmla="*/ 5751599 h 6099082"/>
              <a:gd name="connsiteX13" fmla="*/ 4015609 w 12192000"/>
              <a:gd name="connsiteY13" fmla="*/ 5770450 h 6099082"/>
              <a:gd name="connsiteX14" fmla="*/ 3996845 w 12192000"/>
              <a:gd name="connsiteY14" fmla="*/ 5780104 h 6099082"/>
              <a:gd name="connsiteX15" fmla="*/ 4030518 w 12192000"/>
              <a:gd name="connsiteY15" fmla="*/ 5751599 h 6099082"/>
              <a:gd name="connsiteX16" fmla="*/ 6245343 w 12192000"/>
              <a:gd name="connsiteY16" fmla="*/ 5736549 h 6099082"/>
              <a:gd name="connsiteX17" fmla="*/ 6274406 w 12192000"/>
              <a:gd name="connsiteY17" fmla="*/ 5743345 h 6099082"/>
              <a:gd name="connsiteX18" fmla="*/ 6291246 w 12192000"/>
              <a:gd name="connsiteY18" fmla="*/ 5749662 h 6099082"/>
              <a:gd name="connsiteX19" fmla="*/ 6291385 w 12192000"/>
              <a:gd name="connsiteY19" fmla="*/ 5749714 h 6099082"/>
              <a:gd name="connsiteX20" fmla="*/ 6306284 w 12192000"/>
              <a:gd name="connsiteY20" fmla="*/ 5755552 h 6099082"/>
              <a:gd name="connsiteX21" fmla="*/ 6308075 w 12192000"/>
              <a:gd name="connsiteY21" fmla="*/ 5755968 h 6099082"/>
              <a:gd name="connsiteX22" fmla="*/ 6313854 w 12192000"/>
              <a:gd name="connsiteY22" fmla="*/ 5758133 h 6099082"/>
              <a:gd name="connsiteX23" fmla="*/ 6337047 w 12192000"/>
              <a:gd name="connsiteY23" fmla="*/ 5762696 h 6099082"/>
              <a:gd name="connsiteX24" fmla="*/ 6308075 w 12192000"/>
              <a:gd name="connsiteY24" fmla="*/ 5755968 h 6099082"/>
              <a:gd name="connsiteX25" fmla="*/ 6291385 w 12192000"/>
              <a:gd name="connsiteY25" fmla="*/ 5749714 h 6099082"/>
              <a:gd name="connsiteX26" fmla="*/ 6276197 w 12192000"/>
              <a:gd name="connsiteY26" fmla="*/ 5743764 h 6099082"/>
              <a:gd name="connsiteX27" fmla="*/ 6274406 w 12192000"/>
              <a:gd name="connsiteY27" fmla="*/ 5743345 h 6099082"/>
              <a:gd name="connsiteX28" fmla="*/ 6268612 w 12192000"/>
              <a:gd name="connsiteY28" fmla="*/ 5741171 h 6099082"/>
              <a:gd name="connsiteX29" fmla="*/ 6245343 w 12192000"/>
              <a:gd name="connsiteY29" fmla="*/ 5736549 h 6099082"/>
              <a:gd name="connsiteX30" fmla="*/ 3871824 w 12192000"/>
              <a:gd name="connsiteY30" fmla="*/ 5726642 h 6099082"/>
              <a:gd name="connsiteX31" fmla="*/ 3908498 w 12192000"/>
              <a:gd name="connsiteY31" fmla="*/ 5756123 h 6099082"/>
              <a:gd name="connsiteX32" fmla="*/ 3908984 w 12192000"/>
              <a:gd name="connsiteY32" fmla="*/ 5756350 h 6099082"/>
              <a:gd name="connsiteX33" fmla="*/ 3908498 w 12192000"/>
              <a:gd name="connsiteY33" fmla="*/ 5756123 h 6099082"/>
              <a:gd name="connsiteX34" fmla="*/ 3871824 w 12192000"/>
              <a:gd name="connsiteY34" fmla="*/ 5726642 h 6099082"/>
              <a:gd name="connsiteX35" fmla="*/ 6558837 w 12192000"/>
              <a:gd name="connsiteY35" fmla="*/ 5706717 h 6099082"/>
              <a:gd name="connsiteX36" fmla="*/ 6529984 w 12192000"/>
              <a:gd name="connsiteY36" fmla="*/ 5708163 h 6099082"/>
              <a:gd name="connsiteX37" fmla="*/ 6589207 w 12192000"/>
              <a:gd name="connsiteY37" fmla="*/ 5711593 h 6099082"/>
              <a:gd name="connsiteX38" fmla="*/ 6558837 w 12192000"/>
              <a:gd name="connsiteY38" fmla="*/ 5706717 h 6099082"/>
              <a:gd name="connsiteX39" fmla="*/ 4834454 w 12192000"/>
              <a:gd name="connsiteY39" fmla="*/ 5646059 h 6099082"/>
              <a:gd name="connsiteX40" fmla="*/ 4883985 w 12192000"/>
              <a:gd name="connsiteY40" fmla="*/ 5670301 h 6099082"/>
              <a:gd name="connsiteX41" fmla="*/ 4858238 w 12192000"/>
              <a:gd name="connsiteY41" fmla="*/ 5663787 h 6099082"/>
              <a:gd name="connsiteX42" fmla="*/ 4834454 w 12192000"/>
              <a:gd name="connsiteY42" fmla="*/ 5646059 h 6099082"/>
              <a:gd name="connsiteX43" fmla="*/ 5056443 w 12192000"/>
              <a:gd name="connsiteY43" fmla="*/ 5643725 h 6099082"/>
              <a:gd name="connsiteX44" fmla="*/ 5072588 w 12192000"/>
              <a:gd name="connsiteY44" fmla="*/ 5644505 h 6099082"/>
              <a:gd name="connsiteX45" fmla="*/ 5089161 w 12192000"/>
              <a:gd name="connsiteY45" fmla="*/ 5653107 h 6099082"/>
              <a:gd name="connsiteX46" fmla="*/ 5056443 w 12192000"/>
              <a:gd name="connsiteY46" fmla="*/ 5643725 h 6099082"/>
              <a:gd name="connsiteX47" fmla="*/ 739852 w 12192000"/>
              <a:gd name="connsiteY47" fmla="*/ 5343843 h 6099082"/>
              <a:gd name="connsiteX48" fmla="*/ 724278 w 12192000"/>
              <a:gd name="connsiteY48" fmla="*/ 5365062 h 6099082"/>
              <a:gd name="connsiteX49" fmla="*/ 708621 w 12192000"/>
              <a:gd name="connsiteY49" fmla="*/ 5381222 h 6099082"/>
              <a:gd name="connsiteX50" fmla="*/ 691439 w 12192000"/>
              <a:gd name="connsiteY50" fmla="*/ 5386697 h 6099082"/>
              <a:gd name="connsiteX51" fmla="*/ 708622 w 12192000"/>
              <a:gd name="connsiteY51" fmla="*/ 5381222 h 6099082"/>
              <a:gd name="connsiteX52" fmla="*/ 724279 w 12192000"/>
              <a:gd name="connsiteY52" fmla="*/ 5365062 h 6099082"/>
              <a:gd name="connsiteX53" fmla="*/ 739852 w 12192000"/>
              <a:gd name="connsiteY53" fmla="*/ 5343843 h 6099082"/>
              <a:gd name="connsiteX54" fmla="*/ 8934151 w 12192000"/>
              <a:gd name="connsiteY54" fmla="*/ 5275333 h 6099082"/>
              <a:gd name="connsiteX55" fmla="*/ 8954249 w 12192000"/>
              <a:gd name="connsiteY55" fmla="*/ 5290264 h 6099082"/>
              <a:gd name="connsiteX56" fmla="*/ 8962389 w 12192000"/>
              <a:gd name="connsiteY56" fmla="*/ 5293563 h 6099082"/>
              <a:gd name="connsiteX57" fmla="*/ 8954250 w 12192000"/>
              <a:gd name="connsiteY57" fmla="*/ 5290264 h 6099082"/>
              <a:gd name="connsiteX58" fmla="*/ 8934151 w 12192000"/>
              <a:gd name="connsiteY58" fmla="*/ 5275333 h 6099082"/>
              <a:gd name="connsiteX59" fmla="*/ 2314816 w 12192000"/>
              <a:gd name="connsiteY59" fmla="*/ 5273737 h 6099082"/>
              <a:gd name="connsiteX60" fmla="*/ 2300909 w 12192000"/>
              <a:gd name="connsiteY60" fmla="*/ 5279143 h 6099082"/>
              <a:gd name="connsiteX61" fmla="*/ 2216515 w 12192000"/>
              <a:gd name="connsiteY61" fmla="*/ 5314887 h 6099082"/>
              <a:gd name="connsiteX62" fmla="*/ 2300910 w 12192000"/>
              <a:gd name="connsiteY62" fmla="*/ 5279143 h 6099082"/>
              <a:gd name="connsiteX63" fmla="*/ 1916629 w 12192000"/>
              <a:gd name="connsiteY63" fmla="*/ 5252000 h 6099082"/>
              <a:gd name="connsiteX64" fmla="*/ 1907132 w 12192000"/>
              <a:gd name="connsiteY64" fmla="*/ 5255330 h 6099082"/>
              <a:gd name="connsiteX65" fmla="*/ 1866619 w 12192000"/>
              <a:gd name="connsiteY65" fmla="*/ 5265015 h 6099082"/>
              <a:gd name="connsiteX66" fmla="*/ 1907133 w 12192000"/>
              <a:gd name="connsiteY66" fmla="*/ 5255330 h 6099082"/>
              <a:gd name="connsiteX67" fmla="*/ 2058204 w 12192000"/>
              <a:gd name="connsiteY67" fmla="*/ 5241232 h 6099082"/>
              <a:gd name="connsiteX68" fmla="*/ 2108194 w 12192000"/>
              <a:gd name="connsiteY68" fmla="*/ 5255939 h 6099082"/>
              <a:gd name="connsiteX69" fmla="*/ 2058204 w 12192000"/>
              <a:gd name="connsiteY69" fmla="*/ 5241232 h 6099082"/>
              <a:gd name="connsiteX70" fmla="*/ 0 w 12192000"/>
              <a:gd name="connsiteY70" fmla="*/ 0 h 6099082"/>
              <a:gd name="connsiteX71" fmla="*/ 12191456 w 12192000"/>
              <a:gd name="connsiteY71" fmla="*/ 0 h 6099082"/>
              <a:gd name="connsiteX72" fmla="*/ 12191456 w 12192000"/>
              <a:gd name="connsiteY72" fmla="*/ 873938 h 6099082"/>
              <a:gd name="connsiteX73" fmla="*/ 12192000 w 12192000"/>
              <a:gd name="connsiteY73" fmla="*/ 873938 h 6099082"/>
              <a:gd name="connsiteX74" fmla="*/ 12192000 w 12192000"/>
              <a:gd name="connsiteY74" fmla="*/ 3249107 h 6099082"/>
              <a:gd name="connsiteX75" fmla="*/ 12192000 w 12192000"/>
              <a:gd name="connsiteY75" fmla="*/ 3283970 h 6099082"/>
              <a:gd name="connsiteX76" fmla="*/ 12192000 w 12192000"/>
              <a:gd name="connsiteY76" fmla="*/ 3681702 h 6099082"/>
              <a:gd name="connsiteX77" fmla="*/ 12160947 w 12192000"/>
              <a:gd name="connsiteY77" fmla="*/ 3710323 h 6099082"/>
              <a:gd name="connsiteX78" fmla="*/ 12026448 w 12192000"/>
              <a:gd name="connsiteY78" fmla="*/ 3770523 h 6099082"/>
              <a:gd name="connsiteX79" fmla="*/ 11986443 w 12192000"/>
              <a:gd name="connsiteY79" fmla="*/ 3786526 h 6099082"/>
              <a:gd name="connsiteX80" fmla="*/ 11821656 w 12192000"/>
              <a:gd name="connsiteY80" fmla="*/ 3889591 h 6099082"/>
              <a:gd name="connsiteX81" fmla="*/ 11672489 w 12192000"/>
              <a:gd name="connsiteY81" fmla="*/ 4017039 h 6099082"/>
              <a:gd name="connsiteX82" fmla="*/ 11562947 w 12192000"/>
              <a:gd name="connsiteY82" fmla="*/ 4168300 h 6099082"/>
              <a:gd name="connsiteX83" fmla="*/ 11532275 w 12192000"/>
              <a:gd name="connsiteY83" fmla="*/ 4204307 h 6099082"/>
              <a:gd name="connsiteX84" fmla="*/ 11448453 w 12192000"/>
              <a:gd name="connsiteY84" fmla="*/ 4249457 h 6099082"/>
              <a:gd name="connsiteX85" fmla="*/ 11374346 w 12192000"/>
              <a:gd name="connsiteY85" fmla="*/ 4283366 h 6099082"/>
              <a:gd name="connsiteX86" fmla="*/ 11320623 w 12192000"/>
              <a:gd name="connsiteY86" fmla="*/ 4320897 h 6099082"/>
              <a:gd name="connsiteX87" fmla="*/ 11275283 w 12192000"/>
              <a:gd name="connsiteY87" fmla="*/ 4355378 h 6099082"/>
              <a:gd name="connsiteX88" fmla="*/ 11172600 w 12192000"/>
              <a:gd name="connsiteY88" fmla="*/ 4444536 h 6099082"/>
              <a:gd name="connsiteX89" fmla="*/ 11058869 w 12192000"/>
              <a:gd name="connsiteY89" fmla="*/ 4519786 h 6099082"/>
              <a:gd name="connsiteX90" fmla="*/ 10967423 w 12192000"/>
              <a:gd name="connsiteY90" fmla="*/ 4611991 h 6099082"/>
              <a:gd name="connsiteX91" fmla="*/ 10929704 w 12192000"/>
              <a:gd name="connsiteY91" fmla="*/ 4661903 h 6099082"/>
              <a:gd name="connsiteX92" fmla="*/ 10850453 w 12192000"/>
              <a:gd name="connsiteY92" fmla="*/ 4696003 h 6099082"/>
              <a:gd name="connsiteX93" fmla="*/ 10764534 w 12192000"/>
              <a:gd name="connsiteY93" fmla="*/ 4749345 h 6099082"/>
              <a:gd name="connsiteX94" fmla="*/ 10703573 w 12192000"/>
              <a:gd name="connsiteY94" fmla="*/ 4802305 h 6099082"/>
              <a:gd name="connsiteX95" fmla="*/ 10656519 w 12192000"/>
              <a:gd name="connsiteY95" fmla="*/ 4837740 h 6099082"/>
              <a:gd name="connsiteX96" fmla="*/ 10590031 w 12192000"/>
              <a:gd name="connsiteY96" fmla="*/ 4873366 h 6099082"/>
              <a:gd name="connsiteX97" fmla="*/ 10523354 w 12192000"/>
              <a:gd name="connsiteY97" fmla="*/ 4920039 h 6099082"/>
              <a:gd name="connsiteX98" fmla="*/ 10490969 w 12192000"/>
              <a:gd name="connsiteY98" fmla="*/ 4948806 h 6099082"/>
              <a:gd name="connsiteX99" fmla="*/ 10428291 w 12192000"/>
              <a:gd name="connsiteY99" fmla="*/ 4996622 h 6099082"/>
              <a:gd name="connsiteX100" fmla="*/ 10363709 w 12192000"/>
              <a:gd name="connsiteY100" fmla="*/ 5041201 h 6099082"/>
              <a:gd name="connsiteX101" fmla="*/ 10242357 w 12192000"/>
              <a:gd name="connsiteY101" fmla="*/ 5092257 h 6099082"/>
              <a:gd name="connsiteX102" fmla="*/ 10131863 w 12192000"/>
              <a:gd name="connsiteY102" fmla="*/ 5167315 h 6099082"/>
              <a:gd name="connsiteX103" fmla="*/ 10044230 w 12192000"/>
              <a:gd name="connsiteY103" fmla="*/ 5222182 h 6099082"/>
              <a:gd name="connsiteX104" fmla="*/ 9993175 w 12192000"/>
              <a:gd name="connsiteY104" fmla="*/ 5258189 h 6099082"/>
              <a:gd name="connsiteX105" fmla="*/ 9899446 w 12192000"/>
              <a:gd name="connsiteY105" fmla="*/ 5338582 h 6099082"/>
              <a:gd name="connsiteX106" fmla="*/ 9754088 w 12192000"/>
              <a:gd name="connsiteY106" fmla="*/ 5423166 h 6099082"/>
              <a:gd name="connsiteX107" fmla="*/ 9666265 w 12192000"/>
              <a:gd name="connsiteY107" fmla="*/ 5468888 h 6099082"/>
              <a:gd name="connsiteX108" fmla="*/ 9477283 w 12192000"/>
              <a:gd name="connsiteY108" fmla="*/ 5537851 h 6099082"/>
              <a:gd name="connsiteX109" fmla="*/ 9416321 w 12192000"/>
              <a:gd name="connsiteY109" fmla="*/ 5562426 h 6099082"/>
              <a:gd name="connsiteX110" fmla="*/ 9346597 w 12192000"/>
              <a:gd name="connsiteY110" fmla="*/ 5578619 h 6099082"/>
              <a:gd name="connsiteX111" fmla="*/ 9234579 w 12192000"/>
              <a:gd name="connsiteY111" fmla="*/ 5616911 h 6099082"/>
              <a:gd name="connsiteX112" fmla="*/ 9015878 w 12192000"/>
              <a:gd name="connsiteY112" fmla="*/ 5682826 h 6099082"/>
              <a:gd name="connsiteX113" fmla="*/ 8967871 w 12192000"/>
              <a:gd name="connsiteY113" fmla="*/ 5692923 h 6099082"/>
              <a:gd name="connsiteX114" fmla="*/ 8845565 w 12192000"/>
              <a:gd name="connsiteY114" fmla="*/ 5735407 h 6099082"/>
              <a:gd name="connsiteX115" fmla="*/ 8772219 w 12192000"/>
              <a:gd name="connsiteY115" fmla="*/ 5763982 h 6099082"/>
              <a:gd name="connsiteX116" fmla="*/ 8711448 w 12192000"/>
              <a:gd name="connsiteY116" fmla="*/ 5780366 h 6099082"/>
              <a:gd name="connsiteX117" fmla="*/ 8657726 w 12192000"/>
              <a:gd name="connsiteY117" fmla="*/ 5787986 h 6099082"/>
              <a:gd name="connsiteX118" fmla="*/ 8516369 w 12192000"/>
              <a:gd name="connsiteY118" fmla="*/ 5825705 h 6099082"/>
              <a:gd name="connsiteX119" fmla="*/ 8459979 w 12192000"/>
              <a:gd name="connsiteY119" fmla="*/ 5840566 h 6099082"/>
              <a:gd name="connsiteX120" fmla="*/ 8313671 w 12192000"/>
              <a:gd name="connsiteY120" fmla="*/ 5891622 h 6099082"/>
              <a:gd name="connsiteX121" fmla="*/ 8189651 w 12192000"/>
              <a:gd name="connsiteY121" fmla="*/ 5925341 h 6099082"/>
              <a:gd name="connsiteX122" fmla="*/ 8137835 w 12192000"/>
              <a:gd name="connsiteY122" fmla="*/ 5941534 h 6099082"/>
              <a:gd name="connsiteX123" fmla="*/ 8019339 w 12192000"/>
              <a:gd name="connsiteY123" fmla="*/ 5968586 h 6099082"/>
              <a:gd name="connsiteX124" fmla="*/ 7952280 w 12192000"/>
              <a:gd name="connsiteY124" fmla="*/ 5987637 h 6099082"/>
              <a:gd name="connsiteX125" fmla="*/ 7788636 w 12192000"/>
              <a:gd name="connsiteY125" fmla="*/ 6009163 h 6099082"/>
              <a:gd name="connsiteX126" fmla="*/ 7619655 w 12192000"/>
              <a:gd name="connsiteY126" fmla="*/ 6029928 h 6099082"/>
              <a:gd name="connsiteX127" fmla="*/ 7526880 w 12192000"/>
              <a:gd name="connsiteY127" fmla="*/ 6036786 h 6099082"/>
              <a:gd name="connsiteX128" fmla="*/ 7445916 w 12192000"/>
              <a:gd name="connsiteY128" fmla="*/ 6047647 h 6099082"/>
              <a:gd name="connsiteX129" fmla="*/ 7375428 w 12192000"/>
              <a:gd name="connsiteY129" fmla="*/ 6054505 h 6099082"/>
              <a:gd name="connsiteX130" fmla="*/ 7263220 w 12192000"/>
              <a:gd name="connsiteY130" fmla="*/ 6068411 h 6099082"/>
              <a:gd name="connsiteX131" fmla="*/ 7216547 w 12192000"/>
              <a:gd name="connsiteY131" fmla="*/ 6072032 h 6099082"/>
              <a:gd name="connsiteX132" fmla="*/ 7106432 w 12192000"/>
              <a:gd name="connsiteY132" fmla="*/ 6071840 h 6099082"/>
              <a:gd name="connsiteX133" fmla="*/ 7068141 w 12192000"/>
              <a:gd name="connsiteY133" fmla="*/ 6069936 h 6099082"/>
              <a:gd name="connsiteX134" fmla="*/ 6994415 w 12192000"/>
              <a:gd name="connsiteY134" fmla="*/ 6046313 h 6099082"/>
              <a:gd name="connsiteX135" fmla="*/ 6985653 w 12192000"/>
              <a:gd name="connsiteY135" fmla="*/ 6044599 h 6099082"/>
              <a:gd name="connsiteX136" fmla="*/ 6937263 w 12192000"/>
              <a:gd name="connsiteY136" fmla="*/ 6035263 h 6099082"/>
              <a:gd name="connsiteX137" fmla="*/ 6910782 w 12192000"/>
              <a:gd name="connsiteY137" fmla="*/ 6032214 h 6099082"/>
              <a:gd name="connsiteX138" fmla="*/ 6810195 w 12192000"/>
              <a:gd name="connsiteY138" fmla="*/ 6012784 h 6099082"/>
              <a:gd name="connsiteX139" fmla="*/ 6752283 w 12192000"/>
              <a:gd name="connsiteY139" fmla="*/ 6003639 h 6099082"/>
              <a:gd name="connsiteX140" fmla="*/ 6705417 w 12192000"/>
              <a:gd name="connsiteY140" fmla="*/ 6004974 h 6099082"/>
              <a:gd name="connsiteX141" fmla="*/ 6623118 w 12192000"/>
              <a:gd name="connsiteY141" fmla="*/ 6006687 h 6099082"/>
              <a:gd name="connsiteX142" fmla="*/ 6596828 w 12192000"/>
              <a:gd name="connsiteY142" fmla="*/ 6011070 h 6099082"/>
              <a:gd name="connsiteX143" fmla="*/ 6477951 w 12192000"/>
              <a:gd name="connsiteY143" fmla="*/ 5998495 h 6099082"/>
              <a:gd name="connsiteX144" fmla="*/ 6410131 w 12192000"/>
              <a:gd name="connsiteY144" fmla="*/ 5997543 h 6099082"/>
              <a:gd name="connsiteX145" fmla="*/ 6333739 w 12192000"/>
              <a:gd name="connsiteY145" fmla="*/ 5981920 h 6099082"/>
              <a:gd name="connsiteX146" fmla="*/ 6311449 w 12192000"/>
              <a:gd name="connsiteY146" fmla="*/ 5982682 h 6099082"/>
              <a:gd name="connsiteX147" fmla="*/ 6286493 w 12192000"/>
              <a:gd name="connsiteY147" fmla="*/ 5984017 h 6099082"/>
              <a:gd name="connsiteX148" fmla="*/ 6209909 w 12192000"/>
              <a:gd name="connsiteY148" fmla="*/ 5985161 h 6099082"/>
              <a:gd name="connsiteX149" fmla="*/ 6163424 w 12192000"/>
              <a:gd name="connsiteY149" fmla="*/ 5990874 h 6099082"/>
              <a:gd name="connsiteX150" fmla="*/ 6074841 w 12192000"/>
              <a:gd name="connsiteY150" fmla="*/ 5987447 h 6099082"/>
              <a:gd name="connsiteX151" fmla="*/ 6042072 w 12192000"/>
              <a:gd name="connsiteY151" fmla="*/ 5992399 h 6099082"/>
              <a:gd name="connsiteX152" fmla="*/ 5959204 w 12192000"/>
              <a:gd name="connsiteY152" fmla="*/ 5992971 h 6099082"/>
              <a:gd name="connsiteX153" fmla="*/ 5884905 w 12192000"/>
              <a:gd name="connsiteY153" fmla="*/ 5990113 h 6099082"/>
              <a:gd name="connsiteX154" fmla="*/ 5813275 w 12192000"/>
              <a:gd name="connsiteY154" fmla="*/ 5991637 h 6099082"/>
              <a:gd name="connsiteX155" fmla="*/ 5762029 w 12192000"/>
              <a:gd name="connsiteY155" fmla="*/ 5997923 h 6099082"/>
              <a:gd name="connsiteX156" fmla="*/ 5706401 w 12192000"/>
              <a:gd name="connsiteY156" fmla="*/ 6001734 h 6099082"/>
              <a:gd name="connsiteX157" fmla="*/ 5553045 w 12192000"/>
              <a:gd name="connsiteY157" fmla="*/ 6024403 h 6099082"/>
              <a:gd name="connsiteX158" fmla="*/ 5524660 w 12192000"/>
              <a:gd name="connsiteY158" fmla="*/ 6018880 h 6099082"/>
              <a:gd name="connsiteX159" fmla="*/ 5363491 w 12192000"/>
              <a:gd name="connsiteY159" fmla="*/ 6013736 h 6099082"/>
              <a:gd name="connsiteX160" fmla="*/ 5328437 w 12192000"/>
              <a:gd name="connsiteY160" fmla="*/ 6014118 h 6099082"/>
              <a:gd name="connsiteX161" fmla="*/ 5234326 w 12192000"/>
              <a:gd name="connsiteY161" fmla="*/ 5991637 h 6099082"/>
              <a:gd name="connsiteX162" fmla="*/ 5089161 w 12192000"/>
              <a:gd name="connsiteY162" fmla="*/ 6027262 h 6099082"/>
              <a:gd name="connsiteX163" fmla="*/ 4953328 w 12192000"/>
              <a:gd name="connsiteY163" fmla="*/ 6071840 h 6099082"/>
              <a:gd name="connsiteX164" fmla="*/ 4936184 w 12192000"/>
              <a:gd name="connsiteY164" fmla="*/ 6077555 h 6099082"/>
              <a:gd name="connsiteX165" fmla="*/ 4887414 w 12192000"/>
              <a:gd name="connsiteY165" fmla="*/ 6087272 h 6099082"/>
              <a:gd name="connsiteX166" fmla="*/ 4827024 w 12192000"/>
              <a:gd name="connsiteY166" fmla="*/ 6090701 h 6099082"/>
              <a:gd name="connsiteX167" fmla="*/ 4750439 w 12192000"/>
              <a:gd name="connsiteY167" fmla="*/ 6099082 h 6099082"/>
              <a:gd name="connsiteX168" fmla="*/ 4689097 w 12192000"/>
              <a:gd name="connsiteY168" fmla="*/ 6088605 h 6099082"/>
              <a:gd name="connsiteX169" fmla="*/ 4603368 w 12192000"/>
              <a:gd name="connsiteY169" fmla="*/ 6072984 h 6099082"/>
              <a:gd name="connsiteX170" fmla="*/ 4522595 w 12192000"/>
              <a:gd name="connsiteY170" fmla="*/ 6058123 h 6099082"/>
              <a:gd name="connsiteX171" fmla="*/ 4497067 w 12192000"/>
              <a:gd name="connsiteY171" fmla="*/ 6075649 h 6099082"/>
              <a:gd name="connsiteX172" fmla="*/ 4457632 w 12192000"/>
              <a:gd name="connsiteY172" fmla="*/ 6090890 h 6099082"/>
              <a:gd name="connsiteX173" fmla="*/ 4413816 w 12192000"/>
              <a:gd name="connsiteY173" fmla="*/ 6072601 h 6099082"/>
              <a:gd name="connsiteX174" fmla="*/ 4311323 w 12192000"/>
              <a:gd name="connsiteY174" fmla="*/ 6034693 h 6099082"/>
              <a:gd name="connsiteX175" fmla="*/ 4246551 w 12192000"/>
              <a:gd name="connsiteY175" fmla="*/ 6032976 h 6099082"/>
              <a:gd name="connsiteX176" fmla="*/ 4105766 w 12192000"/>
              <a:gd name="connsiteY176" fmla="*/ 6016784 h 6099082"/>
              <a:gd name="connsiteX177" fmla="*/ 4013753 w 12192000"/>
              <a:gd name="connsiteY177" fmla="*/ 5993733 h 6099082"/>
              <a:gd name="connsiteX178" fmla="*/ 3947648 w 12192000"/>
              <a:gd name="connsiteY178" fmla="*/ 5967634 h 6099082"/>
              <a:gd name="connsiteX179" fmla="*/ 3852966 w 12192000"/>
              <a:gd name="connsiteY179" fmla="*/ 5933533 h 6099082"/>
              <a:gd name="connsiteX180" fmla="*/ 3757902 w 12192000"/>
              <a:gd name="connsiteY180" fmla="*/ 5915816 h 6099082"/>
              <a:gd name="connsiteX181" fmla="*/ 3689131 w 12192000"/>
              <a:gd name="connsiteY181" fmla="*/ 5893526 h 6099082"/>
              <a:gd name="connsiteX182" fmla="*/ 3605116 w 12192000"/>
              <a:gd name="connsiteY182" fmla="*/ 5878285 h 6099082"/>
              <a:gd name="connsiteX183" fmla="*/ 3534629 w 12192000"/>
              <a:gd name="connsiteY183" fmla="*/ 5877715 h 6099082"/>
              <a:gd name="connsiteX184" fmla="*/ 3424135 w 12192000"/>
              <a:gd name="connsiteY184" fmla="*/ 5880382 h 6099082"/>
              <a:gd name="connsiteX185" fmla="*/ 3288877 w 12192000"/>
              <a:gd name="connsiteY185" fmla="*/ 5834280 h 6099082"/>
              <a:gd name="connsiteX186" fmla="*/ 3234202 w 12192000"/>
              <a:gd name="connsiteY186" fmla="*/ 5823991 h 6099082"/>
              <a:gd name="connsiteX187" fmla="*/ 3182763 w 12192000"/>
              <a:gd name="connsiteY187" fmla="*/ 5819229 h 6099082"/>
              <a:gd name="connsiteX188" fmla="*/ 3073604 w 12192000"/>
              <a:gd name="connsiteY188" fmla="*/ 5788558 h 6099082"/>
              <a:gd name="connsiteX189" fmla="*/ 3029216 w 12192000"/>
              <a:gd name="connsiteY189" fmla="*/ 5778459 h 6099082"/>
              <a:gd name="connsiteX190" fmla="*/ 2967110 w 12192000"/>
              <a:gd name="connsiteY190" fmla="*/ 5778651 h 6099082"/>
              <a:gd name="connsiteX191" fmla="*/ 2854140 w 12192000"/>
              <a:gd name="connsiteY191" fmla="*/ 5764553 h 6099082"/>
              <a:gd name="connsiteX192" fmla="*/ 2741360 w 12192000"/>
              <a:gd name="connsiteY192" fmla="*/ 5723403 h 6099082"/>
              <a:gd name="connsiteX193" fmla="*/ 2693543 w 12192000"/>
              <a:gd name="connsiteY193" fmla="*/ 5727405 h 6099082"/>
              <a:gd name="connsiteX194" fmla="*/ 2676398 w 12192000"/>
              <a:gd name="connsiteY194" fmla="*/ 5726453 h 6099082"/>
              <a:gd name="connsiteX195" fmla="*/ 2522279 w 12192000"/>
              <a:gd name="connsiteY195" fmla="*/ 5703782 h 6099082"/>
              <a:gd name="connsiteX196" fmla="*/ 2506847 w 12192000"/>
              <a:gd name="connsiteY196" fmla="*/ 5701305 h 6099082"/>
              <a:gd name="connsiteX197" fmla="*/ 2434456 w 12192000"/>
              <a:gd name="connsiteY197" fmla="*/ 5681112 h 6099082"/>
              <a:gd name="connsiteX198" fmla="*/ 2251948 w 12192000"/>
              <a:gd name="connsiteY198" fmla="*/ 5668538 h 6099082"/>
              <a:gd name="connsiteX199" fmla="*/ 2240710 w 12192000"/>
              <a:gd name="connsiteY199" fmla="*/ 5667014 h 6099082"/>
              <a:gd name="connsiteX200" fmla="*/ 2179556 w 12192000"/>
              <a:gd name="connsiteY200" fmla="*/ 5677111 h 6099082"/>
              <a:gd name="connsiteX201" fmla="*/ 2149267 w 12192000"/>
              <a:gd name="connsiteY201" fmla="*/ 5691399 h 6099082"/>
              <a:gd name="connsiteX202" fmla="*/ 2102021 w 12192000"/>
              <a:gd name="connsiteY202" fmla="*/ 5706259 h 6099082"/>
              <a:gd name="connsiteX203" fmla="*/ 2054013 w 12192000"/>
              <a:gd name="connsiteY203" fmla="*/ 5711784 h 6099082"/>
              <a:gd name="connsiteX204" fmla="*/ 1973429 w 12192000"/>
              <a:gd name="connsiteY204" fmla="*/ 5689303 h 6099082"/>
              <a:gd name="connsiteX205" fmla="*/ 1944092 w 12192000"/>
              <a:gd name="connsiteY205" fmla="*/ 5687017 h 6099082"/>
              <a:gd name="connsiteX206" fmla="*/ 1878748 w 12192000"/>
              <a:gd name="connsiteY206" fmla="*/ 5676159 h 6099082"/>
              <a:gd name="connsiteX207" fmla="*/ 1821596 w 12192000"/>
              <a:gd name="connsiteY207" fmla="*/ 5676920 h 6099082"/>
              <a:gd name="connsiteX208" fmla="*/ 1775684 w 12192000"/>
              <a:gd name="connsiteY208" fmla="*/ 5694257 h 6099082"/>
              <a:gd name="connsiteX209" fmla="*/ 1709006 w 12192000"/>
              <a:gd name="connsiteY209" fmla="*/ 5697685 h 6099082"/>
              <a:gd name="connsiteX210" fmla="*/ 1665950 w 12192000"/>
              <a:gd name="connsiteY210" fmla="*/ 5685113 h 6099082"/>
              <a:gd name="connsiteX211" fmla="*/ 1657188 w 12192000"/>
              <a:gd name="connsiteY211" fmla="*/ 5683399 h 6099082"/>
              <a:gd name="connsiteX212" fmla="*/ 1544598 w 12192000"/>
              <a:gd name="connsiteY212" fmla="*/ 5682634 h 6099082"/>
              <a:gd name="connsiteX213" fmla="*/ 1404006 w 12192000"/>
              <a:gd name="connsiteY213" fmla="*/ 5720546 h 6099082"/>
              <a:gd name="connsiteX214" fmla="*/ 1380762 w 12192000"/>
              <a:gd name="connsiteY214" fmla="*/ 5728549 h 6099082"/>
              <a:gd name="connsiteX215" fmla="*/ 1267411 w 12192000"/>
              <a:gd name="connsiteY215" fmla="*/ 5742455 h 6099082"/>
              <a:gd name="connsiteX216" fmla="*/ 1206641 w 12192000"/>
              <a:gd name="connsiteY216" fmla="*/ 5756553 h 6099082"/>
              <a:gd name="connsiteX217" fmla="*/ 1162823 w 12192000"/>
              <a:gd name="connsiteY217" fmla="*/ 5757315 h 6099082"/>
              <a:gd name="connsiteX218" fmla="*/ 1109865 w 12192000"/>
              <a:gd name="connsiteY218" fmla="*/ 5782270 h 6099082"/>
              <a:gd name="connsiteX219" fmla="*/ 1092527 w 12192000"/>
              <a:gd name="connsiteY219" fmla="*/ 5793130 h 6099082"/>
              <a:gd name="connsiteX220" fmla="*/ 1071762 w 12192000"/>
              <a:gd name="connsiteY220" fmla="*/ 5799607 h 6099082"/>
              <a:gd name="connsiteX221" fmla="*/ 977653 w 12192000"/>
              <a:gd name="connsiteY221" fmla="*/ 5820182 h 6099082"/>
              <a:gd name="connsiteX222" fmla="*/ 960887 w 12192000"/>
              <a:gd name="connsiteY222" fmla="*/ 5831801 h 6099082"/>
              <a:gd name="connsiteX223" fmla="*/ 949646 w 12192000"/>
              <a:gd name="connsiteY223" fmla="*/ 5839042 h 6099082"/>
              <a:gd name="connsiteX224" fmla="*/ 858205 w 12192000"/>
              <a:gd name="connsiteY224" fmla="*/ 5851234 h 6099082"/>
              <a:gd name="connsiteX225" fmla="*/ 801053 w 12192000"/>
              <a:gd name="connsiteY225" fmla="*/ 5885715 h 6099082"/>
              <a:gd name="connsiteX226" fmla="*/ 785432 w 12192000"/>
              <a:gd name="connsiteY226" fmla="*/ 5900384 h 6099082"/>
              <a:gd name="connsiteX227" fmla="*/ 730754 w 12192000"/>
              <a:gd name="connsiteY227" fmla="*/ 5922482 h 6099082"/>
              <a:gd name="connsiteX228" fmla="*/ 546917 w 12192000"/>
              <a:gd name="connsiteY228" fmla="*/ 5964966 h 6099082"/>
              <a:gd name="connsiteX229" fmla="*/ 494337 w 12192000"/>
              <a:gd name="connsiteY229" fmla="*/ 5949915 h 6099082"/>
              <a:gd name="connsiteX230" fmla="*/ 394511 w 12192000"/>
              <a:gd name="connsiteY230" fmla="*/ 5990303 h 6099082"/>
              <a:gd name="connsiteX231" fmla="*/ 307259 w 12192000"/>
              <a:gd name="connsiteY231" fmla="*/ 6013163 h 6099082"/>
              <a:gd name="connsiteX232" fmla="*/ 274873 w 12192000"/>
              <a:gd name="connsiteY232" fmla="*/ 6018690 h 6099082"/>
              <a:gd name="connsiteX233" fmla="*/ 172384 w 12192000"/>
              <a:gd name="connsiteY233" fmla="*/ 6028786 h 6099082"/>
              <a:gd name="connsiteX234" fmla="*/ 119613 w 12192000"/>
              <a:gd name="connsiteY234" fmla="*/ 6051647 h 6099082"/>
              <a:gd name="connsiteX235" fmla="*/ 61197 w 12192000"/>
              <a:gd name="connsiteY235" fmla="*/ 6069150 h 6099082"/>
              <a:gd name="connsiteX236" fmla="*/ 544 w 12192000"/>
              <a:gd name="connsiteY236" fmla="*/ 6073921 h 6099082"/>
              <a:gd name="connsiteX237" fmla="*/ 544 w 12192000"/>
              <a:gd name="connsiteY237" fmla="*/ 5946682 h 6099082"/>
              <a:gd name="connsiteX238" fmla="*/ 0 w 12192000"/>
              <a:gd name="connsiteY238" fmla="*/ 5946682 h 6099082"/>
              <a:gd name="connsiteX239" fmla="*/ 0 w 12192000"/>
              <a:gd name="connsiteY239" fmla="*/ 1335314 h 6099082"/>
              <a:gd name="connsiteX240" fmla="*/ 0 w 12192000"/>
              <a:gd name="connsiteY240" fmla="*/ 873938 h 609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12192000" h="6099082">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6" y="5749662"/>
                </a:lnTo>
                <a:lnTo>
                  <a:pt x="6291385" y="5749714"/>
                </a:lnTo>
                <a:lnTo>
                  <a:pt x="6306284" y="5755552"/>
                </a:lnTo>
                <a:lnTo>
                  <a:pt x="6308075" y="5755968"/>
                </a:lnTo>
                <a:lnTo>
                  <a:pt x="6313854" y="5758133"/>
                </a:lnTo>
                <a:cubicBezTo>
                  <a:pt x="6321454" y="5760521"/>
                  <a:pt x="6329151" y="5762258"/>
                  <a:pt x="6337047" y="5762696"/>
                </a:cubicBezTo>
                <a:lnTo>
                  <a:pt x="6308075" y="5755968"/>
                </a:lnTo>
                <a:lnTo>
                  <a:pt x="6291385" y="5749714"/>
                </a:lnTo>
                <a:lnTo>
                  <a:pt x="6276197" y="5743764"/>
                </a:lnTo>
                <a:lnTo>
                  <a:pt x="6274406" y="5743345"/>
                </a:lnTo>
                <a:lnTo>
                  <a:pt x="6268612" y="5741171"/>
                </a:lnTo>
                <a:cubicBezTo>
                  <a:pt x="6260996" y="5738770"/>
                  <a:pt x="6253273" y="5737013"/>
                  <a:pt x="6245343" y="5736549"/>
                </a:cubicBezTo>
                <a:close/>
                <a:moveTo>
                  <a:pt x="3871824" y="5726642"/>
                </a:moveTo>
                <a:cubicBezTo>
                  <a:pt x="3883350" y="5738834"/>
                  <a:pt x="3895591" y="5748360"/>
                  <a:pt x="3908498" y="5756123"/>
                </a:cubicBezTo>
                <a:lnTo>
                  <a:pt x="3908984" y="5756350"/>
                </a:lnTo>
                <a:lnTo>
                  <a:pt x="3908498" y="5756123"/>
                </a:lnTo>
                <a:cubicBezTo>
                  <a:pt x="3895591" y="5748360"/>
                  <a:pt x="3883351" y="5738834"/>
                  <a:pt x="3871824" y="5726642"/>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5" y="5670301"/>
                </a:cubicBezTo>
                <a:lnTo>
                  <a:pt x="4858238" y="5663787"/>
                </a:lnTo>
                <a:cubicBezTo>
                  <a:pt x="4849944" y="5659978"/>
                  <a:pt x="4841980" y="5654298"/>
                  <a:pt x="4834454" y="5646059"/>
                </a:cubicBezTo>
                <a:close/>
                <a:moveTo>
                  <a:pt x="5056443" y="5643725"/>
                </a:moveTo>
                <a:lnTo>
                  <a:pt x="5072588" y="5644505"/>
                </a:lnTo>
                <a:cubicBezTo>
                  <a:pt x="5078053" y="5645963"/>
                  <a:pt x="5083589" y="5648726"/>
                  <a:pt x="5089161" y="5653107"/>
                </a:cubicBezTo>
                <a:cubicBezTo>
                  <a:pt x="5078018"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4" y="5990874"/>
                </a:cubicBezTo>
                <a:cubicBezTo>
                  <a:pt x="6133897" y="5985351"/>
                  <a:pt x="6104368" y="5997733"/>
                  <a:pt x="6074841" y="5987447"/>
                </a:cubicBezTo>
                <a:cubicBezTo>
                  <a:pt x="6065695" y="5984399"/>
                  <a:pt x="6053123" y="5992019"/>
                  <a:pt x="6042072" y="5992399"/>
                </a:cubicBezTo>
                <a:cubicBezTo>
                  <a:pt x="6014449" y="5993351"/>
                  <a:pt x="5986827" y="5993161"/>
                  <a:pt x="5959204" y="5992971"/>
                </a:cubicBezTo>
                <a:cubicBezTo>
                  <a:pt x="5934437" y="5992781"/>
                  <a:pt x="5908718" y="5995447"/>
                  <a:pt x="5884905" y="5990113"/>
                </a:cubicBezTo>
                <a:cubicBezTo>
                  <a:pt x="5859949" y="5984399"/>
                  <a:pt x="5837470" y="5985161"/>
                  <a:pt x="5813275" y="5991637"/>
                </a:cubicBezTo>
                <a:cubicBezTo>
                  <a:pt x="5796701" y="5996019"/>
                  <a:pt x="5779174" y="5996591"/>
                  <a:pt x="5762029" y="5997923"/>
                </a:cubicBezTo>
                <a:cubicBezTo>
                  <a:pt x="5743551" y="5999447"/>
                  <a:pt x="5723166" y="5995447"/>
                  <a:pt x="5706401" y="6001734"/>
                </a:cubicBezTo>
                <a:cubicBezTo>
                  <a:pt x="5656488" y="6020403"/>
                  <a:pt x="5605243" y="6024403"/>
                  <a:pt x="5553045" y="6024403"/>
                </a:cubicBezTo>
                <a:cubicBezTo>
                  <a:pt x="5543518" y="6024403"/>
                  <a:pt x="5533801" y="6021738"/>
                  <a:pt x="5524660" y="6018880"/>
                </a:cubicBezTo>
                <a:cubicBezTo>
                  <a:pt x="5471316" y="6001734"/>
                  <a:pt x="5417784" y="6003257"/>
                  <a:pt x="5363491" y="6013736"/>
                </a:cubicBezTo>
                <a:cubicBezTo>
                  <a:pt x="5352249" y="6016022"/>
                  <a:pt x="5339677" y="6016403"/>
                  <a:pt x="5328437" y="6014118"/>
                </a:cubicBezTo>
                <a:cubicBezTo>
                  <a:pt x="5296812" y="6007449"/>
                  <a:pt x="5266141" y="5996399"/>
                  <a:pt x="5234326" y="5991637"/>
                </a:cubicBezTo>
                <a:cubicBezTo>
                  <a:pt x="5181748" y="5983826"/>
                  <a:pt x="5136216" y="6010115"/>
                  <a:pt x="5089161" y="6027262"/>
                </a:cubicBezTo>
                <a:cubicBezTo>
                  <a:pt x="5044391" y="6043455"/>
                  <a:pt x="5006291" y="6080032"/>
                  <a:pt x="4953328" y="6071840"/>
                </a:cubicBezTo>
                <a:cubicBezTo>
                  <a:pt x="4947996" y="6071078"/>
                  <a:pt x="4942089" y="6076222"/>
                  <a:pt x="4936184" y="6077555"/>
                </a:cubicBezTo>
                <a:cubicBezTo>
                  <a:pt x="4919991" y="6081176"/>
                  <a:pt x="4903799" y="6085555"/>
                  <a:pt x="4887414" y="6087272"/>
                </a:cubicBezTo>
                <a:cubicBezTo>
                  <a:pt x="4867412" y="6089558"/>
                  <a:pt x="4847027" y="6088797"/>
                  <a:pt x="4827024" y="6090701"/>
                </a:cubicBezTo>
                <a:cubicBezTo>
                  <a:pt x="4801305" y="6092986"/>
                  <a:pt x="4775968" y="6099082"/>
                  <a:pt x="4750439" y="6099082"/>
                </a:cubicBezTo>
                <a:cubicBezTo>
                  <a:pt x="4729865" y="6099082"/>
                  <a:pt x="4709480" y="6092034"/>
                  <a:pt x="4689097" y="6088605"/>
                </a:cubicBezTo>
                <a:cubicBezTo>
                  <a:pt x="4660331" y="6083842"/>
                  <a:pt x="4628705" y="6085176"/>
                  <a:pt x="4603368" y="6072984"/>
                </a:cubicBezTo>
                <a:cubicBezTo>
                  <a:pt x="4576318" y="6060029"/>
                  <a:pt x="4550599" y="6054123"/>
                  <a:pt x="4522595" y="6058123"/>
                </a:cubicBezTo>
                <a:cubicBezTo>
                  <a:pt x="4513260" y="6059457"/>
                  <a:pt x="4501257" y="6067459"/>
                  <a:pt x="4497067" y="6075649"/>
                </a:cubicBezTo>
                <a:cubicBezTo>
                  <a:pt x="4487731" y="6093938"/>
                  <a:pt x="4474968" y="6097178"/>
                  <a:pt x="4457632" y="6090890"/>
                </a:cubicBezTo>
                <a:cubicBezTo>
                  <a:pt x="4442581" y="6085555"/>
                  <a:pt x="4424103" y="6082890"/>
                  <a:pt x="4413816" y="6072601"/>
                </a:cubicBezTo>
                <a:cubicBezTo>
                  <a:pt x="4384668" y="6043455"/>
                  <a:pt x="4347518" y="6042503"/>
                  <a:pt x="4311323" y="6034693"/>
                </a:cubicBezTo>
                <a:cubicBezTo>
                  <a:pt x="4289227" y="6029928"/>
                  <a:pt x="4268649" y="6029738"/>
                  <a:pt x="4246551" y="6032976"/>
                </a:cubicBezTo>
                <a:cubicBezTo>
                  <a:pt x="4198545"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ln>
            <a:noFill/>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8" name="Group 17">
            <a:extLst>
              <a:ext uri="{FF2B5EF4-FFF2-40B4-BE49-F238E27FC236}">
                <a16:creationId xmlns:a16="http://schemas.microsoft.com/office/drawing/2014/main" id="{4252769E-B9F0-4068-A645-5BBEF16E9C2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3296010"/>
            <a:ext cx="12191456" cy="2849975"/>
            <a:chOff x="476" y="-3923156"/>
            <a:chExt cx="10667524" cy="2493728"/>
          </a:xfrm>
        </p:grpSpPr>
        <p:sp>
          <p:nvSpPr>
            <p:cNvPr id="19" name="Freeform: Shape 18">
              <a:extLst>
                <a:ext uri="{FF2B5EF4-FFF2-40B4-BE49-F238E27FC236}">
                  <a16:creationId xmlns:a16="http://schemas.microsoft.com/office/drawing/2014/main" id="{1E12D6AD-7096-45BB-9C02-468B2704C15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39953252-97DE-4766-B2F6-E4FDA2FDA6A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4" name="Immagine 3">
            <a:extLst>
              <a:ext uri="{FF2B5EF4-FFF2-40B4-BE49-F238E27FC236}">
                <a16:creationId xmlns:a16="http://schemas.microsoft.com/office/drawing/2014/main" id="{7BCFB630-8640-42F8-AC38-A99F9E73A0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6131" y="6145985"/>
            <a:ext cx="1553725" cy="589049"/>
          </a:xfrm>
          <a:prstGeom prst="rect">
            <a:avLst/>
          </a:prstGeom>
        </p:spPr>
      </p:pic>
      <p:sp>
        <p:nvSpPr>
          <p:cNvPr id="2" name="CasellaDiTesto 1">
            <a:extLst>
              <a:ext uri="{FF2B5EF4-FFF2-40B4-BE49-F238E27FC236}">
                <a16:creationId xmlns:a16="http://schemas.microsoft.com/office/drawing/2014/main" id="{B2BD7529-B7B8-4EDE-AC1A-BB5371831046}"/>
              </a:ext>
            </a:extLst>
          </p:cNvPr>
          <p:cNvSpPr txBox="1"/>
          <p:nvPr/>
        </p:nvSpPr>
        <p:spPr>
          <a:xfrm>
            <a:off x="6386511" y="948868"/>
            <a:ext cx="4143375" cy="523220"/>
          </a:xfrm>
          <a:prstGeom prst="rect">
            <a:avLst/>
          </a:prstGeom>
          <a:noFill/>
        </p:spPr>
        <p:txBody>
          <a:bodyPr wrap="square" rtlCol="0">
            <a:spAutoFit/>
          </a:bodyPr>
          <a:lstStyle/>
          <a:p>
            <a:pPr algn="just"/>
            <a:r>
              <a:rPr lang="it-IT" sz="2800" dirty="0">
                <a:solidFill>
                  <a:schemeClr val="bg1"/>
                </a:solidFill>
                <a:latin typeface="Baskerville Old Face" panose="02020602080505020303" pitchFamily="18" charset="0"/>
              </a:rPr>
              <a:t>Ruolo coniugale e materno</a:t>
            </a:r>
          </a:p>
        </p:txBody>
      </p:sp>
      <p:sp>
        <p:nvSpPr>
          <p:cNvPr id="3" name="CasellaDiTesto 2">
            <a:extLst>
              <a:ext uri="{FF2B5EF4-FFF2-40B4-BE49-F238E27FC236}">
                <a16:creationId xmlns:a16="http://schemas.microsoft.com/office/drawing/2014/main" id="{2A3BAD5D-F0AE-4A74-9173-D9D6E741A8F8}"/>
              </a:ext>
            </a:extLst>
          </p:cNvPr>
          <p:cNvSpPr txBox="1"/>
          <p:nvPr/>
        </p:nvSpPr>
        <p:spPr>
          <a:xfrm>
            <a:off x="6391275" y="2420956"/>
            <a:ext cx="4505325" cy="523220"/>
          </a:xfrm>
          <a:prstGeom prst="rect">
            <a:avLst/>
          </a:prstGeom>
          <a:noFill/>
        </p:spPr>
        <p:txBody>
          <a:bodyPr wrap="square" rtlCol="0">
            <a:spAutoFit/>
          </a:bodyPr>
          <a:lstStyle/>
          <a:p>
            <a:pPr algn="just"/>
            <a:r>
              <a:rPr lang="it-IT" sz="2800" dirty="0">
                <a:solidFill>
                  <a:schemeClr val="bg1"/>
                </a:solidFill>
                <a:latin typeface="Baskerville Old Face" panose="02020602080505020303" pitchFamily="18" charset="0"/>
              </a:rPr>
              <a:t>Cura ed educazione dei figli</a:t>
            </a:r>
          </a:p>
        </p:txBody>
      </p:sp>
      <p:sp>
        <p:nvSpPr>
          <p:cNvPr id="6" name="Elaborazione alternativa 5">
            <a:extLst>
              <a:ext uri="{FF2B5EF4-FFF2-40B4-BE49-F238E27FC236}">
                <a16:creationId xmlns:a16="http://schemas.microsoft.com/office/drawing/2014/main" id="{AEFFFF2E-F10C-4B58-A744-03637DF411F6}"/>
              </a:ext>
            </a:extLst>
          </p:cNvPr>
          <p:cNvSpPr/>
          <p:nvPr/>
        </p:nvSpPr>
        <p:spPr>
          <a:xfrm>
            <a:off x="1133475" y="1386395"/>
            <a:ext cx="3486150" cy="1009650"/>
          </a:xfrm>
          <a:prstGeom prst="flowChartAlternateProcess">
            <a:avLst/>
          </a:prstGeom>
          <a:solidFill>
            <a:schemeClr val="tx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u="sng" dirty="0">
                <a:solidFill>
                  <a:schemeClr val="bg1"/>
                </a:solidFill>
                <a:latin typeface="Baskerville Old Face" panose="02020602080505020303" pitchFamily="18" charset="0"/>
              </a:rPr>
              <a:t>Identità femminile</a:t>
            </a:r>
          </a:p>
        </p:txBody>
      </p:sp>
      <p:sp>
        <p:nvSpPr>
          <p:cNvPr id="7" name="Freccia destra con strisce 6">
            <a:extLst>
              <a:ext uri="{FF2B5EF4-FFF2-40B4-BE49-F238E27FC236}">
                <a16:creationId xmlns:a16="http://schemas.microsoft.com/office/drawing/2014/main" id="{DBCBF835-ECA5-407C-B7C5-63BC3B08C254}"/>
              </a:ext>
            </a:extLst>
          </p:cNvPr>
          <p:cNvSpPr/>
          <p:nvPr/>
        </p:nvSpPr>
        <p:spPr>
          <a:xfrm rot="5400000">
            <a:off x="5649680" y="3692873"/>
            <a:ext cx="892637" cy="581024"/>
          </a:xfrm>
          <a:prstGeom prst="striped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a:extLst>
              <a:ext uri="{FF2B5EF4-FFF2-40B4-BE49-F238E27FC236}">
                <a16:creationId xmlns:a16="http://schemas.microsoft.com/office/drawing/2014/main" id="{A8593EAE-3A6A-4BFE-ABE3-0A276E18EBEE}"/>
              </a:ext>
            </a:extLst>
          </p:cNvPr>
          <p:cNvSpPr txBox="1"/>
          <p:nvPr/>
        </p:nvSpPr>
        <p:spPr>
          <a:xfrm>
            <a:off x="3381373" y="4817001"/>
            <a:ext cx="5429250" cy="1200329"/>
          </a:xfrm>
          <a:prstGeom prst="rect">
            <a:avLst/>
          </a:prstGeom>
          <a:noFill/>
        </p:spPr>
        <p:txBody>
          <a:bodyPr wrap="square" rtlCol="0">
            <a:spAutoFit/>
          </a:bodyPr>
          <a:lstStyle/>
          <a:p>
            <a:pPr algn="ctr"/>
            <a:r>
              <a:rPr lang="it-IT" sz="2400" dirty="0">
                <a:solidFill>
                  <a:schemeClr val="bg1"/>
                </a:solidFill>
                <a:latin typeface="Baskerville Old Face" panose="02020602080505020303" pitchFamily="18" charset="0"/>
              </a:rPr>
              <a:t>Ruolo della pubblicistica educativa nell’educazione morale della nuova donna borghese</a:t>
            </a:r>
          </a:p>
        </p:txBody>
      </p:sp>
      <p:cxnSp>
        <p:nvCxnSpPr>
          <p:cNvPr id="11" name="Connettore 2 10">
            <a:extLst>
              <a:ext uri="{FF2B5EF4-FFF2-40B4-BE49-F238E27FC236}">
                <a16:creationId xmlns:a16="http://schemas.microsoft.com/office/drawing/2014/main" id="{91BFE69E-FDF7-4B58-BD69-134EEA61AEC5}"/>
              </a:ext>
            </a:extLst>
          </p:cNvPr>
          <p:cNvCxnSpPr>
            <a:cxnSpLocks/>
            <a:endCxn id="2" idx="1"/>
          </p:cNvCxnSpPr>
          <p:nvPr/>
        </p:nvCxnSpPr>
        <p:spPr>
          <a:xfrm flipV="1">
            <a:off x="4857750" y="1210478"/>
            <a:ext cx="1528761" cy="418298"/>
          </a:xfrm>
          <a:prstGeom prst="straightConnector1">
            <a:avLst/>
          </a:prstGeom>
          <a:ln w="19050">
            <a:solidFill>
              <a:schemeClr val="bg1"/>
            </a:solidFill>
            <a:tailEnd type="triangle"/>
          </a:ln>
        </p:spPr>
        <p:style>
          <a:lnRef idx="1">
            <a:schemeClr val="dk1"/>
          </a:lnRef>
          <a:fillRef idx="0">
            <a:schemeClr val="dk1"/>
          </a:fillRef>
          <a:effectRef idx="0">
            <a:schemeClr val="dk1"/>
          </a:effectRef>
          <a:fontRef idx="minor">
            <a:schemeClr val="tx1"/>
          </a:fontRef>
        </p:style>
      </p:cxnSp>
      <p:cxnSp>
        <p:nvCxnSpPr>
          <p:cNvPr id="17" name="Connettore 2 16">
            <a:extLst>
              <a:ext uri="{FF2B5EF4-FFF2-40B4-BE49-F238E27FC236}">
                <a16:creationId xmlns:a16="http://schemas.microsoft.com/office/drawing/2014/main" id="{624C4218-A503-4D0C-9305-5A6F2779ED55}"/>
              </a:ext>
            </a:extLst>
          </p:cNvPr>
          <p:cNvCxnSpPr>
            <a:cxnSpLocks/>
            <a:endCxn id="3" idx="1"/>
          </p:cNvCxnSpPr>
          <p:nvPr/>
        </p:nvCxnSpPr>
        <p:spPr>
          <a:xfrm>
            <a:off x="4857750" y="2148037"/>
            <a:ext cx="1533525" cy="534529"/>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3214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useBgFill="1">
        <p:nvSpPr>
          <p:cNvPr id="14" name="Freeform: Shape 15">
            <a:extLst>
              <a:ext uri="{FF2B5EF4-FFF2-40B4-BE49-F238E27FC236}">
                <a16:creationId xmlns:a16="http://schemas.microsoft.com/office/drawing/2014/main" id="{C5486FEF-95C5-433A-8B8C-9C07A3C3881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099082"/>
          </a:xfrm>
          <a:custGeom>
            <a:avLst/>
            <a:gdLst>
              <a:gd name="connsiteX0" fmla="*/ 7230262 w 12192000"/>
              <a:gd name="connsiteY0" fmla="*/ 5906862 h 6099082"/>
              <a:gd name="connsiteX1" fmla="*/ 7197115 w 12192000"/>
              <a:gd name="connsiteY1" fmla="*/ 5913338 h 6099082"/>
              <a:gd name="connsiteX2" fmla="*/ 7214545 w 12192000"/>
              <a:gd name="connsiteY2" fmla="*/ 5911744 h 6099082"/>
              <a:gd name="connsiteX3" fmla="*/ 7230262 w 12192000"/>
              <a:gd name="connsiteY3" fmla="*/ 5906862 h 6099082"/>
              <a:gd name="connsiteX4" fmla="*/ 7009120 w 12192000"/>
              <a:gd name="connsiteY4" fmla="*/ 5850263 h 6099082"/>
              <a:gd name="connsiteX5" fmla="*/ 7021563 w 12192000"/>
              <a:gd name="connsiteY5" fmla="*/ 5861355 h 6099082"/>
              <a:gd name="connsiteX6" fmla="*/ 7021563 w 12192000"/>
              <a:gd name="connsiteY6" fmla="*/ 5861354 h 6099082"/>
              <a:gd name="connsiteX7" fmla="*/ 7768443 w 12192000"/>
              <a:gd name="connsiteY7" fmla="*/ 5742074 h 6099082"/>
              <a:gd name="connsiteX8" fmla="*/ 7768443 w 12192000"/>
              <a:gd name="connsiteY8" fmla="*/ 5742075 h 6099082"/>
              <a:gd name="connsiteX9" fmla="*/ 7792447 w 12192000"/>
              <a:gd name="connsiteY9" fmla="*/ 5764553 h 6099082"/>
              <a:gd name="connsiteX10" fmla="*/ 7768443 w 12192000"/>
              <a:gd name="connsiteY10" fmla="*/ 5742074 h 6099082"/>
              <a:gd name="connsiteX11" fmla="*/ 4038748 w 12192000"/>
              <a:gd name="connsiteY11" fmla="*/ 5739955 h 6099082"/>
              <a:gd name="connsiteX12" fmla="*/ 4030517 w 12192000"/>
              <a:gd name="connsiteY12" fmla="*/ 5751599 h 6099082"/>
              <a:gd name="connsiteX13" fmla="*/ 4015609 w 12192000"/>
              <a:gd name="connsiteY13" fmla="*/ 5770450 h 6099082"/>
              <a:gd name="connsiteX14" fmla="*/ 3996845 w 12192000"/>
              <a:gd name="connsiteY14" fmla="*/ 5780104 h 6099082"/>
              <a:gd name="connsiteX15" fmla="*/ 4030518 w 12192000"/>
              <a:gd name="connsiteY15" fmla="*/ 5751599 h 6099082"/>
              <a:gd name="connsiteX16" fmla="*/ 6245343 w 12192000"/>
              <a:gd name="connsiteY16" fmla="*/ 5736549 h 6099082"/>
              <a:gd name="connsiteX17" fmla="*/ 6274406 w 12192000"/>
              <a:gd name="connsiteY17" fmla="*/ 5743345 h 6099082"/>
              <a:gd name="connsiteX18" fmla="*/ 6291246 w 12192000"/>
              <a:gd name="connsiteY18" fmla="*/ 5749662 h 6099082"/>
              <a:gd name="connsiteX19" fmla="*/ 6291385 w 12192000"/>
              <a:gd name="connsiteY19" fmla="*/ 5749714 h 6099082"/>
              <a:gd name="connsiteX20" fmla="*/ 6306284 w 12192000"/>
              <a:gd name="connsiteY20" fmla="*/ 5755552 h 6099082"/>
              <a:gd name="connsiteX21" fmla="*/ 6308075 w 12192000"/>
              <a:gd name="connsiteY21" fmla="*/ 5755968 h 6099082"/>
              <a:gd name="connsiteX22" fmla="*/ 6313854 w 12192000"/>
              <a:gd name="connsiteY22" fmla="*/ 5758133 h 6099082"/>
              <a:gd name="connsiteX23" fmla="*/ 6337047 w 12192000"/>
              <a:gd name="connsiteY23" fmla="*/ 5762696 h 6099082"/>
              <a:gd name="connsiteX24" fmla="*/ 6308075 w 12192000"/>
              <a:gd name="connsiteY24" fmla="*/ 5755968 h 6099082"/>
              <a:gd name="connsiteX25" fmla="*/ 6291385 w 12192000"/>
              <a:gd name="connsiteY25" fmla="*/ 5749714 h 6099082"/>
              <a:gd name="connsiteX26" fmla="*/ 6276197 w 12192000"/>
              <a:gd name="connsiteY26" fmla="*/ 5743764 h 6099082"/>
              <a:gd name="connsiteX27" fmla="*/ 6274406 w 12192000"/>
              <a:gd name="connsiteY27" fmla="*/ 5743345 h 6099082"/>
              <a:gd name="connsiteX28" fmla="*/ 6268612 w 12192000"/>
              <a:gd name="connsiteY28" fmla="*/ 5741171 h 6099082"/>
              <a:gd name="connsiteX29" fmla="*/ 6245343 w 12192000"/>
              <a:gd name="connsiteY29" fmla="*/ 5736549 h 6099082"/>
              <a:gd name="connsiteX30" fmla="*/ 3871824 w 12192000"/>
              <a:gd name="connsiteY30" fmla="*/ 5726642 h 6099082"/>
              <a:gd name="connsiteX31" fmla="*/ 3908498 w 12192000"/>
              <a:gd name="connsiteY31" fmla="*/ 5756123 h 6099082"/>
              <a:gd name="connsiteX32" fmla="*/ 3908984 w 12192000"/>
              <a:gd name="connsiteY32" fmla="*/ 5756350 h 6099082"/>
              <a:gd name="connsiteX33" fmla="*/ 3908498 w 12192000"/>
              <a:gd name="connsiteY33" fmla="*/ 5756123 h 6099082"/>
              <a:gd name="connsiteX34" fmla="*/ 3871824 w 12192000"/>
              <a:gd name="connsiteY34" fmla="*/ 5726642 h 6099082"/>
              <a:gd name="connsiteX35" fmla="*/ 6558837 w 12192000"/>
              <a:gd name="connsiteY35" fmla="*/ 5706717 h 6099082"/>
              <a:gd name="connsiteX36" fmla="*/ 6529984 w 12192000"/>
              <a:gd name="connsiteY36" fmla="*/ 5708163 h 6099082"/>
              <a:gd name="connsiteX37" fmla="*/ 6589207 w 12192000"/>
              <a:gd name="connsiteY37" fmla="*/ 5711593 h 6099082"/>
              <a:gd name="connsiteX38" fmla="*/ 6558837 w 12192000"/>
              <a:gd name="connsiteY38" fmla="*/ 5706717 h 6099082"/>
              <a:gd name="connsiteX39" fmla="*/ 4834454 w 12192000"/>
              <a:gd name="connsiteY39" fmla="*/ 5646059 h 6099082"/>
              <a:gd name="connsiteX40" fmla="*/ 4883985 w 12192000"/>
              <a:gd name="connsiteY40" fmla="*/ 5670301 h 6099082"/>
              <a:gd name="connsiteX41" fmla="*/ 4858238 w 12192000"/>
              <a:gd name="connsiteY41" fmla="*/ 5663787 h 6099082"/>
              <a:gd name="connsiteX42" fmla="*/ 4834454 w 12192000"/>
              <a:gd name="connsiteY42" fmla="*/ 5646059 h 6099082"/>
              <a:gd name="connsiteX43" fmla="*/ 5056443 w 12192000"/>
              <a:gd name="connsiteY43" fmla="*/ 5643725 h 6099082"/>
              <a:gd name="connsiteX44" fmla="*/ 5072588 w 12192000"/>
              <a:gd name="connsiteY44" fmla="*/ 5644505 h 6099082"/>
              <a:gd name="connsiteX45" fmla="*/ 5089161 w 12192000"/>
              <a:gd name="connsiteY45" fmla="*/ 5653107 h 6099082"/>
              <a:gd name="connsiteX46" fmla="*/ 5056443 w 12192000"/>
              <a:gd name="connsiteY46" fmla="*/ 5643725 h 6099082"/>
              <a:gd name="connsiteX47" fmla="*/ 739852 w 12192000"/>
              <a:gd name="connsiteY47" fmla="*/ 5343843 h 6099082"/>
              <a:gd name="connsiteX48" fmla="*/ 724278 w 12192000"/>
              <a:gd name="connsiteY48" fmla="*/ 5365062 h 6099082"/>
              <a:gd name="connsiteX49" fmla="*/ 708621 w 12192000"/>
              <a:gd name="connsiteY49" fmla="*/ 5381222 h 6099082"/>
              <a:gd name="connsiteX50" fmla="*/ 691439 w 12192000"/>
              <a:gd name="connsiteY50" fmla="*/ 5386697 h 6099082"/>
              <a:gd name="connsiteX51" fmla="*/ 708622 w 12192000"/>
              <a:gd name="connsiteY51" fmla="*/ 5381222 h 6099082"/>
              <a:gd name="connsiteX52" fmla="*/ 724279 w 12192000"/>
              <a:gd name="connsiteY52" fmla="*/ 5365062 h 6099082"/>
              <a:gd name="connsiteX53" fmla="*/ 739852 w 12192000"/>
              <a:gd name="connsiteY53" fmla="*/ 5343843 h 6099082"/>
              <a:gd name="connsiteX54" fmla="*/ 8934151 w 12192000"/>
              <a:gd name="connsiteY54" fmla="*/ 5275333 h 6099082"/>
              <a:gd name="connsiteX55" fmla="*/ 8954249 w 12192000"/>
              <a:gd name="connsiteY55" fmla="*/ 5290264 h 6099082"/>
              <a:gd name="connsiteX56" fmla="*/ 8962389 w 12192000"/>
              <a:gd name="connsiteY56" fmla="*/ 5293563 h 6099082"/>
              <a:gd name="connsiteX57" fmla="*/ 8954250 w 12192000"/>
              <a:gd name="connsiteY57" fmla="*/ 5290264 h 6099082"/>
              <a:gd name="connsiteX58" fmla="*/ 8934151 w 12192000"/>
              <a:gd name="connsiteY58" fmla="*/ 5275333 h 6099082"/>
              <a:gd name="connsiteX59" fmla="*/ 2314816 w 12192000"/>
              <a:gd name="connsiteY59" fmla="*/ 5273737 h 6099082"/>
              <a:gd name="connsiteX60" fmla="*/ 2300909 w 12192000"/>
              <a:gd name="connsiteY60" fmla="*/ 5279143 h 6099082"/>
              <a:gd name="connsiteX61" fmla="*/ 2216515 w 12192000"/>
              <a:gd name="connsiteY61" fmla="*/ 5314887 h 6099082"/>
              <a:gd name="connsiteX62" fmla="*/ 2300910 w 12192000"/>
              <a:gd name="connsiteY62" fmla="*/ 5279143 h 6099082"/>
              <a:gd name="connsiteX63" fmla="*/ 1916629 w 12192000"/>
              <a:gd name="connsiteY63" fmla="*/ 5252000 h 6099082"/>
              <a:gd name="connsiteX64" fmla="*/ 1907132 w 12192000"/>
              <a:gd name="connsiteY64" fmla="*/ 5255330 h 6099082"/>
              <a:gd name="connsiteX65" fmla="*/ 1866619 w 12192000"/>
              <a:gd name="connsiteY65" fmla="*/ 5265015 h 6099082"/>
              <a:gd name="connsiteX66" fmla="*/ 1907133 w 12192000"/>
              <a:gd name="connsiteY66" fmla="*/ 5255330 h 6099082"/>
              <a:gd name="connsiteX67" fmla="*/ 2058204 w 12192000"/>
              <a:gd name="connsiteY67" fmla="*/ 5241232 h 6099082"/>
              <a:gd name="connsiteX68" fmla="*/ 2108194 w 12192000"/>
              <a:gd name="connsiteY68" fmla="*/ 5255939 h 6099082"/>
              <a:gd name="connsiteX69" fmla="*/ 2058204 w 12192000"/>
              <a:gd name="connsiteY69" fmla="*/ 5241232 h 6099082"/>
              <a:gd name="connsiteX70" fmla="*/ 0 w 12192000"/>
              <a:gd name="connsiteY70" fmla="*/ 0 h 6099082"/>
              <a:gd name="connsiteX71" fmla="*/ 12191456 w 12192000"/>
              <a:gd name="connsiteY71" fmla="*/ 0 h 6099082"/>
              <a:gd name="connsiteX72" fmla="*/ 12191456 w 12192000"/>
              <a:gd name="connsiteY72" fmla="*/ 873938 h 6099082"/>
              <a:gd name="connsiteX73" fmla="*/ 12192000 w 12192000"/>
              <a:gd name="connsiteY73" fmla="*/ 873938 h 6099082"/>
              <a:gd name="connsiteX74" fmla="*/ 12192000 w 12192000"/>
              <a:gd name="connsiteY74" fmla="*/ 3249107 h 6099082"/>
              <a:gd name="connsiteX75" fmla="*/ 12192000 w 12192000"/>
              <a:gd name="connsiteY75" fmla="*/ 3283970 h 6099082"/>
              <a:gd name="connsiteX76" fmla="*/ 12192000 w 12192000"/>
              <a:gd name="connsiteY76" fmla="*/ 3681702 h 6099082"/>
              <a:gd name="connsiteX77" fmla="*/ 12160947 w 12192000"/>
              <a:gd name="connsiteY77" fmla="*/ 3710323 h 6099082"/>
              <a:gd name="connsiteX78" fmla="*/ 12026448 w 12192000"/>
              <a:gd name="connsiteY78" fmla="*/ 3770523 h 6099082"/>
              <a:gd name="connsiteX79" fmla="*/ 11986443 w 12192000"/>
              <a:gd name="connsiteY79" fmla="*/ 3786526 h 6099082"/>
              <a:gd name="connsiteX80" fmla="*/ 11821656 w 12192000"/>
              <a:gd name="connsiteY80" fmla="*/ 3889591 h 6099082"/>
              <a:gd name="connsiteX81" fmla="*/ 11672489 w 12192000"/>
              <a:gd name="connsiteY81" fmla="*/ 4017039 h 6099082"/>
              <a:gd name="connsiteX82" fmla="*/ 11562947 w 12192000"/>
              <a:gd name="connsiteY82" fmla="*/ 4168300 h 6099082"/>
              <a:gd name="connsiteX83" fmla="*/ 11532275 w 12192000"/>
              <a:gd name="connsiteY83" fmla="*/ 4204307 h 6099082"/>
              <a:gd name="connsiteX84" fmla="*/ 11448453 w 12192000"/>
              <a:gd name="connsiteY84" fmla="*/ 4249457 h 6099082"/>
              <a:gd name="connsiteX85" fmla="*/ 11374346 w 12192000"/>
              <a:gd name="connsiteY85" fmla="*/ 4283366 h 6099082"/>
              <a:gd name="connsiteX86" fmla="*/ 11320623 w 12192000"/>
              <a:gd name="connsiteY86" fmla="*/ 4320897 h 6099082"/>
              <a:gd name="connsiteX87" fmla="*/ 11275283 w 12192000"/>
              <a:gd name="connsiteY87" fmla="*/ 4355378 h 6099082"/>
              <a:gd name="connsiteX88" fmla="*/ 11172600 w 12192000"/>
              <a:gd name="connsiteY88" fmla="*/ 4444536 h 6099082"/>
              <a:gd name="connsiteX89" fmla="*/ 11058869 w 12192000"/>
              <a:gd name="connsiteY89" fmla="*/ 4519786 h 6099082"/>
              <a:gd name="connsiteX90" fmla="*/ 10967423 w 12192000"/>
              <a:gd name="connsiteY90" fmla="*/ 4611991 h 6099082"/>
              <a:gd name="connsiteX91" fmla="*/ 10929704 w 12192000"/>
              <a:gd name="connsiteY91" fmla="*/ 4661903 h 6099082"/>
              <a:gd name="connsiteX92" fmla="*/ 10850453 w 12192000"/>
              <a:gd name="connsiteY92" fmla="*/ 4696003 h 6099082"/>
              <a:gd name="connsiteX93" fmla="*/ 10764534 w 12192000"/>
              <a:gd name="connsiteY93" fmla="*/ 4749345 h 6099082"/>
              <a:gd name="connsiteX94" fmla="*/ 10703573 w 12192000"/>
              <a:gd name="connsiteY94" fmla="*/ 4802305 h 6099082"/>
              <a:gd name="connsiteX95" fmla="*/ 10656519 w 12192000"/>
              <a:gd name="connsiteY95" fmla="*/ 4837740 h 6099082"/>
              <a:gd name="connsiteX96" fmla="*/ 10590031 w 12192000"/>
              <a:gd name="connsiteY96" fmla="*/ 4873366 h 6099082"/>
              <a:gd name="connsiteX97" fmla="*/ 10523354 w 12192000"/>
              <a:gd name="connsiteY97" fmla="*/ 4920039 h 6099082"/>
              <a:gd name="connsiteX98" fmla="*/ 10490969 w 12192000"/>
              <a:gd name="connsiteY98" fmla="*/ 4948806 h 6099082"/>
              <a:gd name="connsiteX99" fmla="*/ 10428291 w 12192000"/>
              <a:gd name="connsiteY99" fmla="*/ 4996622 h 6099082"/>
              <a:gd name="connsiteX100" fmla="*/ 10363709 w 12192000"/>
              <a:gd name="connsiteY100" fmla="*/ 5041201 h 6099082"/>
              <a:gd name="connsiteX101" fmla="*/ 10242357 w 12192000"/>
              <a:gd name="connsiteY101" fmla="*/ 5092257 h 6099082"/>
              <a:gd name="connsiteX102" fmla="*/ 10131863 w 12192000"/>
              <a:gd name="connsiteY102" fmla="*/ 5167315 h 6099082"/>
              <a:gd name="connsiteX103" fmla="*/ 10044230 w 12192000"/>
              <a:gd name="connsiteY103" fmla="*/ 5222182 h 6099082"/>
              <a:gd name="connsiteX104" fmla="*/ 9993175 w 12192000"/>
              <a:gd name="connsiteY104" fmla="*/ 5258189 h 6099082"/>
              <a:gd name="connsiteX105" fmla="*/ 9899446 w 12192000"/>
              <a:gd name="connsiteY105" fmla="*/ 5338582 h 6099082"/>
              <a:gd name="connsiteX106" fmla="*/ 9754088 w 12192000"/>
              <a:gd name="connsiteY106" fmla="*/ 5423166 h 6099082"/>
              <a:gd name="connsiteX107" fmla="*/ 9666265 w 12192000"/>
              <a:gd name="connsiteY107" fmla="*/ 5468888 h 6099082"/>
              <a:gd name="connsiteX108" fmla="*/ 9477283 w 12192000"/>
              <a:gd name="connsiteY108" fmla="*/ 5537851 h 6099082"/>
              <a:gd name="connsiteX109" fmla="*/ 9416321 w 12192000"/>
              <a:gd name="connsiteY109" fmla="*/ 5562426 h 6099082"/>
              <a:gd name="connsiteX110" fmla="*/ 9346597 w 12192000"/>
              <a:gd name="connsiteY110" fmla="*/ 5578619 h 6099082"/>
              <a:gd name="connsiteX111" fmla="*/ 9234579 w 12192000"/>
              <a:gd name="connsiteY111" fmla="*/ 5616911 h 6099082"/>
              <a:gd name="connsiteX112" fmla="*/ 9015878 w 12192000"/>
              <a:gd name="connsiteY112" fmla="*/ 5682826 h 6099082"/>
              <a:gd name="connsiteX113" fmla="*/ 8967871 w 12192000"/>
              <a:gd name="connsiteY113" fmla="*/ 5692923 h 6099082"/>
              <a:gd name="connsiteX114" fmla="*/ 8845565 w 12192000"/>
              <a:gd name="connsiteY114" fmla="*/ 5735407 h 6099082"/>
              <a:gd name="connsiteX115" fmla="*/ 8772219 w 12192000"/>
              <a:gd name="connsiteY115" fmla="*/ 5763982 h 6099082"/>
              <a:gd name="connsiteX116" fmla="*/ 8711448 w 12192000"/>
              <a:gd name="connsiteY116" fmla="*/ 5780366 h 6099082"/>
              <a:gd name="connsiteX117" fmla="*/ 8657726 w 12192000"/>
              <a:gd name="connsiteY117" fmla="*/ 5787986 h 6099082"/>
              <a:gd name="connsiteX118" fmla="*/ 8516369 w 12192000"/>
              <a:gd name="connsiteY118" fmla="*/ 5825705 h 6099082"/>
              <a:gd name="connsiteX119" fmla="*/ 8459979 w 12192000"/>
              <a:gd name="connsiteY119" fmla="*/ 5840566 h 6099082"/>
              <a:gd name="connsiteX120" fmla="*/ 8313671 w 12192000"/>
              <a:gd name="connsiteY120" fmla="*/ 5891622 h 6099082"/>
              <a:gd name="connsiteX121" fmla="*/ 8189651 w 12192000"/>
              <a:gd name="connsiteY121" fmla="*/ 5925341 h 6099082"/>
              <a:gd name="connsiteX122" fmla="*/ 8137835 w 12192000"/>
              <a:gd name="connsiteY122" fmla="*/ 5941534 h 6099082"/>
              <a:gd name="connsiteX123" fmla="*/ 8019339 w 12192000"/>
              <a:gd name="connsiteY123" fmla="*/ 5968586 h 6099082"/>
              <a:gd name="connsiteX124" fmla="*/ 7952280 w 12192000"/>
              <a:gd name="connsiteY124" fmla="*/ 5987637 h 6099082"/>
              <a:gd name="connsiteX125" fmla="*/ 7788636 w 12192000"/>
              <a:gd name="connsiteY125" fmla="*/ 6009163 h 6099082"/>
              <a:gd name="connsiteX126" fmla="*/ 7619655 w 12192000"/>
              <a:gd name="connsiteY126" fmla="*/ 6029928 h 6099082"/>
              <a:gd name="connsiteX127" fmla="*/ 7526880 w 12192000"/>
              <a:gd name="connsiteY127" fmla="*/ 6036786 h 6099082"/>
              <a:gd name="connsiteX128" fmla="*/ 7445916 w 12192000"/>
              <a:gd name="connsiteY128" fmla="*/ 6047647 h 6099082"/>
              <a:gd name="connsiteX129" fmla="*/ 7375428 w 12192000"/>
              <a:gd name="connsiteY129" fmla="*/ 6054505 h 6099082"/>
              <a:gd name="connsiteX130" fmla="*/ 7263220 w 12192000"/>
              <a:gd name="connsiteY130" fmla="*/ 6068411 h 6099082"/>
              <a:gd name="connsiteX131" fmla="*/ 7216547 w 12192000"/>
              <a:gd name="connsiteY131" fmla="*/ 6072032 h 6099082"/>
              <a:gd name="connsiteX132" fmla="*/ 7106432 w 12192000"/>
              <a:gd name="connsiteY132" fmla="*/ 6071840 h 6099082"/>
              <a:gd name="connsiteX133" fmla="*/ 7068141 w 12192000"/>
              <a:gd name="connsiteY133" fmla="*/ 6069936 h 6099082"/>
              <a:gd name="connsiteX134" fmla="*/ 6994415 w 12192000"/>
              <a:gd name="connsiteY134" fmla="*/ 6046313 h 6099082"/>
              <a:gd name="connsiteX135" fmla="*/ 6985653 w 12192000"/>
              <a:gd name="connsiteY135" fmla="*/ 6044599 h 6099082"/>
              <a:gd name="connsiteX136" fmla="*/ 6937263 w 12192000"/>
              <a:gd name="connsiteY136" fmla="*/ 6035263 h 6099082"/>
              <a:gd name="connsiteX137" fmla="*/ 6910782 w 12192000"/>
              <a:gd name="connsiteY137" fmla="*/ 6032214 h 6099082"/>
              <a:gd name="connsiteX138" fmla="*/ 6810195 w 12192000"/>
              <a:gd name="connsiteY138" fmla="*/ 6012784 h 6099082"/>
              <a:gd name="connsiteX139" fmla="*/ 6752283 w 12192000"/>
              <a:gd name="connsiteY139" fmla="*/ 6003639 h 6099082"/>
              <a:gd name="connsiteX140" fmla="*/ 6705417 w 12192000"/>
              <a:gd name="connsiteY140" fmla="*/ 6004974 h 6099082"/>
              <a:gd name="connsiteX141" fmla="*/ 6623118 w 12192000"/>
              <a:gd name="connsiteY141" fmla="*/ 6006687 h 6099082"/>
              <a:gd name="connsiteX142" fmla="*/ 6596828 w 12192000"/>
              <a:gd name="connsiteY142" fmla="*/ 6011070 h 6099082"/>
              <a:gd name="connsiteX143" fmla="*/ 6477951 w 12192000"/>
              <a:gd name="connsiteY143" fmla="*/ 5998495 h 6099082"/>
              <a:gd name="connsiteX144" fmla="*/ 6410131 w 12192000"/>
              <a:gd name="connsiteY144" fmla="*/ 5997543 h 6099082"/>
              <a:gd name="connsiteX145" fmla="*/ 6333739 w 12192000"/>
              <a:gd name="connsiteY145" fmla="*/ 5981920 h 6099082"/>
              <a:gd name="connsiteX146" fmla="*/ 6311449 w 12192000"/>
              <a:gd name="connsiteY146" fmla="*/ 5982682 h 6099082"/>
              <a:gd name="connsiteX147" fmla="*/ 6286493 w 12192000"/>
              <a:gd name="connsiteY147" fmla="*/ 5984017 h 6099082"/>
              <a:gd name="connsiteX148" fmla="*/ 6209909 w 12192000"/>
              <a:gd name="connsiteY148" fmla="*/ 5985161 h 6099082"/>
              <a:gd name="connsiteX149" fmla="*/ 6163424 w 12192000"/>
              <a:gd name="connsiteY149" fmla="*/ 5990874 h 6099082"/>
              <a:gd name="connsiteX150" fmla="*/ 6074841 w 12192000"/>
              <a:gd name="connsiteY150" fmla="*/ 5987447 h 6099082"/>
              <a:gd name="connsiteX151" fmla="*/ 6042072 w 12192000"/>
              <a:gd name="connsiteY151" fmla="*/ 5992399 h 6099082"/>
              <a:gd name="connsiteX152" fmla="*/ 5959204 w 12192000"/>
              <a:gd name="connsiteY152" fmla="*/ 5992971 h 6099082"/>
              <a:gd name="connsiteX153" fmla="*/ 5884905 w 12192000"/>
              <a:gd name="connsiteY153" fmla="*/ 5990113 h 6099082"/>
              <a:gd name="connsiteX154" fmla="*/ 5813275 w 12192000"/>
              <a:gd name="connsiteY154" fmla="*/ 5991637 h 6099082"/>
              <a:gd name="connsiteX155" fmla="*/ 5762029 w 12192000"/>
              <a:gd name="connsiteY155" fmla="*/ 5997923 h 6099082"/>
              <a:gd name="connsiteX156" fmla="*/ 5706401 w 12192000"/>
              <a:gd name="connsiteY156" fmla="*/ 6001734 h 6099082"/>
              <a:gd name="connsiteX157" fmla="*/ 5553045 w 12192000"/>
              <a:gd name="connsiteY157" fmla="*/ 6024403 h 6099082"/>
              <a:gd name="connsiteX158" fmla="*/ 5524660 w 12192000"/>
              <a:gd name="connsiteY158" fmla="*/ 6018880 h 6099082"/>
              <a:gd name="connsiteX159" fmla="*/ 5363491 w 12192000"/>
              <a:gd name="connsiteY159" fmla="*/ 6013736 h 6099082"/>
              <a:gd name="connsiteX160" fmla="*/ 5328437 w 12192000"/>
              <a:gd name="connsiteY160" fmla="*/ 6014118 h 6099082"/>
              <a:gd name="connsiteX161" fmla="*/ 5234326 w 12192000"/>
              <a:gd name="connsiteY161" fmla="*/ 5991637 h 6099082"/>
              <a:gd name="connsiteX162" fmla="*/ 5089161 w 12192000"/>
              <a:gd name="connsiteY162" fmla="*/ 6027262 h 6099082"/>
              <a:gd name="connsiteX163" fmla="*/ 4953328 w 12192000"/>
              <a:gd name="connsiteY163" fmla="*/ 6071840 h 6099082"/>
              <a:gd name="connsiteX164" fmla="*/ 4936184 w 12192000"/>
              <a:gd name="connsiteY164" fmla="*/ 6077555 h 6099082"/>
              <a:gd name="connsiteX165" fmla="*/ 4887414 w 12192000"/>
              <a:gd name="connsiteY165" fmla="*/ 6087272 h 6099082"/>
              <a:gd name="connsiteX166" fmla="*/ 4827024 w 12192000"/>
              <a:gd name="connsiteY166" fmla="*/ 6090701 h 6099082"/>
              <a:gd name="connsiteX167" fmla="*/ 4750439 w 12192000"/>
              <a:gd name="connsiteY167" fmla="*/ 6099082 h 6099082"/>
              <a:gd name="connsiteX168" fmla="*/ 4689097 w 12192000"/>
              <a:gd name="connsiteY168" fmla="*/ 6088605 h 6099082"/>
              <a:gd name="connsiteX169" fmla="*/ 4603368 w 12192000"/>
              <a:gd name="connsiteY169" fmla="*/ 6072984 h 6099082"/>
              <a:gd name="connsiteX170" fmla="*/ 4522595 w 12192000"/>
              <a:gd name="connsiteY170" fmla="*/ 6058123 h 6099082"/>
              <a:gd name="connsiteX171" fmla="*/ 4497067 w 12192000"/>
              <a:gd name="connsiteY171" fmla="*/ 6075649 h 6099082"/>
              <a:gd name="connsiteX172" fmla="*/ 4457632 w 12192000"/>
              <a:gd name="connsiteY172" fmla="*/ 6090890 h 6099082"/>
              <a:gd name="connsiteX173" fmla="*/ 4413816 w 12192000"/>
              <a:gd name="connsiteY173" fmla="*/ 6072601 h 6099082"/>
              <a:gd name="connsiteX174" fmla="*/ 4311323 w 12192000"/>
              <a:gd name="connsiteY174" fmla="*/ 6034693 h 6099082"/>
              <a:gd name="connsiteX175" fmla="*/ 4246551 w 12192000"/>
              <a:gd name="connsiteY175" fmla="*/ 6032976 h 6099082"/>
              <a:gd name="connsiteX176" fmla="*/ 4105766 w 12192000"/>
              <a:gd name="connsiteY176" fmla="*/ 6016784 h 6099082"/>
              <a:gd name="connsiteX177" fmla="*/ 4013753 w 12192000"/>
              <a:gd name="connsiteY177" fmla="*/ 5993733 h 6099082"/>
              <a:gd name="connsiteX178" fmla="*/ 3947648 w 12192000"/>
              <a:gd name="connsiteY178" fmla="*/ 5967634 h 6099082"/>
              <a:gd name="connsiteX179" fmla="*/ 3852966 w 12192000"/>
              <a:gd name="connsiteY179" fmla="*/ 5933533 h 6099082"/>
              <a:gd name="connsiteX180" fmla="*/ 3757902 w 12192000"/>
              <a:gd name="connsiteY180" fmla="*/ 5915816 h 6099082"/>
              <a:gd name="connsiteX181" fmla="*/ 3689131 w 12192000"/>
              <a:gd name="connsiteY181" fmla="*/ 5893526 h 6099082"/>
              <a:gd name="connsiteX182" fmla="*/ 3605116 w 12192000"/>
              <a:gd name="connsiteY182" fmla="*/ 5878285 h 6099082"/>
              <a:gd name="connsiteX183" fmla="*/ 3534629 w 12192000"/>
              <a:gd name="connsiteY183" fmla="*/ 5877715 h 6099082"/>
              <a:gd name="connsiteX184" fmla="*/ 3424135 w 12192000"/>
              <a:gd name="connsiteY184" fmla="*/ 5880382 h 6099082"/>
              <a:gd name="connsiteX185" fmla="*/ 3288877 w 12192000"/>
              <a:gd name="connsiteY185" fmla="*/ 5834280 h 6099082"/>
              <a:gd name="connsiteX186" fmla="*/ 3234202 w 12192000"/>
              <a:gd name="connsiteY186" fmla="*/ 5823991 h 6099082"/>
              <a:gd name="connsiteX187" fmla="*/ 3182763 w 12192000"/>
              <a:gd name="connsiteY187" fmla="*/ 5819229 h 6099082"/>
              <a:gd name="connsiteX188" fmla="*/ 3073604 w 12192000"/>
              <a:gd name="connsiteY188" fmla="*/ 5788558 h 6099082"/>
              <a:gd name="connsiteX189" fmla="*/ 3029216 w 12192000"/>
              <a:gd name="connsiteY189" fmla="*/ 5778459 h 6099082"/>
              <a:gd name="connsiteX190" fmla="*/ 2967110 w 12192000"/>
              <a:gd name="connsiteY190" fmla="*/ 5778651 h 6099082"/>
              <a:gd name="connsiteX191" fmla="*/ 2854140 w 12192000"/>
              <a:gd name="connsiteY191" fmla="*/ 5764553 h 6099082"/>
              <a:gd name="connsiteX192" fmla="*/ 2741360 w 12192000"/>
              <a:gd name="connsiteY192" fmla="*/ 5723403 h 6099082"/>
              <a:gd name="connsiteX193" fmla="*/ 2693543 w 12192000"/>
              <a:gd name="connsiteY193" fmla="*/ 5727405 h 6099082"/>
              <a:gd name="connsiteX194" fmla="*/ 2676398 w 12192000"/>
              <a:gd name="connsiteY194" fmla="*/ 5726453 h 6099082"/>
              <a:gd name="connsiteX195" fmla="*/ 2522279 w 12192000"/>
              <a:gd name="connsiteY195" fmla="*/ 5703782 h 6099082"/>
              <a:gd name="connsiteX196" fmla="*/ 2506847 w 12192000"/>
              <a:gd name="connsiteY196" fmla="*/ 5701305 h 6099082"/>
              <a:gd name="connsiteX197" fmla="*/ 2434456 w 12192000"/>
              <a:gd name="connsiteY197" fmla="*/ 5681112 h 6099082"/>
              <a:gd name="connsiteX198" fmla="*/ 2251948 w 12192000"/>
              <a:gd name="connsiteY198" fmla="*/ 5668538 h 6099082"/>
              <a:gd name="connsiteX199" fmla="*/ 2240710 w 12192000"/>
              <a:gd name="connsiteY199" fmla="*/ 5667014 h 6099082"/>
              <a:gd name="connsiteX200" fmla="*/ 2179556 w 12192000"/>
              <a:gd name="connsiteY200" fmla="*/ 5677111 h 6099082"/>
              <a:gd name="connsiteX201" fmla="*/ 2149267 w 12192000"/>
              <a:gd name="connsiteY201" fmla="*/ 5691399 h 6099082"/>
              <a:gd name="connsiteX202" fmla="*/ 2102021 w 12192000"/>
              <a:gd name="connsiteY202" fmla="*/ 5706259 h 6099082"/>
              <a:gd name="connsiteX203" fmla="*/ 2054013 w 12192000"/>
              <a:gd name="connsiteY203" fmla="*/ 5711784 h 6099082"/>
              <a:gd name="connsiteX204" fmla="*/ 1973429 w 12192000"/>
              <a:gd name="connsiteY204" fmla="*/ 5689303 h 6099082"/>
              <a:gd name="connsiteX205" fmla="*/ 1944092 w 12192000"/>
              <a:gd name="connsiteY205" fmla="*/ 5687017 h 6099082"/>
              <a:gd name="connsiteX206" fmla="*/ 1878748 w 12192000"/>
              <a:gd name="connsiteY206" fmla="*/ 5676159 h 6099082"/>
              <a:gd name="connsiteX207" fmla="*/ 1821596 w 12192000"/>
              <a:gd name="connsiteY207" fmla="*/ 5676920 h 6099082"/>
              <a:gd name="connsiteX208" fmla="*/ 1775684 w 12192000"/>
              <a:gd name="connsiteY208" fmla="*/ 5694257 h 6099082"/>
              <a:gd name="connsiteX209" fmla="*/ 1709006 w 12192000"/>
              <a:gd name="connsiteY209" fmla="*/ 5697685 h 6099082"/>
              <a:gd name="connsiteX210" fmla="*/ 1665950 w 12192000"/>
              <a:gd name="connsiteY210" fmla="*/ 5685113 h 6099082"/>
              <a:gd name="connsiteX211" fmla="*/ 1657188 w 12192000"/>
              <a:gd name="connsiteY211" fmla="*/ 5683399 h 6099082"/>
              <a:gd name="connsiteX212" fmla="*/ 1544598 w 12192000"/>
              <a:gd name="connsiteY212" fmla="*/ 5682634 h 6099082"/>
              <a:gd name="connsiteX213" fmla="*/ 1404006 w 12192000"/>
              <a:gd name="connsiteY213" fmla="*/ 5720546 h 6099082"/>
              <a:gd name="connsiteX214" fmla="*/ 1380762 w 12192000"/>
              <a:gd name="connsiteY214" fmla="*/ 5728549 h 6099082"/>
              <a:gd name="connsiteX215" fmla="*/ 1267411 w 12192000"/>
              <a:gd name="connsiteY215" fmla="*/ 5742455 h 6099082"/>
              <a:gd name="connsiteX216" fmla="*/ 1206641 w 12192000"/>
              <a:gd name="connsiteY216" fmla="*/ 5756553 h 6099082"/>
              <a:gd name="connsiteX217" fmla="*/ 1162823 w 12192000"/>
              <a:gd name="connsiteY217" fmla="*/ 5757315 h 6099082"/>
              <a:gd name="connsiteX218" fmla="*/ 1109865 w 12192000"/>
              <a:gd name="connsiteY218" fmla="*/ 5782270 h 6099082"/>
              <a:gd name="connsiteX219" fmla="*/ 1092527 w 12192000"/>
              <a:gd name="connsiteY219" fmla="*/ 5793130 h 6099082"/>
              <a:gd name="connsiteX220" fmla="*/ 1071762 w 12192000"/>
              <a:gd name="connsiteY220" fmla="*/ 5799607 h 6099082"/>
              <a:gd name="connsiteX221" fmla="*/ 977653 w 12192000"/>
              <a:gd name="connsiteY221" fmla="*/ 5820182 h 6099082"/>
              <a:gd name="connsiteX222" fmla="*/ 960887 w 12192000"/>
              <a:gd name="connsiteY222" fmla="*/ 5831801 h 6099082"/>
              <a:gd name="connsiteX223" fmla="*/ 949646 w 12192000"/>
              <a:gd name="connsiteY223" fmla="*/ 5839042 h 6099082"/>
              <a:gd name="connsiteX224" fmla="*/ 858205 w 12192000"/>
              <a:gd name="connsiteY224" fmla="*/ 5851234 h 6099082"/>
              <a:gd name="connsiteX225" fmla="*/ 801053 w 12192000"/>
              <a:gd name="connsiteY225" fmla="*/ 5885715 h 6099082"/>
              <a:gd name="connsiteX226" fmla="*/ 785432 w 12192000"/>
              <a:gd name="connsiteY226" fmla="*/ 5900384 h 6099082"/>
              <a:gd name="connsiteX227" fmla="*/ 730754 w 12192000"/>
              <a:gd name="connsiteY227" fmla="*/ 5922482 h 6099082"/>
              <a:gd name="connsiteX228" fmla="*/ 546917 w 12192000"/>
              <a:gd name="connsiteY228" fmla="*/ 5964966 h 6099082"/>
              <a:gd name="connsiteX229" fmla="*/ 494337 w 12192000"/>
              <a:gd name="connsiteY229" fmla="*/ 5949915 h 6099082"/>
              <a:gd name="connsiteX230" fmla="*/ 394511 w 12192000"/>
              <a:gd name="connsiteY230" fmla="*/ 5990303 h 6099082"/>
              <a:gd name="connsiteX231" fmla="*/ 307259 w 12192000"/>
              <a:gd name="connsiteY231" fmla="*/ 6013163 h 6099082"/>
              <a:gd name="connsiteX232" fmla="*/ 274873 w 12192000"/>
              <a:gd name="connsiteY232" fmla="*/ 6018690 h 6099082"/>
              <a:gd name="connsiteX233" fmla="*/ 172384 w 12192000"/>
              <a:gd name="connsiteY233" fmla="*/ 6028786 h 6099082"/>
              <a:gd name="connsiteX234" fmla="*/ 119613 w 12192000"/>
              <a:gd name="connsiteY234" fmla="*/ 6051647 h 6099082"/>
              <a:gd name="connsiteX235" fmla="*/ 61197 w 12192000"/>
              <a:gd name="connsiteY235" fmla="*/ 6069150 h 6099082"/>
              <a:gd name="connsiteX236" fmla="*/ 544 w 12192000"/>
              <a:gd name="connsiteY236" fmla="*/ 6073921 h 6099082"/>
              <a:gd name="connsiteX237" fmla="*/ 544 w 12192000"/>
              <a:gd name="connsiteY237" fmla="*/ 5946682 h 6099082"/>
              <a:gd name="connsiteX238" fmla="*/ 0 w 12192000"/>
              <a:gd name="connsiteY238" fmla="*/ 5946682 h 6099082"/>
              <a:gd name="connsiteX239" fmla="*/ 0 w 12192000"/>
              <a:gd name="connsiteY239" fmla="*/ 1335314 h 6099082"/>
              <a:gd name="connsiteX240" fmla="*/ 0 w 12192000"/>
              <a:gd name="connsiteY240" fmla="*/ 873938 h 609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12192000" h="6099082">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6" y="5749662"/>
                </a:lnTo>
                <a:lnTo>
                  <a:pt x="6291385" y="5749714"/>
                </a:lnTo>
                <a:lnTo>
                  <a:pt x="6306284" y="5755552"/>
                </a:lnTo>
                <a:lnTo>
                  <a:pt x="6308075" y="5755968"/>
                </a:lnTo>
                <a:lnTo>
                  <a:pt x="6313854" y="5758133"/>
                </a:lnTo>
                <a:cubicBezTo>
                  <a:pt x="6321454" y="5760521"/>
                  <a:pt x="6329151" y="5762258"/>
                  <a:pt x="6337047" y="5762696"/>
                </a:cubicBezTo>
                <a:lnTo>
                  <a:pt x="6308075" y="5755968"/>
                </a:lnTo>
                <a:lnTo>
                  <a:pt x="6291385" y="5749714"/>
                </a:lnTo>
                <a:lnTo>
                  <a:pt x="6276197" y="5743764"/>
                </a:lnTo>
                <a:lnTo>
                  <a:pt x="6274406" y="5743345"/>
                </a:lnTo>
                <a:lnTo>
                  <a:pt x="6268612" y="5741171"/>
                </a:lnTo>
                <a:cubicBezTo>
                  <a:pt x="6260996" y="5738770"/>
                  <a:pt x="6253273" y="5737013"/>
                  <a:pt x="6245343" y="5736549"/>
                </a:cubicBezTo>
                <a:close/>
                <a:moveTo>
                  <a:pt x="3871824" y="5726642"/>
                </a:moveTo>
                <a:cubicBezTo>
                  <a:pt x="3883350" y="5738834"/>
                  <a:pt x="3895591" y="5748360"/>
                  <a:pt x="3908498" y="5756123"/>
                </a:cubicBezTo>
                <a:lnTo>
                  <a:pt x="3908984" y="5756350"/>
                </a:lnTo>
                <a:lnTo>
                  <a:pt x="3908498" y="5756123"/>
                </a:lnTo>
                <a:cubicBezTo>
                  <a:pt x="3895591" y="5748360"/>
                  <a:pt x="3883351" y="5738834"/>
                  <a:pt x="3871824" y="5726642"/>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5" y="5670301"/>
                </a:cubicBezTo>
                <a:lnTo>
                  <a:pt x="4858238" y="5663787"/>
                </a:lnTo>
                <a:cubicBezTo>
                  <a:pt x="4849944" y="5659978"/>
                  <a:pt x="4841980" y="5654298"/>
                  <a:pt x="4834454" y="5646059"/>
                </a:cubicBezTo>
                <a:close/>
                <a:moveTo>
                  <a:pt x="5056443" y="5643725"/>
                </a:moveTo>
                <a:lnTo>
                  <a:pt x="5072588" y="5644505"/>
                </a:lnTo>
                <a:cubicBezTo>
                  <a:pt x="5078053" y="5645963"/>
                  <a:pt x="5083589" y="5648726"/>
                  <a:pt x="5089161" y="5653107"/>
                </a:cubicBezTo>
                <a:cubicBezTo>
                  <a:pt x="5078018"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4" y="5990874"/>
                </a:cubicBezTo>
                <a:cubicBezTo>
                  <a:pt x="6133897" y="5985351"/>
                  <a:pt x="6104368" y="5997733"/>
                  <a:pt x="6074841" y="5987447"/>
                </a:cubicBezTo>
                <a:cubicBezTo>
                  <a:pt x="6065695" y="5984399"/>
                  <a:pt x="6053123" y="5992019"/>
                  <a:pt x="6042072" y="5992399"/>
                </a:cubicBezTo>
                <a:cubicBezTo>
                  <a:pt x="6014449" y="5993351"/>
                  <a:pt x="5986827" y="5993161"/>
                  <a:pt x="5959204" y="5992971"/>
                </a:cubicBezTo>
                <a:cubicBezTo>
                  <a:pt x="5934437" y="5992781"/>
                  <a:pt x="5908718" y="5995447"/>
                  <a:pt x="5884905" y="5990113"/>
                </a:cubicBezTo>
                <a:cubicBezTo>
                  <a:pt x="5859949" y="5984399"/>
                  <a:pt x="5837470" y="5985161"/>
                  <a:pt x="5813275" y="5991637"/>
                </a:cubicBezTo>
                <a:cubicBezTo>
                  <a:pt x="5796701" y="5996019"/>
                  <a:pt x="5779174" y="5996591"/>
                  <a:pt x="5762029" y="5997923"/>
                </a:cubicBezTo>
                <a:cubicBezTo>
                  <a:pt x="5743551" y="5999447"/>
                  <a:pt x="5723166" y="5995447"/>
                  <a:pt x="5706401" y="6001734"/>
                </a:cubicBezTo>
                <a:cubicBezTo>
                  <a:pt x="5656488" y="6020403"/>
                  <a:pt x="5605243" y="6024403"/>
                  <a:pt x="5553045" y="6024403"/>
                </a:cubicBezTo>
                <a:cubicBezTo>
                  <a:pt x="5543518" y="6024403"/>
                  <a:pt x="5533801" y="6021738"/>
                  <a:pt x="5524660" y="6018880"/>
                </a:cubicBezTo>
                <a:cubicBezTo>
                  <a:pt x="5471316" y="6001734"/>
                  <a:pt x="5417784" y="6003257"/>
                  <a:pt x="5363491" y="6013736"/>
                </a:cubicBezTo>
                <a:cubicBezTo>
                  <a:pt x="5352249" y="6016022"/>
                  <a:pt x="5339677" y="6016403"/>
                  <a:pt x="5328437" y="6014118"/>
                </a:cubicBezTo>
                <a:cubicBezTo>
                  <a:pt x="5296812" y="6007449"/>
                  <a:pt x="5266141" y="5996399"/>
                  <a:pt x="5234326" y="5991637"/>
                </a:cubicBezTo>
                <a:cubicBezTo>
                  <a:pt x="5181748" y="5983826"/>
                  <a:pt x="5136216" y="6010115"/>
                  <a:pt x="5089161" y="6027262"/>
                </a:cubicBezTo>
                <a:cubicBezTo>
                  <a:pt x="5044391" y="6043455"/>
                  <a:pt x="5006291" y="6080032"/>
                  <a:pt x="4953328" y="6071840"/>
                </a:cubicBezTo>
                <a:cubicBezTo>
                  <a:pt x="4947996" y="6071078"/>
                  <a:pt x="4942089" y="6076222"/>
                  <a:pt x="4936184" y="6077555"/>
                </a:cubicBezTo>
                <a:cubicBezTo>
                  <a:pt x="4919991" y="6081176"/>
                  <a:pt x="4903799" y="6085555"/>
                  <a:pt x="4887414" y="6087272"/>
                </a:cubicBezTo>
                <a:cubicBezTo>
                  <a:pt x="4867412" y="6089558"/>
                  <a:pt x="4847027" y="6088797"/>
                  <a:pt x="4827024" y="6090701"/>
                </a:cubicBezTo>
                <a:cubicBezTo>
                  <a:pt x="4801305" y="6092986"/>
                  <a:pt x="4775968" y="6099082"/>
                  <a:pt x="4750439" y="6099082"/>
                </a:cubicBezTo>
                <a:cubicBezTo>
                  <a:pt x="4729865" y="6099082"/>
                  <a:pt x="4709480" y="6092034"/>
                  <a:pt x="4689097" y="6088605"/>
                </a:cubicBezTo>
                <a:cubicBezTo>
                  <a:pt x="4660331" y="6083842"/>
                  <a:pt x="4628705" y="6085176"/>
                  <a:pt x="4603368" y="6072984"/>
                </a:cubicBezTo>
                <a:cubicBezTo>
                  <a:pt x="4576318" y="6060029"/>
                  <a:pt x="4550599" y="6054123"/>
                  <a:pt x="4522595" y="6058123"/>
                </a:cubicBezTo>
                <a:cubicBezTo>
                  <a:pt x="4513260" y="6059457"/>
                  <a:pt x="4501257" y="6067459"/>
                  <a:pt x="4497067" y="6075649"/>
                </a:cubicBezTo>
                <a:cubicBezTo>
                  <a:pt x="4487731" y="6093938"/>
                  <a:pt x="4474968" y="6097178"/>
                  <a:pt x="4457632" y="6090890"/>
                </a:cubicBezTo>
                <a:cubicBezTo>
                  <a:pt x="4442581" y="6085555"/>
                  <a:pt x="4424103" y="6082890"/>
                  <a:pt x="4413816" y="6072601"/>
                </a:cubicBezTo>
                <a:cubicBezTo>
                  <a:pt x="4384668" y="6043455"/>
                  <a:pt x="4347518" y="6042503"/>
                  <a:pt x="4311323" y="6034693"/>
                </a:cubicBezTo>
                <a:cubicBezTo>
                  <a:pt x="4289227" y="6029928"/>
                  <a:pt x="4268649" y="6029738"/>
                  <a:pt x="4246551" y="6032976"/>
                </a:cubicBezTo>
                <a:cubicBezTo>
                  <a:pt x="4198545"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ln>
            <a:noFill/>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8" name="Group 17">
            <a:extLst>
              <a:ext uri="{FF2B5EF4-FFF2-40B4-BE49-F238E27FC236}">
                <a16:creationId xmlns:a16="http://schemas.microsoft.com/office/drawing/2014/main" id="{4252769E-B9F0-4068-A645-5BBEF16E9C2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3296010"/>
            <a:ext cx="12191456" cy="2849975"/>
            <a:chOff x="476" y="-3923156"/>
            <a:chExt cx="10667524" cy="2493728"/>
          </a:xfrm>
        </p:grpSpPr>
        <p:sp>
          <p:nvSpPr>
            <p:cNvPr id="19" name="Freeform: Shape 18">
              <a:extLst>
                <a:ext uri="{FF2B5EF4-FFF2-40B4-BE49-F238E27FC236}">
                  <a16:creationId xmlns:a16="http://schemas.microsoft.com/office/drawing/2014/main" id="{1E12D6AD-7096-45BB-9C02-468B2704C15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39953252-97DE-4766-B2F6-E4FDA2FDA6A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4" name="Immagine 3">
            <a:extLst>
              <a:ext uri="{FF2B5EF4-FFF2-40B4-BE49-F238E27FC236}">
                <a16:creationId xmlns:a16="http://schemas.microsoft.com/office/drawing/2014/main" id="{7BCFB630-8640-42F8-AC38-A99F9E73A0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6131" y="6145985"/>
            <a:ext cx="1553725" cy="589049"/>
          </a:xfrm>
          <a:prstGeom prst="rect">
            <a:avLst/>
          </a:prstGeom>
        </p:spPr>
      </p:pic>
      <p:sp>
        <p:nvSpPr>
          <p:cNvPr id="12" name="CasellaDiTesto 11">
            <a:extLst>
              <a:ext uri="{FF2B5EF4-FFF2-40B4-BE49-F238E27FC236}">
                <a16:creationId xmlns:a16="http://schemas.microsoft.com/office/drawing/2014/main" id="{51106479-F3DC-4968-B835-1CBCEE97D0A7}"/>
              </a:ext>
            </a:extLst>
          </p:cNvPr>
          <p:cNvSpPr txBox="1"/>
          <p:nvPr/>
        </p:nvSpPr>
        <p:spPr>
          <a:xfrm>
            <a:off x="571496" y="1372282"/>
            <a:ext cx="4257675" cy="461665"/>
          </a:xfrm>
          <a:prstGeom prst="rect">
            <a:avLst/>
          </a:prstGeom>
          <a:noFill/>
        </p:spPr>
        <p:txBody>
          <a:bodyPr wrap="square" rtlCol="0">
            <a:spAutoFit/>
          </a:bodyPr>
          <a:lstStyle/>
          <a:p>
            <a:pPr algn="ctr"/>
            <a:r>
              <a:rPr lang="it-IT" sz="2400" dirty="0">
                <a:solidFill>
                  <a:schemeClr val="bg1"/>
                </a:solidFill>
                <a:latin typeface="Baskerville Old Face" panose="02020602080505020303" pitchFamily="18" charset="0"/>
              </a:rPr>
              <a:t>Pubblicistica educativa dell’800</a:t>
            </a:r>
          </a:p>
        </p:txBody>
      </p:sp>
      <p:sp>
        <p:nvSpPr>
          <p:cNvPr id="2" name="CasellaDiTesto 1">
            <a:extLst>
              <a:ext uri="{FF2B5EF4-FFF2-40B4-BE49-F238E27FC236}">
                <a16:creationId xmlns:a16="http://schemas.microsoft.com/office/drawing/2014/main" id="{0C5EAAA9-26D3-4A60-B669-5080AF407441}"/>
              </a:ext>
            </a:extLst>
          </p:cNvPr>
          <p:cNvSpPr txBox="1"/>
          <p:nvPr/>
        </p:nvSpPr>
        <p:spPr>
          <a:xfrm>
            <a:off x="7229474" y="373159"/>
            <a:ext cx="2562225" cy="461665"/>
          </a:xfrm>
          <a:prstGeom prst="rect">
            <a:avLst/>
          </a:prstGeom>
          <a:noFill/>
        </p:spPr>
        <p:txBody>
          <a:bodyPr wrap="square" rtlCol="0">
            <a:spAutoFit/>
          </a:bodyPr>
          <a:lstStyle/>
          <a:p>
            <a:pPr algn="ctr"/>
            <a:r>
              <a:rPr lang="it-IT" sz="2400" dirty="0">
                <a:solidFill>
                  <a:schemeClr val="bg1"/>
                </a:solidFill>
                <a:latin typeface="Baskerville Old Face" panose="02020602080505020303" pitchFamily="18" charset="0"/>
              </a:rPr>
              <a:t>carattere uniforme</a:t>
            </a:r>
          </a:p>
        </p:txBody>
      </p:sp>
      <p:sp>
        <p:nvSpPr>
          <p:cNvPr id="3" name="CasellaDiTesto 2">
            <a:extLst>
              <a:ext uri="{FF2B5EF4-FFF2-40B4-BE49-F238E27FC236}">
                <a16:creationId xmlns:a16="http://schemas.microsoft.com/office/drawing/2014/main" id="{CE76D6B2-2A72-4E93-8B0F-C95AE569E882}"/>
              </a:ext>
            </a:extLst>
          </p:cNvPr>
          <p:cNvSpPr txBox="1"/>
          <p:nvPr/>
        </p:nvSpPr>
        <p:spPr>
          <a:xfrm>
            <a:off x="6805677" y="1244898"/>
            <a:ext cx="4798227" cy="1200329"/>
          </a:xfrm>
          <a:prstGeom prst="rect">
            <a:avLst/>
          </a:prstGeom>
          <a:noFill/>
        </p:spPr>
        <p:txBody>
          <a:bodyPr wrap="square" rtlCol="0">
            <a:spAutoFit/>
          </a:bodyPr>
          <a:lstStyle/>
          <a:p>
            <a:pPr algn="ctr"/>
            <a:r>
              <a:rPr lang="it-IT" sz="2400" dirty="0">
                <a:solidFill>
                  <a:schemeClr val="bg1"/>
                </a:solidFill>
                <a:latin typeface="Baskerville Old Face" panose="02020602080505020303" pitchFamily="18" charset="0"/>
              </a:rPr>
              <a:t>orientamenti trasversali alle correnti culturali e agli schieramenti politici (laici, liberali, cattolici, …)</a:t>
            </a:r>
          </a:p>
        </p:txBody>
      </p:sp>
      <p:sp>
        <p:nvSpPr>
          <p:cNvPr id="24" name="Ovale 23">
            <a:extLst>
              <a:ext uri="{FF2B5EF4-FFF2-40B4-BE49-F238E27FC236}">
                <a16:creationId xmlns:a16="http://schemas.microsoft.com/office/drawing/2014/main" id="{953BF7AE-DF30-426F-A242-AE4EFFA5B3F3}"/>
              </a:ext>
            </a:extLst>
          </p:cNvPr>
          <p:cNvSpPr/>
          <p:nvPr/>
        </p:nvSpPr>
        <p:spPr>
          <a:xfrm>
            <a:off x="7026750" y="2786497"/>
            <a:ext cx="3455196" cy="1200329"/>
          </a:xfrm>
          <a:prstGeom prst="ellipse">
            <a:avLst/>
          </a:prstGeom>
          <a:solidFill>
            <a:schemeClr val="tx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a:extLst>
              <a:ext uri="{FF2B5EF4-FFF2-40B4-BE49-F238E27FC236}">
                <a16:creationId xmlns:a16="http://schemas.microsoft.com/office/drawing/2014/main" id="{850BEA37-3172-4508-B466-902FFCA433D1}"/>
              </a:ext>
            </a:extLst>
          </p:cNvPr>
          <p:cNvSpPr txBox="1"/>
          <p:nvPr/>
        </p:nvSpPr>
        <p:spPr>
          <a:xfrm>
            <a:off x="6940819" y="3040008"/>
            <a:ext cx="3533778" cy="830997"/>
          </a:xfrm>
          <a:prstGeom prst="rect">
            <a:avLst/>
          </a:prstGeom>
          <a:noFill/>
        </p:spPr>
        <p:txBody>
          <a:bodyPr wrap="square" rtlCol="0">
            <a:spAutoFit/>
          </a:bodyPr>
          <a:lstStyle/>
          <a:p>
            <a:pPr algn="ctr"/>
            <a:r>
              <a:rPr lang="it-IT" sz="2400" dirty="0">
                <a:solidFill>
                  <a:schemeClr val="bg1"/>
                </a:solidFill>
                <a:latin typeface="Baskerville Old Face" panose="02020602080505020303" pitchFamily="18" charset="0"/>
              </a:rPr>
              <a:t>richiami ad autori e opere del Sei e Settecento</a:t>
            </a:r>
          </a:p>
        </p:txBody>
      </p:sp>
      <p:cxnSp>
        <p:nvCxnSpPr>
          <p:cNvPr id="7" name="Connettore 2 6">
            <a:extLst>
              <a:ext uri="{FF2B5EF4-FFF2-40B4-BE49-F238E27FC236}">
                <a16:creationId xmlns:a16="http://schemas.microsoft.com/office/drawing/2014/main" id="{4CA13397-3ACD-489B-8B38-BC62C4796F94}"/>
              </a:ext>
            </a:extLst>
          </p:cNvPr>
          <p:cNvCxnSpPr>
            <a:cxnSpLocks/>
          </p:cNvCxnSpPr>
          <p:nvPr/>
        </p:nvCxnSpPr>
        <p:spPr>
          <a:xfrm flipV="1">
            <a:off x="4750591" y="783233"/>
            <a:ext cx="2478883" cy="696958"/>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ttore 2 16">
            <a:extLst>
              <a:ext uri="{FF2B5EF4-FFF2-40B4-BE49-F238E27FC236}">
                <a16:creationId xmlns:a16="http://schemas.microsoft.com/office/drawing/2014/main" id="{9E37D751-4471-440A-B1C8-C731EE09927D}"/>
              </a:ext>
            </a:extLst>
          </p:cNvPr>
          <p:cNvCxnSpPr>
            <a:cxnSpLocks/>
          </p:cNvCxnSpPr>
          <p:nvPr/>
        </p:nvCxnSpPr>
        <p:spPr>
          <a:xfrm flipV="1">
            <a:off x="4750591" y="1580556"/>
            <a:ext cx="2133666" cy="22558"/>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ttore 2 20">
            <a:extLst>
              <a:ext uri="{FF2B5EF4-FFF2-40B4-BE49-F238E27FC236}">
                <a16:creationId xmlns:a16="http://schemas.microsoft.com/office/drawing/2014/main" id="{8D208AE8-A8FA-41C1-BA30-53571585516F}"/>
              </a:ext>
            </a:extLst>
          </p:cNvPr>
          <p:cNvCxnSpPr>
            <a:cxnSpLocks/>
          </p:cNvCxnSpPr>
          <p:nvPr/>
        </p:nvCxnSpPr>
        <p:spPr>
          <a:xfrm>
            <a:off x="4750591" y="1715974"/>
            <a:ext cx="2182879" cy="1349203"/>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5" name="Freccia destra con strisce 24">
            <a:extLst>
              <a:ext uri="{FF2B5EF4-FFF2-40B4-BE49-F238E27FC236}">
                <a16:creationId xmlns:a16="http://schemas.microsoft.com/office/drawing/2014/main" id="{FCC4A5C8-B6D4-47FC-BDA6-53EF7AADECE2}"/>
              </a:ext>
            </a:extLst>
          </p:cNvPr>
          <p:cNvSpPr/>
          <p:nvPr/>
        </p:nvSpPr>
        <p:spPr>
          <a:xfrm rot="5400000">
            <a:off x="8359319" y="4064980"/>
            <a:ext cx="790056" cy="394247"/>
          </a:xfrm>
          <a:prstGeom prst="stripedRightArrow">
            <a:avLst/>
          </a:prstGeom>
          <a:solidFill>
            <a:schemeClr val="tx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CasellaDiTesto 25">
            <a:extLst>
              <a:ext uri="{FF2B5EF4-FFF2-40B4-BE49-F238E27FC236}">
                <a16:creationId xmlns:a16="http://schemas.microsoft.com/office/drawing/2014/main" id="{C3243A38-D360-4AF4-87DA-905545BE8619}"/>
              </a:ext>
            </a:extLst>
          </p:cNvPr>
          <p:cNvSpPr txBox="1"/>
          <p:nvPr/>
        </p:nvSpPr>
        <p:spPr>
          <a:xfrm>
            <a:off x="492310" y="4717858"/>
            <a:ext cx="11207380" cy="1446550"/>
          </a:xfrm>
          <a:prstGeom prst="rect">
            <a:avLst/>
          </a:prstGeom>
          <a:noFill/>
        </p:spPr>
        <p:txBody>
          <a:bodyPr wrap="square" rtlCol="0">
            <a:spAutoFit/>
          </a:bodyPr>
          <a:lstStyle/>
          <a:p>
            <a:pPr algn="ctr"/>
            <a:r>
              <a:rPr lang="it-IT" sz="2200" dirty="0">
                <a:solidFill>
                  <a:schemeClr val="bg1"/>
                </a:solidFill>
                <a:latin typeface="Baskerville Old Face" panose="02020602080505020303" pitchFamily="18" charset="0"/>
              </a:rPr>
              <a:t>in particolare, sono riprese e rilanciate le idee di </a:t>
            </a:r>
            <a:r>
              <a:rPr lang="it-IT" sz="2200" b="1" u="sng" dirty="0">
                <a:solidFill>
                  <a:schemeClr val="bg1"/>
                </a:solidFill>
                <a:latin typeface="Baskerville Old Face" panose="02020602080505020303" pitchFamily="18" charset="0"/>
              </a:rPr>
              <a:t>F. </a:t>
            </a:r>
            <a:r>
              <a:rPr lang="it-IT" sz="2200" b="1" u="sng" dirty="0" err="1">
                <a:solidFill>
                  <a:schemeClr val="bg1"/>
                </a:solidFill>
                <a:latin typeface="Baskerville Old Face" panose="02020602080505020303" pitchFamily="18" charset="0"/>
              </a:rPr>
              <a:t>Fénelon</a:t>
            </a:r>
            <a:r>
              <a:rPr lang="it-IT" sz="2200" b="1" dirty="0">
                <a:solidFill>
                  <a:schemeClr val="bg1"/>
                </a:solidFill>
                <a:latin typeface="Baskerville Old Face" panose="02020602080505020303" pitchFamily="18" charset="0"/>
              </a:rPr>
              <a:t> </a:t>
            </a:r>
            <a:r>
              <a:rPr lang="it-IT" sz="2200" dirty="0">
                <a:solidFill>
                  <a:schemeClr val="bg1"/>
                </a:solidFill>
                <a:latin typeface="Baskerville Old Face" panose="02020602080505020303" pitchFamily="18" charset="0"/>
              </a:rPr>
              <a:t>per definire l’identità della donna e le caratteristiche dell’educazione e dell’istruzione femminile, di </a:t>
            </a:r>
            <a:r>
              <a:rPr lang="it-IT" sz="2200" b="1" u="sng" dirty="0">
                <a:solidFill>
                  <a:schemeClr val="bg1"/>
                </a:solidFill>
                <a:latin typeface="Baskerville Old Face" panose="02020602080505020303" pitchFamily="18" charset="0"/>
              </a:rPr>
              <a:t>J.-J. Rousseau</a:t>
            </a:r>
            <a:r>
              <a:rPr lang="it-IT" sz="2200" dirty="0">
                <a:solidFill>
                  <a:schemeClr val="bg1"/>
                </a:solidFill>
                <a:latin typeface="Baskerville Old Face" panose="02020602080505020303" pitchFamily="18" charset="0"/>
              </a:rPr>
              <a:t> sulla diversità biologica e sull’inferiorità intellettuale della donna e di </a:t>
            </a:r>
            <a:r>
              <a:rPr lang="it-IT" sz="2200" b="1" u="sng" dirty="0">
                <a:solidFill>
                  <a:schemeClr val="bg1"/>
                </a:solidFill>
                <a:latin typeface="Baskerville Old Face" panose="02020602080505020303" pitchFamily="18" charset="0"/>
              </a:rPr>
              <a:t>J. H. Pestalozzi</a:t>
            </a:r>
            <a:r>
              <a:rPr lang="it-IT" sz="2200" dirty="0">
                <a:solidFill>
                  <a:schemeClr val="bg1"/>
                </a:solidFill>
                <a:latin typeface="Baskerville Old Face" panose="02020602080505020303" pitchFamily="18" charset="0"/>
              </a:rPr>
              <a:t> sull’azione moralizzatrice della donna nei confronti della famiglia (e quindi indirettamente della società) </a:t>
            </a:r>
          </a:p>
        </p:txBody>
      </p:sp>
    </p:spTree>
    <p:extLst>
      <p:ext uri="{BB962C8B-B14F-4D97-AF65-F5344CB8AC3E}">
        <p14:creationId xmlns:p14="http://schemas.microsoft.com/office/powerpoint/2010/main" val="13836545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useBgFill="1">
        <p:nvSpPr>
          <p:cNvPr id="14" name="Freeform: Shape 15">
            <a:extLst>
              <a:ext uri="{FF2B5EF4-FFF2-40B4-BE49-F238E27FC236}">
                <a16:creationId xmlns:a16="http://schemas.microsoft.com/office/drawing/2014/main" id="{C5486FEF-95C5-433A-8B8C-9C07A3C3881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099082"/>
          </a:xfrm>
          <a:custGeom>
            <a:avLst/>
            <a:gdLst>
              <a:gd name="connsiteX0" fmla="*/ 7230262 w 12192000"/>
              <a:gd name="connsiteY0" fmla="*/ 5906862 h 6099082"/>
              <a:gd name="connsiteX1" fmla="*/ 7197115 w 12192000"/>
              <a:gd name="connsiteY1" fmla="*/ 5913338 h 6099082"/>
              <a:gd name="connsiteX2" fmla="*/ 7214545 w 12192000"/>
              <a:gd name="connsiteY2" fmla="*/ 5911744 h 6099082"/>
              <a:gd name="connsiteX3" fmla="*/ 7230262 w 12192000"/>
              <a:gd name="connsiteY3" fmla="*/ 5906862 h 6099082"/>
              <a:gd name="connsiteX4" fmla="*/ 7009120 w 12192000"/>
              <a:gd name="connsiteY4" fmla="*/ 5850263 h 6099082"/>
              <a:gd name="connsiteX5" fmla="*/ 7021563 w 12192000"/>
              <a:gd name="connsiteY5" fmla="*/ 5861355 h 6099082"/>
              <a:gd name="connsiteX6" fmla="*/ 7021563 w 12192000"/>
              <a:gd name="connsiteY6" fmla="*/ 5861354 h 6099082"/>
              <a:gd name="connsiteX7" fmla="*/ 7768443 w 12192000"/>
              <a:gd name="connsiteY7" fmla="*/ 5742074 h 6099082"/>
              <a:gd name="connsiteX8" fmla="*/ 7768443 w 12192000"/>
              <a:gd name="connsiteY8" fmla="*/ 5742075 h 6099082"/>
              <a:gd name="connsiteX9" fmla="*/ 7792447 w 12192000"/>
              <a:gd name="connsiteY9" fmla="*/ 5764553 h 6099082"/>
              <a:gd name="connsiteX10" fmla="*/ 7768443 w 12192000"/>
              <a:gd name="connsiteY10" fmla="*/ 5742074 h 6099082"/>
              <a:gd name="connsiteX11" fmla="*/ 4038748 w 12192000"/>
              <a:gd name="connsiteY11" fmla="*/ 5739955 h 6099082"/>
              <a:gd name="connsiteX12" fmla="*/ 4030517 w 12192000"/>
              <a:gd name="connsiteY12" fmla="*/ 5751599 h 6099082"/>
              <a:gd name="connsiteX13" fmla="*/ 4015609 w 12192000"/>
              <a:gd name="connsiteY13" fmla="*/ 5770450 h 6099082"/>
              <a:gd name="connsiteX14" fmla="*/ 3996845 w 12192000"/>
              <a:gd name="connsiteY14" fmla="*/ 5780104 h 6099082"/>
              <a:gd name="connsiteX15" fmla="*/ 4030518 w 12192000"/>
              <a:gd name="connsiteY15" fmla="*/ 5751599 h 6099082"/>
              <a:gd name="connsiteX16" fmla="*/ 6245343 w 12192000"/>
              <a:gd name="connsiteY16" fmla="*/ 5736549 h 6099082"/>
              <a:gd name="connsiteX17" fmla="*/ 6274406 w 12192000"/>
              <a:gd name="connsiteY17" fmla="*/ 5743345 h 6099082"/>
              <a:gd name="connsiteX18" fmla="*/ 6291246 w 12192000"/>
              <a:gd name="connsiteY18" fmla="*/ 5749662 h 6099082"/>
              <a:gd name="connsiteX19" fmla="*/ 6291385 w 12192000"/>
              <a:gd name="connsiteY19" fmla="*/ 5749714 h 6099082"/>
              <a:gd name="connsiteX20" fmla="*/ 6306284 w 12192000"/>
              <a:gd name="connsiteY20" fmla="*/ 5755552 h 6099082"/>
              <a:gd name="connsiteX21" fmla="*/ 6308075 w 12192000"/>
              <a:gd name="connsiteY21" fmla="*/ 5755968 h 6099082"/>
              <a:gd name="connsiteX22" fmla="*/ 6313854 w 12192000"/>
              <a:gd name="connsiteY22" fmla="*/ 5758133 h 6099082"/>
              <a:gd name="connsiteX23" fmla="*/ 6337047 w 12192000"/>
              <a:gd name="connsiteY23" fmla="*/ 5762696 h 6099082"/>
              <a:gd name="connsiteX24" fmla="*/ 6308075 w 12192000"/>
              <a:gd name="connsiteY24" fmla="*/ 5755968 h 6099082"/>
              <a:gd name="connsiteX25" fmla="*/ 6291385 w 12192000"/>
              <a:gd name="connsiteY25" fmla="*/ 5749714 h 6099082"/>
              <a:gd name="connsiteX26" fmla="*/ 6276197 w 12192000"/>
              <a:gd name="connsiteY26" fmla="*/ 5743764 h 6099082"/>
              <a:gd name="connsiteX27" fmla="*/ 6274406 w 12192000"/>
              <a:gd name="connsiteY27" fmla="*/ 5743345 h 6099082"/>
              <a:gd name="connsiteX28" fmla="*/ 6268612 w 12192000"/>
              <a:gd name="connsiteY28" fmla="*/ 5741171 h 6099082"/>
              <a:gd name="connsiteX29" fmla="*/ 6245343 w 12192000"/>
              <a:gd name="connsiteY29" fmla="*/ 5736549 h 6099082"/>
              <a:gd name="connsiteX30" fmla="*/ 3871824 w 12192000"/>
              <a:gd name="connsiteY30" fmla="*/ 5726642 h 6099082"/>
              <a:gd name="connsiteX31" fmla="*/ 3908498 w 12192000"/>
              <a:gd name="connsiteY31" fmla="*/ 5756123 h 6099082"/>
              <a:gd name="connsiteX32" fmla="*/ 3908984 w 12192000"/>
              <a:gd name="connsiteY32" fmla="*/ 5756350 h 6099082"/>
              <a:gd name="connsiteX33" fmla="*/ 3908498 w 12192000"/>
              <a:gd name="connsiteY33" fmla="*/ 5756123 h 6099082"/>
              <a:gd name="connsiteX34" fmla="*/ 3871824 w 12192000"/>
              <a:gd name="connsiteY34" fmla="*/ 5726642 h 6099082"/>
              <a:gd name="connsiteX35" fmla="*/ 6558837 w 12192000"/>
              <a:gd name="connsiteY35" fmla="*/ 5706717 h 6099082"/>
              <a:gd name="connsiteX36" fmla="*/ 6529984 w 12192000"/>
              <a:gd name="connsiteY36" fmla="*/ 5708163 h 6099082"/>
              <a:gd name="connsiteX37" fmla="*/ 6589207 w 12192000"/>
              <a:gd name="connsiteY37" fmla="*/ 5711593 h 6099082"/>
              <a:gd name="connsiteX38" fmla="*/ 6558837 w 12192000"/>
              <a:gd name="connsiteY38" fmla="*/ 5706717 h 6099082"/>
              <a:gd name="connsiteX39" fmla="*/ 4834454 w 12192000"/>
              <a:gd name="connsiteY39" fmla="*/ 5646059 h 6099082"/>
              <a:gd name="connsiteX40" fmla="*/ 4883985 w 12192000"/>
              <a:gd name="connsiteY40" fmla="*/ 5670301 h 6099082"/>
              <a:gd name="connsiteX41" fmla="*/ 4858238 w 12192000"/>
              <a:gd name="connsiteY41" fmla="*/ 5663787 h 6099082"/>
              <a:gd name="connsiteX42" fmla="*/ 4834454 w 12192000"/>
              <a:gd name="connsiteY42" fmla="*/ 5646059 h 6099082"/>
              <a:gd name="connsiteX43" fmla="*/ 5056443 w 12192000"/>
              <a:gd name="connsiteY43" fmla="*/ 5643725 h 6099082"/>
              <a:gd name="connsiteX44" fmla="*/ 5072588 w 12192000"/>
              <a:gd name="connsiteY44" fmla="*/ 5644505 h 6099082"/>
              <a:gd name="connsiteX45" fmla="*/ 5089161 w 12192000"/>
              <a:gd name="connsiteY45" fmla="*/ 5653107 h 6099082"/>
              <a:gd name="connsiteX46" fmla="*/ 5056443 w 12192000"/>
              <a:gd name="connsiteY46" fmla="*/ 5643725 h 6099082"/>
              <a:gd name="connsiteX47" fmla="*/ 739852 w 12192000"/>
              <a:gd name="connsiteY47" fmla="*/ 5343843 h 6099082"/>
              <a:gd name="connsiteX48" fmla="*/ 724278 w 12192000"/>
              <a:gd name="connsiteY48" fmla="*/ 5365062 h 6099082"/>
              <a:gd name="connsiteX49" fmla="*/ 708621 w 12192000"/>
              <a:gd name="connsiteY49" fmla="*/ 5381222 h 6099082"/>
              <a:gd name="connsiteX50" fmla="*/ 691439 w 12192000"/>
              <a:gd name="connsiteY50" fmla="*/ 5386697 h 6099082"/>
              <a:gd name="connsiteX51" fmla="*/ 708622 w 12192000"/>
              <a:gd name="connsiteY51" fmla="*/ 5381222 h 6099082"/>
              <a:gd name="connsiteX52" fmla="*/ 724279 w 12192000"/>
              <a:gd name="connsiteY52" fmla="*/ 5365062 h 6099082"/>
              <a:gd name="connsiteX53" fmla="*/ 739852 w 12192000"/>
              <a:gd name="connsiteY53" fmla="*/ 5343843 h 6099082"/>
              <a:gd name="connsiteX54" fmla="*/ 8934151 w 12192000"/>
              <a:gd name="connsiteY54" fmla="*/ 5275333 h 6099082"/>
              <a:gd name="connsiteX55" fmla="*/ 8954249 w 12192000"/>
              <a:gd name="connsiteY55" fmla="*/ 5290264 h 6099082"/>
              <a:gd name="connsiteX56" fmla="*/ 8962389 w 12192000"/>
              <a:gd name="connsiteY56" fmla="*/ 5293563 h 6099082"/>
              <a:gd name="connsiteX57" fmla="*/ 8954250 w 12192000"/>
              <a:gd name="connsiteY57" fmla="*/ 5290264 h 6099082"/>
              <a:gd name="connsiteX58" fmla="*/ 8934151 w 12192000"/>
              <a:gd name="connsiteY58" fmla="*/ 5275333 h 6099082"/>
              <a:gd name="connsiteX59" fmla="*/ 2314816 w 12192000"/>
              <a:gd name="connsiteY59" fmla="*/ 5273737 h 6099082"/>
              <a:gd name="connsiteX60" fmla="*/ 2300909 w 12192000"/>
              <a:gd name="connsiteY60" fmla="*/ 5279143 h 6099082"/>
              <a:gd name="connsiteX61" fmla="*/ 2216515 w 12192000"/>
              <a:gd name="connsiteY61" fmla="*/ 5314887 h 6099082"/>
              <a:gd name="connsiteX62" fmla="*/ 2300910 w 12192000"/>
              <a:gd name="connsiteY62" fmla="*/ 5279143 h 6099082"/>
              <a:gd name="connsiteX63" fmla="*/ 1916629 w 12192000"/>
              <a:gd name="connsiteY63" fmla="*/ 5252000 h 6099082"/>
              <a:gd name="connsiteX64" fmla="*/ 1907132 w 12192000"/>
              <a:gd name="connsiteY64" fmla="*/ 5255330 h 6099082"/>
              <a:gd name="connsiteX65" fmla="*/ 1866619 w 12192000"/>
              <a:gd name="connsiteY65" fmla="*/ 5265015 h 6099082"/>
              <a:gd name="connsiteX66" fmla="*/ 1907133 w 12192000"/>
              <a:gd name="connsiteY66" fmla="*/ 5255330 h 6099082"/>
              <a:gd name="connsiteX67" fmla="*/ 2058204 w 12192000"/>
              <a:gd name="connsiteY67" fmla="*/ 5241232 h 6099082"/>
              <a:gd name="connsiteX68" fmla="*/ 2108194 w 12192000"/>
              <a:gd name="connsiteY68" fmla="*/ 5255939 h 6099082"/>
              <a:gd name="connsiteX69" fmla="*/ 2058204 w 12192000"/>
              <a:gd name="connsiteY69" fmla="*/ 5241232 h 6099082"/>
              <a:gd name="connsiteX70" fmla="*/ 0 w 12192000"/>
              <a:gd name="connsiteY70" fmla="*/ 0 h 6099082"/>
              <a:gd name="connsiteX71" fmla="*/ 12191456 w 12192000"/>
              <a:gd name="connsiteY71" fmla="*/ 0 h 6099082"/>
              <a:gd name="connsiteX72" fmla="*/ 12191456 w 12192000"/>
              <a:gd name="connsiteY72" fmla="*/ 873938 h 6099082"/>
              <a:gd name="connsiteX73" fmla="*/ 12192000 w 12192000"/>
              <a:gd name="connsiteY73" fmla="*/ 873938 h 6099082"/>
              <a:gd name="connsiteX74" fmla="*/ 12192000 w 12192000"/>
              <a:gd name="connsiteY74" fmla="*/ 3249107 h 6099082"/>
              <a:gd name="connsiteX75" fmla="*/ 12192000 w 12192000"/>
              <a:gd name="connsiteY75" fmla="*/ 3283970 h 6099082"/>
              <a:gd name="connsiteX76" fmla="*/ 12192000 w 12192000"/>
              <a:gd name="connsiteY76" fmla="*/ 3681702 h 6099082"/>
              <a:gd name="connsiteX77" fmla="*/ 12160947 w 12192000"/>
              <a:gd name="connsiteY77" fmla="*/ 3710323 h 6099082"/>
              <a:gd name="connsiteX78" fmla="*/ 12026448 w 12192000"/>
              <a:gd name="connsiteY78" fmla="*/ 3770523 h 6099082"/>
              <a:gd name="connsiteX79" fmla="*/ 11986443 w 12192000"/>
              <a:gd name="connsiteY79" fmla="*/ 3786526 h 6099082"/>
              <a:gd name="connsiteX80" fmla="*/ 11821656 w 12192000"/>
              <a:gd name="connsiteY80" fmla="*/ 3889591 h 6099082"/>
              <a:gd name="connsiteX81" fmla="*/ 11672489 w 12192000"/>
              <a:gd name="connsiteY81" fmla="*/ 4017039 h 6099082"/>
              <a:gd name="connsiteX82" fmla="*/ 11562947 w 12192000"/>
              <a:gd name="connsiteY82" fmla="*/ 4168300 h 6099082"/>
              <a:gd name="connsiteX83" fmla="*/ 11532275 w 12192000"/>
              <a:gd name="connsiteY83" fmla="*/ 4204307 h 6099082"/>
              <a:gd name="connsiteX84" fmla="*/ 11448453 w 12192000"/>
              <a:gd name="connsiteY84" fmla="*/ 4249457 h 6099082"/>
              <a:gd name="connsiteX85" fmla="*/ 11374346 w 12192000"/>
              <a:gd name="connsiteY85" fmla="*/ 4283366 h 6099082"/>
              <a:gd name="connsiteX86" fmla="*/ 11320623 w 12192000"/>
              <a:gd name="connsiteY86" fmla="*/ 4320897 h 6099082"/>
              <a:gd name="connsiteX87" fmla="*/ 11275283 w 12192000"/>
              <a:gd name="connsiteY87" fmla="*/ 4355378 h 6099082"/>
              <a:gd name="connsiteX88" fmla="*/ 11172600 w 12192000"/>
              <a:gd name="connsiteY88" fmla="*/ 4444536 h 6099082"/>
              <a:gd name="connsiteX89" fmla="*/ 11058869 w 12192000"/>
              <a:gd name="connsiteY89" fmla="*/ 4519786 h 6099082"/>
              <a:gd name="connsiteX90" fmla="*/ 10967423 w 12192000"/>
              <a:gd name="connsiteY90" fmla="*/ 4611991 h 6099082"/>
              <a:gd name="connsiteX91" fmla="*/ 10929704 w 12192000"/>
              <a:gd name="connsiteY91" fmla="*/ 4661903 h 6099082"/>
              <a:gd name="connsiteX92" fmla="*/ 10850453 w 12192000"/>
              <a:gd name="connsiteY92" fmla="*/ 4696003 h 6099082"/>
              <a:gd name="connsiteX93" fmla="*/ 10764534 w 12192000"/>
              <a:gd name="connsiteY93" fmla="*/ 4749345 h 6099082"/>
              <a:gd name="connsiteX94" fmla="*/ 10703573 w 12192000"/>
              <a:gd name="connsiteY94" fmla="*/ 4802305 h 6099082"/>
              <a:gd name="connsiteX95" fmla="*/ 10656519 w 12192000"/>
              <a:gd name="connsiteY95" fmla="*/ 4837740 h 6099082"/>
              <a:gd name="connsiteX96" fmla="*/ 10590031 w 12192000"/>
              <a:gd name="connsiteY96" fmla="*/ 4873366 h 6099082"/>
              <a:gd name="connsiteX97" fmla="*/ 10523354 w 12192000"/>
              <a:gd name="connsiteY97" fmla="*/ 4920039 h 6099082"/>
              <a:gd name="connsiteX98" fmla="*/ 10490969 w 12192000"/>
              <a:gd name="connsiteY98" fmla="*/ 4948806 h 6099082"/>
              <a:gd name="connsiteX99" fmla="*/ 10428291 w 12192000"/>
              <a:gd name="connsiteY99" fmla="*/ 4996622 h 6099082"/>
              <a:gd name="connsiteX100" fmla="*/ 10363709 w 12192000"/>
              <a:gd name="connsiteY100" fmla="*/ 5041201 h 6099082"/>
              <a:gd name="connsiteX101" fmla="*/ 10242357 w 12192000"/>
              <a:gd name="connsiteY101" fmla="*/ 5092257 h 6099082"/>
              <a:gd name="connsiteX102" fmla="*/ 10131863 w 12192000"/>
              <a:gd name="connsiteY102" fmla="*/ 5167315 h 6099082"/>
              <a:gd name="connsiteX103" fmla="*/ 10044230 w 12192000"/>
              <a:gd name="connsiteY103" fmla="*/ 5222182 h 6099082"/>
              <a:gd name="connsiteX104" fmla="*/ 9993175 w 12192000"/>
              <a:gd name="connsiteY104" fmla="*/ 5258189 h 6099082"/>
              <a:gd name="connsiteX105" fmla="*/ 9899446 w 12192000"/>
              <a:gd name="connsiteY105" fmla="*/ 5338582 h 6099082"/>
              <a:gd name="connsiteX106" fmla="*/ 9754088 w 12192000"/>
              <a:gd name="connsiteY106" fmla="*/ 5423166 h 6099082"/>
              <a:gd name="connsiteX107" fmla="*/ 9666265 w 12192000"/>
              <a:gd name="connsiteY107" fmla="*/ 5468888 h 6099082"/>
              <a:gd name="connsiteX108" fmla="*/ 9477283 w 12192000"/>
              <a:gd name="connsiteY108" fmla="*/ 5537851 h 6099082"/>
              <a:gd name="connsiteX109" fmla="*/ 9416321 w 12192000"/>
              <a:gd name="connsiteY109" fmla="*/ 5562426 h 6099082"/>
              <a:gd name="connsiteX110" fmla="*/ 9346597 w 12192000"/>
              <a:gd name="connsiteY110" fmla="*/ 5578619 h 6099082"/>
              <a:gd name="connsiteX111" fmla="*/ 9234579 w 12192000"/>
              <a:gd name="connsiteY111" fmla="*/ 5616911 h 6099082"/>
              <a:gd name="connsiteX112" fmla="*/ 9015878 w 12192000"/>
              <a:gd name="connsiteY112" fmla="*/ 5682826 h 6099082"/>
              <a:gd name="connsiteX113" fmla="*/ 8967871 w 12192000"/>
              <a:gd name="connsiteY113" fmla="*/ 5692923 h 6099082"/>
              <a:gd name="connsiteX114" fmla="*/ 8845565 w 12192000"/>
              <a:gd name="connsiteY114" fmla="*/ 5735407 h 6099082"/>
              <a:gd name="connsiteX115" fmla="*/ 8772219 w 12192000"/>
              <a:gd name="connsiteY115" fmla="*/ 5763982 h 6099082"/>
              <a:gd name="connsiteX116" fmla="*/ 8711448 w 12192000"/>
              <a:gd name="connsiteY116" fmla="*/ 5780366 h 6099082"/>
              <a:gd name="connsiteX117" fmla="*/ 8657726 w 12192000"/>
              <a:gd name="connsiteY117" fmla="*/ 5787986 h 6099082"/>
              <a:gd name="connsiteX118" fmla="*/ 8516369 w 12192000"/>
              <a:gd name="connsiteY118" fmla="*/ 5825705 h 6099082"/>
              <a:gd name="connsiteX119" fmla="*/ 8459979 w 12192000"/>
              <a:gd name="connsiteY119" fmla="*/ 5840566 h 6099082"/>
              <a:gd name="connsiteX120" fmla="*/ 8313671 w 12192000"/>
              <a:gd name="connsiteY120" fmla="*/ 5891622 h 6099082"/>
              <a:gd name="connsiteX121" fmla="*/ 8189651 w 12192000"/>
              <a:gd name="connsiteY121" fmla="*/ 5925341 h 6099082"/>
              <a:gd name="connsiteX122" fmla="*/ 8137835 w 12192000"/>
              <a:gd name="connsiteY122" fmla="*/ 5941534 h 6099082"/>
              <a:gd name="connsiteX123" fmla="*/ 8019339 w 12192000"/>
              <a:gd name="connsiteY123" fmla="*/ 5968586 h 6099082"/>
              <a:gd name="connsiteX124" fmla="*/ 7952280 w 12192000"/>
              <a:gd name="connsiteY124" fmla="*/ 5987637 h 6099082"/>
              <a:gd name="connsiteX125" fmla="*/ 7788636 w 12192000"/>
              <a:gd name="connsiteY125" fmla="*/ 6009163 h 6099082"/>
              <a:gd name="connsiteX126" fmla="*/ 7619655 w 12192000"/>
              <a:gd name="connsiteY126" fmla="*/ 6029928 h 6099082"/>
              <a:gd name="connsiteX127" fmla="*/ 7526880 w 12192000"/>
              <a:gd name="connsiteY127" fmla="*/ 6036786 h 6099082"/>
              <a:gd name="connsiteX128" fmla="*/ 7445916 w 12192000"/>
              <a:gd name="connsiteY128" fmla="*/ 6047647 h 6099082"/>
              <a:gd name="connsiteX129" fmla="*/ 7375428 w 12192000"/>
              <a:gd name="connsiteY129" fmla="*/ 6054505 h 6099082"/>
              <a:gd name="connsiteX130" fmla="*/ 7263220 w 12192000"/>
              <a:gd name="connsiteY130" fmla="*/ 6068411 h 6099082"/>
              <a:gd name="connsiteX131" fmla="*/ 7216547 w 12192000"/>
              <a:gd name="connsiteY131" fmla="*/ 6072032 h 6099082"/>
              <a:gd name="connsiteX132" fmla="*/ 7106432 w 12192000"/>
              <a:gd name="connsiteY132" fmla="*/ 6071840 h 6099082"/>
              <a:gd name="connsiteX133" fmla="*/ 7068141 w 12192000"/>
              <a:gd name="connsiteY133" fmla="*/ 6069936 h 6099082"/>
              <a:gd name="connsiteX134" fmla="*/ 6994415 w 12192000"/>
              <a:gd name="connsiteY134" fmla="*/ 6046313 h 6099082"/>
              <a:gd name="connsiteX135" fmla="*/ 6985653 w 12192000"/>
              <a:gd name="connsiteY135" fmla="*/ 6044599 h 6099082"/>
              <a:gd name="connsiteX136" fmla="*/ 6937263 w 12192000"/>
              <a:gd name="connsiteY136" fmla="*/ 6035263 h 6099082"/>
              <a:gd name="connsiteX137" fmla="*/ 6910782 w 12192000"/>
              <a:gd name="connsiteY137" fmla="*/ 6032214 h 6099082"/>
              <a:gd name="connsiteX138" fmla="*/ 6810195 w 12192000"/>
              <a:gd name="connsiteY138" fmla="*/ 6012784 h 6099082"/>
              <a:gd name="connsiteX139" fmla="*/ 6752283 w 12192000"/>
              <a:gd name="connsiteY139" fmla="*/ 6003639 h 6099082"/>
              <a:gd name="connsiteX140" fmla="*/ 6705417 w 12192000"/>
              <a:gd name="connsiteY140" fmla="*/ 6004974 h 6099082"/>
              <a:gd name="connsiteX141" fmla="*/ 6623118 w 12192000"/>
              <a:gd name="connsiteY141" fmla="*/ 6006687 h 6099082"/>
              <a:gd name="connsiteX142" fmla="*/ 6596828 w 12192000"/>
              <a:gd name="connsiteY142" fmla="*/ 6011070 h 6099082"/>
              <a:gd name="connsiteX143" fmla="*/ 6477951 w 12192000"/>
              <a:gd name="connsiteY143" fmla="*/ 5998495 h 6099082"/>
              <a:gd name="connsiteX144" fmla="*/ 6410131 w 12192000"/>
              <a:gd name="connsiteY144" fmla="*/ 5997543 h 6099082"/>
              <a:gd name="connsiteX145" fmla="*/ 6333739 w 12192000"/>
              <a:gd name="connsiteY145" fmla="*/ 5981920 h 6099082"/>
              <a:gd name="connsiteX146" fmla="*/ 6311449 w 12192000"/>
              <a:gd name="connsiteY146" fmla="*/ 5982682 h 6099082"/>
              <a:gd name="connsiteX147" fmla="*/ 6286493 w 12192000"/>
              <a:gd name="connsiteY147" fmla="*/ 5984017 h 6099082"/>
              <a:gd name="connsiteX148" fmla="*/ 6209909 w 12192000"/>
              <a:gd name="connsiteY148" fmla="*/ 5985161 h 6099082"/>
              <a:gd name="connsiteX149" fmla="*/ 6163424 w 12192000"/>
              <a:gd name="connsiteY149" fmla="*/ 5990874 h 6099082"/>
              <a:gd name="connsiteX150" fmla="*/ 6074841 w 12192000"/>
              <a:gd name="connsiteY150" fmla="*/ 5987447 h 6099082"/>
              <a:gd name="connsiteX151" fmla="*/ 6042072 w 12192000"/>
              <a:gd name="connsiteY151" fmla="*/ 5992399 h 6099082"/>
              <a:gd name="connsiteX152" fmla="*/ 5959204 w 12192000"/>
              <a:gd name="connsiteY152" fmla="*/ 5992971 h 6099082"/>
              <a:gd name="connsiteX153" fmla="*/ 5884905 w 12192000"/>
              <a:gd name="connsiteY153" fmla="*/ 5990113 h 6099082"/>
              <a:gd name="connsiteX154" fmla="*/ 5813275 w 12192000"/>
              <a:gd name="connsiteY154" fmla="*/ 5991637 h 6099082"/>
              <a:gd name="connsiteX155" fmla="*/ 5762029 w 12192000"/>
              <a:gd name="connsiteY155" fmla="*/ 5997923 h 6099082"/>
              <a:gd name="connsiteX156" fmla="*/ 5706401 w 12192000"/>
              <a:gd name="connsiteY156" fmla="*/ 6001734 h 6099082"/>
              <a:gd name="connsiteX157" fmla="*/ 5553045 w 12192000"/>
              <a:gd name="connsiteY157" fmla="*/ 6024403 h 6099082"/>
              <a:gd name="connsiteX158" fmla="*/ 5524660 w 12192000"/>
              <a:gd name="connsiteY158" fmla="*/ 6018880 h 6099082"/>
              <a:gd name="connsiteX159" fmla="*/ 5363491 w 12192000"/>
              <a:gd name="connsiteY159" fmla="*/ 6013736 h 6099082"/>
              <a:gd name="connsiteX160" fmla="*/ 5328437 w 12192000"/>
              <a:gd name="connsiteY160" fmla="*/ 6014118 h 6099082"/>
              <a:gd name="connsiteX161" fmla="*/ 5234326 w 12192000"/>
              <a:gd name="connsiteY161" fmla="*/ 5991637 h 6099082"/>
              <a:gd name="connsiteX162" fmla="*/ 5089161 w 12192000"/>
              <a:gd name="connsiteY162" fmla="*/ 6027262 h 6099082"/>
              <a:gd name="connsiteX163" fmla="*/ 4953328 w 12192000"/>
              <a:gd name="connsiteY163" fmla="*/ 6071840 h 6099082"/>
              <a:gd name="connsiteX164" fmla="*/ 4936184 w 12192000"/>
              <a:gd name="connsiteY164" fmla="*/ 6077555 h 6099082"/>
              <a:gd name="connsiteX165" fmla="*/ 4887414 w 12192000"/>
              <a:gd name="connsiteY165" fmla="*/ 6087272 h 6099082"/>
              <a:gd name="connsiteX166" fmla="*/ 4827024 w 12192000"/>
              <a:gd name="connsiteY166" fmla="*/ 6090701 h 6099082"/>
              <a:gd name="connsiteX167" fmla="*/ 4750439 w 12192000"/>
              <a:gd name="connsiteY167" fmla="*/ 6099082 h 6099082"/>
              <a:gd name="connsiteX168" fmla="*/ 4689097 w 12192000"/>
              <a:gd name="connsiteY168" fmla="*/ 6088605 h 6099082"/>
              <a:gd name="connsiteX169" fmla="*/ 4603368 w 12192000"/>
              <a:gd name="connsiteY169" fmla="*/ 6072984 h 6099082"/>
              <a:gd name="connsiteX170" fmla="*/ 4522595 w 12192000"/>
              <a:gd name="connsiteY170" fmla="*/ 6058123 h 6099082"/>
              <a:gd name="connsiteX171" fmla="*/ 4497067 w 12192000"/>
              <a:gd name="connsiteY171" fmla="*/ 6075649 h 6099082"/>
              <a:gd name="connsiteX172" fmla="*/ 4457632 w 12192000"/>
              <a:gd name="connsiteY172" fmla="*/ 6090890 h 6099082"/>
              <a:gd name="connsiteX173" fmla="*/ 4413816 w 12192000"/>
              <a:gd name="connsiteY173" fmla="*/ 6072601 h 6099082"/>
              <a:gd name="connsiteX174" fmla="*/ 4311323 w 12192000"/>
              <a:gd name="connsiteY174" fmla="*/ 6034693 h 6099082"/>
              <a:gd name="connsiteX175" fmla="*/ 4246551 w 12192000"/>
              <a:gd name="connsiteY175" fmla="*/ 6032976 h 6099082"/>
              <a:gd name="connsiteX176" fmla="*/ 4105766 w 12192000"/>
              <a:gd name="connsiteY176" fmla="*/ 6016784 h 6099082"/>
              <a:gd name="connsiteX177" fmla="*/ 4013753 w 12192000"/>
              <a:gd name="connsiteY177" fmla="*/ 5993733 h 6099082"/>
              <a:gd name="connsiteX178" fmla="*/ 3947648 w 12192000"/>
              <a:gd name="connsiteY178" fmla="*/ 5967634 h 6099082"/>
              <a:gd name="connsiteX179" fmla="*/ 3852966 w 12192000"/>
              <a:gd name="connsiteY179" fmla="*/ 5933533 h 6099082"/>
              <a:gd name="connsiteX180" fmla="*/ 3757902 w 12192000"/>
              <a:gd name="connsiteY180" fmla="*/ 5915816 h 6099082"/>
              <a:gd name="connsiteX181" fmla="*/ 3689131 w 12192000"/>
              <a:gd name="connsiteY181" fmla="*/ 5893526 h 6099082"/>
              <a:gd name="connsiteX182" fmla="*/ 3605116 w 12192000"/>
              <a:gd name="connsiteY182" fmla="*/ 5878285 h 6099082"/>
              <a:gd name="connsiteX183" fmla="*/ 3534629 w 12192000"/>
              <a:gd name="connsiteY183" fmla="*/ 5877715 h 6099082"/>
              <a:gd name="connsiteX184" fmla="*/ 3424135 w 12192000"/>
              <a:gd name="connsiteY184" fmla="*/ 5880382 h 6099082"/>
              <a:gd name="connsiteX185" fmla="*/ 3288877 w 12192000"/>
              <a:gd name="connsiteY185" fmla="*/ 5834280 h 6099082"/>
              <a:gd name="connsiteX186" fmla="*/ 3234202 w 12192000"/>
              <a:gd name="connsiteY186" fmla="*/ 5823991 h 6099082"/>
              <a:gd name="connsiteX187" fmla="*/ 3182763 w 12192000"/>
              <a:gd name="connsiteY187" fmla="*/ 5819229 h 6099082"/>
              <a:gd name="connsiteX188" fmla="*/ 3073604 w 12192000"/>
              <a:gd name="connsiteY188" fmla="*/ 5788558 h 6099082"/>
              <a:gd name="connsiteX189" fmla="*/ 3029216 w 12192000"/>
              <a:gd name="connsiteY189" fmla="*/ 5778459 h 6099082"/>
              <a:gd name="connsiteX190" fmla="*/ 2967110 w 12192000"/>
              <a:gd name="connsiteY190" fmla="*/ 5778651 h 6099082"/>
              <a:gd name="connsiteX191" fmla="*/ 2854140 w 12192000"/>
              <a:gd name="connsiteY191" fmla="*/ 5764553 h 6099082"/>
              <a:gd name="connsiteX192" fmla="*/ 2741360 w 12192000"/>
              <a:gd name="connsiteY192" fmla="*/ 5723403 h 6099082"/>
              <a:gd name="connsiteX193" fmla="*/ 2693543 w 12192000"/>
              <a:gd name="connsiteY193" fmla="*/ 5727405 h 6099082"/>
              <a:gd name="connsiteX194" fmla="*/ 2676398 w 12192000"/>
              <a:gd name="connsiteY194" fmla="*/ 5726453 h 6099082"/>
              <a:gd name="connsiteX195" fmla="*/ 2522279 w 12192000"/>
              <a:gd name="connsiteY195" fmla="*/ 5703782 h 6099082"/>
              <a:gd name="connsiteX196" fmla="*/ 2506847 w 12192000"/>
              <a:gd name="connsiteY196" fmla="*/ 5701305 h 6099082"/>
              <a:gd name="connsiteX197" fmla="*/ 2434456 w 12192000"/>
              <a:gd name="connsiteY197" fmla="*/ 5681112 h 6099082"/>
              <a:gd name="connsiteX198" fmla="*/ 2251948 w 12192000"/>
              <a:gd name="connsiteY198" fmla="*/ 5668538 h 6099082"/>
              <a:gd name="connsiteX199" fmla="*/ 2240710 w 12192000"/>
              <a:gd name="connsiteY199" fmla="*/ 5667014 h 6099082"/>
              <a:gd name="connsiteX200" fmla="*/ 2179556 w 12192000"/>
              <a:gd name="connsiteY200" fmla="*/ 5677111 h 6099082"/>
              <a:gd name="connsiteX201" fmla="*/ 2149267 w 12192000"/>
              <a:gd name="connsiteY201" fmla="*/ 5691399 h 6099082"/>
              <a:gd name="connsiteX202" fmla="*/ 2102021 w 12192000"/>
              <a:gd name="connsiteY202" fmla="*/ 5706259 h 6099082"/>
              <a:gd name="connsiteX203" fmla="*/ 2054013 w 12192000"/>
              <a:gd name="connsiteY203" fmla="*/ 5711784 h 6099082"/>
              <a:gd name="connsiteX204" fmla="*/ 1973429 w 12192000"/>
              <a:gd name="connsiteY204" fmla="*/ 5689303 h 6099082"/>
              <a:gd name="connsiteX205" fmla="*/ 1944092 w 12192000"/>
              <a:gd name="connsiteY205" fmla="*/ 5687017 h 6099082"/>
              <a:gd name="connsiteX206" fmla="*/ 1878748 w 12192000"/>
              <a:gd name="connsiteY206" fmla="*/ 5676159 h 6099082"/>
              <a:gd name="connsiteX207" fmla="*/ 1821596 w 12192000"/>
              <a:gd name="connsiteY207" fmla="*/ 5676920 h 6099082"/>
              <a:gd name="connsiteX208" fmla="*/ 1775684 w 12192000"/>
              <a:gd name="connsiteY208" fmla="*/ 5694257 h 6099082"/>
              <a:gd name="connsiteX209" fmla="*/ 1709006 w 12192000"/>
              <a:gd name="connsiteY209" fmla="*/ 5697685 h 6099082"/>
              <a:gd name="connsiteX210" fmla="*/ 1665950 w 12192000"/>
              <a:gd name="connsiteY210" fmla="*/ 5685113 h 6099082"/>
              <a:gd name="connsiteX211" fmla="*/ 1657188 w 12192000"/>
              <a:gd name="connsiteY211" fmla="*/ 5683399 h 6099082"/>
              <a:gd name="connsiteX212" fmla="*/ 1544598 w 12192000"/>
              <a:gd name="connsiteY212" fmla="*/ 5682634 h 6099082"/>
              <a:gd name="connsiteX213" fmla="*/ 1404006 w 12192000"/>
              <a:gd name="connsiteY213" fmla="*/ 5720546 h 6099082"/>
              <a:gd name="connsiteX214" fmla="*/ 1380762 w 12192000"/>
              <a:gd name="connsiteY214" fmla="*/ 5728549 h 6099082"/>
              <a:gd name="connsiteX215" fmla="*/ 1267411 w 12192000"/>
              <a:gd name="connsiteY215" fmla="*/ 5742455 h 6099082"/>
              <a:gd name="connsiteX216" fmla="*/ 1206641 w 12192000"/>
              <a:gd name="connsiteY216" fmla="*/ 5756553 h 6099082"/>
              <a:gd name="connsiteX217" fmla="*/ 1162823 w 12192000"/>
              <a:gd name="connsiteY217" fmla="*/ 5757315 h 6099082"/>
              <a:gd name="connsiteX218" fmla="*/ 1109865 w 12192000"/>
              <a:gd name="connsiteY218" fmla="*/ 5782270 h 6099082"/>
              <a:gd name="connsiteX219" fmla="*/ 1092527 w 12192000"/>
              <a:gd name="connsiteY219" fmla="*/ 5793130 h 6099082"/>
              <a:gd name="connsiteX220" fmla="*/ 1071762 w 12192000"/>
              <a:gd name="connsiteY220" fmla="*/ 5799607 h 6099082"/>
              <a:gd name="connsiteX221" fmla="*/ 977653 w 12192000"/>
              <a:gd name="connsiteY221" fmla="*/ 5820182 h 6099082"/>
              <a:gd name="connsiteX222" fmla="*/ 960887 w 12192000"/>
              <a:gd name="connsiteY222" fmla="*/ 5831801 h 6099082"/>
              <a:gd name="connsiteX223" fmla="*/ 949646 w 12192000"/>
              <a:gd name="connsiteY223" fmla="*/ 5839042 h 6099082"/>
              <a:gd name="connsiteX224" fmla="*/ 858205 w 12192000"/>
              <a:gd name="connsiteY224" fmla="*/ 5851234 h 6099082"/>
              <a:gd name="connsiteX225" fmla="*/ 801053 w 12192000"/>
              <a:gd name="connsiteY225" fmla="*/ 5885715 h 6099082"/>
              <a:gd name="connsiteX226" fmla="*/ 785432 w 12192000"/>
              <a:gd name="connsiteY226" fmla="*/ 5900384 h 6099082"/>
              <a:gd name="connsiteX227" fmla="*/ 730754 w 12192000"/>
              <a:gd name="connsiteY227" fmla="*/ 5922482 h 6099082"/>
              <a:gd name="connsiteX228" fmla="*/ 546917 w 12192000"/>
              <a:gd name="connsiteY228" fmla="*/ 5964966 h 6099082"/>
              <a:gd name="connsiteX229" fmla="*/ 494337 w 12192000"/>
              <a:gd name="connsiteY229" fmla="*/ 5949915 h 6099082"/>
              <a:gd name="connsiteX230" fmla="*/ 394511 w 12192000"/>
              <a:gd name="connsiteY230" fmla="*/ 5990303 h 6099082"/>
              <a:gd name="connsiteX231" fmla="*/ 307259 w 12192000"/>
              <a:gd name="connsiteY231" fmla="*/ 6013163 h 6099082"/>
              <a:gd name="connsiteX232" fmla="*/ 274873 w 12192000"/>
              <a:gd name="connsiteY232" fmla="*/ 6018690 h 6099082"/>
              <a:gd name="connsiteX233" fmla="*/ 172384 w 12192000"/>
              <a:gd name="connsiteY233" fmla="*/ 6028786 h 6099082"/>
              <a:gd name="connsiteX234" fmla="*/ 119613 w 12192000"/>
              <a:gd name="connsiteY234" fmla="*/ 6051647 h 6099082"/>
              <a:gd name="connsiteX235" fmla="*/ 61197 w 12192000"/>
              <a:gd name="connsiteY235" fmla="*/ 6069150 h 6099082"/>
              <a:gd name="connsiteX236" fmla="*/ 544 w 12192000"/>
              <a:gd name="connsiteY236" fmla="*/ 6073921 h 6099082"/>
              <a:gd name="connsiteX237" fmla="*/ 544 w 12192000"/>
              <a:gd name="connsiteY237" fmla="*/ 5946682 h 6099082"/>
              <a:gd name="connsiteX238" fmla="*/ 0 w 12192000"/>
              <a:gd name="connsiteY238" fmla="*/ 5946682 h 6099082"/>
              <a:gd name="connsiteX239" fmla="*/ 0 w 12192000"/>
              <a:gd name="connsiteY239" fmla="*/ 1335314 h 6099082"/>
              <a:gd name="connsiteX240" fmla="*/ 0 w 12192000"/>
              <a:gd name="connsiteY240" fmla="*/ 873938 h 609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12192000" h="6099082">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6" y="5749662"/>
                </a:lnTo>
                <a:lnTo>
                  <a:pt x="6291385" y="5749714"/>
                </a:lnTo>
                <a:lnTo>
                  <a:pt x="6306284" y="5755552"/>
                </a:lnTo>
                <a:lnTo>
                  <a:pt x="6308075" y="5755968"/>
                </a:lnTo>
                <a:lnTo>
                  <a:pt x="6313854" y="5758133"/>
                </a:lnTo>
                <a:cubicBezTo>
                  <a:pt x="6321454" y="5760521"/>
                  <a:pt x="6329151" y="5762258"/>
                  <a:pt x="6337047" y="5762696"/>
                </a:cubicBezTo>
                <a:lnTo>
                  <a:pt x="6308075" y="5755968"/>
                </a:lnTo>
                <a:lnTo>
                  <a:pt x="6291385" y="5749714"/>
                </a:lnTo>
                <a:lnTo>
                  <a:pt x="6276197" y="5743764"/>
                </a:lnTo>
                <a:lnTo>
                  <a:pt x="6274406" y="5743345"/>
                </a:lnTo>
                <a:lnTo>
                  <a:pt x="6268612" y="5741171"/>
                </a:lnTo>
                <a:cubicBezTo>
                  <a:pt x="6260996" y="5738770"/>
                  <a:pt x="6253273" y="5737013"/>
                  <a:pt x="6245343" y="5736549"/>
                </a:cubicBezTo>
                <a:close/>
                <a:moveTo>
                  <a:pt x="3871824" y="5726642"/>
                </a:moveTo>
                <a:cubicBezTo>
                  <a:pt x="3883350" y="5738834"/>
                  <a:pt x="3895591" y="5748360"/>
                  <a:pt x="3908498" y="5756123"/>
                </a:cubicBezTo>
                <a:lnTo>
                  <a:pt x="3908984" y="5756350"/>
                </a:lnTo>
                <a:lnTo>
                  <a:pt x="3908498" y="5756123"/>
                </a:lnTo>
                <a:cubicBezTo>
                  <a:pt x="3895591" y="5748360"/>
                  <a:pt x="3883351" y="5738834"/>
                  <a:pt x="3871824" y="5726642"/>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5" y="5670301"/>
                </a:cubicBezTo>
                <a:lnTo>
                  <a:pt x="4858238" y="5663787"/>
                </a:lnTo>
                <a:cubicBezTo>
                  <a:pt x="4849944" y="5659978"/>
                  <a:pt x="4841980" y="5654298"/>
                  <a:pt x="4834454" y="5646059"/>
                </a:cubicBezTo>
                <a:close/>
                <a:moveTo>
                  <a:pt x="5056443" y="5643725"/>
                </a:moveTo>
                <a:lnTo>
                  <a:pt x="5072588" y="5644505"/>
                </a:lnTo>
                <a:cubicBezTo>
                  <a:pt x="5078053" y="5645963"/>
                  <a:pt x="5083589" y="5648726"/>
                  <a:pt x="5089161" y="5653107"/>
                </a:cubicBezTo>
                <a:cubicBezTo>
                  <a:pt x="5078018"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4" y="5990874"/>
                </a:cubicBezTo>
                <a:cubicBezTo>
                  <a:pt x="6133897" y="5985351"/>
                  <a:pt x="6104368" y="5997733"/>
                  <a:pt x="6074841" y="5987447"/>
                </a:cubicBezTo>
                <a:cubicBezTo>
                  <a:pt x="6065695" y="5984399"/>
                  <a:pt x="6053123" y="5992019"/>
                  <a:pt x="6042072" y="5992399"/>
                </a:cubicBezTo>
                <a:cubicBezTo>
                  <a:pt x="6014449" y="5993351"/>
                  <a:pt x="5986827" y="5993161"/>
                  <a:pt x="5959204" y="5992971"/>
                </a:cubicBezTo>
                <a:cubicBezTo>
                  <a:pt x="5934437" y="5992781"/>
                  <a:pt x="5908718" y="5995447"/>
                  <a:pt x="5884905" y="5990113"/>
                </a:cubicBezTo>
                <a:cubicBezTo>
                  <a:pt x="5859949" y="5984399"/>
                  <a:pt x="5837470" y="5985161"/>
                  <a:pt x="5813275" y="5991637"/>
                </a:cubicBezTo>
                <a:cubicBezTo>
                  <a:pt x="5796701" y="5996019"/>
                  <a:pt x="5779174" y="5996591"/>
                  <a:pt x="5762029" y="5997923"/>
                </a:cubicBezTo>
                <a:cubicBezTo>
                  <a:pt x="5743551" y="5999447"/>
                  <a:pt x="5723166" y="5995447"/>
                  <a:pt x="5706401" y="6001734"/>
                </a:cubicBezTo>
                <a:cubicBezTo>
                  <a:pt x="5656488" y="6020403"/>
                  <a:pt x="5605243" y="6024403"/>
                  <a:pt x="5553045" y="6024403"/>
                </a:cubicBezTo>
                <a:cubicBezTo>
                  <a:pt x="5543518" y="6024403"/>
                  <a:pt x="5533801" y="6021738"/>
                  <a:pt x="5524660" y="6018880"/>
                </a:cubicBezTo>
                <a:cubicBezTo>
                  <a:pt x="5471316" y="6001734"/>
                  <a:pt x="5417784" y="6003257"/>
                  <a:pt x="5363491" y="6013736"/>
                </a:cubicBezTo>
                <a:cubicBezTo>
                  <a:pt x="5352249" y="6016022"/>
                  <a:pt x="5339677" y="6016403"/>
                  <a:pt x="5328437" y="6014118"/>
                </a:cubicBezTo>
                <a:cubicBezTo>
                  <a:pt x="5296812" y="6007449"/>
                  <a:pt x="5266141" y="5996399"/>
                  <a:pt x="5234326" y="5991637"/>
                </a:cubicBezTo>
                <a:cubicBezTo>
                  <a:pt x="5181748" y="5983826"/>
                  <a:pt x="5136216" y="6010115"/>
                  <a:pt x="5089161" y="6027262"/>
                </a:cubicBezTo>
                <a:cubicBezTo>
                  <a:pt x="5044391" y="6043455"/>
                  <a:pt x="5006291" y="6080032"/>
                  <a:pt x="4953328" y="6071840"/>
                </a:cubicBezTo>
                <a:cubicBezTo>
                  <a:pt x="4947996" y="6071078"/>
                  <a:pt x="4942089" y="6076222"/>
                  <a:pt x="4936184" y="6077555"/>
                </a:cubicBezTo>
                <a:cubicBezTo>
                  <a:pt x="4919991" y="6081176"/>
                  <a:pt x="4903799" y="6085555"/>
                  <a:pt x="4887414" y="6087272"/>
                </a:cubicBezTo>
                <a:cubicBezTo>
                  <a:pt x="4867412" y="6089558"/>
                  <a:pt x="4847027" y="6088797"/>
                  <a:pt x="4827024" y="6090701"/>
                </a:cubicBezTo>
                <a:cubicBezTo>
                  <a:pt x="4801305" y="6092986"/>
                  <a:pt x="4775968" y="6099082"/>
                  <a:pt x="4750439" y="6099082"/>
                </a:cubicBezTo>
                <a:cubicBezTo>
                  <a:pt x="4729865" y="6099082"/>
                  <a:pt x="4709480" y="6092034"/>
                  <a:pt x="4689097" y="6088605"/>
                </a:cubicBezTo>
                <a:cubicBezTo>
                  <a:pt x="4660331" y="6083842"/>
                  <a:pt x="4628705" y="6085176"/>
                  <a:pt x="4603368" y="6072984"/>
                </a:cubicBezTo>
                <a:cubicBezTo>
                  <a:pt x="4576318" y="6060029"/>
                  <a:pt x="4550599" y="6054123"/>
                  <a:pt x="4522595" y="6058123"/>
                </a:cubicBezTo>
                <a:cubicBezTo>
                  <a:pt x="4513260" y="6059457"/>
                  <a:pt x="4501257" y="6067459"/>
                  <a:pt x="4497067" y="6075649"/>
                </a:cubicBezTo>
                <a:cubicBezTo>
                  <a:pt x="4487731" y="6093938"/>
                  <a:pt x="4474968" y="6097178"/>
                  <a:pt x="4457632" y="6090890"/>
                </a:cubicBezTo>
                <a:cubicBezTo>
                  <a:pt x="4442581" y="6085555"/>
                  <a:pt x="4424103" y="6082890"/>
                  <a:pt x="4413816" y="6072601"/>
                </a:cubicBezTo>
                <a:cubicBezTo>
                  <a:pt x="4384668" y="6043455"/>
                  <a:pt x="4347518" y="6042503"/>
                  <a:pt x="4311323" y="6034693"/>
                </a:cubicBezTo>
                <a:cubicBezTo>
                  <a:pt x="4289227" y="6029928"/>
                  <a:pt x="4268649" y="6029738"/>
                  <a:pt x="4246551" y="6032976"/>
                </a:cubicBezTo>
                <a:cubicBezTo>
                  <a:pt x="4198545"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ln>
            <a:noFill/>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8" name="Group 17">
            <a:extLst>
              <a:ext uri="{FF2B5EF4-FFF2-40B4-BE49-F238E27FC236}">
                <a16:creationId xmlns:a16="http://schemas.microsoft.com/office/drawing/2014/main" id="{4252769E-B9F0-4068-A645-5BBEF16E9C2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3296010"/>
            <a:ext cx="12191456" cy="2849975"/>
            <a:chOff x="476" y="-3923156"/>
            <a:chExt cx="10667524" cy="2493728"/>
          </a:xfrm>
        </p:grpSpPr>
        <p:sp>
          <p:nvSpPr>
            <p:cNvPr id="19" name="Freeform: Shape 18">
              <a:extLst>
                <a:ext uri="{FF2B5EF4-FFF2-40B4-BE49-F238E27FC236}">
                  <a16:creationId xmlns:a16="http://schemas.microsoft.com/office/drawing/2014/main" id="{1E12D6AD-7096-45BB-9C02-468B2704C15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39953252-97DE-4766-B2F6-E4FDA2FDA6A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4" name="Immagine 3">
            <a:extLst>
              <a:ext uri="{FF2B5EF4-FFF2-40B4-BE49-F238E27FC236}">
                <a16:creationId xmlns:a16="http://schemas.microsoft.com/office/drawing/2014/main" id="{7BCFB630-8640-42F8-AC38-A99F9E73A0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6131" y="6145985"/>
            <a:ext cx="1553725" cy="589049"/>
          </a:xfrm>
          <a:prstGeom prst="rect">
            <a:avLst/>
          </a:prstGeom>
        </p:spPr>
      </p:pic>
      <p:sp>
        <p:nvSpPr>
          <p:cNvPr id="12" name="CasellaDiTesto 11">
            <a:extLst>
              <a:ext uri="{FF2B5EF4-FFF2-40B4-BE49-F238E27FC236}">
                <a16:creationId xmlns:a16="http://schemas.microsoft.com/office/drawing/2014/main" id="{51106479-F3DC-4968-B835-1CBCEE97D0A7}"/>
              </a:ext>
            </a:extLst>
          </p:cNvPr>
          <p:cNvSpPr txBox="1"/>
          <p:nvPr/>
        </p:nvSpPr>
        <p:spPr>
          <a:xfrm>
            <a:off x="866775" y="1156715"/>
            <a:ext cx="10591800" cy="3785652"/>
          </a:xfrm>
          <a:prstGeom prst="rect">
            <a:avLst/>
          </a:prstGeom>
          <a:noFill/>
        </p:spPr>
        <p:txBody>
          <a:bodyPr wrap="square" rtlCol="0">
            <a:spAutoFit/>
          </a:bodyPr>
          <a:lstStyle/>
          <a:p>
            <a:pPr algn="ctr"/>
            <a:r>
              <a:rPr lang="it-IT" sz="2400" dirty="0">
                <a:solidFill>
                  <a:schemeClr val="bg1"/>
                </a:solidFill>
                <a:latin typeface="Baskerville Old Face" panose="02020602080505020303" pitchFamily="18" charset="0"/>
              </a:rPr>
              <a:t>Modello </a:t>
            </a:r>
            <a:r>
              <a:rPr lang="it-IT" sz="2400" dirty="0">
                <a:solidFill>
                  <a:schemeClr val="bg1"/>
                </a:solidFill>
                <a:latin typeface="Baskerville Old Face" panose="02020602080505020303" pitchFamily="18" charset="0"/>
                <a:sym typeface="Wingdings" panose="05000000000000000000" pitchFamily="2" charset="2"/>
              </a:rPr>
              <a:t>tipico della società borghese dell’Ottocento </a:t>
            </a:r>
            <a:r>
              <a:rPr lang="it-IT" sz="2400" dirty="0">
                <a:solidFill>
                  <a:schemeClr val="bg1"/>
                </a:solidFill>
                <a:latin typeface="Baskerville Old Face" panose="02020602080505020303" pitchFamily="18" charset="0"/>
              </a:rPr>
              <a:t>di donna come moglie e madre, dedita alla cura della casa e dei figli, con funzione centrale e ‘strategica’ nel nuovo ordine sociale e civile</a:t>
            </a:r>
          </a:p>
          <a:p>
            <a:pPr algn="ctr"/>
            <a:endParaRPr lang="it-IT" sz="2400" dirty="0">
              <a:solidFill>
                <a:schemeClr val="bg1"/>
              </a:solidFill>
              <a:latin typeface="Baskerville Old Face" panose="02020602080505020303" pitchFamily="18" charset="0"/>
            </a:endParaRPr>
          </a:p>
          <a:p>
            <a:pPr algn="ctr"/>
            <a:endParaRPr lang="it-IT" sz="2400" dirty="0">
              <a:solidFill>
                <a:schemeClr val="bg1"/>
              </a:solidFill>
              <a:latin typeface="Baskerville Old Face" panose="02020602080505020303" pitchFamily="18" charset="0"/>
            </a:endParaRPr>
          </a:p>
          <a:p>
            <a:pPr algn="ctr"/>
            <a:r>
              <a:rPr lang="it-IT" sz="2400" dirty="0">
                <a:solidFill>
                  <a:schemeClr val="bg1"/>
                </a:solidFill>
                <a:latin typeface="Baskerville Old Face" panose="02020602080505020303" pitchFamily="18" charset="0"/>
              </a:rPr>
              <a:t>CONVERGENZA della CULTURA LAICO-LIBERALE e della CULTURA CATTOLICA</a:t>
            </a:r>
          </a:p>
          <a:p>
            <a:pPr algn="ctr"/>
            <a:endParaRPr lang="it-IT" sz="2400" dirty="0">
              <a:solidFill>
                <a:schemeClr val="bg1"/>
              </a:solidFill>
              <a:latin typeface="Baskerville Old Face" panose="02020602080505020303" pitchFamily="18" charset="0"/>
            </a:endParaRPr>
          </a:p>
          <a:p>
            <a:pPr algn="ctr"/>
            <a:endParaRPr lang="it-IT" sz="2400" dirty="0">
              <a:solidFill>
                <a:schemeClr val="bg1"/>
              </a:solidFill>
              <a:latin typeface="Baskerville Old Face" panose="02020602080505020303" pitchFamily="18" charset="0"/>
            </a:endParaRPr>
          </a:p>
          <a:p>
            <a:pPr algn="ctr"/>
            <a:r>
              <a:rPr lang="it-IT" sz="2400" dirty="0">
                <a:solidFill>
                  <a:schemeClr val="bg1"/>
                </a:solidFill>
                <a:latin typeface="Baskerville Old Face" panose="02020602080505020303" pitchFamily="18" charset="0"/>
              </a:rPr>
              <a:t>necessità di un’istruzione civile e religiosa più salda e completa</a:t>
            </a:r>
          </a:p>
        </p:txBody>
      </p:sp>
      <p:sp>
        <p:nvSpPr>
          <p:cNvPr id="2" name="Freccia in giù 1">
            <a:extLst>
              <a:ext uri="{FF2B5EF4-FFF2-40B4-BE49-F238E27FC236}">
                <a16:creationId xmlns:a16="http://schemas.microsoft.com/office/drawing/2014/main" id="{63BB6C54-7C6F-4F60-A8C4-DDE68D490F9E}"/>
              </a:ext>
            </a:extLst>
          </p:cNvPr>
          <p:cNvSpPr/>
          <p:nvPr/>
        </p:nvSpPr>
        <p:spPr>
          <a:xfrm>
            <a:off x="5957886" y="2400768"/>
            <a:ext cx="276225" cy="409575"/>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Freccia in giù 2">
            <a:extLst>
              <a:ext uri="{FF2B5EF4-FFF2-40B4-BE49-F238E27FC236}">
                <a16:creationId xmlns:a16="http://schemas.microsoft.com/office/drawing/2014/main" id="{5CF375FB-0817-48DA-A258-E243963F0DF9}"/>
              </a:ext>
            </a:extLst>
          </p:cNvPr>
          <p:cNvSpPr/>
          <p:nvPr/>
        </p:nvSpPr>
        <p:spPr>
          <a:xfrm>
            <a:off x="5957886" y="3857769"/>
            <a:ext cx="276225" cy="409575"/>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1058910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useBgFill="1">
        <p:nvSpPr>
          <p:cNvPr id="14" name="Freeform: Shape 15">
            <a:extLst>
              <a:ext uri="{FF2B5EF4-FFF2-40B4-BE49-F238E27FC236}">
                <a16:creationId xmlns:a16="http://schemas.microsoft.com/office/drawing/2014/main" id="{C5486FEF-95C5-433A-8B8C-9C07A3C3881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099082"/>
          </a:xfrm>
          <a:custGeom>
            <a:avLst/>
            <a:gdLst>
              <a:gd name="connsiteX0" fmla="*/ 7230262 w 12192000"/>
              <a:gd name="connsiteY0" fmla="*/ 5906862 h 6099082"/>
              <a:gd name="connsiteX1" fmla="*/ 7197115 w 12192000"/>
              <a:gd name="connsiteY1" fmla="*/ 5913338 h 6099082"/>
              <a:gd name="connsiteX2" fmla="*/ 7214545 w 12192000"/>
              <a:gd name="connsiteY2" fmla="*/ 5911744 h 6099082"/>
              <a:gd name="connsiteX3" fmla="*/ 7230262 w 12192000"/>
              <a:gd name="connsiteY3" fmla="*/ 5906862 h 6099082"/>
              <a:gd name="connsiteX4" fmla="*/ 7009120 w 12192000"/>
              <a:gd name="connsiteY4" fmla="*/ 5850263 h 6099082"/>
              <a:gd name="connsiteX5" fmla="*/ 7021563 w 12192000"/>
              <a:gd name="connsiteY5" fmla="*/ 5861355 h 6099082"/>
              <a:gd name="connsiteX6" fmla="*/ 7021563 w 12192000"/>
              <a:gd name="connsiteY6" fmla="*/ 5861354 h 6099082"/>
              <a:gd name="connsiteX7" fmla="*/ 7768443 w 12192000"/>
              <a:gd name="connsiteY7" fmla="*/ 5742074 h 6099082"/>
              <a:gd name="connsiteX8" fmla="*/ 7768443 w 12192000"/>
              <a:gd name="connsiteY8" fmla="*/ 5742075 h 6099082"/>
              <a:gd name="connsiteX9" fmla="*/ 7792447 w 12192000"/>
              <a:gd name="connsiteY9" fmla="*/ 5764553 h 6099082"/>
              <a:gd name="connsiteX10" fmla="*/ 7768443 w 12192000"/>
              <a:gd name="connsiteY10" fmla="*/ 5742074 h 6099082"/>
              <a:gd name="connsiteX11" fmla="*/ 4038748 w 12192000"/>
              <a:gd name="connsiteY11" fmla="*/ 5739955 h 6099082"/>
              <a:gd name="connsiteX12" fmla="*/ 4030517 w 12192000"/>
              <a:gd name="connsiteY12" fmla="*/ 5751599 h 6099082"/>
              <a:gd name="connsiteX13" fmla="*/ 4015609 w 12192000"/>
              <a:gd name="connsiteY13" fmla="*/ 5770450 h 6099082"/>
              <a:gd name="connsiteX14" fmla="*/ 3996845 w 12192000"/>
              <a:gd name="connsiteY14" fmla="*/ 5780104 h 6099082"/>
              <a:gd name="connsiteX15" fmla="*/ 4030518 w 12192000"/>
              <a:gd name="connsiteY15" fmla="*/ 5751599 h 6099082"/>
              <a:gd name="connsiteX16" fmla="*/ 6245343 w 12192000"/>
              <a:gd name="connsiteY16" fmla="*/ 5736549 h 6099082"/>
              <a:gd name="connsiteX17" fmla="*/ 6274406 w 12192000"/>
              <a:gd name="connsiteY17" fmla="*/ 5743345 h 6099082"/>
              <a:gd name="connsiteX18" fmla="*/ 6291246 w 12192000"/>
              <a:gd name="connsiteY18" fmla="*/ 5749662 h 6099082"/>
              <a:gd name="connsiteX19" fmla="*/ 6291385 w 12192000"/>
              <a:gd name="connsiteY19" fmla="*/ 5749714 h 6099082"/>
              <a:gd name="connsiteX20" fmla="*/ 6306284 w 12192000"/>
              <a:gd name="connsiteY20" fmla="*/ 5755552 h 6099082"/>
              <a:gd name="connsiteX21" fmla="*/ 6308075 w 12192000"/>
              <a:gd name="connsiteY21" fmla="*/ 5755968 h 6099082"/>
              <a:gd name="connsiteX22" fmla="*/ 6313854 w 12192000"/>
              <a:gd name="connsiteY22" fmla="*/ 5758133 h 6099082"/>
              <a:gd name="connsiteX23" fmla="*/ 6337047 w 12192000"/>
              <a:gd name="connsiteY23" fmla="*/ 5762696 h 6099082"/>
              <a:gd name="connsiteX24" fmla="*/ 6308075 w 12192000"/>
              <a:gd name="connsiteY24" fmla="*/ 5755968 h 6099082"/>
              <a:gd name="connsiteX25" fmla="*/ 6291385 w 12192000"/>
              <a:gd name="connsiteY25" fmla="*/ 5749714 h 6099082"/>
              <a:gd name="connsiteX26" fmla="*/ 6276197 w 12192000"/>
              <a:gd name="connsiteY26" fmla="*/ 5743764 h 6099082"/>
              <a:gd name="connsiteX27" fmla="*/ 6274406 w 12192000"/>
              <a:gd name="connsiteY27" fmla="*/ 5743345 h 6099082"/>
              <a:gd name="connsiteX28" fmla="*/ 6268612 w 12192000"/>
              <a:gd name="connsiteY28" fmla="*/ 5741171 h 6099082"/>
              <a:gd name="connsiteX29" fmla="*/ 6245343 w 12192000"/>
              <a:gd name="connsiteY29" fmla="*/ 5736549 h 6099082"/>
              <a:gd name="connsiteX30" fmla="*/ 3871824 w 12192000"/>
              <a:gd name="connsiteY30" fmla="*/ 5726642 h 6099082"/>
              <a:gd name="connsiteX31" fmla="*/ 3908498 w 12192000"/>
              <a:gd name="connsiteY31" fmla="*/ 5756123 h 6099082"/>
              <a:gd name="connsiteX32" fmla="*/ 3908984 w 12192000"/>
              <a:gd name="connsiteY32" fmla="*/ 5756350 h 6099082"/>
              <a:gd name="connsiteX33" fmla="*/ 3908498 w 12192000"/>
              <a:gd name="connsiteY33" fmla="*/ 5756123 h 6099082"/>
              <a:gd name="connsiteX34" fmla="*/ 3871824 w 12192000"/>
              <a:gd name="connsiteY34" fmla="*/ 5726642 h 6099082"/>
              <a:gd name="connsiteX35" fmla="*/ 6558837 w 12192000"/>
              <a:gd name="connsiteY35" fmla="*/ 5706717 h 6099082"/>
              <a:gd name="connsiteX36" fmla="*/ 6529984 w 12192000"/>
              <a:gd name="connsiteY36" fmla="*/ 5708163 h 6099082"/>
              <a:gd name="connsiteX37" fmla="*/ 6589207 w 12192000"/>
              <a:gd name="connsiteY37" fmla="*/ 5711593 h 6099082"/>
              <a:gd name="connsiteX38" fmla="*/ 6558837 w 12192000"/>
              <a:gd name="connsiteY38" fmla="*/ 5706717 h 6099082"/>
              <a:gd name="connsiteX39" fmla="*/ 4834454 w 12192000"/>
              <a:gd name="connsiteY39" fmla="*/ 5646059 h 6099082"/>
              <a:gd name="connsiteX40" fmla="*/ 4883985 w 12192000"/>
              <a:gd name="connsiteY40" fmla="*/ 5670301 h 6099082"/>
              <a:gd name="connsiteX41" fmla="*/ 4858238 w 12192000"/>
              <a:gd name="connsiteY41" fmla="*/ 5663787 h 6099082"/>
              <a:gd name="connsiteX42" fmla="*/ 4834454 w 12192000"/>
              <a:gd name="connsiteY42" fmla="*/ 5646059 h 6099082"/>
              <a:gd name="connsiteX43" fmla="*/ 5056443 w 12192000"/>
              <a:gd name="connsiteY43" fmla="*/ 5643725 h 6099082"/>
              <a:gd name="connsiteX44" fmla="*/ 5072588 w 12192000"/>
              <a:gd name="connsiteY44" fmla="*/ 5644505 h 6099082"/>
              <a:gd name="connsiteX45" fmla="*/ 5089161 w 12192000"/>
              <a:gd name="connsiteY45" fmla="*/ 5653107 h 6099082"/>
              <a:gd name="connsiteX46" fmla="*/ 5056443 w 12192000"/>
              <a:gd name="connsiteY46" fmla="*/ 5643725 h 6099082"/>
              <a:gd name="connsiteX47" fmla="*/ 739852 w 12192000"/>
              <a:gd name="connsiteY47" fmla="*/ 5343843 h 6099082"/>
              <a:gd name="connsiteX48" fmla="*/ 724278 w 12192000"/>
              <a:gd name="connsiteY48" fmla="*/ 5365062 h 6099082"/>
              <a:gd name="connsiteX49" fmla="*/ 708621 w 12192000"/>
              <a:gd name="connsiteY49" fmla="*/ 5381222 h 6099082"/>
              <a:gd name="connsiteX50" fmla="*/ 691439 w 12192000"/>
              <a:gd name="connsiteY50" fmla="*/ 5386697 h 6099082"/>
              <a:gd name="connsiteX51" fmla="*/ 708622 w 12192000"/>
              <a:gd name="connsiteY51" fmla="*/ 5381222 h 6099082"/>
              <a:gd name="connsiteX52" fmla="*/ 724279 w 12192000"/>
              <a:gd name="connsiteY52" fmla="*/ 5365062 h 6099082"/>
              <a:gd name="connsiteX53" fmla="*/ 739852 w 12192000"/>
              <a:gd name="connsiteY53" fmla="*/ 5343843 h 6099082"/>
              <a:gd name="connsiteX54" fmla="*/ 8934151 w 12192000"/>
              <a:gd name="connsiteY54" fmla="*/ 5275333 h 6099082"/>
              <a:gd name="connsiteX55" fmla="*/ 8954249 w 12192000"/>
              <a:gd name="connsiteY55" fmla="*/ 5290264 h 6099082"/>
              <a:gd name="connsiteX56" fmla="*/ 8962389 w 12192000"/>
              <a:gd name="connsiteY56" fmla="*/ 5293563 h 6099082"/>
              <a:gd name="connsiteX57" fmla="*/ 8954250 w 12192000"/>
              <a:gd name="connsiteY57" fmla="*/ 5290264 h 6099082"/>
              <a:gd name="connsiteX58" fmla="*/ 8934151 w 12192000"/>
              <a:gd name="connsiteY58" fmla="*/ 5275333 h 6099082"/>
              <a:gd name="connsiteX59" fmla="*/ 2314816 w 12192000"/>
              <a:gd name="connsiteY59" fmla="*/ 5273737 h 6099082"/>
              <a:gd name="connsiteX60" fmla="*/ 2300909 w 12192000"/>
              <a:gd name="connsiteY60" fmla="*/ 5279143 h 6099082"/>
              <a:gd name="connsiteX61" fmla="*/ 2216515 w 12192000"/>
              <a:gd name="connsiteY61" fmla="*/ 5314887 h 6099082"/>
              <a:gd name="connsiteX62" fmla="*/ 2300910 w 12192000"/>
              <a:gd name="connsiteY62" fmla="*/ 5279143 h 6099082"/>
              <a:gd name="connsiteX63" fmla="*/ 1916629 w 12192000"/>
              <a:gd name="connsiteY63" fmla="*/ 5252000 h 6099082"/>
              <a:gd name="connsiteX64" fmla="*/ 1907132 w 12192000"/>
              <a:gd name="connsiteY64" fmla="*/ 5255330 h 6099082"/>
              <a:gd name="connsiteX65" fmla="*/ 1866619 w 12192000"/>
              <a:gd name="connsiteY65" fmla="*/ 5265015 h 6099082"/>
              <a:gd name="connsiteX66" fmla="*/ 1907133 w 12192000"/>
              <a:gd name="connsiteY66" fmla="*/ 5255330 h 6099082"/>
              <a:gd name="connsiteX67" fmla="*/ 2058204 w 12192000"/>
              <a:gd name="connsiteY67" fmla="*/ 5241232 h 6099082"/>
              <a:gd name="connsiteX68" fmla="*/ 2108194 w 12192000"/>
              <a:gd name="connsiteY68" fmla="*/ 5255939 h 6099082"/>
              <a:gd name="connsiteX69" fmla="*/ 2058204 w 12192000"/>
              <a:gd name="connsiteY69" fmla="*/ 5241232 h 6099082"/>
              <a:gd name="connsiteX70" fmla="*/ 0 w 12192000"/>
              <a:gd name="connsiteY70" fmla="*/ 0 h 6099082"/>
              <a:gd name="connsiteX71" fmla="*/ 12191456 w 12192000"/>
              <a:gd name="connsiteY71" fmla="*/ 0 h 6099082"/>
              <a:gd name="connsiteX72" fmla="*/ 12191456 w 12192000"/>
              <a:gd name="connsiteY72" fmla="*/ 873938 h 6099082"/>
              <a:gd name="connsiteX73" fmla="*/ 12192000 w 12192000"/>
              <a:gd name="connsiteY73" fmla="*/ 873938 h 6099082"/>
              <a:gd name="connsiteX74" fmla="*/ 12192000 w 12192000"/>
              <a:gd name="connsiteY74" fmla="*/ 3249107 h 6099082"/>
              <a:gd name="connsiteX75" fmla="*/ 12192000 w 12192000"/>
              <a:gd name="connsiteY75" fmla="*/ 3283970 h 6099082"/>
              <a:gd name="connsiteX76" fmla="*/ 12192000 w 12192000"/>
              <a:gd name="connsiteY76" fmla="*/ 3681702 h 6099082"/>
              <a:gd name="connsiteX77" fmla="*/ 12160947 w 12192000"/>
              <a:gd name="connsiteY77" fmla="*/ 3710323 h 6099082"/>
              <a:gd name="connsiteX78" fmla="*/ 12026448 w 12192000"/>
              <a:gd name="connsiteY78" fmla="*/ 3770523 h 6099082"/>
              <a:gd name="connsiteX79" fmla="*/ 11986443 w 12192000"/>
              <a:gd name="connsiteY79" fmla="*/ 3786526 h 6099082"/>
              <a:gd name="connsiteX80" fmla="*/ 11821656 w 12192000"/>
              <a:gd name="connsiteY80" fmla="*/ 3889591 h 6099082"/>
              <a:gd name="connsiteX81" fmla="*/ 11672489 w 12192000"/>
              <a:gd name="connsiteY81" fmla="*/ 4017039 h 6099082"/>
              <a:gd name="connsiteX82" fmla="*/ 11562947 w 12192000"/>
              <a:gd name="connsiteY82" fmla="*/ 4168300 h 6099082"/>
              <a:gd name="connsiteX83" fmla="*/ 11532275 w 12192000"/>
              <a:gd name="connsiteY83" fmla="*/ 4204307 h 6099082"/>
              <a:gd name="connsiteX84" fmla="*/ 11448453 w 12192000"/>
              <a:gd name="connsiteY84" fmla="*/ 4249457 h 6099082"/>
              <a:gd name="connsiteX85" fmla="*/ 11374346 w 12192000"/>
              <a:gd name="connsiteY85" fmla="*/ 4283366 h 6099082"/>
              <a:gd name="connsiteX86" fmla="*/ 11320623 w 12192000"/>
              <a:gd name="connsiteY86" fmla="*/ 4320897 h 6099082"/>
              <a:gd name="connsiteX87" fmla="*/ 11275283 w 12192000"/>
              <a:gd name="connsiteY87" fmla="*/ 4355378 h 6099082"/>
              <a:gd name="connsiteX88" fmla="*/ 11172600 w 12192000"/>
              <a:gd name="connsiteY88" fmla="*/ 4444536 h 6099082"/>
              <a:gd name="connsiteX89" fmla="*/ 11058869 w 12192000"/>
              <a:gd name="connsiteY89" fmla="*/ 4519786 h 6099082"/>
              <a:gd name="connsiteX90" fmla="*/ 10967423 w 12192000"/>
              <a:gd name="connsiteY90" fmla="*/ 4611991 h 6099082"/>
              <a:gd name="connsiteX91" fmla="*/ 10929704 w 12192000"/>
              <a:gd name="connsiteY91" fmla="*/ 4661903 h 6099082"/>
              <a:gd name="connsiteX92" fmla="*/ 10850453 w 12192000"/>
              <a:gd name="connsiteY92" fmla="*/ 4696003 h 6099082"/>
              <a:gd name="connsiteX93" fmla="*/ 10764534 w 12192000"/>
              <a:gd name="connsiteY93" fmla="*/ 4749345 h 6099082"/>
              <a:gd name="connsiteX94" fmla="*/ 10703573 w 12192000"/>
              <a:gd name="connsiteY94" fmla="*/ 4802305 h 6099082"/>
              <a:gd name="connsiteX95" fmla="*/ 10656519 w 12192000"/>
              <a:gd name="connsiteY95" fmla="*/ 4837740 h 6099082"/>
              <a:gd name="connsiteX96" fmla="*/ 10590031 w 12192000"/>
              <a:gd name="connsiteY96" fmla="*/ 4873366 h 6099082"/>
              <a:gd name="connsiteX97" fmla="*/ 10523354 w 12192000"/>
              <a:gd name="connsiteY97" fmla="*/ 4920039 h 6099082"/>
              <a:gd name="connsiteX98" fmla="*/ 10490969 w 12192000"/>
              <a:gd name="connsiteY98" fmla="*/ 4948806 h 6099082"/>
              <a:gd name="connsiteX99" fmla="*/ 10428291 w 12192000"/>
              <a:gd name="connsiteY99" fmla="*/ 4996622 h 6099082"/>
              <a:gd name="connsiteX100" fmla="*/ 10363709 w 12192000"/>
              <a:gd name="connsiteY100" fmla="*/ 5041201 h 6099082"/>
              <a:gd name="connsiteX101" fmla="*/ 10242357 w 12192000"/>
              <a:gd name="connsiteY101" fmla="*/ 5092257 h 6099082"/>
              <a:gd name="connsiteX102" fmla="*/ 10131863 w 12192000"/>
              <a:gd name="connsiteY102" fmla="*/ 5167315 h 6099082"/>
              <a:gd name="connsiteX103" fmla="*/ 10044230 w 12192000"/>
              <a:gd name="connsiteY103" fmla="*/ 5222182 h 6099082"/>
              <a:gd name="connsiteX104" fmla="*/ 9993175 w 12192000"/>
              <a:gd name="connsiteY104" fmla="*/ 5258189 h 6099082"/>
              <a:gd name="connsiteX105" fmla="*/ 9899446 w 12192000"/>
              <a:gd name="connsiteY105" fmla="*/ 5338582 h 6099082"/>
              <a:gd name="connsiteX106" fmla="*/ 9754088 w 12192000"/>
              <a:gd name="connsiteY106" fmla="*/ 5423166 h 6099082"/>
              <a:gd name="connsiteX107" fmla="*/ 9666265 w 12192000"/>
              <a:gd name="connsiteY107" fmla="*/ 5468888 h 6099082"/>
              <a:gd name="connsiteX108" fmla="*/ 9477283 w 12192000"/>
              <a:gd name="connsiteY108" fmla="*/ 5537851 h 6099082"/>
              <a:gd name="connsiteX109" fmla="*/ 9416321 w 12192000"/>
              <a:gd name="connsiteY109" fmla="*/ 5562426 h 6099082"/>
              <a:gd name="connsiteX110" fmla="*/ 9346597 w 12192000"/>
              <a:gd name="connsiteY110" fmla="*/ 5578619 h 6099082"/>
              <a:gd name="connsiteX111" fmla="*/ 9234579 w 12192000"/>
              <a:gd name="connsiteY111" fmla="*/ 5616911 h 6099082"/>
              <a:gd name="connsiteX112" fmla="*/ 9015878 w 12192000"/>
              <a:gd name="connsiteY112" fmla="*/ 5682826 h 6099082"/>
              <a:gd name="connsiteX113" fmla="*/ 8967871 w 12192000"/>
              <a:gd name="connsiteY113" fmla="*/ 5692923 h 6099082"/>
              <a:gd name="connsiteX114" fmla="*/ 8845565 w 12192000"/>
              <a:gd name="connsiteY114" fmla="*/ 5735407 h 6099082"/>
              <a:gd name="connsiteX115" fmla="*/ 8772219 w 12192000"/>
              <a:gd name="connsiteY115" fmla="*/ 5763982 h 6099082"/>
              <a:gd name="connsiteX116" fmla="*/ 8711448 w 12192000"/>
              <a:gd name="connsiteY116" fmla="*/ 5780366 h 6099082"/>
              <a:gd name="connsiteX117" fmla="*/ 8657726 w 12192000"/>
              <a:gd name="connsiteY117" fmla="*/ 5787986 h 6099082"/>
              <a:gd name="connsiteX118" fmla="*/ 8516369 w 12192000"/>
              <a:gd name="connsiteY118" fmla="*/ 5825705 h 6099082"/>
              <a:gd name="connsiteX119" fmla="*/ 8459979 w 12192000"/>
              <a:gd name="connsiteY119" fmla="*/ 5840566 h 6099082"/>
              <a:gd name="connsiteX120" fmla="*/ 8313671 w 12192000"/>
              <a:gd name="connsiteY120" fmla="*/ 5891622 h 6099082"/>
              <a:gd name="connsiteX121" fmla="*/ 8189651 w 12192000"/>
              <a:gd name="connsiteY121" fmla="*/ 5925341 h 6099082"/>
              <a:gd name="connsiteX122" fmla="*/ 8137835 w 12192000"/>
              <a:gd name="connsiteY122" fmla="*/ 5941534 h 6099082"/>
              <a:gd name="connsiteX123" fmla="*/ 8019339 w 12192000"/>
              <a:gd name="connsiteY123" fmla="*/ 5968586 h 6099082"/>
              <a:gd name="connsiteX124" fmla="*/ 7952280 w 12192000"/>
              <a:gd name="connsiteY124" fmla="*/ 5987637 h 6099082"/>
              <a:gd name="connsiteX125" fmla="*/ 7788636 w 12192000"/>
              <a:gd name="connsiteY125" fmla="*/ 6009163 h 6099082"/>
              <a:gd name="connsiteX126" fmla="*/ 7619655 w 12192000"/>
              <a:gd name="connsiteY126" fmla="*/ 6029928 h 6099082"/>
              <a:gd name="connsiteX127" fmla="*/ 7526880 w 12192000"/>
              <a:gd name="connsiteY127" fmla="*/ 6036786 h 6099082"/>
              <a:gd name="connsiteX128" fmla="*/ 7445916 w 12192000"/>
              <a:gd name="connsiteY128" fmla="*/ 6047647 h 6099082"/>
              <a:gd name="connsiteX129" fmla="*/ 7375428 w 12192000"/>
              <a:gd name="connsiteY129" fmla="*/ 6054505 h 6099082"/>
              <a:gd name="connsiteX130" fmla="*/ 7263220 w 12192000"/>
              <a:gd name="connsiteY130" fmla="*/ 6068411 h 6099082"/>
              <a:gd name="connsiteX131" fmla="*/ 7216547 w 12192000"/>
              <a:gd name="connsiteY131" fmla="*/ 6072032 h 6099082"/>
              <a:gd name="connsiteX132" fmla="*/ 7106432 w 12192000"/>
              <a:gd name="connsiteY132" fmla="*/ 6071840 h 6099082"/>
              <a:gd name="connsiteX133" fmla="*/ 7068141 w 12192000"/>
              <a:gd name="connsiteY133" fmla="*/ 6069936 h 6099082"/>
              <a:gd name="connsiteX134" fmla="*/ 6994415 w 12192000"/>
              <a:gd name="connsiteY134" fmla="*/ 6046313 h 6099082"/>
              <a:gd name="connsiteX135" fmla="*/ 6985653 w 12192000"/>
              <a:gd name="connsiteY135" fmla="*/ 6044599 h 6099082"/>
              <a:gd name="connsiteX136" fmla="*/ 6937263 w 12192000"/>
              <a:gd name="connsiteY136" fmla="*/ 6035263 h 6099082"/>
              <a:gd name="connsiteX137" fmla="*/ 6910782 w 12192000"/>
              <a:gd name="connsiteY137" fmla="*/ 6032214 h 6099082"/>
              <a:gd name="connsiteX138" fmla="*/ 6810195 w 12192000"/>
              <a:gd name="connsiteY138" fmla="*/ 6012784 h 6099082"/>
              <a:gd name="connsiteX139" fmla="*/ 6752283 w 12192000"/>
              <a:gd name="connsiteY139" fmla="*/ 6003639 h 6099082"/>
              <a:gd name="connsiteX140" fmla="*/ 6705417 w 12192000"/>
              <a:gd name="connsiteY140" fmla="*/ 6004974 h 6099082"/>
              <a:gd name="connsiteX141" fmla="*/ 6623118 w 12192000"/>
              <a:gd name="connsiteY141" fmla="*/ 6006687 h 6099082"/>
              <a:gd name="connsiteX142" fmla="*/ 6596828 w 12192000"/>
              <a:gd name="connsiteY142" fmla="*/ 6011070 h 6099082"/>
              <a:gd name="connsiteX143" fmla="*/ 6477951 w 12192000"/>
              <a:gd name="connsiteY143" fmla="*/ 5998495 h 6099082"/>
              <a:gd name="connsiteX144" fmla="*/ 6410131 w 12192000"/>
              <a:gd name="connsiteY144" fmla="*/ 5997543 h 6099082"/>
              <a:gd name="connsiteX145" fmla="*/ 6333739 w 12192000"/>
              <a:gd name="connsiteY145" fmla="*/ 5981920 h 6099082"/>
              <a:gd name="connsiteX146" fmla="*/ 6311449 w 12192000"/>
              <a:gd name="connsiteY146" fmla="*/ 5982682 h 6099082"/>
              <a:gd name="connsiteX147" fmla="*/ 6286493 w 12192000"/>
              <a:gd name="connsiteY147" fmla="*/ 5984017 h 6099082"/>
              <a:gd name="connsiteX148" fmla="*/ 6209909 w 12192000"/>
              <a:gd name="connsiteY148" fmla="*/ 5985161 h 6099082"/>
              <a:gd name="connsiteX149" fmla="*/ 6163424 w 12192000"/>
              <a:gd name="connsiteY149" fmla="*/ 5990874 h 6099082"/>
              <a:gd name="connsiteX150" fmla="*/ 6074841 w 12192000"/>
              <a:gd name="connsiteY150" fmla="*/ 5987447 h 6099082"/>
              <a:gd name="connsiteX151" fmla="*/ 6042072 w 12192000"/>
              <a:gd name="connsiteY151" fmla="*/ 5992399 h 6099082"/>
              <a:gd name="connsiteX152" fmla="*/ 5959204 w 12192000"/>
              <a:gd name="connsiteY152" fmla="*/ 5992971 h 6099082"/>
              <a:gd name="connsiteX153" fmla="*/ 5884905 w 12192000"/>
              <a:gd name="connsiteY153" fmla="*/ 5990113 h 6099082"/>
              <a:gd name="connsiteX154" fmla="*/ 5813275 w 12192000"/>
              <a:gd name="connsiteY154" fmla="*/ 5991637 h 6099082"/>
              <a:gd name="connsiteX155" fmla="*/ 5762029 w 12192000"/>
              <a:gd name="connsiteY155" fmla="*/ 5997923 h 6099082"/>
              <a:gd name="connsiteX156" fmla="*/ 5706401 w 12192000"/>
              <a:gd name="connsiteY156" fmla="*/ 6001734 h 6099082"/>
              <a:gd name="connsiteX157" fmla="*/ 5553045 w 12192000"/>
              <a:gd name="connsiteY157" fmla="*/ 6024403 h 6099082"/>
              <a:gd name="connsiteX158" fmla="*/ 5524660 w 12192000"/>
              <a:gd name="connsiteY158" fmla="*/ 6018880 h 6099082"/>
              <a:gd name="connsiteX159" fmla="*/ 5363491 w 12192000"/>
              <a:gd name="connsiteY159" fmla="*/ 6013736 h 6099082"/>
              <a:gd name="connsiteX160" fmla="*/ 5328437 w 12192000"/>
              <a:gd name="connsiteY160" fmla="*/ 6014118 h 6099082"/>
              <a:gd name="connsiteX161" fmla="*/ 5234326 w 12192000"/>
              <a:gd name="connsiteY161" fmla="*/ 5991637 h 6099082"/>
              <a:gd name="connsiteX162" fmla="*/ 5089161 w 12192000"/>
              <a:gd name="connsiteY162" fmla="*/ 6027262 h 6099082"/>
              <a:gd name="connsiteX163" fmla="*/ 4953328 w 12192000"/>
              <a:gd name="connsiteY163" fmla="*/ 6071840 h 6099082"/>
              <a:gd name="connsiteX164" fmla="*/ 4936184 w 12192000"/>
              <a:gd name="connsiteY164" fmla="*/ 6077555 h 6099082"/>
              <a:gd name="connsiteX165" fmla="*/ 4887414 w 12192000"/>
              <a:gd name="connsiteY165" fmla="*/ 6087272 h 6099082"/>
              <a:gd name="connsiteX166" fmla="*/ 4827024 w 12192000"/>
              <a:gd name="connsiteY166" fmla="*/ 6090701 h 6099082"/>
              <a:gd name="connsiteX167" fmla="*/ 4750439 w 12192000"/>
              <a:gd name="connsiteY167" fmla="*/ 6099082 h 6099082"/>
              <a:gd name="connsiteX168" fmla="*/ 4689097 w 12192000"/>
              <a:gd name="connsiteY168" fmla="*/ 6088605 h 6099082"/>
              <a:gd name="connsiteX169" fmla="*/ 4603368 w 12192000"/>
              <a:gd name="connsiteY169" fmla="*/ 6072984 h 6099082"/>
              <a:gd name="connsiteX170" fmla="*/ 4522595 w 12192000"/>
              <a:gd name="connsiteY170" fmla="*/ 6058123 h 6099082"/>
              <a:gd name="connsiteX171" fmla="*/ 4497067 w 12192000"/>
              <a:gd name="connsiteY171" fmla="*/ 6075649 h 6099082"/>
              <a:gd name="connsiteX172" fmla="*/ 4457632 w 12192000"/>
              <a:gd name="connsiteY172" fmla="*/ 6090890 h 6099082"/>
              <a:gd name="connsiteX173" fmla="*/ 4413816 w 12192000"/>
              <a:gd name="connsiteY173" fmla="*/ 6072601 h 6099082"/>
              <a:gd name="connsiteX174" fmla="*/ 4311323 w 12192000"/>
              <a:gd name="connsiteY174" fmla="*/ 6034693 h 6099082"/>
              <a:gd name="connsiteX175" fmla="*/ 4246551 w 12192000"/>
              <a:gd name="connsiteY175" fmla="*/ 6032976 h 6099082"/>
              <a:gd name="connsiteX176" fmla="*/ 4105766 w 12192000"/>
              <a:gd name="connsiteY176" fmla="*/ 6016784 h 6099082"/>
              <a:gd name="connsiteX177" fmla="*/ 4013753 w 12192000"/>
              <a:gd name="connsiteY177" fmla="*/ 5993733 h 6099082"/>
              <a:gd name="connsiteX178" fmla="*/ 3947648 w 12192000"/>
              <a:gd name="connsiteY178" fmla="*/ 5967634 h 6099082"/>
              <a:gd name="connsiteX179" fmla="*/ 3852966 w 12192000"/>
              <a:gd name="connsiteY179" fmla="*/ 5933533 h 6099082"/>
              <a:gd name="connsiteX180" fmla="*/ 3757902 w 12192000"/>
              <a:gd name="connsiteY180" fmla="*/ 5915816 h 6099082"/>
              <a:gd name="connsiteX181" fmla="*/ 3689131 w 12192000"/>
              <a:gd name="connsiteY181" fmla="*/ 5893526 h 6099082"/>
              <a:gd name="connsiteX182" fmla="*/ 3605116 w 12192000"/>
              <a:gd name="connsiteY182" fmla="*/ 5878285 h 6099082"/>
              <a:gd name="connsiteX183" fmla="*/ 3534629 w 12192000"/>
              <a:gd name="connsiteY183" fmla="*/ 5877715 h 6099082"/>
              <a:gd name="connsiteX184" fmla="*/ 3424135 w 12192000"/>
              <a:gd name="connsiteY184" fmla="*/ 5880382 h 6099082"/>
              <a:gd name="connsiteX185" fmla="*/ 3288877 w 12192000"/>
              <a:gd name="connsiteY185" fmla="*/ 5834280 h 6099082"/>
              <a:gd name="connsiteX186" fmla="*/ 3234202 w 12192000"/>
              <a:gd name="connsiteY186" fmla="*/ 5823991 h 6099082"/>
              <a:gd name="connsiteX187" fmla="*/ 3182763 w 12192000"/>
              <a:gd name="connsiteY187" fmla="*/ 5819229 h 6099082"/>
              <a:gd name="connsiteX188" fmla="*/ 3073604 w 12192000"/>
              <a:gd name="connsiteY188" fmla="*/ 5788558 h 6099082"/>
              <a:gd name="connsiteX189" fmla="*/ 3029216 w 12192000"/>
              <a:gd name="connsiteY189" fmla="*/ 5778459 h 6099082"/>
              <a:gd name="connsiteX190" fmla="*/ 2967110 w 12192000"/>
              <a:gd name="connsiteY190" fmla="*/ 5778651 h 6099082"/>
              <a:gd name="connsiteX191" fmla="*/ 2854140 w 12192000"/>
              <a:gd name="connsiteY191" fmla="*/ 5764553 h 6099082"/>
              <a:gd name="connsiteX192" fmla="*/ 2741360 w 12192000"/>
              <a:gd name="connsiteY192" fmla="*/ 5723403 h 6099082"/>
              <a:gd name="connsiteX193" fmla="*/ 2693543 w 12192000"/>
              <a:gd name="connsiteY193" fmla="*/ 5727405 h 6099082"/>
              <a:gd name="connsiteX194" fmla="*/ 2676398 w 12192000"/>
              <a:gd name="connsiteY194" fmla="*/ 5726453 h 6099082"/>
              <a:gd name="connsiteX195" fmla="*/ 2522279 w 12192000"/>
              <a:gd name="connsiteY195" fmla="*/ 5703782 h 6099082"/>
              <a:gd name="connsiteX196" fmla="*/ 2506847 w 12192000"/>
              <a:gd name="connsiteY196" fmla="*/ 5701305 h 6099082"/>
              <a:gd name="connsiteX197" fmla="*/ 2434456 w 12192000"/>
              <a:gd name="connsiteY197" fmla="*/ 5681112 h 6099082"/>
              <a:gd name="connsiteX198" fmla="*/ 2251948 w 12192000"/>
              <a:gd name="connsiteY198" fmla="*/ 5668538 h 6099082"/>
              <a:gd name="connsiteX199" fmla="*/ 2240710 w 12192000"/>
              <a:gd name="connsiteY199" fmla="*/ 5667014 h 6099082"/>
              <a:gd name="connsiteX200" fmla="*/ 2179556 w 12192000"/>
              <a:gd name="connsiteY200" fmla="*/ 5677111 h 6099082"/>
              <a:gd name="connsiteX201" fmla="*/ 2149267 w 12192000"/>
              <a:gd name="connsiteY201" fmla="*/ 5691399 h 6099082"/>
              <a:gd name="connsiteX202" fmla="*/ 2102021 w 12192000"/>
              <a:gd name="connsiteY202" fmla="*/ 5706259 h 6099082"/>
              <a:gd name="connsiteX203" fmla="*/ 2054013 w 12192000"/>
              <a:gd name="connsiteY203" fmla="*/ 5711784 h 6099082"/>
              <a:gd name="connsiteX204" fmla="*/ 1973429 w 12192000"/>
              <a:gd name="connsiteY204" fmla="*/ 5689303 h 6099082"/>
              <a:gd name="connsiteX205" fmla="*/ 1944092 w 12192000"/>
              <a:gd name="connsiteY205" fmla="*/ 5687017 h 6099082"/>
              <a:gd name="connsiteX206" fmla="*/ 1878748 w 12192000"/>
              <a:gd name="connsiteY206" fmla="*/ 5676159 h 6099082"/>
              <a:gd name="connsiteX207" fmla="*/ 1821596 w 12192000"/>
              <a:gd name="connsiteY207" fmla="*/ 5676920 h 6099082"/>
              <a:gd name="connsiteX208" fmla="*/ 1775684 w 12192000"/>
              <a:gd name="connsiteY208" fmla="*/ 5694257 h 6099082"/>
              <a:gd name="connsiteX209" fmla="*/ 1709006 w 12192000"/>
              <a:gd name="connsiteY209" fmla="*/ 5697685 h 6099082"/>
              <a:gd name="connsiteX210" fmla="*/ 1665950 w 12192000"/>
              <a:gd name="connsiteY210" fmla="*/ 5685113 h 6099082"/>
              <a:gd name="connsiteX211" fmla="*/ 1657188 w 12192000"/>
              <a:gd name="connsiteY211" fmla="*/ 5683399 h 6099082"/>
              <a:gd name="connsiteX212" fmla="*/ 1544598 w 12192000"/>
              <a:gd name="connsiteY212" fmla="*/ 5682634 h 6099082"/>
              <a:gd name="connsiteX213" fmla="*/ 1404006 w 12192000"/>
              <a:gd name="connsiteY213" fmla="*/ 5720546 h 6099082"/>
              <a:gd name="connsiteX214" fmla="*/ 1380762 w 12192000"/>
              <a:gd name="connsiteY214" fmla="*/ 5728549 h 6099082"/>
              <a:gd name="connsiteX215" fmla="*/ 1267411 w 12192000"/>
              <a:gd name="connsiteY215" fmla="*/ 5742455 h 6099082"/>
              <a:gd name="connsiteX216" fmla="*/ 1206641 w 12192000"/>
              <a:gd name="connsiteY216" fmla="*/ 5756553 h 6099082"/>
              <a:gd name="connsiteX217" fmla="*/ 1162823 w 12192000"/>
              <a:gd name="connsiteY217" fmla="*/ 5757315 h 6099082"/>
              <a:gd name="connsiteX218" fmla="*/ 1109865 w 12192000"/>
              <a:gd name="connsiteY218" fmla="*/ 5782270 h 6099082"/>
              <a:gd name="connsiteX219" fmla="*/ 1092527 w 12192000"/>
              <a:gd name="connsiteY219" fmla="*/ 5793130 h 6099082"/>
              <a:gd name="connsiteX220" fmla="*/ 1071762 w 12192000"/>
              <a:gd name="connsiteY220" fmla="*/ 5799607 h 6099082"/>
              <a:gd name="connsiteX221" fmla="*/ 977653 w 12192000"/>
              <a:gd name="connsiteY221" fmla="*/ 5820182 h 6099082"/>
              <a:gd name="connsiteX222" fmla="*/ 960887 w 12192000"/>
              <a:gd name="connsiteY222" fmla="*/ 5831801 h 6099082"/>
              <a:gd name="connsiteX223" fmla="*/ 949646 w 12192000"/>
              <a:gd name="connsiteY223" fmla="*/ 5839042 h 6099082"/>
              <a:gd name="connsiteX224" fmla="*/ 858205 w 12192000"/>
              <a:gd name="connsiteY224" fmla="*/ 5851234 h 6099082"/>
              <a:gd name="connsiteX225" fmla="*/ 801053 w 12192000"/>
              <a:gd name="connsiteY225" fmla="*/ 5885715 h 6099082"/>
              <a:gd name="connsiteX226" fmla="*/ 785432 w 12192000"/>
              <a:gd name="connsiteY226" fmla="*/ 5900384 h 6099082"/>
              <a:gd name="connsiteX227" fmla="*/ 730754 w 12192000"/>
              <a:gd name="connsiteY227" fmla="*/ 5922482 h 6099082"/>
              <a:gd name="connsiteX228" fmla="*/ 546917 w 12192000"/>
              <a:gd name="connsiteY228" fmla="*/ 5964966 h 6099082"/>
              <a:gd name="connsiteX229" fmla="*/ 494337 w 12192000"/>
              <a:gd name="connsiteY229" fmla="*/ 5949915 h 6099082"/>
              <a:gd name="connsiteX230" fmla="*/ 394511 w 12192000"/>
              <a:gd name="connsiteY230" fmla="*/ 5990303 h 6099082"/>
              <a:gd name="connsiteX231" fmla="*/ 307259 w 12192000"/>
              <a:gd name="connsiteY231" fmla="*/ 6013163 h 6099082"/>
              <a:gd name="connsiteX232" fmla="*/ 274873 w 12192000"/>
              <a:gd name="connsiteY232" fmla="*/ 6018690 h 6099082"/>
              <a:gd name="connsiteX233" fmla="*/ 172384 w 12192000"/>
              <a:gd name="connsiteY233" fmla="*/ 6028786 h 6099082"/>
              <a:gd name="connsiteX234" fmla="*/ 119613 w 12192000"/>
              <a:gd name="connsiteY234" fmla="*/ 6051647 h 6099082"/>
              <a:gd name="connsiteX235" fmla="*/ 61197 w 12192000"/>
              <a:gd name="connsiteY235" fmla="*/ 6069150 h 6099082"/>
              <a:gd name="connsiteX236" fmla="*/ 544 w 12192000"/>
              <a:gd name="connsiteY236" fmla="*/ 6073921 h 6099082"/>
              <a:gd name="connsiteX237" fmla="*/ 544 w 12192000"/>
              <a:gd name="connsiteY237" fmla="*/ 5946682 h 6099082"/>
              <a:gd name="connsiteX238" fmla="*/ 0 w 12192000"/>
              <a:gd name="connsiteY238" fmla="*/ 5946682 h 6099082"/>
              <a:gd name="connsiteX239" fmla="*/ 0 w 12192000"/>
              <a:gd name="connsiteY239" fmla="*/ 1335314 h 6099082"/>
              <a:gd name="connsiteX240" fmla="*/ 0 w 12192000"/>
              <a:gd name="connsiteY240" fmla="*/ 873938 h 609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12192000" h="6099082">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6" y="5749662"/>
                </a:lnTo>
                <a:lnTo>
                  <a:pt x="6291385" y="5749714"/>
                </a:lnTo>
                <a:lnTo>
                  <a:pt x="6306284" y="5755552"/>
                </a:lnTo>
                <a:lnTo>
                  <a:pt x="6308075" y="5755968"/>
                </a:lnTo>
                <a:lnTo>
                  <a:pt x="6313854" y="5758133"/>
                </a:lnTo>
                <a:cubicBezTo>
                  <a:pt x="6321454" y="5760521"/>
                  <a:pt x="6329151" y="5762258"/>
                  <a:pt x="6337047" y="5762696"/>
                </a:cubicBezTo>
                <a:lnTo>
                  <a:pt x="6308075" y="5755968"/>
                </a:lnTo>
                <a:lnTo>
                  <a:pt x="6291385" y="5749714"/>
                </a:lnTo>
                <a:lnTo>
                  <a:pt x="6276197" y="5743764"/>
                </a:lnTo>
                <a:lnTo>
                  <a:pt x="6274406" y="5743345"/>
                </a:lnTo>
                <a:lnTo>
                  <a:pt x="6268612" y="5741171"/>
                </a:lnTo>
                <a:cubicBezTo>
                  <a:pt x="6260996" y="5738770"/>
                  <a:pt x="6253273" y="5737013"/>
                  <a:pt x="6245343" y="5736549"/>
                </a:cubicBezTo>
                <a:close/>
                <a:moveTo>
                  <a:pt x="3871824" y="5726642"/>
                </a:moveTo>
                <a:cubicBezTo>
                  <a:pt x="3883350" y="5738834"/>
                  <a:pt x="3895591" y="5748360"/>
                  <a:pt x="3908498" y="5756123"/>
                </a:cubicBezTo>
                <a:lnTo>
                  <a:pt x="3908984" y="5756350"/>
                </a:lnTo>
                <a:lnTo>
                  <a:pt x="3908498" y="5756123"/>
                </a:lnTo>
                <a:cubicBezTo>
                  <a:pt x="3895591" y="5748360"/>
                  <a:pt x="3883351" y="5738834"/>
                  <a:pt x="3871824" y="5726642"/>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5" y="5670301"/>
                </a:cubicBezTo>
                <a:lnTo>
                  <a:pt x="4858238" y="5663787"/>
                </a:lnTo>
                <a:cubicBezTo>
                  <a:pt x="4849944" y="5659978"/>
                  <a:pt x="4841980" y="5654298"/>
                  <a:pt x="4834454" y="5646059"/>
                </a:cubicBezTo>
                <a:close/>
                <a:moveTo>
                  <a:pt x="5056443" y="5643725"/>
                </a:moveTo>
                <a:lnTo>
                  <a:pt x="5072588" y="5644505"/>
                </a:lnTo>
                <a:cubicBezTo>
                  <a:pt x="5078053" y="5645963"/>
                  <a:pt x="5083589" y="5648726"/>
                  <a:pt x="5089161" y="5653107"/>
                </a:cubicBezTo>
                <a:cubicBezTo>
                  <a:pt x="5078018"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4" y="5990874"/>
                </a:cubicBezTo>
                <a:cubicBezTo>
                  <a:pt x="6133897" y="5985351"/>
                  <a:pt x="6104368" y="5997733"/>
                  <a:pt x="6074841" y="5987447"/>
                </a:cubicBezTo>
                <a:cubicBezTo>
                  <a:pt x="6065695" y="5984399"/>
                  <a:pt x="6053123" y="5992019"/>
                  <a:pt x="6042072" y="5992399"/>
                </a:cubicBezTo>
                <a:cubicBezTo>
                  <a:pt x="6014449" y="5993351"/>
                  <a:pt x="5986827" y="5993161"/>
                  <a:pt x="5959204" y="5992971"/>
                </a:cubicBezTo>
                <a:cubicBezTo>
                  <a:pt x="5934437" y="5992781"/>
                  <a:pt x="5908718" y="5995447"/>
                  <a:pt x="5884905" y="5990113"/>
                </a:cubicBezTo>
                <a:cubicBezTo>
                  <a:pt x="5859949" y="5984399"/>
                  <a:pt x="5837470" y="5985161"/>
                  <a:pt x="5813275" y="5991637"/>
                </a:cubicBezTo>
                <a:cubicBezTo>
                  <a:pt x="5796701" y="5996019"/>
                  <a:pt x="5779174" y="5996591"/>
                  <a:pt x="5762029" y="5997923"/>
                </a:cubicBezTo>
                <a:cubicBezTo>
                  <a:pt x="5743551" y="5999447"/>
                  <a:pt x="5723166" y="5995447"/>
                  <a:pt x="5706401" y="6001734"/>
                </a:cubicBezTo>
                <a:cubicBezTo>
                  <a:pt x="5656488" y="6020403"/>
                  <a:pt x="5605243" y="6024403"/>
                  <a:pt x="5553045" y="6024403"/>
                </a:cubicBezTo>
                <a:cubicBezTo>
                  <a:pt x="5543518" y="6024403"/>
                  <a:pt x="5533801" y="6021738"/>
                  <a:pt x="5524660" y="6018880"/>
                </a:cubicBezTo>
                <a:cubicBezTo>
                  <a:pt x="5471316" y="6001734"/>
                  <a:pt x="5417784" y="6003257"/>
                  <a:pt x="5363491" y="6013736"/>
                </a:cubicBezTo>
                <a:cubicBezTo>
                  <a:pt x="5352249" y="6016022"/>
                  <a:pt x="5339677" y="6016403"/>
                  <a:pt x="5328437" y="6014118"/>
                </a:cubicBezTo>
                <a:cubicBezTo>
                  <a:pt x="5296812" y="6007449"/>
                  <a:pt x="5266141" y="5996399"/>
                  <a:pt x="5234326" y="5991637"/>
                </a:cubicBezTo>
                <a:cubicBezTo>
                  <a:pt x="5181748" y="5983826"/>
                  <a:pt x="5136216" y="6010115"/>
                  <a:pt x="5089161" y="6027262"/>
                </a:cubicBezTo>
                <a:cubicBezTo>
                  <a:pt x="5044391" y="6043455"/>
                  <a:pt x="5006291" y="6080032"/>
                  <a:pt x="4953328" y="6071840"/>
                </a:cubicBezTo>
                <a:cubicBezTo>
                  <a:pt x="4947996" y="6071078"/>
                  <a:pt x="4942089" y="6076222"/>
                  <a:pt x="4936184" y="6077555"/>
                </a:cubicBezTo>
                <a:cubicBezTo>
                  <a:pt x="4919991" y="6081176"/>
                  <a:pt x="4903799" y="6085555"/>
                  <a:pt x="4887414" y="6087272"/>
                </a:cubicBezTo>
                <a:cubicBezTo>
                  <a:pt x="4867412" y="6089558"/>
                  <a:pt x="4847027" y="6088797"/>
                  <a:pt x="4827024" y="6090701"/>
                </a:cubicBezTo>
                <a:cubicBezTo>
                  <a:pt x="4801305" y="6092986"/>
                  <a:pt x="4775968" y="6099082"/>
                  <a:pt x="4750439" y="6099082"/>
                </a:cubicBezTo>
                <a:cubicBezTo>
                  <a:pt x="4729865" y="6099082"/>
                  <a:pt x="4709480" y="6092034"/>
                  <a:pt x="4689097" y="6088605"/>
                </a:cubicBezTo>
                <a:cubicBezTo>
                  <a:pt x="4660331" y="6083842"/>
                  <a:pt x="4628705" y="6085176"/>
                  <a:pt x="4603368" y="6072984"/>
                </a:cubicBezTo>
                <a:cubicBezTo>
                  <a:pt x="4576318" y="6060029"/>
                  <a:pt x="4550599" y="6054123"/>
                  <a:pt x="4522595" y="6058123"/>
                </a:cubicBezTo>
                <a:cubicBezTo>
                  <a:pt x="4513260" y="6059457"/>
                  <a:pt x="4501257" y="6067459"/>
                  <a:pt x="4497067" y="6075649"/>
                </a:cubicBezTo>
                <a:cubicBezTo>
                  <a:pt x="4487731" y="6093938"/>
                  <a:pt x="4474968" y="6097178"/>
                  <a:pt x="4457632" y="6090890"/>
                </a:cubicBezTo>
                <a:cubicBezTo>
                  <a:pt x="4442581" y="6085555"/>
                  <a:pt x="4424103" y="6082890"/>
                  <a:pt x="4413816" y="6072601"/>
                </a:cubicBezTo>
                <a:cubicBezTo>
                  <a:pt x="4384668" y="6043455"/>
                  <a:pt x="4347518" y="6042503"/>
                  <a:pt x="4311323" y="6034693"/>
                </a:cubicBezTo>
                <a:cubicBezTo>
                  <a:pt x="4289227" y="6029928"/>
                  <a:pt x="4268649" y="6029738"/>
                  <a:pt x="4246551" y="6032976"/>
                </a:cubicBezTo>
                <a:cubicBezTo>
                  <a:pt x="4198545"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ln>
            <a:noFill/>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8" name="Group 17">
            <a:extLst>
              <a:ext uri="{FF2B5EF4-FFF2-40B4-BE49-F238E27FC236}">
                <a16:creationId xmlns:a16="http://schemas.microsoft.com/office/drawing/2014/main" id="{4252769E-B9F0-4068-A645-5BBEF16E9C2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3296010"/>
            <a:ext cx="12191456" cy="2849975"/>
            <a:chOff x="476" y="-3923156"/>
            <a:chExt cx="10667524" cy="2493728"/>
          </a:xfrm>
        </p:grpSpPr>
        <p:sp>
          <p:nvSpPr>
            <p:cNvPr id="19" name="Freeform: Shape 18">
              <a:extLst>
                <a:ext uri="{FF2B5EF4-FFF2-40B4-BE49-F238E27FC236}">
                  <a16:creationId xmlns:a16="http://schemas.microsoft.com/office/drawing/2014/main" id="{1E12D6AD-7096-45BB-9C02-468B2704C15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39953252-97DE-4766-B2F6-E4FDA2FDA6A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4" name="Immagine 3">
            <a:extLst>
              <a:ext uri="{FF2B5EF4-FFF2-40B4-BE49-F238E27FC236}">
                <a16:creationId xmlns:a16="http://schemas.microsoft.com/office/drawing/2014/main" id="{7BCFB630-8640-42F8-AC38-A99F9E73A0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6131" y="6145985"/>
            <a:ext cx="1553725" cy="589049"/>
          </a:xfrm>
          <a:prstGeom prst="rect">
            <a:avLst/>
          </a:prstGeom>
        </p:spPr>
      </p:pic>
      <p:sp>
        <p:nvSpPr>
          <p:cNvPr id="12" name="CasellaDiTesto 11">
            <a:extLst>
              <a:ext uri="{FF2B5EF4-FFF2-40B4-BE49-F238E27FC236}">
                <a16:creationId xmlns:a16="http://schemas.microsoft.com/office/drawing/2014/main" id="{51106479-F3DC-4968-B835-1CBCEE97D0A7}"/>
              </a:ext>
            </a:extLst>
          </p:cNvPr>
          <p:cNvSpPr txBox="1"/>
          <p:nvPr/>
        </p:nvSpPr>
        <p:spPr>
          <a:xfrm>
            <a:off x="800100" y="636785"/>
            <a:ext cx="10591800" cy="5509200"/>
          </a:xfrm>
          <a:prstGeom prst="rect">
            <a:avLst/>
          </a:prstGeom>
          <a:noFill/>
        </p:spPr>
        <p:txBody>
          <a:bodyPr wrap="square" rtlCol="0">
            <a:spAutoFit/>
          </a:bodyPr>
          <a:lstStyle/>
          <a:p>
            <a:pPr algn="just"/>
            <a:r>
              <a:rPr lang="it-IT" sz="2200" b="1" u="sng" dirty="0">
                <a:solidFill>
                  <a:schemeClr val="bg1"/>
                </a:solidFill>
                <a:latin typeface="Baskerville Old Face" panose="02020602080505020303" pitchFamily="18" charset="0"/>
              </a:rPr>
              <a:t>ITALIA POST-UNITARIA</a:t>
            </a:r>
          </a:p>
          <a:p>
            <a:pPr algn="just"/>
            <a:endParaRPr lang="it-IT" sz="2200" dirty="0">
              <a:solidFill>
                <a:schemeClr val="bg1"/>
              </a:solidFill>
              <a:latin typeface="Baskerville Old Face" panose="02020602080505020303" pitchFamily="18" charset="0"/>
              <a:sym typeface="Wingdings" panose="05000000000000000000" pitchFamily="2" charset="2"/>
            </a:endParaRPr>
          </a:p>
          <a:p>
            <a:pPr marL="342900" indent="-342900" algn="just">
              <a:buFontTx/>
              <a:buChar char="-"/>
            </a:pPr>
            <a:r>
              <a:rPr lang="it-IT" sz="2200" dirty="0">
                <a:solidFill>
                  <a:schemeClr val="bg1"/>
                </a:solidFill>
                <a:latin typeface="Baskerville Old Face" panose="02020602080505020303" pitchFamily="18" charset="0"/>
                <a:sym typeface="Wingdings" panose="05000000000000000000" pitchFamily="2" charset="2"/>
              </a:rPr>
              <a:t>Diffusione di una pedagogia nazionale connotata in senso liberale e patriottico  tra le letture femminile proposte ci sono soprattutto biografie di donne celebri e narrazioni di vicende della storia italiana antica e moderna con protagonisti grandi modelli femminili</a:t>
            </a:r>
          </a:p>
          <a:p>
            <a:pPr algn="just"/>
            <a:endParaRPr lang="it-IT" sz="2200" dirty="0">
              <a:solidFill>
                <a:schemeClr val="bg1"/>
              </a:solidFill>
              <a:latin typeface="Baskerville Old Face" panose="02020602080505020303" pitchFamily="18" charset="0"/>
            </a:endParaRPr>
          </a:p>
          <a:p>
            <a:pPr marL="342900" indent="-342900" algn="just">
              <a:buFontTx/>
              <a:buChar char="-"/>
            </a:pPr>
            <a:r>
              <a:rPr lang="it-IT" sz="2200" dirty="0">
                <a:solidFill>
                  <a:schemeClr val="bg1"/>
                </a:solidFill>
                <a:latin typeface="Baskerville Old Face" panose="02020602080505020303" pitchFamily="18" charset="0"/>
              </a:rPr>
              <a:t>Scuola elementare popolare </a:t>
            </a:r>
            <a:r>
              <a:rPr lang="it-IT" sz="2200" dirty="0">
                <a:solidFill>
                  <a:schemeClr val="bg1"/>
                </a:solidFill>
                <a:latin typeface="Baskerville Old Face" panose="02020602080505020303" pitchFamily="18" charset="0"/>
                <a:sym typeface="Wingdings" panose="05000000000000000000" pitchFamily="2" charset="2"/>
              </a:rPr>
              <a:t> attraverso i testi si trasmettono specifici modelli di comportamento e abiti morali e civili</a:t>
            </a:r>
          </a:p>
          <a:p>
            <a:pPr algn="just"/>
            <a:endParaRPr lang="it-IT" sz="2200" dirty="0">
              <a:solidFill>
                <a:schemeClr val="bg1"/>
              </a:solidFill>
              <a:latin typeface="Baskerville Old Face" panose="02020602080505020303" pitchFamily="18" charset="0"/>
              <a:sym typeface="Wingdings" panose="05000000000000000000" pitchFamily="2" charset="2"/>
            </a:endParaRPr>
          </a:p>
          <a:p>
            <a:pPr marL="342900" indent="-342900" algn="just">
              <a:buFontTx/>
              <a:buChar char="-"/>
            </a:pPr>
            <a:r>
              <a:rPr lang="it-IT" sz="2200" dirty="0">
                <a:solidFill>
                  <a:schemeClr val="bg1"/>
                </a:solidFill>
                <a:latin typeface="Baskerville Old Face" panose="02020602080505020303" pitchFamily="18" charset="0"/>
                <a:sym typeface="Wingdings" panose="05000000000000000000" pitchFamily="2" charset="2"/>
              </a:rPr>
              <a:t>Scuole femminili confessionali  pubblicistica originariamente destinata al catechismo o ad uso devoto, successivamente proposta nelle scuole elementari e negli istituti, che trae spunto dalle Sacre Scritture, dagli scritti spirituali e dalle agiografie (modello di donna cattolica)</a:t>
            </a:r>
          </a:p>
          <a:p>
            <a:pPr algn="just"/>
            <a:endParaRPr lang="it-IT" sz="2200" dirty="0">
              <a:solidFill>
                <a:schemeClr val="bg1"/>
              </a:solidFill>
              <a:latin typeface="Baskerville Old Face" panose="02020602080505020303" pitchFamily="18" charset="0"/>
              <a:sym typeface="Wingdings" panose="05000000000000000000" pitchFamily="2" charset="2"/>
            </a:endParaRPr>
          </a:p>
          <a:p>
            <a:pPr marL="342900" indent="-342900" algn="just">
              <a:buFontTx/>
              <a:buChar char="-"/>
            </a:pPr>
            <a:r>
              <a:rPr lang="it-IT" sz="2200" dirty="0">
                <a:solidFill>
                  <a:schemeClr val="bg1"/>
                </a:solidFill>
                <a:latin typeface="Baskerville Old Face" panose="02020602080505020303" pitchFamily="18" charset="0"/>
                <a:sym typeface="Wingdings" panose="05000000000000000000" pitchFamily="2" charset="2"/>
              </a:rPr>
              <a:t>Attenzione della pubblicistica educativa nei confronti delle donne del popolo, maggiormente esposte al rischio di trascurare i propri doveri materni e familiari</a:t>
            </a:r>
            <a:endParaRPr lang="it-IT" sz="2200" dirty="0">
              <a:solidFill>
                <a:schemeClr val="bg1"/>
              </a:solidFill>
              <a:latin typeface="Baskerville Old Face" panose="02020602080505020303" pitchFamily="18" charset="0"/>
            </a:endParaRPr>
          </a:p>
        </p:txBody>
      </p:sp>
    </p:spTree>
    <p:extLst>
      <p:ext uri="{BB962C8B-B14F-4D97-AF65-F5344CB8AC3E}">
        <p14:creationId xmlns:p14="http://schemas.microsoft.com/office/powerpoint/2010/main" val="10185657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useBgFill="1">
        <p:nvSpPr>
          <p:cNvPr id="14" name="Freeform: Shape 15">
            <a:extLst>
              <a:ext uri="{FF2B5EF4-FFF2-40B4-BE49-F238E27FC236}">
                <a16:creationId xmlns:a16="http://schemas.microsoft.com/office/drawing/2014/main" id="{C5486FEF-95C5-433A-8B8C-9C07A3C3881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099082"/>
          </a:xfrm>
          <a:custGeom>
            <a:avLst/>
            <a:gdLst>
              <a:gd name="connsiteX0" fmla="*/ 7230262 w 12192000"/>
              <a:gd name="connsiteY0" fmla="*/ 5906862 h 6099082"/>
              <a:gd name="connsiteX1" fmla="*/ 7197115 w 12192000"/>
              <a:gd name="connsiteY1" fmla="*/ 5913338 h 6099082"/>
              <a:gd name="connsiteX2" fmla="*/ 7214545 w 12192000"/>
              <a:gd name="connsiteY2" fmla="*/ 5911744 h 6099082"/>
              <a:gd name="connsiteX3" fmla="*/ 7230262 w 12192000"/>
              <a:gd name="connsiteY3" fmla="*/ 5906862 h 6099082"/>
              <a:gd name="connsiteX4" fmla="*/ 7009120 w 12192000"/>
              <a:gd name="connsiteY4" fmla="*/ 5850263 h 6099082"/>
              <a:gd name="connsiteX5" fmla="*/ 7021563 w 12192000"/>
              <a:gd name="connsiteY5" fmla="*/ 5861355 h 6099082"/>
              <a:gd name="connsiteX6" fmla="*/ 7021563 w 12192000"/>
              <a:gd name="connsiteY6" fmla="*/ 5861354 h 6099082"/>
              <a:gd name="connsiteX7" fmla="*/ 7768443 w 12192000"/>
              <a:gd name="connsiteY7" fmla="*/ 5742074 h 6099082"/>
              <a:gd name="connsiteX8" fmla="*/ 7768443 w 12192000"/>
              <a:gd name="connsiteY8" fmla="*/ 5742075 h 6099082"/>
              <a:gd name="connsiteX9" fmla="*/ 7792447 w 12192000"/>
              <a:gd name="connsiteY9" fmla="*/ 5764553 h 6099082"/>
              <a:gd name="connsiteX10" fmla="*/ 7768443 w 12192000"/>
              <a:gd name="connsiteY10" fmla="*/ 5742074 h 6099082"/>
              <a:gd name="connsiteX11" fmla="*/ 4038748 w 12192000"/>
              <a:gd name="connsiteY11" fmla="*/ 5739955 h 6099082"/>
              <a:gd name="connsiteX12" fmla="*/ 4030517 w 12192000"/>
              <a:gd name="connsiteY12" fmla="*/ 5751599 h 6099082"/>
              <a:gd name="connsiteX13" fmla="*/ 4015609 w 12192000"/>
              <a:gd name="connsiteY13" fmla="*/ 5770450 h 6099082"/>
              <a:gd name="connsiteX14" fmla="*/ 3996845 w 12192000"/>
              <a:gd name="connsiteY14" fmla="*/ 5780104 h 6099082"/>
              <a:gd name="connsiteX15" fmla="*/ 4030518 w 12192000"/>
              <a:gd name="connsiteY15" fmla="*/ 5751599 h 6099082"/>
              <a:gd name="connsiteX16" fmla="*/ 6245343 w 12192000"/>
              <a:gd name="connsiteY16" fmla="*/ 5736549 h 6099082"/>
              <a:gd name="connsiteX17" fmla="*/ 6274406 w 12192000"/>
              <a:gd name="connsiteY17" fmla="*/ 5743345 h 6099082"/>
              <a:gd name="connsiteX18" fmla="*/ 6291246 w 12192000"/>
              <a:gd name="connsiteY18" fmla="*/ 5749662 h 6099082"/>
              <a:gd name="connsiteX19" fmla="*/ 6291385 w 12192000"/>
              <a:gd name="connsiteY19" fmla="*/ 5749714 h 6099082"/>
              <a:gd name="connsiteX20" fmla="*/ 6306284 w 12192000"/>
              <a:gd name="connsiteY20" fmla="*/ 5755552 h 6099082"/>
              <a:gd name="connsiteX21" fmla="*/ 6308075 w 12192000"/>
              <a:gd name="connsiteY21" fmla="*/ 5755968 h 6099082"/>
              <a:gd name="connsiteX22" fmla="*/ 6313854 w 12192000"/>
              <a:gd name="connsiteY22" fmla="*/ 5758133 h 6099082"/>
              <a:gd name="connsiteX23" fmla="*/ 6337047 w 12192000"/>
              <a:gd name="connsiteY23" fmla="*/ 5762696 h 6099082"/>
              <a:gd name="connsiteX24" fmla="*/ 6308075 w 12192000"/>
              <a:gd name="connsiteY24" fmla="*/ 5755968 h 6099082"/>
              <a:gd name="connsiteX25" fmla="*/ 6291385 w 12192000"/>
              <a:gd name="connsiteY25" fmla="*/ 5749714 h 6099082"/>
              <a:gd name="connsiteX26" fmla="*/ 6276197 w 12192000"/>
              <a:gd name="connsiteY26" fmla="*/ 5743764 h 6099082"/>
              <a:gd name="connsiteX27" fmla="*/ 6274406 w 12192000"/>
              <a:gd name="connsiteY27" fmla="*/ 5743345 h 6099082"/>
              <a:gd name="connsiteX28" fmla="*/ 6268612 w 12192000"/>
              <a:gd name="connsiteY28" fmla="*/ 5741171 h 6099082"/>
              <a:gd name="connsiteX29" fmla="*/ 6245343 w 12192000"/>
              <a:gd name="connsiteY29" fmla="*/ 5736549 h 6099082"/>
              <a:gd name="connsiteX30" fmla="*/ 3871824 w 12192000"/>
              <a:gd name="connsiteY30" fmla="*/ 5726642 h 6099082"/>
              <a:gd name="connsiteX31" fmla="*/ 3908498 w 12192000"/>
              <a:gd name="connsiteY31" fmla="*/ 5756123 h 6099082"/>
              <a:gd name="connsiteX32" fmla="*/ 3908984 w 12192000"/>
              <a:gd name="connsiteY32" fmla="*/ 5756350 h 6099082"/>
              <a:gd name="connsiteX33" fmla="*/ 3908498 w 12192000"/>
              <a:gd name="connsiteY33" fmla="*/ 5756123 h 6099082"/>
              <a:gd name="connsiteX34" fmla="*/ 3871824 w 12192000"/>
              <a:gd name="connsiteY34" fmla="*/ 5726642 h 6099082"/>
              <a:gd name="connsiteX35" fmla="*/ 6558837 w 12192000"/>
              <a:gd name="connsiteY35" fmla="*/ 5706717 h 6099082"/>
              <a:gd name="connsiteX36" fmla="*/ 6529984 w 12192000"/>
              <a:gd name="connsiteY36" fmla="*/ 5708163 h 6099082"/>
              <a:gd name="connsiteX37" fmla="*/ 6589207 w 12192000"/>
              <a:gd name="connsiteY37" fmla="*/ 5711593 h 6099082"/>
              <a:gd name="connsiteX38" fmla="*/ 6558837 w 12192000"/>
              <a:gd name="connsiteY38" fmla="*/ 5706717 h 6099082"/>
              <a:gd name="connsiteX39" fmla="*/ 4834454 w 12192000"/>
              <a:gd name="connsiteY39" fmla="*/ 5646059 h 6099082"/>
              <a:gd name="connsiteX40" fmla="*/ 4883985 w 12192000"/>
              <a:gd name="connsiteY40" fmla="*/ 5670301 h 6099082"/>
              <a:gd name="connsiteX41" fmla="*/ 4858238 w 12192000"/>
              <a:gd name="connsiteY41" fmla="*/ 5663787 h 6099082"/>
              <a:gd name="connsiteX42" fmla="*/ 4834454 w 12192000"/>
              <a:gd name="connsiteY42" fmla="*/ 5646059 h 6099082"/>
              <a:gd name="connsiteX43" fmla="*/ 5056443 w 12192000"/>
              <a:gd name="connsiteY43" fmla="*/ 5643725 h 6099082"/>
              <a:gd name="connsiteX44" fmla="*/ 5072588 w 12192000"/>
              <a:gd name="connsiteY44" fmla="*/ 5644505 h 6099082"/>
              <a:gd name="connsiteX45" fmla="*/ 5089161 w 12192000"/>
              <a:gd name="connsiteY45" fmla="*/ 5653107 h 6099082"/>
              <a:gd name="connsiteX46" fmla="*/ 5056443 w 12192000"/>
              <a:gd name="connsiteY46" fmla="*/ 5643725 h 6099082"/>
              <a:gd name="connsiteX47" fmla="*/ 739852 w 12192000"/>
              <a:gd name="connsiteY47" fmla="*/ 5343843 h 6099082"/>
              <a:gd name="connsiteX48" fmla="*/ 724278 w 12192000"/>
              <a:gd name="connsiteY48" fmla="*/ 5365062 h 6099082"/>
              <a:gd name="connsiteX49" fmla="*/ 708621 w 12192000"/>
              <a:gd name="connsiteY49" fmla="*/ 5381222 h 6099082"/>
              <a:gd name="connsiteX50" fmla="*/ 691439 w 12192000"/>
              <a:gd name="connsiteY50" fmla="*/ 5386697 h 6099082"/>
              <a:gd name="connsiteX51" fmla="*/ 708622 w 12192000"/>
              <a:gd name="connsiteY51" fmla="*/ 5381222 h 6099082"/>
              <a:gd name="connsiteX52" fmla="*/ 724279 w 12192000"/>
              <a:gd name="connsiteY52" fmla="*/ 5365062 h 6099082"/>
              <a:gd name="connsiteX53" fmla="*/ 739852 w 12192000"/>
              <a:gd name="connsiteY53" fmla="*/ 5343843 h 6099082"/>
              <a:gd name="connsiteX54" fmla="*/ 8934151 w 12192000"/>
              <a:gd name="connsiteY54" fmla="*/ 5275333 h 6099082"/>
              <a:gd name="connsiteX55" fmla="*/ 8954249 w 12192000"/>
              <a:gd name="connsiteY55" fmla="*/ 5290264 h 6099082"/>
              <a:gd name="connsiteX56" fmla="*/ 8962389 w 12192000"/>
              <a:gd name="connsiteY56" fmla="*/ 5293563 h 6099082"/>
              <a:gd name="connsiteX57" fmla="*/ 8954250 w 12192000"/>
              <a:gd name="connsiteY57" fmla="*/ 5290264 h 6099082"/>
              <a:gd name="connsiteX58" fmla="*/ 8934151 w 12192000"/>
              <a:gd name="connsiteY58" fmla="*/ 5275333 h 6099082"/>
              <a:gd name="connsiteX59" fmla="*/ 2314816 w 12192000"/>
              <a:gd name="connsiteY59" fmla="*/ 5273737 h 6099082"/>
              <a:gd name="connsiteX60" fmla="*/ 2300909 w 12192000"/>
              <a:gd name="connsiteY60" fmla="*/ 5279143 h 6099082"/>
              <a:gd name="connsiteX61" fmla="*/ 2216515 w 12192000"/>
              <a:gd name="connsiteY61" fmla="*/ 5314887 h 6099082"/>
              <a:gd name="connsiteX62" fmla="*/ 2300910 w 12192000"/>
              <a:gd name="connsiteY62" fmla="*/ 5279143 h 6099082"/>
              <a:gd name="connsiteX63" fmla="*/ 1916629 w 12192000"/>
              <a:gd name="connsiteY63" fmla="*/ 5252000 h 6099082"/>
              <a:gd name="connsiteX64" fmla="*/ 1907132 w 12192000"/>
              <a:gd name="connsiteY64" fmla="*/ 5255330 h 6099082"/>
              <a:gd name="connsiteX65" fmla="*/ 1866619 w 12192000"/>
              <a:gd name="connsiteY65" fmla="*/ 5265015 h 6099082"/>
              <a:gd name="connsiteX66" fmla="*/ 1907133 w 12192000"/>
              <a:gd name="connsiteY66" fmla="*/ 5255330 h 6099082"/>
              <a:gd name="connsiteX67" fmla="*/ 2058204 w 12192000"/>
              <a:gd name="connsiteY67" fmla="*/ 5241232 h 6099082"/>
              <a:gd name="connsiteX68" fmla="*/ 2108194 w 12192000"/>
              <a:gd name="connsiteY68" fmla="*/ 5255939 h 6099082"/>
              <a:gd name="connsiteX69" fmla="*/ 2058204 w 12192000"/>
              <a:gd name="connsiteY69" fmla="*/ 5241232 h 6099082"/>
              <a:gd name="connsiteX70" fmla="*/ 0 w 12192000"/>
              <a:gd name="connsiteY70" fmla="*/ 0 h 6099082"/>
              <a:gd name="connsiteX71" fmla="*/ 12191456 w 12192000"/>
              <a:gd name="connsiteY71" fmla="*/ 0 h 6099082"/>
              <a:gd name="connsiteX72" fmla="*/ 12191456 w 12192000"/>
              <a:gd name="connsiteY72" fmla="*/ 873938 h 6099082"/>
              <a:gd name="connsiteX73" fmla="*/ 12192000 w 12192000"/>
              <a:gd name="connsiteY73" fmla="*/ 873938 h 6099082"/>
              <a:gd name="connsiteX74" fmla="*/ 12192000 w 12192000"/>
              <a:gd name="connsiteY74" fmla="*/ 3249107 h 6099082"/>
              <a:gd name="connsiteX75" fmla="*/ 12192000 w 12192000"/>
              <a:gd name="connsiteY75" fmla="*/ 3283970 h 6099082"/>
              <a:gd name="connsiteX76" fmla="*/ 12192000 w 12192000"/>
              <a:gd name="connsiteY76" fmla="*/ 3681702 h 6099082"/>
              <a:gd name="connsiteX77" fmla="*/ 12160947 w 12192000"/>
              <a:gd name="connsiteY77" fmla="*/ 3710323 h 6099082"/>
              <a:gd name="connsiteX78" fmla="*/ 12026448 w 12192000"/>
              <a:gd name="connsiteY78" fmla="*/ 3770523 h 6099082"/>
              <a:gd name="connsiteX79" fmla="*/ 11986443 w 12192000"/>
              <a:gd name="connsiteY79" fmla="*/ 3786526 h 6099082"/>
              <a:gd name="connsiteX80" fmla="*/ 11821656 w 12192000"/>
              <a:gd name="connsiteY80" fmla="*/ 3889591 h 6099082"/>
              <a:gd name="connsiteX81" fmla="*/ 11672489 w 12192000"/>
              <a:gd name="connsiteY81" fmla="*/ 4017039 h 6099082"/>
              <a:gd name="connsiteX82" fmla="*/ 11562947 w 12192000"/>
              <a:gd name="connsiteY82" fmla="*/ 4168300 h 6099082"/>
              <a:gd name="connsiteX83" fmla="*/ 11532275 w 12192000"/>
              <a:gd name="connsiteY83" fmla="*/ 4204307 h 6099082"/>
              <a:gd name="connsiteX84" fmla="*/ 11448453 w 12192000"/>
              <a:gd name="connsiteY84" fmla="*/ 4249457 h 6099082"/>
              <a:gd name="connsiteX85" fmla="*/ 11374346 w 12192000"/>
              <a:gd name="connsiteY85" fmla="*/ 4283366 h 6099082"/>
              <a:gd name="connsiteX86" fmla="*/ 11320623 w 12192000"/>
              <a:gd name="connsiteY86" fmla="*/ 4320897 h 6099082"/>
              <a:gd name="connsiteX87" fmla="*/ 11275283 w 12192000"/>
              <a:gd name="connsiteY87" fmla="*/ 4355378 h 6099082"/>
              <a:gd name="connsiteX88" fmla="*/ 11172600 w 12192000"/>
              <a:gd name="connsiteY88" fmla="*/ 4444536 h 6099082"/>
              <a:gd name="connsiteX89" fmla="*/ 11058869 w 12192000"/>
              <a:gd name="connsiteY89" fmla="*/ 4519786 h 6099082"/>
              <a:gd name="connsiteX90" fmla="*/ 10967423 w 12192000"/>
              <a:gd name="connsiteY90" fmla="*/ 4611991 h 6099082"/>
              <a:gd name="connsiteX91" fmla="*/ 10929704 w 12192000"/>
              <a:gd name="connsiteY91" fmla="*/ 4661903 h 6099082"/>
              <a:gd name="connsiteX92" fmla="*/ 10850453 w 12192000"/>
              <a:gd name="connsiteY92" fmla="*/ 4696003 h 6099082"/>
              <a:gd name="connsiteX93" fmla="*/ 10764534 w 12192000"/>
              <a:gd name="connsiteY93" fmla="*/ 4749345 h 6099082"/>
              <a:gd name="connsiteX94" fmla="*/ 10703573 w 12192000"/>
              <a:gd name="connsiteY94" fmla="*/ 4802305 h 6099082"/>
              <a:gd name="connsiteX95" fmla="*/ 10656519 w 12192000"/>
              <a:gd name="connsiteY95" fmla="*/ 4837740 h 6099082"/>
              <a:gd name="connsiteX96" fmla="*/ 10590031 w 12192000"/>
              <a:gd name="connsiteY96" fmla="*/ 4873366 h 6099082"/>
              <a:gd name="connsiteX97" fmla="*/ 10523354 w 12192000"/>
              <a:gd name="connsiteY97" fmla="*/ 4920039 h 6099082"/>
              <a:gd name="connsiteX98" fmla="*/ 10490969 w 12192000"/>
              <a:gd name="connsiteY98" fmla="*/ 4948806 h 6099082"/>
              <a:gd name="connsiteX99" fmla="*/ 10428291 w 12192000"/>
              <a:gd name="connsiteY99" fmla="*/ 4996622 h 6099082"/>
              <a:gd name="connsiteX100" fmla="*/ 10363709 w 12192000"/>
              <a:gd name="connsiteY100" fmla="*/ 5041201 h 6099082"/>
              <a:gd name="connsiteX101" fmla="*/ 10242357 w 12192000"/>
              <a:gd name="connsiteY101" fmla="*/ 5092257 h 6099082"/>
              <a:gd name="connsiteX102" fmla="*/ 10131863 w 12192000"/>
              <a:gd name="connsiteY102" fmla="*/ 5167315 h 6099082"/>
              <a:gd name="connsiteX103" fmla="*/ 10044230 w 12192000"/>
              <a:gd name="connsiteY103" fmla="*/ 5222182 h 6099082"/>
              <a:gd name="connsiteX104" fmla="*/ 9993175 w 12192000"/>
              <a:gd name="connsiteY104" fmla="*/ 5258189 h 6099082"/>
              <a:gd name="connsiteX105" fmla="*/ 9899446 w 12192000"/>
              <a:gd name="connsiteY105" fmla="*/ 5338582 h 6099082"/>
              <a:gd name="connsiteX106" fmla="*/ 9754088 w 12192000"/>
              <a:gd name="connsiteY106" fmla="*/ 5423166 h 6099082"/>
              <a:gd name="connsiteX107" fmla="*/ 9666265 w 12192000"/>
              <a:gd name="connsiteY107" fmla="*/ 5468888 h 6099082"/>
              <a:gd name="connsiteX108" fmla="*/ 9477283 w 12192000"/>
              <a:gd name="connsiteY108" fmla="*/ 5537851 h 6099082"/>
              <a:gd name="connsiteX109" fmla="*/ 9416321 w 12192000"/>
              <a:gd name="connsiteY109" fmla="*/ 5562426 h 6099082"/>
              <a:gd name="connsiteX110" fmla="*/ 9346597 w 12192000"/>
              <a:gd name="connsiteY110" fmla="*/ 5578619 h 6099082"/>
              <a:gd name="connsiteX111" fmla="*/ 9234579 w 12192000"/>
              <a:gd name="connsiteY111" fmla="*/ 5616911 h 6099082"/>
              <a:gd name="connsiteX112" fmla="*/ 9015878 w 12192000"/>
              <a:gd name="connsiteY112" fmla="*/ 5682826 h 6099082"/>
              <a:gd name="connsiteX113" fmla="*/ 8967871 w 12192000"/>
              <a:gd name="connsiteY113" fmla="*/ 5692923 h 6099082"/>
              <a:gd name="connsiteX114" fmla="*/ 8845565 w 12192000"/>
              <a:gd name="connsiteY114" fmla="*/ 5735407 h 6099082"/>
              <a:gd name="connsiteX115" fmla="*/ 8772219 w 12192000"/>
              <a:gd name="connsiteY115" fmla="*/ 5763982 h 6099082"/>
              <a:gd name="connsiteX116" fmla="*/ 8711448 w 12192000"/>
              <a:gd name="connsiteY116" fmla="*/ 5780366 h 6099082"/>
              <a:gd name="connsiteX117" fmla="*/ 8657726 w 12192000"/>
              <a:gd name="connsiteY117" fmla="*/ 5787986 h 6099082"/>
              <a:gd name="connsiteX118" fmla="*/ 8516369 w 12192000"/>
              <a:gd name="connsiteY118" fmla="*/ 5825705 h 6099082"/>
              <a:gd name="connsiteX119" fmla="*/ 8459979 w 12192000"/>
              <a:gd name="connsiteY119" fmla="*/ 5840566 h 6099082"/>
              <a:gd name="connsiteX120" fmla="*/ 8313671 w 12192000"/>
              <a:gd name="connsiteY120" fmla="*/ 5891622 h 6099082"/>
              <a:gd name="connsiteX121" fmla="*/ 8189651 w 12192000"/>
              <a:gd name="connsiteY121" fmla="*/ 5925341 h 6099082"/>
              <a:gd name="connsiteX122" fmla="*/ 8137835 w 12192000"/>
              <a:gd name="connsiteY122" fmla="*/ 5941534 h 6099082"/>
              <a:gd name="connsiteX123" fmla="*/ 8019339 w 12192000"/>
              <a:gd name="connsiteY123" fmla="*/ 5968586 h 6099082"/>
              <a:gd name="connsiteX124" fmla="*/ 7952280 w 12192000"/>
              <a:gd name="connsiteY124" fmla="*/ 5987637 h 6099082"/>
              <a:gd name="connsiteX125" fmla="*/ 7788636 w 12192000"/>
              <a:gd name="connsiteY125" fmla="*/ 6009163 h 6099082"/>
              <a:gd name="connsiteX126" fmla="*/ 7619655 w 12192000"/>
              <a:gd name="connsiteY126" fmla="*/ 6029928 h 6099082"/>
              <a:gd name="connsiteX127" fmla="*/ 7526880 w 12192000"/>
              <a:gd name="connsiteY127" fmla="*/ 6036786 h 6099082"/>
              <a:gd name="connsiteX128" fmla="*/ 7445916 w 12192000"/>
              <a:gd name="connsiteY128" fmla="*/ 6047647 h 6099082"/>
              <a:gd name="connsiteX129" fmla="*/ 7375428 w 12192000"/>
              <a:gd name="connsiteY129" fmla="*/ 6054505 h 6099082"/>
              <a:gd name="connsiteX130" fmla="*/ 7263220 w 12192000"/>
              <a:gd name="connsiteY130" fmla="*/ 6068411 h 6099082"/>
              <a:gd name="connsiteX131" fmla="*/ 7216547 w 12192000"/>
              <a:gd name="connsiteY131" fmla="*/ 6072032 h 6099082"/>
              <a:gd name="connsiteX132" fmla="*/ 7106432 w 12192000"/>
              <a:gd name="connsiteY132" fmla="*/ 6071840 h 6099082"/>
              <a:gd name="connsiteX133" fmla="*/ 7068141 w 12192000"/>
              <a:gd name="connsiteY133" fmla="*/ 6069936 h 6099082"/>
              <a:gd name="connsiteX134" fmla="*/ 6994415 w 12192000"/>
              <a:gd name="connsiteY134" fmla="*/ 6046313 h 6099082"/>
              <a:gd name="connsiteX135" fmla="*/ 6985653 w 12192000"/>
              <a:gd name="connsiteY135" fmla="*/ 6044599 h 6099082"/>
              <a:gd name="connsiteX136" fmla="*/ 6937263 w 12192000"/>
              <a:gd name="connsiteY136" fmla="*/ 6035263 h 6099082"/>
              <a:gd name="connsiteX137" fmla="*/ 6910782 w 12192000"/>
              <a:gd name="connsiteY137" fmla="*/ 6032214 h 6099082"/>
              <a:gd name="connsiteX138" fmla="*/ 6810195 w 12192000"/>
              <a:gd name="connsiteY138" fmla="*/ 6012784 h 6099082"/>
              <a:gd name="connsiteX139" fmla="*/ 6752283 w 12192000"/>
              <a:gd name="connsiteY139" fmla="*/ 6003639 h 6099082"/>
              <a:gd name="connsiteX140" fmla="*/ 6705417 w 12192000"/>
              <a:gd name="connsiteY140" fmla="*/ 6004974 h 6099082"/>
              <a:gd name="connsiteX141" fmla="*/ 6623118 w 12192000"/>
              <a:gd name="connsiteY141" fmla="*/ 6006687 h 6099082"/>
              <a:gd name="connsiteX142" fmla="*/ 6596828 w 12192000"/>
              <a:gd name="connsiteY142" fmla="*/ 6011070 h 6099082"/>
              <a:gd name="connsiteX143" fmla="*/ 6477951 w 12192000"/>
              <a:gd name="connsiteY143" fmla="*/ 5998495 h 6099082"/>
              <a:gd name="connsiteX144" fmla="*/ 6410131 w 12192000"/>
              <a:gd name="connsiteY144" fmla="*/ 5997543 h 6099082"/>
              <a:gd name="connsiteX145" fmla="*/ 6333739 w 12192000"/>
              <a:gd name="connsiteY145" fmla="*/ 5981920 h 6099082"/>
              <a:gd name="connsiteX146" fmla="*/ 6311449 w 12192000"/>
              <a:gd name="connsiteY146" fmla="*/ 5982682 h 6099082"/>
              <a:gd name="connsiteX147" fmla="*/ 6286493 w 12192000"/>
              <a:gd name="connsiteY147" fmla="*/ 5984017 h 6099082"/>
              <a:gd name="connsiteX148" fmla="*/ 6209909 w 12192000"/>
              <a:gd name="connsiteY148" fmla="*/ 5985161 h 6099082"/>
              <a:gd name="connsiteX149" fmla="*/ 6163424 w 12192000"/>
              <a:gd name="connsiteY149" fmla="*/ 5990874 h 6099082"/>
              <a:gd name="connsiteX150" fmla="*/ 6074841 w 12192000"/>
              <a:gd name="connsiteY150" fmla="*/ 5987447 h 6099082"/>
              <a:gd name="connsiteX151" fmla="*/ 6042072 w 12192000"/>
              <a:gd name="connsiteY151" fmla="*/ 5992399 h 6099082"/>
              <a:gd name="connsiteX152" fmla="*/ 5959204 w 12192000"/>
              <a:gd name="connsiteY152" fmla="*/ 5992971 h 6099082"/>
              <a:gd name="connsiteX153" fmla="*/ 5884905 w 12192000"/>
              <a:gd name="connsiteY153" fmla="*/ 5990113 h 6099082"/>
              <a:gd name="connsiteX154" fmla="*/ 5813275 w 12192000"/>
              <a:gd name="connsiteY154" fmla="*/ 5991637 h 6099082"/>
              <a:gd name="connsiteX155" fmla="*/ 5762029 w 12192000"/>
              <a:gd name="connsiteY155" fmla="*/ 5997923 h 6099082"/>
              <a:gd name="connsiteX156" fmla="*/ 5706401 w 12192000"/>
              <a:gd name="connsiteY156" fmla="*/ 6001734 h 6099082"/>
              <a:gd name="connsiteX157" fmla="*/ 5553045 w 12192000"/>
              <a:gd name="connsiteY157" fmla="*/ 6024403 h 6099082"/>
              <a:gd name="connsiteX158" fmla="*/ 5524660 w 12192000"/>
              <a:gd name="connsiteY158" fmla="*/ 6018880 h 6099082"/>
              <a:gd name="connsiteX159" fmla="*/ 5363491 w 12192000"/>
              <a:gd name="connsiteY159" fmla="*/ 6013736 h 6099082"/>
              <a:gd name="connsiteX160" fmla="*/ 5328437 w 12192000"/>
              <a:gd name="connsiteY160" fmla="*/ 6014118 h 6099082"/>
              <a:gd name="connsiteX161" fmla="*/ 5234326 w 12192000"/>
              <a:gd name="connsiteY161" fmla="*/ 5991637 h 6099082"/>
              <a:gd name="connsiteX162" fmla="*/ 5089161 w 12192000"/>
              <a:gd name="connsiteY162" fmla="*/ 6027262 h 6099082"/>
              <a:gd name="connsiteX163" fmla="*/ 4953328 w 12192000"/>
              <a:gd name="connsiteY163" fmla="*/ 6071840 h 6099082"/>
              <a:gd name="connsiteX164" fmla="*/ 4936184 w 12192000"/>
              <a:gd name="connsiteY164" fmla="*/ 6077555 h 6099082"/>
              <a:gd name="connsiteX165" fmla="*/ 4887414 w 12192000"/>
              <a:gd name="connsiteY165" fmla="*/ 6087272 h 6099082"/>
              <a:gd name="connsiteX166" fmla="*/ 4827024 w 12192000"/>
              <a:gd name="connsiteY166" fmla="*/ 6090701 h 6099082"/>
              <a:gd name="connsiteX167" fmla="*/ 4750439 w 12192000"/>
              <a:gd name="connsiteY167" fmla="*/ 6099082 h 6099082"/>
              <a:gd name="connsiteX168" fmla="*/ 4689097 w 12192000"/>
              <a:gd name="connsiteY168" fmla="*/ 6088605 h 6099082"/>
              <a:gd name="connsiteX169" fmla="*/ 4603368 w 12192000"/>
              <a:gd name="connsiteY169" fmla="*/ 6072984 h 6099082"/>
              <a:gd name="connsiteX170" fmla="*/ 4522595 w 12192000"/>
              <a:gd name="connsiteY170" fmla="*/ 6058123 h 6099082"/>
              <a:gd name="connsiteX171" fmla="*/ 4497067 w 12192000"/>
              <a:gd name="connsiteY171" fmla="*/ 6075649 h 6099082"/>
              <a:gd name="connsiteX172" fmla="*/ 4457632 w 12192000"/>
              <a:gd name="connsiteY172" fmla="*/ 6090890 h 6099082"/>
              <a:gd name="connsiteX173" fmla="*/ 4413816 w 12192000"/>
              <a:gd name="connsiteY173" fmla="*/ 6072601 h 6099082"/>
              <a:gd name="connsiteX174" fmla="*/ 4311323 w 12192000"/>
              <a:gd name="connsiteY174" fmla="*/ 6034693 h 6099082"/>
              <a:gd name="connsiteX175" fmla="*/ 4246551 w 12192000"/>
              <a:gd name="connsiteY175" fmla="*/ 6032976 h 6099082"/>
              <a:gd name="connsiteX176" fmla="*/ 4105766 w 12192000"/>
              <a:gd name="connsiteY176" fmla="*/ 6016784 h 6099082"/>
              <a:gd name="connsiteX177" fmla="*/ 4013753 w 12192000"/>
              <a:gd name="connsiteY177" fmla="*/ 5993733 h 6099082"/>
              <a:gd name="connsiteX178" fmla="*/ 3947648 w 12192000"/>
              <a:gd name="connsiteY178" fmla="*/ 5967634 h 6099082"/>
              <a:gd name="connsiteX179" fmla="*/ 3852966 w 12192000"/>
              <a:gd name="connsiteY179" fmla="*/ 5933533 h 6099082"/>
              <a:gd name="connsiteX180" fmla="*/ 3757902 w 12192000"/>
              <a:gd name="connsiteY180" fmla="*/ 5915816 h 6099082"/>
              <a:gd name="connsiteX181" fmla="*/ 3689131 w 12192000"/>
              <a:gd name="connsiteY181" fmla="*/ 5893526 h 6099082"/>
              <a:gd name="connsiteX182" fmla="*/ 3605116 w 12192000"/>
              <a:gd name="connsiteY182" fmla="*/ 5878285 h 6099082"/>
              <a:gd name="connsiteX183" fmla="*/ 3534629 w 12192000"/>
              <a:gd name="connsiteY183" fmla="*/ 5877715 h 6099082"/>
              <a:gd name="connsiteX184" fmla="*/ 3424135 w 12192000"/>
              <a:gd name="connsiteY184" fmla="*/ 5880382 h 6099082"/>
              <a:gd name="connsiteX185" fmla="*/ 3288877 w 12192000"/>
              <a:gd name="connsiteY185" fmla="*/ 5834280 h 6099082"/>
              <a:gd name="connsiteX186" fmla="*/ 3234202 w 12192000"/>
              <a:gd name="connsiteY186" fmla="*/ 5823991 h 6099082"/>
              <a:gd name="connsiteX187" fmla="*/ 3182763 w 12192000"/>
              <a:gd name="connsiteY187" fmla="*/ 5819229 h 6099082"/>
              <a:gd name="connsiteX188" fmla="*/ 3073604 w 12192000"/>
              <a:gd name="connsiteY188" fmla="*/ 5788558 h 6099082"/>
              <a:gd name="connsiteX189" fmla="*/ 3029216 w 12192000"/>
              <a:gd name="connsiteY189" fmla="*/ 5778459 h 6099082"/>
              <a:gd name="connsiteX190" fmla="*/ 2967110 w 12192000"/>
              <a:gd name="connsiteY190" fmla="*/ 5778651 h 6099082"/>
              <a:gd name="connsiteX191" fmla="*/ 2854140 w 12192000"/>
              <a:gd name="connsiteY191" fmla="*/ 5764553 h 6099082"/>
              <a:gd name="connsiteX192" fmla="*/ 2741360 w 12192000"/>
              <a:gd name="connsiteY192" fmla="*/ 5723403 h 6099082"/>
              <a:gd name="connsiteX193" fmla="*/ 2693543 w 12192000"/>
              <a:gd name="connsiteY193" fmla="*/ 5727405 h 6099082"/>
              <a:gd name="connsiteX194" fmla="*/ 2676398 w 12192000"/>
              <a:gd name="connsiteY194" fmla="*/ 5726453 h 6099082"/>
              <a:gd name="connsiteX195" fmla="*/ 2522279 w 12192000"/>
              <a:gd name="connsiteY195" fmla="*/ 5703782 h 6099082"/>
              <a:gd name="connsiteX196" fmla="*/ 2506847 w 12192000"/>
              <a:gd name="connsiteY196" fmla="*/ 5701305 h 6099082"/>
              <a:gd name="connsiteX197" fmla="*/ 2434456 w 12192000"/>
              <a:gd name="connsiteY197" fmla="*/ 5681112 h 6099082"/>
              <a:gd name="connsiteX198" fmla="*/ 2251948 w 12192000"/>
              <a:gd name="connsiteY198" fmla="*/ 5668538 h 6099082"/>
              <a:gd name="connsiteX199" fmla="*/ 2240710 w 12192000"/>
              <a:gd name="connsiteY199" fmla="*/ 5667014 h 6099082"/>
              <a:gd name="connsiteX200" fmla="*/ 2179556 w 12192000"/>
              <a:gd name="connsiteY200" fmla="*/ 5677111 h 6099082"/>
              <a:gd name="connsiteX201" fmla="*/ 2149267 w 12192000"/>
              <a:gd name="connsiteY201" fmla="*/ 5691399 h 6099082"/>
              <a:gd name="connsiteX202" fmla="*/ 2102021 w 12192000"/>
              <a:gd name="connsiteY202" fmla="*/ 5706259 h 6099082"/>
              <a:gd name="connsiteX203" fmla="*/ 2054013 w 12192000"/>
              <a:gd name="connsiteY203" fmla="*/ 5711784 h 6099082"/>
              <a:gd name="connsiteX204" fmla="*/ 1973429 w 12192000"/>
              <a:gd name="connsiteY204" fmla="*/ 5689303 h 6099082"/>
              <a:gd name="connsiteX205" fmla="*/ 1944092 w 12192000"/>
              <a:gd name="connsiteY205" fmla="*/ 5687017 h 6099082"/>
              <a:gd name="connsiteX206" fmla="*/ 1878748 w 12192000"/>
              <a:gd name="connsiteY206" fmla="*/ 5676159 h 6099082"/>
              <a:gd name="connsiteX207" fmla="*/ 1821596 w 12192000"/>
              <a:gd name="connsiteY207" fmla="*/ 5676920 h 6099082"/>
              <a:gd name="connsiteX208" fmla="*/ 1775684 w 12192000"/>
              <a:gd name="connsiteY208" fmla="*/ 5694257 h 6099082"/>
              <a:gd name="connsiteX209" fmla="*/ 1709006 w 12192000"/>
              <a:gd name="connsiteY209" fmla="*/ 5697685 h 6099082"/>
              <a:gd name="connsiteX210" fmla="*/ 1665950 w 12192000"/>
              <a:gd name="connsiteY210" fmla="*/ 5685113 h 6099082"/>
              <a:gd name="connsiteX211" fmla="*/ 1657188 w 12192000"/>
              <a:gd name="connsiteY211" fmla="*/ 5683399 h 6099082"/>
              <a:gd name="connsiteX212" fmla="*/ 1544598 w 12192000"/>
              <a:gd name="connsiteY212" fmla="*/ 5682634 h 6099082"/>
              <a:gd name="connsiteX213" fmla="*/ 1404006 w 12192000"/>
              <a:gd name="connsiteY213" fmla="*/ 5720546 h 6099082"/>
              <a:gd name="connsiteX214" fmla="*/ 1380762 w 12192000"/>
              <a:gd name="connsiteY214" fmla="*/ 5728549 h 6099082"/>
              <a:gd name="connsiteX215" fmla="*/ 1267411 w 12192000"/>
              <a:gd name="connsiteY215" fmla="*/ 5742455 h 6099082"/>
              <a:gd name="connsiteX216" fmla="*/ 1206641 w 12192000"/>
              <a:gd name="connsiteY216" fmla="*/ 5756553 h 6099082"/>
              <a:gd name="connsiteX217" fmla="*/ 1162823 w 12192000"/>
              <a:gd name="connsiteY217" fmla="*/ 5757315 h 6099082"/>
              <a:gd name="connsiteX218" fmla="*/ 1109865 w 12192000"/>
              <a:gd name="connsiteY218" fmla="*/ 5782270 h 6099082"/>
              <a:gd name="connsiteX219" fmla="*/ 1092527 w 12192000"/>
              <a:gd name="connsiteY219" fmla="*/ 5793130 h 6099082"/>
              <a:gd name="connsiteX220" fmla="*/ 1071762 w 12192000"/>
              <a:gd name="connsiteY220" fmla="*/ 5799607 h 6099082"/>
              <a:gd name="connsiteX221" fmla="*/ 977653 w 12192000"/>
              <a:gd name="connsiteY221" fmla="*/ 5820182 h 6099082"/>
              <a:gd name="connsiteX222" fmla="*/ 960887 w 12192000"/>
              <a:gd name="connsiteY222" fmla="*/ 5831801 h 6099082"/>
              <a:gd name="connsiteX223" fmla="*/ 949646 w 12192000"/>
              <a:gd name="connsiteY223" fmla="*/ 5839042 h 6099082"/>
              <a:gd name="connsiteX224" fmla="*/ 858205 w 12192000"/>
              <a:gd name="connsiteY224" fmla="*/ 5851234 h 6099082"/>
              <a:gd name="connsiteX225" fmla="*/ 801053 w 12192000"/>
              <a:gd name="connsiteY225" fmla="*/ 5885715 h 6099082"/>
              <a:gd name="connsiteX226" fmla="*/ 785432 w 12192000"/>
              <a:gd name="connsiteY226" fmla="*/ 5900384 h 6099082"/>
              <a:gd name="connsiteX227" fmla="*/ 730754 w 12192000"/>
              <a:gd name="connsiteY227" fmla="*/ 5922482 h 6099082"/>
              <a:gd name="connsiteX228" fmla="*/ 546917 w 12192000"/>
              <a:gd name="connsiteY228" fmla="*/ 5964966 h 6099082"/>
              <a:gd name="connsiteX229" fmla="*/ 494337 w 12192000"/>
              <a:gd name="connsiteY229" fmla="*/ 5949915 h 6099082"/>
              <a:gd name="connsiteX230" fmla="*/ 394511 w 12192000"/>
              <a:gd name="connsiteY230" fmla="*/ 5990303 h 6099082"/>
              <a:gd name="connsiteX231" fmla="*/ 307259 w 12192000"/>
              <a:gd name="connsiteY231" fmla="*/ 6013163 h 6099082"/>
              <a:gd name="connsiteX232" fmla="*/ 274873 w 12192000"/>
              <a:gd name="connsiteY232" fmla="*/ 6018690 h 6099082"/>
              <a:gd name="connsiteX233" fmla="*/ 172384 w 12192000"/>
              <a:gd name="connsiteY233" fmla="*/ 6028786 h 6099082"/>
              <a:gd name="connsiteX234" fmla="*/ 119613 w 12192000"/>
              <a:gd name="connsiteY234" fmla="*/ 6051647 h 6099082"/>
              <a:gd name="connsiteX235" fmla="*/ 61197 w 12192000"/>
              <a:gd name="connsiteY235" fmla="*/ 6069150 h 6099082"/>
              <a:gd name="connsiteX236" fmla="*/ 544 w 12192000"/>
              <a:gd name="connsiteY236" fmla="*/ 6073921 h 6099082"/>
              <a:gd name="connsiteX237" fmla="*/ 544 w 12192000"/>
              <a:gd name="connsiteY237" fmla="*/ 5946682 h 6099082"/>
              <a:gd name="connsiteX238" fmla="*/ 0 w 12192000"/>
              <a:gd name="connsiteY238" fmla="*/ 5946682 h 6099082"/>
              <a:gd name="connsiteX239" fmla="*/ 0 w 12192000"/>
              <a:gd name="connsiteY239" fmla="*/ 1335314 h 6099082"/>
              <a:gd name="connsiteX240" fmla="*/ 0 w 12192000"/>
              <a:gd name="connsiteY240" fmla="*/ 873938 h 609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12192000" h="6099082">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6" y="5749662"/>
                </a:lnTo>
                <a:lnTo>
                  <a:pt x="6291385" y="5749714"/>
                </a:lnTo>
                <a:lnTo>
                  <a:pt x="6306284" y="5755552"/>
                </a:lnTo>
                <a:lnTo>
                  <a:pt x="6308075" y="5755968"/>
                </a:lnTo>
                <a:lnTo>
                  <a:pt x="6313854" y="5758133"/>
                </a:lnTo>
                <a:cubicBezTo>
                  <a:pt x="6321454" y="5760521"/>
                  <a:pt x="6329151" y="5762258"/>
                  <a:pt x="6337047" y="5762696"/>
                </a:cubicBezTo>
                <a:lnTo>
                  <a:pt x="6308075" y="5755968"/>
                </a:lnTo>
                <a:lnTo>
                  <a:pt x="6291385" y="5749714"/>
                </a:lnTo>
                <a:lnTo>
                  <a:pt x="6276197" y="5743764"/>
                </a:lnTo>
                <a:lnTo>
                  <a:pt x="6274406" y="5743345"/>
                </a:lnTo>
                <a:lnTo>
                  <a:pt x="6268612" y="5741171"/>
                </a:lnTo>
                <a:cubicBezTo>
                  <a:pt x="6260996" y="5738770"/>
                  <a:pt x="6253273" y="5737013"/>
                  <a:pt x="6245343" y="5736549"/>
                </a:cubicBezTo>
                <a:close/>
                <a:moveTo>
                  <a:pt x="3871824" y="5726642"/>
                </a:moveTo>
                <a:cubicBezTo>
                  <a:pt x="3883350" y="5738834"/>
                  <a:pt x="3895591" y="5748360"/>
                  <a:pt x="3908498" y="5756123"/>
                </a:cubicBezTo>
                <a:lnTo>
                  <a:pt x="3908984" y="5756350"/>
                </a:lnTo>
                <a:lnTo>
                  <a:pt x="3908498" y="5756123"/>
                </a:lnTo>
                <a:cubicBezTo>
                  <a:pt x="3895591" y="5748360"/>
                  <a:pt x="3883351" y="5738834"/>
                  <a:pt x="3871824" y="5726642"/>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5" y="5670301"/>
                </a:cubicBezTo>
                <a:lnTo>
                  <a:pt x="4858238" y="5663787"/>
                </a:lnTo>
                <a:cubicBezTo>
                  <a:pt x="4849944" y="5659978"/>
                  <a:pt x="4841980" y="5654298"/>
                  <a:pt x="4834454" y="5646059"/>
                </a:cubicBezTo>
                <a:close/>
                <a:moveTo>
                  <a:pt x="5056443" y="5643725"/>
                </a:moveTo>
                <a:lnTo>
                  <a:pt x="5072588" y="5644505"/>
                </a:lnTo>
                <a:cubicBezTo>
                  <a:pt x="5078053" y="5645963"/>
                  <a:pt x="5083589" y="5648726"/>
                  <a:pt x="5089161" y="5653107"/>
                </a:cubicBezTo>
                <a:cubicBezTo>
                  <a:pt x="5078018"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4" y="5990874"/>
                </a:cubicBezTo>
                <a:cubicBezTo>
                  <a:pt x="6133897" y="5985351"/>
                  <a:pt x="6104368" y="5997733"/>
                  <a:pt x="6074841" y="5987447"/>
                </a:cubicBezTo>
                <a:cubicBezTo>
                  <a:pt x="6065695" y="5984399"/>
                  <a:pt x="6053123" y="5992019"/>
                  <a:pt x="6042072" y="5992399"/>
                </a:cubicBezTo>
                <a:cubicBezTo>
                  <a:pt x="6014449" y="5993351"/>
                  <a:pt x="5986827" y="5993161"/>
                  <a:pt x="5959204" y="5992971"/>
                </a:cubicBezTo>
                <a:cubicBezTo>
                  <a:pt x="5934437" y="5992781"/>
                  <a:pt x="5908718" y="5995447"/>
                  <a:pt x="5884905" y="5990113"/>
                </a:cubicBezTo>
                <a:cubicBezTo>
                  <a:pt x="5859949" y="5984399"/>
                  <a:pt x="5837470" y="5985161"/>
                  <a:pt x="5813275" y="5991637"/>
                </a:cubicBezTo>
                <a:cubicBezTo>
                  <a:pt x="5796701" y="5996019"/>
                  <a:pt x="5779174" y="5996591"/>
                  <a:pt x="5762029" y="5997923"/>
                </a:cubicBezTo>
                <a:cubicBezTo>
                  <a:pt x="5743551" y="5999447"/>
                  <a:pt x="5723166" y="5995447"/>
                  <a:pt x="5706401" y="6001734"/>
                </a:cubicBezTo>
                <a:cubicBezTo>
                  <a:pt x="5656488" y="6020403"/>
                  <a:pt x="5605243" y="6024403"/>
                  <a:pt x="5553045" y="6024403"/>
                </a:cubicBezTo>
                <a:cubicBezTo>
                  <a:pt x="5543518" y="6024403"/>
                  <a:pt x="5533801" y="6021738"/>
                  <a:pt x="5524660" y="6018880"/>
                </a:cubicBezTo>
                <a:cubicBezTo>
                  <a:pt x="5471316" y="6001734"/>
                  <a:pt x="5417784" y="6003257"/>
                  <a:pt x="5363491" y="6013736"/>
                </a:cubicBezTo>
                <a:cubicBezTo>
                  <a:pt x="5352249" y="6016022"/>
                  <a:pt x="5339677" y="6016403"/>
                  <a:pt x="5328437" y="6014118"/>
                </a:cubicBezTo>
                <a:cubicBezTo>
                  <a:pt x="5296812" y="6007449"/>
                  <a:pt x="5266141" y="5996399"/>
                  <a:pt x="5234326" y="5991637"/>
                </a:cubicBezTo>
                <a:cubicBezTo>
                  <a:pt x="5181748" y="5983826"/>
                  <a:pt x="5136216" y="6010115"/>
                  <a:pt x="5089161" y="6027262"/>
                </a:cubicBezTo>
                <a:cubicBezTo>
                  <a:pt x="5044391" y="6043455"/>
                  <a:pt x="5006291" y="6080032"/>
                  <a:pt x="4953328" y="6071840"/>
                </a:cubicBezTo>
                <a:cubicBezTo>
                  <a:pt x="4947996" y="6071078"/>
                  <a:pt x="4942089" y="6076222"/>
                  <a:pt x="4936184" y="6077555"/>
                </a:cubicBezTo>
                <a:cubicBezTo>
                  <a:pt x="4919991" y="6081176"/>
                  <a:pt x="4903799" y="6085555"/>
                  <a:pt x="4887414" y="6087272"/>
                </a:cubicBezTo>
                <a:cubicBezTo>
                  <a:pt x="4867412" y="6089558"/>
                  <a:pt x="4847027" y="6088797"/>
                  <a:pt x="4827024" y="6090701"/>
                </a:cubicBezTo>
                <a:cubicBezTo>
                  <a:pt x="4801305" y="6092986"/>
                  <a:pt x="4775968" y="6099082"/>
                  <a:pt x="4750439" y="6099082"/>
                </a:cubicBezTo>
                <a:cubicBezTo>
                  <a:pt x="4729865" y="6099082"/>
                  <a:pt x="4709480" y="6092034"/>
                  <a:pt x="4689097" y="6088605"/>
                </a:cubicBezTo>
                <a:cubicBezTo>
                  <a:pt x="4660331" y="6083842"/>
                  <a:pt x="4628705" y="6085176"/>
                  <a:pt x="4603368" y="6072984"/>
                </a:cubicBezTo>
                <a:cubicBezTo>
                  <a:pt x="4576318" y="6060029"/>
                  <a:pt x="4550599" y="6054123"/>
                  <a:pt x="4522595" y="6058123"/>
                </a:cubicBezTo>
                <a:cubicBezTo>
                  <a:pt x="4513260" y="6059457"/>
                  <a:pt x="4501257" y="6067459"/>
                  <a:pt x="4497067" y="6075649"/>
                </a:cubicBezTo>
                <a:cubicBezTo>
                  <a:pt x="4487731" y="6093938"/>
                  <a:pt x="4474968" y="6097178"/>
                  <a:pt x="4457632" y="6090890"/>
                </a:cubicBezTo>
                <a:cubicBezTo>
                  <a:pt x="4442581" y="6085555"/>
                  <a:pt x="4424103" y="6082890"/>
                  <a:pt x="4413816" y="6072601"/>
                </a:cubicBezTo>
                <a:cubicBezTo>
                  <a:pt x="4384668" y="6043455"/>
                  <a:pt x="4347518" y="6042503"/>
                  <a:pt x="4311323" y="6034693"/>
                </a:cubicBezTo>
                <a:cubicBezTo>
                  <a:pt x="4289227" y="6029928"/>
                  <a:pt x="4268649" y="6029738"/>
                  <a:pt x="4246551" y="6032976"/>
                </a:cubicBezTo>
                <a:cubicBezTo>
                  <a:pt x="4198545"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ln>
            <a:noFill/>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8" name="Group 17">
            <a:extLst>
              <a:ext uri="{FF2B5EF4-FFF2-40B4-BE49-F238E27FC236}">
                <a16:creationId xmlns:a16="http://schemas.microsoft.com/office/drawing/2014/main" id="{4252769E-B9F0-4068-A645-5BBEF16E9C2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3296010"/>
            <a:ext cx="12191456" cy="2849975"/>
            <a:chOff x="476" y="-3923156"/>
            <a:chExt cx="10667524" cy="2493728"/>
          </a:xfrm>
        </p:grpSpPr>
        <p:sp>
          <p:nvSpPr>
            <p:cNvPr id="19" name="Freeform: Shape 18">
              <a:extLst>
                <a:ext uri="{FF2B5EF4-FFF2-40B4-BE49-F238E27FC236}">
                  <a16:creationId xmlns:a16="http://schemas.microsoft.com/office/drawing/2014/main" id="{1E12D6AD-7096-45BB-9C02-468B2704C15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39953252-97DE-4766-B2F6-E4FDA2FDA6A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4" name="Immagine 3">
            <a:extLst>
              <a:ext uri="{FF2B5EF4-FFF2-40B4-BE49-F238E27FC236}">
                <a16:creationId xmlns:a16="http://schemas.microsoft.com/office/drawing/2014/main" id="{7BCFB630-8640-42F8-AC38-A99F9E73A0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6131" y="6145985"/>
            <a:ext cx="1553725" cy="589049"/>
          </a:xfrm>
          <a:prstGeom prst="rect">
            <a:avLst/>
          </a:prstGeom>
        </p:spPr>
      </p:pic>
      <p:sp>
        <p:nvSpPr>
          <p:cNvPr id="12" name="CasellaDiTesto 11">
            <a:extLst>
              <a:ext uri="{FF2B5EF4-FFF2-40B4-BE49-F238E27FC236}">
                <a16:creationId xmlns:a16="http://schemas.microsoft.com/office/drawing/2014/main" id="{51106479-F3DC-4968-B835-1CBCEE97D0A7}"/>
              </a:ext>
            </a:extLst>
          </p:cNvPr>
          <p:cNvSpPr txBox="1"/>
          <p:nvPr/>
        </p:nvSpPr>
        <p:spPr>
          <a:xfrm>
            <a:off x="800097" y="1526047"/>
            <a:ext cx="10591800" cy="3046988"/>
          </a:xfrm>
          <a:prstGeom prst="rect">
            <a:avLst/>
          </a:prstGeom>
          <a:noFill/>
        </p:spPr>
        <p:txBody>
          <a:bodyPr wrap="square" rtlCol="0">
            <a:spAutoFit/>
          </a:bodyPr>
          <a:lstStyle/>
          <a:p>
            <a:pPr algn="ctr"/>
            <a:r>
              <a:rPr lang="it-IT" sz="2400" dirty="0">
                <a:solidFill>
                  <a:schemeClr val="bg1"/>
                </a:solidFill>
                <a:latin typeface="Baskerville Old Face" panose="02020602080505020303" pitchFamily="18" charset="0"/>
              </a:rPr>
              <a:t>Sviluppo del DIBATTITO sull’ACCESSO delle DONNE all’ISTRUZIONE SECONDARIA e SUPERIORE e alla VITA PROFESSIONALE</a:t>
            </a:r>
          </a:p>
          <a:p>
            <a:pPr algn="ctr"/>
            <a:endParaRPr lang="it-IT" sz="2400" dirty="0">
              <a:solidFill>
                <a:schemeClr val="bg1"/>
              </a:solidFill>
              <a:latin typeface="Baskerville Old Face" panose="02020602080505020303" pitchFamily="18" charset="0"/>
            </a:endParaRPr>
          </a:p>
          <a:p>
            <a:pPr algn="ctr"/>
            <a:endParaRPr lang="it-IT" sz="2400" dirty="0">
              <a:solidFill>
                <a:schemeClr val="bg1"/>
              </a:solidFill>
              <a:latin typeface="Baskerville Old Face" panose="02020602080505020303" pitchFamily="18" charset="0"/>
            </a:endParaRPr>
          </a:p>
          <a:p>
            <a:pPr marL="342900" indent="-342900" algn="just">
              <a:buFont typeface="Arial" panose="020B0604020202020204" pitchFamily="34" charset="0"/>
              <a:buChar char="•"/>
            </a:pPr>
            <a:r>
              <a:rPr lang="it-IT" sz="2400" dirty="0">
                <a:solidFill>
                  <a:schemeClr val="bg1"/>
                </a:solidFill>
                <a:latin typeface="Baskerville Old Face" panose="02020602080505020303" pitchFamily="18" charset="0"/>
              </a:rPr>
              <a:t>inizio del processo di emancipazione femminile</a:t>
            </a:r>
          </a:p>
          <a:p>
            <a:pPr marL="342900" indent="-342900" algn="just">
              <a:buFont typeface="Arial" panose="020B0604020202020204" pitchFamily="34" charset="0"/>
              <a:buChar char="•"/>
            </a:pPr>
            <a:r>
              <a:rPr lang="it-IT" sz="2400" dirty="0">
                <a:solidFill>
                  <a:schemeClr val="bg1"/>
                </a:solidFill>
                <a:latin typeface="Baskerville Old Face" panose="02020602080505020303" pitchFamily="18" charset="0"/>
              </a:rPr>
              <a:t>riconoscimenti legislativi ufficiali</a:t>
            </a:r>
          </a:p>
          <a:p>
            <a:pPr marL="342900" indent="-342900" algn="just">
              <a:buFont typeface="Arial" panose="020B0604020202020204" pitchFamily="34" charset="0"/>
              <a:buChar char="•"/>
            </a:pPr>
            <a:r>
              <a:rPr lang="it-IT" sz="2400" dirty="0">
                <a:solidFill>
                  <a:schemeClr val="bg1"/>
                </a:solidFill>
                <a:latin typeface="Baskerville Old Face" panose="02020602080505020303" pitchFamily="18" charset="0"/>
              </a:rPr>
              <a:t>ostruzionismo</a:t>
            </a:r>
          </a:p>
          <a:p>
            <a:pPr marL="342900" indent="-342900" algn="just">
              <a:buFont typeface="Arial" panose="020B0604020202020204" pitchFamily="34" charset="0"/>
              <a:buChar char="•"/>
            </a:pPr>
            <a:r>
              <a:rPr lang="it-IT" sz="2400" dirty="0">
                <a:solidFill>
                  <a:schemeClr val="bg1"/>
                </a:solidFill>
                <a:latin typeface="Baskerville Old Face" panose="02020602080505020303" pitchFamily="18" charset="0"/>
              </a:rPr>
              <a:t>es. Félix </a:t>
            </a:r>
            <a:r>
              <a:rPr lang="it-IT" sz="2400" dirty="0" err="1">
                <a:solidFill>
                  <a:schemeClr val="bg1"/>
                </a:solidFill>
                <a:latin typeface="Baskerville Old Face" panose="02020602080505020303" pitchFamily="18" charset="0"/>
              </a:rPr>
              <a:t>Dupanloup</a:t>
            </a:r>
            <a:r>
              <a:rPr lang="it-IT" sz="2400" dirty="0">
                <a:solidFill>
                  <a:schemeClr val="bg1"/>
                </a:solidFill>
                <a:latin typeface="Baskerville Old Face" panose="02020602080505020303" pitchFamily="18" charset="0"/>
              </a:rPr>
              <a:t> (</a:t>
            </a:r>
            <a:r>
              <a:rPr lang="it-IT" sz="2400" i="1" dirty="0">
                <a:solidFill>
                  <a:schemeClr val="bg1"/>
                </a:solidFill>
                <a:latin typeface="Baskerville Old Face" panose="02020602080505020303" pitchFamily="18" charset="0"/>
              </a:rPr>
              <a:t>Donna studiosa</a:t>
            </a:r>
            <a:r>
              <a:rPr lang="it-IT" sz="2400" dirty="0">
                <a:solidFill>
                  <a:schemeClr val="bg1"/>
                </a:solidFill>
                <a:latin typeface="Baskerville Old Face" panose="02020602080505020303" pitchFamily="18" charset="0"/>
              </a:rPr>
              <a:t>)</a:t>
            </a:r>
          </a:p>
        </p:txBody>
      </p:sp>
      <p:sp>
        <p:nvSpPr>
          <p:cNvPr id="2" name="Freccia in giù 1">
            <a:extLst>
              <a:ext uri="{FF2B5EF4-FFF2-40B4-BE49-F238E27FC236}">
                <a16:creationId xmlns:a16="http://schemas.microsoft.com/office/drawing/2014/main" id="{FBA39ED2-BE82-4890-B6D5-B8A43704D8D0}"/>
              </a:ext>
            </a:extLst>
          </p:cNvPr>
          <p:cNvSpPr/>
          <p:nvPr/>
        </p:nvSpPr>
        <p:spPr>
          <a:xfrm>
            <a:off x="5957884" y="2502173"/>
            <a:ext cx="276225" cy="409575"/>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326595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useBgFill="1">
        <p:nvSpPr>
          <p:cNvPr id="14" name="Freeform: Shape 15">
            <a:extLst>
              <a:ext uri="{FF2B5EF4-FFF2-40B4-BE49-F238E27FC236}">
                <a16:creationId xmlns:a16="http://schemas.microsoft.com/office/drawing/2014/main" id="{C5486FEF-95C5-433A-8B8C-9C07A3C3881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099082"/>
          </a:xfrm>
          <a:custGeom>
            <a:avLst/>
            <a:gdLst>
              <a:gd name="connsiteX0" fmla="*/ 7230262 w 12192000"/>
              <a:gd name="connsiteY0" fmla="*/ 5906862 h 6099082"/>
              <a:gd name="connsiteX1" fmla="*/ 7197115 w 12192000"/>
              <a:gd name="connsiteY1" fmla="*/ 5913338 h 6099082"/>
              <a:gd name="connsiteX2" fmla="*/ 7214545 w 12192000"/>
              <a:gd name="connsiteY2" fmla="*/ 5911744 h 6099082"/>
              <a:gd name="connsiteX3" fmla="*/ 7230262 w 12192000"/>
              <a:gd name="connsiteY3" fmla="*/ 5906862 h 6099082"/>
              <a:gd name="connsiteX4" fmla="*/ 7009120 w 12192000"/>
              <a:gd name="connsiteY4" fmla="*/ 5850263 h 6099082"/>
              <a:gd name="connsiteX5" fmla="*/ 7021563 w 12192000"/>
              <a:gd name="connsiteY5" fmla="*/ 5861355 h 6099082"/>
              <a:gd name="connsiteX6" fmla="*/ 7021563 w 12192000"/>
              <a:gd name="connsiteY6" fmla="*/ 5861354 h 6099082"/>
              <a:gd name="connsiteX7" fmla="*/ 7768443 w 12192000"/>
              <a:gd name="connsiteY7" fmla="*/ 5742074 h 6099082"/>
              <a:gd name="connsiteX8" fmla="*/ 7768443 w 12192000"/>
              <a:gd name="connsiteY8" fmla="*/ 5742075 h 6099082"/>
              <a:gd name="connsiteX9" fmla="*/ 7792447 w 12192000"/>
              <a:gd name="connsiteY9" fmla="*/ 5764553 h 6099082"/>
              <a:gd name="connsiteX10" fmla="*/ 7768443 w 12192000"/>
              <a:gd name="connsiteY10" fmla="*/ 5742074 h 6099082"/>
              <a:gd name="connsiteX11" fmla="*/ 4038748 w 12192000"/>
              <a:gd name="connsiteY11" fmla="*/ 5739955 h 6099082"/>
              <a:gd name="connsiteX12" fmla="*/ 4030517 w 12192000"/>
              <a:gd name="connsiteY12" fmla="*/ 5751599 h 6099082"/>
              <a:gd name="connsiteX13" fmla="*/ 4015609 w 12192000"/>
              <a:gd name="connsiteY13" fmla="*/ 5770450 h 6099082"/>
              <a:gd name="connsiteX14" fmla="*/ 3996845 w 12192000"/>
              <a:gd name="connsiteY14" fmla="*/ 5780104 h 6099082"/>
              <a:gd name="connsiteX15" fmla="*/ 4030518 w 12192000"/>
              <a:gd name="connsiteY15" fmla="*/ 5751599 h 6099082"/>
              <a:gd name="connsiteX16" fmla="*/ 6245343 w 12192000"/>
              <a:gd name="connsiteY16" fmla="*/ 5736549 h 6099082"/>
              <a:gd name="connsiteX17" fmla="*/ 6274406 w 12192000"/>
              <a:gd name="connsiteY17" fmla="*/ 5743345 h 6099082"/>
              <a:gd name="connsiteX18" fmla="*/ 6291246 w 12192000"/>
              <a:gd name="connsiteY18" fmla="*/ 5749662 h 6099082"/>
              <a:gd name="connsiteX19" fmla="*/ 6291385 w 12192000"/>
              <a:gd name="connsiteY19" fmla="*/ 5749714 h 6099082"/>
              <a:gd name="connsiteX20" fmla="*/ 6306284 w 12192000"/>
              <a:gd name="connsiteY20" fmla="*/ 5755552 h 6099082"/>
              <a:gd name="connsiteX21" fmla="*/ 6308075 w 12192000"/>
              <a:gd name="connsiteY21" fmla="*/ 5755968 h 6099082"/>
              <a:gd name="connsiteX22" fmla="*/ 6313854 w 12192000"/>
              <a:gd name="connsiteY22" fmla="*/ 5758133 h 6099082"/>
              <a:gd name="connsiteX23" fmla="*/ 6337047 w 12192000"/>
              <a:gd name="connsiteY23" fmla="*/ 5762696 h 6099082"/>
              <a:gd name="connsiteX24" fmla="*/ 6308075 w 12192000"/>
              <a:gd name="connsiteY24" fmla="*/ 5755968 h 6099082"/>
              <a:gd name="connsiteX25" fmla="*/ 6291385 w 12192000"/>
              <a:gd name="connsiteY25" fmla="*/ 5749714 h 6099082"/>
              <a:gd name="connsiteX26" fmla="*/ 6276197 w 12192000"/>
              <a:gd name="connsiteY26" fmla="*/ 5743764 h 6099082"/>
              <a:gd name="connsiteX27" fmla="*/ 6274406 w 12192000"/>
              <a:gd name="connsiteY27" fmla="*/ 5743345 h 6099082"/>
              <a:gd name="connsiteX28" fmla="*/ 6268612 w 12192000"/>
              <a:gd name="connsiteY28" fmla="*/ 5741171 h 6099082"/>
              <a:gd name="connsiteX29" fmla="*/ 6245343 w 12192000"/>
              <a:gd name="connsiteY29" fmla="*/ 5736549 h 6099082"/>
              <a:gd name="connsiteX30" fmla="*/ 3871824 w 12192000"/>
              <a:gd name="connsiteY30" fmla="*/ 5726642 h 6099082"/>
              <a:gd name="connsiteX31" fmla="*/ 3908498 w 12192000"/>
              <a:gd name="connsiteY31" fmla="*/ 5756123 h 6099082"/>
              <a:gd name="connsiteX32" fmla="*/ 3908984 w 12192000"/>
              <a:gd name="connsiteY32" fmla="*/ 5756350 h 6099082"/>
              <a:gd name="connsiteX33" fmla="*/ 3908498 w 12192000"/>
              <a:gd name="connsiteY33" fmla="*/ 5756123 h 6099082"/>
              <a:gd name="connsiteX34" fmla="*/ 3871824 w 12192000"/>
              <a:gd name="connsiteY34" fmla="*/ 5726642 h 6099082"/>
              <a:gd name="connsiteX35" fmla="*/ 6558837 w 12192000"/>
              <a:gd name="connsiteY35" fmla="*/ 5706717 h 6099082"/>
              <a:gd name="connsiteX36" fmla="*/ 6529984 w 12192000"/>
              <a:gd name="connsiteY36" fmla="*/ 5708163 h 6099082"/>
              <a:gd name="connsiteX37" fmla="*/ 6589207 w 12192000"/>
              <a:gd name="connsiteY37" fmla="*/ 5711593 h 6099082"/>
              <a:gd name="connsiteX38" fmla="*/ 6558837 w 12192000"/>
              <a:gd name="connsiteY38" fmla="*/ 5706717 h 6099082"/>
              <a:gd name="connsiteX39" fmla="*/ 4834454 w 12192000"/>
              <a:gd name="connsiteY39" fmla="*/ 5646059 h 6099082"/>
              <a:gd name="connsiteX40" fmla="*/ 4883985 w 12192000"/>
              <a:gd name="connsiteY40" fmla="*/ 5670301 h 6099082"/>
              <a:gd name="connsiteX41" fmla="*/ 4858238 w 12192000"/>
              <a:gd name="connsiteY41" fmla="*/ 5663787 h 6099082"/>
              <a:gd name="connsiteX42" fmla="*/ 4834454 w 12192000"/>
              <a:gd name="connsiteY42" fmla="*/ 5646059 h 6099082"/>
              <a:gd name="connsiteX43" fmla="*/ 5056443 w 12192000"/>
              <a:gd name="connsiteY43" fmla="*/ 5643725 h 6099082"/>
              <a:gd name="connsiteX44" fmla="*/ 5072588 w 12192000"/>
              <a:gd name="connsiteY44" fmla="*/ 5644505 h 6099082"/>
              <a:gd name="connsiteX45" fmla="*/ 5089161 w 12192000"/>
              <a:gd name="connsiteY45" fmla="*/ 5653107 h 6099082"/>
              <a:gd name="connsiteX46" fmla="*/ 5056443 w 12192000"/>
              <a:gd name="connsiteY46" fmla="*/ 5643725 h 6099082"/>
              <a:gd name="connsiteX47" fmla="*/ 739852 w 12192000"/>
              <a:gd name="connsiteY47" fmla="*/ 5343843 h 6099082"/>
              <a:gd name="connsiteX48" fmla="*/ 724278 w 12192000"/>
              <a:gd name="connsiteY48" fmla="*/ 5365062 h 6099082"/>
              <a:gd name="connsiteX49" fmla="*/ 708621 w 12192000"/>
              <a:gd name="connsiteY49" fmla="*/ 5381222 h 6099082"/>
              <a:gd name="connsiteX50" fmla="*/ 691439 w 12192000"/>
              <a:gd name="connsiteY50" fmla="*/ 5386697 h 6099082"/>
              <a:gd name="connsiteX51" fmla="*/ 708622 w 12192000"/>
              <a:gd name="connsiteY51" fmla="*/ 5381222 h 6099082"/>
              <a:gd name="connsiteX52" fmla="*/ 724279 w 12192000"/>
              <a:gd name="connsiteY52" fmla="*/ 5365062 h 6099082"/>
              <a:gd name="connsiteX53" fmla="*/ 739852 w 12192000"/>
              <a:gd name="connsiteY53" fmla="*/ 5343843 h 6099082"/>
              <a:gd name="connsiteX54" fmla="*/ 8934151 w 12192000"/>
              <a:gd name="connsiteY54" fmla="*/ 5275333 h 6099082"/>
              <a:gd name="connsiteX55" fmla="*/ 8954249 w 12192000"/>
              <a:gd name="connsiteY55" fmla="*/ 5290264 h 6099082"/>
              <a:gd name="connsiteX56" fmla="*/ 8962389 w 12192000"/>
              <a:gd name="connsiteY56" fmla="*/ 5293563 h 6099082"/>
              <a:gd name="connsiteX57" fmla="*/ 8954250 w 12192000"/>
              <a:gd name="connsiteY57" fmla="*/ 5290264 h 6099082"/>
              <a:gd name="connsiteX58" fmla="*/ 8934151 w 12192000"/>
              <a:gd name="connsiteY58" fmla="*/ 5275333 h 6099082"/>
              <a:gd name="connsiteX59" fmla="*/ 2314816 w 12192000"/>
              <a:gd name="connsiteY59" fmla="*/ 5273737 h 6099082"/>
              <a:gd name="connsiteX60" fmla="*/ 2300909 w 12192000"/>
              <a:gd name="connsiteY60" fmla="*/ 5279143 h 6099082"/>
              <a:gd name="connsiteX61" fmla="*/ 2216515 w 12192000"/>
              <a:gd name="connsiteY61" fmla="*/ 5314887 h 6099082"/>
              <a:gd name="connsiteX62" fmla="*/ 2300910 w 12192000"/>
              <a:gd name="connsiteY62" fmla="*/ 5279143 h 6099082"/>
              <a:gd name="connsiteX63" fmla="*/ 1916629 w 12192000"/>
              <a:gd name="connsiteY63" fmla="*/ 5252000 h 6099082"/>
              <a:gd name="connsiteX64" fmla="*/ 1907132 w 12192000"/>
              <a:gd name="connsiteY64" fmla="*/ 5255330 h 6099082"/>
              <a:gd name="connsiteX65" fmla="*/ 1866619 w 12192000"/>
              <a:gd name="connsiteY65" fmla="*/ 5265015 h 6099082"/>
              <a:gd name="connsiteX66" fmla="*/ 1907133 w 12192000"/>
              <a:gd name="connsiteY66" fmla="*/ 5255330 h 6099082"/>
              <a:gd name="connsiteX67" fmla="*/ 2058204 w 12192000"/>
              <a:gd name="connsiteY67" fmla="*/ 5241232 h 6099082"/>
              <a:gd name="connsiteX68" fmla="*/ 2108194 w 12192000"/>
              <a:gd name="connsiteY68" fmla="*/ 5255939 h 6099082"/>
              <a:gd name="connsiteX69" fmla="*/ 2058204 w 12192000"/>
              <a:gd name="connsiteY69" fmla="*/ 5241232 h 6099082"/>
              <a:gd name="connsiteX70" fmla="*/ 0 w 12192000"/>
              <a:gd name="connsiteY70" fmla="*/ 0 h 6099082"/>
              <a:gd name="connsiteX71" fmla="*/ 12191456 w 12192000"/>
              <a:gd name="connsiteY71" fmla="*/ 0 h 6099082"/>
              <a:gd name="connsiteX72" fmla="*/ 12191456 w 12192000"/>
              <a:gd name="connsiteY72" fmla="*/ 873938 h 6099082"/>
              <a:gd name="connsiteX73" fmla="*/ 12192000 w 12192000"/>
              <a:gd name="connsiteY73" fmla="*/ 873938 h 6099082"/>
              <a:gd name="connsiteX74" fmla="*/ 12192000 w 12192000"/>
              <a:gd name="connsiteY74" fmla="*/ 3249107 h 6099082"/>
              <a:gd name="connsiteX75" fmla="*/ 12192000 w 12192000"/>
              <a:gd name="connsiteY75" fmla="*/ 3283970 h 6099082"/>
              <a:gd name="connsiteX76" fmla="*/ 12192000 w 12192000"/>
              <a:gd name="connsiteY76" fmla="*/ 3681702 h 6099082"/>
              <a:gd name="connsiteX77" fmla="*/ 12160947 w 12192000"/>
              <a:gd name="connsiteY77" fmla="*/ 3710323 h 6099082"/>
              <a:gd name="connsiteX78" fmla="*/ 12026448 w 12192000"/>
              <a:gd name="connsiteY78" fmla="*/ 3770523 h 6099082"/>
              <a:gd name="connsiteX79" fmla="*/ 11986443 w 12192000"/>
              <a:gd name="connsiteY79" fmla="*/ 3786526 h 6099082"/>
              <a:gd name="connsiteX80" fmla="*/ 11821656 w 12192000"/>
              <a:gd name="connsiteY80" fmla="*/ 3889591 h 6099082"/>
              <a:gd name="connsiteX81" fmla="*/ 11672489 w 12192000"/>
              <a:gd name="connsiteY81" fmla="*/ 4017039 h 6099082"/>
              <a:gd name="connsiteX82" fmla="*/ 11562947 w 12192000"/>
              <a:gd name="connsiteY82" fmla="*/ 4168300 h 6099082"/>
              <a:gd name="connsiteX83" fmla="*/ 11532275 w 12192000"/>
              <a:gd name="connsiteY83" fmla="*/ 4204307 h 6099082"/>
              <a:gd name="connsiteX84" fmla="*/ 11448453 w 12192000"/>
              <a:gd name="connsiteY84" fmla="*/ 4249457 h 6099082"/>
              <a:gd name="connsiteX85" fmla="*/ 11374346 w 12192000"/>
              <a:gd name="connsiteY85" fmla="*/ 4283366 h 6099082"/>
              <a:gd name="connsiteX86" fmla="*/ 11320623 w 12192000"/>
              <a:gd name="connsiteY86" fmla="*/ 4320897 h 6099082"/>
              <a:gd name="connsiteX87" fmla="*/ 11275283 w 12192000"/>
              <a:gd name="connsiteY87" fmla="*/ 4355378 h 6099082"/>
              <a:gd name="connsiteX88" fmla="*/ 11172600 w 12192000"/>
              <a:gd name="connsiteY88" fmla="*/ 4444536 h 6099082"/>
              <a:gd name="connsiteX89" fmla="*/ 11058869 w 12192000"/>
              <a:gd name="connsiteY89" fmla="*/ 4519786 h 6099082"/>
              <a:gd name="connsiteX90" fmla="*/ 10967423 w 12192000"/>
              <a:gd name="connsiteY90" fmla="*/ 4611991 h 6099082"/>
              <a:gd name="connsiteX91" fmla="*/ 10929704 w 12192000"/>
              <a:gd name="connsiteY91" fmla="*/ 4661903 h 6099082"/>
              <a:gd name="connsiteX92" fmla="*/ 10850453 w 12192000"/>
              <a:gd name="connsiteY92" fmla="*/ 4696003 h 6099082"/>
              <a:gd name="connsiteX93" fmla="*/ 10764534 w 12192000"/>
              <a:gd name="connsiteY93" fmla="*/ 4749345 h 6099082"/>
              <a:gd name="connsiteX94" fmla="*/ 10703573 w 12192000"/>
              <a:gd name="connsiteY94" fmla="*/ 4802305 h 6099082"/>
              <a:gd name="connsiteX95" fmla="*/ 10656519 w 12192000"/>
              <a:gd name="connsiteY95" fmla="*/ 4837740 h 6099082"/>
              <a:gd name="connsiteX96" fmla="*/ 10590031 w 12192000"/>
              <a:gd name="connsiteY96" fmla="*/ 4873366 h 6099082"/>
              <a:gd name="connsiteX97" fmla="*/ 10523354 w 12192000"/>
              <a:gd name="connsiteY97" fmla="*/ 4920039 h 6099082"/>
              <a:gd name="connsiteX98" fmla="*/ 10490969 w 12192000"/>
              <a:gd name="connsiteY98" fmla="*/ 4948806 h 6099082"/>
              <a:gd name="connsiteX99" fmla="*/ 10428291 w 12192000"/>
              <a:gd name="connsiteY99" fmla="*/ 4996622 h 6099082"/>
              <a:gd name="connsiteX100" fmla="*/ 10363709 w 12192000"/>
              <a:gd name="connsiteY100" fmla="*/ 5041201 h 6099082"/>
              <a:gd name="connsiteX101" fmla="*/ 10242357 w 12192000"/>
              <a:gd name="connsiteY101" fmla="*/ 5092257 h 6099082"/>
              <a:gd name="connsiteX102" fmla="*/ 10131863 w 12192000"/>
              <a:gd name="connsiteY102" fmla="*/ 5167315 h 6099082"/>
              <a:gd name="connsiteX103" fmla="*/ 10044230 w 12192000"/>
              <a:gd name="connsiteY103" fmla="*/ 5222182 h 6099082"/>
              <a:gd name="connsiteX104" fmla="*/ 9993175 w 12192000"/>
              <a:gd name="connsiteY104" fmla="*/ 5258189 h 6099082"/>
              <a:gd name="connsiteX105" fmla="*/ 9899446 w 12192000"/>
              <a:gd name="connsiteY105" fmla="*/ 5338582 h 6099082"/>
              <a:gd name="connsiteX106" fmla="*/ 9754088 w 12192000"/>
              <a:gd name="connsiteY106" fmla="*/ 5423166 h 6099082"/>
              <a:gd name="connsiteX107" fmla="*/ 9666265 w 12192000"/>
              <a:gd name="connsiteY107" fmla="*/ 5468888 h 6099082"/>
              <a:gd name="connsiteX108" fmla="*/ 9477283 w 12192000"/>
              <a:gd name="connsiteY108" fmla="*/ 5537851 h 6099082"/>
              <a:gd name="connsiteX109" fmla="*/ 9416321 w 12192000"/>
              <a:gd name="connsiteY109" fmla="*/ 5562426 h 6099082"/>
              <a:gd name="connsiteX110" fmla="*/ 9346597 w 12192000"/>
              <a:gd name="connsiteY110" fmla="*/ 5578619 h 6099082"/>
              <a:gd name="connsiteX111" fmla="*/ 9234579 w 12192000"/>
              <a:gd name="connsiteY111" fmla="*/ 5616911 h 6099082"/>
              <a:gd name="connsiteX112" fmla="*/ 9015878 w 12192000"/>
              <a:gd name="connsiteY112" fmla="*/ 5682826 h 6099082"/>
              <a:gd name="connsiteX113" fmla="*/ 8967871 w 12192000"/>
              <a:gd name="connsiteY113" fmla="*/ 5692923 h 6099082"/>
              <a:gd name="connsiteX114" fmla="*/ 8845565 w 12192000"/>
              <a:gd name="connsiteY114" fmla="*/ 5735407 h 6099082"/>
              <a:gd name="connsiteX115" fmla="*/ 8772219 w 12192000"/>
              <a:gd name="connsiteY115" fmla="*/ 5763982 h 6099082"/>
              <a:gd name="connsiteX116" fmla="*/ 8711448 w 12192000"/>
              <a:gd name="connsiteY116" fmla="*/ 5780366 h 6099082"/>
              <a:gd name="connsiteX117" fmla="*/ 8657726 w 12192000"/>
              <a:gd name="connsiteY117" fmla="*/ 5787986 h 6099082"/>
              <a:gd name="connsiteX118" fmla="*/ 8516369 w 12192000"/>
              <a:gd name="connsiteY118" fmla="*/ 5825705 h 6099082"/>
              <a:gd name="connsiteX119" fmla="*/ 8459979 w 12192000"/>
              <a:gd name="connsiteY119" fmla="*/ 5840566 h 6099082"/>
              <a:gd name="connsiteX120" fmla="*/ 8313671 w 12192000"/>
              <a:gd name="connsiteY120" fmla="*/ 5891622 h 6099082"/>
              <a:gd name="connsiteX121" fmla="*/ 8189651 w 12192000"/>
              <a:gd name="connsiteY121" fmla="*/ 5925341 h 6099082"/>
              <a:gd name="connsiteX122" fmla="*/ 8137835 w 12192000"/>
              <a:gd name="connsiteY122" fmla="*/ 5941534 h 6099082"/>
              <a:gd name="connsiteX123" fmla="*/ 8019339 w 12192000"/>
              <a:gd name="connsiteY123" fmla="*/ 5968586 h 6099082"/>
              <a:gd name="connsiteX124" fmla="*/ 7952280 w 12192000"/>
              <a:gd name="connsiteY124" fmla="*/ 5987637 h 6099082"/>
              <a:gd name="connsiteX125" fmla="*/ 7788636 w 12192000"/>
              <a:gd name="connsiteY125" fmla="*/ 6009163 h 6099082"/>
              <a:gd name="connsiteX126" fmla="*/ 7619655 w 12192000"/>
              <a:gd name="connsiteY126" fmla="*/ 6029928 h 6099082"/>
              <a:gd name="connsiteX127" fmla="*/ 7526880 w 12192000"/>
              <a:gd name="connsiteY127" fmla="*/ 6036786 h 6099082"/>
              <a:gd name="connsiteX128" fmla="*/ 7445916 w 12192000"/>
              <a:gd name="connsiteY128" fmla="*/ 6047647 h 6099082"/>
              <a:gd name="connsiteX129" fmla="*/ 7375428 w 12192000"/>
              <a:gd name="connsiteY129" fmla="*/ 6054505 h 6099082"/>
              <a:gd name="connsiteX130" fmla="*/ 7263220 w 12192000"/>
              <a:gd name="connsiteY130" fmla="*/ 6068411 h 6099082"/>
              <a:gd name="connsiteX131" fmla="*/ 7216547 w 12192000"/>
              <a:gd name="connsiteY131" fmla="*/ 6072032 h 6099082"/>
              <a:gd name="connsiteX132" fmla="*/ 7106432 w 12192000"/>
              <a:gd name="connsiteY132" fmla="*/ 6071840 h 6099082"/>
              <a:gd name="connsiteX133" fmla="*/ 7068141 w 12192000"/>
              <a:gd name="connsiteY133" fmla="*/ 6069936 h 6099082"/>
              <a:gd name="connsiteX134" fmla="*/ 6994415 w 12192000"/>
              <a:gd name="connsiteY134" fmla="*/ 6046313 h 6099082"/>
              <a:gd name="connsiteX135" fmla="*/ 6985653 w 12192000"/>
              <a:gd name="connsiteY135" fmla="*/ 6044599 h 6099082"/>
              <a:gd name="connsiteX136" fmla="*/ 6937263 w 12192000"/>
              <a:gd name="connsiteY136" fmla="*/ 6035263 h 6099082"/>
              <a:gd name="connsiteX137" fmla="*/ 6910782 w 12192000"/>
              <a:gd name="connsiteY137" fmla="*/ 6032214 h 6099082"/>
              <a:gd name="connsiteX138" fmla="*/ 6810195 w 12192000"/>
              <a:gd name="connsiteY138" fmla="*/ 6012784 h 6099082"/>
              <a:gd name="connsiteX139" fmla="*/ 6752283 w 12192000"/>
              <a:gd name="connsiteY139" fmla="*/ 6003639 h 6099082"/>
              <a:gd name="connsiteX140" fmla="*/ 6705417 w 12192000"/>
              <a:gd name="connsiteY140" fmla="*/ 6004974 h 6099082"/>
              <a:gd name="connsiteX141" fmla="*/ 6623118 w 12192000"/>
              <a:gd name="connsiteY141" fmla="*/ 6006687 h 6099082"/>
              <a:gd name="connsiteX142" fmla="*/ 6596828 w 12192000"/>
              <a:gd name="connsiteY142" fmla="*/ 6011070 h 6099082"/>
              <a:gd name="connsiteX143" fmla="*/ 6477951 w 12192000"/>
              <a:gd name="connsiteY143" fmla="*/ 5998495 h 6099082"/>
              <a:gd name="connsiteX144" fmla="*/ 6410131 w 12192000"/>
              <a:gd name="connsiteY144" fmla="*/ 5997543 h 6099082"/>
              <a:gd name="connsiteX145" fmla="*/ 6333739 w 12192000"/>
              <a:gd name="connsiteY145" fmla="*/ 5981920 h 6099082"/>
              <a:gd name="connsiteX146" fmla="*/ 6311449 w 12192000"/>
              <a:gd name="connsiteY146" fmla="*/ 5982682 h 6099082"/>
              <a:gd name="connsiteX147" fmla="*/ 6286493 w 12192000"/>
              <a:gd name="connsiteY147" fmla="*/ 5984017 h 6099082"/>
              <a:gd name="connsiteX148" fmla="*/ 6209909 w 12192000"/>
              <a:gd name="connsiteY148" fmla="*/ 5985161 h 6099082"/>
              <a:gd name="connsiteX149" fmla="*/ 6163424 w 12192000"/>
              <a:gd name="connsiteY149" fmla="*/ 5990874 h 6099082"/>
              <a:gd name="connsiteX150" fmla="*/ 6074841 w 12192000"/>
              <a:gd name="connsiteY150" fmla="*/ 5987447 h 6099082"/>
              <a:gd name="connsiteX151" fmla="*/ 6042072 w 12192000"/>
              <a:gd name="connsiteY151" fmla="*/ 5992399 h 6099082"/>
              <a:gd name="connsiteX152" fmla="*/ 5959204 w 12192000"/>
              <a:gd name="connsiteY152" fmla="*/ 5992971 h 6099082"/>
              <a:gd name="connsiteX153" fmla="*/ 5884905 w 12192000"/>
              <a:gd name="connsiteY153" fmla="*/ 5990113 h 6099082"/>
              <a:gd name="connsiteX154" fmla="*/ 5813275 w 12192000"/>
              <a:gd name="connsiteY154" fmla="*/ 5991637 h 6099082"/>
              <a:gd name="connsiteX155" fmla="*/ 5762029 w 12192000"/>
              <a:gd name="connsiteY155" fmla="*/ 5997923 h 6099082"/>
              <a:gd name="connsiteX156" fmla="*/ 5706401 w 12192000"/>
              <a:gd name="connsiteY156" fmla="*/ 6001734 h 6099082"/>
              <a:gd name="connsiteX157" fmla="*/ 5553045 w 12192000"/>
              <a:gd name="connsiteY157" fmla="*/ 6024403 h 6099082"/>
              <a:gd name="connsiteX158" fmla="*/ 5524660 w 12192000"/>
              <a:gd name="connsiteY158" fmla="*/ 6018880 h 6099082"/>
              <a:gd name="connsiteX159" fmla="*/ 5363491 w 12192000"/>
              <a:gd name="connsiteY159" fmla="*/ 6013736 h 6099082"/>
              <a:gd name="connsiteX160" fmla="*/ 5328437 w 12192000"/>
              <a:gd name="connsiteY160" fmla="*/ 6014118 h 6099082"/>
              <a:gd name="connsiteX161" fmla="*/ 5234326 w 12192000"/>
              <a:gd name="connsiteY161" fmla="*/ 5991637 h 6099082"/>
              <a:gd name="connsiteX162" fmla="*/ 5089161 w 12192000"/>
              <a:gd name="connsiteY162" fmla="*/ 6027262 h 6099082"/>
              <a:gd name="connsiteX163" fmla="*/ 4953328 w 12192000"/>
              <a:gd name="connsiteY163" fmla="*/ 6071840 h 6099082"/>
              <a:gd name="connsiteX164" fmla="*/ 4936184 w 12192000"/>
              <a:gd name="connsiteY164" fmla="*/ 6077555 h 6099082"/>
              <a:gd name="connsiteX165" fmla="*/ 4887414 w 12192000"/>
              <a:gd name="connsiteY165" fmla="*/ 6087272 h 6099082"/>
              <a:gd name="connsiteX166" fmla="*/ 4827024 w 12192000"/>
              <a:gd name="connsiteY166" fmla="*/ 6090701 h 6099082"/>
              <a:gd name="connsiteX167" fmla="*/ 4750439 w 12192000"/>
              <a:gd name="connsiteY167" fmla="*/ 6099082 h 6099082"/>
              <a:gd name="connsiteX168" fmla="*/ 4689097 w 12192000"/>
              <a:gd name="connsiteY168" fmla="*/ 6088605 h 6099082"/>
              <a:gd name="connsiteX169" fmla="*/ 4603368 w 12192000"/>
              <a:gd name="connsiteY169" fmla="*/ 6072984 h 6099082"/>
              <a:gd name="connsiteX170" fmla="*/ 4522595 w 12192000"/>
              <a:gd name="connsiteY170" fmla="*/ 6058123 h 6099082"/>
              <a:gd name="connsiteX171" fmla="*/ 4497067 w 12192000"/>
              <a:gd name="connsiteY171" fmla="*/ 6075649 h 6099082"/>
              <a:gd name="connsiteX172" fmla="*/ 4457632 w 12192000"/>
              <a:gd name="connsiteY172" fmla="*/ 6090890 h 6099082"/>
              <a:gd name="connsiteX173" fmla="*/ 4413816 w 12192000"/>
              <a:gd name="connsiteY173" fmla="*/ 6072601 h 6099082"/>
              <a:gd name="connsiteX174" fmla="*/ 4311323 w 12192000"/>
              <a:gd name="connsiteY174" fmla="*/ 6034693 h 6099082"/>
              <a:gd name="connsiteX175" fmla="*/ 4246551 w 12192000"/>
              <a:gd name="connsiteY175" fmla="*/ 6032976 h 6099082"/>
              <a:gd name="connsiteX176" fmla="*/ 4105766 w 12192000"/>
              <a:gd name="connsiteY176" fmla="*/ 6016784 h 6099082"/>
              <a:gd name="connsiteX177" fmla="*/ 4013753 w 12192000"/>
              <a:gd name="connsiteY177" fmla="*/ 5993733 h 6099082"/>
              <a:gd name="connsiteX178" fmla="*/ 3947648 w 12192000"/>
              <a:gd name="connsiteY178" fmla="*/ 5967634 h 6099082"/>
              <a:gd name="connsiteX179" fmla="*/ 3852966 w 12192000"/>
              <a:gd name="connsiteY179" fmla="*/ 5933533 h 6099082"/>
              <a:gd name="connsiteX180" fmla="*/ 3757902 w 12192000"/>
              <a:gd name="connsiteY180" fmla="*/ 5915816 h 6099082"/>
              <a:gd name="connsiteX181" fmla="*/ 3689131 w 12192000"/>
              <a:gd name="connsiteY181" fmla="*/ 5893526 h 6099082"/>
              <a:gd name="connsiteX182" fmla="*/ 3605116 w 12192000"/>
              <a:gd name="connsiteY182" fmla="*/ 5878285 h 6099082"/>
              <a:gd name="connsiteX183" fmla="*/ 3534629 w 12192000"/>
              <a:gd name="connsiteY183" fmla="*/ 5877715 h 6099082"/>
              <a:gd name="connsiteX184" fmla="*/ 3424135 w 12192000"/>
              <a:gd name="connsiteY184" fmla="*/ 5880382 h 6099082"/>
              <a:gd name="connsiteX185" fmla="*/ 3288877 w 12192000"/>
              <a:gd name="connsiteY185" fmla="*/ 5834280 h 6099082"/>
              <a:gd name="connsiteX186" fmla="*/ 3234202 w 12192000"/>
              <a:gd name="connsiteY186" fmla="*/ 5823991 h 6099082"/>
              <a:gd name="connsiteX187" fmla="*/ 3182763 w 12192000"/>
              <a:gd name="connsiteY187" fmla="*/ 5819229 h 6099082"/>
              <a:gd name="connsiteX188" fmla="*/ 3073604 w 12192000"/>
              <a:gd name="connsiteY188" fmla="*/ 5788558 h 6099082"/>
              <a:gd name="connsiteX189" fmla="*/ 3029216 w 12192000"/>
              <a:gd name="connsiteY189" fmla="*/ 5778459 h 6099082"/>
              <a:gd name="connsiteX190" fmla="*/ 2967110 w 12192000"/>
              <a:gd name="connsiteY190" fmla="*/ 5778651 h 6099082"/>
              <a:gd name="connsiteX191" fmla="*/ 2854140 w 12192000"/>
              <a:gd name="connsiteY191" fmla="*/ 5764553 h 6099082"/>
              <a:gd name="connsiteX192" fmla="*/ 2741360 w 12192000"/>
              <a:gd name="connsiteY192" fmla="*/ 5723403 h 6099082"/>
              <a:gd name="connsiteX193" fmla="*/ 2693543 w 12192000"/>
              <a:gd name="connsiteY193" fmla="*/ 5727405 h 6099082"/>
              <a:gd name="connsiteX194" fmla="*/ 2676398 w 12192000"/>
              <a:gd name="connsiteY194" fmla="*/ 5726453 h 6099082"/>
              <a:gd name="connsiteX195" fmla="*/ 2522279 w 12192000"/>
              <a:gd name="connsiteY195" fmla="*/ 5703782 h 6099082"/>
              <a:gd name="connsiteX196" fmla="*/ 2506847 w 12192000"/>
              <a:gd name="connsiteY196" fmla="*/ 5701305 h 6099082"/>
              <a:gd name="connsiteX197" fmla="*/ 2434456 w 12192000"/>
              <a:gd name="connsiteY197" fmla="*/ 5681112 h 6099082"/>
              <a:gd name="connsiteX198" fmla="*/ 2251948 w 12192000"/>
              <a:gd name="connsiteY198" fmla="*/ 5668538 h 6099082"/>
              <a:gd name="connsiteX199" fmla="*/ 2240710 w 12192000"/>
              <a:gd name="connsiteY199" fmla="*/ 5667014 h 6099082"/>
              <a:gd name="connsiteX200" fmla="*/ 2179556 w 12192000"/>
              <a:gd name="connsiteY200" fmla="*/ 5677111 h 6099082"/>
              <a:gd name="connsiteX201" fmla="*/ 2149267 w 12192000"/>
              <a:gd name="connsiteY201" fmla="*/ 5691399 h 6099082"/>
              <a:gd name="connsiteX202" fmla="*/ 2102021 w 12192000"/>
              <a:gd name="connsiteY202" fmla="*/ 5706259 h 6099082"/>
              <a:gd name="connsiteX203" fmla="*/ 2054013 w 12192000"/>
              <a:gd name="connsiteY203" fmla="*/ 5711784 h 6099082"/>
              <a:gd name="connsiteX204" fmla="*/ 1973429 w 12192000"/>
              <a:gd name="connsiteY204" fmla="*/ 5689303 h 6099082"/>
              <a:gd name="connsiteX205" fmla="*/ 1944092 w 12192000"/>
              <a:gd name="connsiteY205" fmla="*/ 5687017 h 6099082"/>
              <a:gd name="connsiteX206" fmla="*/ 1878748 w 12192000"/>
              <a:gd name="connsiteY206" fmla="*/ 5676159 h 6099082"/>
              <a:gd name="connsiteX207" fmla="*/ 1821596 w 12192000"/>
              <a:gd name="connsiteY207" fmla="*/ 5676920 h 6099082"/>
              <a:gd name="connsiteX208" fmla="*/ 1775684 w 12192000"/>
              <a:gd name="connsiteY208" fmla="*/ 5694257 h 6099082"/>
              <a:gd name="connsiteX209" fmla="*/ 1709006 w 12192000"/>
              <a:gd name="connsiteY209" fmla="*/ 5697685 h 6099082"/>
              <a:gd name="connsiteX210" fmla="*/ 1665950 w 12192000"/>
              <a:gd name="connsiteY210" fmla="*/ 5685113 h 6099082"/>
              <a:gd name="connsiteX211" fmla="*/ 1657188 w 12192000"/>
              <a:gd name="connsiteY211" fmla="*/ 5683399 h 6099082"/>
              <a:gd name="connsiteX212" fmla="*/ 1544598 w 12192000"/>
              <a:gd name="connsiteY212" fmla="*/ 5682634 h 6099082"/>
              <a:gd name="connsiteX213" fmla="*/ 1404006 w 12192000"/>
              <a:gd name="connsiteY213" fmla="*/ 5720546 h 6099082"/>
              <a:gd name="connsiteX214" fmla="*/ 1380762 w 12192000"/>
              <a:gd name="connsiteY214" fmla="*/ 5728549 h 6099082"/>
              <a:gd name="connsiteX215" fmla="*/ 1267411 w 12192000"/>
              <a:gd name="connsiteY215" fmla="*/ 5742455 h 6099082"/>
              <a:gd name="connsiteX216" fmla="*/ 1206641 w 12192000"/>
              <a:gd name="connsiteY216" fmla="*/ 5756553 h 6099082"/>
              <a:gd name="connsiteX217" fmla="*/ 1162823 w 12192000"/>
              <a:gd name="connsiteY217" fmla="*/ 5757315 h 6099082"/>
              <a:gd name="connsiteX218" fmla="*/ 1109865 w 12192000"/>
              <a:gd name="connsiteY218" fmla="*/ 5782270 h 6099082"/>
              <a:gd name="connsiteX219" fmla="*/ 1092527 w 12192000"/>
              <a:gd name="connsiteY219" fmla="*/ 5793130 h 6099082"/>
              <a:gd name="connsiteX220" fmla="*/ 1071762 w 12192000"/>
              <a:gd name="connsiteY220" fmla="*/ 5799607 h 6099082"/>
              <a:gd name="connsiteX221" fmla="*/ 977653 w 12192000"/>
              <a:gd name="connsiteY221" fmla="*/ 5820182 h 6099082"/>
              <a:gd name="connsiteX222" fmla="*/ 960887 w 12192000"/>
              <a:gd name="connsiteY222" fmla="*/ 5831801 h 6099082"/>
              <a:gd name="connsiteX223" fmla="*/ 949646 w 12192000"/>
              <a:gd name="connsiteY223" fmla="*/ 5839042 h 6099082"/>
              <a:gd name="connsiteX224" fmla="*/ 858205 w 12192000"/>
              <a:gd name="connsiteY224" fmla="*/ 5851234 h 6099082"/>
              <a:gd name="connsiteX225" fmla="*/ 801053 w 12192000"/>
              <a:gd name="connsiteY225" fmla="*/ 5885715 h 6099082"/>
              <a:gd name="connsiteX226" fmla="*/ 785432 w 12192000"/>
              <a:gd name="connsiteY226" fmla="*/ 5900384 h 6099082"/>
              <a:gd name="connsiteX227" fmla="*/ 730754 w 12192000"/>
              <a:gd name="connsiteY227" fmla="*/ 5922482 h 6099082"/>
              <a:gd name="connsiteX228" fmla="*/ 546917 w 12192000"/>
              <a:gd name="connsiteY228" fmla="*/ 5964966 h 6099082"/>
              <a:gd name="connsiteX229" fmla="*/ 494337 w 12192000"/>
              <a:gd name="connsiteY229" fmla="*/ 5949915 h 6099082"/>
              <a:gd name="connsiteX230" fmla="*/ 394511 w 12192000"/>
              <a:gd name="connsiteY230" fmla="*/ 5990303 h 6099082"/>
              <a:gd name="connsiteX231" fmla="*/ 307259 w 12192000"/>
              <a:gd name="connsiteY231" fmla="*/ 6013163 h 6099082"/>
              <a:gd name="connsiteX232" fmla="*/ 274873 w 12192000"/>
              <a:gd name="connsiteY232" fmla="*/ 6018690 h 6099082"/>
              <a:gd name="connsiteX233" fmla="*/ 172384 w 12192000"/>
              <a:gd name="connsiteY233" fmla="*/ 6028786 h 6099082"/>
              <a:gd name="connsiteX234" fmla="*/ 119613 w 12192000"/>
              <a:gd name="connsiteY234" fmla="*/ 6051647 h 6099082"/>
              <a:gd name="connsiteX235" fmla="*/ 61197 w 12192000"/>
              <a:gd name="connsiteY235" fmla="*/ 6069150 h 6099082"/>
              <a:gd name="connsiteX236" fmla="*/ 544 w 12192000"/>
              <a:gd name="connsiteY236" fmla="*/ 6073921 h 6099082"/>
              <a:gd name="connsiteX237" fmla="*/ 544 w 12192000"/>
              <a:gd name="connsiteY237" fmla="*/ 5946682 h 6099082"/>
              <a:gd name="connsiteX238" fmla="*/ 0 w 12192000"/>
              <a:gd name="connsiteY238" fmla="*/ 5946682 h 6099082"/>
              <a:gd name="connsiteX239" fmla="*/ 0 w 12192000"/>
              <a:gd name="connsiteY239" fmla="*/ 1335314 h 6099082"/>
              <a:gd name="connsiteX240" fmla="*/ 0 w 12192000"/>
              <a:gd name="connsiteY240" fmla="*/ 873938 h 609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12192000" h="6099082">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6" y="5749662"/>
                </a:lnTo>
                <a:lnTo>
                  <a:pt x="6291385" y="5749714"/>
                </a:lnTo>
                <a:lnTo>
                  <a:pt x="6306284" y="5755552"/>
                </a:lnTo>
                <a:lnTo>
                  <a:pt x="6308075" y="5755968"/>
                </a:lnTo>
                <a:lnTo>
                  <a:pt x="6313854" y="5758133"/>
                </a:lnTo>
                <a:cubicBezTo>
                  <a:pt x="6321454" y="5760521"/>
                  <a:pt x="6329151" y="5762258"/>
                  <a:pt x="6337047" y="5762696"/>
                </a:cubicBezTo>
                <a:lnTo>
                  <a:pt x="6308075" y="5755968"/>
                </a:lnTo>
                <a:lnTo>
                  <a:pt x="6291385" y="5749714"/>
                </a:lnTo>
                <a:lnTo>
                  <a:pt x="6276197" y="5743764"/>
                </a:lnTo>
                <a:lnTo>
                  <a:pt x="6274406" y="5743345"/>
                </a:lnTo>
                <a:lnTo>
                  <a:pt x="6268612" y="5741171"/>
                </a:lnTo>
                <a:cubicBezTo>
                  <a:pt x="6260996" y="5738770"/>
                  <a:pt x="6253273" y="5737013"/>
                  <a:pt x="6245343" y="5736549"/>
                </a:cubicBezTo>
                <a:close/>
                <a:moveTo>
                  <a:pt x="3871824" y="5726642"/>
                </a:moveTo>
                <a:cubicBezTo>
                  <a:pt x="3883350" y="5738834"/>
                  <a:pt x="3895591" y="5748360"/>
                  <a:pt x="3908498" y="5756123"/>
                </a:cubicBezTo>
                <a:lnTo>
                  <a:pt x="3908984" y="5756350"/>
                </a:lnTo>
                <a:lnTo>
                  <a:pt x="3908498" y="5756123"/>
                </a:lnTo>
                <a:cubicBezTo>
                  <a:pt x="3895591" y="5748360"/>
                  <a:pt x="3883351" y="5738834"/>
                  <a:pt x="3871824" y="5726642"/>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5" y="5670301"/>
                </a:cubicBezTo>
                <a:lnTo>
                  <a:pt x="4858238" y="5663787"/>
                </a:lnTo>
                <a:cubicBezTo>
                  <a:pt x="4849944" y="5659978"/>
                  <a:pt x="4841980" y="5654298"/>
                  <a:pt x="4834454" y="5646059"/>
                </a:cubicBezTo>
                <a:close/>
                <a:moveTo>
                  <a:pt x="5056443" y="5643725"/>
                </a:moveTo>
                <a:lnTo>
                  <a:pt x="5072588" y="5644505"/>
                </a:lnTo>
                <a:cubicBezTo>
                  <a:pt x="5078053" y="5645963"/>
                  <a:pt x="5083589" y="5648726"/>
                  <a:pt x="5089161" y="5653107"/>
                </a:cubicBezTo>
                <a:cubicBezTo>
                  <a:pt x="5078018"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4" y="5990874"/>
                </a:cubicBezTo>
                <a:cubicBezTo>
                  <a:pt x="6133897" y="5985351"/>
                  <a:pt x="6104368" y="5997733"/>
                  <a:pt x="6074841" y="5987447"/>
                </a:cubicBezTo>
                <a:cubicBezTo>
                  <a:pt x="6065695" y="5984399"/>
                  <a:pt x="6053123" y="5992019"/>
                  <a:pt x="6042072" y="5992399"/>
                </a:cubicBezTo>
                <a:cubicBezTo>
                  <a:pt x="6014449" y="5993351"/>
                  <a:pt x="5986827" y="5993161"/>
                  <a:pt x="5959204" y="5992971"/>
                </a:cubicBezTo>
                <a:cubicBezTo>
                  <a:pt x="5934437" y="5992781"/>
                  <a:pt x="5908718" y="5995447"/>
                  <a:pt x="5884905" y="5990113"/>
                </a:cubicBezTo>
                <a:cubicBezTo>
                  <a:pt x="5859949" y="5984399"/>
                  <a:pt x="5837470" y="5985161"/>
                  <a:pt x="5813275" y="5991637"/>
                </a:cubicBezTo>
                <a:cubicBezTo>
                  <a:pt x="5796701" y="5996019"/>
                  <a:pt x="5779174" y="5996591"/>
                  <a:pt x="5762029" y="5997923"/>
                </a:cubicBezTo>
                <a:cubicBezTo>
                  <a:pt x="5743551" y="5999447"/>
                  <a:pt x="5723166" y="5995447"/>
                  <a:pt x="5706401" y="6001734"/>
                </a:cubicBezTo>
                <a:cubicBezTo>
                  <a:pt x="5656488" y="6020403"/>
                  <a:pt x="5605243" y="6024403"/>
                  <a:pt x="5553045" y="6024403"/>
                </a:cubicBezTo>
                <a:cubicBezTo>
                  <a:pt x="5543518" y="6024403"/>
                  <a:pt x="5533801" y="6021738"/>
                  <a:pt x="5524660" y="6018880"/>
                </a:cubicBezTo>
                <a:cubicBezTo>
                  <a:pt x="5471316" y="6001734"/>
                  <a:pt x="5417784" y="6003257"/>
                  <a:pt x="5363491" y="6013736"/>
                </a:cubicBezTo>
                <a:cubicBezTo>
                  <a:pt x="5352249" y="6016022"/>
                  <a:pt x="5339677" y="6016403"/>
                  <a:pt x="5328437" y="6014118"/>
                </a:cubicBezTo>
                <a:cubicBezTo>
                  <a:pt x="5296812" y="6007449"/>
                  <a:pt x="5266141" y="5996399"/>
                  <a:pt x="5234326" y="5991637"/>
                </a:cubicBezTo>
                <a:cubicBezTo>
                  <a:pt x="5181748" y="5983826"/>
                  <a:pt x="5136216" y="6010115"/>
                  <a:pt x="5089161" y="6027262"/>
                </a:cubicBezTo>
                <a:cubicBezTo>
                  <a:pt x="5044391" y="6043455"/>
                  <a:pt x="5006291" y="6080032"/>
                  <a:pt x="4953328" y="6071840"/>
                </a:cubicBezTo>
                <a:cubicBezTo>
                  <a:pt x="4947996" y="6071078"/>
                  <a:pt x="4942089" y="6076222"/>
                  <a:pt x="4936184" y="6077555"/>
                </a:cubicBezTo>
                <a:cubicBezTo>
                  <a:pt x="4919991" y="6081176"/>
                  <a:pt x="4903799" y="6085555"/>
                  <a:pt x="4887414" y="6087272"/>
                </a:cubicBezTo>
                <a:cubicBezTo>
                  <a:pt x="4867412" y="6089558"/>
                  <a:pt x="4847027" y="6088797"/>
                  <a:pt x="4827024" y="6090701"/>
                </a:cubicBezTo>
                <a:cubicBezTo>
                  <a:pt x="4801305" y="6092986"/>
                  <a:pt x="4775968" y="6099082"/>
                  <a:pt x="4750439" y="6099082"/>
                </a:cubicBezTo>
                <a:cubicBezTo>
                  <a:pt x="4729865" y="6099082"/>
                  <a:pt x="4709480" y="6092034"/>
                  <a:pt x="4689097" y="6088605"/>
                </a:cubicBezTo>
                <a:cubicBezTo>
                  <a:pt x="4660331" y="6083842"/>
                  <a:pt x="4628705" y="6085176"/>
                  <a:pt x="4603368" y="6072984"/>
                </a:cubicBezTo>
                <a:cubicBezTo>
                  <a:pt x="4576318" y="6060029"/>
                  <a:pt x="4550599" y="6054123"/>
                  <a:pt x="4522595" y="6058123"/>
                </a:cubicBezTo>
                <a:cubicBezTo>
                  <a:pt x="4513260" y="6059457"/>
                  <a:pt x="4501257" y="6067459"/>
                  <a:pt x="4497067" y="6075649"/>
                </a:cubicBezTo>
                <a:cubicBezTo>
                  <a:pt x="4487731" y="6093938"/>
                  <a:pt x="4474968" y="6097178"/>
                  <a:pt x="4457632" y="6090890"/>
                </a:cubicBezTo>
                <a:cubicBezTo>
                  <a:pt x="4442581" y="6085555"/>
                  <a:pt x="4424103" y="6082890"/>
                  <a:pt x="4413816" y="6072601"/>
                </a:cubicBezTo>
                <a:cubicBezTo>
                  <a:pt x="4384668" y="6043455"/>
                  <a:pt x="4347518" y="6042503"/>
                  <a:pt x="4311323" y="6034693"/>
                </a:cubicBezTo>
                <a:cubicBezTo>
                  <a:pt x="4289227" y="6029928"/>
                  <a:pt x="4268649" y="6029738"/>
                  <a:pt x="4246551" y="6032976"/>
                </a:cubicBezTo>
                <a:cubicBezTo>
                  <a:pt x="4198545"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ln>
            <a:noFill/>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8" name="Group 17">
            <a:extLst>
              <a:ext uri="{FF2B5EF4-FFF2-40B4-BE49-F238E27FC236}">
                <a16:creationId xmlns:a16="http://schemas.microsoft.com/office/drawing/2014/main" id="{4252769E-B9F0-4068-A645-5BBEF16E9C2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3296010"/>
            <a:ext cx="12191456" cy="2849975"/>
            <a:chOff x="476" y="-3923156"/>
            <a:chExt cx="10667524" cy="2493728"/>
          </a:xfrm>
        </p:grpSpPr>
        <p:sp>
          <p:nvSpPr>
            <p:cNvPr id="19" name="Freeform: Shape 18">
              <a:extLst>
                <a:ext uri="{FF2B5EF4-FFF2-40B4-BE49-F238E27FC236}">
                  <a16:creationId xmlns:a16="http://schemas.microsoft.com/office/drawing/2014/main" id="{1E12D6AD-7096-45BB-9C02-468B2704C15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39953252-97DE-4766-B2F6-E4FDA2FDA6A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4" name="Immagine 3">
            <a:extLst>
              <a:ext uri="{FF2B5EF4-FFF2-40B4-BE49-F238E27FC236}">
                <a16:creationId xmlns:a16="http://schemas.microsoft.com/office/drawing/2014/main" id="{7BCFB630-8640-42F8-AC38-A99F9E73A0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6131" y="6145985"/>
            <a:ext cx="1553725" cy="589049"/>
          </a:xfrm>
          <a:prstGeom prst="rect">
            <a:avLst/>
          </a:prstGeom>
        </p:spPr>
      </p:pic>
      <p:sp>
        <p:nvSpPr>
          <p:cNvPr id="26" name="Sottotitolo 2">
            <a:extLst>
              <a:ext uri="{FF2B5EF4-FFF2-40B4-BE49-F238E27FC236}">
                <a16:creationId xmlns:a16="http://schemas.microsoft.com/office/drawing/2014/main" id="{241E0A70-EA6B-4A1D-ABA2-FDDF688BB91C}"/>
              </a:ext>
            </a:extLst>
          </p:cNvPr>
          <p:cNvSpPr txBox="1">
            <a:spLocks/>
          </p:cNvSpPr>
          <p:nvPr/>
        </p:nvSpPr>
        <p:spPr>
          <a:xfrm>
            <a:off x="3572898" y="409489"/>
            <a:ext cx="5046202" cy="7146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it-IT" sz="3200" b="1" dirty="0">
                <a:solidFill>
                  <a:schemeClr val="bg1"/>
                </a:solidFill>
                <a:latin typeface="Baskerville Old Face" panose="02020602080505020303" pitchFamily="18" charset="0"/>
              </a:rPr>
              <a:t>Testi adottati e consigliati</a:t>
            </a:r>
          </a:p>
        </p:txBody>
      </p:sp>
      <p:sp>
        <p:nvSpPr>
          <p:cNvPr id="12" name="CasellaDiTesto 11">
            <a:extLst>
              <a:ext uri="{FF2B5EF4-FFF2-40B4-BE49-F238E27FC236}">
                <a16:creationId xmlns:a16="http://schemas.microsoft.com/office/drawing/2014/main" id="{51106479-F3DC-4968-B835-1CBCEE97D0A7}"/>
              </a:ext>
            </a:extLst>
          </p:cNvPr>
          <p:cNvSpPr txBox="1"/>
          <p:nvPr/>
        </p:nvSpPr>
        <p:spPr>
          <a:xfrm>
            <a:off x="378008" y="1205314"/>
            <a:ext cx="11435981" cy="4447371"/>
          </a:xfrm>
          <a:prstGeom prst="rect">
            <a:avLst/>
          </a:prstGeom>
          <a:noFill/>
        </p:spPr>
        <p:txBody>
          <a:bodyPr wrap="square" rtlCol="0">
            <a:spAutoFit/>
          </a:bodyPr>
          <a:lstStyle/>
          <a:p>
            <a:pPr algn="just"/>
            <a:r>
              <a:rPr lang="it-IT" sz="2200" u="sng" dirty="0">
                <a:solidFill>
                  <a:schemeClr val="bg1"/>
                </a:solidFill>
                <a:latin typeface="Baskerville Old Face" panose="02020602080505020303" pitchFamily="18" charset="0"/>
              </a:rPr>
              <a:t>MODULO A</a:t>
            </a:r>
            <a:r>
              <a:rPr lang="it-IT" sz="2200" dirty="0">
                <a:solidFill>
                  <a:schemeClr val="bg1"/>
                </a:solidFill>
                <a:latin typeface="Baskerville Old Face" panose="02020602080505020303" pitchFamily="18" charset="0"/>
              </a:rPr>
              <a:t>:</a:t>
            </a:r>
          </a:p>
          <a:p>
            <a:pPr algn="just"/>
            <a:endParaRPr lang="it-IT" sz="2200" dirty="0">
              <a:solidFill>
                <a:schemeClr val="bg1"/>
              </a:solidFill>
              <a:latin typeface="Baskerville Old Face" panose="02020602080505020303" pitchFamily="18" charset="0"/>
            </a:endParaRPr>
          </a:p>
          <a:p>
            <a:pPr algn="just"/>
            <a:r>
              <a:rPr lang="it-IT" sz="2200" b="1" i="0" dirty="0">
                <a:solidFill>
                  <a:srgbClr val="000000"/>
                </a:solidFill>
                <a:effectLst/>
                <a:latin typeface="Baskerville Old Face" panose="02020602080505020303" pitchFamily="18" charset="0"/>
              </a:rPr>
              <a:t>1. </a:t>
            </a:r>
            <a:r>
              <a:rPr lang="it-IT" sz="2200" b="0" i="0" dirty="0">
                <a:solidFill>
                  <a:srgbClr val="000000"/>
                </a:solidFill>
                <a:effectLst/>
                <a:latin typeface="Baskerville Old Face" panose="02020602080505020303" pitchFamily="18" charset="0"/>
              </a:rPr>
              <a:t>(A) D. Caroli, </a:t>
            </a:r>
            <a:r>
              <a:rPr lang="it-IT" sz="2200" b="0" i="1" dirty="0">
                <a:solidFill>
                  <a:srgbClr val="000000"/>
                </a:solidFill>
                <a:effectLst/>
                <a:latin typeface="Baskerville Old Face" panose="02020602080505020303" pitchFamily="18" charset="0"/>
              </a:rPr>
              <a:t>Per una storia dell’asilo nido in Europa tra Otto e Novecento</a:t>
            </a:r>
            <a:r>
              <a:rPr lang="it-IT" sz="2200" b="0" dirty="0">
                <a:solidFill>
                  <a:srgbClr val="000000"/>
                </a:solidFill>
                <a:effectLst/>
                <a:latin typeface="Baskerville Old Face" panose="02020602080505020303" pitchFamily="18" charset="0"/>
              </a:rPr>
              <a:t>, Milano,</a:t>
            </a:r>
            <a:r>
              <a:rPr lang="it-IT" sz="2200" b="0" i="0" dirty="0">
                <a:solidFill>
                  <a:srgbClr val="000000"/>
                </a:solidFill>
                <a:effectLst/>
                <a:latin typeface="Baskerville Old Face" panose="02020602080505020303" pitchFamily="18" charset="0"/>
              </a:rPr>
              <a:t> </a:t>
            </a:r>
            <a:r>
              <a:rPr lang="it-IT" sz="2200" b="0" i="0" dirty="0" err="1">
                <a:solidFill>
                  <a:srgbClr val="000000"/>
                </a:solidFill>
                <a:effectLst/>
                <a:latin typeface="Baskerville Old Face" panose="02020602080505020303" pitchFamily="18" charset="0"/>
              </a:rPr>
              <a:t>FrancoAngeli</a:t>
            </a:r>
            <a:r>
              <a:rPr lang="it-IT" sz="2200" b="0" i="0" dirty="0">
                <a:solidFill>
                  <a:srgbClr val="000000"/>
                </a:solidFill>
                <a:effectLst/>
                <a:latin typeface="Baskerville Old Face" panose="02020602080505020303" pitchFamily="18" charset="0"/>
              </a:rPr>
              <a:t>, 2016, pp. 5-149</a:t>
            </a:r>
          </a:p>
          <a:p>
            <a:pPr algn="just"/>
            <a:r>
              <a:rPr lang="it-IT" sz="2200" b="1" i="0" dirty="0">
                <a:solidFill>
                  <a:srgbClr val="000000"/>
                </a:solidFill>
                <a:effectLst/>
                <a:latin typeface="Baskerville Old Face" panose="02020602080505020303" pitchFamily="18" charset="0"/>
              </a:rPr>
              <a:t>2. </a:t>
            </a:r>
            <a:r>
              <a:rPr lang="it-IT" sz="2200" b="0" i="0" dirty="0">
                <a:solidFill>
                  <a:srgbClr val="000000"/>
                </a:solidFill>
                <a:effectLst/>
                <a:latin typeface="Baskerville Old Face" panose="02020602080505020303" pitchFamily="18" charset="0"/>
              </a:rPr>
              <a:t>(A) A. Ascenzi, </a:t>
            </a:r>
            <a:r>
              <a:rPr lang="it-IT" sz="2200" b="0" i="1" dirty="0">
                <a:solidFill>
                  <a:srgbClr val="000000"/>
                </a:solidFill>
                <a:effectLst/>
                <a:latin typeface="Baskerville Old Face" panose="02020602080505020303" pitchFamily="18" charset="0"/>
              </a:rPr>
              <a:t>Il Plutarco delle donne. Repertorio della pubblicistica educativa e scolastica e della letteratura amena destinate al mondo femminile nell’Italia dell’Ottocento</a:t>
            </a:r>
            <a:r>
              <a:rPr lang="it-IT" sz="2200" b="0" dirty="0">
                <a:solidFill>
                  <a:srgbClr val="000000"/>
                </a:solidFill>
                <a:effectLst/>
                <a:latin typeface="Baskerville Old Face" panose="02020602080505020303" pitchFamily="18" charset="0"/>
              </a:rPr>
              <a:t>, Macerata, EUM,</a:t>
            </a:r>
            <a:r>
              <a:rPr lang="it-IT" sz="2200" b="0" i="0" dirty="0">
                <a:solidFill>
                  <a:srgbClr val="000000"/>
                </a:solidFill>
                <a:effectLst/>
                <a:latin typeface="Baskerville Old Face" panose="02020602080505020303" pitchFamily="18" charset="0"/>
              </a:rPr>
              <a:t> 2009, pp. 7-63</a:t>
            </a:r>
          </a:p>
          <a:p>
            <a:pPr algn="just"/>
            <a:r>
              <a:rPr lang="it-IT" sz="2200" b="1" i="0" dirty="0">
                <a:solidFill>
                  <a:srgbClr val="000000"/>
                </a:solidFill>
                <a:effectLst/>
                <a:latin typeface="Baskerville Old Face" panose="02020602080505020303" pitchFamily="18" charset="0"/>
              </a:rPr>
              <a:t>3. </a:t>
            </a:r>
            <a:r>
              <a:rPr lang="it-IT" sz="2200" b="0" i="0" dirty="0">
                <a:solidFill>
                  <a:srgbClr val="000000"/>
                </a:solidFill>
                <a:effectLst/>
                <a:latin typeface="Baskerville Old Face" panose="02020602080505020303" pitchFamily="18" charset="0"/>
              </a:rPr>
              <a:t>(C) E. Becchi, D. Julia (a cura di), </a:t>
            </a:r>
            <a:r>
              <a:rPr lang="it-IT" sz="2200" b="0" i="1" dirty="0">
                <a:solidFill>
                  <a:srgbClr val="000000"/>
                </a:solidFill>
                <a:effectLst/>
                <a:latin typeface="Baskerville Old Face" panose="02020602080505020303" pitchFamily="18" charset="0"/>
              </a:rPr>
              <a:t>Storia dell’infanzia</a:t>
            </a:r>
            <a:r>
              <a:rPr lang="it-IT" sz="2200" b="0" dirty="0">
                <a:solidFill>
                  <a:srgbClr val="000000"/>
                </a:solidFill>
                <a:effectLst/>
                <a:latin typeface="Baskerville Old Face" panose="02020602080505020303" pitchFamily="18" charset="0"/>
              </a:rPr>
              <a:t>, Roma-Bari,</a:t>
            </a:r>
            <a:r>
              <a:rPr lang="it-IT" sz="2200" b="0" i="0" dirty="0">
                <a:solidFill>
                  <a:srgbClr val="000000"/>
                </a:solidFill>
                <a:effectLst/>
                <a:latin typeface="Baskerville Old Face" panose="02020602080505020303" pitchFamily="18" charset="0"/>
              </a:rPr>
              <a:t> Laterza, 1996</a:t>
            </a:r>
          </a:p>
          <a:p>
            <a:pPr algn="just"/>
            <a:r>
              <a:rPr lang="it-IT" sz="2200" b="1" i="0" dirty="0">
                <a:solidFill>
                  <a:srgbClr val="000000"/>
                </a:solidFill>
                <a:effectLst/>
                <a:latin typeface="Baskerville Old Face" panose="02020602080505020303" pitchFamily="18" charset="0"/>
              </a:rPr>
              <a:t>4. </a:t>
            </a:r>
            <a:r>
              <a:rPr lang="it-IT" sz="2200" b="0" i="0" dirty="0">
                <a:solidFill>
                  <a:srgbClr val="000000"/>
                </a:solidFill>
                <a:effectLst/>
                <a:latin typeface="Baskerville Old Face" panose="02020602080505020303" pitchFamily="18" charset="0"/>
              </a:rPr>
              <a:t>(C) C. Covato, S. Ulivieri (a cura di), </a:t>
            </a:r>
            <a:r>
              <a:rPr lang="it-IT" sz="2200" b="0" i="1" dirty="0">
                <a:solidFill>
                  <a:srgbClr val="000000"/>
                </a:solidFill>
                <a:effectLst/>
                <a:latin typeface="Baskerville Old Face" panose="02020602080505020303" pitchFamily="18" charset="0"/>
              </a:rPr>
              <a:t>Itinerari nella storia dell’infanzia. Bambine e bambini, modelli pedagogici e stili educativi</a:t>
            </a:r>
            <a:r>
              <a:rPr lang="it-IT" sz="2200" b="0" dirty="0">
                <a:solidFill>
                  <a:srgbClr val="000000"/>
                </a:solidFill>
                <a:effectLst/>
                <a:latin typeface="Baskerville Old Face" panose="02020602080505020303" pitchFamily="18" charset="0"/>
              </a:rPr>
              <a:t>, Milano,</a:t>
            </a:r>
            <a:r>
              <a:rPr lang="it-IT" sz="2200" b="0" i="0" dirty="0">
                <a:solidFill>
                  <a:srgbClr val="000000"/>
                </a:solidFill>
                <a:effectLst/>
                <a:latin typeface="Baskerville Old Face" panose="02020602080505020303" pitchFamily="18" charset="0"/>
              </a:rPr>
              <a:t> </a:t>
            </a:r>
            <a:r>
              <a:rPr lang="it-IT" sz="2200" b="0" i="0" dirty="0" err="1">
                <a:solidFill>
                  <a:srgbClr val="000000"/>
                </a:solidFill>
                <a:effectLst/>
                <a:latin typeface="Baskerville Old Face" panose="02020602080505020303" pitchFamily="18" charset="0"/>
              </a:rPr>
              <a:t>Unicopli</a:t>
            </a:r>
            <a:r>
              <a:rPr lang="it-IT" sz="2200" b="0" i="0" dirty="0">
                <a:solidFill>
                  <a:srgbClr val="000000"/>
                </a:solidFill>
                <a:effectLst/>
                <a:latin typeface="Baskerville Old Face" panose="02020602080505020303" pitchFamily="18" charset="0"/>
              </a:rPr>
              <a:t>, 2001</a:t>
            </a:r>
          </a:p>
          <a:p>
            <a:pPr algn="just"/>
            <a:r>
              <a:rPr lang="it-IT" sz="2200" b="1" dirty="0">
                <a:solidFill>
                  <a:srgbClr val="000000"/>
                </a:solidFill>
                <a:effectLst/>
                <a:latin typeface="Baskerville Old Face" panose="02020602080505020303" pitchFamily="18" charset="0"/>
              </a:rPr>
              <a:t>5. </a:t>
            </a:r>
            <a:r>
              <a:rPr lang="it-IT" sz="2200" b="0" i="0" dirty="0">
                <a:solidFill>
                  <a:srgbClr val="000000"/>
                </a:solidFill>
                <a:effectLst/>
                <a:latin typeface="Baskerville Old Face" panose="02020602080505020303" pitchFamily="18" charset="0"/>
              </a:rPr>
              <a:t>(C) </a:t>
            </a:r>
            <a:r>
              <a:rPr lang="it-IT" sz="2200" b="0" i="0" dirty="0" err="1">
                <a:solidFill>
                  <a:srgbClr val="000000"/>
                </a:solidFill>
                <a:effectLst/>
                <a:latin typeface="Baskerville Old Face" panose="02020602080505020303" pitchFamily="18" charset="0"/>
              </a:rPr>
              <a:t>Ph</a:t>
            </a:r>
            <a:r>
              <a:rPr lang="it-IT" sz="2200" b="0" i="0" dirty="0">
                <a:solidFill>
                  <a:srgbClr val="000000"/>
                </a:solidFill>
                <a:effectLst/>
                <a:latin typeface="Baskerville Old Face" panose="02020602080505020303" pitchFamily="18" charset="0"/>
              </a:rPr>
              <a:t>. </a:t>
            </a:r>
            <a:r>
              <a:rPr lang="it-IT" sz="2200" b="0" i="0" dirty="0" err="1">
                <a:solidFill>
                  <a:srgbClr val="000000"/>
                </a:solidFill>
                <a:effectLst/>
                <a:latin typeface="Baskerville Old Face" panose="02020602080505020303" pitchFamily="18" charset="0"/>
              </a:rPr>
              <a:t>Ariès</a:t>
            </a:r>
            <a:r>
              <a:rPr lang="it-IT" sz="2200" b="0" i="0" dirty="0">
                <a:solidFill>
                  <a:srgbClr val="000000"/>
                </a:solidFill>
                <a:effectLst/>
                <a:latin typeface="Baskerville Old Face" panose="02020602080505020303" pitchFamily="18" charset="0"/>
              </a:rPr>
              <a:t>, </a:t>
            </a:r>
            <a:r>
              <a:rPr lang="it-IT" sz="2200" b="0" i="1" dirty="0">
                <a:solidFill>
                  <a:srgbClr val="000000"/>
                </a:solidFill>
                <a:effectLst/>
                <a:latin typeface="Baskerville Old Face" panose="02020602080505020303" pitchFamily="18" charset="0"/>
              </a:rPr>
              <a:t>Padri e figli nell’Europa medievale e moderna</a:t>
            </a:r>
            <a:r>
              <a:rPr lang="it-IT" sz="2200" b="0" dirty="0">
                <a:solidFill>
                  <a:srgbClr val="000000"/>
                </a:solidFill>
                <a:effectLst/>
                <a:latin typeface="Baskerville Old Face" panose="02020602080505020303" pitchFamily="18" charset="0"/>
              </a:rPr>
              <a:t>, </a:t>
            </a:r>
            <a:r>
              <a:rPr lang="it-IT" sz="2200" b="0" dirty="0" err="1">
                <a:solidFill>
                  <a:srgbClr val="000000"/>
                </a:solidFill>
                <a:effectLst/>
                <a:latin typeface="Baskerville Old Face" panose="02020602080505020303" pitchFamily="18" charset="0"/>
              </a:rPr>
              <a:t>traduz</a:t>
            </a:r>
            <a:r>
              <a:rPr lang="it-IT" sz="2200" b="0" dirty="0">
                <a:solidFill>
                  <a:srgbClr val="000000"/>
                </a:solidFill>
                <a:effectLst/>
                <a:latin typeface="Baskerville Old Face" panose="02020602080505020303" pitchFamily="18" charset="0"/>
              </a:rPr>
              <a:t>. di M. Garin, Roma-Bari, </a:t>
            </a:r>
            <a:r>
              <a:rPr lang="it-IT" sz="2200" b="0" i="0" dirty="0">
                <a:solidFill>
                  <a:srgbClr val="000000"/>
                </a:solidFill>
                <a:effectLst/>
                <a:latin typeface="Baskerville Old Face" panose="02020602080505020303" pitchFamily="18" charset="0"/>
              </a:rPr>
              <a:t>Laterza, 2006</a:t>
            </a:r>
          </a:p>
          <a:p>
            <a:pPr algn="just"/>
            <a:endParaRPr lang="it-IT" sz="1900" dirty="0">
              <a:solidFill>
                <a:schemeClr val="bg1"/>
              </a:solidFill>
              <a:latin typeface="Baskerville Old Face" panose="02020602080505020303" pitchFamily="18" charset="0"/>
            </a:endParaRPr>
          </a:p>
        </p:txBody>
      </p:sp>
    </p:spTree>
    <p:extLst>
      <p:ext uri="{BB962C8B-B14F-4D97-AF65-F5344CB8AC3E}">
        <p14:creationId xmlns:p14="http://schemas.microsoft.com/office/powerpoint/2010/main" val="14237689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p:cNvGrpSpPr/>
        <p:nvPr/>
      </p:nvGrpSpPr>
      <p:grpSpPr>
        <a:xfrm>
          <a:off x="0" y="0"/>
          <a:ext cx="0" cy="0"/>
          <a:chOff x="0" y="0"/>
          <a:chExt cx="0" cy="0"/>
        </a:xfrm>
      </p:grpSpPr>
      <p:sp useBgFill="1">
        <p:nvSpPr>
          <p:cNvPr id="14" name="Freeform: Shape 15">
            <a:extLst>
              <a:ext uri="{FF2B5EF4-FFF2-40B4-BE49-F238E27FC236}">
                <a16:creationId xmlns:a16="http://schemas.microsoft.com/office/drawing/2014/main" id="{C5486FEF-95C5-433A-8B8C-9C07A3C3881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099082"/>
          </a:xfrm>
          <a:custGeom>
            <a:avLst/>
            <a:gdLst>
              <a:gd name="connsiteX0" fmla="*/ 7230262 w 12192000"/>
              <a:gd name="connsiteY0" fmla="*/ 5906862 h 6099082"/>
              <a:gd name="connsiteX1" fmla="*/ 7197115 w 12192000"/>
              <a:gd name="connsiteY1" fmla="*/ 5913338 h 6099082"/>
              <a:gd name="connsiteX2" fmla="*/ 7214545 w 12192000"/>
              <a:gd name="connsiteY2" fmla="*/ 5911744 h 6099082"/>
              <a:gd name="connsiteX3" fmla="*/ 7230262 w 12192000"/>
              <a:gd name="connsiteY3" fmla="*/ 5906862 h 6099082"/>
              <a:gd name="connsiteX4" fmla="*/ 7009120 w 12192000"/>
              <a:gd name="connsiteY4" fmla="*/ 5850263 h 6099082"/>
              <a:gd name="connsiteX5" fmla="*/ 7021563 w 12192000"/>
              <a:gd name="connsiteY5" fmla="*/ 5861355 h 6099082"/>
              <a:gd name="connsiteX6" fmla="*/ 7021563 w 12192000"/>
              <a:gd name="connsiteY6" fmla="*/ 5861354 h 6099082"/>
              <a:gd name="connsiteX7" fmla="*/ 7768443 w 12192000"/>
              <a:gd name="connsiteY7" fmla="*/ 5742074 h 6099082"/>
              <a:gd name="connsiteX8" fmla="*/ 7768443 w 12192000"/>
              <a:gd name="connsiteY8" fmla="*/ 5742075 h 6099082"/>
              <a:gd name="connsiteX9" fmla="*/ 7792447 w 12192000"/>
              <a:gd name="connsiteY9" fmla="*/ 5764553 h 6099082"/>
              <a:gd name="connsiteX10" fmla="*/ 7768443 w 12192000"/>
              <a:gd name="connsiteY10" fmla="*/ 5742074 h 6099082"/>
              <a:gd name="connsiteX11" fmla="*/ 4038748 w 12192000"/>
              <a:gd name="connsiteY11" fmla="*/ 5739955 h 6099082"/>
              <a:gd name="connsiteX12" fmla="*/ 4030517 w 12192000"/>
              <a:gd name="connsiteY12" fmla="*/ 5751599 h 6099082"/>
              <a:gd name="connsiteX13" fmla="*/ 4015609 w 12192000"/>
              <a:gd name="connsiteY13" fmla="*/ 5770450 h 6099082"/>
              <a:gd name="connsiteX14" fmla="*/ 3996845 w 12192000"/>
              <a:gd name="connsiteY14" fmla="*/ 5780104 h 6099082"/>
              <a:gd name="connsiteX15" fmla="*/ 4030518 w 12192000"/>
              <a:gd name="connsiteY15" fmla="*/ 5751599 h 6099082"/>
              <a:gd name="connsiteX16" fmla="*/ 6245343 w 12192000"/>
              <a:gd name="connsiteY16" fmla="*/ 5736549 h 6099082"/>
              <a:gd name="connsiteX17" fmla="*/ 6274406 w 12192000"/>
              <a:gd name="connsiteY17" fmla="*/ 5743345 h 6099082"/>
              <a:gd name="connsiteX18" fmla="*/ 6291246 w 12192000"/>
              <a:gd name="connsiteY18" fmla="*/ 5749662 h 6099082"/>
              <a:gd name="connsiteX19" fmla="*/ 6291385 w 12192000"/>
              <a:gd name="connsiteY19" fmla="*/ 5749714 h 6099082"/>
              <a:gd name="connsiteX20" fmla="*/ 6306284 w 12192000"/>
              <a:gd name="connsiteY20" fmla="*/ 5755552 h 6099082"/>
              <a:gd name="connsiteX21" fmla="*/ 6308075 w 12192000"/>
              <a:gd name="connsiteY21" fmla="*/ 5755968 h 6099082"/>
              <a:gd name="connsiteX22" fmla="*/ 6313854 w 12192000"/>
              <a:gd name="connsiteY22" fmla="*/ 5758133 h 6099082"/>
              <a:gd name="connsiteX23" fmla="*/ 6337047 w 12192000"/>
              <a:gd name="connsiteY23" fmla="*/ 5762696 h 6099082"/>
              <a:gd name="connsiteX24" fmla="*/ 6308075 w 12192000"/>
              <a:gd name="connsiteY24" fmla="*/ 5755968 h 6099082"/>
              <a:gd name="connsiteX25" fmla="*/ 6291385 w 12192000"/>
              <a:gd name="connsiteY25" fmla="*/ 5749714 h 6099082"/>
              <a:gd name="connsiteX26" fmla="*/ 6276197 w 12192000"/>
              <a:gd name="connsiteY26" fmla="*/ 5743764 h 6099082"/>
              <a:gd name="connsiteX27" fmla="*/ 6274406 w 12192000"/>
              <a:gd name="connsiteY27" fmla="*/ 5743345 h 6099082"/>
              <a:gd name="connsiteX28" fmla="*/ 6268612 w 12192000"/>
              <a:gd name="connsiteY28" fmla="*/ 5741171 h 6099082"/>
              <a:gd name="connsiteX29" fmla="*/ 6245343 w 12192000"/>
              <a:gd name="connsiteY29" fmla="*/ 5736549 h 6099082"/>
              <a:gd name="connsiteX30" fmla="*/ 3871824 w 12192000"/>
              <a:gd name="connsiteY30" fmla="*/ 5726642 h 6099082"/>
              <a:gd name="connsiteX31" fmla="*/ 3908498 w 12192000"/>
              <a:gd name="connsiteY31" fmla="*/ 5756123 h 6099082"/>
              <a:gd name="connsiteX32" fmla="*/ 3908984 w 12192000"/>
              <a:gd name="connsiteY32" fmla="*/ 5756350 h 6099082"/>
              <a:gd name="connsiteX33" fmla="*/ 3908498 w 12192000"/>
              <a:gd name="connsiteY33" fmla="*/ 5756123 h 6099082"/>
              <a:gd name="connsiteX34" fmla="*/ 3871824 w 12192000"/>
              <a:gd name="connsiteY34" fmla="*/ 5726642 h 6099082"/>
              <a:gd name="connsiteX35" fmla="*/ 6558837 w 12192000"/>
              <a:gd name="connsiteY35" fmla="*/ 5706717 h 6099082"/>
              <a:gd name="connsiteX36" fmla="*/ 6529984 w 12192000"/>
              <a:gd name="connsiteY36" fmla="*/ 5708163 h 6099082"/>
              <a:gd name="connsiteX37" fmla="*/ 6589207 w 12192000"/>
              <a:gd name="connsiteY37" fmla="*/ 5711593 h 6099082"/>
              <a:gd name="connsiteX38" fmla="*/ 6558837 w 12192000"/>
              <a:gd name="connsiteY38" fmla="*/ 5706717 h 6099082"/>
              <a:gd name="connsiteX39" fmla="*/ 4834454 w 12192000"/>
              <a:gd name="connsiteY39" fmla="*/ 5646059 h 6099082"/>
              <a:gd name="connsiteX40" fmla="*/ 4883985 w 12192000"/>
              <a:gd name="connsiteY40" fmla="*/ 5670301 h 6099082"/>
              <a:gd name="connsiteX41" fmla="*/ 4858238 w 12192000"/>
              <a:gd name="connsiteY41" fmla="*/ 5663787 h 6099082"/>
              <a:gd name="connsiteX42" fmla="*/ 4834454 w 12192000"/>
              <a:gd name="connsiteY42" fmla="*/ 5646059 h 6099082"/>
              <a:gd name="connsiteX43" fmla="*/ 5056443 w 12192000"/>
              <a:gd name="connsiteY43" fmla="*/ 5643725 h 6099082"/>
              <a:gd name="connsiteX44" fmla="*/ 5072588 w 12192000"/>
              <a:gd name="connsiteY44" fmla="*/ 5644505 h 6099082"/>
              <a:gd name="connsiteX45" fmla="*/ 5089161 w 12192000"/>
              <a:gd name="connsiteY45" fmla="*/ 5653107 h 6099082"/>
              <a:gd name="connsiteX46" fmla="*/ 5056443 w 12192000"/>
              <a:gd name="connsiteY46" fmla="*/ 5643725 h 6099082"/>
              <a:gd name="connsiteX47" fmla="*/ 739852 w 12192000"/>
              <a:gd name="connsiteY47" fmla="*/ 5343843 h 6099082"/>
              <a:gd name="connsiteX48" fmla="*/ 724278 w 12192000"/>
              <a:gd name="connsiteY48" fmla="*/ 5365062 h 6099082"/>
              <a:gd name="connsiteX49" fmla="*/ 708621 w 12192000"/>
              <a:gd name="connsiteY49" fmla="*/ 5381222 h 6099082"/>
              <a:gd name="connsiteX50" fmla="*/ 691439 w 12192000"/>
              <a:gd name="connsiteY50" fmla="*/ 5386697 h 6099082"/>
              <a:gd name="connsiteX51" fmla="*/ 708622 w 12192000"/>
              <a:gd name="connsiteY51" fmla="*/ 5381222 h 6099082"/>
              <a:gd name="connsiteX52" fmla="*/ 724279 w 12192000"/>
              <a:gd name="connsiteY52" fmla="*/ 5365062 h 6099082"/>
              <a:gd name="connsiteX53" fmla="*/ 739852 w 12192000"/>
              <a:gd name="connsiteY53" fmla="*/ 5343843 h 6099082"/>
              <a:gd name="connsiteX54" fmla="*/ 8934151 w 12192000"/>
              <a:gd name="connsiteY54" fmla="*/ 5275333 h 6099082"/>
              <a:gd name="connsiteX55" fmla="*/ 8954249 w 12192000"/>
              <a:gd name="connsiteY55" fmla="*/ 5290264 h 6099082"/>
              <a:gd name="connsiteX56" fmla="*/ 8962389 w 12192000"/>
              <a:gd name="connsiteY56" fmla="*/ 5293563 h 6099082"/>
              <a:gd name="connsiteX57" fmla="*/ 8954250 w 12192000"/>
              <a:gd name="connsiteY57" fmla="*/ 5290264 h 6099082"/>
              <a:gd name="connsiteX58" fmla="*/ 8934151 w 12192000"/>
              <a:gd name="connsiteY58" fmla="*/ 5275333 h 6099082"/>
              <a:gd name="connsiteX59" fmla="*/ 2314816 w 12192000"/>
              <a:gd name="connsiteY59" fmla="*/ 5273737 h 6099082"/>
              <a:gd name="connsiteX60" fmla="*/ 2300909 w 12192000"/>
              <a:gd name="connsiteY60" fmla="*/ 5279143 h 6099082"/>
              <a:gd name="connsiteX61" fmla="*/ 2216515 w 12192000"/>
              <a:gd name="connsiteY61" fmla="*/ 5314887 h 6099082"/>
              <a:gd name="connsiteX62" fmla="*/ 2300910 w 12192000"/>
              <a:gd name="connsiteY62" fmla="*/ 5279143 h 6099082"/>
              <a:gd name="connsiteX63" fmla="*/ 1916629 w 12192000"/>
              <a:gd name="connsiteY63" fmla="*/ 5252000 h 6099082"/>
              <a:gd name="connsiteX64" fmla="*/ 1907132 w 12192000"/>
              <a:gd name="connsiteY64" fmla="*/ 5255330 h 6099082"/>
              <a:gd name="connsiteX65" fmla="*/ 1866619 w 12192000"/>
              <a:gd name="connsiteY65" fmla="*/ 5265015 h 6099082"/>
              <a:gd name="connsiteX66" fmla="*/ 1907133 w 12192000"/>
              <a:gd name="connsiteY66" fmla="*/ 5255330 h 6099082"/>
              <a:gd name="connsiteX67" fmla="*/ 2058204 w 12192000"/>
              <a:gd name="connsiteY67" fmla="*/ 5241232 h 6099082"/>
              <a:gd name="connsiteX68" fmla="*/ 2108194 w 12192000"/>
              <a:gd name="connsiteY68" fmla="*/ 5255939 h 6099082"/>
              <a:gd name="connsiteX69" fmla="*/ 2058204 w 12192000"/>
              <a:gd name="connsiteY69" fmla="*/ 5241232 h 6099082"/>
              <a:gd name="connsiteX70" fmla="*/ 0 w 12192000"/>
              <a:gd name="connsiteY70" fmla="*/ 0 h 6099082"/>
              <a:gd name="connsiteX71" fmla="*/ 12191456 w 12192000"/>
              <a:gd name="connsiteY71" fmla="*/ 0 h 6099082"/>
              <a:gd name="connsiteX72" fmla="*/ 12191456 w 12192000"/>
              <a:gd name="connsiteY72" fmla="*/ 873938 h 6099082"/>
              <a:gd name="connsiteX73" fmla="*/ 12192000 w 12192000"/>
              <a:gd name="connsiteY73" fmla="*/ 873938 h 6099082"/>
              <a:gd name="connsiteX74" fmla="*/ 12192000 w 12192000"/>
              <a:gd name="connsiteY74" fmla="*/ 3249107 h 6099082"/>
              <a:gd name="connsiteX75" fmla="*/ 12192000 w 12192000"/>
              <a:gd name="connsiteY75" fmla="*/ 3283970 h 6099082"/>
              <a:gd name="connsiteX76" fmla="*/ 12192000 w 12192000"/>
              <a:gd name="connsiteY76" fmla="*/ 3681702 h 6099082"/>
              <a:gd name="connsiteX77" fmla="*/ 12160947 w 12192000"/>
              <a:gd name="connsiteY77" fmla="*/ 3710323 h 6099082"/>
              <a:gd name="connsiteX78" fmla="*/ 12026448 w 12192000"/>
              <a:gd name="connsiteY78" fmla="*/ 3770523 h 6099082"/>
              <a:gd name="connsiteX79" fmla="*/ 11986443 w 12192000"/>
              <a:gd name="connsiteY79" fmla="*/ 3786526 h 6099082"/>
              <a:gd name="connsiteX80" fmla="*/ 11821656 w 12192000"/>
              <a:gd name="connsiteY80" fmla="*/ 3889591 h 6099082"/>
              <a:gd name="connsiteX81" fmla="*/ 11672489 w 12192000"/>
              <a:gd name="connsiteY81" fmla="*/ 4017039 h 6099082"/>
              <a:gd name="connsiteX82" fmla="*/ 11562947 w 12192000"/>
              <a:gd name="connsiteY82" fmla="*/ 4168300 h 6099082"/>
              <a:gd name="connsiteX83" fmla="*/ 11532275 w 12192000"/>
              <a:gd name="connsiteY83" fmla="*/ 4204307 h 6099082"/>
              <a:gd name="connsiteX84" fmla="*/ 11448453 w 12192000"/>
              <a:gd name="connsiteY84" fmla="*/ 4249457 h 6099082"/>
              <a:gd name="connsiteX85" fmla="*/ 11374346 w 12192000"/>
              <a:gd name="connsiteY85" fmla="*/ 4283366 h 6099082"/>
              <a:gd name="connsiteX86" fmla="*/ 11320623 w 12192000"/>
              <a:gd name="connsiteY86" fmla="*/ 4320897 h 6099082"/>
              <a:gd name="connsiteX87" fmla="*/ 11275283 w 12192000"/>
              <a:gd name="connsiteY87" fmla="*/ 4355378 h 6099082"/>
              <a:gd name="connsiteX88" fmla="*/ 11172600 w 12192000"/>
              <a:gd name="connsiteY88" fmla="*/ 4444536 h 6099082"/>
              <a:gd name="connsiteX89" fmla="*/ 11058869 w 12192000"/>
              <a:gd name="connsiteY89" fmla="*/ 4519786 h 6099082"/>
              <a:gd name="connsiteX90" fmla="*/ 10967423 w 12192000"/>
              <a:gd name="connsiteY90" fmla="*/ 4611991 h 6099082"/>
              <a:gd name="connsiteX91" fmla="*/ 10929704 w 12192000"/>
              <a:gd name="connsiteY91" fmla="*/ 4661903 h 6099082"/>
              <a:gd name="connsiteX92" fmla="*/ 10850453 w 12192000"/>
              <a:gd name="connsiteY92" fmla="*/ 4696003 h 6099082"/>
              <a:gd name="connsiteX93" fmla="*/ 10764534 w 12192000"/>
              <a:gd name="connsiteY93" fmla="*/ 4749345 h 6099082"/>
              <a:gd name="connsiteX94" fmla="*/ 10703573 w 12192000"/>
              <a:gd name="connsiteY94" fmla="*/ 4802305 h 6099082"/>
              <a:gd name="connsiteX95" fmla="*/ 10656519 w 12192000"/>
              <a:gd name="connsiteY95" fmla="*/ 4837740 h 6099082"/>
              <a:gd name="connsiteX96" fmla="*/ 10590031 w 12192000"/>
              <a:gd name="connsiteY96" fmla="*/ 4873366 h 6099082"/>
              <a:gd name="connsiteX97" fmla="*/ 10523354 w 12192000"/>
              <a:gd name="connsiteY97" fmla="*/ 4920039 h 6099082"/>
              <a:gd name="connsiteX98" fmla="*/ 10490969 w 12192000"/>
              <a:gd name="connsiteY98" fmla="*/ 4948806 h 6099082"/>
              <a:gd name="connsiteX99" fmla="*/ 10428291 w 12192000"/>
              <a:gd name="connsiteY99" fmla="*/ 4996622 h 6099082"/>
              <a:gd name="connsiteX100" fmla="*/ 10363709 w 12192000"/>
              <a:gd name="connsiteY100" fmla="*/ 5041201 h 6099082"/>
              <a:gd name="connsiteX101" fmla="*/ 10242357 w 12192000"/>
              <a:gd name="connsiteY101" fmla="*/ 5092257 h 6099082"/>
              <a:gd name="connsiteX102" fmla="*/ 10131863 w 12192000"/>
              <a:gd name="connsiteY102" fmla="*/ 5167315 h 6099082"/>
              <a:gd name="connsiteX103" fmla="*/ 10044230 w 12192000"/>
              <a:gd name="connsiteY103" fmla="*/ 5222182 h 6099082"/>
              <a:gd name="connsiteX104" fmla="*/ 9993175 w 12192000"/>
              <a:gd name="connsiteY104" fmla="*/ 5258189 h 6099082"/>
              <a:gd name="connsiteX105" fmla="*/ 9899446 w 12192000"/>
              <a:gd name="connsiteY105" fmla="*/ 5338582 h 6099082"/>
              <a:gd name="connsiteX106" fmla="*/ 9754088 w 12192000"/>
              <a:gd name="connsiteY106" fmla="*/ 5423166 h 6099082"/>
              <a:gd name="connsiteX107" fmla="*/ 9666265 w 12192000"/>
              <a:gd name="connsiteY107" fmla="*/ 5468888 h 6099082"/>
              <a:gd name="connsiteX108" fmla="*/ 9477283 w 12192000"/>
              <a:gd name="connsiteY108" fmla="*/ 5537851 h 6099082"/>
              <a:gd name="connsiteX109" fmla="*/ 9416321 w 12192000"/>
              <a:gd name="connsiteY109" fmla="*/ 5562426 h 6099082"/>
              <a:gd name="connsiteX110" fmla="*/ 9346597 w 12192000"/>
              <a:gd name="connsiteY110" fmla="*/ 5578619 h 6099082"/>
              <a:gd name="connsiteX111" fmla="*/ 9234579 w 12192000"/>
              <a:gd name="connsiteY111" fmla="*/ 5616911 h 6099082"/>
              <a:gd name="connsiteX112" fmla="*/ 9015878 w 12192000"/>
              <a:gd name="connsiteY112" fmla="*/ 5682826 h 6099082"/>
              <a:gd name="connsiteX113" fmla="*/ 8967871 w 12192000"/>
              <a:gd name="connsiteY113" fmla="*/ 5692923 h 6099082"/>
              <a:gd name="connsiteX114" fmla="*/ 8845565 w 12192000"/>
              <a:gd name="connsiteY114" fmla="*/ 5735407 h 6099082"/>
              <a:gd name="connsiteX115" fmla="*/ 8772219 w 12192000"/>
              <a:gd name="connsiteY115" fmla="*/ 5763982 h 6099082"/>
              <a:gd name="connsiteX116" fmla="*/ 8711448 w 12192000"/>
              <a:gd name="connsiteY116" fmla="*/ 5780366 h 6099082"/>
              <a:gd name="connsiteX117" fmla="*/ 8657726 w 12192000"/>
              <a:gd name="connsiteY117" fmla="*/ 5787986 h 6099082"/>
              <a:gd name="connsiteX118" fmla="*/ 8516369 w 12192000"/>
              <a:gd name="connsiteY118" fmla="*/ 5825705 h 6099082"/>
              <a:gd name="connsiteX119" fmla="*/ 8459979 w 12192000"/>
              <a:gd name="connsiteY119" fmla="*/ 5840566 h 6099082"/>
              <a:gd name="connsiteX120" fmla="*/ 8313671 w 12192000"/>
              <a:gd name="connsiteY120" fmla="*/ 5891622 h 6099082"/>
              <a:gd name="connsiteX121" fmla="*/ 8189651 w 12192000"/>
              <a:gd name="connsiteY121" fmla="*/ 5925341 h 6099082"/>
              <a:gd name="connsiteX122" fmla="*/ 8137835 w 12192000"/>
              <a:gd name="connsiteY122" fmla="*/ 5941534 h 6099082"/>
              <a:gd name="connsiteX123" fmla="*/ 8019339 w 12192000"/>
              <a:gd name="connsiteY123" fmla="*/ 5968586 h 6099082"/>
              <a:gd name="connsiteX124" fmla="*/ 7952280 w 12192000"/>
              <a:gd name="connsiteY124" fmla="*/ 5987637 h 6099082"/>
              <a:gd name="connsiteX125" fmla="*/ 7788636 w 12192000"/>
              <a:gd name="connsiteY125" fmla="*/ 6009163 h 6099082"/>
              <a:gd name="connsiteX126" fmla="*/ 7619655 w 12192000"/>
              <a:gd name="connsiteY126" fmla="*/ 6029928 h 6099082"/>
              <a:gd name="connsiteX127" fmla="*/ 7526880 w 12192000"/>
              <a:gd name="connsiteY127" fmla="*/ 6036786 h 6099082"/>
              <a:gd name="connsiteX128" fmla="*/ 7445916 w 12192000"/>
              <a:gd name="connsiteY128" fmla="*/ 6047647 h 6099082"/>
              <a:gd name="connsiteX129" fmla="*/ 7375428 w 12192000"/>
              <a:gd name="connsiteY129" fmla="*/ 6054505 h 6099082"/>
              <a:gd name="connsiteX130" fmla="*/ 7263220 w 12192000"/>
              <a:gd name="connsiteY130" fmla="*/ 6068411 h 6099082"/>
              <a:gd name="connsiteX131" fmla="*/ 7216547 w 12192000"/>
              <a:gd name="connsiteY131" fmla="*/ 6072032 h 6099082"/>
              <a:gd name="connsiteX132" fmla="*/ 7106432 w 12192000"/>
              <a:gd name="connsiteY132" fmla="*/ 6071840 h 6099082"/>
              <a:gd name="connsiteX133" fmla="*/ 7068141 w 12192000"/>
              <a:gd name="connsiteY133" fmla="*/ 6069936 h 6099082"/>
              <a:gd name="connsiteX134" fmla="*/ 6994415 w 12192000"/>
              <a:gd name="connsiteY134" fmla="*/ 6046313 h 6099082"/>
              <a:gd name="connsiteX135" fmla="*/ 6985653 w 12192000"/>
              <a:gd name="connsiteY135" fmla="*/ 6044599 h 6099082"/>
              <a:gd name="connsiteX136" fmla="*/ 6937263 w 12192000"/>
              <a:gd name="connsiteY136" fmla="*/ 6035263 h 6099082"/>
              <a:gd name="connsiteX137" fmla="*/ 6910782 w 12192000"/>
              <a:gd name="connsiteY137" fmla="*/ 6032214 h 6099082"/>
              <a:gd name="connsiteX138" fmla="*/ 6810195 w 12192000"/>
              <a:gd name="connsiteY138" fmla="*/ 6012784 h 6099082"/>
              <a:gd name="connsiteX139" fmla="*/ 6752283 w 12192000"/>
              <a:gd name="connsiteY139" fmla="*/ 6003639 h 6099082"/>
              <a:gd name="connsiteX140" fmla="*/ 6705417 w 12192000"/>
              <a:gd name="connsiteY140" fmla="*/ 6004974 h 6099082"/>
              <a:gd name="connsiteX141" fmla="*/ 6623118 w 12192000"/>
              <a:gd name="connsiteY141" fmla="*/ 6006687 h 6099082"/>
              <a:gd name="connsiteX142" fmla="*/ 6596828 w 12192000"/>
              <a:gd name="connsiteY142" fmla="*/ 6011070 h 6099082"/>
              <a:gd name="connsiteX143" fmla="*/ 6477951 w 12192000"/>
              <a:gd name="connsiteY143" fmla="*/ 5998495 h 6099082"/>
              <a:gd name="connsiteX144" fmla="*/ 6410131 w 12192000"/>
              <a:gd name="connsiteY144" fmla="*/ 5997543 h 6099082"/>
              <a:gd name="connsiteX145" fmla="*/ 6333739 w 12192000"/>
              <a:gd name="connsiteY145" fmla="*/ 5981920 h 6099082"/>
              <a:gd name="connsiteX146" fmla="*/ 6311449 w 12192000"/>
              <a:gd name="connsiteY146" fmla="*/ 5982682 h 6099082"/>
              <a:gd name="connsiteX147" fmla="*/ 6286493 w 12192000"/>
              <a:gd name="connsiteY147" fmla="*/ 5984017 h 6099082"/>
              <a:gd name="connsiteX148" fmla="*/ 6209909 w 12192000"/>
              <a:gd name="connsiteY148" fmla="*/ 5985161 h 6099082"/>
              <a:gd name="connsiteX149" fmla="*/ 6163424 w 12192000"/>
              <a:gd name="connsiteY149" fmla="*/ 5990874 h 6099082"/>
              <a:gd name="connsiteX150" fmla="*/ 6074841 w 12192000"/>
              <a:gd name="connsiteY150" fmla="*/ 5987447 h 6099082"/>
              <a:gd name="connsiteX151" fmla="*/ 6042072 w 12192000"/>
              <a:gd name="connsiteY151" fmla="*/ 5992399 h 6099082"/>
              <a:gd name="connsiteX152" fmla="*/ 5959204 w 12192000"/>
              <a:gd name="connsiteY152" fmla="*/ 5992971 h 6099082"/>
              <a:gd name="connsiteX153" fmla="*/ 5884905 w 12192000"/>
              <a:gd name="connsiteY153" fmla="*/ 5990113 h 6099082"/>
              <a:gd name="connsiteX154" fmla="*/ 5813275 w 12192000"/>
              <a:gd name="connsiteY154" fmla="*/ 5991637 h 6099082"/>
              <a:gd name="connsiteX155" fmla="*/ 5762029 w 12192000"/>
              <a:gd name="connsiteY155" fmla="*/ 5997923 h 6099082"/>
              <a:gd name="connsiteX156" fmla="*/ 5706401 w 12192000"/>
              <a:gd name="connsiteY156" fmla="*/ 6001734 h 6099082"/>
              <a:gd name="connsiteX157" fmla="*/ 5553045 w 12192000"/>
              <a:gd name="connsiteY157" fmla="*/ 6024403 h 6099082"/>
              <a:gd name="connsiteX158" fmla="*/ 5524660 w 12192000"/>
              <a:gd name="connsiteY158" fmla="*/ 6018880 h 6099082"/>
              <a:gd name="connsiteX159" fmla="*/ 5363491 w 12192000"/>
              <a:gd name="connsiteY159" fmla="*/ 6013736 h 6099082"/>
              <a:gd name="connsiteX160" fmla="*/ 5328437 w 12192000"/>
              <a:gd name="connsiteY160" fmla="*/ 6014118 h 6099082"/>
              <a:gd name="connsiteX161" fmla="*/ 5234326 w 12192000"/>
              <a:gd name="connsiteY161" fmla="*/ 5991637 h 6099082"/>
              <a:gd name="connsiteX162" fmla="*/ 5089161 w 12192000"/>
              <a:gd name="connsiteY162" fmla="*/ 6027262 h 6099082"/>
              <a:gd name="connsiteX163" fmla="*/ 4953328 w 12192000"/>
              <a:gd name="connsiteY163" fmla="*/ 6071840 h 6099082"/>
              <a:gd name="connsiteX164" fmla="*/ 4936184 w 12192000"/>
              <a:gd name="connsiteY164" fmla="*/ 6077555 h 6099082"/>
              <a:gd name="connsiteX165" fmla="*/ 4887414 w 12192000"/>
              <a:gd name="connsiteY165" fmla="*/ 6087272 h 6099082"/>
              <a:gd name="connsiteX166" fmla="*/ 4827024 w 12192000"/>
              <a:gd name="connsiteY166" fmla="*/ 6090701 h 6099082"/>
              <a:gd name="connsiteX167" fmla="*/ 4750439 w 12192000"/>
              <a:gd name="connsiteY167" fmla="*/ 6099082 h 6099082"/>
              <a:gd name="connsiteX168" fmla="*/ 4689097 w 12192000"/>
              <a:gd name="connsiteY168" fmla="*/ 6088605 h 6099082"/>
              <a:gd name="connsiteX169" fmla="*/ 4603368 w 12192000"/>
              <a:gd name="connsiteY169" fmla="*/ 6072984 h 6099082"/>
              <a:gd name="connsiteX170" fmla="*/ 4522595 w 12192000"/>
              <a:gd name="connsiteY170" fmla="*/ 6058123 h 6099082"/>
              <a:gd name="connsiteX171" fmla="*/ 4497067 w 12192000"/>
              <a:gd name="connsiteY171" fmla="*/ 6075649 h 6099082"/>
              <a:gd name="connsiteX172" fmla="*/ 4457632 w 12192000"/>
              <a:gd name="connsiteY172" fmla="*/ 6090890 h 6099082"/>
              <a:gd name="connsiteX173" fmla="*/ 4413816 w 12192000"/>
              <a:gd name="connsiteY173" fmla="*/ 6072601 h 6099082"/>
              <a:gd name="connsiteX174" fmla="*/ 4311323 w 12192000"/>
              <a:gd name="connsiteY174" fmla="*/ 6034693 h 6099082"/>
              <a:gd name="connsiteX175" fmla="*/ 4246551 w 12192000"/>
              <a:gd name="connsiteY175" fmla="*/ 6032976 h 6099082"/>
              <a:gd name="connsiteX176" fmla="*/ 4105766 w 12192000"/>
              <a:gd name="connsiteY176" fmla="*/ 6016784 h 6099082"/>
              <a:gd name="connsiteX177" fmla="*/ 4013753 w 12192000"/>
              <a:gd name="connsiteY177" fmla="*/ 5993733 h 6099082"/>
              <a:gd name="connsiteX178" fmla="*/ 3947648 w 12192000"/>
              <a:gd name="connsiteY178" fmla="*/ 5967634 h 6099082"/>
              <a:gd name="connsiteX179" fmla="*/ 3852966 w 12192000"/>
              <a:gd name="connsiteY179" fmla="*/ 5933533 h 6099082"/>
              <a:gd name="connsiteX180" fmla="*/ 3757902 w 12192000"/>
              <a:gd name="connsiteY180" fmla="*/ 5915816 h 6099082"/>
              <a:gd name="connsiteX181" fmla="*/ 3689131 w 12192000"/>
              <a:gd name="connsiteY181" fmla="*/ 5893526 h 6099082"/>
              <a:gd name="connsiteX182" fmla="*/ 3605116 w 12192000"/>
              <a:gd name="connsiteY182" fmla="*/ 5878285 h 6099082"/>
              <a:gd name="connsiteX183" fmla="*/ 3534629 w 12192000"/>
              <a:gd name="connsiteY183" fmla="*/ 5877715 h 6099082"/>
              <a:gd name="connsiteX184" fmla="*/ 3424135 w 12192000"/>
              <a:gd name="connsiteY184" fmla="*/ 5880382 h 6099082"/>
              <a:gd name="connsiteX185" fmla="*/ 3288877 w 12192000"/>
              <a:gd name="connsiteY185" fmla="*/ 5834280 h 6099082"/>
              <a:gd name="connsiteX186" fmla="*/ 3234202 w 12192000"/>
              <a:gd name="connsiteY186" fmla="*/ 5823991 h 6099082"/>
              <a:gd name="connsiteX187" fmla="*/ 3182763 w 12192000"/>
              <a:gd name="connsiteY187" fmla="*/ 5819229 h 6099082"/>
              <a:gd name="connsiteX188" fmla="*/ 3073604 w 12192000"/>
              <a:gd name="connsiteY188" fmla="*/ 5788558 h 6099082"/>
              <a:gd name="connsiteX189" fmla="*/ 3029216 w 12192000"/>
              <a:gd name="connsiteY189" fmla="*/ 5778459 h 6099082"/>
              <a:gd name="connsiteX190" fmla="*/ 2967110 w 12192000"/>
              <a:gd name="connsiteY190" fmla="*/ 5778651 h 6099082"/>
              <a:gd name="connsiteX191" fmla="*/ 2854140 w 12192000"/>
              <a:gd name="connsiteY191" fmla="*/ 5764553 h 6099082"/>
              <a:gd name="connsiteX192" fmla="*/ 2741360 w 12192000"/>
              <a:gd name="connsiteY192" fmla="*/ 5723403 h 6099082"/>
              <a:gd name="connsiteX193" fmla="*/ 2693543 w 12192000"/>
              <a:gd name="connsiteY193" fmla="*/ 5727405 h 6099082"/>
              <a:gd name="connsiteX194" fmla="*/ 2676398 w 12192000"/>
              <a:gd name="connsiteY194" fmla="*/ 5726453 h 6099082"/>
              <a:gd name="connsiteX195" fmla="*/ 2522279 w 12192000"/>
              <a:gd name="connsiteY195" fmla="*/ 5703782 h 6099082"/>
              <a:gd name="connsiteX196" fmla="*/ 2506847 w 12192000"/>
              <a:gd name="connsiteY196" fmla="*/ 5701305 h 6099082"/>
              <a:gd name="connsiteX197" fmla="*/ 2434456 w 12192000"/>
              <a:gd name="connsiteY197" fmla="*/ 5681112 h 6099082"/>
              <a:gd name="connsiteX198" fmla="*/ 2251948 w 12192000"/>
              <a:gd name="connsiteY198" fmla="*/ 5668538 h 6099082"/>
              <a:gd name="connsiteX199" fmla="*/ 2240710 w 12192000"/>
              <a:gd name="connsiteY199" fmla="*/ 5667014 h 6099082"/>
              <a:gd name="connsiteX200" fmla="*/ 2179556 w 12192000"/>
              <a:gd name="connsiteY200" fmla="*/ 5677111 h 6099082"/>
              <a:gd name="connsiteX201" fmla="*/ 2149267 w 12192000"/>
              <a:gd name="connsiteY201" fmla="*/ 5691399 h 6099082"/>
              <a:gd name="connsiteX202" fmla="*/ 2102021 w 12192000"/>
              <a:gd name="connsiteY202" fmla="*/ 5706259 h 6099082"/>
              <a:gd name="connsiteX203" fmla="*/ 2054013 w 12192000"/>
              <a:gd name="connsiteY203" fmla="*/ 5711784 h 6099082"/>
              <a:gd name="connsiteX204" fmla="*/ 1973429 w 12192000"/>
              <a:gd name="connsiteY204" fmla="*/ 5689303 h 6099082"/>
              <a:gd name="connsiteX205" fmla="*/ 1944092 w 12192000"/>
              <a:gd name="connsiteY205" fmla="*/ 5687017 h 6099082"/>
              <a:gd name="connsiteX206" fmla="*/ 1878748 w 12192000"/>
              <a:gd name="connsiteY206" fmla="*/ 5676159 h 6099082"/>
              <a:gd name="connsiteX207" fmla="*/ 1821596 w 12192000"/>
              <a:gd name="connsiteY207" fmla="*/ 5676920 h 6099082"/>
              <a:gd name="connsiteX208" fmla="*/ 1775684 w 12192000"/>
              <a:gd name="connsiteY208" fmla="*/ 5694257 h 6099082"/>
              <a:gd name="connsiteX209" fmla="*/ 1709006 w 12192000"/>
              <a:gd name="connsiteY209" fmla="*/ 5697685 h 6099082"/>
              <a:gd name="connsiteX210" fmla="*/ 1665950 w 12192000"/>
              <a:gd name="connsiteY210" fmla="*/ 5685113 h 6099082"/>
              <a:gd name="connsiteX211" fmla="*/ 1657188 w 12192000"/>
              <a:gd name="connsiteY211" fmla="*/ 5683399 h 6099082"/>
              <a:gd name="connsiteX212" fmla="*/ 1544598 w 12192000"/>
              <a:gd name="connsiteY212" fmla="*/ 5682634 h 6099082"/>
              <a:gd name="connsiteX213" fmla="*/ 1404006 w 12192000"/>
              <a:gd name="connsiteY213" fmla="*/ 5720546 h 6099082"/>
              <a:gd name="connsiteX214" fmla="*/ 1380762 w 12192000"/>
              <a:gd name="connsiteY214" fmla="*/ 5728549 h 6099082"/>
              <a:gd name="connsiteX215" fmla="*/ 1267411 w 12192000"/>
              <a:gd name="connsiteY215" fmla="*/ 5742455 h 6099082"/>
              <a:gd name="connsiteX216" fmla="*/ 1206641 w 12192000"/>
              <a:gd name="connsiteY216" fmla="*/ 5756553 h 6099082"/>
              <a:gd name="connsiteX217" fmla="*/ 1162823 w 12192000"/>
              <a:gd name="connsiteY217" fmla="*/ 5757315 h 6099082"/>
              <a:gd name="connsiteX218" fmla="*/ 1109865 w 12192000"/>
              <a:gd name="connsiteY218" fmla="*/ 5782270 h 6099082"/>
              <a:gd name="connsiteX219" fmla="*/ 1092527 w 12192000"/>
              <a:gd name="connsiteY219" fmla="*/ 5793130 h 6099082"/>
              <a:gd name="connsiteX220" fmla="*/ 1071762 w 12192000"/>
              <a:gd name="connsiteY220" fmla="*/ 5799607 h 6099082"/>
              <a:gd name="connsiteX221" fmla="*/ 977653 w 12192000"/>
              <a:gd name="connsiteY221" fmla="*/ 5820182 h 6099082"/>
              <a:gd name="connsiteX222" fmla="*/ 960887 w 12192000"/>
              <a:gd name="connsiteY222" fmla="*/ 5831801 h 6099082"/>
              <a:gd name="connsiteX223" fmla="*/ 949646 w 12192000"/>
              <a:gd name="connsiteY223" fmla="*/ 5839042 h 6099082"/>
              <a:gd name="connsiteX224" fmla="*/ 858205 w 12192000"/>
              <a:gd name="connsiteY224" fmla="*/ 5851234 h 6099082"/>
              <a:gd name="connsiteX225" fmla="*/ 801053 w 12192000"/>
              <a:gd name="connsiteY225" fmla="*/ 5885715 h 6099082"/>
              <a:gd name="connsiteX226" fmla="*/ 785432 w 12192000"/>
              <a:gd name="connsiteY226" fmla="*/ 5900384 h 6099082"/>
              <a:gd name="connsiteX227" fmla="*/ 730754 w 12192000"/>
              <a:gd name="connsiteY227" fmla="*/ 5922482 h 6099082"/>
              <a:gd name="connsiteX228" fmla="*/ 546917 w 12192000"/>
              <a:gd name="connsiteY228" fmla="*/ 5964966 h 6099082"/>
              <a:gd name="connsiteX229" fmla="*/ 494337 w 12192000"/>
              <a:gd name="connsiteY229" fmla="*/ 5949915 h 6099082"/>
              <a:gd name="connsiteX230" fmla="*/ 394511 w 12192000"/>
              <a:gd name="connsiteY230" fmla="*/ 5990303 h 6099082"/>
              <a:gd name="connsiteX231" fmla="*/ 307259 w 12192000"/>
              <a:gd name="connsiteY231" fmla="*/ 6013163 h 6099082"/>
              <a:gd name="connsiteX232" fmla="*/ 274873 w 12192000"/>
              <a:gd name="connsiteY232" fmla="*/ 6018690 h 6099082"/>
              <a:gd name="connsiteX233" fmla="*/ 172384 w 12192000"/>
              <a:gd name="connsiteY233" fmla="*/ 6028786 h 6099082"/>
              <a:gd name="connsiteX234" fmla="*/ 119613 w 12192000"/>
              <a:gd name="connsiteY234" fmla="*/ 6051647 h 6099082"/>
              <a:gd name="connsiteX235" fmla="*/ 61197 w 12192000"/>
              <a:gd name="connsiteY235" fmla="*/ 6069150 h 6099082"/>
              <a:gd name="connsiteX236" fmla="*/ 544 w 12192000"/>
              <a:gd name="connsiteY236" fmla="*/ 6073921 h 6099082"/>
              <a:gd name="connsiteX237" fmla="*/ 544 w 12192000"/>
              <a:gd name="connsiteY237" fmla="*/ 5946682 h 6099082"/>
              <a:gd name="connsiteX238" fmla="*/ 0 w 12192000"/>
              <a:gd name="connsiteY238" fmla="*/ 5946682 h 6099082"/>
              <a:gd name="connsiteX239" fmla="*/ 0 w 12192000"/>
              <a:gd name="connsiteY239" fmla="*/ 1335314 h 6099082"/>
              <a:gd name="connsiteX240" fmla="*/ 0 w 12192000"/>
              <a:gd name="connsiteY240" fmla="*/ 873938 h 609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12192000" h="6099082">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6" y="5749662"/>
                </a:lnTo>
                <a:lnTo>
                  <a:pt x="6291385" y="5749714"/>
                </a:lnTo>
                <a:lnTo>
                  <a:pt x="6306284" y="5755552"/>
                </a:lnTo>
                <a:lnTo>
                  <a:pt x="6308075" y="5755968"/>
                </a:lnTo>
                <a:lnTo>
                  <a:pt x="6313854" y="5758133"/>
                </a:lnTo>
                <a:cubicBezTo>
                  <a:pt x="6321454" y="5760521"/>
                  <a:pt x="6329151" y="5762258"/>
                  <a:pt x="6337047" y="5762696"/>
                </a:cubicBezTo>
                <a:lnTo>
                  <a:pt x="6308075" y="5755968"/>
                </a:lnTo>
                <a:lnTo>
                  <a:pt x="6291385" y="5749714"/>
                </a:lnTo>
                <a:lnTo>
                  <a:pt x="6276197" y="5743764"/>
                </a:lnTo>
                <a:lnTo>
                  <a:pt x="6274406" y="5743345"/>
                </a:lnTo>
                <a:lnTo>
                  <a:pt x="6268612" y="5741171"/>
                </a:lnTo>
                <a:cubicBezTo>
                  <a:pt x="6260996" y="5738770"/>
                  <a:pt x="6253273" y="5737013"/>
                  <a:pt x="6245343" y="5736549"/>
                </a:cubicBezTo>
                <a:close/>
                <a:moveTo>
                  <a:pt x="3871824" y="5726642"/>
                </a:moveTo>
                <a:cubicBezTo>
                  <a:pt x="3883350" y="5738834"/>
                  <a:pt x="3895591" y="5748360"/>
                  <a:pt x="3908498" y="5756123"/>
                </a:cubicBezTo>
                <a:lnTo>
                  <a:pt x="3908984" y="5756350"/>
                </a:lnTo>
                <a:lnTo>
                  <a:pt x="3908498" y="5756123"/>
                </a:lnTo>
                <a:cubicBezTo>
                  <a:pt x="3895591" y="5748360"/>
                  <a:pt x="3883351" y="5738834"/>
                  <a:pt x="3871824" y="5726642"/>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5" y="5670301"/>
                </a:cubicBezTo>
                <a:lnTo>
                  <a:pt x="4858238" y="5663787"/>
                </a:lnTo>
                <a:cubicBezTo>
                  <a:pt x="4849944" y="5659978"/>
                  <a:pt x="4841980" y="5654298"/>
                  <a:pt x="4834454" y="5646059"/>
                </a:cubicBezTo>
                <a:close/>
                <a:moveTo>
                  <a:pt x="5056443" y="5643725"/>
                </a:moveTo>
                <a:lnTo>
                  <a:pt x="5072588" y="5644505"/>
                </a:lnTo>
                <a:cubicBezTo>
                  <a:pt x="5078053" y="5645963"/>
                  <a:pt x="5083589" y="5648726"/>
                  <a:pt x="5089161" y="5653107"/>
                </a:cubicBezTo>
                <a:cubicBezTo>
                  <a:pt x="5078018"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4" y="5990874"/>
                </a:cubicBezTo>
                <a:cubicBezTo>
                  <a:pt x="6133897" y="5985351"/>
                  <a:pt x="6104368" y="5997733"/>
                  <a:pt x="6074841" y="5987447"/>
                </a:cubicBezTo>
                <a:cubicBezTo>
                  <a:pt x="6065695" y="5984399"/>
                  <a:pt x="6053123" y="5992019"/>
                  <a:pt x="6042072" y="5992399"/>
                </a:cubicBezTo>
                <a:cubicBezTo>
                  <a:pt x="6014449" y="5993351"/>
                  <a:pt x="5986827" y="5993161"/>
                  <a:pt x="5959204" y="5992971"/>
                </a:cubicBezTo>
                <a:cubicBezTo>
                  <a:pt x="5934437" y="5992781"/>
                  <a:pt x="5908718" y="5995447"/>
                  <a:pt x="5884905" y="5990113"/>
                </a:cubicBezTo>
                <a:cubicBezTo>
                  <a:pt x="5859949" y="5984399"/>
                  <a:pt x="5837470" y="5985161"/>
                  <a:pt x="5813275" y="5991637"/>
                </a:cubicBezTo>
                <a:cubicBezTo>
                  <a:pt x="5796701" y="5996019"/>
                  <a:pt x="5779174" y="5996591"/>
                  <a:pt x="5762029" y="5997923"/>
                </a:cubicBezTo>
                <a:cubicBezTo>
                  <a:pt x="5743551" y="5999447"/>
                  <a:pt x="5723166" y="5995447"/>
                  <a:pt x="5706401" y="6001734"/>
                </a:cubicBezTo>
                <a:cubicBezTo>
                  <a:pt x="5656488" y="6020403"/>
                  <a:pt x="5605243" y="6024403"/>
                  <a:pt x="5553045" y="6024403"/>
                </a:cubicBezTo>
                <a:cubicBezTo>
                  <a:pt x="5543518" y="6024403"/>
                  <a:pt x="5533801" y="6021738"/>
                  <a:pt x="5524660" y="6018880"/>
                </a:cubicBezTo>
                <a:cubicBezTo>
                  <a:pt x="5471316" y="6001734"/>
                  <a:pt x="5417784" y="6003257"/>
                  <a:pt x="5363491" y="6013736"/>
                </a:cubicBezTo>
                <a:cubicBezTo>
                  <a:pt x="5352249" y="6016022"/>
                  <a:pt x="5339677" y="6016403"/>
                  <a:pt x="5328437" y="6014118"/>
                </a:cubicBezTo>
                <a:cubicBezTo>
                  <a:pt x="5296812" y="6007449"/>
                  <a:pt x="5266141" y="5996399"/>
                  <a:pt x="5234326" y="5991637"/>
                </a:cubicBezTo>
                <a:cubicBezTo>
                  <a:pt x="5181748" y="5983826"/>
                  <a:pt x="5136216" y="6010115"/>
                  <a:pt x="5089161" y="6027262"/>
                </a:cubicBezTo>
                <a:cubicBezTo>
                  <a:pt x="5044391" y="6043455"/>
                  <a:pt x="5006291" y="6080032"/>
                  <a:pt x="4953328" y="6071840"/>
                </a:cubicBezTo>
                <a:cubicBezTo>
                  <a:pt x="4947996" y="6071078"/>
                  <a:pt x="4942089" y="6076222"/>
                  <a:pt x="4936184" y="6077555"/>
                </a:cubicBezTo>
                <a:cubicBezTo>
                  <a:pt x="4919991" y="6081176"/>
                  <a:pt x="4903799" y="6085555"/>
                  <a:pt x="4887414" y="6087272"/>
                </a:cubicBezTo>
                <a:cubicBezTo>
                  <a:pt x="4867412" y="6089558"/>
                  <a:pt x="4847027" y="6088797"/>
                  <a:pt x="4827024" y="6090701"/>
                </a:cubicBezTo>
                <a:cubicBezTo>
                  <a:pt x="4801305" y="6092986"/>
                  <a:pt x="4775968" y="6099082"/>
                  <a:pt x="4750439" y="6099082"/>
                </a:cubicBezTo>
                <a:cubicBezTo>
                  <a:pt x="4729865" y="6099082"/>
                  <a:pt x="4709480" y="6092034"/>
                  <a:pt x="4689097" y="6088605"/>
                </a:cubicBezTo>
                <a:cubicBezTo>
                  <a:pt x="4660331" y="6083842"/>
                  <a:pt x="4628705" y="6085176"/>
                  <a:pt x="4603368" y="6072984"/>
                </a:cubicBezTo>
                <a:cubicBezTo>
                  <a:pt x="4576318" y="6060029"/>
                  <a:pt x="4550599" y="6054123"/>
                  <a:pt x="4522595" y="6058123"/>
                </a:cubicBezTo>
                <a:cubicBezTo>
                  <a:pt x="4513260" y="6059457"/>
                  <a:pt x="4501257" y="6067459"/>
                  <a:pt x="4497067" y="6075649"/>
                </a:cubicBezTo>
                <a:cubicBezTo>
                  <a:pt x="4487731" y="6093938"/>
                  <a:pt x="4474968" y="6097178"/>
                  <a:pt x="4457632" y="6090890"/>
                </a:cubicBezTo>
                <a:cubicBezTo>
                  <a:pt x="4442581" y="6085555"/>
                  <a:pt x="4424103" y="6082890"/>
                  <a:pt x="4413816" y="6072601"/>
                </a:cubicBezTo>
                <a:cubicBezTo>
                  <a:pt x="4384668" y="6043455"/>
                  <a:pt x="4347518" y="6042503"/>
                  <a:pt x="4311323" y="6034693"/>
                </a:cubicBezTo>
                <a:cubicBezTo>
                  <a:pt x="4289227" y="6029928"/>
                  <a:pt x="4268649" y="6029738"/>
                  <a:pt x="4246551" y="6032976"/>
                </a:cubicBezTo>
                <a:cubicBezTo>
                  <a:pt x="4198545"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ln>
            <a:noFill/>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8" name="Group 17">
            <a:extLst>
              <a:ext uri="{FF2B5EF4-FFF2-40B4-BE49-F238E27FC236}">
                <a16:creationId xmlns:a16="http://schemas.microsoft.com/office/drawing/2014/main" id="{4252769E-B9F0-4068-A645-5BBEF16E9C2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3296010"/>
            <a:ext cx="12191456" cy="2849975"/>
            <a:chOff x="476" y="-3923156"/>
            <a:chExt cx="10667524" cy="2493728"/>
          </a:xfrm>
        </p:grpSpPr>
        <p:sp>
          <p:nvSpPr>
            <p:cNvPr id="19" name="Freeform: Shape 18">
              <a:extLst>
                <a:ext uri="{FF2B5EF4-FFF2-40B4-BE49-F238E27FC236}">
                  <a16:creationId xmlns:a16="http://schemas.microsoft.com/office/drawing/2014/main" id="{1E12D6AD-7096-45BB-9C02-468B2704C15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39953252-97DE-4766-B2F6-E4FDA2FDA6A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4" name="Immagine 3">
            <a:extLst>
              <a:ext uri="{FF2B5EF4-FFF2-40B4-BE49-F238E27FC236}">
                <a16:creationId xmlns:a16="http://schemas.microsoft.com/office/drawing/2014/main" id="{7BCFB630-8640-42F8-AC38-A99F9E73A0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6131" y="6145985"/>
            <a:ext cx="1553725" cy="589049"/>
          </a:xfrm>
          <a:prstGeom prst="rect">
            <a:avLst/>
          </a:prstGeom>
        </p:spPr>
      </p:pic>
      <p:sp>
        <p:nvSpPr>
          <p:cNvPr id="2" name="CasellaDiTesto 1">
            <a:extLst>
              <a:ext uri="{FF2B5EF4-FFF2-40B4-BE49-F238E27FC236}">
                <a16:creationId xmlns:a16="http://schemas.microsoft.com/office/drawing/2014/main" id="{4C2EA0F9-0029-4164-A860-5B7019AB0AE3}"/>
              </a:ext>
            </a:extLst>
          </p:cNvPr>
          <p:cNvSpPr txBox="1"/>
          <p:nvPr/>
        </p:nvSpPr>
        <p:spPr>
          <a:xfrm>
            <a:off x="7419034" y="1697611"/>
            <a:ext cx="4686697" cy="1896994"/>
          </a:xfrm>
          <a:prstGeom prst="rect">
            <a:avLst/>
          </a:prstGeom>
          <a:noFill/>
        </p:spPr>
        <p:txBody>
          <a:bodyPr wrap="square" rtlCol="0">
            <a:spAutoFit/>
          </a:bodyPr>
          <a:lstStyle/>
          <a:p>
            <a:pPr algn="ctr">
              <a:lnSpc>
                <a:spcPct val="125000"/>
              </a:lnSpc>
            </a:pPr>
            <a:r>
              <a:rPr lang="it-IT" sz="3200" b="1" dirty="0">
                <a:solidFill>
                  <a:schemeClr val="bg1"/>
                </a:solidFill>
                <a:latin typeface="Baskerville Old Face" panose="02020602080505020303" pitchFamily="18" charset="0"/>
              </a:rPr>
              <a:t>EDUCAZIONE</a:t>
            </a:r>
          </a:p>
          <a:p>
            <a:pPr algn="ctr">
              <a:lnSpc>
                <a:spcPct val="125000"/>
              </a:lnSpc>
            </a:pPr>
            <a:r>
              <a:rPr lang="it-IT" sz="3200" b="1" dirty="0">
                <a:solidFill>
                  <a:schemeClr val="bg1"/>
                </a:solidFill>
                <a:latin typeface="Baskerville Old Face" panose="02020602080505020303" pitchFamily="18" charset="0"/>
              </a:rPr>
              <a:t>E</a:t>
            </a:r>
          </a:p>
          <a:p>
            <a:pPr algn="ctr">
              <a:lnSpc>
                <a:spcPct val="125000"/>
              </a:lnSpc>
            </a:pPr>
            <a:r>
              <a:rPr lang="it-IT" sz="3200" b="1" dirty="0">
                <a:solidFill>
                  <a:schemeClr val="bg1"/>
                </a:solidFill>
                <a:latin typeface="Baskerville Old Face" panose="02020602080505020303" pitchFamily="18" charset="0"/>
              </a:rPr>
              <a:t>ASSISTENZA</a:t>
            </a:r>
          </a:p>
        </p:txBody>
      </p:sp>
      <p:pic>
        <p:nvPicPr>
          <p:cNvPr id="6148" name="Picture 4" descr="Scuola materna Città di Alba, una storia lunga 170 anni">
            <a:extLst>
              <a:ext uri="{FF2B5EF4-FFF2-40B4-BE49-F238E27FC236}">
                <a16:creationId xmlns:a16="http://schemas.microsoft.com/office/drawing/2014/main" id="{E28D4682-D489-404C-BC60-3B3BFDD476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070" y="502983"/>
            <a:ext cx="6457950" cy="42862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33235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useBgFill="1">
        <p:nvSpPr>
          <p:cNvPr id="14" name="Freeform: Shape 15">
            <a:extLst>
              <a:ext uri="{FF2B5EF4-FFF2-40B4-BE49-F238E27FC236}">
                <a16:creationId xmlns:a16="http://schemas.microsoft.com/office/drawing/2014/main" id="{C5486FEF-95C5-433A-8B8C-9C07A3C3881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099082"/>
          </a:xfrm>
          <a:custGeom>
            <a:avLst/>
            <a:gdLst>
              <a:gd name="connsiteX0" fmla="*/ 7230262 w 12192000"/>
              <a:gd name="connsiteY0" fmla="*/ 5906862 h 6099082"/>
              <a:gd name="connsiteX1" fmla="*/ 7197115 w 12192000"/>
              <a:gd name="connsiteY1" fmla="*/ 5913338 h 6099082"/>
              <a:gd name="connsiteX2" fmla="*/ 7214545 w 12192000"/>
              <a:gd name="connsiteY2" fmla="*/ 5911744 h 6099082"/>
              <a:gd name="connsiteX3" fmla="*/ 7230262 w 12192000"/>
              <a:gd name="connsiteY3" fmla="*/ 5906862 h 6099082"/>
              <a:gd name="connsiteX4" fmla="*/ 7009120 w 12192000"/>
              <a:gd name="connsiteY4" fmla="*/ 5850263 h 6099082"/>
              <a:gd name="connsiteX5" fmla="*/ 7021563 w 12192000"/>
              <a:gd name="connsiteY5" fmla="*/ 5861355 h 6099082"/>
              <a:gd name="connsiteX6" fmla="*/ 7021563 w 12192000"/>
              <a:gd name="connsiteY6" fmla="*/ 5861354 h 6099082"/>
              <a:gd name="connsiteX7" fmla="*/ 7768443 w 12192000"/>
              <a:gd name="connsiteY7" fmla="*/ 5742074 h 6099082"/>
              <a:gd name="connsiteX8" fmla="*/ 7768443 w 12192000"/>
              <a:gd name="connsiteY8" fmla="*/ 5742075 h 6099082"/>
              <a:gd name="connsiteX9" fmla="*/ 7792447 w 12192000"/>
              <a:gd name="connsiteY9" fmla="*/ 5764553 h 6099082"/>
              <a:gd name="connsiteX10" fmla="*/ 7768443 w 12192000"/>
              <a:gd name="connsiteY10" fmla="*/ 5742074 h 6099082"/>
              <a:gd name="connsiteX11" fmla="*/ 4038748 w 12192000"/>
              <a:gd name="connsiteY11" fmla="*/ 5739955 h 6099082"/>
              <a:gd name="connsiteX12" fmla="*/ 4030517 w 12192000"/>
              <a:gd name="connsiteY12" fmla="*/ 5751599 h 6099082"/>
              <a:gd name="connsiteX13" fmla="*/ 4015609 w 12192000"/>
              <a:gd name="connsiteY13" fmla="*/ 5770450 h 6099082"/>
              <a:gd name="connsiteX14" fmla="*/ 3996845 w 12192000"/>
              <a:gd name="connsiteY14" fmla="*/ 5780104 h 6099082"/>
              <a:gd name="connsiteX15" fmla="*/ 4030518 w 12192000"/>
              <a:gd name="connsiteY15" fmla="*/ 5751599 h 6099082"/>
              <a:gd name="connsiteX16" fmla="*/ 6245343 w 12192000"/>
              <a:gd name="connsiteY16" fmla="*/ 5736549 h 6099082"/>
              <a:gd name="connsiteX17" fmla="*/ 6274406 w 12192000"/>
              <a:gd name="connsiteY17" fmla="*/ 5743345 h 6099082"/>
              <a:gd name="connsiteX18" fmla="*/ 6291246 w 12192000"/>
              <a:gd name="connsiteY18" fmla="*/ 5749662 h 6099082"/>
              <a:gd name="connsiteX19" fmla="*/ 6291385 w 12192000"/>
              <a:gd name="connsiteY19" fmla="*/ 5749714 h 6099082"/>
              <a:gd name="connsiteX20" fmla="*/ 6306284 w 12192000"/>
              <a:gd name="connsiteY20" fmla="*/ 5755552 h 6099082"/>
              <a:gd name="connsiteX21" fmla="*/ 6308075 w 12192000"/>
              <a:gd name="connsiteY21" fmla="*/ 5755968 h 6099082"/>
              <a:gd name="connsiteX22" fmla="*/ 6313854 w 12192000"/>
              <a:gd name="connsiteY22" fmla="*/ 5758133 h 6099082"/>
              <a:gd name="connsiteX23" fmla="*/ 6337047 w 12192000"/>
              <a:gd name="connsiteY23" fmla="*/ 5762696 h 6099082"/>
              <a:gd name="connsiteX24" fmla="*/ 6308075 w 12192000"/>
              <a:gd name="connsiteY24" fmla="*/ 5755968 h 6099082"/>
              <a:gd name="connsiteX25" fmla="*/ 6291385 w 12192000"/>
              <a:gd name="connsiteY25" fmla="*/ 5749714 h 6099082"/>
              <a:gd name="connsiteX26" fmla="*/ 6276197 w 12192000"/>
              <a:gd name="connsiteY26" fmla="*/ 5743764 h 6099082"/>
              <a:gd name="connsiteX27" fmla="*/ 6274406 w 12192000"/>
              <a:gd name="connsiteY27" fmla="*/ 5743345 h 6099082"/>
              <a:gd name="connsiteX28" fmla="*/ 6268612 w 12192000"/>
              <a:gd name="connsiteY28" fmla="*/ 5741171 h 6099082"/>
              <a:gd name="connsiteX29" fmla="*/ 6245343 w 12192000"/>
              <a:gd name="connsiteY29" fmla="*/ 5736549 h 6099082"/>
              <a:gd name="connsiteX30" fmla="*/ 3871824 w 12192000"/>
              <a:gd name="connsiteY30" fmla="*/ 5726642 h 6099082"/>
              <a:gd name="connsiteX31" fmla="*/ 3908498 w 12192000"/>
              <a:gd name="connsiteY31" fmla="*/ 5756123 h 6099082"/>
              <a:gd name="connsiteX32" fmla="*/ 3908984 w 12192000"/>
              <a:gd name="connsiteY32" fmla="*/ 5756350 h 6099082"/>
              <a:gd name="connsiteX33" fmla="*/ 3908498 w 12192000"/>
              <a:gd name="connsiteY33" fmla="*/ 5756123 h 6099082"/>
              <a:gd name="connsiteX34" fmla="*/ 3871824 w 12192000"/>
              <a:gd name="connsiteY34" fmla="*/ 5726642 h 6099082"/>
              <a:gd name="connsiteX35" fmla="*/ 6558837 w 12192000"/>
              <a:gd name="connsiteY35" fmla="*/ 5706717 h 6099082"/>
              <a:gd name="connsiteX36" fmla="*/ 6529984 w 12192000"/>
              <a:gd name="connsiteY36" fmla="*/ 5708163 h 6099082"/>
              <a:gd name="connsiteX37" fmla="*/ 6589207 w 12192000"/>
              <a:gd name="connsiteY37" fmla="*/ 5711593 h 6099082"/>
              <a:gd name="connsiteX38" fmla="*/ 6558837 w 12192000"/>
              <a:gd name="connsiteY38" fmla="*/ 5706717 h 6099082"/>
              <a:gd name="connsiteX39" fmla="*/ 4834454 w 12192000"/>
              <a:gd name="connsiteY39" fmla="*/ 5646059 h 6099082"/>
              <a:gd name="connsiteX40" fmla="*/ 4883985 w 12192000"/>
              <a:gd name="connsiteY40" fmla="*/ 5670301 h 6099082"/>
              <a:gd name="connsiteX41" fmla="*/ 4858238 w 12192000"/>
              <a:gd name="connsiteY41" fmla="*/ 5663787 h 6099082"/>
              <a:gd name="connsiteX42" fmla="*/ 4834454 w 12192000"/>
              <a:gd name="connsiteY42" fmla="*/ 5646059 h 6099082"/>
              <a:gd name="connsiteX43" fmla="*/ 5056443 w 12192000"/>
              <a:gd name="connsiteY43" fmla="*/ 5643725 h 6099082"/>
              <a:gd name="connsiteX44" fmla="*/ 5072588 w 12192000"/>
              <a:gd name="connsiteY44" fmla="*/ 5644505 h 6099082"/>
              <a:gd name="connsiteX45" fmla="*/ 5089161 w 12192000"/>
              <a:gd name="connsiteY45" fmla="*/ 5653107 h 6099082"/>
              <a:gd name="connsiteX46" fmla="*/ 5056443 w 12192000"/>
              <a:gd name="connsiteY46" fmla="*/ 5643725 h 6099082"/>
              <a:gd name="connsiteX47" fmla="*/ 739852 w 12192000"/>
              <a:gd name="connsiteY47" fmla="*/ 5343843 h 6099082"/>
              <a:gd name="connsiteX48" fmla="*/ 724278 w 12192000"/>
              <a:gd name="connsiteY48" fmla="*/ 5365062 h 6099082"/>
              <a:gd name="connsiteX49" fmla="*/ 708621 w 12192000"/>
              <a:gd name="connsiteY49" fmla="*/ 5381222 h 6099082"/>
              <a:gd name="connsiteX50" fmla="*/ 691439 w 12192000"/>
              <a:gd name="connsiteY50" fmla="*/ 5386697 h 6099082"/>
              <a:gd name="connsiteX51" fmla="*/ 708622 w 12192000"/>
              <a:gd name="connsiteY51" fmla="*/ 5381222 h 6099082"/>
              <a:gd name="connsiteX52" fmla="*/ 724279 w 12192000"/>
              <a:gd name="connsiteY52" fmla="*/ 5365062 h 6099082"/>
              <a:gd name="connsiteX53" fmla="*/ 739852 w 12192000"/>
              <a:gd name="connsiteY53" fmla="*/ 5343843 h 6099082"/>
              <a:gd name="connsiteX54" fmla="*/ 8934151 w 12192000"/>
              <a:gd name="connsiteY54" fmla="*/ 5275333 h 6099082"/>
              <a:gd name="connsiteX55" fmla="*/ 8954249 w 12192000"/>
              <a:gd name="connsiteY55" fmla="*/ 5290264 h 6099082"/>
              <a:gd name="connsiteX56" fmla="*/ 8962389 w 12192000"/>
              <a:gd name="connsiteY56" fmla="*/ 5293563 h 6099082"/>
              <a:gd name="connsiteX57" fmla="*/ 8954250 w 12192000"/>
              <a:gd name="connsiteY57" fmla="*/ 5290264 h 6099082"/>
              <a:gd name="connsiteX58" fmla="*/ 8934151 w 12192000"/>
              <a:gd name="connsiteY58" fmla="*/ 5275333 h 6099082"/>
              <a:gd name="connsiteX59" fmla="*/ 2314816 w 12192000"/>
              <a:gd name="connsiteY59" fmla="*/ 5273737 h 6099082"/>
              <a:gd name="connsiteX60" fmla="*/ 2300909 w 12192000"/>
              <a:gd name="connsiteY60" fmla="*/ 5279143 h 6099082"/>
              <a:gd name="connsiteX61" fmla="*/ 2216515 w 12192000"/>
              <a:gd name="connsiteY61" fmla="*/ 5314887 h 6099082"/>
              <a:gd name="connsiteX62" fmla="*/ 2300910 w 12192000"/>
              <a:gd name="connsiteY62" fmla="*/ 5279143 h 6099082"/>
              <a:gd name="connsiteX63" fmla="*/ 1916629 w 12192000"/>
              <a:gd name="connsiteY63" fmla="*/ 5252000 h 6099082"/>
              <a:gd name="connsiteX64" fmla="*/ 1907132 w 12192000"/>
              <a:gd name="connsiteY64" fmla="*/ 5255330 h 6099082"/>
              <a:gd name="connsiteX65" fmla="*/ 1866619 w 12192000"/>
              <a:gd name="connsiteY65" fmla="*/ 5265015 h 6099082"/>
              <a:gd name="connsiteX66" fmla="*/ 1907133 w 12192000"/>
              <a:gd name="connsiteY66" fmla="*/ 5255330 h 6099082"/>
              <a:gd name="connsiteX67" fmla="*/ 2058204 w 12192000"/>
              <a:gd name="connsiteY67" fmla="*/ 5241232 h 6099082"/>
              <a:gd name="connsiteX68" fmla="*/ 2108194 w 12192000"/>
              <a:gd name="connsiteY68" fmla="*/ 5255939 h 6099082"/>
              <a:gd name="connsiteX69" fmla="*/ 2058204 w 12192000"/>
              <a:gd name="connsiteY69" fmla="*/ 5241232 h 6099082"/>
              <a:gd name="connsiteX70" fmla="*/ 0 w 12192000"/>
              <a:gd name="connsiteY70" fmla="*/ 0 h 6099082"/>
              <a:gd name="connsiteX71" fmla="*/ 12191456 w 12192000"/>
              <a:gd name="connsiteY71" fmla="*/ 0 h 6099082"/>
              <a:gd name="connsiteX72" fmla="*/ 12191456 w 12192000"/>
              <a:gd name="connsiteY72" fmla="*/ 873938 h 6099082"/>
              <a:gd name="connsiteX73" fmla="*/ 12192000 w 12192000"/>
              <a:gd name="connsiteY73" fmla="*/ 873938 h 6099082"/>
              <a:gd name="connsiteX74" fmla="*/ 12192000 w 12192000"/>
              <a:gd name="connsiteY74" fmla="*/ 3249107 h 6099082"/>
              <a:gd name="connsiteX75" fmla="*/ 12192000 w 12192000"/>
              <a:gd name="connsiteY75" fmla="*/ 3283970 h 6099082"/>
              <a:gd name="connsiteX76" fmla="*/ 12192000 w 12192000"/>
              <a:gd name="connsiteY76" fmla="*/ 3681702 h 6099082"/>
              <a:gd name="connsiteX77" fmla="*/ 12160947 w 12192000"/>
              <a:gd name="connsiteY77" fmla="*/ 3710323 h 6099082"/>
              <a:gd name="connsiteX78" fmla="*/ 12026448 w 12192000"/>
              <a:gd name="connsiteY78" fmla="*/ 3770523 h 6099082"/>
              <a:gd name="connsiteX79" fmla="*/ 11986443 w 12192000"/>
              <a:gd name="connsiteY79" fmla="*/ 3786526 h 6099082"/>
              <a:gd name="connsiteX80" fmla="*/ 11821656 w 12192000"/>
              <a:gd name="connsiteY80" fmla="*/ 3889591 h 6099082"/>
              <a:gd name="connsiteX81" fmla="*/ 11672489 w 12192000"/>
              <a:gd name="connsiteY81" fmla="*/ 4017039 h 6099082"/>
              <a:gd name="connsiteX82" fmla="*/ 11562947 w 12192000"/>
              <a:gd name="connsiteY82" fmla="*/ 4168300 h 6099082"/>
              <a:gd name="connsiteX83" fmla="*/ 11532275 w 12192000"/>
              <a:gd name="connsiteY83" fmla="*/ 4204307 h 6099082"/>
              <a:gd name="connsiteX84" fmla="*/ 11448453 w 12192000"/>
              <a:gd name="connsiteY84" fmla="*/ 4249457 h 6099082"/>
              <a:gd name="connsiteX85" fmla="*/ 11374346 w 12192000"/>
              <a:gd name="connsiteY85" fmla="*/ 4283366 h 6099082"/>
              <a:gd name="connsiteX86" fmla="*/ 11320623 w 12192000"/>
              <a:gd name="connsiteY86" fmla="*/ 4320897 h 6099082"/>
              <a:gd name="connsiteX87" fmla="*/ 11275283 w 12192000"/>
              <a:gd name="connsiteY87" fmla="*/ 4355378 h 6099082"/>
              <a:gd name="connsiteX88" fmla="*/ 11172600 w 12192000"/>
              <a:gd name="connsiteY88" fmla="*/ 4444536 h 6099082"/>
              <a:gd name="connsiteX89" fmla="*/ 11058869 w 12192000"/>
              <a:gd name="connsiteY89" fmla="*/ 4519786 h 6099082"/>
              <a:gd name="connsiteX90" fmla="*/ 10967423 w 12192000"/>
              <a:gd name="connsiteY90" fmla="*/ 4611991 h 6099082"/>
              <a:gd name="connsiteX91" fmla="*/ 10929704 w 12192000"/>
              <a:gd name="connsiteY91" fmla="*/ 4661903 h 6099082"/>
              <a:gd name="connsiteX92" fmla="*/ 10850453 w 12192000"/>
              <a:gd name="connsiteY92" fmla="*/ 4696003 h 6099082"/>
              <a:gd name="connsiteX93" fmla="*/ 10764534 w 12192000"/>
              <a:gd name="connsiteY93" fmla="*/ 4749345 h 6099082"/>
              <a:gd name="connsiteX94" fmla="*/ 10703573 w 12192000"/>
              <a:gd name="connsiteY94" fmla="*/ 4802305 h 6099082"/>
              <a:gd name="connsiteX95" fmla="*/ 10656519 w 12192000"/>
              <a:gd name="connsiteY95" fmla="*/ 4837740 h 6099082"/>
              <a:gd name="connsiteX96" fmla="*/ 10590031 w 12192000"/>
              <a:gd name="connsiteY96" fmla="*/ 4873366 h 6099082"/>
              <a:gd name="connsiteX97" fmla="*/ 10523354 w 12192000"/>
              <a:gd name="connsiteY97" fmla="*/ 4920039 h 6099082"/>
              <a:gd name="connsiteX98" fmla="*/ 10490969 w 12192000"/>
              <a:gd name="connsiteY98" fmla="*/ 4948806 h 6099082"/>
              <a:gd name="connsiteX99" fmla="*/ 10428291 w 12192000"/>
              <a:gd name="connsiteY99" fmla="*/ 4996622 h 6099082"/>
              <a:gd name="connsiteX100" fmla="*/ 10363709 w 12192000"/>
              <a:gd name="connsiteY100" fmla="*/ 5041201 h 6099082"/>
              <a:gd name="connsiteX101" fmla="*/ 10242357 w 12192000"/>
              <a:gd name="connsiteY101" fmla="*/ 5092257 h 6099082"/>
              <a:gd name="connsiteX102" fmla="*/ 10131863 w 12192000"/>
              <a:gd name="connsiteY102" fmla="*/ 5167315 h 6099082"/>
              <a:gd name="connsiteX103" fmla="*/ 10044230 w 12192000"/>
              <a:gd name="connsiteY103" fmla="*/ 5222182 h 6099082"/>
              <a:gd name="connsiteX104" fmla="*/ 9993175 w 12192000"/>
              <a:gd name="connsiteY104" fmla="*/ 5258189 h 6099082"/>
              <a:gd name="connsiteX105" fmla="*/ 9899446 w 12192000"/>
              <a:gd name="connsiteY105" fmla="*/ 5338582 h 6099082"/>
              <a:gd name="connsiteX106" fmla="*/ 9754088 w 12192000"/>
              <a:gd name="connsiteY106" fmla="*/ 5423166 h 6099082"/>
              <a:gd name="connsiteX107" fmla="*/ 9666265 w 12192000"/>
              <a:gd name="connsiteY107" fmla="*/ 5468888 h 6099082"/>
              <a:gd name="connsiteX108" fmla="*/ 9477283 w 12192000"/>
              <a:gd name="connsiteY108" fmla="*/ 5537851 h 6099082"/>
              <a:gd name="connsiteX109" fmla="*/ 9416321 w 12192000"/>
              <a:gd name="connsiteY109" fmla="*/ 5562426 h 6099082"/>
              <a:gd name="connsiteX110" fmla="*/ 9346597 w 12192000"/>
              <a:gd name="connsiteY110" fmla="*/ 5578619 h 6099082"/>
              <a:gd name="connsiteX111" fmla="*/ 9234579 w 12192000"/>
              <a:gd name="connsiteY111" fmla="*/ 5616911 h 6099082"/>
              <a:gd name="connsiteX112" fmla="*/ 9015878 w 12192000"/>
              <a:gd name="connsiteY112" fmla="*/ 5682826 h 6099082"/>
              <a:gd name="connsiteX113" fmla="*/ 8967871 w 12192000"/>
              <a:gd name="connsiteY113" fmla="*/ 5692923 h 6099082"/>
              <a:gd name="connsiteX114" fmla="*/ 8845565 w 12192000"/>
              <a:gd name="connsiteY114" fmla="*/ 5735407 h 6099082"/>
              <a:gd name="connsiteX115" fmla="*/ 8772219 w 12192000"/>
              <a:gd name="connsiteY115" fmla="*/ 5763982 h 6099082"/>
              <a:gd name="connsiteX116" fmla="*/ 8711448 w 12192000"/>
              <a:gd name="connsiteY116" fmla="*/ 5780366 h 6099082"/>
              <a:gd name="connsiteX117" fmla="*/ 8657726 w 12192000"/>
              <a:gd name="connsiteY117" fmla="*/ 5787986 h 6099082"/>
              <a:gd name="connsiteX118" fmla="*/ 8516369 w 12192000"/>
              <a:gd name="connsiteY118" fmla="*/ 5825705 h 6099082"/>
              <a:gd name="connsiteX119" fmla="*/ 8459979 w 12192000"/>
              <a:gd name="connsiteY119" fmla="*/ 5840566 h 6099082"/>
              <a:gd name="connsiteX120" fmla="*/ 8313671 w 12192000"/>
              <a:gd name="connsiteY120" fmla="*/ 5891622 h 6099082"/>
              <a:gd name="connsiteX121" fmla="*/ 8189651 w 12192000"/>
              <a:gd name="connsiteY121" fmla="*/ 5925341 h 6099082"/>
              <a:gd name="connsiteX122" fmla="*/ 8137835 w 12192000"/>
              <a:gd name="connsiteY122" fmla="*/ 5941534 h 6099082"/>
              <a:gd name="connsiteX123" fmla="*/ 8019339 w 12192000"/>
              <a:gd name="connsiteY123" fmla="*/ 5968586 h 6099082"/>
              <a:gd name="connsiteX124" fmla="*/ 7952280 w 12192000"/>
              <a:gd name="connsiteY124" fmla="*/ 5987637 h 6099082"/>
              <a:gd name="connsiteX125" fmla="*/ 7788636 w 12192000"/>
              <a:gd name="connsiteY125" fmla="*/ 6009163 h 6099082"/>
              <a:gd name="connsiteX126" fmla="*/ 7619655 w 12192000"/>
              <a:gd name="connsiteY126" fmla="*/ 6029928 h 6099082"/>
              <a:gd name="connsiteX127" fmla="*/ 7526880 w 12192000"/>
              <a:gd name="connsiteY127" fmla="*/ 6036786 h 6099082"/>
              <a:gd name="connsiteX128" fmla="*/ 7445916 w 12192000"/>
              <a:gd name="connsiteY128" fmla="*/ 6047647 h 6099082"/>
              <a:gd name="connsiteX129" fmla="*/ 7375428 w 12192000"/>
              <a:gd name="connsiteY129" fmla="*/ 6054505 h 6099082"/>
              <a:gd name="connsiteX130" fmla="*/ 7263220 w 12192000"/>
              <a:gd name="connsiteY130" fmla="*/ 6068411 h 6099082"/>
              <a:gd name="connsiteX131" fmla="*/ 7216547 w 12192000"/>
              <a:gd name="connsiteY131" fmla="*/ 6072032 h 6099082"/>
              <a:gd name="connsiteX132" fmla="*/ 7106432 w 12192000"/>
              <a:gd name="connsiteY132" fmla="*/ 6071840 h 6099082"/>
              <a:gd name="connsiteX133" fmla="*/ 7068141 w 12192000"/>
              <a:gd name="connsiteY133" fmla="*/ 6069936 h 6099082"/>
              <a:gd name="connsiteX134" fmla="*/ 6994415 w 12192000"/>
              <a:gd name="connsiteY134" fmla="*/ 6046313 h 6099082"/>
              <a:gd name="connsiteX135" fmla="*/ 6985653 w 12192000"/>
              <a:gd name="connsiteY135" fmla="*/ 6044599 h 6099082"/>
              <a:gd name="connsiteX136" fmla="*/ 6937263 w 12192000"/>
              <a:gd name="connsiteY136" fmla="*/ 6035263 h 6099082"/>
              <a:gd name="connsiteX137" fmla="*/ 6910782 w 12192000"/>
              <a:gd name="connsiteY137" fmla="*/ 6032214 h 6099082"/>
              <a:gd name="connsiteX138" fmla="*/ 6810195 w 12192000"/>
              <a:gd name="connsiteY138" fmla="*/ 6012784 h 6099082"/>
              <a:gd name="connsiteX139" fmla="*/ 6752283 w 12192000"/>
              <a:gd name="connsiteY139" fmla="*/ 6003639 h 6099082"/>
              <a:gd name="connsiteX140" fmla="*/ 6705417 w 12192000"/>
              <a:gd name="connsiteY140" fmla="*/ 6004974 h 6099082"/>
              <a:gd name="connsiteX141" fmla="*/ 6623118 w 12192000"/>
              <a:gd name="connsiteY141" fmla="*/ 6006687 h 6099082"/>
              <a:gd name="connsiteX142" fmla="*/ 6596828 w 12192000"/>
              <a:gd name="connsiteY142" fmla="*/ 6011070 h 6099082"/>
              <a:gd name="connsiteX143" fmla="*/ 6477951 w 12192000"/>
              <a:gd name="connsiteY143" fmla="*/ 5998495 h 6099082"/>
              <a:gd name="connsiteX144" fmla="*/ 6410131 w 12192000"/>
              <a:gd name="connsiteY144" fmla="*/ 5997543 h 6099082"/>
              <a:gd name="connsiteX145" fmla="*/ 6333739 w 12192000"/>
              <a:gd name="connsiteY145" fmla="*/ 5981920 h 6099082"/>
              <a:gd name="connsiteX146" fmla="*/ 6311449 w 12192000"/>
              <a:gd name="connsiteY146" fmla="*/ 5982682 h 6099082"/>
              <a:gd name="connsiteX147" fmla="*/ 6286493 w 12192000"/>
              <a:gd name="connsiteY147" fmla="*/ 5984017 h 6099082"/>
              <a:gd name="connsiteX148" fmla="*/ 6209909 w 12192000"/>
              <a:gd name="connsiteY148" fmla="*/ 5985161 h 6099082"/>
              <a:gd name="connsiteX149" fmla="*/ 6163424 w 12192000"/>
              <a:gd name="connsiteY149" fmla="*/ 5990874 h 6099082"/>
              <a:gd name="connsiteX150" fmla="*/ 6074841 w 12192000"/>
              <a:gd name="connsiteY150" fmla="*/ 5987447 h 6099082"/>
              <a:gd name="connsiteX151" fmla="*/ 6042072 w 12192000"/>
              <a:gd name="connsiteY151" fmla="*/ 5992399 h 6099082"/>
              <a:gd name="connsiteX152" fmla="*/ 5959204 w 12192000"/>
              <a:gd name="connsiteY152" fmla="*/ 5992971 h 6099082"/>
              <a:gd name="connsiteX153" fmla="*/ 5884905 w 12192000"/>
              <a:gd name="connsiteY153" fmla="*/ 5990113 h 6099082"/>
              <a:gd name="connsiteX154" fmla="*/ 5813275 w 12192000"/>
              <a:gd name="connsiteY154" fmla="*/ 5991637 h 6099082"/>
              <a:gd name="connsiteX155" fmla="*/ 5762029 w 12192000"/>
              <a:gd name="connsiteY155" fmla="*/ 5997923 h 6099082"/>
              <a:gd name="connsiteX156" fmla="*/ 5706401 w 12192000"/>
              <a:gd name="connsiteY156" fmla="*/ 6001734 h 6099082"/>
              <a:gd name="connsiteX157" fmla="*/ 5553045 w 12192000"/>
              <a:gd name="connsiteY157" fmla="*/ 6024403 h 6099082"/>
              <a:gd name="connsiteX158" fmla="*/ 5524660 w 12192000"/>
              <a:gd name="connsiteY158" fmla="*/ 6018880 h 6099082"/>
              <a:gd name="connsiteX159" fmla="*/ 5363491 w 12192000"/>
              <a:gd name="connsiteY159" fmla="*/ 6013736 h 6099082"/>
              <a:gd name="connsiteX160" fmla="*/ 5328437 w 12192000"/>
              <a:gd name="connsiteY160" fmla="*/ 6014118 h 6099082"/>
              <a:gd name="connsiteX161" fmla="*/ 5234326 w 12192000"/>
              <a:gd name="connsiteY161" fmla="*/ 5991637 h 6099082"/>
              <a:gd name="connsiteX162" fmla="*/ 5089161 w 12192000"/>
              <a:gd name="connsiteY162" fmla="*/ 6027262 h 6099082"/>
              <a:gd name="connsiteX163" fmla="*/ 4953328 w 12192000"/>
              <a:gd name="connsiteY163" fmla="*/ 6071840 h 6099082"/>
              <a:gd name="connsiteX164" fmla="*/ 4936184 w 12192000"/>
              <a:gd name="connsiteY164" fmla="*/ 6077555 h 6099082"/>
              <a:gd name="connsiteX165" fmla="*/ 4887414 w 12192000"/>
              <a:gd name="connsiteY165" fmla="*/ 6087272 h 6099082"/>
              <a:gd name="connsiteX166" fmla="*/ 4827024 w 12192000"/>
              <a:gd name="connsiteY166" fmla="*/ 6090701 h 6099082"/>
              <a:gd name="connsiteX167" fmla="*/ 4750439 w 12192000"/>
              <a:gd name="connsiteY167" fmla="*/ 6099082 h 6099082"/>
              <a:gd name="connsiteX168" fmla="*/ 4689097 w 12192000"/>
              <a:gd name="connsiteY168" fmla="*/ 6088605 h 6099082"/>
              <a:gd name="connsiteX169" fmla="*/ 4603368 w 12192000"/>
              <a:gd name="connsiteY169" fmla="*/ 6072984 h 6099082"/>
              <a:gd name="connsiteX170" fmla="*/ 4522595 w 12192000"/>
              <a:gd name="connsiteY170" fmla="*/ 6058123 h 6099082"/>
              <a:gd name="connsiteX171" fmla="*/ 4497067 w 12192000"/>
              <a:gd name="connsiteY171" fmla="*/ 6075649 h 6099082"/>
              <a:gd name="connsiteX172" fmla="*/ 4457632 w 12192000"/>
              <a:gd name="connsiteY172" fmla="*/ 6090890 h 6099082"/>
              <a:gd name="connsiteX173" fmla="*/ 4413816 w 12192000"/>
              <a:gd name="connsiteY173" fmla="*/ 6072601 h 6099082"/>
              <a:gd name="connsiteX174" fmla="*/ 4311323 w 12192000"/>
              <a:gd name="connsiteY174" fmla="*/ 6034693 h 6099082"/>
              <a:gd name="connsiteX175" fmla="*/ 4246551 w 12192000"/>
              <a:gd name="connsiteY175" fmla="*/ 6032976 h 6099082"/>
              <a:gd name="connsiteX176" fmla="*/ 4105766 w 12192000"/>
              <a:gd name="connsiteY176" fmla="*/ 6016784 h 6099082"/>
              <a:gd name="connsiteX177" fmla="*/ 4013753 w 12192000"/>
              <a:gd name="connsiteY177" fmla="*/ 5993733 h 6099082"/>
              <a:gd name="connsiteX178" fmla="*/ 3947648 w 12192000"/>
              <a:gd name="connsiteY178" fmla="*/ 5967634 h 6099082"/>
              <a:gd name="connsiteX179" fmla="*/ 3852966 w 12192000"/>
              <a:gd name="connsiteY179" fmla="*/ 5933533 h 6099082"/>
              <a:gd name="connsiteX180" fmla="*/ 3757902 w 12192000"/>
              <a:gd name="connsiteY180" fmla="*/ 5915816 h 6099082"/>
              <a:gd name="connsiteX181" fmla="*/ 3689131 w 12192000"/>
              <a:gd name="connsiteY181" fmla="*/ 5893526 h 6099082"/>
              <a:gd name="connsiteX182" fmla="*/ 3605116 w 12192000"/>
              <a:gd name="connsiteY182" fmla="*/ 5878285 h 6099082"/>
              <a:gd name="connsiteX183" fmla="*/ 3534629 w 12192000"/>
              <a:gd name="connsiteY183" fmla="*/ 5877715 h 6099082"/>
              <a:gd name="connsiteX184" fmla="*/ 3424135 w 12192000"/>
              <a:gd name="connsiteY184" fmla="*/ 5880382 h 6099082"/>
              <a:gd name="connsiteX185" fmla="*/ 3288877 w 12192000"/>
              <a:gd name="connsiteY185" fmla="*/ 5834280 h 6099082"/>
              <a:gd name="connsiteX186" fmla="*/ 3234202 w 12192000"/>
              <a:gd name="connsiteY186" fmla="*/ 5823991 h 6099082"/>
              <a:gd name="connsiteX187" fmla="*/ 3182763 w 12192000"/>
              <a:gd name="connsiteY187" fmla="*/ 5819229 h 6099082"/>
              <a:gd name="connsiteX188" fmla="*/ 3073604 w 12192000"/>
              <a:gd name="connsiteY188" fmla="*/ 5788558 h 6099082"/>
              <a:gd name="connsiteX189" fmla="*/ 3029216 w 12192000"/>
              <a:gd name="connsiteY189" fmla="*/ 5778459 h 6099082"/>
              <a:gd name="connsiteX190" fmla="*/ 2967110 w 12192000"/>
              <a:gd name="connsiteY190" fmla="*/ 5778651 h 6099082"/>
              <a:gd name="connsiteX191" fmla="*/ 2854140 w 12192000"/>
              <a:gd name="connsiteY191" fmla="*/ 5764553 h 6099082"/>
              <a:gd name="connsiteX192" fmla="*/ 2741360 w 12192000"/>
              <a:gd name="connsiteY192" fmla="*/ 5723403 h 6099082"/>
              <a:gd name="connsiteX193" fmla="*/ 2693543 w 12192000"/>
              <a:gd name="connsiteY193" fmla="*/ 5727405 h 6099082"/>
              <a:gd name="connsiteX194" fmla="*/ 2676398 w 12192000"/>
              <a:gd name="connsiteY194" fmla="*/ 5726453 h 6099082"/>
              <a:gd name="connsiteX195" fmla="*/ 2522279 w 12192000"/>
              <a:gd name="connsiteY195" fmla="*/ 5703782 h 6099082"/>
              <a:gd name="connsiteX196" fmla="*/ 2506847 w 12192000"/>
              <a:gd name="connsiteY196" fmla="*/ 5701305 h 6099082"/>
              <a:gd name="connsiteX197" fmla="*/ 2434456 w 12192000"/>
              <a:gd name="connsiteY197" fmla="*/ 5681112 h 6099082"/>
              <a:gd name="connsiteX198" fmla="*/ 2251948 w 12192000"/>
              <a:gd name="connsiteY198" fmla="*/ 5668538 h 6099082"/>
              <a:gd name="connsiteX199" fmla="*/ 2240710 w 12192000"/>
              <a:gd name="connsiteY199" fmla="*/ 5667014 h 6099082"/>
              <a:gd name="connsiteX200" fmla="*/ 2179556 w 12192000"/>
              <a:gd name="connsiteY200" fmla="*/ 5677111 h 6099082"/>
              <a:gd name="connsiteX201" fmla="*/ 2149267 w 12192000"/>
              <a:gd name="connsiteY201" fmla="*/ 5691399 h 6099082"/>
              <a:gd name="connsiteX202" fmla="*/ 2102021 w 12192000"/>
              <a:gd name="connsiteY202" fmla="*/ 5706259 h 6099082"/>
              <a:gd name="connsiteX203" fmla="*/ 2054013 w 12192000"/>
              <a:gd name="connsiteY203" fmla="*/ 5711784 h 6099082"/>
              <a:gd name="connsiteX204" fmla="*/ 1973429 w 12192000"/>
              <a:gd name="connsiteY204" fmla="*/ 5689303 h 6099082"/>
              <a:gd name="connsiteX205" fmla="*/ 1944092 w 12192000"/>
              <a:gd name="connsiteY205" fmla="*/ 5687017 h 6099082"/>
              <a:gd name="connsiteX206" fmla="*/ 1878748 w 12192000"/>
              <a:gd name="connsiteY206" fmla="*/ 5676159 h 6099082"/>
              <a:gd name="connsiteX207" fmla="*/ 1821596 w 12192000"/>
              <a:gd name="connsiteY207" fmla="*/ 5676920 h 6099082"/>
              <a:gd name="connsiteX208" fmla="*/ 1775684 w 12192000"/>
              <a:gd name="connsiteY208" fmla="*/ 5694257 h 6099082"/>
              <a:gd name="connsiteX209" fmla="*/ 1709006 w 12192000"/>
              <a:gd name="connsiteY209" fmla="*/ 5697685 h 6099082"/>
              <a:gd name="connsiteX210" fmla="*/ 1665950 w 12192000"/>
              <a:gd name="connsiteY210" fmla="*/ 5685113 h 6099082"/>
              <a:gd name="connsiteX211" fmla="*/ 1657188 w 12192000"/>
              <a:gd name="connsiteY211" fmla="*/ 5683399 h 6099082"/>
              <a:gd name="connsiteX212" fmla="*/ 1544598 w 12192000"/>
              <a:gd name="connsiteY212" fmla="*/ 5682634 h 6099082"/>
              <a:gd name="connsiteX213" fmla="*/ 1404006 w 12192000"/>
              <a:gd name="connsiteY213" fmla="*/ 5720546 h 6099082"/>
              <a:gd name="connsiteX214" fmla="*/ 1380762 w 12192000"/>
              <a:gd name="connsiteY214" fmla="*/ 5728549 h 6099082"/>
              <a:gd name="connsiteX215" fmla="*/ 1267411 w 12192000"/>
              <a:gd name="connsiteY215" fmla="*/ 5742455 h 6099082"/>
              <a:gd name="connsiteX216" fmla="*/ 1206641 w 12192000"/>
              <a:gd name="connsiteY216" fmla="*/ 5756553 h 6099082"/>
              <a:gd name="connsiteX217" fmla="*/ 1162823 w 12192000"/>
              <a:gd name="connsiteY217" fmla="*/ 5757315 h 6099082"/>
              <a:gd name="connsiteX218" fmla="*/ 1109865 w 12192000"/>
              <a:gd name="connsiteY218" fmla="*/ 5782270 h 6099082"/>
              <a:gd name="connsiteX219" fmla="*/ 1092527 w 12192000"/>
              <a:gd name="connsiteY219" fmla="*/ 5793130 h 6099082"/>
              <a:gd name="connsiteX220" fmla="*/ 1071762 w 12192000"/>
              <a:gd name="connsiteY220" fmla="*/ 5799607 h 6099082"/>
              <a:gd name="connsiteX221" fmla="*/ 977653 w 12192000"/>
              <a:gd name="connsiteY221" fmla="*/ 5820182 h 6099082"/>
              <a:gd name="connsiteX222" fmla="*/ 960887 w 12192000"/>
              <a:gd name="connsiteY222" fmla="*/ 5831801 h 6099082"/>
              <a:gd name="connsiteX223" fmla="*/ 949646 w 12192000"/>
              <a:gd name="connsiteY223" fmla="*/ 5839042 h 6099082"/>
              <a:gd name="connsiteX224" fmla="*/ 858205 w 12192000"/>
              <a:gd name="connsiteY224" fmla="*/ 5851234 h 6099082"/>
              <a:gd name="connsiteX225" fmla="*/ 801053 w 12192000"/>
              <a:gd name="connsiteY225" fmla="*/ 5885715 h 6099082"/>
              <a:gd name="connsiteX226" fmla="*/ 785432 w 12192000"/>
              <a:gd name="connsiteY226" fmla="*/ 5900384 h 6099082"/>
              <a:gd name="connsiteX227" fmla="*/ 730754 w 12192000"/>
              <a:gd name="connsiteY227" fmla="*/ 5922482 h 6099082"/>
              <a:gd name="connsiteX228" fmla="*/ 546917 w 12192000"/>
              <a:gd name="connsiteY228" fmla="*/ 5964966 h 6099082"/>
              <a:gd name="connsiteX229" fmla="*/ 494337 w 12192000"/>
              <a:gd name="connsiteY229" fmla="*/ 5949915 h 6099082"/>
              <a:gd name="connsiteX230" fmla="*/ 394511 w 12192000"/>
              <a:gd name="connsiteY230" fmla="*/ 5990303 h 6099082"/>
              <a:gd name="connsiteX231" fmla="*/ 307259 w 12192000"/>
              <a:gd name="connsiteY231" fmla="*/ 6013163 h 6099082"/>
              <a:gd name="connsiteX232" fmla="*/ 274873 w 12192000"/>
              <a:gd name="connsiteY232" fmla="*/ 6018690 h 6099082"/>
              <a:gd name="connsiteX233" fmla="*/ 172384 w 12192000"/>
              <a:gd name="connsiteY233" fmla="*/ 6028786 h 6099082"/>
              <a:gd name="connsiteX234" fmla="*/ 119613 w 12192000"/>
              <a:gd name="connsiteY234" fmla="*/ 6051647 h 6099082"/>
              <a:gd name="connsiteX235" fmla="*/ 61197 w 12192000"/>
              <a:gd name="connsiteY235" fmla="*/ 6069150 h 6099082"/>
              <a:gd name="connsiteX236" fmla="*/ 544 w 12192000"/>
              <a:gd name="connsiteY236" fmla="*/ 6073921 h 6099082"/>
              <a:gd name="connsiteX237" fmla="*/ 544 w 12192000"/>
              <a:gd name="connsiteY237" fmla="*/ 5946682 h 6099082"/>
              <a:gd name="connsiteX238" fmla="*/ 0 w 12192000"/>
              <a:gd name="connsiteY238" fmla="*/ 5946682 h 6099082"/>
              <a:gd name="connsiteX239" fmla="*/ 0 w 12192000"/>
              <a:gd name="connsiteY239" fmla="*/ 1335314 h 6099082"/>
              <a:gd name="connsiteX240" fmla="*/ 0 w 12192000"/>
              <a:gd name="connsiteY240" fmla="*/ 873938 h 609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12192000" h="6099082">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6" y="5749662"/>
                </a:lnTo>
                <a:lnTo>
                  <a:pt x="6291385" y="5749714"/>
                </a:lnTo>
                <a:lnTo>
                  <a:pt x="6306284" y="5755552"/>
                </a:lnTo>
                <a:lnTo>
                  <a:pt x="6308075" y="5755968"/>
                </a:lnTo>
                <a:lnTo>
                  <a:pt x="6313854" y="5758133"/>
                </a:lnTo>
                <a:cubicBezTo>
                  <a:pt x="6321454" y="5760521"/>
                  <a:pt x="6329151" y="5762258"/>
                  <a:pt x="6337047" y="5762696"/>
                </a:cubicBezTo>
                <a:lnTo>
                  <a:pt x="6308075" y="5755968"/>
                </a:lnTo>
                <a:lnTo>
                  <a:pt x="6291385" y="5749714"/>
                </a:lnTo>
                <a:lnTo>
                  <a:pt x="6276197" y="5743764"/>
                </a:lnTo>
                <a:lnTo>
                  <a:pt x="6274406" y="5743345"/>
                </a:lnTo>
                <a:lnTo>
                  <a:pt x="6268612" y="5741171"/>
                </a:lnTo>
                <a:cubicBezTo>
                  <a:pt x="6260996" y="5738770"/>
                  <a:pt x="6253273" y="5737013"/>
                  <a:pt x="6245343" y="5736549"/>
                </a:cubicBezTo>
                <a:close/>
                <a:moveTo>
                  <a:pt x="3871824" y="5726642"/>
                </a:moveTo>
                <a:cubicBezTo>
                  <a:pt x="3883350" y="5738834"/>
                  <a:pt x="3895591" y="5748360"/>
                  <a:pt x="3908498" y="5756123"/>
                </a:cubicBezTo>
                <a:lnTo>
                  <a:pt x="3908984" y="5756350"/>
                </a:lnTo>
                <a:lnTo>
                  <a:pt x="3908498" y="5756123"/>
                </a:lnTo>
                <a:cubicBezTo>
                  <a:pt x="3895591" y="5748360"/>
                  <a:pt x="3883351" y="5738834"/>
                  <a:pt x="3871824" y="5726642"/>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5" y="5670301"/>
                </a:cubicBezTo>
                <a:lnTo>
                  <a:pt x="4858238" y="5663787"/>
                </a:lnTo>
                <a:cubicBezTo>
                  <a:pt x="4849944" y="5659978"/>
                  <a:pt x="4841980" y="5654298"/>
                  <a:pt x="4834454" y="5646059"/>
                </a:cubicBezTo>
                <a:close/>
                <a:moveTo>
                  <a:pt x="5056443" y="5643725"/>
                </a:moveTo>
                <a:lnTo>
                  <a:pt x="5072588" y="5644505"/>
                </a:lnTo>
                <a:cubicBezTo>
                  <a:pt x="5078053" y="5645963"/>
                  <a:pt x="5083589" y="5648726"/>
                  <a:pt x="5089161" y="5653107"/>
                </a:cubicBezTo>
                <a:cubicBezTo>
                  <a:pt x="5078018"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4" y="5990874"/>
                </a:cubicBezTo>
                <a:cubicBezTo>
                  <a:pt x="6133897" y="5985351"/>
                  <a:pt x="6104368" y="5997733"/>
                  <a:pt x="6074841" y="5987447"/>
                </a:cubicBezTo>
                <a:cubicBezTo>
                  <a:pt x="6065695" y="5984399"/>
                  <a:pt x="6053123" y="5992019"/>
                  <a:pt x="6042072" y="5992399"/>
                </a:cubicBezTo>
                <a:cubicBezTo>
                  <a:pt x="6014449" y="5993351"/>
                  <a:pt x="5986827" y="5993161"/>
                  <a:pt x="5959204" y="5992971"/>
                </a:cubicBezTo>
                <a:cubicBezTo>
                  <a:pt x="5934437" y="5992781"/>
                  <a:pt x="5908718" y="5995447"/>
                  <a:pt x="5884905" y="5990113"/>
                </a:cubicBezTo>
                <a:cubicBezTo>
                  <a:pt x="5859949" y="5984399"/>
                  <a:pt x="5837470" y="5985161"/>
                  <a:pt x="5813275" y="5991637"/>
                </a:cubicBezTo>
                <a:cubicBezTo>
                  <a:pt x="5796701" y="5996019"/>
                  <a:pt x="5779174" y="5996591"/>
                  <a:pt x="5762029" y="5997923"/>
                </a:cubicBezTo>
                <a:cubicBezTo>
                  <a:pt x="5743551" y="5999447"/>
                  <a:pt x="5723166" y="5995447"/>
                  <a:pt x="5706401" y="6001734"/>
                </a:cubicBezTo>
                <a:cubicBezTo>
                  <a:pt x="5656488" y="6020403"/>
                  <a:pt x="5605243" y="6024403"/>
                  <a:pt x="5553045" y="6024403"/>
                </a:cubicBezTo>
                <a:cubicBezTo>
                  <a:pt x="5543518" y="6024403"/>
                  <a:pt x="5533801" y="6021738"/>
                  <a:pt x="5524660" y="6018880"/>
                </a:cubicBezTo>
                <a:cubicBezTo>
                  <a:pt x="5471316" y="6001734"/>
                  <a:pt x="5417784" y="6003257"/>
                  <a:pt x="5363491" y="6013736"/>
                </a:cubicBezTo>
                <a:cubicBezTo>
                  <a:pt x="5352249" y="6016022"/>
                  <a:pt x="5339677" y="6016403"/>
                  <a:pt x="5328437" y="6014118"/>
                </a:cubicBezTo>
                <a:cubicBezTo>
                  <a:pt x="5296812" y="6007449"/>
                  <a:pt x="5266141" y="5996399"/>
                  <a:pt x="5234326" y="5991637"/>
                </a:cubicBezTo>
                <a:cubicBezTo>
                  <a:pt x="5181748" y="5983826"/>
                  <a:pt x="5136216" y="6010115"/>
                  <a:pt x="5089161" y="6027262"/>
                </a:cubicBezTo>
                <a:cubicBezTo>
                  <a:pt x="5044391" y="6043455"/>
                  <a:pt x="5006291" y="6080032"/>
                  <a:pt x="4953328" y="6071840"/>
                </a:cubicBezTo>
                <a:cubicBezTo>
                  <a:pt x="4947996" y="6071078"/>
                  <a:pt x="4942089" y="6076222"/>
                  <a:pt x="4936184" y="6077555"/>
                </a:cubicBezTo>
                <a:cubicBezTo>
                  <a:pt x="4919991" y="6081176"/>
                  <a:pt x="4903799" y="6085555"/>
                  <a:pt x="4887414" y="6087272"/>
                </a:cubicBezTo>
                <a:cubicBezTo>
                  <a:pt x="4867412" y="6089558"/>
                  <a:pt x="4847027" y="6088797"/>
                  <a:pt x="4827024" y="6090701"/>
                </a:cubicBezTo>
                <a:cubicBezTo>
                  <a:pt x="4801305" y="6092986"/>
                  <a:pt x="4775968" y="6099082"/>
                  <a:pt x="4750439" y="6099082"/>
                </a:cubicBezTo>
                <a:cubicBezTo>
                  <a:pt x="4729865" y="6099082"/>
                  <a:pt x="4709480" y="6092034"/>
                  <a:pt x="4689097" y="6088605"/>
                </a:cubicBezTo>
                <a:cubicBezTo>
                  <a:pt x="4660331" y="6083842"/>
                  <a:pt x="4628705" y="6085176"/>
                  <a:pt x="4603368" y="6072984"/>
                </a:cubicBezTo>
                <a:cubicBezTo>
                  <a:pt x="4576318" y="6060029"/>
                  <a:pt x="4550599" y="6054123"/>
                  <a:pt x="4522595" y="6058123"/>
                </a:cubicBezTo>
                <a:cubicBezTo>
                  <a:pt x="4513260" y="6059457"/>
                  <a:pt x="4501257" y="6067459"/>
                  <a:pt x="4497067" y="6075649"/>
                </a:cubicBezTo>
                <a:cubicBezTo>
                  <a:pt x="4487731" y="6093938"/>
                  <a:pt x="4474968" y="6097178"/>
                  <a:pt x="4457632" y="6090890"/>
                </a:cubicBezTo>
                <a:cubicBezTo>
                  <a:pt x="4442581" y="6085555"/>
                  <a:pt x="4424103" y="6082890"/>
                  <a:pt x="4413816" y="6072601"/>
                </a:cubicBezTo>
                <a:cubicBezTo>
                  <a:pt x="4384668" y="6043455"/>
                  <a:pt x="4347518" y="6042503"/>
                  <a:pt x="4311323" y="6034693"/>
                </a:cubicBezTo>
                <a:cubicBezTo>
                  <a:pt x="4289227" y="6029928"/>
                  <a:pt x="4268649" y="6029738"/>
                  <a:pt x="4246551" y="6032976"/>
                </a:cubicBezTo>
                <a:cubicBezTo>
                  <a:pt x="4198545"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ln>
            <a:noFill/>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8" name="Group 17">
            <a:extLst>
              <a:ext uri="{FF2B5EF4-FFF2-40B4-BE49-F238E27FC236}">
                <a16:creationId xmlns:a16="http://schemas.microsoft.com/office/drawing/2014/main" id="{4252769E-B9F0-4068-A645-5BBEF16E9C2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3296010"/>
            <a:ext cx="12191456" cy="2849975"/>
            <a:chOff x="476" y="-3923156"/>
            <a:chExt cx="10667524" cy="2493728"/>
          </a:xfrm>
        </p:grpSpPr>
        <p:sp>
          <p:nvSpPr>
            <p:cNvPr id="19" name="Freeform: Shape 18">
              <a:extLst>
                <a:ext uri="{FF2B5EF4-FFF2-40B4-BE49-F238E27FC236}">
                  <a16:creationId xmlns:a16="http://schemas.microsoft.com/office/drawing/2014/main" id="{1E12D6AD-7096-45BB-9C02-468B2704C15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39953252-97DE-4766-B2F6-E4FDA2FDA6A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4" name="Immagine 3">
            <a:extLst>
              <a:ext uri="{FF2B5EF4-FFF2-40B4-BE49-F238E27FC236}">
                <a16:creationId xmlns:a16="http://schemas.microsoft.com/office/drawing/2014/main" id="{7BCFB630-8640-42F8-AC38-A99F9E73A0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6131" y="6145985"/>
            <a:ext cx="1553725" cy="589049"/>
          </a:xfrm>
          <a:prstGeom prst="rect">
            <a:avLst/>
          </a:prstGeom>
        </p:spPr>
      </p:pic>
      <p:sp>
        <p:nvSpPr>
          <p:cNvPr id="12" name="CasellaDiTesto 11">
            <a:extLst>
              <a:ext uri="{FF2B5EF4-FFF2-40B4-BE49-F238E27FC236}">
                <a16:creationId xmlns:a16="http://schemas.microsoft.com/office/drawing/2014/main" id="{51106479-F3DC-4968-B835-1CBCEE97D0A7}"/>
              </a:ext>
            </a:extLst>
          </p:cNvPr>
          <p:cNvSpPr txBox="1"/>
          <p:nvPr/>
        </p:nvSpPr>
        <p:spPr>
          <a:xfrm>
            <a:off x="800100" y="1164657"/>
            <a:ext cx="10591800" cy="4262705"/>
          </a:xfrm>
          <a:prstGeom prst="rect">
            <a:avLst/>
          </a:prstGeom>
          <a:noFill/>
        </p:spPr>
        <p:txBody>
          <a:bodyPr wrap="square" rtlCol="0">
            <a:spAutoFit/>
          </a:bodyPr>
          <a:lstStyle/>
          <a:p>
            <a:pPr marL="0" indent="0" algn="ctr">
              <a:buNone/>
            </a:pPr>
            <a:r>
              <a:rPr lang="it-IT" sz="2800" b="1" u="sng" dirty="0">
                <a:solidFill>
                  <a:schemeClr val="bg1"/>
                </a:solidFill>
                <a:latin typeface="Baskerville Old Face" panose="02020602080505020303" pitchFamily="18" charset="0"/>
              </a:rPr>
              <a:t>RIFORME EDUCATIVE e DIBATTITO INTELLETTUALE</a:t>
            </a:r>
          </a:p>
          <a:p>
            <a:pPr marL="0" indent="0" algn="ctr">
              <a:buNone/>
            </a:pPr>
            <a:endParaRPr lang="it-IT" sz="2800" dirty="0">
              <a:solidFill>
                <a:schemeClr val="bg1"/>
              </a:solidFill>
              <a:latin typeface="Baskerville Old Face" panose="02020602080505020303" pitchFamily="18" charset="0"/>
            </a:endParaRPr>
          </a:p>
          <a:p>
            <a:pPr marL="457200" indent="-457200" algn="just">
              <a:buFontTx/>
              <a:buChar char="-"/>
            </a:pPr>
            <a:r>
              <a:rPr lang="it-IT" sz="2800" dirty="0">
                <a:solidFill>
                  <a:schemeClr val="bg1"/>
                </a:solidFill>
                <a:latin typeface="Baskerville Old Face" panose="02020602080505020303" pitchFamily="18" charset="0"/>
              </a:rPr>
              <a:t>Riforma educativa del Cinquecento</a:t>
            </a:r>
          </a:p>
          <a:p>
            <a:pPr marL="457200" indent="-457200" algn="just">
              <a:buFontTx/>
              <a:buChar char="-"/>
            </a:pPr>
            <a:r>
              <a:rPr lang="it-IT" sz="2800" dirty="0">
                <a:solidFill>
                  <a:schemeClr val="bg1"/>
                </a:solidFill>
                <a:latin typeface="Baskerville Old Face" panose="02020602080505020303" pitchFamily="18" charset="0"/>
              </a:rPr>
              <a:t>Importanza della </a:t>
            </a:r>
            <a:r>
              <a:rPr lang="it-IT" sz="2800" u="sng" dirty="0">
                <a:solidFill>
                  <a:schemeClr val="bg1"/>
                </a:solidFill>
                <a:latin typeface="Baskerville Old Face" panose="02020602080505020303" pitchFamily="18" charset="0"/>
              </a:rPr>
              <a:t>Riforma protestante</a:t>
            </a:r>
            <a:r>
              <a:rPr lang="it-IT" sz="2800" dirty="0">
                <a:solidFill>
                  <a:schemeClr val="bg1"/>
                </a:solidFill>
                <a:latin typeface="Baskerville Old Face" panose="02020602080505020303" pitchFamily="18" charset="0"/>
              </a:rPr>
              <a:t> e della </a:t>
            </a:r>
            <a:r>
              <a:rPr lang="it-IT" sz="2800" u="sng" dirty="0">
                <a:solidFill>
                  <a:schemeClr val="bg1"/>
                </a:solidFill>
                <a:latin typeface="Baskerville Old Face" panose="02020602080505020303" pitchFamily="18" charset="0"/>
              </a:rPr>
              <a:t>Riforma cattolica</a:t>
            </a:r>
            <a:r>
              <a:rPr lang="it-IT" sz="2800" dirty="0">
                <a:solidFill>
                  <a:schemeClr val="bg1"/>
                </a:solidFill>
                <a:latin typeface="Baskerville Old Face" panose="02020602080505020303" pitchFamily="18" charset="0"/>
              </a:rPr>
              <a:t> </a:t>
            </a:r>
            <a:r>
              <a:rPr lang="it-IT" sz="2800" dirty="0">
                <a:solidFill>
                  <a:schemeClr val="bg1"/>
                </a:solidFill>
                <a:latin typeface="Baskerville Old Face" panose="02020602080505020303" pitchFamily="18" charset="0"/>
                <a:sym typeface="Wingdings" panose="05000000000000000000" pitchFamily="2" charset="2"/>
              </a:rPr>
              <a:t> diffusione delle istituzioni educative e della trattatistica educativa (disciplinamento del corpo e dell’anima, figura dell’educatore, ruolo del bambino/alunno, pratiche religiose e buoni costumi)</a:t>
            </a:r>
          </a:p>
          <a:p>
            <a:pPr marL="457200" indent="-457200" algn="just">
              <a:buFontTx/>
              <a:buChar char="-"/>
            </a:pPr>
            <a:r>
              <a:rPr lang="it-IT" sz="2800" dirty="0">
                <a:solidFill>
                  <a:schemeClr val="bg1"/>
                </a:solidFill>
                <a:latin typeface="Baskerville Old Face" panose="02020602080505020303" pitchFamily="18" charset="0"/>
                <a:sym typeface="Wingdings" panose="05000000000000000000" pitchFamily="2" charset="2"/>
              </a:rPr>
              <a:t>Dibattito intellettuale e politico nel periodo dell’Illuminismo</a:t>
            </a:r>
          </a:p>
          <a:p>
            <a:pPr marL="457200" indent="-457200" algn="just">
              <a:buFontTx/>
              <a:buChar char="-"/>
            </a:pPr>
            <a:r>
              <a:rPr lang="it-IT" sz="2800" dirty="0">
                <a:solidFill>
                  <a:schemeClr val="bg1"/>
                </a:solidFill>
                <a:latin typeface="Baskerville Old Face" panose="02020602080505020303" pitchFamily="18" charset="0"/>
                <a:sym typeface="Wingdings" panose="05000000000000000000" pitchFamily="2" charset="2"/>
              </a:rPr>
              <a:t>Le teorie educative di J. Locke e di J.-J. Rousseau</a:t>
            </a:r>
          </a:p>
          <a:p>
            <a:pPr algn="just"/>
            <a:endParaRPr lang="it-IT" sz="1900" dirty="0">
              <a:solidFill>
                <a:schemeClr val="bg1"/>
              </a:solidFill>
              <a:latin typeface="Baskerville Old Face" panose="02020602080505020303" pitchFamily="18" charset="0"/>
            </a:endParaRPr>
          </a:p>
        </p:txBody>
      </p:sp>
    </p:spTree>
    <p:extLst>
      <p:ext uri="{BB962C8B-B14F-4D97-AF65-F5344CB8AC3E}">
        <p14:creationId xmlns:p14="http://schemas.microsoft.com/office/powerpoint/2010/main" val="18506004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useBgFill="1">
        <p:nvSpPr>
          <p:cNvPr id="14" name="Freeform: Shape 15">
            <a:extLst>
              <a:ext uri="{FF2B5EF4-FFF2-40B4-BE49-F238E27FC236}">
                <a16:creationId xmlns:a16="http://schemas.microsoft.com/office/drawing/2014/main" id="{C5486FEF-95C5-433A-8B8C-9C07A3C3881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099082"/>
          </a:xfrm>
          <a:custGeom>
            <a:avLst/>
            <a:gdLst>
              <a:gd name="connsiteX0" fmla="*/ 7230262 w 12192000"/>
              <a:gd name="connsiteY0" fmla="*/ 5906862 h 6099082"/>
              <a:gd name="connsiteX1" fmla="*/ 7197115 w 12192000"/>
              <a:gd name="connsiteY1" fmla="*/ 5913338 h 6099082"/>
              <a:gd name="connsiteX2" fmla="*/ 7214545 w 12192000"/>
              <a:gd name="connsiteY2" fmla="*/ 5911744 h 6099082"/>
              <a:gd name="connsiteX3" fmla="*/ 7230262 w 12192000"/>
              <a:gd name="connsiteY3" fmla="*/ 5906862 h 6099082"/>
              <a:gd name="connsiteX4" fmla="*/ 7009120 w 12192000"/>
              <a:gd name="connsiteY4" fmla="*/ 5850263 h 6099082"/>
              <a:gd name="connsiteX5" fmla="*/ 7021563 w 12192000"/>
              <a:gd name="connsiteY5" fmla="*/ 5861355 h 6099082"/>
              <a:gd name="connsiteX6" fmla="*/ 7021563 w 12192000"/>
              <a:gd name="connsiteY6" fmla="*/ 5861354 h 6099082"/>
              <a:gd name="connsiteX7" fmla="*/ 7768443 w 12192000"/>
              <a:gd name="connsiteY7" fmla="*/ 5742074 h 6099082"/>
              <a:gd name="connsiteX8" fmla="*/ 7768443 w 12192000"/>
              <a:gd name="connsiteY8" fmla="*/ 5742075 h 6099082"/>
              <a:gd name="connsiteX9" fmla="*/ 7792447 w 12192000"/>
              <a:gd name="connsiteY9" fmla="*/ 5764553 h 6099082"/>
              <a:gd name="connsiteX10" fmla="*/ 7768443 w 12192000"/>
              <a:gd name="connsiteY10" fmla="*/ 5742074 h 6099082"/>
              <a:gd name="connsiteX11" fmla="*/ 4038748 w 12192000"/>
              <a:gd name="connsiteY11" fmla="*/ 5739955 h 6099082"/>
              <a:gd name="connsiteX12" fmla="*/ 4030517 w 12192000"/>
              <a:gd name="connsiteY12" fmla="*/ 5751599 h 6099082"/>
              <a:gd name="connsiteX13" fmla="*/ 4015609 w 12192000"/>
              <a:gd name="connsiteY13" fmla="*/ 5770450 h 6099082"/>
              <a:gd name="connsiteX14" fmla="*/ 3996845 w 12192000"/>
              <a:gd name="connsiteY14" fmla="*/ 5780104 h 6099082"/>
              <a:gd name="connsiteX15" fmla="*/ 4030518 w 12192000"/>
              <a:gd name="connsiteY15" fmla="*/ 5751599 h 6099082"/>
              <a:gd name="connsiteX16" fmla="*/ 6245343 w 12192000"/>
              <a:gd name="connsiteY16" fmla="*/ 5736549 h 6099082"/>
              <a:gd name="connsiteX17" fmla="*/ 6274406 w 12192000"/>
              <a:gd name="connsiteY17" fmla="*/ 5743345 h 6099082"/>
              <a:gd name="connsiteX18" fmla="*/ 6291246 w 12192000"/>
              <a:gd name="connsiteY18" fmla="*/ 5749662 h 6099082"/>
              <a:gd name="connsiteX19" fmla="*/ 6291385 w 12192000"/>
              <a:gd name="connsiteY19" fmla="*/ 5749714 h 6099082"/>
              <a:gd name="connsiteX20" fmla="*/ 6306284 w 12192000"/>
              <a:gd name="connsiteY20" fmla="*/ 5755552 h 6099082"/>
              <a:gd name="connsiteX21" fmla="*/ 6308075 w 12192000"/>
              <a:gd name="connsiteY21" fmla="*/ 5755968 h 6099082"/>
              <a:gd name="connsiteX22" fmla="*/ 6313854 w 12192000"/>
              <a:gd name="connsiteY22" fmla="*/ 5758133 h 6099082"/>
              <a:gd name="connsiteX23" fmla="*/ 6337047 w 12192000"/>
              <a:gd name="connsiteY23" fmla="*/ 5762696 h 6099082"/>
              <a:gd name="connsiteX24" fmla="*/ 6308075 w 12192000"/>
              <a:gd name="connsiteY24" fmla="*/ 5755968 h 6099082"/>
              <a:gd name="connsiteX25" fmla="*/ 6291385 w 12192000"/>
              <a:gd name="connsiteY25" fmla="*/ 5749714 h 6099082"/>
              <a:gd name="connsiteX26" fmla="*/ 6276197 w 12192000"/>
              <a:gd name="connsiteY26" fmla="*/ 5743764 h 6099082"/>
              <a:gd name="connsiteX27" fmla="*/ 6274406 w 12192000"/>
              <a:gd name="connsiteY27" fmla="*/ 5743345 h 6099082"/>
              <a:gd name="connsiteX28" fmla="*/ 6268612 w 12192000"/>
              <a:gd name="connsiteY28" fmla="*/ 5741171 h 6099082"/>
              <a:gd name="connsiteX29" fmla="*/ 6245343 w 12192000"/>
              <a:gd name="connsiteY29" fmla="*/ 5736549 h 6099082"/>
              <a:gd name="connsiteX30" fmla="*/ 3871824 w 12192000"/>
              <a:gd name="connsiteY30" fmla="*/ 5726642 h 6099082"/>
              <a:gd name="connsiteX31" fmla="*/ 3908498 w 12192000"/>
              <a:gd name="connsiteY31" fmla="*/ 5756123 h 6099082"/>
              <a:gd name="connsiteX32" fmla="*/ 3908984 w 12192000"/>
              <a:gd name="connsiteY32" fmla="*/ 5756350 h 6099082"/>
              <a:gd name="connsiteX33" fmla="*/ 3908498 w 12192000"/>
              <a:gd name="connsiteY33" fmla="*/ 5756123 h 6099082"/>
              <a:gd name="connsiteX34" fmla="*/ 3871824 w 12192000"/>
              <a:gd name="connsiteY34" fmla="*/ 5726642 h 6099082"/>
              <a:gd name="connsiteX35" fmla="*/ 6558837 w 12192000"/>
              <a:gd name="connsiteY35" fmla="*/ 5706717 h 6099082"/>
              <a:gd name="connsiteX36" fmla="*/ 6529984 w 12192000"/>
              <a:gd name="connsiteY36" fmla="*/ 5708163 h 6099082"/>
              <a:gd name="connsiteX37" fmla="*/ 6589207 w 12192000"/>
              <a:gd name="connsiteY37" fmla="*/ 5711593 h 6099082"/>
              <a:gd name="connsiteX38" fmla="*/ 6558837 w 12192000"/>
              <a:gd name="connsiteY38" fmla="*/ 5706717 h 6099082"/>
              <a:gd name="connsiteX39" fmla="*/ 4834454 w 12192000"/>
              <a:gd name="connsiteY39" fmla="*/ 5646059 h 6099082"/>
              <a:gd name="connsiteX40" fmla="*/ 4883985 w 12192000"/>
              <a:gd name="connsiteY40" fmla="*/ 5670301 h 6099082"/>
              <a:gd name="connsiteX41" fmla="*/ 4858238 w 12192000"/>
              <a:gd name="connsiteY41" fmla="*/ 5663787 h 6099082"/>
              <a:gd name="connsiteX42" fmla="*/ 4834454 w 12192000"/>
              <a:gd name="connsiteY42" fmla="*/ 5646059 h 6099082"/>
              <a:gd name="connsiteX43" fmla="*/ 5056443 w 12192000"/>
              <a:gd name="connsiteY43" fmla="*/ 5643725 h 6099082"/>
              <a:gd name="connsiteX44" fmla="*/ 5072588 w 12192000"/>
              <a:gd name="connsiteY44" fmla="*/ 5644505 h 6099082"/>
              <a:gd name="connsiteX45" fmla="*/ 5089161 w 12192000"/>
              <a:gd name="connsiteY45" fmla="*/ 5653107 h 6099082"/>
              <a:gd name="connsiteX46" fmla="*/ 5056443 w 12192000"/>
              <a:gd name="connsiteY46" fmla="*/ 5643725 h 6099082"/>
              <a:gd name="connsiteX47" fmla="*/ 739852 w 12192000"/>
              <a:gd name="connsiteY47" fmla="*/ 5343843 h 6099082"/>
              <a:gd name="connsiteX48" fmla="*/ 724278 w 12192000"/>
              <a:gd name="connsiteY48" fmla="*/ 5365062 h 6099082"/>
              <a:gd name="connsiteX49" fmla="*/ 708621 w 12192000"/>
              <a:gd name="connsiteY49" fmla="*/ 5381222 h 6099082"/>
              <a:gd name="connsiteX50" fmla="*/ 691439 w 12192000"/>
              <a:gd name="connsiteY50" fmla="*/ 5386697 h 6099082"/>
              <a:gd name="connsiteX51" fmla="*/ 708622 w 12192000"/>
              <a:gd name="connsiteY51" fmla="*/ 5381222 h 6099082"/>
              <a:gd name="connsiteX52" fmla="*/ 724279 w 12192000"/>
              <a:gd name="connsiteY52" fmla="*/ 5365062 h 6099082"/>
              <a:gd name="connsiteX53" fmla="*/ 739852 w 12192000"/>
              <a:gd name="connsiteY53" fmla="*/ 5343843 h 6099082"/>
              <a:gd name="connsiteX54" fmla="*/ 8934151 w 12192000"/>
              <a:gd name="connsiteY54" fmla="*/ 5275333 h 6099082"/>
              <a:gd name="connsiteX55" fmla="*/ 8954249 w 12192000"/>
              <a:gd name="connsiteY55" fmla="*/ 5290264 h 6099082"/>
              <a:gd name="connsiteX56" fmla="*/ 8962389 w 12192000"/>
              <a:gd name="connsiteY56" fmla="*/ 5293563 h 6099082"/>
              <a:gd name="connsiteX57" fmla="*/ 8954250 w 12192000"/>
              <a:gd name="connsiteY57" fmla="*/ 5290264 h 6099082"/>
              <a:gd name="connsiteX58" fmla="*/ 8934151 w 12192000"/>
              <a:gd name="connsiteY58" fmla="*/ 5275333 h 6099082"/>
              <a:gd name="connsiteX59" fmla="*/ 2314816 w 12192000"/>
              <a:gd name="connsiteY59" fmla="*/ 5273737 h 6099082"/>
              <a:gd name="connsiteX60" fmla="*/ 2300909 w 12192000"/>
              <a:gd name="connsiteY60" fmla="*/ 5279143 h 6099082"/>
              <a:gd name="connsiteX61" fmla="*/ 2216515 w 12192000"/>
              <a:gd name="connsiteY61" fmla="*/ 5314887 h 6099082"/>
              <a:gd name="connsiteX62" fmla="*/ 2300910 w 12192000"/>
              <a:gd name="connsiteY62" fmla="*/ 5279143 h 6099082"/>
              <a:gd name="connsiteX63" fmla="*/ 1916629 w 12192000"/>
              <a:gd name="connsiteY63" fmla="*/ 5252000 h 6099082"/>
              <a:gd name="connsiteX64" fmla="*/ 1907132 w 12192000"/>
              <a:gd name="connsiteY64" fmla="*/ 5255330 h 6099082"/>
              <a:gd name="connsiteX65" fmla="*/ 1866619 w 12192000"/>
              <a:gd name="connsiteY65" fmla="*/ 5265015 h 6099082"/>
              <a:gd name="connsiteX66" fmla="*/ 1907133 w 12192000"/>
              <a:gd name="connsiteY66" fmla="*/ 5255330 h 6099082"/>
              <a:gd name="connsiteX67" fmla="*/ 2058204 w 12192000"/>
              <a:gd name="connsiteY67" fmla="*/ 5241232 h 6099082"/>
              <a:gd name="connsiteX68" fmla="*/ 2108194 w 12192000"/>
              <a:gd name="connsiteY68" fmla="*/ 5255939 h 6099082"/>
              <a:gd name="connsiteX69" fmla="*/ 2058204 w 12192000"/>
              <a:gd name="connsiteY69" fmla="*/ 5241232 h 6099082"/>
              <a:gd name="connsiteX70" fmla="*/ 0 w 12192000"/>
              <a:gd name="connsiteY70" fmla="*/ 0 h 6099082"/>
              <a:gd name="connsiteX71" fmla="*/ 12191456 w 12192000"/>
              <a:gd name="connsiteY71" fmla="*/ 0 h 6099082"/>
              <a:gd name="connsiteX72" fmla="*/ 12191456 w 12192000"/>
              <a:gd name="connsiteY72" fmla="*/ 873938 h 6099082"/>
              <a:gd name="connsiteX73" fmla="*/ 12192000 w 12192000"/>
              <a:gd name="connsiteY73" fmla="*/ 873938 h 6099082"/>
              <a:gd name="connsiteX74" fmla="*/ 12192000 w 12192000"/>
              <a:gd name="connsiteY74" fmla="*/ 3249107 h 6099082"/>
              <a:gd name="connsiteX75" fmla="*/ 12192000 w 12192000"/>
              <a:gd name="connsiteY75" fmla="*/ 3283970 h 6099082"/>
              <a:gd name="connsiteX76" fmla="*/ 12192000 w 12192000"/>
              <a:gd name="connsiteY76" fmla="*/ 3681702 h 6099082"/>
              <a:gd name="connsiteX77" fmla="*/ 12160947 w 12192000"/>
              <a:gd name="connsiteY77" fmla="*/ 3710323 h 6099082"/>
              <a:gd name="connsiteX78" fmla="*/ 12026448 w 12192000"/>
              <a:gd name="connsiteY78" fmla="*/ 3770523 h 6099082"/>
              <a:gd name="connsiteX79" fmla="*/ 11986443 w 12192000"/>
              <a:gd name="connsiteY79" fmla="*/ 3786526 h 6099082"/>
              <a:gd name="connsiteX80" fmla="*/ 11821656 w 12192000"/>
              <a:gd name="connsiteY80" fmla="*/ 3889591 h 6099082"/>
              <a:gd name="connsiteX81" fmla="*/ 11672489 w 12192000"/>
              <a:gd name="connsiteY81" fmla="*/ 4017039 h 6099082"/>
              <a:gd name="connsiteX82" fmla="*/ 11562947 w 12192000"/>
              <a:gd name="connsiteY82" fmla="*/ 4168300 h 6099082"/>
              <a:gd name="connsiteX83" fmla="*/ 11532275 w 12192000"/>
              <a:gd name="connsiteY83" fmla="*/ 4204307 h 6099082"/>
              <a:gd name="connsiteX84" fmla="*/ 11448453 w 12192000"/>
              <a:gd name="connsiteY84" fmla="*/ 4249457 h 6099082"/>
              <a:gd name="connsiteX85" fmla="*/ 11374346 w 12192000"/>
              <a:gd name="connsiteY85" fmla="*/ 4283366 h 6099082"/>
              <a:gd name="connsiteX86" fmla="*/ 11320623 w 12192000"/>
              <a:gd name="connsiteY86" fmla="*/ 4320897 h 6099082"/>
              <a:gd name="connsiteX87" fmla="*/ 11275283 w 12192000"/>
              <a:gd name="connsiteY87" fmla="*/ 4355378 h 6099082"/>
              <a:gd name="connsiteX88" fmla="*/ 11172600 w 12192000"/>
              <a:gd name="connsiteY88" fmla="*/ 4444536 h 6099082"/>
              <a:gd name="connsiteX89" fmla="*/ 11058869 w 12192000"/>
              <a:gd name="connsiteY89" fmla="*/ 4519786 h 6099082"/>
              <a:gd name="connsiteX90" fmla="*/ 10967423 w 12192000"/>
              <a:gd name="connsiteY90" fmla="*/ 4611991 h 6099082"/>
              <a:gd name="connsiteX91" fmla="*/ 10929704 w 12192000"/>
              <a:gd name="connsiteY91" fmla="*/ 4661903 h 6099082"/>
              <a:gd name="connsiteX92" fmla="*/ 10850453 w 12192000"/>
              <a:gd name="connsiteY92" fmla="*/ 4696003 h 6099082"/>
              <a:gd name="connsiteX93" fmla="*/ 10764534 w 12192000"/>
              <a:gd name="connsiteY93" fmla="*/ 4749345 h 6099082"/>
              <a:gd name="connsiteX94" fmla="*/ 10703573 w 12192000"/>
              <a:gd name="connsiteY94" fmla="*/ 4802305 h 6099082"/>
              <a:gd name="connsiteX95" fmla="*/ 10656519 w 12192000"/>
              <a:gd name="connsiteY95" fmla="*/ 4837740 h 6099082"/>
              <a:gd name="connsiteX96" fmla="*/ 10590031 w 12192000"/>
              <a:gd name="connsiteY96" fmla="*/ 4873366 h 6099082"/>
              <a:gd name="connsiteX97" fmla="*/ 10523354 w 12192000"/>
              <a:gd name="connsiteY97" fmla="*/ 4920039 h 6099082"/>
              <a:gd name="connsiteX98" fmla="*/ 10490969 w 12192000"/>
              <a:gd name="connsiteY98" fmla="*/ 4948806 h 6099082"/>
              <a:gd name="connsiteX99" fmla="*/ 10428291 w 12192000"/>
              <a:gd name="connsiteY99" fmla="*/ 4996622 h 6099082"/>
              <a:gd name="connsiteX100" fmla="*/ 10363709 w 12192000"/>
              <a:gd name="connsiteY100" fmla="*/ 5041201 h 6099082"/>
              <a:gd name="connsiteX101" fmla="*/ 10242357 w 12192000"/>
              <a:gd name="connsiteY101" fmla="*/ 5092257 h 6099082"/>
              <a:gd name="connsiteX102" fmla="*/ 10131863 w 12192000"/>
              <a:gd name="connsiteY102" fmla="*/ 5167315 h 6099082"/>
              <a:gd name="connsiteX103" fmla="*/ 10044230 w 12192000"/>
              <a:gd name="connsiteY103" fmla="*/ 5222182 h 6099082"/>
              <a:gd name="connsiteX104" fmla="*/ 9993175 w 12192000"/>
              <a:gd name="connsiteY104" fmla="*/ 5258189 h 6099082"/>
              <a:gd name="connsiteX105" fmla="*/ 9899446 w 12192000"/>
              <a:gd name="connsiteY105" fmla="*/ 5338582 h 6099082"/>
              <a:gd name="connsiteX106" fmla="*/ 9754088 w 12192000"/>
              <a:gd name="connsiteY106" fmla="*/ 5423166 h 6099082"/>
              <a:gd name="connsiteX107" fmla="*/ 9666265 w 12192000"/>
              <a:gd name="connsiteY107" fmla="*/ 5468888 h 6099082"/>
              <a:gd name="connsiteX108" fmla="*/ 9477283 w 12192000"/>
              <a:gd name="connsiteY108" fmla="*/ 5537851 h 6099082"/>
              <a:gd name="connsiteX109" fmla="*/ 9416321 w 12192000"/>
              <a:gd name="connsiteY109" fmla="*/ 5562426 h 6099082"/>
              <a:gd name="connsiteX110" fmla="*/ 9346597 w 12192000"/>
              <a:gd name="connsiteY110" fmla="*/ 5578619 h 6099082"/>
              <a:gd name="connsiteX111" fmla="*/ 9234579 w 12192000"/>
              <a:gd name="connsiteY111" fmla="*/ 5616911 h 6099082"/>
              <a:gd name="connsiteX112" fmla="*/ 9015878 w 12192000"/>
              <a:gd name="connsiteY112" fmla="*/ 5682826 h 6099082"/>
              <a:gd name="connsiteX113" fmla="*/ 8967871 w 12192000"/>
              <a:gd name="connsiteY113" fmla="*/ 5692923 h 6099082"/>
              <a:gd name="connsiteX114" fmla="*/ 8845565 w 12192000"/>
              <a:gd name="connsiteY114" fmla="*/ 5735407 h 6099082"/>
              <a:gd name="connsiteX115" fmla="*/ 8772219 w 12192000"/>
              <a:gd name="connsiteY115" fmla="*/ 5763982 h 6099082"/>
              <a:gd name="connsiteX116" fmla="*/ 8711448 w 12192000"/>
              <a:gd name="connsiteY116" fmla="*/ 5780366 h 6099082"/>
              <a:gd name="connsiteX117" fmla="*/ 8657726 w 12192000"/>
              <a:gd name="connsiteY117" fmla="*/ 5787986 h 6099082"/>
              <a:gd name="connsiteX118" fmla="*/ 8516369 w 12192000"/>
              <a:gd name="connsiteY118" fmla="*/ 5825705 h 6099082"/>
              <a:gd name="connsiteX119" fmla="*/ 8459979 w 12192000"/>
              <a:gd name="connsiteY119" fmla="*/ 5840566 h 6099082"/>
              <a:gd name="connsiteX120" fmla="*/ 8313671 w 12192000"/>
              <a:gd name="connsiteY120" fmla="*/ 5891622 h 6099082"/>
              <a:gd name="connsiteX121" fmla="*/ 8189651 w 12192000"/>
              <a:gd name="connsiteY121" fmla="*/ 5925341 h 6099082"/>
              <a:gd name="connsiteX122" fmla="*/ 8137835 w 12192000"/>
              <a:gd name="connsiteY122" fmla="*/ 5941534 h 6099082"/>
              <a:gd name="connsiteX123" fmla="*/ 8019339 w 12192000"/>
              <a:gd name="connsiteY123" fmla="*/ 5968586 h 6099082"/>
              <a:gd name="connsiteX124" fmla="*/ 7952280 w 12192000"/>
              <a:gd name="connsiteY124" fmla="*/ 5987637 h 6099082"/>
              <a:gd name="connsiteX125" fmla="*/ 7788636 w 12192000"/>
              <a:gd name="connsiteY125" fmla="*/ 6009163 h 6099082"/>
              <a:gd name="connsiteX126" fmla="*/ 7619655 w 12192000"/>
              <a:gd name="connsiteY126" fmla="*/ 6029928 h 6099082"/>
              <a:gd name="connsiteX127" fmla="*/ 7526880 w 12192000"/>
              <a:gd name="connsiteY127" fmla="*/ 6036786 h 6099082"/>
              <a:gd name="connsiteX128" fmla="*/ 7445916 w 12192000"/>
              <a:gd name="connsiteY128" fmla="*/ 6047647 h 6099082"/>
              <a:gd name="connsiteX129" fmla="*/ 7375428 w 12192000"/>
              <a:gd name="connsiteY129" fmla="*/ 6054505 h 6099082"/>
              <a:gd name="connsiteX130" fmla="*/ 7263220 w 12192000"/>
              <a:gd name="connsiteY130" fmla="*/ 6068411 h 6099082"/>
              <a:gd name="connsiteX131" fmla="*/ 7216547 w 12192000"/>
              <a:gd name="connsiteY131" fmla="*/ 6072032 h 6099082"/>
              <a:gd name="connsiteX132" fmla="*/ 7106432 w 12192000"/>
              <a:gd name="connsiteY132" fmla="*/ 6071840 h 6099082"/>
              <a:gd name="connsiteX133" fmla="*/ 7068141 w 12192000"/>
              <a:gd name="connsiteY133" fmla="*/ 6069936 h 6099082"/>
              <a:gd name="connsiteX134" fmla="*/ 6994415 w 12192000"/>
              <a:gd name="connsiteY134" fmla="*/ 6046313 h 6099082"/>
              <a:gd name="connsiteX135" fmla="*/ 6985653 w 12192000"/>
              <a:gd name="connsiteY135" fmla="*/ 6044599 h 6099082"/>
              <a:gd name="connsiteX136" fmla="*/ 6937263 w 12192000"/>
              <a:gd name="connsiteY136" fmla="*/ 6035263 h 6099082"/>
              <a:gd name="connsiteX137" fmla="*/ 6910782 w 12192000"/>
              <a:gd name="connsiteY137" fmla="*/ 6032214 h 6099082"/>
              <a:gd name="connsiteX138" fmla="*/ 6810195 w 12192000"/>
              <a:gd name="connsiteY138" fmla="*/ 6012784 h 6099082"/>
              <a:gd name="connsiteX139" fmla="*/ 6752283 w 12192000"/>
              <a:gd name="connsiteY139" fmla="*/ 6003639 h 6099082"/>
              <a:gd name="connsiteX140" fmla="*/ 6705417 w 12192000"/>
              <a:gd name="connsiteY140" fmla="*/ 6004974 h 6099082"/>
              <a:gd name="connsiteX141" fmla="*/ 6623118 w 12192000"/>
              <a:gd name="connsiteY141" fmla="*/ 6006687 h 6099082"/>
              <a:gd name="connsiteX142" fmla="*/ 6596828 w 12192000"/>
              <a:gd name="connsiteY142" fmla="*/ 6011070 h 6099082"/>
              <a:gd name="connsiteX143" fmla="*/ 6477951 w 12192000"/>
              <a:gd name="connsiteY143" fmla="*/ 5998495 h 6099082"/>
              <a:gd name="connsiteX144" fmla="*/ 6410131 w 12192000"/>
              <a:gd name="connsiteY144" fmla="*/ 5997543 h 6099082"/>
              <a:gd name="connsiteX145" fmla="*/ 6333739 w 12192000"/>
              <a:gd name="connsiteY145" fmla="*/ 5981920 h 6099082"/>
              <a:gd name="connsiteX146" fmla="*/ 6311449 w 12192000"/>
              <a:gd name="connsiteY146" fmla="*/ 5982682 h 6099082"/>
              <a:gd name="connsiteX147" fmla="*/ 6286493 w 12192000"/>
              <a:gd name="connsiteY147" fmla="*/ 5984017 h 6099082"/>
              <a:gd name="connsiteX148" fmla="*/ 6209909 w 12192000"/>
              <a:gd name="connsiteY148" fmla="*/ 5985161 h 6099082"/>
              <a:gd name="connsiteX149" fmla="*/ 6163424 w 12192000"/>
              <a:gd name="connsiteY149" fmla="*/ 5990874 h 6099082"/>
              <a:gd name="connsiteX150" fmla="*/ 6074841 w 12192000"/>
              <a:gd name="connsiteY150" fmla="*/ 5987447 h 6099082"/>
              <a:gd name="connsiteX151" fmla="*/ 6042072 w 12192000"/>
              <a:gd name="connsiteY151" fmla="*/ 5992399 h 6099082"/>
              <a:gd name="connsiteX152" fmla="*/ 5959204 w 12192000"/>
              <a:gd name="connsiteY152" fmla="*/ 5992971 h 6099082"/>
              <a:gd name="connsiteX153" fmla="*/ 5884905 w 12192000"/>
              <a:gd name="connsiteY153" fmla="*/ 5990113 h 6099082"/>
              <a:gd name="connsiteX154" fmla="*/ 5813275 w 12192000"/>
              <a:gd name="connsiteY154" fmla="*/ 5991637 h 6099082"/>
              <a:gd name="connsiteX155" fmla="*/ 5762029 w 12192000"/>
              <a:gd name="connsiteY155" fmla="*/ 5997923 h 6099082"/>
              <a:gd name="connsiteX156" fmla="*/ 5706401 w 12192000"/>
              <a:gd name="connsiteY156" fmla="*/ 6001734 h 6099082"/>
              <a:gd name="connsiteX157" fmla="*/ 5553045 w 12192000"/>
              <a:gd name="connsiteY157" fmla="*/ 6024403 h 6099082"/>
              <a:gd name="connsiteX158" fmla="*/ 5524660 w 12192000"/>
              <a:gd name="connsiteY158" fmla="*/ 6018880 h 6099082"/>
              <a:gd name="connsiteX159" fmla="*/ 5363491 w 12192000"/>
              <a:gd name="connsiteY159" fmla="*/ 6013736 h 6099082"/>
              <a:gd name="connsiteX160" fmla="*/ 5328437 w 12192000"/>
              <a:gd name="connsiteY160" fmla="*/ 6014118 h 6099082"/>
              <a:gd name="connsiteX161" fmla="*/ 5234326 w 12192000"/>
              <a:gd name="connsiteY161" fmla="*/ 5991637 h 6099082"/>
              <a:gd name="connsiteX162" fmla="*/ 5089161 w 12192000"/>
              <a:gd name="connsiteY162" fmla="*/ 6027262 h 6099082"/>
              <a:gd name="connsiteX163" fmla="*/ 4953328 w 12192000"/>
              <a:gd name="connsiteY163" fmla="*/ 6071840 h 6099082"/>
              <a:gd name="connsiteX164" fmla="*/ 4936184 w 12192000"/>
              <a:gd name="connsiteY164" fmla="*/ 6077555 h 6099082"/>
              <a:gd name="connsiteX165" fmla="*/ 4887414 w 12192000"/>
              <a:gd name="connsiteY165" fmla="*/ 6087272 h 6099082"/>
              <a:gd name="connsiteX166" fmla="*/ 4827024 w 12192000"/>
              <a:gd name="connsiteY166" fmla="*/ 6090701 h 6099082"/>
              <a:gd name="connsiteX167" fmla="*/ 4750439 w 12192000"/>
              <a:gd name="connsiteY167" fmla="*/ 6099082 h 6099082"/>
              <a:gd name="connsiteX168" fmla="*/ 4689097 w 12192000"/>
              <a:gd name="connsiteY168" fmla="*/ 6088605 h 6099082"/>
              <a:gd name="connsiteX169" fmla="*/ 4603368 w 12192000"/>
              <a:gd name="connsiteY169" fmla="*/ 6072984 h 6099082"/>
              <a:gd name="connsiteX170" fmla="*/ 4522595 w 12192000"/>
              <a:gd name="connsiteY170" fmla="*/ 6058123 h 6099082"/>
              <a:gd name="connsiteX171" fmla="*/ 4497067 w 12192000"/>
              <a:gd name="connsiteY171" fmla="*/ 6075649 h 6099082"/>
              <a:gd name="connsiteX172" fmla="*/ 4457632 w 12192000"/>
              <a:gd name="connsiteY172" fmla="*/ 6090890 h 6099082"/>
              <a:gd name="connsiteX173" fmla="*/ 4413816 w 12192000"/>
              <a:gd name="connsiteY173" fmla="*/ 6072601 h 6099082"/>
              <a:gd name="connsiteX174" fmla="*/ 4311323 w 12192000"/>
              <a:gd name="connsiteY174" fmla="*/ 6034693 h 6099082"/>
              <a:gd name="connsiteX175" fmla="*/ 4246551 w 12192000"/>
              <a:gd name="connsiteY175" fmla="*/ 6032976 h 6099082"/>
              <a:gd name="connsiteX176" fmla="*/ 4105766 w 12192000"/>
              <a:gd name="connsiteY176" fmla="*/ 6016784 h 6099082"/>
              <a:gd name="connsiteX177" fmla="*/ 4013753 w 12192000"/>
              <a:gd name="connsiteY177" fmla="*/ 5993733 h 6099082"/>
              <a:gd name="connsiteX178" fmla="*/ 3947648 w 12192000"/>
              <a:gd name="connsiteY178" fmla="*/ 5967634 h 6099082"/>
              <a:gd name="connsiteX179" fmla="*/ 3852966 w 12192000"/>
              <a:gd name="connsiteY179" fmla="*/ 5933533 h 6099082"/>
              <a:gd name="connsiteX180" fmla="*/ 3757902 w 12192000"/>
              <a:gd name="connsiteY180" fmla="*/ 5915816 h 6099082"/>
              <a:gd name="connsiteX181" fmla="*/ 3689131 w 12192000"/>
              <a:gd name="connsiteY181" fmla="*/ 5893526 h 6099082"/>
              <a:gd name="connsiteX182" fmla="*/ 3605116 w 12192000"/>
              <a:gd name="connsiteY182" fmla="*/ 5878285 h 6099082"/>
              <a:gd name="connsiteX183" fmla="*/ 3534629 w 12192000"/>
              <a:gd name="connsiteY183" fmla="*/ 5877715 h 6099082"/>
              <a:gd name="connsiteX184" fmla="*/ 3424135 w 12192000"/>
              <a:gd name="connsiteY184" fmla="*/ 5880382 h 6099082"/>
              <a:gd name="connsiteX185" fmla="*/ 3288877 w 12192000"/>
              <a:gd name="connsiteY185" fmla="*/ 5834280 h 6099082"/>
              <a:gd name="connsiteX186" fmla="*/ 3234202 w 12192000"/>
              <a:gd name="connsiteY186" fmla="*/ 5823991 h 6099082"/>
              <a:gd name="connsiteX187" fmla="*/ 3182763 w 12192000"/>
              <a:gd name="connsiteY187" fmla="*/ 5819229 h 6099082"/>
              <a:gd name="connsiteX188" fmla="*/ 3073604 w 12192000"/>
              <a:gd name="connsiteY188" fmla="*/ 5788558 h 6099082"/>
              <a:gd name="connsiteX189" fmla="*/ 3029216 w 12192000"/>
              <a:gd name="connsiteY189" fmla="*/ 5778459 h 6099082"/>
              <a:gd name="connsiteX190" fmla="*/ 2967110 w 12192000"/>
              <a:gd name="connsiteY190" fmla="*/ 5778651 h 6099082"/>
              <a:gd name="connsiteX191" fmla="*/ 2854140 w 12192000"/>
              <a:gd name="connsiteY191" fmla="*/ 5764553 h 6099082"/>
              <a:gd name="connsiteX192" fmla="*/ 2741360 w 12192000"/>
              <a:gd name="connsiteY192" fmla="*/ 5723403 h 6099082"/>
              <a:gd name="connsiteX193" fmla="*/ 2693543 w 12192000"/>
              <a:gd name="connsiteY193" fmla="*/ 5727405 h 6099082"/>
              <a:gd name="connsiteX194" fmla="*/ 2676398 w 12192000"/>
              <a:gd name="connsiteY194" fmla="*/ 5726453 h 6099082"/>
              <a:gd name="connsiteX195" fmla="*/ 2522279 w 12192000"/>
              <a:gd name="connsiteY195" fmla="*/ 5703782 h 6099082"/>
              <a:gd name="connsiteX196" fmla="*/ 2506847 w 12192000"/>
              <a:gd name="connsiteY196" fmla="*/ 5701305 h 6099082"/>
              <a:gd name="connsiteX197" fmla="*/ 2434456 w 12192000"/>
              <a:gd name="connsiteY197" fmla="*/ 5681112 h 6099082"/>
              <a:gd name="connsiteX198" fmla="*/ 2251948 w 12192000"/>
              <a:gd name="connsiteY198" fmla="*/ 5668538 h 6099082"/>
              <a:gd name="connsiteX199" fmla="*/ 2240710 w 12192000"/>
              <a:gd name="connsiteY199" fmla="*/ 5667014 h 6099082"/>
              <a:gd name="connsiteX200" fmla="*/ 2179556 w 12192000"/>
              <a:gd name="connsiteY200" fmla="*/ 5677111 h 6099082"/>
              <a:gd name="connsiteX201" fmla="*/ 2149267 w 12192000"/>
              <a:gd name="connsiteY201" fmla="*/ 5691399 h 6099082"/>
              <a:gd name="connsiteX202" fmla="*/ 2102021 w 12192000"/>
              <a:gd name="connsiteY202" fmla="*/ 5706259 h 6099082"/>
              <a:gd name="connsiteX203" fmla="*/ 2054013 w 12192000"/>
              <a:gd name="connsiteY203" fmla="*/ 5711784 h 6099082"/>
              <a:gd name="connsiteX204" fmla="*/ 1973429 w 12192000"/>
              <a:gd name="connsiteY204" fmla="*/ 5689303 h 6099082"/>
              <a:gd name="connsiteX205" fmla="*/ 1944092 w 12192000"/>
              <a:gd name="connsiteY205" fmla="*/ 5687017 h 6099082"/>
              <a:gd name="connsiteX206" fmla="*/ 1878748 w 12192000"/>
              <a:gd name="connsiteY206" fmla="*/ 5676159 h 6099082"/>
              <a:gd name="connsiteX207" fmla="*/ 1821596 w 12192000"/>
              <a:gd name="connsiteY207" fmla="*/ 5676920 h 6099082"/>
              <a:gd name="connsiteX208" fmla="*/ 1775684 w 12192000"/>
              <a:gd name="connsiteY208" fmla="*/ 5694257 h 6099082"/>
              <a:gd name="connsiteX209" fmla="*/ 1709006 w 12192000"/>
              <a:gd name="connsiteY209" fmla="*/ 5697685 h 6099082"/>
              <a:gd name="connsiteX210" fmla="*/ 1665950 w 12192000"/>
              <a:gd name="connsiteY210" fmla="*/ 5685113 h 6099082"/>
              <a:gd name="connsiteX211" fmla="*/ 1657188 w 12192000"/>
              <a:gd name="connsiteY211" fmla="*/ 5683399 h 6099082"/>
              <a:gd name="connsiteX212" fmla="*/ 1544598 w 12192000"/>
              <a:gd name="connsiteY212" fmla="*/ 5682634 h 6099082"/>
              <a:gd name="connsiteX213" fmla="*/ 1404006 w 12192000"/>
              <a:gd name="connsiteY213" fmla="*/ 5720546 h 6099082"/>
              <a:gd name="connsiteX214" fmla="*/ 1380762 w 12192000"/>
              <a:gd name="connsiteY214" fmla="*/ 5728549 h 6099082"/>
              <a:gd name="connsiteX215" fmla="*/ 1267411 w 12192000"/>
              <a:gd name="connsiteY215" fmla="*/ 5742455 h 6099082"/>
              <a:gd name="connsiteX216" fmla="*/ 1206641 w 12192000"/>
              <a:gd name="connsiteY216" fmla="*/ 5756553 h 6099082"/>
              <a:gd name="connsiteX217" fmla="*/ 1162823 w 12192000"/>
              <a:gd name="connsiteY217" fmla="*/ 5757315 h 6099082"/>
              <a:gd name="connsiteX218" fmla="*/ 1109865 w 12192000"/>
              <a:gd name="connsiteY218" fmla="*/ 5782270 h 6099082"/>
              <a:gd name="connsiteX219" fmla="*/ 1092527 w 12192000"/>
              <a:gd name="connsiteY219" fmla="*/ 5793130 h 6099082"/>
              <a:gd name="connsiteX220" fmla="*/ 1071762 w 12192000"/>
              <a:gd name="connsiteY220" fmla="*/ 5799607 h 6099082"/>
              <a:gd name="connsiteX221" fmla="*/ 977653 w 12192000"/>
              <a:gd name="connsiteY221" fmla="*/ 5820182 h 6099082"/>
              <a:gd name="connsiteX222" fmla="*/ 960887 w 12192000"/>
              <a:gd name="connsiteY222" fmla="*/ 5831801 h 6099082"/>
              <a:gd name="connsiteX223" fmla="*/ 949646 w 12192000"/>
              <a:gd name="connsiteY223" fmla="*/ 5839042 h 6099082"/>
              <a:gd name="connsiteX224" fmla="*/ 858205 w 12192000"/>
              <a:gd name="connsiteY224" fmla="*/ 5851234 h 6099082"/>
              <a:gd name="connsiteX225" fmla="*/ 801053 w 12192000"/>
              <a:gd name="connsiteY225" fmla="*/ 5885715 h 6099082"/>
              <a:gd name="connsiteX226" fmla="*/ 785432 w 12192000"/>
              <a:gd name="connsiteY226" fmla="*/ 5900384 h 6099082"/>
              <a:gd name="connsiteX227" fmla="*/ 730754 w 12192000"/>
              <a:gd name="connsiteY227" fmla="*/ 5922482 h 6099082"/>
              <a:gd name="connsiteX228" fmla="*/ 546917 w 12192000"/>
              <a:gd name="connsiteY228" fmla="*/ 5964966 h 6099082"/>
              <a:gd name="connsiteX229" fmla="*/ 494337 w 12192000"/>
              <a:gd name="connsiteY229" fmla="*/ 5949915 h 6099082"/>
              <a:gd name="connsiteX230" fmla="*/ 394511 w 12192000"/>
              <a:gd name="connsiteY230" fmla="*/ 5990303 h 6099082"/>
              <a:gd name="connsiteX231" fmla="*/ 307259 w 12192000"/>
              <a:gd name="connsiteY231" fmla="*/ 6013163 h 6099082"/>
              <a:gd name="connsiteX232" fmla="*/ 274873 w 12192000"/>
              <a:gd name="connsiteY232" fmla="*/ 6018690 h 6099082"/>
              <a:gd name="connsiteX233" fmla="*/ 172384 w 12192000"/>
              <a:gd name="connsiteY233" fmla="*/ 6028786 h 6099082"/>
              <a:gd name="connsiteX234" fmla="*/ 119613 w 12192000"/>
              <a:gd name="connsiteY234" fmla="*/ 6051647 h 6099082"/>
              <a:gd name="connsiteX235" fmla="*/ 61197 w 12192000"/>
              <a:gd name="connsiteY235" fmla="*/ 6069150 h 6099082"/>
              <a:gd name="connsiteX236" fmla="*/ 544 w 12192000"/>
              <a:gd name="connsiteY236" fmla="*/ 6073921 h 6099082"/>
              <a:gd name="connsiteX237" fmla="*/ 544 w 12192000"/>
              <a:gd name="connsiteY237" fmla="*/ 5946682 h 6099082"/>
              <a:gd name="connsiteX238" fmla="*/ 0 w 12192000"/>
              <a:gd name="connsiteY238" fmla="*/ 5946682 h 6099082"/>
              <a:gd name="connsiteX239" fmla="*/ 0 w 12192000"/>
              <a:gd name="connsiteY239" fmla="*/ 1335314 h 6099082"/>
              <a:gd name="connsiteX240" fmla="*/ 0 w 12192000"/>
              <a:gd name="connsiteY240" fmla="*/ 873938 h 609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12192000" h="6099082">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6" y="5749662"/>
                </a:lnTo>
                <a:lnTo>
                  <a:pt x="6291385" y="5749714"/>
                </a:lnTo>
                <a:lnTo>
                  <a:pt x="6306284" y="5755552"/>
                </a:lnTo>
                <a:lnTo>
                  <a:pt x="6308075" y="5755968"/>
                </a:lnTo>
                <a:lnTo>
                  <a:pt x="6313854" y="5758133"/>
                </a:lnTo>
                <a:cubicBezTo>
                  <a:pt x="6321454" y="5760521"/>
                  <a:pt x="6329151" y="5762258"/>
                  <a:pt x="6337047" y="5762696"/>
                </a:cubicBezTo>
                <a:lnTo>
                  <a:pt x="6308075" y="5755968"/>
                </a:lnTo>
                <a:lnTo>
                  <a:pt x="6291385" y="5749714"/>
                </a:lnTo>
                <a:lnTo>
                  <a:pt x="6276197" y="5743764"/>
                </a:lnTo>
                <a:lnTo>
                  <a:pt x="6274406" y="5743345"/>
                </a:lnTo>
                <a:lnTo>
                  <a:pt x="6268612" y="5741171"/>
                </a:lnTo>
                <a:cubicBezTo>
                  <a:pt x="6260996" y="5738770"/>
                  <a:pt x="6253273" y="5737013"/>
                  <a:pt x="6245343" y="5736549"/>
                </a:cubicBezTo>
                <a:close/>
                <a:moveTo>
                  <a:pt x="3871824" y="5726642"/>
                </a:moveTo>
                <a:cubicBezTo>
                  <a:pt x="3883350" y="5738834"/>
                  <a:pt x="3895591" y="5748360"/>
                  <a:pt x="3908498" y="5756123"/>
                </a:cubicBezTo>
                <a:lnTo>
                  <a:pt x="3908984" y="5756350"/>
                </a:lnTo>
                <a:lnTo>
                  <a:pt x="3908498" y="5756123"/>
                </a:lnTo>
                <a:cubicBezTo>
                  <a:pt x="3895591" y="5748360"/>
                  <a:pt x="3883351" y="5738834"/>
                  <a:pt x="3871824" y="5726642"/>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5" y="5670301"/>
                </a:cubicBezTo>
                <a:lnTo>
                  <a:pt x="4858238" y="5663787"/>
                </a:lnTo>
                <a:cubicBezTo>
                  <a:pt x="4849944" y="5659978"/>
                  <a:pt x="4841980" y="5654298"/>
                  <a:pt x="4834454" y="5646059"/>
                </a:cubicBezTo>
                <a:close/>
                <a:moveTo>
                  <a:pt x="5056443" y="5643725"/>
                </a:moveTo>
                <a:lnTo>
                  <a:pt x="5072588" y="5644505"/>
                </a:lnTo>
                <a:cubicBezTo>
                  <a:pt x="5078053" y="5645963"/>
                  <a:pt x="5083589" y="5648726"/>
                  <a:pt x="5089161" y="5653107"/>
                </a:cubicBezTo>
                <a:cubicBezTo>
                  <a:pt x="5078018"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4" y="5990874"/>
                </a:cubicBezTo>
                <a:cubicBezTo>
                  <a:pt x="6133897" y="5985351"/>
                  <a:pt x="6104368" y="5997733"/>
                  <a:pt x="6074841" y="5987447"/>
                </a:cubicBezTo>
                <a:cubicBezTo>
                  <a:pt x="6065695" y="5984399"/>
                  <a:pt x="6053123" y="5992019"/>
                  <a:pt x="6042072" y="5992399"/>
                </a:cubicBezTo>
                <a:cubicBezTo>
                  <a:pt x="6014449" y="5993351"/>
                  <a:pt x="5986827" y="5993161"/>
                  <a:pt x="5959204" y="5992971"/>
                </a:cubicBezTo>
                <a:cubicBezTo>
                  <a:pt x="5934437" y="5992781"/>
                  <a:pt x="5908718" y="5995447"/>
                  <a:pt x="5884905" y="5990113"/>
                </a:cubicBezTo>
                <a:cubicBezTo>
                  <a:pt x="5859949" y="5984399"/>
                  <a:pt x="5837470" y="5985161"/>
                  <a:pt x="5813275" y="5991637"/>
                </a:cubicBezTo>
                <a:cubicBezTo>
                  <a:pt x="5796701" y="5996019"/>
                  <a:pt x="5779174" y="5996591"/>
                  <a:pt x="5762029" y="5997923"/>
                </a:cubicBezTo>
                <a:cubicBezTo>
                  <a:pt x="5743551" y="5999447"/>
                  <a:pt x="5723166" y="5995447"/>
                  <a:pt x="5706401" y="6001734"/>
                </a:cubicBezTo>
                <a:cubicBezTo>
                  <a:pt x="5656488" y="6020403"/>
                  <a:pt x="5605243" y="6024403"/>
                  <a:pt x="5553045" y="6024403"/>
                </a:cubicBezTo>
                <a:cubicBezTo>
                  <a:pt x="5543518" y="6024403"/>
                  <a:pt x="5533801" y="6021738"/>
                  <a:pt x="5524660" y="6018880"/>
                </a:cubicBezTo>
                <a:cubicBezTo>
                  <a:pt x="5471316" y="6001734"/>
                  <a:pt x="5417784" y="6003257"/>
                  <a:pt x="5363491" y="6013736"/>
                </a:cubicBezTo>
                <a:cubicBezTo>
                  <a:pt x="5352249" y="6016022"/>
                  <a:pt x="5339677" y="6016403"/>
                  <a:pt x="5328437" y="6014118"/>
                </a:cubicBezTo>
                <a:cubicBezTo>
                  <a:pt x="5296812" y="6007449"/>
                  <a:pt x="5266141" y="5996399"/>
                  <a:pt x="5234326" y="5991637"/>
                </a:cubicBezTo>
                <a:cubicBezTo>
                  <a:pt x="5181748" y="5983826"/>
                  <a:pt x="5136216" y="6010115"/>
                  <a:pt x="5089161" y="6027262"/>
                </a:cubicBezTo>
                <a:cubicBezTo>
                  <a:pt x="5044391" y="6043455"/>
                  <a:pt x="5006291" y="6080032"/>
                  <a:pt x="4953328" y="6071840"/>
                </a:cubicBezTo>
                <a:cubicBezTo>
                  <a:pt x="4947996" y="6071078"/>
                  <a:pt x="4942089" y="6076222"/>
                  <a:pt x="4936184" y="6077555"/>
                </a:cubicBezTo>
                <a:cubicBezTo>
                  <a:pt x="4919991" y="6081176"/>
                  <a:pt x="4903799" y="6085555"/>
                  <a:pt x="4887414" y="6087272"/>
                </a:cubicBezTo>
                <a:cubicBezTo>
                  <a:pt x="4867412" y="6089558"/>
                  <a:pt x="4847027" y="6088797"/>
                  <a:pt x="4827024" y="6090701"/>
                </a:cubicBezTo>
                <a:cubicBezTo>
                  <a:pt x="4801305" y="6092986"/>
                  <a:pt x="4775968" y="6099082"/>
                  <a:pt x="4750439" y="6099082"/>
                </a:cubicBezTo>
                <a:cubicBezTo>
                  <a:pt x="4729865" y="6099082"/>
                  <a:pt x="4709480" y="6092034"/>
                  <a:pt x="4689097" y="6088605"/>
                </a:cubicBezTo>
                <a:cubicBezTo>
                  <a:pt x="4660331" y="6083842"/>
                  <a:pt x="4628705" y="6085176"/>
                  <a:pt x="4603368" y="6072984"/>
                </a:cubicBezTo>
                <a:cubicBezTo>
                  <a:pt x="4576318" y="6060029"/>
                  <a:pt x="4550599" y="6054123"/>
                  <a:pt x="4522595" y="6058123"/>
                </a:cubicBezTo>
                <a:cubicBezTo>
                  <a:pt x="4513260" y="6059457"/>
                  <a:pt x="4501257" y="6067459"/>
                  <a:pt x="4497067" y="6075649"/>
                </a:cubicBezTo>
                <a:cubicBezTo>
                  <a:pt x="4487731" y="6093938"/>
                  <a:pt x="4474968" y="6097178"/>
                  <a:pt x="4457632" y="6090890"/>
                </a:cubicBezTo>
                <a:cubicBezTo>
                  <a:pt x="4442581" y="6085555"/>
                  <a:pt x="4424103" y="6082890"/>
                  <a:pt x="4413816" y="6072601"/>
                </a:cubicBezTo>
                <a:cubicBezTo>
                  <a:pt x="4384668" y="6043455"/>
                  <a:pt x="4347518" y="6042503"/>
                  <a:pt x="4311323" y="6034693"/>
                </a:cubicBezTo>
                <a:cubicBezTo>
                  <a:pt x="4289227" y="6029928"/>
                  <a:pt x="4268649" y="6029738"/>
                  <a:pt x="4246551" y="6032976"/>
                </a:cubicBezTo>
                <a:cubicBezTo>
                  <a:pt x="4198545"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ln>
            <a:noFill/>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8" name="Group 17">
            <a:extLst>
              <a:ext uri="{FF2B5EF4-FFF2-40B4-BE49-F238E27FC236}">
                <a16:creationId xmlns:a16="http://schemas.microsoft.com/office/drawing/2014/main" id="{4252769E-B9F0-4068-A645-5BBEF16E9C2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3296010"/>
            <a:ext cx="12191456" cy="2849975"/>
            <a:chOff x="476" y="-3923156"/>
            <a:chExt cx="10667524" cy="2493728"/>
          </a:xfrm>
        </p:grpSpPr>
        <p:sp>
          <p:nvSpPr>
            <p:cNvPr id="19" name="Freeform: Shape 18">
              <a:extLst>
                <a:ext uri="{FF2B5EF4-FFF2-40B4-BE49-F238E27FC236}">
                  <a16:creationId xmlns:a16="http://schemas.microsoft.com/office/drawing/2014/main" id="{1E12D6AD-7096-45BB-9C02-468B2704C15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39953252-97DE-4766-B2F6-E4FDA2FDA6A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4" name="Immagine 3">
            <a:extLst>
              <a:ext uri="{FF2B5EF4-FFF2-40B4-BE49-F238E27FC236}">
                <a16:creationId xmlns:a16="http://schemas.microsoft.com/office/drawing/2014/main" id="{7BCFB630-8640-42F8-AC38-A99F9E73A0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6131" y="6145985"/>
            <a:ext cx="1553725" cy="589049"/>
          </a:xfrm>
          <a:prstGeom prst="rect">
            <a:avLst/>
          </a:prstGeom>
        </p:spPr>
      </p:pic>
      <p:sp>
        <p:nvSpPr>
          <p:cNvPr id="12" name="CasellaDiTesto 11">
            <a:extLst>
              <a:ext uri="{FF2B5EF4-FFF2-40B4-BE49-F238E27FC236}">
                <a16:creationId xmlns:a16="http://schemas.microsoft.com/office/drawing/2014/main" id="{51106479-F3DC-4968-B835-1CBCEE97D0A7}"/>
              </a:ext>
            </a:extLst>
          </p:cNvPr>
          <p:cNvSpPr txBox="1"/>
          <p:nvPr/>
        </p:nvSpPr>
        <p:spPr>
          <a:xfrm>
            <a:off x="800100" y="295188"/>
            <a:ext cx="10591800" cy="6001643"/>
          </a:xfrm>
          <a:prstGeom prst="rect">
            <a:avLst/>
          </a:prstGeom>
          <a:noFill/>
        </p:spPr>
        <p:txBody>
          <a:bodyPr wrap="square" rtlCol="0">
            <a:spAutoFit/>
          </a:bodyPr>
          <a:lstStyle/>
          <a:p>
            <a:pPr algn="ctr"/>
            <a:r>
              <a:rPr lang="it-IT" sz="3600" b="1" u="sng" dirty="0">
                <a:solidFill>
                  <a:schemeClr val="bg1"/>
                </a:solidFill>
                <a:latin typeface="Baskerville Old Face" panose="02020602080505020303" pitchFamily="18" charset="0"/>
              </a:rPr>
              <a:t>La storia dell’asilo nido tra Otto e Novecento in Europa</a:t>
            </a:r>
          </a:p>
          <a:p>
            <a:pPr algn="just"/>
            <a:endParaRPr lang="it-IT" sz="2200" dirty="0">
              <a:solidFill>
                <a:schemeClr val="bg1"/>
              </a:solidFill>
              <a:latin typeface="Baskerville Old Face" panose="02020602080505020303" pitchFamily="18" charset="0"/>
            </a:endParaRPr>
          </a:p>
          <a:p>
            <a:pPr marL="0" indent="0" algn="ctr">
              <a:spcBef>
                <a:spcPts val="0"/>
              </a:spcBef>
              <a:buNone/>
            </a:pPr>
            <a:r>
              <a:rPr lang="it-IT" sz="2400" b="1" dirty="0">
                <a:solidFill>
                  <a:schemeClr val="bg1"/>
                </a:solidFill>
                <a:latin typeface="Baskerville Old Face" panose="02020602080505020303" pitchFamily="18" charset="0"/>
              </a:rPr>
              <a:t>La nascita e la diffusione delle </a:t>
            </a:r>
            <a:r>
              <a:rPr lang="it-IT" sz="2400" b="1" i="1" dirty="0" err="1">
                <a:solidFill>
                  <a:schemeClr val="bg1"/>
                </a:solidFill>
                <a:latin typeface="Baskerville Old Face" panose="02020602080505020303" pitchFamily="18" charset="0"/>
              </a:rPr>
              <a:t>crèches</a:t>
            </a:r>
            <a:r>
              <a:rPr lang="it-IT" sz="2400" b="1" dirty="0">
                <a:solidFill>
                  <a:schemeClr val="bg1"/>
                </a:solidFill>
                <a:latin typeface="Baskerville Old Face" panose="02020602080505020303" pitchFamily="18" charset="0"/>
              </a:rPr>
              <a:t> in Francia</a:t>
            </a:r>
          </a:p>
          <a:p>
            <a:pPr marL="0" indent="0" algn="just">
              <a:spcBef>
                <a:spcPts val="0"/>
              </a:spcBef>
              <a:buNone/>
            </a:pPr>
            <a:endParaRPr lang="it-IT" sz="2400" dirty="0">
              <a:solidFill>
                <a:schemeClr val="bg1"/>
              </a:solidFill>
              <a:latin typeface="Baskerville Old Face" panose="02020602080505020303" pitchFamily="18" charset="0"/>
            </a:endParaRPr>
          </a:p>
          <a:p>
            <a:pPr algn="just">
              <a:spcBef>
                <a:spcPts val="0"/>
              </a:spcBef>
              <a:buFont typeface="Courier New" panose="02070309020205020404" pitchFamily="49" charset="0"/>
              <a:buChar char="o"/>
            </a:pPr>
            <a:r>
              <a:rPr lang="it-IT" sz="2200" dirty="0">
                <a:solidFill>
                  <a:schemeClr val="bg1"/>
                </a:solidFill>
                <a:latin typeface="Baskerville Old Face" panose="02020602080505020303" pitchFamily="18" charset="0"/>
              </a:rPr>
              <a:t> Le </a:t>
            </a:r>
            <a:r>
              <a:rPr lang="it-IT" sz="2200" b="1" i="1" u="sng" dirty="0" err="1">
                <a:solidFill>
                  <a:schemeClr val="bg1"/>
                </a:solidFill>
                <a:latin typeface="Baskerville Old Face" panose="02020602080505020303" pitchFamily="18" charset="0"/>
              </a:rPr>
              <a:t>salles</a:t>
            </a:r>
            <a:r>
              <a:rPr lang="it-IT" sz="2200" b="1" i="1" u="sng" dirty="0">
                <a:solidFill>
                  <a:schemeClr val="bg1"/>
                </a:solidFill>
                <a:latin typeface="Baskerville Old Face" panose="02020602080505020303" pitchFamily="18" charset="0"/>
              </a:rPr>
              <a:t> d’</a:t>
            </a:r>
            <a:r>
              <a:rPr lang="it-IT" sz="2200" b="1" i="1" u="sng" dirty="0" err="1">
                <a:solidFill>
                  <a:schemeClr val="bg1"/>
                </a:solidFill>
                <a:latin typeface="Baskerville Old Face" panose="02020602080505020303" pitchFamily="18" charset="0"/>
              </a:rPr>
              <a:t>asile</a:t>
            </a:r>
            <a:r>
              <a:rPr lang="it-IT" sz="2200" dirty="0">
                <a:solidFill>
                  <a:schemeClr val="bg1"/>
                </a:solidFill>
                <a:latin typeface="Baskerville Old Face" panose="02020602080505020303" pitchFamily="18" charset="0"/>
              </a:rPr>
              <a:t> sono le istituzioni educative per la prima infanzia nate per opera del sacerdote Jean-Frédéric </a:t>
            </a:r>
            <a:r>
              <a:rPr lang="it-IT" sz="2200" u="sng" dirty="0" err="1">
                <a:solidFill>
                  <a:schemeClr val="bg1"/>
                </a:solidFill>
                <a:latin typeface="Baskerville Old Face" panose="02020602080505020303" pitchFamily="18" charset="0"/>
              </a:rPr>
              <a:t>Oberlin</a:t>
            </a:r>
            <a:r>
              <a:rPr lang="it-IT" sz="2200" dirty="0">
                <a:solidFill>
                  <a:schemeClr val="bg1"/>
                </a:solidFill>
                <a:latin typeface="Baskerville Old Face" panose="02020602080505020303" pitchFamily="18" charset="0"/>
              </a:rPr>
              <a:t> (1740-1826), che nel 1770 fondò alcune scuole presso la parrocchia </a:t>
            </a:r>
            <a:r>
              <a:rPr lang="it-IT" sz="2200" dirty="0" err="1">
                <a:solidFill>
                  <a:schemeClr val="bg1"/>
                </a:solidFill>
                <a:latin typeface="Baskerville Old Face" panose="02020602080505020303" pitchFamily="18" charset="0"/>
              </a:rPr>
              <a:t>Ban</a:t>
            </a:r>
            <a:r>
              <a:rPr lang="it-IT" sz="2200" dirty="0">
                <a:solidFill>
                  <a:schemeClr val="bg1"/>
                </a:solidFill>
                <a:latin typeface="Baskerville Old Face" panose="02020602080505020303" pitchFamily="18" charset="0"/>
              </a:rPr>
              <a:t>-de-la-Roche, dove alcune fanciulle insegnavano alle bambine (dai 4 ai 7 anni) i rudimenti di storia naturale e geografia, a lavorare a maglia e a recitare le preghiere in francese</a:t>
            </a:r>
          </a:p>
          <a:p>
            <a:pPr algn="just">
              <a:spcBef>
                <a:spcPts val="0"/>
              </a:spcBef>
            </a:pPr>
            <a:endParaRPr lang="it-IT" dirty="0">
              <a:solidFill>
                <a:schemeClr val="bg1"/>
              </a:solidFill>
              <a:latin typeface="Baskerville Old Face" panose="02020602080505020303" pitchFamily="18" charset="0"/>
            </a:endParaRPr>
          </a:p>
          <a:p>
            <a:pPr algn="just">
              <a:spcBef>
                <a:spcPts val="0"/>
              </a:spcBef>
              <a:buFont typeface="Courier New" panose="02070309020205020404" pitchFamily="49" charset="0"/>
              <a:buChar char="o"/>
            </a:pPr>
            <a:r>
              <a:rPr lang="it-IT" sz="2200" dirty="0">
                <a:solidFill>
                  <a:schemeClr val="bg1"/>
                </a:solidFill>
                <a:latin typeface="Baskerville Old Face" panose="02020602080505020303" pitchFamily="18" charset="0"/>
              </a:rPr>
              <a:t> Nel 1801, seguendo l’esempio del sacerdote </a:t>
            </a:r>
            <a:r>
              <a:rPr lang="it-IT" sz="2200" dirty="0" err="1">
                <a:solidFill>
                  <a:schemeClr val="bg1"/>
                </a:solidFill>
                <a:latin typeface="Baskerville Old Face" panose="02020602080505020303" pitchFamily="18" charset="0"/>
              </a:rPr>
              <a:t>Oberlin</a:t>
            </a:r>
            <a:r>
              <a:rPr lang="it-IT" sz="2200" dirty="0">
                <a:solidFill>
                  <a:schemeClr val="bg1"/>
                </a:solidFill>
                <a:latin typeface="Baskerville Old Face" panose="02020602080505020303" pitchFamily="18" charset="0"/>
              </a:rPr>
              <a:t>, la marchesa de </a:t>
            </a:r>
            <a:r>
              <a:rPr lang="it-IT" sz="2200" dirty="0" err="1">
                <a:solidFill>
                  <a:schemeClr val="bg1"/>
                </a:solidFill>
                <a:latin typeface="Baskerville Old Face" panose="02020602080505020303" pitchFamily="18" charset="0"/>
              </a:rPr>
              <a:t>Pastoret</a:t>
            </a:r>
            <a:r>
              <a:rPr lang="it-IT" sz="2200" dirty="0">
                <a:solidFill>
                  <a:schemeClr val="bg1"/>
                </a:solidFill>
                <a:latin typeface="Baskerville Old Face" panose="02020602080505020303" pitchFamily="18" charset="0"/>
              </a:rPr>
              <a:t>, vice presidentessa della «Société de </a:t>
            </a:r>
            <a:r>
              <a:rPr lang="it-IT" sz="2200" dirty="0" err="1">
                <a:solidFill>
                  <a:schemeClr val="bg1"/>
                </a:solidFill>
                <a:latin typeface="Baskerville Old Face" panose="02020602080505020303" pitchFamily="18" charset="0"/>
              </a:rPr>
              <a:t>charité</a:t>
            </a:r>
            <a:r>
              <a:rPr lang="it-IT" sz="2200" dirty="0">
                <a:solidFill>
                  <a:schemeClr val="bg1"/>
                </a:solidFill>
                <a:latin typeface="Baskerville Old Face" panose="02020602080505020303" pitchFamily="18" charset="0"/>
              </a:rPr>
              <a:t> </a:t>
            </a:r>
            <a:r>
              <a:rPr lang="it-IT" sz="2200" dirty="0" err="1">
                <a:solidFill>
                  <a:schemeClr val="bg1"/>
                </a:solidFill>
                <a:latin typeface="Baskerville Old Face" panose="02020602080505020303" pitchFamily="18" charset="0"/>
              </a:rPr>
              <a:t>maternelle</a:t>
            </a:r>
            <a:r>
              <a:rPr lang="it-IT" sz="2200" dirty="0">
                <a:solidFill>
                  <a:schemeClr val="bg1"/>
                </a:solidFill>
                <a:latin typeface="Baskerville Old Face" panose="02020602080505020303" pitchFamily="18" charset="0"/>
              </a:rPr>
              <a:t>», accolse in una </a:t>
            </a:r>
            <a:r>
              <a:rPr lang="it-IT" sz="2200" b="1" i="1" u="sng" dirty="0" err="1">
                <a:solidFill>
                  <a:schemeClr val="bg1"/>
                </a:solidFill>
                <a:latin typeface="Baskerville Old Face" panose="02020602080505020303" pitchFamily="18" charset="0"/>
              </a:rPr>
              <a:t>salle</a:t>
            </a:r>
            <a:r>
              <a:rPr lang="it-IT" sz="2200" b="1" i="1" u="sng" dirty="0">
                <a:solidFill>
                  <a:schemeClr val="bg1"/>
                </a:solidFill>
                <a:latin typeface="Baskerville Old Face" panose="02020602080505020303" pitchFamily="18" charset="0"/>
              </a:rPr>
              <a:t> d’</a:t>
            </a:r>
            <a:r>
              <a:rPr lang="it-IT" sz="2200" b="1" i="1" u="sng" dirty="0" err="1">
                <a:solidFill>
                  <a:schemeClr val="bg1"/>
                </a:solidFill>
                <a:latin typeface="Baskerville Old Face" panose="02020602080505020303" pitchFamily="18" charset="0"/>
              </a:rPr>
              <a:t>hospitalité</a:t>
            </a:r>
            <a:r>
              <a:rPr lang="it-IT" sz="2200" i="1" dirty="0">
                <a:solidFill>
                  <a:schemeClr val="bg1"/>
                </a:solidFill>
                <a:latin typeface="Baskerville Old Face" panose="02020602080505020303" pitchFamily="18" charset="0"/>
              </a:rPr>
              <a:t> </a:t>
            </a:r>
            <a:r>
              <a:rPr lang="it-IT" sz="2200" dirty="0">
                <a:solidFill>
                  <a:schemeClr val="bg1"/>
                </a:solidFill>
                <a:latin typeface="Baskerville Old Face" panose="02020602080505020303" pitchFamily="18" charset="0"/>
              </a:rPr>
              <a:t>(sala di custodia) 12 bambini al di sotto dei 15 mesi (non ancora svezzati) con la collaborazione di dame di carità, al fine di consentire alle lavoratrici di allattare il proprio bambino e di riprenderlo alla fine della giornata di lavoro</a:t>
            </a:r>
          </a:p>
          <a:p>
            <a:pPr algn="just">
              <a:spcBef>
                <a:spcPts val="0"/>
              </a:spcBef>
            </a:pPr>
            <a:endParaRPr lang="it-IT" dirty="0">
              <a:solidFill>
                <a:schemeClr val="bg1"/>
              </a:solidFill>
              <a:latin typeface="Baskerville Old Face" panose="02020602080505020303" pitchFamily="18" charset="0"/>
            </a:endParaRPr>
          </a:p>
          <a:p>
            <a:pPr algn="just">
              <a:spcBef>
                <a:spcPts val="0"/>
              </a:spcBef>
              <a:buFont typeface="Courier New" panose="02070309020205020404" pitchFamily="49" charset="0"/>
              <a:buChar char="o"/>
            </a:pPr>
            <a:r>
              <a:rPr lang="it-IT" sz="2200" dirty="0">
                <a:solidFill>
                  <a:schemeClr val="bg1"/>
                </a:solidFill>
                <a:latin typeface="Baskerville Old Face" panose="02020602080505020303" pitchFamily="18" charset="0"/>
              </a:rPr>
              <a:t> Nel 1826 un comitato di dame della carità aprì la prima </a:t>
            </a:r>
            <a:r>
              <a:rPr lang="it-IT" sz="2200" i="1" u="sng" dirty="0" err="1">
                <a:solidFill>
                  <a:schemeClr val="bg1"/>
                </a:solidFill>
                <a:latin typeface="Baskerville Old Face" panose="02020602080505020303" pitchFamily="18" charset="0"/>
              </a:rPr>
              <a:t>salle</a:t>
            </a:r>
            <a:r>
              <a:rPr lang="it-IT" sz="2200" i="1" u="sng" dirty="0">
                <a:solidFill>
                  <a:schemeClr val="bg1"/>
                </a:solidFill>
                <a:latin typeface="Baskerville Old Face" panose="02020602080505020303" pitchFamily="18" charset="0"/>
              </a:rPr>
              <a:t> d’</a:t>
            </a:r>
            <a:r>
              <a:rPr lang="it-IT" sz="2200" i="1" u="sng" dirty="0" err="1">
                <a:solidFill>
                  <a:schemeClr val="bg1"/>
                </a:solidFill>
                <a:latin typeface="Baskerville Old Face" panose="02020602080505020303" pitchFamily="18" charset="0"/>
              </a:rPr>
              <a:t>asile</a:t>
            </a:r>
            <a:r>
              <a:rPr lang="it-IT" sz="2200" i="1" dirty="0">
                <a:solidFill>
                  <a:schemeClr val="bg1"/>
                </a:solidFill>
                <a:latin typeface="Baskerville Old Face" panose="02020602080505020303" pitchFamily="18" charset="0"/>
              </a:rPr>
              <a:t> </a:t>
            </a:r>
            <a:r>
              <a:rPr lang="it-IT" sz="2200" dirty="0">
                <a:solidFill>
                  <a:schemeClr val="bg1"/>
                </a:solidFill>
                <a:latin typeface="Baskerville Old Face" panose="02020602080505020303" pitchFamily="18" charset="0"/>
              </a:rPr>
              <a:t>a Parigi, evento cruciale per la diffusione delle sale di custodia in tutta la Francia.</a:t>
            </a:r>
          </a:p>
        </p:txBody>
      </p:sp>
    </p:spTree>
    <p:extLst>
      <p:ext uri="{BB962C8B-B14F-4D97-AF65-F5344CB8AC3E}">
        <p14:creationId xmlns:p14="http://schemas.microsoft.com/office/powerpoint/2010/main" val="40695338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useBgFill="1">
        <p:nvSpPr>
          <p:cNvPr id="14" name="Freeform: Shape 15">
            <a:extLst>
              <a:ext uri="{FF2B5EF4-FFF2-40B4-BE49-F238E27FC236}">
                <a16:creationId xmlns:a16="http://schemas.microsoft.com/office/drawing/2014/main" id="{C5486FEF-95C5-433A-8B8C-9C07A3C3881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099082"/>
          </a:xfrm>
          <a:custGeom>
            <a:avLst/>
            <a:gdLst>
              <a:gd name="connsiteX0" fmla="*/ 7230262 w 12192000"/>
              <a:gd name="connsiteY0" fmla="*/ 5906862 h 6099082"/>
              <a:gd name="connsiteX1" fmla="*/ 7197115 w 12192000"/>
              <a:gd name="connsiteY1" fmla="*/ 5913338 h 6099082"/>
              <a:gd name="connsiteX2" fmla="*/ 7214545 w 12192000"/>
              <a:gd name="connsiteY2" fmla="*/ 5911744 h 6099082"/>
              <a:gd name="connsiteX3" fmla="*/ 7230262 w 12192000"/>
              <a:gd name="connsiteY3" fmla="*/ 5906862 h 6099082"/>
              <a:gd name="connsiteX4" fmla="*/ 7009120 w 12192000"/>
              <a:gd name="connsiteY4" fmla="*/ 5850263 h 6099082"/>
              <a:gd name="connsiteX5" fmla="*/ 7021563 w 12192000"/>
              <a:gd name="connsiteY5" fmla="*/ 5861355 h 6099082"/>
              <a:gd name="connsiteX6" fmla="*/ 7021563 w 12192000"/>
              <a:gd name="connsiteY6" fmla="*/ 5861354 h 6099082"/>
              <a:gd name="connsiteX7" fmla="*/ 7768443 w 12192000"/>
              <a:gd name="connsiteY7" fmla="*/ 5742074 h 6099082"/>
              <a:gd name="connsiteX8" fmla="*/ 7768443 w 12192000"/>
              <a:gd name="connsiteY8" fmla="*/ 5742075 h 6099082"/>
              <a:gd name="connsiteX9" fmla="*/ 7792447 w 12192000"/>
              <a:gd name="connsiteY9" fmla="*/ 5764553 h 6099082"/>
              <a:gd name="connsiteX10" fmla="*/ 7768443 w 12192000"/>
              <a:gd name="connsiteY10" fmla="*/ 5742074 h 6099082"/>
              <a:gd name="connsiteX11" fmla="*/ 4038748 w 12192000"/>
              <a:gd name="connsiteY11" fmla="*/ 5739955 h 6099082"/>
              <a:gd name="connsiteX12" fmla="*/ 4030517 w 12192000"/>
              <a:gd name="connsiteY12" fmla="*/ 5751599 h 6099082"/>
              <a:gd name="connsiteX13" fmla="*/ 4015609 w 12192000"/>
              <a:gd name="connsiteY13" fmla="*/ 5770450 h 6099082"/>
              <a:gd name="connsiteX14" fmla="*/ 3996845 w 12192000"/>
              <a:gd name="connsiteY14" fmla="*/ 5780104 h 6099082"/>
              <a:gd name="connsiteX15" fmla="*/ 4030518 w 12192000"/>
              <a:gd name="connsiteY15" fmla="*/ 5751599 h 6099082"/>
              <a:gd name="connsiteX16" fmla="*/ 6245343 w 12192000"/>
              <a:gd name="connsiteY16" fmla="*/ 5736549 h 6099082"/>
              <a:gd name="connsiteX17" fmla="*/ 6274406 w 12192000"/>
              <a:gd name="connsiteY17" fmla="*/ 5743345 h 6099082"/>
              <a:gd name="connsiteX18" fmla="*/ 6291246 w 12192000"/>
              <a:gd name="connsiteY18" fmla="*/ 5749662 h 6099082"/>
              <a:gd name="connsiteX19" fmla="*/ 6291385 w 12192000"/>
              <a:gd name="connsiteY19" fmla="*/ 5749714 h 6099082"/>
              <a:gd name="connsiteX20" fmla="*/ 6306284 w 12192000"/>
              <a:gd name="connsiteY20" fmla="*/ 5755552 h 6099082"/>
              <a:gd name="connsiteX21" fmla="*/ 6308075 w 12192000"/>
              <a:gd name="connsiteY21" fmla="*/ 5755968 h 6099082"/>
              <a:gd name="connsiteX22" fmla="*/ 6313854 w 12192000"/>
              <a:gd name="connsiteY22" fmla="*/ 5758133 h 6099082"/>
              <a:gd name="connsiteX23" fmla="*/ 6337047 w 12192000"/>
              <a:gd name="connsiteY23" fmla="*/ 5762696 h 6099082"/>
              <a:gd name="connsiteX24" fmla="*/ 6308075 w 12192000"/>
              <a:gd name="connsiteY24" fmla="*/ 5755968 h 6099082"/>
              <a:gd name="connsiteX25" fmla="*/ 6291385 w 12192000"/>
              <a:gd name="connsiteY25" fmla="*/ 5749714 h 6099082"/>
              <a:gd name="connsiteX26" fmla="*/ 6276197 w 12192000"/>
              <a:gd name="connsiteY26" fmla="*/ 5743764 h 6099082"/>
              <a:gd name="connsiteX27" fmla="*/ 6274406 w 12192000"/>
              <a:gd name="connsiteY27" fmla="*/ 5743345 h 6099082"/>
              <a:gd name="connsiteX28" fmla="*/ 6268612 w 12192000"/>
              <a:gd name="connsiteY28" fmla="*/ 5741171 h 6099082"/>
              <a:gd name="connsiteX29" fmla="*/ 6245343 w 12192000"/>
              <a:gd name="connsiteY29" fmla="*/ 5736549 h 6099082"/>
              <a:gd name="connsiteX30" fmla="*/ 3871824 w 12192000"/>
              <a:gd name="connsiteY30" fmla="*/ 5726642 h 6099082"/>
              <a:gd name="connsiteX31" fmla="*/ 3908498 w 12192000"/>
              <a:gd name="connsiteY31" fmla="*/ 5756123 h 6099082"/>
              <a:gd name="connsiteX32" fmla="*/ 3908984 w 12192000"/>
              <a:gd name="connsiteY32" fmla="*/ 5756350 h 6099082"/>
              <a:gd name="connsiteX33" fmla="*/ 3908498 w 12192000"/>
              <a:gd name="connsiteY33" fmla="*/ 5756123 h 6099082"/>
              <a:gd name="connsiteX34" fmla="*/ 3871824 w 12192000"/>
              <a:gd name="connsiteY34" fmla="*/ 5726642 h 6099082"/>
              <a:gd name="connsiteX35" fmla="*/ 6558837 w 12192000"/>
              <a:gd name="connsiteY35" fmla="*/ 5706717 h 6099082"/>
              <a:gd name="connsiteX36" fmla="*/ 6529984 w 12192000"/>
              <a:gd name="connsiteY36" fmla="*/ 5708163 h 6099082"/>
              <a:gd name="connsiteX37" fmla="*/ 6589207 w 12192000"/>
              <a:gd name="connsiteY37" fmla="*/ 5711593 h 6099082"/>
              <a:gd name="connsiteX38" fmla="*/ 6558837 w 12192000"/>
              <a:gd name="connsiteY38" fmla="*/ 5706717 h 6099082"/>
              <a:gd name="connsiteX39" fmla="*/ 4834454 w 12192000"/>
              <a:gd name="connsiteY39" fmla="*/ 5646059 h 6099082"/>
              <a:gd name="connsiteX40" fmla="*/ 4883985 w 12192000"/>
              <a:gd name="connsiteY40" fmla="*/ 5670301 h 6099082"/>
              <a:gd name="connsiteX41" fmla="*/ 4858238 w 12192000"/>
              <a:gd name="connsiteY41" fmla="*/ 5663787 h 6099082"/>
              <a:gd name="connsiteX42" fmla="*/ 4834454 w 12192000"/>
              <a:gd name="connsiteY42" fmla="*/ 5646059 h 6099082"/>
              <a:gd name="connsiteX43" fmla="*/ 5056443 w 12192000"/>
              <a:gd name="connsiteY43" fmla="*/ 5643725 h 6099082"/>
              <a:gd name="connsiteX44" fmla="*/ 5072588 w 12192000"/>
              <a:gd name="connsiteY44" fmla="*/ 5644505 h 6099082"/>
              <a:gd name="connsiteX45" fmla="*/ 5089161 w 12192000"/>
              <a:gd name="connsiteY45" fmla="*/ 5653107 h 6099082"/>
              <a:gd name="connsiteX46" fmla="*/ 5056443 w 12192000"/>
              <a:gd name="connsiteY46" fmla="*/ 5643725 h 6099082"/>
              <a:gd name="connsiteX47" fmla="*/ 739852 w 12192000"/>
              <a:gd name="connsiteY47" fmla="*/ 5343843 h 6099082"/>
              <a:gd name="connsiteX48" fmla="*/ 724278 w 12192000"/>
              <a:gd name="connsiteY48" fmla="*/ 5365062 h 6099082"/>
              <a:gd name="connsiteX49" fmla="*/ 708621 w 12192000"/>
              <a:gd name="connsiteY49" fmla="*/ 5381222 h 6099082"/>
              <a:gd name="connsiteX50" fmla="*/ 691439 w 12192000"/>
              <a:gd name="connsiteY50" fmla="*/ 5386697 h 6099082"/>
              <a:gd name="connsiteX51" fmla="*/ 708622 w 12192000"/>
              <a:gd name="connsiteY51" fmla="*/ 5381222 h 6099082"/>
              <a:gd name="connsiteX52" fmla="*/ 724279 w 12192000"/>
              <a:gd name="connsiteY52" fmla="*/ 5365062 h 6099082"/>
              <a:gd name="connsiteX53" fmla="*/ 739852 w 12192000"/>
              <a:gd name="connsiteY53" fmla="*/ 5343843 h 6099082"/>
              <a:gd name="connsiteX54" fmla="*/ 8934151 w 12192000"/>
              <a:gd name="connsiteY54" fmla="*/ 5275333 h 6099082"/>
              <a:gd name="connsiteX55" fmla="*/ 8954249 w 12192000"/>
              <a:gd name="connsiteY55" fmla="*/ 5290264 h 6099082"/>
              <a:gd name="connsiteX56" fmla="*/ 8962389 w 12192000"/>
              <a:gd name="connsiteY56" fmla="*/ 5293563 h 6099082"/>
              <a:gd name="connsiteX57" fmla="*/ 8954250 w 12192000"/>
              <a:gd name="connsiteY57" fmla="*/ 5290264 h 6099082"/>
              <a:gd name="connsiteX58" fmla="*/ 8934151 w 12192000"/>
              <a:gd name="connsiteY58" fmla="*/ 5275333 h 6099082"/>
              <a:gd name="connsiteX59" fmla="*/ 2314816 w 12192000"/>
              <a:gd name="connsiteY59" fmla="*/ 5273737 h 6099082"/>
              <a:gd name="connsiteX60" fmla="*/ 2300909 w 12192000"/>
              <a:gd name="connsiteY60" fmla="*/ 5279143 h 6099082"/>
              <a:gd name="connsiteX61" fmla="*/ 2216515 w 12192000"/>
              <a:gd name="connsiteY61" fmla="*/ 5314887 h 6099082"/>
              <a:gd name="connsiteX62" fmla="*/ 2300910 w 12192000"/>
              <a:gd name="connsiteY62" fmla="*/ 5279143 h 6099082"/>
              <a:gd name="connsiteX63" fmla="*/ 1916629 w 12192000"/>
              <a:gd name="connsiteY63" fmla="*/ 5252000 h 6099082"/>
              <a:gd name="connsiteX64" fmla="*/ 1907132 w 12192000"/>
              <a:gd name="connsiteY64" fmla="*/ 5255330 h 6099082"/>
              <a:gd name="connsiteX65" fmla="*/ 1866619 w 12192000"/>
              <a:gd name="connsiteY65" fmla="*/ 5265015 h 6099082"/>
              <a:gd name="connsiteX66" fmla="*/ 1907133 w 12192000"/>
              <a:gd name="connsiteY66" fmla="*/ 5255330 h 6099082"/>
              <a:gd name="connsiteX67" fmla="*/ 2058204 w 12192000"/>
              <a:gd name="connsiteY67" fmla="*/ 5241232 h 6099082"/>
              <a:gd name="connsiteX68" fmla="*/ 2108194 w 12192000"/>
              <a:gd name="connsiteY68" fmla="*/ 5255939 h 6099082"/>
              <a:gd name="connsiteX69" fmla="*/ 2058204 w 12192000"/>
              <a:gd name="connsiteY69" fmla="*/ 5241232 h 6099082"/>
              <a:gd name="connsiteX70" fmla="*/ 0 w 12192000"/>
              <a:gd name="connsiteY70" fmla="*/ 0 h 6099082"/>
              <a:gd name="connsiteX71" fmla="*/ 12191456 w 12192000"/>
              <a:gd name="connsiteY71" fmla="*/ 0 h 6099082"/>
              <a:gd name="connsiteX72" fmla="*/ 12191456 w 12192000"/>
              <a:gd name="connsiteY72" fmla="*/ 873938 h 6099082"/>
              <a:gd name="connsiteX73" fmla="*/ 12192000 w 12192000"/>
              <a:gd name="connsiteY73" fmla="*/ 873938 h 6099082"/>
              <a:gd name="connsiteX74" fmla="*/ 12192000 w 12192000"/>
              <a:gd name="connsiteY74" fmla="*/ 3249107 h 6099082"/>
              <a:gd name="connsiteX75" fmla="*/ 12192000 w 12192000"/>
              <a:gd name="connsiteY75" fmla="*/ 3283970 h 6099082"/>
              <a:gd name="connsiteX76" fmla="*/ 12192000 w 12192000"/>
              <a:gd name="connsiteY76" fmla="*/ 3681702 h 6099082"/>
              <a:gd name="connsiteX77" fmla="*/ 12160947 w 12192000"/>
              <a:gd name="connsiteY77" fmla="*/ 3710323 h 6099082"/>
              <a:gd name="connsiteX78" fmla="*/ 12026448 w 12192000"/>
              <a:gd name="connsiteY78" fmla="*/ 3770523 h 6099082"/>
              <a:gd name="connsiteX79" fmla="*/ 11986443 w 12192000"/>
              <a:gd name="connsiteY79" fmla="*/ 3786526 h 6099082"/>
              <a:gd name="connsiteX80" fmla="*/ 11821656 w 12192000"/>
              <a:gd name="connsiteY80" fmla="*/ 3889591 h 6099082"/>
              <a:gd name="connsiteX81" fmla="*/ 11672489 w 12192000"/>
              <a:gd name="connsiteY81" fmla="*/ 4017039 h 6099082"/>
              <a:gd name="connsiteX82" fmla="*/ 11562947 w 12192000"/>
              <a:gd name="connsiteY82" fmla="*/ 4168300 h 6099082"/>
              <a:gd name="connsiteX83" fmla="*/ 11532275 w 12192000"/>
              <a:gd name="connsiteY83" fmla="*/ 4204307 h 6099082"/>
              <a:gd name="connsiteX84" fmla="*/ 11448453 w 12192000"/>
              <a:gd name="connsiteY84" fmla="*/ 4249457 h 6099082"/>
              <a:gd name="connsiteX85" fmla="*/ 11374346 w 12192000"/>
              <a:gd name="connsiteY85" fmla="*/ 4283366 h 6099082"/>
              <a:gd name="connsiteX86" fmla="*/ 11320623 w 12192000"/>
              <a:gd name="connsiteY86" fmla="*/ 4320897 h 6099082"/>
              <a:gd name="connsiteX87" fmla="*/ 11275283 w 12192000"/>
              <a:gd name="connsiteY87" fmla="*/ 4355378 h 6099082"/>
              <a:gd name="connsiteX88" fmla="*/ 11172600 w 12192000"/>
              <a:gd name="connsiteY88" fmla="*/ 4444536 h 6099082"/>
              <a:gd name="connsiteX89" fmla="*/ 11058869 w 12192000"/>
              <a:gd name="connsiteY89" fmla="*/ 4519786 h 6099082"/>
              <a:gd name="connsiteX90" fmla="*/ 10967423 w 12192000"/>
              <a:gd name="connsiteY90" fmla="*/ 4611991 h 6099082"/>
              <a:gd name="connsiteX91" fmla="*/ 10929704 w 12192000"/>
              <a:gd name="connsiteY91" fmla="*/ 4661903 h 6099082"/>
              <a:gd name="connsiteX92" fmla="*/ 10850453 w 12192000"/>
              <a:gd name="connsiteY92" fmla="*/ 4696003 h 6099082"/>
              <a:gd name="connsiteX93" fmla="*/ 10764534 w 12192000"/>
              <a:gd name="connsiteY93" fmla="*/ 4749345 h 6099082"/>
              <a:gd name="connsiteX94" fmla="*/ 10703573 w 12192000"/>
              <a:gd name="connsiteY94" fmla="*/ 4802305 h 6099082"/>
              <a:gd name="connsiteX95" fmla="*/ 10656519 w 12192000"/>
              <a:gd name="connsiteY95" fmla="*/ 4837740 h 6099082"/>
              <a:gd name="connsiteX96" fmla="*/ 10590031 w 12192000"/>
              <a:gd name="connsiteY96" fmla="*/ 4873366 h 6099082"/>
              <a:gd name="connsiteX97" fmla="*/ 10523354 w 12192000"/>
              <a:gd name="connsiteY97" fmla="*/ 4920039 h 6099082"/>
              <a:gd name="connsiteX98" fmla="*/ 10490969 w 12192000"/>
              <a:gd name="connsiteY98" fmla="*/ 4948806 h 6099082"/>
              <a:gd name="connsiteX99" fmla="*/ 10428291 w 12192000"/>
              <a:gd name="connsiteY99" fmla="*/ 4996622 h 6099082"/>
              <a:gd name="connsiteX100" fmla="*/ 10363709 w 12192000"/>
              <a:gd name="connsiteY100" fmla="*/ 5041201 h 6099082"/>
              <a:gd name="connsiteX101" fmla="*/ 10242357 w 12192000"/>
              <a:gd name="connsiteY101" fmla="*/ 5092257 h 6099082"/>
              <a:gd name="connsiteX102" fmla="*/ 10131863 w 12192000"/>
              <a:gd name="connsiteY102" fmla="*/ 5167315 h 6099082"/>
              <a:gd name="connsiteX103" fmla="*/ 10044230 w 12192000"/>
              <a:gd name="connsiteY103" fmla="*/ 5222182 h 6099082"/>
              <a:gd name="connsiteX104" fmla="*/ 9993175 w 12192000"/>
              <a:gd name="connsiteY104" fmla="*/ 5258189 h 6099082"/>
              <a:gd name="connsiteX105" fmla="*/ 9899446 w 12192000"/>
              <a:gd name="connsiteY105" fmla="*/ 5338582 h 6099082"/>
              <a:gd name="connsiteX106" fmla="*/ 9754088 w 12192000"/>
              <a:gd name="connsiteY106" fmla="*/ 5423166 h 6099082"/>
              <a:gd name="connsiteX107" fmla="*/ 9666265 w 12192000"/>
              <a:gd name="connsiteY107" fmla="*/ 5468888 h 6099082"/>
              <a:gd name="connsiteX108" fmla="*/ 9477283 w 12192000"/>
              <a:gd name="connsiteY108" fmla="*/ 5537851 h 6099082"/>
              <a:gd name="connsiteX109" fmla="*/ 9416321 w 12192000"/>
              <a:gd name="connsiteY109" fmla="*/ 5562426 h 6099082"/>
              <a:gd name="connsiteX110" fmla="*/ 9346597 w 12192000"/>
              <a:gd name="connsiteY110" fmla="*/ 5578619 h 6099082"/>
              <a:gd name="connsiteX111" fmla="*/ 9234579 w 12192000"/>
              <a:gd name="connsiteY111" fmla="*/ 5616911 h 6099082"/>
              <a:gd name="connsiteX112" fmla="*/ 9015878 w 12192000"/>
              <a:gd name="connsiteY112" fmla="*/ 5682826 h 6099082"/>
              <a:gd name="connsiteX113" fmla="*/ 8967871 w 12192000"/>
              <a:gd name="connsiteY113" fmla="*/ 5692923 h 6099082"/>
              <a:gd name="connsiteX114" fmla="*/ 8845565 w 12192000"/>
              <a:gd name="connsiteY114" fmla="*/ 5735407 h 6099082"/>
              <a:gd name="connsiteX115" fmla="*/ 8772219 w 12192000"/>
              <a:gd name="connsiteY115" fmla="*/ 5763982 h 6099082"/>
              <a:gd name="connsiteX116" fmla="*/ 8711448 w 12192000"/>
              <a:gd name="connsiteY116" fmla="*/ 5780366 h 6099082"/>
              <a:gd name="connsiteX117" fmla="*/ 8657726 w 12192000"/>
              <a:gd name="connsiteY117" fmla="*/ 5787986 h 6099082"/>
              <a:gd name="connsiteX118" fmla="*/ 8516369 w 12192000"/>
              <a:gd name="connsiteY118" fmla="*/ 5825705 h 6099082"/>
              <a:gd name="connsiteX119" fmla="*/ 8459979 w 12192000"/>
              <a:gd name="connsiteY119" fmla="*/ 5840566 h 6099082"/>
              <a:gd name="connsiteX120" fmla="*/ 8313671 w 12192000"/>
              <a:gd name="connsiteY120" fmla="*/ 5891622 h 6099082"/>
              <a:gd name="connsiteX121" fmla="*/ 8189651 w 12192000"/>
              <a:gd name="connsiteY121" fmla="*/ 5925341 h 6099082"/>
              <a:gd name="connsiteX122" fmla="*/ 8137835 w 12192000"/>
              <a:gd name="connsiteY122" fmla="*/ 5941534 h 6099082"/>
              <a:gd name="connsiteX123" fmla="*/ 8019339 w 12192000"/>
              <a:gd name="connsiteY123" fmla="*/ 5968586 h 6099082"/>
              <a:gd name="connsiteX124" fmla="*/ 7952280 w 12192000"/>
              <a:gd name="connsiteY124" fmla="*/ 5987637 h 6099082"/>
              <a:gd name="connsiteX125" fmla="*/ 7788636 w 12192000"/>
              <a:gd name="connsiteY125" fmla="*/ 6009163 h 6099082"/>
              <a:gd name="connsiteX126" fmla="*/ 7619655 w 12192000"/>
              <a:gd name="connsiteY126" fmla="*/ 6029928 h 6099082"/>
              <a:gd name="connsiteX127" fmla="*/ 7526880 w 12192000"/>
              <a:gd name="connsiteY127" fmla="*/ 6036786 h 6099082"/>
              <a:gd name="connsiteX128" fmla="*/ 7445916 w 12192000"/>
              <a:gd name="connsiteY128" fmla="*/ 6047647 h 6099082"/>
              <a:gd name="connsiteX129" fmla="*/ 7375428 w 12192000"/>
              <a:gd name="connsiteY129" fmla="*/ 6054505 h 6099082"/>
              <a:gd name="connsiteX130" fmla="*/ 7263220 w 12192000"/>
              <a:gd name="connsiteY130" fmla="*/ 6068411 h 6099082"/>
              <a:gd name="connsiteX131" fmla="*/ 7216547 w 12192000"/>
              <a:gd name="connsiteY131" fmla="*/ 6072032 h 6099082"/>
              <a:gd name="connsiteX132" fmla="*/ 7106432 w 12192000"/>
              <a:gd name="connsiteY132" fmla="*/ 6071840 h 6099082"/>
              <a:gd name="connsiteX133" fmla="*/ 7068141 w 12192000"/>
              <a:gd name="connsiteY133" fmla="*/ 6069936 h 6099082"/>
              <a:gd name="connsiteX134" fmla="*/ 6994415 w 12192000"/>
              <a:gd name="connsiteY134" fmla="*/ 6046313 h 6099082"/>
              <a:gd name="connsiteX135" fmla="*/ 6985653 w 12192000"/>
              <a:gd name="connsiteY135" fmla="*/ 6044599 h 6099082"/>
              <a:gd name="connsiteX136" fmla="*/ 6937263 w 12192000"/>
              <a:gd name="connsiteY136" fmla="*/ 6035263 h 6099082"/>
              <a:gd name="connsiteX137" fmla="*/ 6910782 w 12192000"/>
              <a:gd name="connsiteY137" fmla="*/ 6032214 h 6099082"/>
              <a:gd name="connsiteX138" fmla="*/ 6810195 w 12192000"/>
              <a:gd name="connsiteY138" fmla="*/ 6012784 h 6099082"/>
              <a:gd name="connsiteX139" fmla="*/ 6752283 w 12192000"/>
              <a:gd name="connsiteY139" fmla="*/ 6003639 h 6099082"/>
              <a:gd name="connsiteX140" fmla="*/ 6705417 w 12192000"/>
              <a:gd name="connsiteY140" fmla="*/ 6004974 h 6099082"/>
              <a:gd name="connsiteX141" fmla="*/ 6623118 w 12192000"/>
              <a:gd name="connsiteY141" fmla="*/ 6006687 h 6099082"/>
              <a:gd name="connsiteX142" fmla="*/ 6596828 w 12192000"/>
              <a:gd name="connsiteY142" fmla="*/ 6011070 h 6099082"/>
              <a:gd name="connsiteX143" fmla="*/ 6477951 w 12192000"/>
              <a:gd name="connsiteY143" fmla="*/ 5998495 h 6099082"/>
              <a:gd name="connsiteX144" fmla="*/ 6410131 w 12192000"/>
              <a:gd name="connsiteY144" fmla="*/ 5997543 h 6099082"/>
              <a:gd name="connsiteX145" fmla="*/ 6333739 w 12192000"/>
              <a:gd name="connsiteY145" fmla="*/ 5981920 h 6099082"/>
              <a:gd name="connsiteX146" fmla="*/ 6311449 w 12192000"/>
              <a:gd name="connsiteY146" fmla="*/ 5982682 h 6099082"/>
              <a:gd name="connsiteX147" fmla="*/ 6286493 w 12192000"/>
              <a:gd name="connsiteY147" fmla="*/ 5984017 h 6099082"/>
              <a:gd name="connsiteX148" fmla="*/ 6209909 w 12192000"/>
              <a:gd name="connsiteY148" fmla="*/ 5985161 h 6099082"/>
              <a:gd name="connsiteX149" fmla="*/ 6163424 w 12192000"/>
              <a:gd name="connsiteY149" fmla="*/ 5990874 h 6099082"/>
              <a:gd name="connsiteX150" fmla="*/ 6074841 w 12192000"/>
              <a:gd name="connsiteY150" fmla="*/ 5987447 h 6099082"/>
              <a:gd name="connsiteX151" fmla="*/ 6042072 w 12192000"/>
              <a:gd name="connsiteY151" fmla="*/ 5992399 h 6099082"/>
              <a:gd name="connsiteX152" fmla="*/ 5959204 w 12192000"/>
              <a:gd name="connsiteY152" fmla="*/ 5992971 h 6099082"/>
              <a:gd name="connsiteX153" fmla="*/ 5884905 w 12192000"/>
              <a:gd name="connsiteY153" fmla="*/ 5990113 h 6099082"/>
              <a:gd name="connsiteX154" fmla="*/ 5813275 w 12192000"/>
              <a:gd name="connsiteY154" fmla="*/ 5991637 h 6099082"/>
              <a:gd name="connsiteX155" fmla="*/ 5762029 w 12192000"/>
              <a:gd name="connsiteY155" fmla="*/ 5997923 h 6099082"/>
              <a:gd name="connsiteX156" fmla="*/ 5706401 w 12192000"/>
              <a:gd name="connsiteY156" fmla="*/ 6001734 h 6099082"/>
              <a:gd name="connsiteX157" fmla="*/ 5553045 w 12192000"/>
              <a:gd name="connsiteY157" fmla="*/ 6024403 h 6099082"/>
              <a:gd name="connsiteX158" fmla="*/ 5524660 w 12192000"/>
              <a:gd name="connsiteY158" fmla="*/ 6018880 h 6099082"/>
              <a:gd name="connsiteX159" fmla="*/ 5363491 w 12192000"/>
              <a:gd name="connsiteY159" fmla="*/ 6013736 h 6099082"/>
              <a:gd name="connsiteX160" fmla="*/ 5328437 w 12192000"/>
              <a:gd name="connsiteY160" fmla="*/ 6014118 h 6099082"/>
              <a:gd name="connsiteX161" fmla="*/ 5234326 w 12192000"/>
              <a:gd name="connsiteY161" fmla="*/ 5991637 h 6099082"/>
              <a:gd name="connsiteX162" fmla="*/ 5089161 w 12192000"/>
              <a:gd name="connsiteY162" fmla="*/ 6027262 h 6099082"/>
              <a:gd name="connsiteX163" fmla="*/ 4953328 w 12192000"/>
              <a:gd name="connsiteY163" fmla="*/ 6071840 h 6099082"/>
              <a:gd name="connsiteX164" fmla="*/ 4936184 w 12192000"/>
              <a:gd name="connsiteY164" fmla="*/ 6077555 h 6099082"/>
              <a:gd name="connsiteX165" fmla="*/ 4887414 w 12192000"/>
              <a:gd name="connsiteY165" fmla="*/ 6087272 h 6099082"/>
              <a:gd name="connsiteX166" fmla="*/ 4827024 w 12192000"/>
              <a:gd name="connsiteY166" fmla="*/ 6090701 h 6099082"/>
              <a:gd name="connsiteX167" fmla="*/ 4750439 w 12192000"/>
              <a:gd name="connsiteY167" fmla="*/ 6099082 h 6099082"/>
              <a:gd name="connsiteX168" fmla="*/ 4689097 w 12192000"/>
              <a:gd name="connsiteY168" fmla="*/ 6088605 h 6099082"/>
              <a:gd name="connsiteX169" fmla="*/ 4603368 w 12192000"/>
              <a:gd name="connsiteY169" fmla="*/ 6072984 h 6099082"/>
              <a:gd name="connsiteX170" fmla="*/ 4522595 w 12192000"/>
              <a:gd name="connsiteY170" fmla="*/ 6058123 h 6099082"/>
              <a:gd name="connsiteX171" fmla="*/ 4497067 w 12192000"/>
              <a:gd name="connsiteY171" fmla="*/ 6075649 h 6099082"/>
              <a:gd name="connsiteX172" fmla="*/ 4457632 w 12192000"/>
              <a:gd name="connsiteY172" fmla="*/ 6090890 h 6099082"/>
              <a:gd name="connsiteX173" fmla="*/ 4413816 w 12192000"/>
              <a:gd name="connsiteY173" fmla="*/ 6072601 h 6099082"/>
              <a:gd name="connsiteX174" fmla="*/ 4311323 w 12192000"/>
              <a:gd name="connsiteY174" fmla="*/ 6034693 h 6099082"/>
              <a:gd name="connsiteX175" fmla="*/ 4246551 w 12192000"/>
              <a:gd name="connsiteY175" fmla="*/ 6032976 h 6099082"/>
              <a:gd name="connsiteX176" fmla="*/ 4105766 w 12192000"/>
              <a:gd name="connsiteY176" fmla="*/ 6016784 h 6099082"/>
              <a:gd name="connsiteX177" fmla="*/ 4013753 w 12192000"/>
              <a:gd name="connsiteY177" fmla="*/ 5993733 h 6099082"/>
              <a:gd name="connsiteX178" fmla="*/ 3947648 w 12192000"/>
              <a:gd name="connsiteY178" fmla="*/ 5967634 h 6099082"/>
              <a:gd name="connsiteX179" fmla="*/ 3852966 w 12192000"/>
              <a:gd name="connsiteY179" fmla="*/ 5933533 h 6099082"/>
              <a:gd name="connsiteX180" fmla="*/ 3757902 w 12192000"/>
              <a:gd name="connsiteY180" fmla="*/ 5915816 h 6099082"/>
              <a:gd name="connsiteX181" fmla="*/ 3689131 w 12192000"/>
              <a:gd name="connsiteY181" fmla="*/ 5893526 h 6099082"/>
              <a:gd name="connsiteX182" fmla="*/ 3605116 w 12192000"/>
              <a:gd name="connsiteY182" fmla="*/ 5878285 h 6099082"/>
              <a:gd name="connsiteX183" fmla="*/ 3534629 w 12192000"/>
              <a:gd name="connsiteY183" fmla="*/ 5877715 h 6099082"/>
              <a:gd name="connsiteX184" fmla="*/ 3424135 w 12192000"/>
              <a:gd name="connsiteY184" fmla="*/ 5880382 h 6099082"/>
              <a:gd name="connsiteX185" fmla="*/ 3288877 w 12192000"/>
              <a:gd name="connsiteY185" fmla="*/ 5834280 h 6099082"/>
              <a:gd name="connsiteX186" fmla="*/ 3234202 w 12192000"/>
              <a:gd name="connsiteY186" fmla="*/ 5823991 h 6099082"/>
              <a:gd name="connsiteX187" fmla="*/ 3182763 w 12192000"/>
              <a:gd name="connsiteY187" fmla="*/ 5819229 h 6099082"/>
              <a:gd name="connsiteX188" fmla="*/ 3073604 w 12192000"/>
              <a:gd name="connsiteY188" fmla="*/ 5788558 h 6099082"/>
              <a:gd name="connsiteX189" fmla="*/ 3029216 w 12192000"/>
              <a:gd name="connsiteY189" fmla="*/ 5778459 h 6099082"/>
              <a:gd name="connsiteX190" fmla="*/ 2967110 w 12192000"/>
              <a:gd name="connsiteY190" fmla="*/ 5778651 h 6099082"/>
              <a:gd name="connsiteX191" fmla="*/ 2854140 w 12192000"/>
              <a:gd name="connsiteY191" fmla="*/ 5764553 h 6099082"/>
              <a:gd name="connsiteX192" fmla="*/ 2741360 w 12192000"/>
              <a:gd name="connsiteY192" fmla="*/ 5723403 h 6099082"/>
              <a:gd name="connsiteX193" fmla="*/ 2693543 w 12192000"/>
              <a:gd name="connsiteY193" fmla="*/ 5727405 h 6099082"/>
              <a:gd name="connsiteX194" fmla="*/ 2676398 w 12192000"/>
              <a:gd name="connsiteY194" fmla="*/ 5726453 h 6099082"/>
              <a:gd name="connsiteX195" fmla="*/ 2522279 w 12192000"/>
              <a:gd name="connsiteY195" fmla="*/ 5703782 h 6099082"/>
              <a:gd name="connsiteX196" fmla="*/ 2506847 w 12192000"/>
              <a:gd name="connsiteY196" fmla="*/ 5701305 h 6099082"/>
              <a:gd name="connsiteX197" fmla="*/ 2434456 w 12192000"/>
              <a:gd name="connsiteY197" fmla="*/ 5681112 h 6099082"/>
              <a:gd name="connsiteX198" fmla="*/ 2251948 w 12192000"/>
              <a:gd name="connsiteY198" fmla="*/ 5668538 h 6099082"/>
              <a:gd name="connsiteX199" fmla="*/ 2240710 w 12192000"/>
              <a:gd name="connsiteY199" fmla="*/ 5667014 h 6099082"/>
              <a:gd name="connsiteX200" fmla="*/ 2179556 w 12192000"/>
              <a:gd name="connsiteY200" fmla="*/ 5677111 h 6099082"/>
              <a:gd name="connsiteX201" fmla="*/ 2149267 w 12192000"/>
              <a:gd name="connsiteY201" fmla="*/ 5691399 h 6099082"/>
              <a:gd name="connsiteX202" fmla="*/ 2102021 w 12192000"/>
              <a:gd name="connsiteY202" fmla="*/ 5706259 h 6099082"/>
              <a:gd name="connsiteX203" fmla="*/ 2054013 w 12192000"/>
              <a:gd name="connsiteY203" fmla="*/ 5711784 h 6099082"/>
              <a:gd name="connsiteX204" fmla="*/ 1973429 w 12192000"/>
              <a:gd name="connsiteY204" fmla="*/ 5689303 h 6099082"/>
              <a:gd name="connsiteX205" fmla="*/ 1944092 w 12192000"/>
              <a:gd name="connsiteY205" fmla="*/ 5687017 h 6099082"/>
              <a:gd name="connsiteX206" fmla="*/ 1878748 w 12192000"/>
              <a:gd name="connsiteY206" fmla="*/ 5676159 h 6099082"/>
              <a:gd name="connsiteX207" fmla="*/ 1821596 w 12192000"/>
              <a:gd name="connsiteY207" fmla="*/ 5676920 h 6099082"/>
              <a:gd name="connsiteX208" fmla="*/ 1775684 w 12192000"/>
              <a:gd name="connsiteY208" fmla="*/ 5694257 h 6099082"/>
              <a:gd name="connsiteX209" fmla="*/ 1709006 w 12192000"/>
              <a:gd name="connsiteY209" fmla="*/ 5697685 h 6099082"/>
              <a:gd name="connsiteX210" fmla="*/ 1665950 w 12192000"/>
              <a:gd name="connsiteY210" fmla="*/ 5685113 h 6099082"/>
              <a:gd name="connsiteX211" fmla="*/ 1657188 w 12192000"/>
              <a:gd name="connsiteY211" fmla="*/ 5683399 h 6099082"/>
              <a:gd name="connsiteX212" fmla="*/ 1544598 w 12192000"/>
              <a:gd name="connsiteY212" fmla="*/ 5682634 h 6099082"/>
              <a:gd name="connsiteX213" fmla="*/ 1404006 w 12192000"/>
              <a:gd name="connsiteY213" fmla="*/ 5720546 h 6099082"/>
              <a:gd name="connsiteX214" fmla="*/ 1380762 w 12192000"/>
              <a:gd name="connsiteY214" fmla="*/ 5728549 h 6099082"/>
              <a:gd name="connsiteX215" fmla="*/ 1267411 w 12192000"/>
              <a:gd name="connsiteY215" fmla="*/ 5742455 h 6099082"/>
              <a:gd name="connsiteX216" fmla="*/ 1206641 w 12192000"/>
              <a:gd name="connsiteY216" fmla="*/ 5756553 h 6099082"/>
              <a:gd name="connsiteX217" fmla="*/ 1162823 w 12192000"/>
              <a:gd name="connsiteY217" fmla="*/ 5757315 h 6099082"/>
              <a:gd name="connsiteX218" fmla="*/ 1109865 w 12192000"/>
              <a:gd name="connsiteY218" fmla="*/ 5782270 h 6099082"/>
              <a:gd name="connsiteX219" fmla="*/ 1092527 w 12192000"/>
              <a:gd name="connsiteY219" fmla="*/ 5793130 h 6099082"/>
              <a:gd name="connsiteX220" fmla="*/ 1071762 w 12192000"/>
              <a:gd name="connsiteY220" fmla="*/ 5799607 h 6099082"/>
              <a:gd name="connsiteX221" fmla="*/ 977653 w 12192000"/>
              <a:gd name="connsiteY221" fmla="*/ 5820182 h 6099082"/>
              <a:gd name="connsiteX222" fmla="*/ 960887 w 12192000"/>
              <a:gd name="connsiteY222" fmla="*/ 5831801 h 6099082"/>
              <a:gd name="connsiteX223" fmla="*/ 949646 w 12192000"/>
              <a:gd name="connsiteY223" fmla="*/ 5839042 h 6099082"/>
              <a:gd name="connsiteX224" fmla="*/ 858205 w 12192000"/>
              <a:gd name="connsiteY224" fmla="*/ 5851234 h 6099082"/>
              <a:gd name="connsiteX225" fmla="*/ 801053 w 12192000"/>
              <a:gd name="connsiteY225" fmla="*/ 5885715 h 6099082"/>
              <a:gd name="connsiteX226" fmla="*/ 785432 w 12192000"/>
              <a:gd name="connsiteY226" fmla="*/ 5900384 h 6099082"/>
              <a:gd name="connsiteX227" fmla="*/ 730754 w 12192000"/>
              <a:gd name="connsiteY227" fmla="*/ 5922482 h 6099082"/>
              <a:gd name="connsiteX228" fmla="*/ 546917 w 12192000"/>
              <a:gd name="connsiteY228" fmla="*/ 5964966 h 6099082"/>
              <a:gd name="connsiteX229" fmla="*/ 494337 w 12192000"/>
              <a:gd name="connsiteY229" fmla="*/ 5949915 h 6099082"/>
              <a:gd name="connsiteX230" fmla="*/ 394511 w 12192000"/>
              <a:gd name="connsiteY230" fmla="*/ 5990303 h 6099082"/>
              <a:gd name="connsiteX231" fmla="*/ 307259 w 12192000"/>
              <a:gd name="connsiteY231" fmla="*/ 6013163 h 6099082"/>
              <a:gd name="connsiteX232" fmla="*/ 274873 w 12192000"/>
              <a:gd name="connsiteY232" fmla="*/ 6018690 h 6099082"/>
              <a:gd name="connsiteX233" fmla="*/ 172384 w 12192000"/>
              <a:gd name="connsiteY233" fmla="*/ 6028786 h 6099082"/>
              <a:gd name="connsiteX234" fmla="*/ 119613 w 12192000"/>
              <a:gd name="connsiteY234" fmla="*/ 6051647 h 6099082"/>
              <a:gd name="connsiteX235" fmla="*/ 61197 w 12192000"/>
              <a:gd name="connsiteY235" fmla="*/ 6069150 h 6099082"/>
              <a:gd name="connsiteX236" fmla="*/ 544 w 12192000"/>
              <a:gd name="connsiteY236" fmla="*/ 6073921 h 6099082"/>
              <a:gd name="connsiteX237" fmla="*/ 544 w 12192000"/>
              <a:gd name="connsiteY237" fmla="*/ 5946682 h 6099082"/>
              <a:gd name="connsiteX238" fmla="*/ 0 w 12192000"/>
              <a:gd name="connsiteY238" fmla="*/ 5946682 h 6099082"/>
              <a:gd name="connsiteX239" fmla="*/ 0 w 12192000"/>
              <a:gd name="connsiteY239" fmla="*/ 1335314 h 6099082"/>
              <a:gd name="connsiteX240" fmla="*/ 0 w 12192000"/>
              <a:gd name="connsiteY240" fmla="*/ 873938 h 609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12192000" h="6099082">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6" y="5749662"/>
                </a:lnTo>
                <a:lnTo>
                  <a:pt x="6291385" y="5749714"/>
                </a:lnTo>
                <a:lnTo>
                  <a:pt x="6306284" y="5755552"/>
                </a:lnTo>
                <a:lnTo>
                  <a:pt x="6308075" y="5755968"/>
                </a:lnTo>
                <a:lnTo>
                  <a:pt x="6313854" y="5758133"/>
                </a:lnTo>
                <a:cubicBezTo>
                  <a:pt x="6321454" y="5760521"/>
                  <a:pt x="6329151" y="5762258"/>
                  <a:pt x="6337047" y="5762696"/>
                </a:cubicBezTo>
                <a:lnTo>
                  <a:pt x="6308075" y="5755968"/>
                </a:lnTo>
                <a:lnTo>
                  <a:pt x="6291385" y="5749714"/>
                </a:lnTo>
                <a:lnTo>
                  <a:pt x="6276197" y="5743764"/>
                </a:lnTo>
                <a:lnTo>
                  <a:pt x="6274406" y="5743345"/>
                </a:lnTo>
                <a:lnTo>
                  <a:pt x="6268612" y="5741171"/>
                </a:lnTo>
                <a:cubicBezTo>
                  <a:pt x="6260996" y="5738770"/>
                  <a:pt x="6253273" y="5737013"/>
                  <a:pt x="6245343" y="5736549"/>
                </a:cubicBezTo>
                <a:close/>
                <a:moveTo>
                  <a:pt x="3871824" y="5726642"/>
                </a:moveTo>
                <a:cubicBezTo>
                  <a:pt x="3883350" y="5738834"/>
                  <a:pt x="3895591" y="5748360"/>
                  <a:pt x="3908498" y="5756123"/>
                </a:cubicBezTo>
                <a:lnTo>
                  <a:pt x="3908984" y="5756350"/>
                </a:lnTo>
                <a:lnTo>
                  <a:pt x="3908498" y="5756123"/>
                </a:lnTo>
                <a:cubicBezTo>
                  <a:pt x="3895591" y="5748360"/>
                  <a:pt x="3883351" y="5738834"/>
                  <a:pt x="3871824" y="5726642"/>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5" y="5670301"/>
                </a:cubicBezTo>
                <a:lnTo>
                  <a:pt x="4858238" y="5663787"/>
                </a:lnTo>
                <a:cubicBezTo>
                  <a:pt x="4849944" y="5659978"/>
                  <a:pt x="4841980" y="5654298"/>
                  <a:pt x="4834454" y="5646059"/>
                </a:cubicBezTo>
                <a:close/>
                <a:moveTo>
                  <a:pt x="5056443" y="5643725"/>
                </a:moveTo>
                <a:lnTo>
                  <a:pt x="5072588" y="5644505"/>
                </a:lnTo>
                <a:cubicBezTo>
                  <a:pt x="5078053" y="5645963"/>
                  <a:pt x="5083589" y="5648726"/>
                  <a:pt x="5089161" y="5653107"/>
                </a:cubicBezTo>
                <a:cubicBezTo>
                  <a:pt x="5078018"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4" y="5990874"/>
                </a:cubicBezTo>
                <a:cubicBezTo>
                  <a:pt x="6133897" y="5985351"/>
                  <a:pt x="6104368" y="5997733"/>
                  <a:pt x="6074841" y="5987447"/>
                </a:cubicBezTo>
                <a:cubicBezTo>
                  <a:pt x="6065695" y="5984399"/>
                  <a:pt x="6053123" y="5992019"/>
                  <a:pt x="6042072" y="5992399"/>
                </a:cubicBezTo>
                <a:cubicBezTo>
                  <a:pt x="6014449" y="5993351"/>
                  <a:pt x="5986827" y="5993161"/>
                  <a:pt x="5959204" y="5992971"/>
                </a:cubicBezTo>
                <a:cubicBezTo>
                  <a:pt x="5934437" y="5992781"/>
                  <a:pt x="5908718" y="5995447"/>
                  <a:pt x="5884905" y="5990113"/>
                </a:cubicBezTo>
                <a:cubicBezTo>
                  <a:pt x="5859949" y="5984399"/>
                  <a:pt x="5837470" y="5985161"/>
                  <a:pt x="5813275" y="5991637"/>
                </a:cubicBezTo>
                <a:cubicBezTo>
                  <a:pt x="5796701" y="5996019"/>
                  <a:pt x="5779174" y="5996591"/>
                  <a:pt x="5762029" y="5997923"/>
                </a:cubicBezTo>
                <a:cubicBezTo>
                  <a:pt x="5743551" y="5999447"/>
                  <a:pt x="5723166" y="5995447"/>
                  <a:pt x="5706401" y="6001734"/>
                </a:cubicBezTo>
                <a:cubicBezTo>
                  <a:pt x="5656488" y="6020403"/>
                  <a:pt x="5605243" y="6024403"/>
                  <a:pt x="5553045" y="6024403"/>
                </a:cubicBezTo>
                <a:cubicBezTo>
                  <a:pt x="5543518" y="6024403"/>
                  <a:pt x="5533801" y="6021738"/>
                  <a:pt x="5524660" y="6018880"/>
                </a:cubicBezTo>
                <a:cubicBezTo>
                  <a:pt x="5471316" y="6001734"/>
                  <a:pt x="5417784" y="6003257"/>
                  <a:pt x="5363491" y="6013736"/>
                </a:cubicBezTo>
                <a:cubicBezTo>
                  <a:pt x="5352249" y="6016022"/>
                  <a:pt x="5339677" y="6016403"/>
                  <a:pt x="5328437" y="6014118"/>
                </a:cubicBezTo>
                <a:cubicBezTo>
                  <a:pt x="5296812" y="6007449"/>
                  <a:pt x="5266141" y="5996399"/>
                  <a:pt x="5234326" y="5991637"/>
                </a:cubicBezTo>
                <a:cubicBezTo>
                  <a:pt x="5181748" y="5983826"/>
                  <a:pt x="5136216" y="6010115"/>
                  <a:pt x="5089161" y="6027262"/>
                </a:cubicBezTo>
                <a:cubicBezTo>
                  <a:pt x="5044391" y="6043455"/>
                  <a:pt x="5006291" y="6080032"/>
                  <a:pt x="4953328" y="6071840"/>
                </a:cubicBezTo>
                <a:cubicBezTo>
                  <a:pt x="4947996" y="6071078"/>
                  <a:pt x="4942089" y="6076222"/>
                  <a:pt x="4936184" y="6077555"/>
                </a:cubicBezTo>
                <a:cubicBezTo>
                  <a:pt x="4919991" y="6081176"/>
                  <a:pt x="4903799" y="6085555"/>
                  <a:pt x="4887414" y="6087272"/>
                </a:cubicBezTo>
                <a:cubicBezTo>
                  <a:pt x="4867412" y="6089558"/>
                  <a:pt x="4847027" y="6088797"/>
                  <a:pt x="4827024" y="6090701"/>
                </a:cubicBezTo>
                <a:cubicBezTo>
                  <a:pt x="4801305" y="6092986"/>
                  <a:pt x="4775968" y="6099082"/>
                  <a:pt x="4750439" y="6099082"/>
                </a:cubicBezTo>
                <a:cubicBezTo>
                  <a:pt x="4729865" y="6099082"/>
                  <a:pt x="4709480" y="6092034"/>
                  <a:pt x="4689097" y="6088605"/>
                </a:cubicBezTo>
                <a:cubicBezTo>
                  <a:pt x="4660331" y="6083842"/>
                  <a:pt x="4628705" y="6085176"/>
                  <a:pt x="4603368" y="6072984"/>
                </a:cubicBezTo>
                <a:cubicBezTo>
                  <a:pt x="4576318" y="6060029"/>
                  <a:pt x="4550599" y="6054123"/>
                  <a:pt x="4522595" y="6058123"/>
                </a:cubicBezTo>
                <a:cubicBezTo>
                  <a:pt x="4513260" y="6059457"/>
                  <a:pt x="4501257" y="6067459"/>
                  <a:pt x="4497067" y="6075649"/>
                </a:cubicBezTo>
                <a:cubicBezTo>
                  <a:pt x="4487731" y="6093938"/>
                  <a:pt x="4474968" y="6097178"/>
                  <a:pt x="4457632" y="6090890"/>
                </a:cubicBezTo>
                <a:cubicBezTo>
                  <a:pt x="4442581" y="6085555"/>
                  <a:pt x="4424103" y="6082890"/>
                  <a:pt x="4413816" y="6072601"/>
                </a:cubicBezTo>
                <a:cubicBezTo>
                  <a:pt x="4384668" y="6043455"/>
                  <a:pt x="4347518" y="6042503"/>
                  <a:pt x="4311323" y="6034693"/>
                </a:cubicBezTo>
                <a:cubicBezTo>
                  <a:pt x="4289227" y="6029928"/>
                  <a:pt x="4268649" y="6029738"/>
                  <a:pt x="4246551" y="6032976"/>
                </a:cubicBezTo>
                <a:cubicBezTo>
                  <a:pt x="4198545"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ln>
            <a:noFill/>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8" name="Group 17">
            <a:extLst>
              <a:ext uri="{FF2B5EF4-FFF2-40B4-BE49-F238E27FC236}">
                <a16:creationId xmlns:a16="http://schemas.microsoft.com/office/drawing/2014/main" id="{4252769E-B9F0-4068-A645-5BBEF16E9C2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3296010"/>
            <a:ext cx="12191456" cy="2849975"/>
            <a:chOff x="476" y="-3923156"/>
            <a:chExt cx="10667524" cy="2493728"/>
          </a:xfrm>
        </p:grpSpPr>
        <p:sp>
          <p:nvSpPr>
            <p:cNvPr id="19" name="Freeform: Shape 18">
              <a:extLst>
                <a:ext uri="{FF2B5EF4-FFF2-40B4-BE49-F238E27FC236}">
                  <a16:creationId xmlns:a16="http://schemas.microsoft.com/office/drawing/2014/main" id="{1E12D6AD-7096-45BB-9C02-468B2704C15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39953252-97DE-4766-B2F6-E4FDA2FDA6A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4" name="Immagine 3">
            <a:extLst>
              <a:ext uri="{FF2B5EF4-FFF2-40B4-BE49-F238E27FC236}">
                <a16:creationId xmlns:a16="http://schemas.microsoft.com/office/drawing/2014/main" id="{7BCFB630-8640-42F8-AC38-A99F9E73A0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6131" y="6145985"/>
            <a:ext cx="1553725" cy="589049"/>
          </a:xfrm>
          <a:prstGeom prst="rect">
            <a:avLst/>
          </a:prstGeom>
        </p:spPr>
      </p:pic>
      <p:sp>
        <p:nvSpPr>
          <p:cNvPr id="12" name="CasellaDiTesto 11">
            <a:extLst>
              <a:ext uri="{FF2B5EF4-FFF2-40B4-BE49-F238E27FC236}">
                <a16:creationId xmlns:a16="http://schemas.microsoft.com/office/drawing/2014/main" id="{51106479-F3DC-4968-B835-1CBCEE97D0A7}"/>
              </a:ext>
            </a:extLst>
          </p:cNvPr>
          <p:cNvSpPr txBox="1"/>
          <p:nvPr/>
        </p:nvSpPr>
        <p:spPr>
          <a:xfrm>
            <a:off x="800100" y="1526047"/>
            <a:ext cx="10591800" cy="3046988"/>
          </a:xfrm>
          <a:prstGeom prst="rect">
            <a:avLst/>
          </a:prstGeom>
          <a:noFill/>
        </p:spPr>
        <p:txBody>
          <a:bodyPr wrap="square" rtlCol="0">
            <a:spAutoFit/>
          </a:bodyPr>
          <a:lstStyle/>
          <a:p>
            <a:pPr algn="just">
              <a:spcBef>
                <a:spcPts val="0"/>
              </a:spcBef>
              <a:buFontTx/>
              <a:buChar char="-"/>
            </a:pPr>
            <a:r>
              <a:rPr lang="it-IT" sz="2400" dirty="0">
                <a:solidFill>
                  <a:schemeClr val="bg1"/>
                </a:solidFill>
                <a:latin typeface="Baskerville Old Face" panose="02020602080505020303" pitchFamily="18" charset="0"/>
              </a:rPr>
              <a:t> </a:t>
            </a:r>
            <a:r>
              <a:rPr lang="it-IT" sz="2400" u="sng" dirty="0">
                <a:solidFill>
                  <a:schemeClr val="bg1"/>
                </a:solidFill>
                <a:latin typeface="Baskerville Old Face" panose="02020602080505020303" pitchFamily="18" charset="0"/>
              </a:rPr>
              <a:t>ordinanza 22.12.1837</a:t>
            </a:r>
            <a:r>
              <a:rPr lang="it-IT" sz="2400" dirty="0">
                <a:solidFill>
                  <a:schemeClr val="bg1"/>
                </a:solidFill>
                <a:latin typeface="Baskerville Old Face" panose="02020602080505020303" pitchFamily="18" charset="0"/>
              </a:rPr>
              <a:t>: le «scuole per la prima età erano istituzioni caritatevoli nelle quali i bambini di entrambi i sessi potevano essere ammessi per ricevere cure di sorveglianza materna e la prima istruzione appropriata alla loro età»</a:t>
            </a:r>
          </a:p>
          <a:p>
            <a:pPr marL="0" indent="0" algn="just">
              <a:spcBef>
                <a:spcPts val="0"/>
              </a:spcBef>
              <a:buNone/>
            </a:pPr>
            <a:endParaRPr lang="it-IT" sz="2400" dirty="0">
              <a:solidFill>
                <a:schemeClr val="bg1"/>
              </a:solidFill>
              <a:latin typeface="Baskerville Old Face" panose="02020602080505020303" pitchFamily="18" charset="0"/>
            </a:endParaRPr>
          </a:p>
          <a:p>
            <a:pPr algn="just">
              <a:spcBef>
                <a:spcPts val="0"/>
              </a:spcBef>
              <a:buFontTx/>
              <a:buChar char="-"/>
            </a:pPr>
            <a:r>
              <a:rPr lang="it-IT" sz="2400" dirty="0">
                <a:solidFill>
                  <a:schemeClr val="bg1"/>
                </a:solidFill>
                <a:latin typeface="Baskerville Old Face" panose="02020602080505020303" pitchFamily="18" charset="0"/>
              </a:rPr>
              <a:t> </a:t>
            </a:r>
            <a:r>
              <a:rPr lang="it-IT" sz="2400" u="sng" dirty="0">
                <a:solidFill>
                  <a:schemeClr val="bg1"/>
                </a:solidFill>
                <a:latin typeface="Baskerville Old Face" panose="02020602080505020303" pitchFamily="18" charset="0"/>
              </a:rPr>
              <a:t>ordinanza 28.04.1848</a:t>
            </a:r>
            <a:r>
              <a:rPr lang="it-IT" sz="2400" dirty="0">
                <a:solidFill>
                  <a:schemeClr val="bg1"/>
                </a:solidFill>
                <a:latin typeface="Baskerville Old Face" panose="02020602080505020303" pitchFamily="18" charset="0"/>
              </a:rPr>
              <a:t>: attribuì agli asili la denominazione di </a:t>
            </a:r>
            <a:r>
              <a:rPr lang="it-IT" sz="2400" b="1" i="1" dirty="0">
                <a:solidFill>
                  <a:schemeClr val="bg1"/>
                </a:solidFill>
                <a:latin typeface="Baskerville Old Face" panose="02020602080505020303" pitchFamily="18" charset="0"/>
              </a:rPr>
              <a:t>écoles </a:t>
            </a:r>
            <a:r>
              <a:rPr lang="it-IT" sz="2400" b="1" i="1" dirty="0" err="1">
                <a:solidFill>
                  <a:schemeClr val="bg1"/>
                </a:solidFill>
                <a:latin typeface="Baskerville Old Face" panose="02020602080505020303" pitchFamily="18" charset="0"/>
              </a:rPr>
              <a:t>maternelles</a:t>
            </a:r>
            <a:r>
              <a:rPr lang="it-IT" sz="2400" dirty="0">
                <a:solidFill>
                  <a:schemeClr val="bg1"/>
                </a:solidFill>
                <a:latin typeface="Baskerville Old Face" panose="02020602080505020303" pitchFamily="18" charset="0"/>
              </a:rPr>
              <a:t>, che univano al programma di prima alfabetizzazione anche l’educazione morale. Queste istituzioni, che accoglievano i bambini di entrambi i sessi dai 2 ai 7 anni, conobbero una diffusione senza eguali in Francia</a:t>
            </a:r>
            <a:endParaRPr lang="it-IT" sz="1900" dirty="0">
              <a:solidFill>
                <a:schemeClr val="bg1"/>
              </a:solidFill>
              <a:latin typeface="Baskerville Old Face" panose="02020602080505020303" pitchFamily="18" charset="0"/>
            </a:endParaRPr>
          </a:p>
        </p:txBody>
      </p:sp>
    </p:spTree>
    <p:extLst>
      <p:ext uri="{BB962C8B-B14F-4D97-AF65-F5344CB8AC3E}">
        <p14:creationId xmlns:p14="http://schemas.microsoft.com/office/powerpoint/2010/main" val="20286270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useBgFill="1">
        <p:nvSpPr>
          <p:cNvPr id="14" name="Freeform: Shape 15">
            <a:extLst>
              <a:ext uri="{FF2B5EF4-FFF2-40B4-BE49-F238E27FC236}">
                <a16:creationId xmlns:a16="http://schemas.microsoft.com/office/drawing/2014/main" id="{C5486FEF-95C5-433A-8B8C-9C07A3C3881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099082"/>
          </a:xfrm>
          <a:custGeom>
            <a:avLst/>
            <a:gdLst>
              <a:gd name="connsiteX0" fmla="*/ 7230262 w 12192000"/>
              <a:gd name="connsiteY0" fmla="*/ 5906862 h 6099082"/>
              <a:gd name="connsiteX1" fmla="*/ 7197115 w 12192000"/>
              <a:gd name="connsiteY1" fmla="*/ 5913338 h 6099082"/>
              <a:gd name="connsiteX2" fmla="*/ 7214545 w 12192000"/>
              <a:gd name="connsiteY2" fmla="*/ 5911744 h 6099082"/>
              <a:gd name="connsiteX3" fmla="*/ 7230262 w 12192000"/>
              <a:gd name="connsiteY3" fmla="*/ 5906862 h 6099082"/>
              <a:gd name="connsiteX4" fmla="*/ 7009120 w 12192000"/>
              <a:gd name="connsiteY4" fmla="*/ 5850263 h 6099082"/>
              <a:gd name="connsiteX5" fmla="*/ 7021563 w 12192000"/>
              <a:gd name="connsiteY5" fmla="*/ 5861355 h 6099082"/>
              <a:gd name="connsiteX6" fmla="*/ 7021563 w 12192000"/>
              <a:gd name="connsiteY6" fmla="*/ 5861354 h 6099082"/>
              <a:gd name="connsiteX7" fmla="*/ 7768443 w 12192000"/>
              <a:gd name="connsiteY7" fmla="*/ 5742074 h 6099082"/>
              <a:gd name="connsiteX8" fmla="*/ 7768443 w 12192000"/>
              <a:gd name="connsiteY8" fmla="*/ 5742075 h 6099082"/>
              <a:gd name="connsiteX9" fmla="*/ 7792447 w 12192000"/>
              <a:gd name="connsiteY9" fmla="*/ 5764553 h 6099082"/>
              <a:gd name="connsiteX10" fmla="*/ 7768443 w 12192000"/>
              <a:gd name="connsiteY10" fmla="*/ 5742074 h 6099082"/>
              <a:gd name="connsiteX11" fmla="*/ 4038748 w 12192000"/>
              <a:gd name="connsiteY11" fmla="*/ 5739955 h 6099082"/>
              <a:gd name="connsiteX12" fmla="*/ 4030517 w 12192000"/>
              <a:gd name="connsiteY12" fmla="*/ 5751599 h 6099082"/>
              <a:gd name="connsiteX13" fmla="*/ 4015609 w 12192000"/>
              <a:gd name="connsiteY13" fmla="*/ 5770450 h 6099082"/>
              <a:gd name="connsiteX14" fmla="*/ 3996845 w 12192000"/>
              <a:gd name="connsiteY14" fmla="*/ 5780104 h 6099082"/>
              <a:gd name="connsiteX15" fmla="*/ 4030518 w 12192000"/>
              <a:gd name="connsiteY15" fmla="*/ 5751599 h 6099082"/>
              <a:gd name="connsiteX16" fmla="*/ 6245343 w 12192000"/>
              <a:gd name="connsiteY16" fmla="*/ 5736549 h 6099082"/>
              <a:gd name="connsiteX17" fmla="*/ 6274406 w 12192000"/>
              <a:gd name="connsiteY17" fmla="*/ 5743345 h 6099082"/>
              <a:gd name="connsiteX18" fmla="*/ 6291246 w 12192000"/>
              <a:gd name="connsiteY18" fmla="*/ 5749662 h 6099082"/>
              <a:gd name="connsiteX19" fmla="*/ 6291385 w 12192000"/>
              <a:gd name="connsiteY19" fmla="*/ 5749714 h 6099082"/>
              <a:gd name="connsiteX20" fmla="*/ 6306284 w 12192000"/>
              <a:gd name="connsiteY20" fmla="*/ 5755552 h 6099082"/>
              <a:gd name="connsiteX21" fmla="*/ 6308075 w 12192000"/>
              <a:gd name="connsiteY21" fmla="*/ 5755968 h 6099082"/>
              <a:gd name="connsiteX22" fmla="*/ 6313854 w 12192000"/>
              <a:gd name="connsiteY22" fmla="*/ 5758133 h 6099082"/>
              <a:gd name="connsiteX23" fmla="*/ 6337047 w 12192000"/>
              <a:gd name="connsiteY23" fmla="*/ 5762696 h 6099082"/>
              <a:gd name="connsiteX24" fmla="*/ 6308075 w 12192000"/>
              <a:gd name="connsiteY24" fmla="*/ 5755968 h 6099082"/>
              <a:gd name="connsiteX25" fmla="*/ 6291385 w 12192000"/>
              <a:gd name="connsiteY25" fmla="*/ 5749714 h 6099082"/>
              <a:gd name="connsiteX26" fmla="*/ 6276197 w 12192000"/>
              <a:gd name="connsiteY26" fmla="*/ 5743764 h 6099082"/>
              <a:gd name="connsiteX27" fmla="*/ 6274406 w 12192000"/>
              <a:gd name="connsiteY27" fmla="*/ 5743345 h 6099082"/>
              <a:gd name="connsiteX28" fmla="*/ 6268612 w 12192000"/>
              <a:gd name="connsiteY28" fmla="*/ 5741171 h 6099082"/>
              <a:gd name="connsiteX29" fmla="*/ 6245343 w 12192000"/>
              <a:gd name="connsiteY29" fmla="*/ 5736549 h 6099082"/>
              <a:gd name="connsiteX30" fmla="*/ 3871824 w 12192000"/>
              <a:gd name="connsiteY30" fmla="*/ 5726642 h 6099082"/>
              <a:gd name="connsiteX31" fmla="*/ 3908498 w 12192000"/>
              <a:gd name="connsiteY31" fmla="*/ 5756123 h 6099082"/>
              <a:gd name="connsiteX32" fmla="*/ 3908984 w 12192000"/>
              <a:gd name="connsiteY32" fmla="*/ 5756350 h 6099082"/>
              <a:gd name="connsiteX33" fmla="*/ 3908498 w 12192000"/>
              <a:gd name="connsiteY33" fmla="*/ 5756123 h 6099082"/>
              <a:gd name="connsiteX34" fmla="*/ 3871824 w 12192000"/>
              <a:gd name="connsiteY34" fmla="*/ 5726642 h 6099082"/>
              <a:gd name="connsiteX35" fmla="*/ 6558837 w 12192000"/>
              <a:gd name="connsiteY35" fmla="*/ 5706717 h 6099082"/>
              <a:gd name="connsiteX36" fmla="*/ 6529984 w 12192000"/>
              <a:gd name="connsiteY36" fmla="*/ 5708163 h 6099082"/>
              <a:gd name="connsiteX37" fmla="*/ 6589207 w 12192000"/>
              <a:gd name="connsiteY37" fmla="*/ 5711593 h 6099082"/>
              <a:gd name="connsiteX38" fmla="*/ 6558837 w 12192000"/>
              <a:gd name="connsiteY38" fmla="*/ 5706717 h 6099082"/>
              <a:gd name="connsiteX39" fmla="*/ 4834454 w 12192000"/>
              <a:gd name="connsiteY39" fmla="*/ 5646059 h 6099082"/>
              <a:gd name="connsiteX40" fmla="*/ 4883985 w 12192000"/>
              <a:gd name="connsiteY40" fmla="*/ 5670301 h 6099082"/>
              <a:gd name="connsiteX41" fmla="*/ 4858238 w 12192000"/>
              <a:gd name="connsiteY41" fmla="*/ 5663787 h 6099082"/>
              <a:gd name="connsiteX42" fmla="*/ 4834454 w 12192000"/>
              <a:gd name="connsiteY42" fmla="*/ 5646059 h 6099082"/>
              <a:gd name="connsiteX43" fmla="*/ 5056443 w 12192000"/>
              <a:gd name="connsiteY43" fmla="*/ 5643725 h 6099082"/>
              <a:gd name="connsiteX44" fmla="*/ 5072588 w 12192000"/>
              <a:gd name="connsiteY44" fmla="*/ 5644505 h 6099082"/>
              <a:gd name="connsiteX45" fmla="*/ 5089161 w 12192000"/>
              <a:gd name="connsiteY45" fmla="*/ 5653107 h 6099082"/>
              <a:gd name="connsiteX46" fmla="*/ 5056443 w 12192000"/>
              <a:gd name="connsiteY46" fmla="*/ 5643725 h 6099082"/>
              <a:gd name="connsiteX47" fmla="*/ 739852 w 12192000"/>
              <a:gd name="connsiteY47" fmla="*/ 5343843 h 6099082"/>
              <a:gd name="connsiteX48" fmla="*/ 724278 w 12192000"/>
              <a:gd name="connsiteY48" fmla="*/ 5365062 h 6099082"/>
              <a:gd name="connsiteX49" fmla="*/ 708621 w 12192000"/>
              <a:gd name="connsiteY49" fmla="*/ 5381222 h 6099082"/>
              <a:gd name="connsiteX50" fmla="*/ 691439 w 12192000"/>
              <a:gd name="connsiteY50" fmla="*/ 5386697 h 6099082"/>
              <a:gd name="connsiteX51" fmla="*/ 708622 w 12192000"/>
              <a:gd name="connsiteY51" fmla="*/ 5381222 h 6099082"/>
              <a:gd name="connsiteX52" fmla="*/ 724279 w 12192000"/>
              <a:gd name="connsiteY52" fmla="*/ 5365062 h 6099082"/>
              <a:gd name="connsiteX53" fmla="*/ 739852 w 12192000"/>
              <a:gd name="connsiteY53" fmla="*/ 5343843 h 6099082"/>
              <a:gd name="connsiteX54" fmla="*/ 8934151 w 12192000"/>
              <a:gd name="connsiteY54" fmla="*/ 5275333 h 6099082"/>
              <a:gd name="connsiteX55" fmla="*/ 8954249 w 12192000"/>
              <a:gd name="connsiteY55" fmla="*/ 5290264 h 6099082"/>
              <a:gd name="connsiteX56" fmla="*/ 8962389 w 12192000"/>
              <a:gd name="connsiteY56" fmla="*/ 5293563 h 6099082"/>
              <a:gd name="connsiteX57" fmla="*/ 8954250 w 12192000"/>
              <a:gd name="connsiteY57" fmla="*/ 5290264 h 6099082"/>
              <a:gd name="connsiteX58" fmla="*/ 8934151 w 12192000"/>
              <a:gd name="connsiteY58" fmla="*/ 5275333 h 6099082"/>
              <a:gd name="connsiteX59" fmla="*/ 2314816 w 12192000"/>
              <a:gd name="connsiteY59" fmla="*/ 5273737 h 6099082"/>
              <a:gd name="connsiteX60" fmla="*/ 2300909 w 12192000"/>
              <a:gd name="connsiteY60" fmla="*/ 5279143 h 6099082"/>
              <a:gd name="connsiteX61" fmla="*/ 2216515 w 12192000"/>
              <a:gd name="connsiteY61" fmla="*/ 5314887 h 6099082"/>
              <a:gd name="connsiteX62" fmla="*/ 2300910 w 12192000"/>
              <a:gd name="connsiteY62" fmla="*/ 5279143 h 6099082"/>
              <a:gd name="connsiteX63" fmla="*/ 1916629 w 12192000"/>
              <a:gd name="connsiteY63" fmla="*/ 5252000 h 6099082"/>
              <a:gd name="connsiteX64" fmla="*/ 1907132 w 12192000"/>
              <a:gd name="connsiteY64" fmla="*/ 5255330 h 6099082"/>
              <a:gd name="connsiteX65" fmla="*/ 1866619 w 12192000"/>
              <a:gd name="connsiteY65" fmla="*/ 5265015 h 6099082"/>
              <a:gd name="connsiteX66" fmla="*/ 1907133 w 12192000"/>
              <a:gd name="connsiteY66" fmla="*/ 5255330 h 6099082"/>
              <a:gd name="connsiteX67" fmla="*/ 2058204 w 12192000"/>
              <a:gd name="connsiteY67" fmla="*/ 5241232 h 6099082"/>
              <a:gd name="connsiteX68" fmla="*/ 2108194 w 12192000"/>
              <a:gd name="connsiteY68" fmla="*/ 5255939 h 6099082"/>
              <a:gd name="connsiteX69" fmla="*/ 2058204 w 12192000"/>
              <a:gd name="connsiteY69" fmla="*/ 5241232 h 6099082"/>
              <a:gd name="connsiteX70" fmla="*/ 0 w 12192000"/>
              <a:gd name="connsiteY70" fmla="*/ 0 h 6099082"/>
              <a:gd name="connsiteX71" fmla="*/ 12191456 w 12192000"/>
              <a:gd name="connsiteY71" fmla="*/ 0 h 6099082"/>
              <a:gd name="connsiteX72" fmla="*/ 12191456 w 12192000"/>
              <a:gd name="connsiteY72" fmla="*/ 873938 h 6099082"/>
              <a:gd name="connsiteX73" fmla="*/ 12192000 w 12192000"/>
              <a:gd name="connsiteY73" fmla="*/ 873938 h 6099082"/>
              <a:gd name="connsiteX74" fmla="*/ 12192000 w 12192000"/>
              <a:gd name="connsiteY74" fmla="*/ 3249107 h 6099082"/>
              <a:gd name="connsiteX75" fmla="*/ 12192000 w 12192000"/>
              <a:gd name="connsiteY75" fmla="*/ 3283970 h 6099082"/>
              <a:gd name="connsiteX76" fmla="*/ 12192000 w 12192000"/>
              <a:gd name="connsiteY76" fmla="*/ 3681702 h 6099082"/>
              <a:gd name="connsiteX77" fmla="*/ 12160947 w 12192000"/>
              <a:gd name="connsiteY77" fmla="*/ 3710323 h 6099082"/>
              <a:gd name="connsiteX78" fmla="*/ 12026448 w 12192000"/>
              <a:gd name="connsiteY78" fmla="*/ 3770523 h 6099082"/>
              <a:gd name="connsiteX79" fmla="*/ 11986443 w 12192000"/>
              <a:gd name="connsiteY79" fmla="*/ 3786526 h 6099082"/>
              <a:gd name="connsiteX80" fmla="*/ 11821656 w 12192000"/>
              <a:gd name="connsiteY80" fmla="*/ 3889591 h 6099082"/>
              <a:gd name="connsiteX81" fmla="*/ 11672489 w 12192000"/>
              <a:gd name="connsiteY81" fmla="*/ 4017039 h 6099082"/>
              <a:gd name="connsiteX82" fmla="*/ 11562947 w 12192000"/>
              <a:gd name="connsiteY82" fmla="*/ 4168300 h 6099082"/>
              <a:gd name="connsiteX83" fmla="*/ 11532275 w 12192000"/>
              <a:gd name="connsiteY83" fmla="*/ 4204307 h 6099082"/>
              <a:gd name="connsiteX84" fmla="*/ 11448453 w 12192000"/>
              <a:gd name="connsiteY84" fmla="*/ 4249457 h 6099082"/>
              <a:gd name="connsiteX85" fmla="*/ 11374346 w 12192000"/>
              <a:gd name="connsiteY85" fmla="*/ 4283366 h 6099082"/>
              <a:gd name="connsiteX86" fmla="*/ 11320623 w 12192000"/>
              <a:gd name="connsiteY86" fmla="*/ 4320897 h 6099082"/>
              <a:gd name="connsiteX87" fmla="*/ 11275283 w 12192000"/>
              <a:gd name="connsiteY87" fmla="*/ 4355378 h 6099082"/>
              <a:gd name="connsiteX88" fmla="*/ 11172600 w 12192000"/>
              <a:gd name="connsiteY88" fmla="*/ 4444536 h 6099082"/>
              <a:gd name="connsiteX89" fmla="*/ 11058869 w 12192000"/>
              <a:gd name="connsiteY89" fmla="*/ 4519786 h 6099082"/>
              <a:gd name="connsiteX90" fmla="*/ 10967423 w 12192000"/>
              <a:gd name="connsiteY90" fmla="*/ 4611991 h 6099082"/>
              <a:gd name="connsiteX91" fmla="*/ 10929704 w 12192000"/>
              <a:gd name="connsiteY91" fmla="*/ 4661903 h 6099082"/>
              <a:gd name="connsiteX92" fmla="*/ 10850453 w 12192000"/>
              <a:gd name="connsiteY92" fmla="*/ 4696003 h 6099082"/>
              <a:gd name="connsiteX93" fmla="*/ 10764534 w 12192000"/>
              <a:gd name="connsiteY93" fmla="*/ 4749345 h 6099082"/>
              <a:gd name="connsiteX94" fmla="*/ 10703573 w 12192000"/>
              <a:gd name="connsiteY94" fmla="*/ 4802305 h 6099082"/>
              <a:gd name="connsiteX95" fmla="*/ 10656519 w 12192000"/>
              <a:gd name="connsiteY95" fmla="*/ 4837740 h 6099082"/>
              <a:gd name="connsiteX96" fmla="*/ 10590031 w 12192000"/>
              <a:gd name="connsiteY96" fmla="*/ 4873366 h 6099082"/>
              <a:gd name="connsiteX97" fmla="*/ 10523354 w 12192000"/>
              <a:gd name="connsiteY97" fmla="*/ 4920039 h 6099082"/>
              <a:gd name="connsiteX98" fmla="*/ 10490969 w 12192000"/>
              <a:gd name="connsiteY98" fmla="*/ 4948806 h 6099082"/>
              <a:gd name="connsiteX99" fmla="*/ 10428291 w 12192000"/>
              <a:gd name="connsiteY99" fmla="*/ 4996622 h 6099082"/>
              <a:gd name="connsiteX100" fmla="*/ 10363709 w 12192000"/>
              <a:gd name="connsiteY100" fmla="*/ 5041201 h 6099082"/>
              <a:gd name="connsiteX101" fmla="*/ 10242357 w 12192000"/>
              <a:gd name="connsiteY101" fmla="*/ 5092257 h 6099082"/>
              <a:gd name="connsiteX102" fmla="*/ 10131863 w 12192000"/>
              <a:gd name="connsiteY102" fmla="*/ 5167315 h 6099082"/>
              <a:gd name="connsiteX103" fmla="*/ 10044230 w 12192000"/>
              <a:gd name="connsiteY103" fmla="*/ 5222182 h 6099082"/>
              <a:gd name="connsiteX104" fmla="*/ 9993175 w 12192000"/>
              <a:gd name="connsiteY104" fmla="*/ 5258189 h 6099082"/>
              <a:gd name="connsiteX105" fmla="*/ 9899446 w 12192000"/>
              <a:gd name="connsiteY105" fmla="*/ 5338582 h 6099082"/>
              <a:gd name="connsiteX106" fmla="*/ 9754088 w 12192000"/>
              <a:gd name="connsiteY106" fmla="*/ 5423166 h 6099082"/>
              <a:gd name="connsiteX107" fmla="*/ 9666265 w 12192000"/>
              <a:gd name="connsiteY107" fmla="*/ 5468888 h 6099082"/>
              <a:gd name="connsiteX108" fmla="*/ 9477283 w 12192000"/>
              <a:gd name="connsiteY108" fmla="*/ 5537851 h 6099082"/>
              <a:gd name="connsiteX109" fmla="*/ 9416321 w 12192000"/>
              <a:gd name="connsiteY109" fmla="*/ 5562426 h 6099082"/>
              <a:gd name="connsiteX110" fmla="*/ 9346597 w 12192000"/>
              <a:gd name="connsiteY110" fmla="*/ 5578619 h 6099082"/>
              <a:gd name="connsiteX111" fmla="*/ 9234579 w 12192000"/>
              <a:gd name="connsiteY111" fmla="*/ 5616911 h 6099082"/>
              <a:gd name="connsiteX112" fmla="*/ 9015878 w 12192000"/>
              <a:gd name="connsiteY112" fmla="*/ 5682826 h 6099082"/>
              <a:gd name="connsiteX113" fmla="*/ 8967871 w 12192000"/>
              <a:gd name="connsiteY113" fmla="*/ 5692923 h 6099082"/>
              <a:gd name="connsiteX114" fmla="*/ 8845565 w 12192000"/>
              <a:gd name="connsiteY114" fmla="*/ 5735407 h 6099082"/>
              <a:gd name="connsiteX115" fmla="*/ 8772219 w 12192000"/>
              <a:gd name="connsiteY115" fmla="*/ 5763982 h 6099082"/>
              <a:gd name="connsiteX116" fmla="*/ 8711448 w 12192000"/>
              <a:gd name="connsiteY116" fmla="*/ 5780366 h 6099082"/>
              <a:gd name="connsiteX117" fmla="*/ 8657726 w 12192000"/>
              <a:gd name="connsiteY117" fmla="*/ 5787986 h 6099082"/>
              <a:gd name="connsiteX118" fmla="*/ 8516369 w 12192000"/>
              <a:gd name="connsiteY118" fmla="*/ 5825705 h 6099082"/>
              <a:gd name="connsiteX119" fmla="*/ 8459979 w 12192000"/>
              <a:gd name="connsiteY119" fmla="*/ 5840566 h 6099082"/>
              <a:gd name="connsiteX120" fmla="*/ 8313671 w 12192000"/>
              <a:gd name="connsiteY120" fmla="*/ 5891622 h 6099082"/>
              <a:gd name="connsiteX121" fmla="*/ 8189651 w 12192000"/>
              <a:gd name="connsiteY121" fmla="*/ 5925341 h 6099082"/>
              <a:gd name="connsiteX122" fmla="*/ 8137835 w 12192000"/>
              <a:gd name="connsiteY122" fmla="*/ 5941534 h 6099082"/>
              <a:gd name="connsiteX123" fmla="*/ 8019339 w 12192000"/>
              <a:gd name="connsiteY123" fmla="*/ 5968586 h 6099082"/>
              <a:gd name="connsiteX124" fmla="*/ 7952280 w 12192000"/>
              <a:gd name="connsiteY124" fmla="*/ 5987637 h 6099082"/>
              <a:gd name="connsiteX125" fmla="*/ 7788636 w 12192000"/>
              <a:gd name="connsiteY125" fmla="*/ 6009163 h 6099082"/>
              <a:gd name="connsiteX126" fmla="*/ 7619655 w 12192000"/>
              <a:gd name="connsiteY126" fmla="*/ 6029928 h 6099082"/>
              <a:gd name="connsiteX127" fmla="*/ 7526880 w 12192000"/>
              <a:gd name="connsiteY127" fmla="*/ 6036786 h 6099082"/>
              <a:gd name="connsiteX128" fmla="*/ 7445916 w 12192000"/>
              <a:gd name="connsiteY128" fmla="*/ 6047647 h 6099082"/>
              <a:gd name="connsiteX129" fmla="*/ 7375428 w 12192000"/>
              <a:gd name="connsiteY129" fmla="*/ 6054505 h 6099082"/>
              <a:gd name="connsiteX130" fmla="*/ 7263220 w 12192000"/>
              <a:gd name="connsiteY130" fmla="*/ 6068411 h 6099082"/>
              <a:gd name="connsiteX131" fmla="*/ 7216547 w 12192000"/>
              <a:gd name="connsiteY131" fmla="*/ 6072032 h 6099082"/>
              <a:gd name="connsiteX132" fmla="*/ 7106432 w 12192000"/>
              <a:gd name="connsiteY132" fmla="*/ 6071840 h 6099082"/>
              <a:gd name="connsiteX133" fmla="*/ 7068141 w 12192000"/>
              <a:gd name="connsiteY133" fmla="*/ 6069936 h 6099082"/>
              <a:gd name="connsiteX134" fmla="*/ 6994415 w 12192000"/>
              <a:gd name="connsiteY134" fmla="*/ 6046313 h 6099082"/>
              <a:gd name="connsiteX135" fmla="*/ 6985653 w 12192000"/>
              <a:gd name="connsiteY135" fmla="*/ 6044599 h 6099082"/>
              <a:gd name="connsiteX136" fmla="*/ 6937263 w 12192000"/>
              <a:gd name="connsiteY136" fmla="*/ 6035263 h 6099082"/>
              <a:gd name="connsiteX137" fmla="*/ 6910782 w 12192000"/>
              <a:gd name="connsiteY137" fmla="*/ 6032214 h 6099082"/>
              <a:gd name="connsiteX138" fmla="*/ 6810195 w 12192000"/>
              <a:gd name="connsiteY138" fmla="*/ 6012784 h 6099082"/>
              <a:gd name="connsiteX139" fmla="*/ 6752283 w 12192000"/>
              <a:gd name="connsiteY139" fmla="*/ 6003639 h 6099082"/>
              <a:gd name="connsiteX140" fmla="*/ 6705417 w 12192000"/>
              <a:gd name="connsiteY140" fmla="*/ 6004974 h 6099082"/>
              <a:gd name="connsiteX141" fmla="*/ 6623118 w 12192000"/>
              <a:gd name="connsiteY141" fmla="*/ 6006687 h 6099082"/>
              <a:gd name="connsiteX142" fmla="*/ 6596828 w 12192000"/>
              <a:gd name="connsiteY142" fmla="*/ 6011070 h 6099082"/>
              <a:gd name="connsiteX143" fmla="*/ 6477951 w 12192000"/>
              <a:gd name="connsiteY143" fmla="*/ 5998495 h 6099082"/>
              <a:gd name="connsiteX144" fmla="*/ 6410131 w 12192000"/>
              <a:gd name="connsiteY144" fmla="*/ 5997543 h 6099082"/>
              <a:gd name="connsiteX145" fmla="*/ 6333739 w 12192000"/>
              <a:gd name="connsiteY145" fmla="*/ 5981920 h 6099082"/>
              <a:gd name="connsiteX146" fmla="*/ 6311449 w 12192000"/>
              <a:gd name="connsiteY146" fmla="*/ 5982682 h 6099082"/>
              <a:gd name="connsiteX147" fmla="*/ 6286493 w 12192000"/>
              <a:gd name="connsiteY147" fmla="*/ 5984017 h 6099082"/>
              <a:gd name="connsiteX148" fmla="*/ 6209909 w 12192000"/>
              <a:gd name="connsiteY148" fmla="*/ 5985161 h 6099082"/>
              <a:gd name="connsiteX149" fmla="*/ 6163424 w 12192000"/>
              <a:gd name="connsiteY149" fmla="*/ 5990874 h 6099082"/>
              <a:gd name="connsiteX150" fmla="*/ 6074841 w 12192000"/>
              <a:gd name="connsiteY150" fmla="*/ 5987447 h 6099082"/>
              <a:gd name="connsiteX151" fmla="*/ 6042072 w 12192000"/>
              <a:gd name="connsiteY151" fmla="*/ 5992399 h 6099082"/>
              <a:gd name="connsiteX152" fmla="*/ 5959204 w 12192000"/>
              <a:gd name="connsiteY152" fmla="*/ 5992971 h 6099082"/>
              <a:gd name="connsiteX153" fmla="*/ 5884905 w 12192000"/>
              <a:gd name="connsiteY153" fmla="*/ 5990113 h 6099082"/>
              <a:gd name="connsiteX154" fmla="*/ 5813275 w 12192000"/>
              <a:gd name="connsiteY154" fmla="*/ 5991637 h 6099082"/>
              <a:gd name="connsiteX155" fmla="*/ 5762029 w 12192000"/>
              <a:gd name="connsiteY155" fmla="*/ 5997923 h 6099082"/>
              <a:gd name="connsiteX156" fmla="*/ 5706401 w 12192000"/>
              <a:gd name="connsiteY156" fmla="*/ 6001734 h 6099082"/>
              <a:gd name="connsiteX157" fmla="*/ 5553045 w 12192000"/>
              <a:gd name="connsiteY157" fmla="*/ 6024403 h 6099082"/>
              <a:gd name="connsiteX158" fmla="*/ 5524660 w 12192000"/>
              <a:gd name="connsiteY158" fmla="*/ 6018880 h 6099082"/>
              <a:gd name="connsiteX159" fmla="*/ 5363491 w 12192000"/>
              <a:gd name="connsiteY159" fmla="*/ 6013736 h 6099082"/>
              <a:gd name="connsiteX160" fmla="*/ 5328437 w 12192000"/>
              <a:gd name="connsiteY160" fmla="*/ 6014118 h 6099082"/>
              <a:gd name="connsiteX161" fmla="*/ 5234326 w 12192000"/>
              <a:gd name="connsiteY161" fmla="*/ 5991637 h 6099082"/>
              <a:gd name="connsiteX162" fmla="*/ 5089161 w 12192000"/>
              <a:gd name="connsiteY162" fmla="*/ 6027262 h 6099082"/>
              <a:gd name="connsiteX163" fmla="*/ 4953328 w 12192000"/>
              <a:gd name="connsiteY163" fmla="*/ 6071840 h 6099082"/>
              <a:gd name="connsiteX164" fmla="*/ 4936184 w 12192000"/>
              <a:gd name="connsiteY164" fmla="*/ 6077555 h 6099082"/>
              <a:gd name="connsiteX165" fmla="*/ 4887414 w 12192000"/>
              <a:gd name="connsiteY165" fmla="*/ 6087272 h 6099082"/>
              <a:gd name="connsiteX166" fmla="*/ 4827024 w 12192000"/>
              <a:gd name="connsiteY166" fmla="*/ 6090701 h 6099082"/>
              <a:gd name="connsiteX167" fmla="*/ 4750439 w 12192000"/>
              <a:gd name="connsiteY167" fmla="*/ 6099082 h 6099082"/>
              <a:gd name="connsiteX168" fmla="*/ 4689097 w 12192000"/>
              <a:gd name="connsiteY168" fmla="*/ 6088605 h 6099082"/>
              <a:gd name="connsiteX169" fmla="*/ 4603368 w 12192000"/>
              <a:gd name="connsiteY169" fmla="*/ 6072984 h 6099082"/>
              <a:gd name="connsiteX170" fmla="*/ 4522595 w 12192000"/>
              <a:gd name="connsiteY170" fmla="*/ 6058123 h 6099082"/>
              <a:gd name="connsiteX171" fmla="*/ 4497067 w 12192000"/>
              <a:gd name="connsiteY171" fmla="*/ 6075649 h 6099082"/>
              <a:gd name="connsiteX172" fmla="*/ 4457632 w 12192000"/>
              <a:gd name="connsiteY172" fmla="*/ 6090890 h 6099082"/>
              <a:gd name="connsiteX173" fmla="*/ 4413816 w 12192000"/>
              <a:gd name="connsiteY173" fmla="*/ 6072601 h 6099082"/>
              <a:gd name="connsiteX174" fmla="*/ 4311323 w 12192000"/>
              <a:gd name="connsiteY174" fmla="*/ 6034693 h 6099082"/>
              <a:gd name="connsiteX175" fmla="*/ 4246551 w 12192000"/>
              <a:gd name="connsiteY175" fmla="*/ 6032976 h 6099082"/>
              <a:gd name="connsiteX176" fmla="*/ 4105766 w 12192000"/>
              <a:gd name="connsiteY176" fmla="*/ 6016784 h 6099082"/>
              <a:gd name="connsiteX177" fmla="*/ 4013753 w 12192000"/>
              <a:gd name="connsiteY177" fmla="*/ 5993733 h 6099082"/>
              <a:gd name="connsiteX178" fmla="*/ 3947648 w 12192000"/>
              <a:gd name="connsiteY178" fmla="*/ 5967634 h 6099082"/>
              <a:gd name="connsiteX179" fmla="*/ 3852966 w 12192000"/>
              <a:gd name="connsiteY179" fmla="*/ 5933533 h 6099082"/>
              <a:gd name="connsiteX180" fmla="*/ 3757902 w 12192000"/>
              <a:gd name="connsiteY180" fmla="*/ 5915816 h 6099082"/>
              <a:gd name="connsiteX181" fmla="*/ 3689131 w 12192000"/>
              <a:gd name="connsiteY181" fmla="*/ 5893526 h 6099082"/>
              <a:gd name="connsiteX182" fmla="*/ 3605116 w 12192000"/>
              <a:gd name="connsiteY182" fmla="*/ 5878285 h 6099082"/>
              <a:gd name="connsiteX183" fmla="*/ 3534629 w 12192000"/>
              <a:gd name="connsiteY183" fmla="*/ 5877715 h 6099082"/>
              <a:gd name="connsiteX184" fmla="*/ 3424135 w 12192000"/>
              <a:gd name="connsiteY184" fmla="*/ 5880382 h 6099082"/>
              <a:gd name="connsiteX185" fmla="*/ 3288877 w 12192000"/>
              <a:gd name="connsiteY185" fmla="*/ 5834280 h 6099082"/>
              <a:gd name="connsiteX186" fmla="*/ 3234202 w 12192000"/>
              <a:gd name="connsiteY186" fmla="*/ 5823991 h 6099082"/>
              <a:gd name="connsiteX187" fmla="*/ 3182763 w 12192000"/>
              <a:gd name="connsiteY187" fmla="*/ 5819229 h 6099082"/>
              <a:gd name="connsiteX188" fmla="*/ 3073604 w 12192000"/>
              <a:gd name="connsiteY188" fmla="*/ 5788558 h 6099082"/>
              <a:gd name="connsiteX189" fmla="*/ 3029216 w 12192000"/>
              <a:gd name="connsiteY189" fmla="*/ 5778459 h 6099082"/>
              <a:gd name="connsiteX190" fmla="*/ 2967110 w 12192000"/>
              <a:gd name="connsiteY190" fmla="*/ 5778651 h 6099082"/>
              <a:gd name="connsiteX191" fmla="*/ 2854140 w 12192000"/>
              <a:gd name="connsiteY191" fmla="*/ 5764553 h 6099082"/>
              <a:gd name="connsiteX192" fmla="*/ 2741360 w 12192000"/>
              <a:gd name="connsiteY192" fmla="*/ 5723403 h 6099082"/>
              <a:gd name="connsiteX193" fmla="*/ 2693543 w 12192000"/>
              <a:gd name="connsiteY193" fmla="*/ 5727405 h 6099082"/>
              <a:gd name="connsiteX194" fmla="*/ 2676398 w 12192000"/>
              <a:gd name="connsiteY194" fmla="*/ 5726453 h 6099082"/>
              <a:gd name="connsiteX195" fmla="*/ 2522279 w 12192000"/>
              <a:gd name="connsiteY195" fmla="*/ 5703782 h 6099082"/>
              <a:gd name="connsiteX196" fmla="*/ 2506847 w 12192000"/>
              <a:gd name="connsiteY196" fmla="*/ 5701305 h 6099082"/>
              <a:gd name="connsiteX197" fmla="*/ 2434456 w 12192000"/>
              <a:gd name="connsiteY197" fmla="*/ 5681112 h 6099082"/>
              <a:gd name="connsiteX198" fmla="*/ 2251948 w 12192000"/>
              <a:gd name="connsiteY198" fmla="*/ 5668538 h 6099082"/>
              <a:gd name="connsiteX199" fmla="*/ 2240710 w 12192000"/>
              <a:gd name="connsiteY199" fmla="*/ 5667014 h 6099082"/>
              <a:gd name="connsiteX200" fmla="*/ 2179556 w 12192000"/>
              <a:gd name="connsiteY200" fmla="*/ 5677111 h 6099082"/>
              <a:gd name="connsiteX201" fmla="*/ 2149267 w 12192000"/>
              <a:gd name="connsiteY201" fmla="*/ 5691399 h 6099082"/>
              <a:gd name="connsiteX202" fmla="*/ 2102021 w 12192000"/>
              <a:gd name="connsiteY202" fmla="*/ 5706259 h 6099082"/>
              <a:gd name="connsiteX203" fmla="*/ 2054013 w 12192000"/>
              <a:gd name="connsiteY203" fmla="*/ 5711784 h 6099082"/>
              <a:gd name="connsiteX204" fmla="*/ 1973429 w 12192000"/>
              <a:gd name="connsiteY204" fmla="*/ 5689303 h 6099082"/>
              <a:gd name="connsiteX205" fmla="*/ 1944092 w 12192000"/>
              <a:gd name="connsiteY205" fmla="*/ 5687017 h 6099082"/>
              <a:gd name="connsiteX206" fmla="*/ 1878748 w 12192000"/>
              <a:gd name="connsiteY206" fmla="*/ 5676159 h 6099082"/>
              <a:gd name="connsiteX207" fmla="*/ 1821596 w 12192000"/>
              <a:gd name="connsiteY207" fmla="*/ 5676920 h 6099082"/>
              <a:gd name="connsiteX208" fmla="*/ 1775684 w 12192000"/>
              <a:gd name="connsiteY208" fmla="*/ 5694257 h 6099082"/>
              <a:gd name="connsiteX209" fmla="*/ 1709006 w 12192000"/>
              <a:gd name="connsiteY209" fmla="*/ 5697685 h 6099082"/>
              <a:gd name="connsiteX210" fmla="*/ 1665950 w 12192000"/>
              <a:gd name="connsiteY210" fmla="*/ 5685113 h 6099082"/>
              <a:gd name="connsiteX211" fmla="*/ 1657188 w 12192000"/>
              <a:gd name="connsiteY211" fmla="*/ 5683399 h 6099082"/>
              <a:gd name="connsiteX212" fmla="*/ 1544598 w 12192000"/>
              <a:gd name="connsiteY212" fmla="*/ 5682634 h 6099082"/>
              <a:gd name="connsiteX213" fmla="*/ 1404006 w 12192000"/>
              <a:gd name="connsiteY213" fmla="*/ 5720546 h 6099082"/>
              <a:gd name="connsiteX214" fmla="*/ 1380762 w 12192000"/>
              <a:gd name="connsiteY214" fmla="*/ 5728549 h 6099082"/>
              <a:gd name="connsiteX215" fmla="*/ 1267411 w 12192000"/>
              <a:gd name="connsiteY215" fmla="*/ 5742455 h 6099082"/>
              <a:gd name="connsiteX216" fmla="*/ 1206641 w 12192000"/>
              <a:gd name="connsiteY216" fmla="*/ 5756553 h 6099082"/>
              <a:gd name="connsiteX217" fmla="*/ 1162823 w 12192000"/>
              <a:gd name="connsiteY217" fmla="*/ 5757315 h 6099082"/>
              <a:gd name="connsiteX218" fmla="*/ 1109865 w 12192000"/>
              <a:gd name="connsiteY218" fmla="*/ 5782270 h 6099082"/>
              <a:gd name="connsiteX219" fmla="*/ 1092527 w 12192000"/>
              <a:gd name="connsiteY219" fmla="*/ 5793130 h 6099082"/>
              <a:gd name="connsiteX220" fmla="*/ 1071762 w 12192000"/>
              <a:gd name="connsiteY220" fmla="*/ 5799607 h 6099082"/>
              <a:gd name="connsiteX221" fmla="*/ 977653 w 12192000"/>
              <a:gd name="connsiteY221" fmla="*/ 5820182 h 6099082"/>
              <a:gd name="connsiteX222" fmla="*/ 960887 w 12192000"/>
              <a:gd name="connsiteY222" fmla="*/ 5831801 h 6099082"/>
              <a:gd name="connsiteX223" fmla="*/ 949646 w 12192000"/>
              <a:gd name="connsiteY223" fmla="*/ 5839042 h 6099082"/>
              <a:gd name="connsiteX224" fmla="*/ 858205 w 12192000"/>
              <a:gd name="connsiteY224" fmla="*/ 5851234 h 6099082"/>
              <a:gd name="connsiteX225" fmla="*/ 801053 w 12192000"/>
              <a:gd name="connsiteY225" fmla="*/ 5885715 h 6099082"/>
              <a:gd name="connsiteX226" fmla="*/ 785432 w 12192000"/>
              <a:gd name="connsiteY226" fmla="*/ 5900384 h 6099082"/>
              <a:gd name="connsiteX227" fmla="*/ 730754 w 12192000"/>
              <a:gd name="connsiteY227" fmla="*/ 5922482 h 6099082"/>
              <a:gd name="connsiteX228" fmla="*/ 546917 w 12192000"/>
              <a:gd name="connsiteY228" fmla="*/ 5964966 h 6099082"/>
              <a:gd name="connsiteX229" fmla="*/ 494337 w 12192000"/>
              <a:gd name="connsiteY229" fmla="*/ 5949915 h 6099082"/>
              <a:gd name="connsiteX230" fmla="*/ 394511 w 12192000"/>
              <a:gd name="connsiteY230" fmla="*/ 5990303 h 6099082"/>
              <a:gd name="connsiteX231" fmla="*/ 307259 w 12192000"/>
              <a:gd name="connsiteY231" fmla="*/ 6013163 h 6099082"/>
              <a:gd name="connsiteX232" fmla="*/ 274873 w 12192000"/>
              <a:gd name="connsiteY232" fmla="*/ 6018690 h 6099082"/>
              <a:gd name="connsiteX233" fmla="*/ 172384 w 12192000"/>
              <a:gd name="connsiteY233" fmla="*/ 6028786 h 6099082"/>
              <a:gd name="connsiteX234" fmla="*/ 119613 w 12192000"/>
              <a:gd name="connsiteY234" fmla="*/ 6051647 h 6099082"/>
              <a:gd name="connsiteX235" fmla="*/ 61197 w 12192000"/>
              <a:gd name="connsiteY235" fmla="*/ 6069150 h 6099082"/>
              <a:gd name="connsiteX236" fmla="*/ 544 w 12192000"/>
              <a:gd name="connsiteY236" fmla="*/ 6073921 h 6099082"/>
              <a:gd name="connsiteX237" fmla="*/ 544 w 12192000"/>
              <a:gd name="connsiteY237" fmla="*/ 5946682 h 6099082"/>
              <a:gd name="connsiteX238" fmla="*/ 0 w 12192000"/>
              <a:gd name="connsiteY238" fmla="*/ 5946682 h 6099082"/>
              <a:gd name="connsiteX239" fmla="*/ 0 w 12192000"/>
              <a:gd name="connsiteY239" fmla="*/ 1335314 h 6099082"/>
              <a:gd name="connsiteX240" fmla="*/ 0 w 12192000"/>
              <a:gd name="connsiteY240" fmla="*/ 873938 h 609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12192000" h="6099082">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6" y="5749662"/>
                </a:lnTo>
                <a:lnTo>
                  <a:pt x="6291385" y="5749714"/>
                </a:lnTo>
                <a:lnTo>
                  <a:pt x="6306284" y="5755552"/>
                </a:lnTo>
                <a:lnTo>
                  <a:pt x="6308075" y="5755968"/>
                </a:lnTo>
                <a:lnTo>
                  <a:pt x="6313854" y="5758133"/>
                </a:lnTo>
                <a:cubicBezTo>
                  <a:pt x="6321454" y="5760521"/>
                  <a:pt x="6329151" y="5762258"/>
                  <a:pt x="6337047" y="5762696"/>
                </a:cubicBezTo>
                <a:lnTo>
                  <a:pt x="6308075" y="5755968"/>
                </a:lnTo>
                <a:lnTo>
                  <a:pt x="6291385" y="5749714"/>
                </a:lnTo>
                <a:lnTo>
                  <a:pt x="6276197" y="5743764"/>
                </a:lnTo>
                <a:lnTo>
                  <a:pt x="6274406" y="5743345"/>
                </a:lnTo>
                <a:lnTo>
                  <a:pt x="6268612" y="5741171"/>
                </a:lnTo>
                <a:cubicBezTo>
                  <a:pt x="6260996" y="5738770"/>
                  <a:pt x="6253273" y="5737013"/>
                  <a:pt x="6245343" y="5736549"/>
                </a:cubicBezTo>
                <a:close/>
                <a:moveTo>
                  <a:pt x="3871824" y="5726642"/>
                </a:moveTo>
                <a:cubicBezTo>
                  <a:pt x="3883350" y="5738834"/>
                  <a:pt x="3895591" y="5748360"/>
                  <a:pt x="3908498" y="5756123"/>
                </a:cubicBezTo>
                <a:lnTo>
                  <a:pt x="3908984" y="5756350"/>
                </a:lnTo>
                <a:lnTo>
                  <a:pt x="3908498" y="5756123"/>
                </a:lnTo>
                <a:cubicBezTo>
                  <a:pt x="3895591" y="5748360"/>
                  <a:pt x="3883351" y="5738834"/>
                  <a:pt x="3871824" y="5726642"/>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5" y="5670301"/>
                </a:cubicBezTo>
                <a:lnTo>
                  <a:pt x="4858238" y="5663787"/>
                </a:lnTo>
                <a:cubicBezTo>
                  <a:pt x="4849944" y="5659978"/>
                  <a:pt x="4841980" y="5654298"/>
                  <a:pt x="4834454" y="5646059"/>
                </a:cubicBezTo>
                <a:close/>
                <a:moveTo>
                  <a:pt x="5056443" y="5643725"/>
                </a:moveTo>
                <a:lnTo>
                  <a:pt x="5072588" y="5644505"/>
                </a:lnTo>
                <a:cubicBezTo>
                  <a:pt x="5078053" y="5645963"/>
                  <a:pt x="5083589" y="5648726"/>
                  <a:pt x="5089161" y="5653107"/>
                </a:cubicBezTo>
                <a:cubicBezTo>
                  <a:pt x="5078018"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4" y="5990874"/>
                </a:cubicBezTo>
                <a:cubicBezTo>
                  <a:pt x="6133897" y="5985351"/>
                  <a:pt x="6104368" y="5997733"/>
                  <a:pt x="6074841" y="5987447"/>
                </a:cubicBezTo>
                <a:cubicBezTo>
                  <a:pt x="6065695" y="5984399"/>
                  <a:pt x="6053123" y="5992019"/>
                  <a:pt x="6042072" y="5992399"/>
                </a:cubicBezTo>
                <a:cubicBezTo>
                  <a:pt x="6014449" y="5993351"/>
                  <a:pt x="5986827" y="5993161"/>
                  <a:pt x="5959204" y="5992971"/>
                </a:cubicBezTo>
                <a:cubicBezTo>
                  <a:pt x="5934437" y="5992781"/>
                  <a:pt x="5908718" y="5995447"/>
                  <a:pt x="5884905" y="5990113"/>
                </a:cubicBezTo>
                <a:cubicBezTo>
                  <a:pt x="5859949" y="5984399"/>
                  <a:pt x="5837470" y="5985161"/>
                  <a:pt x="5813275" y="5991637"/>
                </a:cubicBezTo>
                <a:cubicBezTo>
                  <a:pt x="5796701" y="5996019"/>
                  <a:pt x="5779174" y="5996591"/>
                  <a:pt x="5762029" y="5997923"/>
                </a:cubicBezTo>
                <a:cubicBezTo>
                  <a:pt x="5743551" y="5999447"/>
                  <a:pt x="5723166" y="5995447"/>
                  <a:pt x="5706401" y="6001734"/>
                </a:cubicBezTo>
                <a:cubicBezTo>
                  <a:pt x="5656488" y="6020403"/>
                  <a:pt x="5605243" y="6024403"/>
                  <a:pt x="5553045" y="6024403"/>
                </a:cubicBezTo>
                <a:cubicBezTo>
                  <a:pt x="5543518" y="6024403"/>
                  <a:pt x="5533801" y="6021738"/>
                  <a:pt x="5524660" y="6018880"/>
                </a:cubicBezTo>
                <a:cubicBezTo>
                  <a:pt x="5471316" y="6001734"/>
                  <a:pt x="5417784" y="6003257"/>
                  <a:pt x="5363491" y="6013736"/>
                </a:cubicBezTo>
                <a:cubicBezTo>
                  <a:pt x="5352249" y="6016022"/>
                  <a:pt x="5339677" y="6016403"/>
                  <a:pt x="5328437" y="6014118"/>
                </a:cubicBezTo>
                <a:cubicBezTo>
                  <a:pt x="5296812" y="6007449"/>
                  <a:pt x="5266141" y="5996399"/>
                  <a:pt x="5234326" y="5991637"/>
                </a:cubicBezTo>
                <a:cubicBezTo>
                  <a:pt x="5181748" y="5983826"/>
                  <a:pt x="5136216" y="6010115"/>
                  <a:pt x="5089161" y="6027262"/>
                </a:cubicBezTo>
                <a:cubicBezTo>
                  <a:pt x="5044391" y="6043455"/>
                  <a:pt x="5006291" y="6080032"/>
                  <a:pt x="4953328" y="6071840"/>
                </a:cubicBezTo>
                <a:cubicBezTo>
                  <a:pt x="4947996" y="6071078"/>
                  <a:pt x="4942089" y="6076222"/>
                  <a:pt x="4936184" y="6077555"/>
                </a:cubicBezTo>
                <a:cubicBezTo>
                  <a:pt x="4919991" y="6081176"/>
                  <a:pt x="4903799" y="6085555"/>
                  <a:pt x="4887414" y="6087272"/>
                </a:cubicBezTo>
                <a:cubicBezTo>
                  <a:pt x="4867412" y="6089558"/>
                  <a:pt x="4847027" y="6088797"/>
                  <a:pt x="4827024" y="6090701"/>
                </a:cubicBezTo>
                <a:cubicBezTo>
                  <a:pt x="4801305" y="6092986"/>
                  <a:pt x="4775968" y="6099082"/>
                  <a:pt x="4750439" y="6099082"/>
                </a:cubicBezTo>
                <a:cubicBezTo>
                  <a:pt x="4729865" y="6099082"/>
                  <a:pt x="4709480" y="6092034"/>
                  <a:pt x="4689097" y="6088605"/>
                </a:cubicBezTo>
                <a:cubicBezTo>
                  <a:pt x="4660331" y="6083842"/>
                  <a:pt x="4628705" y="6085176"/>
                  <a:pt x="4603368" y="6072984"/>
                </a:cubicBezTo>
                <a:cubicBezTo>
                  <a:pt x="4576318" y="6060029"/>
                  <a:pt x="4550599" y="6054123"/>
                  <a:pt x="4522595" y="6058123"/>
                </a:cubicBezTo>
                <a:cubicBezTo>
                  <a:pt x="4513260" y="6059457"/>
                  <a:pt x="4501257" y="6067459"/>
                  <a:pt x="4497067" y="6075649"/>
                </a:cubicBezTo>
                <a:cubicBezTo>
                  <a:pt x="4487731" y="6093938"/>
                  <a:pt x="4474968" y="6097178"/>
                  <a:pt x="4457632" y="6090890"/>
                </a:cubicBezTo>
                <a:cubicBezTo>
                  <a:pt x="4442581" y="6085555"/>
                  <a:pt x="4424103" y="6082890"/>
                  <a:pt x="4413816" y="6072601"/>
                </a:cubicBezTo>
                <a:cubicBezTo>
                  <a:pt x="4384668" y="6043455"/>
                  <a:pt x="4347518" y="6042503"/>
                  <a:pt x="4311323" y="6034693"/>
                </a:cubicBezTo>
                <a:cubicBezTo>
                  <a:pt x="4289227" y="6029928"/>
                  <a:pt x="4268649" y="6029738"/>
                  <a:pt x="4246551" y="6032976"/>
                </a:cubicBezTo>
                <a:cubicBezTo>
                  <a:pt x="4198545"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ln>
            <a:noFill/>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8" name="Group 17">
            <a:extLst>
              <a:ext uri="{FF2B5EF4-FFF2-40B4-BE49-F238E27FC236}">
                <a16:creationId xmlns:a16="http://schemas.microsoft.com/office/drawing/2014/main" id="{4252769E-B9F0-4068-A645-5BBEF16E9C2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3296010"/>
            <a:ext cx="12191456" cy="2849975"/>
            <a:chOff x="476" y="-3923156"/>
            <a:chExt cx="10667524" cy="2493728"/>
          </a:xfrm>
        </p:grpSpPr>
        <p:sp>
          <p:nvSpPr>
            <p:cNvPr id="19" name="Freeform: Shape 18">
              <a:extLst>
                <a:ext uri="{FF2B5EF4-FFF2-40B4-BE49-F238E27FC236}">
                  <a16:creationId xmlns:a16="http://schemas.microsoft.com/office/drawing/2014/main" id="{1E12D6AD-7096-45BB-9C02-468B2704C15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39953252-97DE-4766-B2F6-E4FDA2FDA6A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4" name="Immagine 3">
            <a:extLst>
              <a:ext uri="{FF2B5EF4-FFF2-40B4-BE49-F238E27FC236}">
                <a16:creationId xmlns:a16="http://schemas.microsoft.com/office/drawing/2014/main" id="{7BCFB630-8640-42F8-AC38-A99F9E73A0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6131" y="6145985"/>
            <a:ext cx="1553725" cy="589049"/>
          </a:xfrm>
          <a:prstGeom prst="rect">
            <a:avLst/>
          </a:prstGeom>
        </p:spPr>
      </p:pic>
      <p:sp>
        <p:nvSpPr>
          <p:cNvPr id="12" name="CasellaDiTesto 11">
            <a:extLst>
              <a:ext uri="{FF2B5EF4-FFF2-40B4-BE49-F238E27FC236}">
                <a16:creationId xmlns:a16="http://schemas.microsoft.com/office/drawing/2014/main" id="{51106479-F3DC-4968-B835-1CBCEE97D0A7}"/>
              </a:ext>
            </a:extLst>
          </p:cNvPr>
          <p:cNvSpPr txBox="1"/>
          <p:nvPr/>
        </p:nvSpPr>
        <p:spPr>
          <a:xfrm>
            <a:off x="595634" y="305068"/>
            <a:ext cx="11000732" cy="6247864"/>
          </a:xfrm>
          <a:prstGeom prst="rect">
            <a:avLst/>
          </a:prstGeom>
          <a:noFill/>
        </p:spPr>
        <p:txBody>
          <a:bodyPr wrap="square" rtlCol="0">
            <a:spAutoFit/>
          </a:bodyPr>
          <a:lstStyle/>
          <a:p>
            <a:pPr marL="0" indent="0" algn="ctr">
              <a:spcBef>
                <a:spcPts val="0"/>
              </a:spcBef>
              <a:buNone/>
            </a:pPr>
            <a:r>
              <a:rPr lang="it-IT" sz="2200" dirty="0">
                <a:solidFill>
                  <a:schemeClr val="bg1"/>
                </a:solidFill>
                <a:latin typeface="Baskerville Old Face" panose="02020602080505020303" pitchFamily="18" charset="0"/>
              </a:rPr>
              <a:t>FINE SETTECENTO </a:t>
            </a:r>
            <a:r>
              <a:rPr lang="it-IT" sz="2200" dirty="0">
                <a:solidFill>
                  <a:schemeClr val="bg1"/>
                </a:solidFill>
                <a:latin typeface="Baskerville Old Face" panose="02020602080505020303" pitchFamily="18" charset="0"/>
                <a:sym typeface="Wingdings" panose="05000000000000000000" pitchFamily="2" charset="2"/>
              </a:rPr>
              <a:t> </a:t>
            </a:r>
            <a:r>
              <a:rPr lang="it-IT" sz="2200" dirty="0">
                <a:solidFill>
                  <a:schemeClr val="bg1"/>
                </a:solidFill>
                <a:latin typeface="Baskerville Old Face" panose="02020602080505020303" pitchFamily="18" charset="0"/>
              </a:rPr>
              <a:t>il </a:t>
            </a:r>
            <a:r>
              <a:rPr lang="it-IT" sz="2200" b="1" u="sng" dirty="0">
                <a:solidFill>
                  <a:schemeClr val="bg1"/>
                </a:solidFill>
                <a:latin typeface="Baskerville Old Face" panose="02020602080505020303" pitchFamily="18" charset="0"/>
              </a:rPr>
              <a:t>sistema di baliatico</a:t>
            </a:r>
            <a:r>
              <a:rPr lang="it-IT" sz="2200" b="1" dirty="0">
                <a:solidFill>
                  <a:schemeClr val="bg1"/>
                </a:solidFill>
                <a:latin typeface="Baskerville Old Face" panose="02020602080505020303" pitchFamily="18" charset="0"/>
              </a:rPr>
              <a:t> </a:t>
            </a:r>
            <a:r>
              <a:rPr lang="it-IT" sz="2200" dirty="0">
                <a:solidFill>
                  <a:schemeClr val="bg1"/>
                </a:solidFill>
                <a:latin typeface="Baskerville Old Face" panose="02020602080505020303" pitchFamily="18" charset="0"/>
              </a:rPr>
              <a:t>francese conosce una profonda evoluzione </a:t>
            </a:r>
          </a:p>
          <a:p>
            <a:pPr marL="0" indent="0" algn="just">
              <a:spcBef>
                <a:spcPts val="0"/>
              </a:spcBef>
              <a:buNone/>
            </a:pPr>
            <a:endParaRPr lang="it-IT" sz="2200" dirty="0">
              <a:solidFill>
                <a:schemeClr val="bg1"/>
              </a:solidFill>
              <a:latin typeface="Baskerville Old Face" panose="02020602080505020303" pitchFamily="18" charset="0"/>
            </a:endParaRPr>
          </a:p>
          <a:p>
            <a:pPr marL="0" indent="0" algn="just">
              <a:spcBef>
                <a:spcPts val="0"/>
              </a:spcBef>
              <a:buNone/>
            </a:pPr>
            <a:r>
              <a:rPr lang="it-IT" sz="2200" dirty="0">
                <a:solidFill>
                  <a:schemeClr val="bg1"/>
                </a:solidFill>
                <a:latin typeface="Baskerville Old Face" panose="02020602080505020303" pitchFamily="18" charset="0"/>
              </a:rPr>
              <a:t>Dopo la crisi che colpì il mercato dell’allattamento mercenario, nel 1769 fu istituito l’«</a:t>
            </a:r>
            <a:r>
              <a:rPr lang="it-IT" sz="2200" b="1" u="sng" dirty="0">
                <a:solidFill>
                  <a:schemeClr val="bg1"/>
                </a:solidFill>
                <a:latin typeface="Baskerville Old Face" panose="02020602080505020303" pitchFamily="18" charset="0"/>
              </a:rPr>
              <a:t>Ufficio generale delle balie e delle raccomandatrici</a:t>
            </a:r>
            <a:r>
              <a:rPr lang="it-IT" sz="2200" dirty="0">
                <a:solidFill>
                  <a:schemeClr val="bg1"/>
                </a:solidFill>
                <a:latin typeface="Baskerville Old Face" panose="02020602080505020303" pitchFamily="18" charset="0"/>
              </a:rPr>
              <a:t>» per la città di Parigi:</a:t>
            </a:r>
          </a:p>
          <a:p>
            <a:pPr marL="0" indent="0" algn="just">
              <a:spcBef>
                <a:spcPts val="0"/>
              </a:spcBef>
              <a:buNone/>
            </a:pPr>
            <a:endParaRPr lang="it-IT" sz="1600" dirty="0">
              <a:solidFill>
                <a:schemeClr val="bg1"/>
              </a:solidFill>
              <a:latin typeface="Baskerville Old Face" panose="02020602080505020303" pitchFamily="18" charset="0"/>
            </a:endParaRPr>
          </a:p>
          <a:p>
            <a:pPr marL="342900" indent="-342900" algn="just">
              <a:spcBef>
                <a:spcPts val="0"/>
              </a:spcBef>
              <a:buFontTx/>
              <a:buChar char="-"/>
            </a:pPr>
            <a:r>
              <a:rPr lang="it-IT" sz="2200" dirty="0">
                <a:solidFill>
                  <a:schemeClr val="bg1"/>
                </a:solidFill>
                <a:latin typeface="Baskerville Old Face" panose="02020602080505020303" pitchFamily="18" charset="0"/>
              </a:rPr>
              <a:t>grazie alle somme anticipate dai genitori, il </a:t>
            </a:r>
            <a:r>
              <a:rPr lang="it-IT" sz="2200" i="1" dirty="0">
                <a:solidFill>
                  <a:schemeClr val="bg1"/>
                </a:solidFill>
                <a:latin typeface="Baskerville Old Face" panose="02020602080505020303" pitchFamily="18" charset="0"/>
              </a:rPr>
              <a:t>Bureau </a:t>
            </a:r>
            <a:r>
              <a:rPr lang="it-IT" sz="2200" i="1" dirty="0" err="1">
                <a:solidFill>
                  <a:schemeClr val="bg1"/>
                </a:solidFill>
                <a:latin typeface="Baskerville Old Face" panose="02020602080505020303" pitchFamily="18" charset="0"/>
              </a:rPr>
              <a:t>général</a:t>
            </a:r>
            <a:r>
              <a:rPr lang="it-IT" sz="2200" i="1" dirty="0">
                <a:solidFill>
                  <a:schemeClr val="bg1"/>
                </a:solidFill>
                <a:latin typeface="Baskerville Old Face" panose="02020602080505020303" pitchFamily="18" charset="0"/>
              </a:rPr>
              <a:t> </a:t>
            </a:r>
            <a:r>
              <a:rPr lang="it-IT" sz="2200" dirty="0">
                <a:solidFill>
                  <a:schemeClr val="bg1"/>
                </a:solidFill>
                <a:latin typeface="Baskerville Old Face" panose="02020602080505020303" pitchFamily="18" charset="0"/>
              </a:rPr>
              <a:t>garantiva il reperimento della balia a circa il 49% dei bambini e remunerava le balie per le famiglie incapaci di far fronte da sole all’allattamento mercenario</a:t>
            </a:r>
          </a:p>
          <a:p>
            <a:pPr algn="just">
              <a:spcBef>
                <a:spcPts val="0"/>
              </a:spcBef>
            </a:pPr>
            <a:endParaRPr lang="it-IT" sz="1600" dirty="0">
              <a:solidFill>
                <a:schemeClr val="bg1"/>
              </a:solidFill>
              <a:latin typeface="Baskerville Old Face" panose="02020602080505020303" pitchFamily="18" charset="0"/>
            </a:endParaRPr>
          </a:p>
          <a:p>
            <a:pPr marL="342900" indent="-342900" algn="just">
              <a:spcBef>
                <a:spcPts val="0"/>
              </a:spcBef>
              <a:buFontTx/>
              <a:buChar char="-"/>
            </a:pPr>
            <a:r>
              <a:rPr lang="it-IT" sz="2200" dirty="0">
                <a:solidFill>
                  <a:schemeClr val="bg1"/>
                </a:solidFill>
                <a:latin typeface="Baskerville Old Face" panose="02020602080505020303" pitchFamily="18" charset="0"/>
              </a:rPr>
              <a:t>tra il 1770 e il 1776, il </a:t>
            </a:r>
            <a:r>
              <a:rPr lang="it-IT" sz="2200" i="1" dirty="0">
                <a:solidFill>
                  <a:schemeClr val="bg1"/>
                </a:solidFill>
                <a:latin typeface="Baskerville Old Face" panose="02020602080505020303" pitchFamily="18" charset="0"/>
              </a:rPr>
              <a:t>Bureau </a:t>
            </a:r>
            <a:r>
              <a:rPr lang="it-IT" sz="2200" i="1" dirty="0" err="1">
                <a:solidFill>
                  <a:schemeClr val="bg1"/>
                </a:solidFill>
                <a:latin typeface="Baskerville Old Face" panose="02020602080505020303" pitchFamily="18" charset="0"/>
              </a:rPr>
              <a:t>général</a:t>
            </a:r>
            <a:r>
              <a:rPr lang="it-IT" sz="2200" i="1" dirty="0">
                <a:solidFill>
                  <a:schemeClr val="bg1"/>
                </a:solidFill>
                <a:latin typeface="Baskerville Old Face" panose="02020602080505020303" pitchFamily="18" charset="0"/>
              </a:rPr>
              <a:t> </a:t>
            </a:r>
            <a:r>
              <a:rPr lang="it-IT" sz="2200" dirty="0">
                <a:solidFill>
                  <a:schemeClr val="bg1"/>
                </a:solidFill>
                <a:latin typeface="Baskerville Old Face" panose="02020602080505020303" pitchFamily="18" charset="0"/>
              </a:rPr>
              <a:t>giunse a reclutare 10.000 nutrici per i figli delle artigiane e delle domestiche, ovvero il doppio rispetto alla quantità di balie che venivano assunte di norma dalle famiglie agiate e borghesi, che al contrario manifestarono una progressiva disaffezione verso questo servizio</a:t>
            </a:r>
          </a:p>
          <a:p>
            <a:pPr algn="just">
              <a:spcBef>
                <a:spcPts val="0"/>
              </a:spcBef>
            </a:pPr>
            <a:endParaRPr lang="it-IT" sz="1600" dirty="0">
              <a:solidFill>
                <a:schemeClr val="bg1"/>
              </a:solidFill>
              <a:latin typeface="Baskerville Old Face" panose="02020602080505020303" pitchFamily="18" charset="0"/>
            </a:endParaRPr>
          </a:p>
          <a:p>
            <a:pPr marL="342900" indent="-342900" algn="just">
              <a:spcBef>
                <a:spcPts val="0"/>
              </a:spcBef>
              <a:buFontTx/>
              <a:buChar char="-"/>
            </a:pPr>
            <a:r>
              <a:rPr lang="it-IT" sz="2200" dirty="0">
                <a:solidFill>
                  <a:schemeClr val="bg1"/>
                </a:solidFill>
                <a:latin typeface="Baskerville Old Face" panose="02020602080505020303" pitchFamily="18" charset="0"/>
              </a:rPr>
              <a:t>dal 1804 il </a:t>
            </a:r>
            <a:r>
              <a:rPr lang="it-IT" sz="2200" i="1" dirty="0">
                <a:solidFill>
                  <a:schemeClr val="bg1"/>
                </a:solidFill>
                <a:latin typeface="Baskerville Old Face" panose="02020602080505020303" pitchFamily="18" charset="0"/>
              </a:rPr>
              <a:t>Bureau de la </a:t>
            </a:r>
            <a:r>
              <a:rPr lang="it-IT" sz="2200" i="1" dirty="0" err="1">
                <a:solidFill>
                  <a:schemeClr val="bg1"/>
                </a:solidFill>
                <a:latin typeface="Baskerville Old Face" panose="02020602080505020303" pitchFamily="18" charset="0"/>
              </a:rPr>
              <a:t>Direction</a:t>
            </a:r>
            <a:r>
              <a:rPr lang="it-IT" sz="2200" i="1" dirty="0">
                <a:solidFill>
                  <a:schemeClr val="bg1"/>
                </a:solidFill>
                <a:latin typeface="Baskerville Old Face" panose="02020602080505020303" pitchFamily="18" charset="0"/>
              </a:rPr>
              <a:t> </a:t>
            </a:r>
            <a:r>
              <a:rPr lang="it-IT" sz="2200" i="1" dirty="0" err="1">
                <a:solidFill>
                  <a:schemeClr val="bg1"/>
                </a:solidFill>
                <a:latin typeface="Baskerville Old Face" panose="02020602080505020303" pitchFamily="18" charset="0"/>
              </a:rPr>
              <a:t>générale</a:t>
            </a:r>
            <a:r>
              <a:rPr lang="it-IT" sz="2200" i="1" dirty="0">
                <a:solidFill>
                  <a:schemeClr val="bg1"/>
                </a:solidFill>
                <a:latin typeface="Baskerville Old Face" panose="02020602080505020303" pitchFamily="18" charset="0"/>
              </a:rPr>
              <a:t> </a:t>
            </a:r>
            <a:r>
              <a:rPr lang="it-IT" sz="2200" i="1" dirty="0" err="1">
                <a:solidFill>
                  <a:schemeClr val="bg1"/>
                </a:solidFill>
                <a:latin typeface="Baskerville Old Face" panose="02020602080505020303" pitchFamily="18" charset="0"/>
              </a:rPr>
              <a:t>des</a:t>
            </a:r>
            <a:r>
              <a:rPr lang="it-IT" sz="2200" i="1" dirty="0">
                <a:solidFill>
                  <a:schemeClr val="bg1"/>
                </a:solidFill>
                <a:latin typeface="Baskerville Old Face" panose="02020602080505020303" pitchFamily="18" charset="0"/>
              </a:rPr>
              <a:t> </a:t>
            </a:r>
            <a:r>
              <a:rPr lang="it-IT" sz="2200" i="1" dirty="0" err="1">
                <a:solidFill>
                  <a:schemeClr val="bg1"/>
                </a:solidFill>
                <a:latin typeface="Baskerville Old Face" panose="02020602080505020303" pitchFamily="18" charset="0"/>
              </a:rPr>
              <a:t>nourrices</a:t>
            </a:r>
            <a:r>
              <a:rPr lang="it-IT" sz="2200" i="1" dirty="0">
                <a:solidFill>
                  <a:schemeClr val="bg1"/>
                </a:solidFill>
                <a:latin typeface="Baskerville Old Face" panose="02020602080505020303" pitchFamily="18" charset="0"/>
              </a:rPr>
              <a:t> </a:t>
            </a:r>
            <a:r>
              <a:rPr lang="it-IT" sz="2200" dirty="0">
                <a:solidFill>
                  <a:schemeClr val="bg1"/>
                </a:solidFill>
                <a:latin typeface="Baskerville Old Face" panose="02020602080505020303" pitchFamily="18" charset="0"/>
              </a:rPr>
              <a:t>si profilò come istituzione di beneficenza nei confronti delle famiglie povere e sottrasse progressivamente il monopolio al </a:t>
            </a:r>
            <a:r>
              <a:rPr lang="it-IT" sz="2200" i="1" dirty="0">
                <a:solidFill>
                  <a:schemeClr val="bg1"/>
                </a:solidFill>
                <a:latin typeface="Baskerville Old Face" panose="02020602080505020303" pitchFamily="18" charset="0"/>
              </a:rPr>
              <a:t>Bureau </a:t>
            </a:r>
            <a:r>
              <a:rPr lang="it-IT" sz="2200" i="1" dirty="0" err="1">
                <a:solidFill>
                  <a:schemeClr val="bg1"/>
                </a:solidFill>
                <a:latin typeface="Baskerville Old Face" panose="02020602080505020303" pitchFamily="18" charset="0"/>
              </a:rPr>
              <a:t>général</a:t>
            </a:r>
            <a:r>
              <a:rPr lang="it-IT" sz="2200" i="1" dirty="0">
                <a:solidFill>
                  <a:schemeClr val="bg1"/>
                </a:solidFill>
                <a:latin typeface="Baskerville Old Face" panose="02020602080505020303" pitchFamily="18" charset="0"/>
              </a:rPr>
              <a:t> </a:t>
            </a:r>
            <a:r>
              <a:rPr lang="it-IT" sz="2200" dirty="0">
                <a:solidFill>
                  <a:schemeClr val="bg1"/>
                </a:solidFill>
                <a:latin typeface="Baskerville Old Face" panose="02020602080505020303" pitchFamily="18" charset="0"/>
                <a:sym typeface="Wingdings" panose="05000000000000000000" pitchFamily="2" charset="2"/>
              </a:rPr>
              <a:t></a:t>
            </a:r>
            <a:r>
              <a:rPr lang="it-IT" sz="2200" dirty="0">
                <a:solidFill>
                  <a:schemeClr val="bg1"/>
                </a:solidFill>
                <a:latin typeface="Baskerville Old Face" panose="02020602080505020303" pitchFamily="18" charset="0"/>
              </a:rPr>
              <a:t> ben presto però la diminuzione dei bambini allattati dalle balie portò alla sua pressoché totale inattività a favore degli uffici privati, i quali poterono garantire un controllo più rigido sulle balie che portavano con sé il neonato in campagna</a:t>
            </a:r>
          </a:p>
        </p:txBody>
      </p:sp>
    </p:spTree>
    <p:extLst>
      <p:ext uri="{BB962C8B-B14F-4D97-AF65-F5344CB8AC3E}">
        <p14:creationId xmlns:p14="http://schemas.microsoft.com/office/powerpoint/2010/main" val="26547713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useBgFill="1">
        <p:nvSpPr>
          <p:cNvPr id="14" name="Freeform: Shape 15">
            <a:extLst>
              <a:ext uri="{FF2B5EF4-FFF2-40B4-BE49-F238E27FC236}">
                <a16:creationId xmlns:a16="http://schemas.microsoft.com/office/drawing/2014/main" id="{C5486FEF-95C5-433A-8B8C-9C07A3C3881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099082"/>
          </a:xfrm>
          <a:custGeom>
            <a:avLst/>
            <a:gdLst>
              <a:gd name="connsiteX0" fmla="*/ 7230262 w 12192000"/>
              <a:gd name="connsiteY0" fmla="*/ 5906862 h 6099082"/>
              <a:gd name="connsiteX1" fmla="*/ 7197115 w 12192000"/>
              <a:gd name="connsiteY1" fmla="*/ 5913338 h 6099082"/>
              <a:gd name="connsiteX2" fmla="*/ 7214545 w 12192000"/>
              <a:gd name="connsiteY2" fmla="*/ 5911744 h 6099082"/>
              <a:gd name="connsiteX3" fmla="*/ 7230262 w 12192000"/>
              <a:gd name="connsiteY3" fmla="*/ 5906862 h 6099082"/>
              <a:gd name="connsiteX4" fmla="*/ 7009120 w 12192000"/>
              <a:gd name="connsiteY4" fmla="*/ 5850263 h 6099082"/>
              <a:gd name="connsiteX5" fmla="*/ 7021563 w 12192000"/>
              <a:gd name="connsiteY5" fmla="*/ 5861355 h 6099082"/>
              <a:gd name="connsiteX6" fmla="*/ 7021563 w 12192000"/>
              <a:gd name="connsiteY6" fmla="*/ 5861354 h 6099082"/>
              <a:gd name="connsiteX7" fmla="*/ 7768443 w 12192000"/>
              <a:gd name="connsiteY7" fmla="*/ 5742074 h 6099082"/>
              <a:gd name="connsiteX8" fmla="*/ 7768443 w 12192000"/>
              <a:gd name="connsiteY8" fmla="*/ 5742075 h 6099082"/>
              <a:gd name="connsiteX9" fmla="*/ 7792447 w 12192000"/>
              <a:gd name="connsiteY9" fmla="*/ 5764553 h 6099082"/>
              <a:gd name="connsiteX10" fmla="*/ 7768443 w 12192000"/>
              <a:gd name="connsiteY10" fmla="*/ 5742074 h 6099082"/>
              <a:gd name="connsiteX11" fmla="*/ 4038748 w 12192000"/>
              <a:gd name="connsiteY11" fmla="*/ 5739955 h 6099082"/>
              <a:gd name="connsiteX12" fmla="*/ 4030517 w 12192000"/>
              <a:gd name="connsiteY12" fmla="*/ 5751599 h 6099082"/>
              <a:gd name="connsiteX13" fmla="*/ 4015609 w 12192000"/>
              <a:gd name="connsiteY13" fmla="*/ 5770450 h 6099082"/>
              <a:gd name="connsiteX14" fmla="*/ 3996845 w 12192000"/>
              <a:gd name="connsiteY14" fmla="*/ 5780104 h 6099082"/>
              <a:gd name="connsiteX15" fmla="*/ 4030518 w 12192000"/>
              <a:gd name="connsiteY15" fmla="*/ 5751599 h 6099082"/>
              <a:gd name="connsiteX16" fmla="*/ 6245343 w 12192000"/>
              <a:gd name="connsiteY16" fmla="*/ 5736549 h 6099082"/>
              <a:gd name="connsiteX17" fmla="*/ 6274406 w 12192000"/>
              <a:gd name="connsiteY17" fmla="*/ 5743345 h 6099082"/>
              <a:gd name="connsiteX18" fmla="*/ 6291246 w 12192000"/>
              <a:gd name="connsiteY18" fmla="*/ 5749662 h 6099082"/>
              <a:gd name="connsiteX19" fmla="*/ 6291385 w 12192000"/>
              <a:gd name="connsiteY19" fmla="*/ 5749714 h 6099082"/>
              <a:gd name="connsiteX20" fmla="*/ 6306284 w 12192000"/>
              <a:gd name="connsiteY20" fmla="*/ 5755552 h 6099082"/>
              <a:gd name="connsiteX21" fmla="*/ 6308075 w 12192000"/>
              <a:gd name="connsiteY21" fmla="*/ 5755968 h 6099082"/>
              <a:gd name="connsiteX22" fmla="*/ 6313854 w 12192000"/>
              <a:gd name="connsiteY22" fmla="*/ 5758133 h 6099082"/>
              <a:gd name="connsiteX23" fmla="*/ 6337047 w 12192000"/>
              <a:gd name="connsiteY23" fmla="*/ 5762696 h 6099082"/>
              <a:gd name="connsiteX24" fmla="*/ 6308075 w 12192000"/>
              <a:gd name="connsiteY24" fmla="*/ 5755968 h 6099082"/>
              <a:gd name="connsiteX25" fmla="*/ 6291385 w 12192000"/>
              <a:gd name="connsiteY25" fmla="*/ 5749714 h 6099082"/>
              <a:gd name="connsiteX26" fmla="*/ 6276197 w 12192000"/>
              <a:gd name="connsiteY26" fmla="*/ 5743764 h 6099082"/>
              <a:gd name="connsiteX27" fmla="*/ 6274406 w 12192000"/>
              <a:gd name="connsiteY27" fmla="*/ 5743345 h 6099082"/>
              <a:gd name="connsiteX28" fmla="*/ 6268612 w 12192000"/>
              <a:gd name="connsiteY28" fmla="*/ 5741171 h 6099082"/>
              <a:gd name="connsiteX29" fmla="*/ 6245343 w 12192000"/>
              <a:gd name="connsiteY29" fmla="*/ 5736549 h 6099082"/>
              <a:gd name="connsiteX30" fmla="*/ 3871824 w 12192000"/>
              <a:gd name="connsiteY30" fmla="*/ 5726642 h 6099082"/>
              <a:gd name="connsiteX31" fmla="*/ 3908498 w 12192000"/>
              <a:gd name="connsiteY31" fmla="*/ 5756123 h 6099082"/>
              <a:gd name="connsiteX32" fmla="*/ 3908984 w 12192000"/>
              <a:gd name="connsiteY32" fmla="*/ 5756350 h 6099082"/>
              <a:gd name="connsiteX33" fmla="*/ 3908498 w 12192000"/>
              <a:gd name="connsiteY33" fmla="*/ 5756123 h 6099082"/>
              <a:gd name="connsiteX34" fmla="*/ 3871824 w 12192000"/>
              <a:gd name="connsiteY34" fmla="*/ 5726642 h 6099082"/>
              <a:gd name="connsiteX35" fmla="*/ 6558837 w 12192000"/>
              <a:gd name="connsiteY35" fmla="*/ 5706717 h 6099082"/>
              <a:gd name="connsiteX36" fmla="*/ 6529984 w 12192000"/>
              <a:gd name="connsiteY36" fmla="*/ 5708163 h 6099082"/>
              <a:gd name="connsiteX37" fmla="*/ 6589207 w 12192000"/>
              <a:gd name="connsiteY37" fmla="*/ 5711593 h 6099082"/>
              <a:gd name="connsiteX38" fmla="*/ 6558837 w 12192000"/>
              <a:gd name="connsiteY38" fmla="*/ 5706717 h 6099082"/>
              <a:gd name="connsiteX39" fmla="*/ 4834454 w 12192000"/>
              <a:gd name="connsiteY39" fmla="*/ 5646059 h 6099082"/>
              <a:gd name="connsiteX40" fmla="*/ 4883985 w 12192000"/>
              <a:gd name="connsiteY40" fmla="*/ 5670301 h 6099082"/>
              <a:gd name="connsiteX41" fmla="*/ 4858238 w 12192000"/>
              <a:gd name="connsiteY41" fmla="*/ 5663787 h 6099082"/>
              <a:gd name="connsiteX42" fmla="*/ 4834454 w 12192000"/>
              <a:gd name="connsiteY42" fmla="*/ 5646059 h 6099082"/>
              <a:gd name="connsiteX43" fmla="*/ 5056443 w 12192000"/>
              <a:gd name="connsiteY43" fmla="*/ 5643725 h 6099082"/>
              <a:gd name="connsiteX44" fmla="*/ 5072588 w 12192000"/>
              <a:gd name="connsiteY44" fmla="*/ 5644505 h 6099082"/>
              <a:gd name="connsiteX45" fmla="*/ 5089161 w 12192000"/>
              <a:gd name="connsiteY45" fmla="*/ 5653107 h 6099082"/>
              <a:gd name="connsiteX46" fmla="*/ 5056443 w 12192000"/>
              <a:gd name="connsiteY46" fmla="*/ 5643725 h 6099082"/>
              <a:gd name="connsiteX47" fmla="*/ 739852 w 12192000"/>
              <a:gd name="connsiteY47" fmla="*/ 5343843 h 6099082"/>
              <a:gd name="connsiteX48" fmla="*/ 724278 w 12192000"/>
              <a:gd name="connsiteY48" fmla="*/ 5365062 h 6099082"/>
              <a:gd name="connsiteX49" fmla="*/ 708621 w 12192000"/>
              <a:gd name="connsiteY49" fmla="*/ 5381222 h 6099082"/>
              <a:gd name="connsiteX50" fmla="*/ 691439 w 12192000"/>
              <a:gd name="connsiteY50" fmla="*/ 5386697 h 6099082"/>
              <a:gd name="connsiteX51" fmla="*/ 708622 w 12192000"/>
              <a:gd name="connsiteY51" fmla="*/ 5381222 h 6099082"/>
              <a:gd name="connsiteX52" fmla="*/ 724279 w 12192000"/>
              <a:gd name="connsiteY52" fmla="*/ 5365062 h 6099082"/>
              <a:gd name="connsiteX53" fmla="*/ 739852 w 12192000"/>
              <a:gd name="connsiteY53" fmla="*/ 5343843 h 6099082"/>
              <a:gd name="connsiteX54" fmla="*/ 8934151 w 12192000"/>
              <a:gd name="connsiteY54" fmla="*/ 5275333 h 6099082"/>
              <a:gd name="connsiteX55" fmla="*/ 8954249 w 12192000"/>
              <a:gd name="connsiteY55" fmla="*/ 5290264 h 6099082"/>
              <a:gd name="connsiteX56" fmla="*/ 8962389 w 12192000"/>
              <a:gd name="connsiteY56" fmla="*/ 5293563 h 6099082"/>
              <a:gd name="connsiteX57" fmla="*/ 8954250 w 12192000"/>
              <a:gd name="connsiteY57" fmla="*/ 5290264 h 6099082"/>
              <a:gd name="connsiteX58" fmla="*/ 8934151 w 12192000"/>
              <a:gd name="connsiteY58" fmla="*/ 5275333 h 6099082"/>
              <a:gd name="connsiteX59" fmla="*/ 2314816 w 12192000"/>
              <a:gd name="connsiteY59" fmla="*/ 5273737 h 6099082"/>
              <a:gd name="connsiteX60" fmla="*/ 2300909 w 12192000"/>
              <a:gd name="connsiteY60" fmla="*/ 5279143 h 6099082"/>
              <a:gd name="connsiteX61" fmla="*/ 2216515 w 12192000"/>
              <a:gd name="connsiteY61" fmla="*/ 5314887 h 6099082"/>
              <a:gd name="connsiteX62" fmla="*/ 2300910 w 12192000"/>
              <a:gd name="connsiteY62" fmla="*/ 5279143 h 6099082"/>
              <a:gd name="connsiteX63" fmla="*/ 1916629 w 12192000"/>
              <a:gd name="connsiteY63" fmla="*/ 5252000 h 6099082"/>
              <a:gd name="connsiteX64" fmla="*/ 1907132 w 12192000"/>
              <a:gd name="connsiteY64" fmla="*/ 5255330 h 6099082"/>
              <a:gd name="connsiteX65" fmla="*/ 1866619 w 12192000"/>
              <a:gd name="connsiteY65" fmla="*/ 5265015 h 6099082"/>
              <a:gd name="connsiteX66" fmla="*/ 1907133 w 12192000"/>
              <a:gd name="connsiteY66" fmla="*/ 5255330 h 6099082"/>
              <a:gd name="connsiteX67" fmla="*/ 2058204 w 12192000"/>
              <a:gd name="connsiteY67" fmla="*/ 5241232 h 6099082"/>
              <a:gd name="connsiteX68" fmla="*/ 2108194 w 12192000"/>
              <a:gd name="connsiteY68" fmla="*/ 5255939 h 6099082"/>
              <a:gd name="connsiteX69" fmla="*/ 2058204 w 12192000"/>
              <a:gd name="connsiteY69" fmla="*/ 5241232 h 6099082"/>
              <a:gd name="connsiteX70" fmla="*/ 0 w 12192000"/>
              <a:gd name="connsiteY70" fmla="*/ 0 h 6099082"/>
              <a:gd name="connsiteX71" fmla="*/ 12191456 w 12192000"/>
              <a:gd name="connsiteY71" fmla="*/ 0 h 6099082"/>
              <a:gd name="connsiteX72" fmla="*/ 12191456 w 12192000"/>
              <a:gd name="connsiteY72" fmla="*/ 873938 h 6099082"/>
              <a:gd name="connsiteX73" fmla="*/ 12192000 w 12192000"/>
              <a:gd name="connsiteY73" fmla="*/ 873938 h 6099082"/>
              <a:gd name="connsiteX74" fmla="*/ 12192000 w 12192000"/>
              <a:gd name="connsiteY74" fmla="*/ 3249107 h 6099082"/>
              <a:gd name="connsiteX75" fmla="*/ 12192000 w 12192000"/>
              <a:gd name="connsiteY75" fmla="*/ 3283970 h 6099082"/>
              <a:gd name="connsiteX76" fmla="*/ 12192000 w 12192000"/>
              <a:gd name="connsiteY76" fmla="*/ 3681702 h 6099082"/>
              <a:gd name="connsiteX77" fmla="*/ 12160947 w 12192000"/>
              <a:gd name="connsiteY77" fmla="*/ 3710323 h 6099082"/>
              <a:gd name="connsiteX78" fmla="*/ 12026448 w 12192000"/>
              <a:gd name="connsiteY78" fmla="*/ 3770523 h 6099082"/>
              <a:gd name="connsiteX79" fmla="*/ 11986443 w 12192000"/>
              <a:gd name="connsiteY79" fmla="*/ 3786526 h 6099082"/>
              <a:gd name="connsiteX80" fmla="*/ 11821656 w 12192000"/>
              <a:gd name="connsiteY80" fmla="*/ 3889591 h 6099082"/>
              <a:gd name="connsiteX81" fmla="*/ 11672489 w 12192000"/>
              <a:gd name="connsiteY81" fmla="*/ 4017039 h 6099082"/>
              <a:gd name="connsiteX82" fmla="*/ 11562947 w 12192000"/>
              <a:gd name="connsiteY82" fmla="*/ 4168300 h 6099082"/>
              <a:gd name="connsiteX83" fmla="*/ 11532275 w 12192000"/>
              <a:gd name="connsiteY83" fmla="*/ 4204307 h 6099082"/>
              <a:gd name="connsiteX84" fmla="*/ 11448453 w 12192000"/>
              <a:gd name="connsiteY84" fmla="*/ 4249457 h 6099082"/>
              <a:gd name="connsiteX85" fmla="*/ 11374346 w 12192000"/>
              <a:gd name="connsiteY85" fmla="*/ 4283366 h 6099082"/>
              <a:gd name="connsiteX86" fmla="*/ 11320623 w 12192000"/>
              <a:gd name="connsiteY86" fmla="*/ 4320897 h 6099082"/>
              <a:gd name="connsiteX87" fmla="*/ 11275283 w 12192000"/>
              <a:gd name="connsiteY87" fmla="*/ 4355378 h 6099082"/>
              <a:gd name="connsiteX88" fmla="*/ 11172600 w 12192000"/>
              <a:gd name="connsiteY88" fmla="*/ 4444536 h 6099082"/>
              <a:gd name="connsiteX89" fmla="*/ 11058869 w 12192000"/>
              <a:gd name="connsiteY89" fmla="*/ 4519786 h 6099082"/>
              <a:gd name="connsiteX90" fmla="*/ 10967423 w 12192000"/>
              <a:gd name="connsiteY90" fmla="*/ 4611991 h 6099082"/>
              <a:gd name="connsiteX91" fmla="*/ 10929704 w 12192000"/>
              <a:gd name="connsiteY91" fmla="*/ 4661903 h 6099082"/>
              <a:gd name="connsiteX92" fmla="*/ 10850453 w 12192000"/>
              <a:gd name="connsiteY92" fmla="*/ 4696003 h 6099082"/>
              <a:gd name="connsiteX93" fmla="*/ 10764534 w 12192000"/>
              <a:gd name="connsiteY93" fmla="*/ 4749345 h 6099082"/>
              <a:gd name="connsiteX94" fmla="*/ 10703573 w 12192000"/>
              <a:gd name="connsiteY94" fmla="*/ 4802305 h 6099082"/>
              <a:gd name="connsiteX95" fmla="*/ 10656519 w 12192000"/>
              <a:gd name="connsiteY95" fmla="*/ 4837740 h 6099082"/>
              <a:gd name="connsiteX96" fmla="*/ 10590031 w 12192000"/>
              <a:gd name="connsiteY96" fmla="*/ 4873366 h 6099082"/>
              <a:gd name="connsiteX97" fmla="*/ 10523354 w 12192000"/>
              <a:gd name="connsiteY97" fmla="*/ 4920039 h 6099082"/>
              <a:gd name="connsiteX98" fmla="*/ 10490969 w 12192000"/>
              <a:gd name="connsiteY98" fmla="*/ 4948806 h 6099082"/>
              <a:gd name="connsiteX99" fmla="*/ 10428291 w 12192000"/>
              <a:gd name="connsiteY99" fmla="*/ 4996622 h 6099082"/>
              <a:gd name="connsiteX100" fmla="*/ 10363709 w 12192000"/>
              <a:gd name="connsiteY100" fmla="*/ 5041201 h 6099082"/>
              <a:gd name="connsiteX101" fmla="*/ 10242357 w 12192000"/>
              <a:gd name="connsiteY101" fmla="*/ 5092257 h 6099082"/>
              <a:gd name="connsiteX102" fmla="*/ 10131863 w 12192000"/>
              <a:gd name="connsiteY102" fmla="*/ 5167315 h 6099082"/>
              <a:gd name="connsiteX103" fmla="*/ 10044230 w 12192000"/>
              <a:gd name="connsiteY103" fmla="*/ 5222182 h 6099082"/>
              <a:gd name="connsiteX104" fmla="*/ 9993175 w 12192000"/>
              <a:gd name="connsiteY104" fmla="*/ 5258189 h 6099082"/>
              <a:gd name="connsiteX105" fmla="*/ 9899446 w 12192000"/>
              <a:gd name="connsiteY105" fmla="*/ 5338582 h 6099082"/>
              <a:gd name="connsiteX106" fmla="*/ 9754088 w 12192000"/>
              <a:gd name="connsiteY106" fmla="*/ 5423166 h 6099082"/>
              <a:gd name="connsiteX107" fmla="*/ 9666265 w 12192000"/>
              <a:gd name="connsiteY107" fmla="*/ 5468888 h 6099082"/>
              <a:gd name="connsiteX108" fmla="*/ 9477283 w 12192000"/>
              <a:gd name="connsiteY108" fmla="*/ 5537851 h 6099082"/>
              <a:gd name="connsiteX109" fmla="*/ 9416321 w 12192000"/>
              <a:gd name="connsiteY109" fmla="*/ 5562426 h 6099082"/>
              <a:gd name="connsiteX110" fmla="*/ 9346597 w 12192000"/>
              <a:gd name="connsiteY110" fmla="*/ 5578619 h 6099082"/>
              <a:gd name="connsiteX111" fmla="*/ 9234579 w 12192000"/>
              <a:gd name="connsiteY111" fmla="*/ 5616911 h 6099082"/>
              <a:gd name="connsiteX112" fmla="*/ 9015878 w 12192000"/>
              <a:gd name="connsiteY112" fmla="*/ 5682826 h 6099082"/>
              <a:gd name="connsiteX113" fmla="*/ 8967871 w 12192000"/>
              <a:gd name="connsiteY113" fmla="*/ 5692923 h 6099082"/>
              <a:gd name="connsiteX114" fmla="*/ 8845565 w 12192000"/>
              <a:gd name="connsiteY114" fmla="*/ 5735407 h 6099082"/>
              <a:gd name="connsiteX115" fmla="*/ 8772219 w 12192000"/>
              <a:gd name="connsiteY115" fmla="*/ 5763982 h 6099082"/>
              <a:gd name="connsiteX116" fmla="*/ 8711448 w 12192000"/>
              <a:gd name="connsiteY116" fmla="*/ 5780366 h 6099082"/>
              <a:gd name="connsiteX117" fmla="*/ 8657726 w 12192000"/>
              <a:gd name="connsiteY117" fmla="*/ 5787986 h 6099082"/>
              <a:gd name="connsiteX118" fmla="*/ 8516369 w 12192000"/>
              <a:gd name="connsiteY118" fmla="*/ 5825705 h 6099082"/>
              <a:gd name="connsiteX119" fmla="*/ 8459979 w 12192000"/>
              <a:gd name="connsiteY119" fmla="*/ 5840566 h 6099082"/>
              <a:gd name="connsiteX120" fmla="*/ 8313671 w 12192000"/>
              <a:gd name="connsiteY120" fmla="*/ 5891622 h 6099082"/>
              <a:gd name="connsiteX121" fmla="*/ 8189651 w 12192000"/>
              <a:gd name="connsiteY121" fmla="*/ 5925341 h 6099082"/>
              <a:gd name="connsiteX122" fmla="*/ 8137835 w 12192000"/>
              <a:gd name="connsiteY122" fmla="*/ 5941534 h 6099082"/>
              <a:gd name="connsiteX123" fmla="*/ 8019339 w 12192000"/>
              <a:gd name="connsiteY123" fmla="*/ 5968586 h 6099082"/>
              <a:gd name="connsiteX124" fmla="*/ 7952280 w 12192000"/>
              <a:gd name="connsiteY124" fmla="*/ 5987637 h 6099082"/>
              <a:gd name="connsiteX125" fmla="*/ 7788636 w 12192000"/>
              <a:gd name="connsiteY125" fmla="*/ 6009163 h 6099082"/>
              <a:gd name="connsiteX126" fmla="*/ 7619655 w 12192000"/>
              <a:gd name="connsiteY126" fmla="*/ 6029928 h 6099082"/>
              <a:gd name="connsiteX127" fmla="*/ 7526880 w 12192000"/>
              <a:gd name="connsiteY127" fmla="*/ 6036786 h 6099082"/>
              <a:gd name="connsiteX128" fmla="*/ 7445916 w 12192000"/>
              <a:gd name="connsiteY128" fmla="*/ 6047647 h 6099082"/>
              <a:gd name="connsiteX129" fmla="*/ 7375428 w 12192000"/>
              <a:gd name="connsiteY129" fmla="*/ 6054505 h 6099082"/>
              <a:gd name="connsiteX130" fmla="*/ 7263220 w 12192000"/>
              <a:gd name="connsiteY130" fmla="*/ 6068411 h 6099082"/>
              <a:gd name="connsiteX131" fmla="*/ 7216547 w 12192000"/>
              <a:gd name="connsiteY131" fmla="*/ 6072032 h 6099082"/>
              <a:gd name="connsiteX132" fmla="*/ 7106432 w 12192000"/>
              <a:gd name="connsiteY132" fmla="*/ 6071840 h 6099082"/>
              <a:gd name="connsiteX133" fmla="*/ 7068141 w 12192000"/>
              <a:gd name="connsiteY133" fmla="*/ 6069936 h 6099082"/>
              <a:gd name="connsiteX134" fmla="*/ 6994415 w 12192000"/>
              <a:gd name="connsiteY134" fmla="*/ 6046313 h 6099082"/>
              <a:gd name="connsiteX135" fmla="*/ 6985653 w 12192000"/>
              <a:gd name="connsiteY135" fmla="*/ 6044599 h 6099082"/>
              <a:gd name="connsiteX136" fmla="*/ 6937263 w 12192000"/>
              <a:gd name="connsiteY136" fmla="*/ 6035263 h 6099082"/>
              <a:gd name="connsiteX137" fmla="*/ 6910782 w 12192000"/>
              <a:gd name="connsiteY137" fmla="*/ 6032214 h 6099082"/>
              <a:gd name="connsiteX138" fmla="*/ 6810195 w 12192000"/>
              <a:gd name="connsiteY138" fmla="*/ 6012784 h 6099082"/>
              <a:gd name="connsiteX139" fmla="*/ 6752283 w 12192000"/>
              <a:gd name="connsiteY139" fmla="*/ 6003639 h 6099082"/>
              <a:gd name="connsiteX140" fmla="*/ 6705417 w 12192000"/>
              <a:gd name="connsiteY140" fmla="*/ 6004974 h 6099082"/>
              <a:gd name="connsiteX141" fmla="*/ 6623118 w 12192000"/>
              <a:gd name="connsiteY141" fmla="*/ 6006687 h 6099082"/>
              <a:gd name="connsiteX142" fmla="*/ 6596828 w 12192000"/>
              <a:gd name="connsiteY142" fmla="*/ 6011070 h 6099082"/>
              <a:gd name="connsiteX143" fmla="*/ 6477951 w 12192000"/>
              <a:gd name="connsiteY143" fmla="*/ 5998495 h 6099082"/>
              <a:gd name="connsiteX144" fmla="*/ 6410131 w 12192000"/>
              <a:gd name="connsiteY144" fmla="*/ 5997543 h 6099082"/>
              <a:gd name="connsiteX145" fmla="*/ 6333739 w 12192000"/>
              <a:gd name="connsiteY145" fmla="*/ 5981920 h 6099082"/>
              <a:gd name="connsiteX146" fmla="*/ 6311449 w 12192000"/>
              <a:gd name="connsiteY146" fmla="*/ 5982682 h 6099082"/>
              <a:gd name="connsiteX147" fmla="*/ 6286493 w 12192000"/>
              <a:gd name="connsiteY147" fmla="*/ 5984017 h 6099082"/>
              <a:gd name="connsiteX148" fmla="*/ 6209909 w 12192000"/>
              <a:gd name="connsiteY148" fmla="*/ 5985161 h 6099082"/>
              <a:gd name="connsiteX149" fmla="*/ 6163424 w 12192000"/>
              <a:gd name="connsiteY149" fmla="*/ 5990874 h 6099082"/>
              <a:gd name="connsiteX150" fmla="*/ 6074841 w 12192000"/>
              <a:gd name="connsiteY150" fmla="*/ 5987447 h 6099082"/>
              <a:gd name="connsiteX151" fmla="*/ 6042072 w 12192000"/>
              <a:gd name="connsiteY151" fmla="*/ 5992399 h 6099082"/>
              <a:gd name="connsiteX152" fmla="*/ 5959204 w 12192000"/>
              <a:gd name="connsiteY152" fmla="*/ 5992971 h 6099082"/>
              <a:gd name="connsiteX153" fmla="*/ 5884905 w 12192000"/>
              <a:gd name="connsiteY153" fmla="*/ 5990113 h 6099082"/>
              <a:gd name="connsiteX154" fmla="*/ 5813275 w 12192000"/>
              <a:gd name="connsiteY154" fmla="*/ 5991637 h 6099082"/>
              <a:gd name="connsiteX155" fmla="*/ 5762029 w 12192000"/>
              <a:gd name="connsiteY155" fmla="*/ 5997923 h 6099082"/>
              <a:gd name="connsiteX156" fmla="*/ 5706401 w 12192000"/>
              <a:gd name="connsiteY156" fmla="*/ 6001734 h 6099082"/>
              <a:gd name="connsiteX157" fmla="*/ 5553045 w 12192000"/>
              <a:gd name="connsiteY157" fmla="*/ 6024403 h 6099082"/>
              <a:gd name="connsiteX158" fmla="*/ 5524660 w 12192000"/>
              <a:gd name="connsiteY158" fmla="*/ 6018880 h 6099082"/>
              <a:gd name="connsiteX159" fmla="*/ 5363491 w 12192000"/>
              <a:gd name="connsiteY159" fmla="*/ 6013736 h 6099082"/>
              <a:gd name="connsiteX160" fmla="*/ 5328437 w 12192000"/>
              <a:gd name="connsiteY160" fmla="*/ 6014118 h 6099082"/>
              <a:gd name="connsiteX161" fmla="*/ 5234326 w 12192000"/>
              <a:gd name="connsiteY161" fmla="*/ 5991637 h 6099082"/>
              <a:gd name="connsiteX162" fmla="*/ 5089161 w 12192000"/>
              <a:gd name="connsiteY162" fmla="*/ 6027262 h 6099082"/>
              <a:gd name="connsiteX163" fmla="*/ 4953328 w 12192000"/>
              <a:gd name="connsiteY163" fmla="*/ 6071840 h 6099082"/>
              <a:gd name="connsiteX164" fmla="*/ 4936184 w 12192000"/>
              <a:gd name="connsiteY164" fmla="*/ 6077555 h 6099082"/>
              <a:gd name="connsiteX165" fmla="*/ 4887414 w 12192000"/>
              <a:gd name="connsiteY165" fmla="*/ 6087272 h 6099082"/>
              <a:gd name="connsiteX166" fmla="*/ 4827024 w 12192000"/>
              <a:gd name="connsiteY166" fmla="*/ 6090701 h 6099082"/>
              <a:gd name="connsiteX167" fmla="*/ 4750439 w 12192000"/>
              <a:gd name="connsiteY167" fmla="*/ 6099082 h 6099082"/>
              <a:gd name="connsiteX168" fmla="*/ 4689097 w 12192000"/>
              <a:gd name="connsiteY168" fmla="*/ 6088605 h 6099082"/>
              <a:gd name="connsiteX169" fmla="*/ 4603368 w 12192000"/>
              <a:gd name="connsiteY169" fmla="*/ 6072984 h 6099082"/>
              <a:gd name="connsiteX170" fmla="*/ 4522595 w 12192000"/>
              <a:gd name="connsiteY170" fmla="*/ 6058123 h 6099082"/>
              <a:gd name="connsiteX171" fmla="*/ 4497067 w 12192000"/>
              <a:gd name="connsiteY171" fmla="*/ 6075649 h 6099082"/>
              <a:gd name="connsiteX172" fmla="*/ 4457632 w 12192000"/>
              <a:gd name="connsiteY172" fmla="*/ 6090890 h 6099082"/>
              <a:gd name="connsiteX173" fmla="*/ 4413816 w 12192000"/>
              <a:gd name="connsiteY173" fmla="*/ 6072601 h 6099082"/>
              <a:gd name="connsiteX174" fmla="*/ 4311323 w 12192000"/>
              <a:gd name="connsiteY174" fmla="*/ 6034693 h 6099082"/>
              <a:gd name="connsiteX175" fmla="*/ 4246551 w 12192000"/>
              <a:gd name="connsiteY175" fmla="*/ 6032976 h 6099082"/>
              <a:gd name="connsiteX176" fmla="*/ 4105766 w 12192000"/>
              <a:gd name="connsiteY176" fmla="*/ 6016784 h 6099082"/>
              <a:gd name="connsiteX177" fmla="*/ 4013753 w 12192000"/>
              <a:gd name="connsiteY177" fmla="*/ 5993733 h 6099082"/>
              <a:gd name="connsiteX178" fmla="*/ 3947648 w 12192000"/>
              <a:gd name="connsiteY178" fmla="*/ 5967634 h 6099082"/>
              <a:gd name="connsiteX179" fmla="*/ 3852966 w 12192000"/>
              <a:gd name="connsiteY179" fmla="*/ 5933533 h 6099082"/>
              <a:gd name="connsiteX180" fmla="*/ 3757902 w 12192000"/>
              <a:gd name="connsiteY180" fmla="*/ 5915816 h 6099082"/>
              <a:gd name="connsiteX181" fmla="*/ 3689131 w 12192000"/>
              <a:gd name="connsiteY181" fmla="*/ 5893526 h 6099082"/>
              <a:gd name="connsiteX182" fmla="*/ 3605116 w 12192000"/>
              <a:gd name="connsiteY182" fmla="*/ 5878285 h 6099082"/>
              <a:gd name="connsiteX183" fmla="*/ 3534629 w 12192000"/>
              <a:gd name="connsiteY183" fmla="*/ 5877715 h 6099082"/>
              <a:gd name="connsiteX184" fmla="*/ 3424135 w 12192000"/>
              <a:gd name="connsiteY184" fmla="*/ 5880382 h 6099082"/>
              <a:gd name="connsiteX185" fmla="*/ 3288877 w 12192000"/>
              <a:gd name="connsiteY185" fmla="*/ 5834280 h 6099082"/>
              <a:gd name="connsiteX186" fmla="*/ 3234202 w 12192000"/>
              <a:gd name="connsiteY186" fmla="*/ 5823991 h 6099082"/>
              <a:gd name="connsiteX187" fmla="*/ 3182763 w 12192000"/>
              <a:gd name="connsiteY187" fmla="*/ 5819229 h 6099082"/>
              <a:gd name="connsiteX188" fmla="*/ 3073604 w 12192000"/>
              <a:gd name="connsiteY188" fmla="*/ 5788558 h 6099082"/>
              <a:gd name="connsiteX189" fmla="*/ 3029216 w 12192000"/>
              <a:gd name="connsiteY189" fmla="*/ 5778459 h 6099082"/>
              <a:gd name="connsiteX190" fmla="*/ 2967110 w 12192000"/>
              <a:gd name="connsiteY190" fmla="*/ 5778651 h 6099082"/>
              <a:gd name="connsiteX191" fmla="*/ 2854140 w 12192000"/>
              <a:gd name="connsiteY191" fmla="*/ 5764553 h 6099082"/>
              <a:gd name="connsiteX192" fmla="*/ 2741360 w 12192000"/>
              <a:gd name="connsiteY192" fmla="*/ 5723403 h 6099082"/>
              <a:gd name="connsiteX193" fmla="*/ 2693543 w 12192000"/>
              <a:gd name="connsiteY193" fmla="*/ 5727405 h 6099082"/>
              <a:gd name="connsiteX194" fmla="*/ 2676398 w 12192000"/>
              <a:gd name="connsiteY194" fmla="*/ 5726453 h 6099082"/>
              <a:gd name="connsiteX195" fmla="*/ 2522279 w 12192000"/>
              <a:gd name="connsiteY195" fmla="*/ 5703782 h 6099082"/>
              <a:gd name="connsiteX196" fmla="*/ 2506847 w 12192000"/>
              <a:gd name="connsiteY196" fmla="*/ 5701305 h 6099082"/>
              <a:gd name="connsiteX197" fmla="*/ 2434456 w 12192000"/>
              <a:gd name="connsiteY197" fmla="*/ 5681112 h 6099082"/>
              <a:gd name="connsiteX198" fmla="*/ 2251948 w 12192000"/>
              <a:gd name="connsiteY198" fmla="*/ 5668538 h 6099082"/>
              <a:gd name="connsiteX199" fmla="*/ 2240710 w 12192000"/>
              <a:gd name="connsiteY199" fmla="*/ 5667014 h 6099082"/>
              <a:gd name="connsiteX200" fmla="*/ 2179556 w 12192000"/>
              <a:gd name="connsiteY200" fmla="*/ 5677111 h 6099082"/>
              <a:gd name="connsiteX201" fmla="*/ 2149267 w 12192000"/>
              <a:gd name="connsiteY201" fmla="*/ 5691399 h 6099082"/>
              <a:gd name="connsiteX202" fmla="*/ 2102021 w 12192000"/>
              <a:gd name="connsiteY202" fmla="*/ 5706259 h 6099082"/>
              <a:gd name="connsiteX203" fmla="*/ 2054013 w 12192000"/>
              <a:gd name="connsiteY203" fmla="*/ 5711784 h 6099082"/>
              <a:gd name="connsiteX204" fmla="*/ 1973429 w 12192000"/>
              <a:gd name="connsiteY204" fmla="*/ 5689303 h 6099082"/>
              <a:gd name="connsiteX205" fmla="*/ 1944092 w 12192000"/>
              <a:gd name="connsiteY205" fmla="*/ 5687017 h 6099082"/>
              <a:gd name="connsiteX206" fmla="*/ 1878748 w 12192000"/>
              <a:gd name="connsiteY206" fmla="*/ 5676159 h 6099082"/>
              <a:gd name="connsiteX207" fmla="*/ 1821596 w 12192000"/>
              <a:gd name="connsiteY207" fmla="*/ 5676920 h 6099082"/>
              <a:gd name="connsiteX208" fmla="*/ 1775684 w 12192000"/>
              <a:gd name="connsiteY208" fmla="*/ 5694257 h 6099082"/>
              <a:gd name="connsiteX209" fmla="*/ 1709006 w 12192000"/>
              <a:gd name="connsiteY209" fmla="*/ 5697685 h 6099082"/>
              <a:gd name="connsiteX210" fmla="*/ 1665950 w 12192000"/>
              <a:gd name="connsiteY210" fmla="*/ 5685113 h 6099082"/>
              <a:gd name="connsiteX211" fmla="*/ 1657188 w 12192000"/>
              <a:gd name="connsiteY211" fmla="*/ 5683399 h 6099082"/>
              <a:gd name="connsiteX212" fmla="*/ 1544598 w 12192000"/>
              <a:gd name="connsiteY212" fmla="*/ 5682634 h 6099082"/>
              <a:gd name="connsiteX213" fmla="*/ 1404006 w 12192000"/>
              <a:gd name="connsiteY213" fmla="*/ 5720546 h 6099082"/>
              <a:gd name="connsiteX214" fmla="*/ 1380762 w 12192000"/>
              <a:gd name="connsiteY214" fmla="*/ 5728549 h 6099082"/>
              <a:gd name="connsiteX215" fmla="*/ 1267411 w 12192000"/>
              <a:gd name="connsiteY215" fmla="*/ 5742455 h 6099082"/>
              <a:gd name="connsiteX216" fmla="*/ 1206641 w 12192000"/>
              <a:gd name="connsiteY216" fmla="*/ 5756553 h 6099082"/>
              <a:gd name="connsiteX217" fmla="*/ 1162823 w 12192000"/>
              <a:gd name="connsiteY217" fmla="*/ 5757315 h 6099082"/>
              <a:gd name="connsiteX218" fmla="*/ 1109865 w 12192000"/>
              <a:gd name="connsiteY218" fmla="*/ 5782270 h 6099082"/>
              <a:gd name="connsiteX219" fmla="*/ 1092527 w 12192000"/>
              <a:gd name="connsiteY219" fmla="*/ 5793130 h 6099082"/>
              <a:gd name="connsiteX220" fmla="*/ 1071762 w 12192000"/>
              <a:gd name="connsiteY220" fmla="*/ 5799607 h 6099082"/>
              <a:gd name="connsiteX221" fmla="*/ 977653 w 12192000"/>
              <a:gd name="connsiteY221" fmla="*/ 5820182 h 6099082"/>
              <a:gd name="connsiteX222" fmla="*/ 960887 w 12192000"/>
              <a:gd name="connsiteY222" fmla="*/ 5831801 h 6099082"/>
              <a:gd name="connsiteX223" fmla="*/ 949646 w 12192000"/>
              <a:gd name="connsiteY223" fmla="*/ 5839042 h 6099082"/>
              <a:gd name="connsiteX224" fmla="*/ 858205 w 12192000"/>
              <a:gd name="connsiteY224" fmla="*/ 5851234 h 6099082"/>
              <a:gd name="connsiteX225" fmla="*/ 801053 w 12192000"/>
              <a:gd name="connsiteY225" fmla="*/ 5885715 h 6099082"/>
              <a:gd name="connsiteX226" fmla="*/ 785432 w 12192000"/>
              <a:gd name="connsiteY226" fmla="*/ 5900384 h 6099082"/>
              <a:gd name="connsiteX227" fmla="*/ 730754 w 12192000"/>
              <a:gd name="connsiteY227" fmla="*/ 5922482 h 6099082"/>
              <a:gd name="connsiteX228" fmla="*/ 546917 w 12192000"/>
              <a:gd name="connsiteY228" fmla="*/ 5964966 h 6099082"/>
              <a:gd name="connsiteX229" fmla="*/ 494337 w 12192000"/>
              <a:gd name="connsiteY229" fmla="*/ 5949915 h 6099082"/>
              <a:gd name="connsiteX230" fmla="*/ 394511 w 12192000"/>
              <a:gd name="connsiteY230" fmla="*/ 5990303 h 6099082"/>
              <a:gd name="connsiteX231" fmla="*/ 307259 w 12192000"/>
              <a:gd name="connsiteY231" fmla="*/ 6013163 h 6099082"/>
              <a:gd name="connsiteX232" fmla="*/ 274873 w 12192000"/>
              <a:gd name="connsiteY232" fmla="*/ 6018690 h 6099082"/>
              <a:gd name="connsiteX233" fmla="*/ 172384 w 12192000"/>
              <a:gd name="connsiteY233" fmla="*/ 6028786 h 6099082"/>
              <a:gd name="connsiteX234" fmla="*/ 119613 w 12192000"/>
              <a:gd name="connsiteY234" fmla="*/ 6051647 h 6099082"/>
              <a:gd name="connsiteX235" fmla="*/ 61197 w 12192000"/>
              <a:gd name="connsiteY235" fmla="*/ 6069150 h 6099082"/>
              <a:gd name="connsiteX236" fmla="*/ 544 w 12192000"/>
              <a:gd name="connsiteY236" fmla="*/ 6073921 h 6099082"/>
              <a:gd name="connsiteX237" fmla="*/ 544 w 12192000"/>
              <a:gd name="connsiteY237" fmla="*/ 5946682 h 6099082"/>
              <a:gd name="connsiteX238" fmla="*/ 0 w 12192000"/>
              <a:gd name="connsiteY238" fmla="*/ 5946682 h 6099082"/>
              <a:gd name="connsiteX239" fmla="*/ 0 w 12192000"/>
              <a:gd name="connsiteY239" fmla="*/ 1335314 h 6099082"/>
              <a:gd name="connsiteX240" fmla="*/ 0 w 12192000"/>
              <a:gd name="connsiteY240" fmla="*/ 873938 h 609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12192000" h="6099082">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6" y="5749662"/>
                </a:lnTo>
                <a:lnTo>
                  <a:pt x="6291385" y="5749714"/>
                </a:lnTo>
                <a:lnTo>
                  <a:pt x="6306284" y="5755552"/>
                </a:lnTo>
                <a:lnTo>
                  <a:pt x="6308075" y="5755968"/>
                </a:lnTo>
                <a:lnTo>
                  <a:pt x="6313854" y="5758133"/>
                </a:lnTo>
                <a:cubicBezTo>
                  <a:pt x="6321454" y="5760521"/>
                  <a:pt x="6329151" y="5762258"/>
                  <a:pt x="6337047" y="5762696"/>
                </a:cubicBezTo>
                <a:lnTo>
                  <a:pt x="6308075" y="5755968"/>
                </a:lnTo>
                <a:lnTo>
                  <a:pt x="6291385" y="5749714"/>
                </a:lnTo>
                <a:lnTo>
                  <a:pt x="6276197" y="5743764"/>
                </a:lnTo>
                <a:lnTo>
                  <a:pt x="6274406" y="5743345"/>
                </a:lnTo>
                <a:lnTo>
                  <a:pt x="6268612" y="5741171"/>
                </a:lnTo>
                <a:cubicBezTo>
                  <a:pt x="6260996" y="5738770"/>
                  <a:pt x="6253273" y="5737013"/>
                  <a:pt x="6245343" y="5736549"/>
                </a:cubicBezTo>
                <a:close/>
                <a:moveTo>
                  <a:pt x="3871824" y="5726642"/>
                </a:moveTo>
                <a:cubicBezTo>
                  <a:pt x="3883350" y="5738834"/>
                  <a:pt x="3895591" y="5748360"/>
                  <a:pt x="3908498" y="5756123"/>
                </a:cubicBezTo>
                <a:lnTo>
                  <a:pt x="3908984" y="5756350"/>
                </a:lnTo>
                <a:lnTo>
                  <a:pt x="3908498" y="5756123"/>
                </a:lnTo>
                <a:cubicBezTo>
                  <a:pt x="3895591" y="5748360"/>
                  <a:pt x="3883351" y="5738834"/>
                  <a:pt x="3871824" y="5726642"/>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5" y="5670301"/>
                </a:cubicBezTo>
                <a:lnTo>
                  <a:pt x="4858238" y="5663787"/>
                </a:lnTo>
                <a:cubicBezTo>
                  <a:pt x="4849944" y="5659978"/>
                  <a:pt x="4841980" y="5654298"/>
                  <a:pt x="4834454" y="5646059"/>
                </a:cubicBezTo>
                <a:close/>
                <a:moveTo>
                  <a:pt x="5056443" y="5643725"/>
                </a:moveTo>
                <a:lnTo>
                  <a:pt x="5072588" y="5644505"/>
                </a:lnTo>
                <a:cubicBezTo>
                  <a:pt x="5078053" y="5645963"/>
                  <a:pt x="5083589" y="5648726"/>
                  <a:pt x="5089161" y="5653107"/>
                </a:cubicBezTo>
                <a:cubicBezTo>
                  <a:pt x="5078018"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4" y="5990874"/>
                </a:cubicBezTo>
                <a:cubicBezTo>
                  <a:pt x="6133897" y="5985351"/>
                  <a:pt x="6104368" y="5997733"/>
                  <a:pt x="6074841" y="5987447"/>
                </a:cubicBezTo>
                <a:cubicBezTo>
                  <a:pt x="6065695" y="5984399"/>
                  <a:pt x="6053123" y="5992019"/>
                  <a:pt x="6042072" y="5992399"/>
                </a:cubicBezTo>
                <a:cubicBezTo>
                  <a:pt x="6014449" y="5993351"/>
                  <a:pt x="5986827" y="5993161"/>
                  <a:pt x="5959204" y="5992971"/>
                </a:cubicBezTo>
                <a:cubicBezTo>
                  <a:pt x="5934437" y="5992781"/>
                  <a:pt x="5908718" y="5995447"/>
                  <a:pt x="5884905" y="5990113"/>
                </a:cubicBezTo>
                <a:cubicBezTo>
                  <a:pt x="5859949" y="5984399"/>
                  <a:pt x="5837470" y="5985161"/>
                  <a:pt x="5813275" y="5991637"/>
                </a:cubicBezTo>
                <a:cubicBezTo>
                  <a:pt x="5796701" y="5996019"/>
                  <a:pt x="5779174" y="5996591"/>
                  <a:pt x="5762029" y="5997923"/>
                </a:cubicBezTo>
                <a:cubicBezTo>
                  <a:pt x="5743551" y="5999447"/>
                  <a:pt x="5723166" y="5995447"/>
                  <a:pt x="5706401" y="6001734"/>
                </a:cubicBezTo>
                <a:cubicBezTo>
                  <a:pt x="5656488" y="6020403"/>
                  <a:pt x="5605243" y="6024403"/>
                  <a:pt x="5553045" y="6024403"/>
                </a:cubicBezTo>
                <a:cubicBezTo>
                  <a:pt x="5543518" y="6024403"/>
                  <a:pt x="5533801" y="6021738"/>
                  <a:pt x="5524660" y="6018880"/>
                </a:cubicBezTo>
                <a:cubicBezTo>
                  <a:pt x="5471316" y="6001734"/>
                  <a:pt x="5417784" y="6003257"/>
                  <a:pt x="5363491" y="6013736"/>
                </a:cubicBezTo>
                <a:cubicBezTo>
                  <a:pt x="5352249" y="6016022"/>
                  <a:pt x="5339677" y="6016403"/>
                  <a:pt x="5328437" y="6014118"/>
                </a:cubicBezTo>
                <a:cubicBezTo>
                  <a:pt x="5296812" y="6007449"/>
                  <a:pt x="5266141" y="5996399"/>
                  <a:pt x="5234326" y="5991637"/>
                </a:cubicBezTo>
                <a:cubicBezTo>
                  <a:pt x="5181748" y="5983826"/>
                  <a:pt x="5136216" y="6010115"/>
                  <a:pt x="5089161" y="6027262"/>
                </a:cubicBezTo>
                <a:cubicBezTo>
                  <a:pt x="5044391" y="6043455"/>
                  <a:pt x="5006291" y="6080032"/>
                  <a:pt x="4953328" y="6071840"/>
                </a:cubicBezTo>
                <a:cubicBezTo>
                  <a:pt x="4947996" y="6071078"/>
                  <a:pt x="4942089" y="6076222"/>
                  <a:pt x="4936184" y="6077555"/>
                </a:cubicBezTo>
                <a:cubicBezTo>
                  <a:pt x="4919991" y="6081176"/>
                  <a:pt x="4903799" y="6085555"/>
                  <a:pt x="4887414" y="6087272"/>
                </a:cubicBezTo>
                <a:cubicBezTo>
                  <a:pt x="4867412" y="6089558"/>
                  <a:pt x="4847027" y="6088797"/>
                  <a:pt x="4827024" y="6090701"/>
                </a:cubicBezTo>
                <a:cubicBezTo>
                  <a:pt x="4801305" y="6092986"/>
                  <a:pt x="4775968" y="6099082"/>
                  <a:pt x="4750439" y="6099082"/>
                </a:cubicBezTo>
                <a:cubicBezTo>
                  <a:pt x="4729865" y="6099082"/>
                  <a:pt x="4709480" y="6092034"/>
                  <a:pt x="4689097" y="6088605"/>
                </a:cubicBezTo>
                <a:cubicBezTo>
                  <a:pt x="4660331" y="6083842"/>
                  <a:pt x="4628705" y="6085176"/>
                  <a:pt x="4603368" y="6072984"/>
                </a:cubicBezTo>
                <a:cubicBezTo>
                  <a:pt x="4576318" y="6060029"/>
                  <a:pt x="4550599" y="6054123"/>
                  <a:pt x="4522595" y="6058123"/>
                </a:cubicBezTo>
                <a:cubicBezTo>
                  <a:pt x="4513260" y="6059457"/>
                  <a:pt x="4501257" y="6067459"/>
                  <a:pt x="4497067" y="6075649"/>
                </a:cubicBezTo>
                <a:cubicBezTo>
                  <a:pt x="4487731" y="6093938"/>
                  <a:pt x="4474968" y="6097178"/>
                  <a:pt x="4457632" y="6090890"/>
                </a:cubicBezTo>
                <a:cubicBezTo>
                  <a:pt x="4442581" y="6085555"/>
                  <a:pt x="4424103" y="6082890"/>
                  <a:pt x="4413816" y="6072601"/>
                </a:cubicBezTo>
                <a:cubicBezTo>
                  <a:pt x="4384668" y="6043455"/>
                  <a:pt x="4347518" y="6042503"/>
                  <a:pt x="4311323" y="6034693"/>
                </a:cubicBezTo>
                <a:cubicBezTo>
                  <a:pt x="4289227" y="6029928"/>
                  <a:pt x="4268649" y="6029738"/>
                  <a:pt x="4246551" y="6032976"/>
                </a:cubicBezTo>
                <a:cubicBezTo>
                  <a:pt x="4198545"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ln>
            <a:noFill/>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8" name="Group 17">
            <a:extLst>
              <a:ext uri="{FF2B5EF4-FFF2-40B4-BE49-F238E27FC236}">
                <a16:creationId xmlns:a16="http://schemas.microsoft.com/office/drawing/2014/main" id="{4252769E-B9F0-4068-A645-5BBEF16E9C2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3296010"/>
            <a:ext cx="12191456" cy="2849975"/>
            <a:chOff x="476" y="-3923156"/>
            <a:chExt cx="10667524" cy="2493728"/>
          </a:xfrm>
        </p:grpSpPr>
        <p:sp>
          <p:nvSpPr>
            <p:cNvPr id="19" name="Freeform: Shape 18">
              <a:extLst>
                <a:ext uri="{FF2B5EF4-FFF2-40B4-BE49-F238E27FC236}">
                  <a16:creationId xmlns:a16="http://schemas.microsoft.com/office/drawing/2014/main" id="{1E12D6AD-7096-45BB-9C02-468B2704C15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39953252-97DE-4766-B2F6-E4FDA2FDA6A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4" name="Immagine 3">
            <a:extLst>
              <a:ext uri="{FF2B5EF4-FFF2-40B4-BE49-F238E27FC236}">
                <a16:creationId xmlns:a16="http://schemas.microsoft.com/office/drawing/2014/main" id="{7BCFB630-8640-42F8-AC38-A99F9E73A0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6131" y="6145985"/>
            <a:ext cx="1553725" cy="589049"/>
          </a:xfrm>
          <a:prstGeom prst="rect">
            <a:avLst/>
          </a:prstGeom>
        </p:spPr>
      </p:pic>
      <p:sp>
        <p:nvSpPr>
          <p:cNvPr id="12" name="CasellaDiTesto 11">
            <a:extLst>
              <a:ext uri="{FF2B5EF4-FFF2-40B4-BE49-F238E27FC236}">
                <a16:creationId xmlns:a16="http://schemas.microsoft.com/office/drawing/2014/main" id="{51106479-F3DC-4968-B835-1CBCEE97D0A7}"/>
              </a:ext>
            </a:extLst>
          </p:cNvPr>
          <p:cNvSpPr txBox="1"/>
          <p:nvPr/>
        </p:nvSpPr>
        <p:spPr>
          <a:xfrm>
            <a:off x="800100" y="1341381"/>
            <a:ext cx="10591800" cy="3416320"/>
          </a:xfrm>
          <a:prstGeom prst="rect">
            <a:avLst/>
          </a:prstGeom>
          <a:noFill/>
        </p:spPr>
        <p:txBody>
          <a:bodyPr wrap="square" rtlCol="0">
            <a:spAutoFit/>
          </a:bodyPr>
          <a:lstStyle/>
          <a:p>
            <a:pPr marL="0" indent="0" algn="just">
              <a:spcBef>
                <a:spcPts val="0"/>
              </a:spcBef>
              <a:buNone/>
            </a:pPr>
            <a:r>
              <a:rPr lang="it-IT" sz="2400" dirty="0">
                <a:solidFill>
                  <a:schemeClr val="bg1"/>
                </a:solidFill>
                <a:latin typeface="Baskerville Old Face" panose="02020602080505020303" pitchFamily="18" charset="0"/>
              </a:rPr>
              <a:t>La creazione del primo asilo nido, in francese </a:t>
            </a:r>
            <a:r>
              <a:rPr lang="it-IT" sz="2400" b="1" i="1" dirty="0" err="1">
                <a:solidFill>
                  <a:schemeClr val="bg1"/>
                </a:solidFill>
                <a:latin typeface="Baskerville Old Face" panose="02020602080505020303" pitchFamily="18" charset="0"/>
              </a:rPr>
              <a:t>crèche</a:t>
            </a:r>
            <a:r>
              <a:rPr lang="it-IT" sz="2400" dirty="0">
                <a:solidFill>
                  <a:schemeClr val="bg1"/>
                </a:solidFill>
                <a:latin typeface="Baskerville Old Face" panose="02020602080505020303" pitchFamily="18" charset="0"/>
              </a:rPr>
              <a:t>, avvenne il 14 novembre 1844.</a:t>
            </a:r>
          </a:p>
          <a:p>
            <a:pPr marL="0" indent="0" algn="just">
              <a:spcBef>
                <a:spcPts val="0"/>
              </a:spcBef>
              <a:buNone/>
            </a:pPr>
            <a:endParaRPr lang="it-IT" sz="2400" dirty="0">
              <a:solidFill>
                <a:schemeClr val="bg1"/>
              </a:solidFill>
              <a:latin typeface="Baskerville Old Face" panose="02020602080505020303" pitchFamily="18" charset="0"/>
            </a:endParaRPr>
          </a:p>
          <a:p>
            <a:pPr marL="0" indent="0" algn="just">
              <a:spcBef>
                <a:spcPts val="0"/>
              </a:spcBef>
              <a:buNone/>
            </a:pPr>
            <a:r>
              <a:rPr lang="it-IT" sz="2400" b="1" i="1" u="sng" dirty="0" err="1">
                <a:solidFill>
                  <a:schemeClr val="bg1"/>
                </a:solidFill>
                <a:latin typeface="Baskerville Old Face" panose="02020602080505020303" pitchFamily="18" charset="0"/>
              </a:rPr>
              <a:t>Crèche</a:t>
            </a:r>
            <a:r>
              <a:rPr lang="it-IT" sz="2400" dirty="0">
                <a:solidFill>
                  <a:schemeClr val="bg1"/>
                </a:solidFill>
                <a:latin typeface="Baskerville Old Face" panose="02020602080505020303" pitchFamily="18" charset="0"/>
              </a:rPr>
              <a:t> = prima istituzione per lattanti che aveva come scopo principale l’allattamento naturale dei neonati. Il termine francese fu tradotto nell’italiano dell’Ottocento come </a:t>
            </a:r>
            <a:r>
              <a:rPr lang="it-IT" sz="2400" i="1" dirty="0">
                <a:solidFill>
                  <a:schemeClr val="bg1"/>
                </a:solidFill>
                <a:latin typeface="Baskerville Old Face" panose="02020602080505020303" pitchFamily="18" charset="0"/>
              </a:rPr>
              <a:t>presepe</a:t>
            </a:r>
            <a:r>
              <a:rPr lang="it-IT" sz="2400" dirty="0">
                <a:solidFill>
                  <a:schemeClr val="bg1"/>
                </a:solidFill>
                <a:latin typeface="Baskerville Old Face" panose="02020602080505020303" pitchFamily="18" charset="0"/>
              </a:rPr>
              <a:t>, e in senso lato anche come ‘culla’.</a:t>
            </a:r>
          </a:p>
          <a:p>
            <a:pPr marL="0" indent="0" algn="just">
              <a:spcBef>
                <a:spcPts val="0"/>
              </a:spcBef>
              <a:buNone/>
            </a:pPr>
            <a:endParaRPr lang="it-IT" sz="2400" dirty="0">
              <a:solidFill>
                <a:schemeClr val="bg1"/>
              </a:solidFill>
              <a:latin typeface="Baskerville Old Face" panose="02020602080505020303" pitchFamily="18" charset="0"/>
            </a:endParaRPr>
          </a:p>
          <a:p>
            <a:pPr marL="0" indent="0" algn="just">
              <a:spcBef>
                <a:spcPts val="0"/>
              </a:spcBef>
              <a:buNone/>
            </a:pPr>
            <a:r>
              <a:rPr lang="it-IT" sz="2400" dirty="0">
                <a:solidFill>
                  <a:schemeClr val="bg1"/>
                </a:solidFill>
                <a:latin typeface="Baskerville Old Face" panose="02020602080505020303" pitchFamily="18" charset="0"/>
              </a:rPr>
              <a:t>L’apertura della </a:t>
            </a:r>
            <a:r>
              <a:rPr lang="it-IT" sz="2400" i="1" dirty="0" err="1">
                <a:solidFill>
                  <a:schemeClr val="bg1"/>
                </a:solidFill>
                <a:latin typeface="Baskerville Old Face" panose="02020602080505020303" pitchFamily="18" charset="0"/>
              </a:rPr>
              <a:t>crèche</a:t>
            </a:r>
            <a:r>
              <a:rPr lang="it-IT" sz="2400" dirty="0">
                <a:solidFill>
                  <a:schemeClr val="bg1"/>
                </a:solidFill>
                <a:latin typeface="Baskerville Old Face" panose="02020602080505020303" pitchFamily="18" charset="0"/>
              </a:rPr>
              <a:t> è legata alla figura di </a:t>
            </a:r>
            <a:r>
              <a:rPr lang="it-IT" sz="2400" b="1" dirty="0" err="1">
                <a:solidFill>
                  <a:schemeClr val="bg1"/>
                </a:solidFill>
                <a:latin typeface="Baskerville Old Face" panose="02020602080505020303" pitchFamily="18" charset="0"/>
              </a:rPr>
              <a:t>Firmin</a:t>
            </a:r>
            <a:r>
              <a:rPr lang="it-IT" sz="2400" b="1" dirty="0">
                <a:solidFill>
                  <a:schemeClr val="bg1"/>
                </a:solidFill>
                <a:latin typeface="Baskerville Old Face" panose="02020602080505020303" pitchFamily="18" charset="0"/>
              </a:rPr>
              <a:t> </a:t>
            </a:r>
            <a:r>
              <a:rPr lang="it-IT" sz="2400" b="1" dirty="0" err="1">
                <a:solidFill>
                  <a:schemeClr val="bg1"/>
                </a:solidFill>
                <a:latin typeface="Baskerville Old Face" panose="02020602080505020303" pitchFamily="18" charset="0"/>
              </a:rPr>
              <a:t>Marbeau</a:t>
            </a:r>
            <a:r>
              <a:rPr lang="it-IT" sz="2400" b="1" dirty="0">
                <a:solidFill>
                  <a:schemeClr val="bg1"/>
                </a:solidFill>
                <a:latin typeface="Baskerville Old Face" panose="02020602080505020303" pitchFamily="18" charset="0"/>
              </a:rPr>
              <a:t> </a:t>
            </a:r>
            <a:r>
              <a:rPr lang="it-IT" sz="2400" dirty="0">
                <a:solidFill>
                  <a:schemeClr val="bg1"/>
                </a:solidFill>
                <a:latin typeface="Baskerville Old Face" panose="02020602080505020303" pitchFamily="18" charset="0"/>
              </a:rPr>
              <a:t>(1798-1875), giurista, segretario del sindaco del primo </a:t>
            </a:r>
            <a:r>
              <a:rPr lang="it-IT" sz="2400" i="1" dirty="0">
                <a:solidFill>
                  <a:schemeClr val="bg1"/>
                </a:solidFill>
                <a:latin typeface="Baskerville Old Face" panose="02020602080505020303" pitchFamily="18" charset="0"/>
              </a:rPr>
              <a:t>arrondissement</a:t>
            </a:r>
            <a:r>
              <a:rPr lang="it-IT" sz="2400" dirty="0">
                <a:solidFill>
                  <a:schemeClr val="bg1"/>
                </a:solidFill>
                <a:latin typeface="Baskerville Old Face" panose="02020602080505020303" pitchFamily="18" charset="0"/>
              </a:rPr>
              <a:t> di Parigi e membro di numerose società filantropiche. </a:t>
            </a:r>
          </a:p>
        </p:txBody>
      </p:sp>
    </p:spTree>
    <p:extLst>
      <p:ext uri="{BB962C8B-B14F-4D97-AF65-F5344CB8AC3E}">
        <p14:creationId xmlns:p14="http://schemas.microsoft.com/office/powerpoint/2010/main" val="1886542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95B9BA8-1D69-4796-85F5-B6D0BD5235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Firmin Marbeau - Wikipedia">
            <a:extLst>
              <a:ext uri="{FF2B5EF4-FFF2-40B4-BE49-F238E27FC236}">
                <a16:creationId xmlns:a16="http://schemas.microsoft.com/office/drawing/2014/main" id="{E7CD89AD-5BB6-47D5-B1E5-87A0E72076C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14502"/>
          <a:stretch/>
        </p:blipFill>
        <p:spPr bwMode="auto">
          <a:xfrm>
            <a:off x="-126104" y="-3"/>
            <a:ext cx="4571982" cy="6857992"/>
          </a:xfrm>
          <a:custGeom>
            <a:avLst/>
            <a:gdLst/>
            <a:ahLst/>
            <a:cxnLst/>
            <a:rect l="l" t="t" r="r" b="b"/>
            <a:pathLst>
              <a:path w="4572002" h="6858002">
                <a:moveTo>
                  <a:pt x="4295315" y="6438981"/>
                </a:moveTo>
                <a:lnTo>
                  <a:pt x="4275384" y="6463840"/>
                </a:lnTo>
                <a:lnTo>
                  <a:pt x="4275382" y="6463849"/>
                </a:lnTo>
                <a:lnTo>
                  <a:pt x="4261587" y="6513012"/>
                </a:lnTo>
                <a:lnTo>
                  <a:pt x="4242781" y="6546194"/>
                </a:lnTo>
                <a:lnTo>
                  <a:pt x="4242781" y="6546195"/>
                </a:lnTo>
                <a:lnTo>
                  <a:pt x="4259119" y="6521804"/>
                </a:lnTo>
                <a:lnTo>
                  <a:pt x="4261587" y="6513012"/>
                </a:lnTo>
                <a:lnTo>
                  <a:pt x="4264397" y="6508052"/>
                </a:lnTo>
                <a:lnTo>
                  <a:pt x="4275382" y="6463849"/>
                </a:lnTo>
                <a:lnTo>
                  <a:pt x="4275384" y="6463841"/>
                </a:lnTo>
                <a:cubicBezTo>
                  <a:pt x="4278336" y="6451650"/>
                  <a:pt x="4285813" y="6444077"/>
                  <a:pt x="4295315" y="6438981"/>
                </a:cubicBezTo>
                <a:close/>
                <a:moveTo>
                  <a:pt x="4211111" y="2836172"/>
                </a:moveTo>
                <a:lnTo>
                  <a:pt x="4202420" y="2848793"/>
                </a:lnTo>
                <a:cubicBezTo>
                  <a:pt x="4192420" y="2881226"/>
                  <a:pt x="4178988" y="2913982"/>
                  <a:pt x="4177881" y="2947862"/>
                </a:cubicBezTo>
                <a:lnTo>
                  <a:pt x="4177881" y="2947863"/>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1"/>
                  <a:pt x="4093355" y="3574408"/>
                </a:cubicBezTo>
                <a:lnTo>
                  <a:pt x="4093356" y="3574408"/>
                </a:lnTo>
                <a:lnTo>
                  <a:pt x="4093355" y="3574409"/>
                </a:lnTo>
                <a:cubicBezTo>
                  <a:pt x="4092450" y="3582005"/>
                  <a:pt x="4096499" y="3590054"/>
                  <a:pt x="4105453" y="3606818"/>
                </a:cubicBezTo>
                <a:cubicBezTo>
                  <a:pt x="4109835" y="3614820"/>
                  <a:pt x="4112501" y="3624726"/>
                  <a:pt x="4118979" y="3630633"/>
                </a:cubicBezTo>
                <a:cubicBezTo>
                  <a:pt x="4127218" y="3638158"/>
                  <a:pt x="4132898" y="3646123"/>
                  <a:pt x="4136708" y="3654416"/>
                </a:cubicBezTo>
                <a:lnTo>
                  <a:pt x="4143220" y="3680164"/>
                </a:lnTo>
                <a:lnTo>
                  <a:pt x="4139172" y="3734837"/>
                </a:lnTo>
                <a:lnTo>
                  <a:pt x="4139172" y="3734838"/>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6645" y="3852620"/>
                </a:lnTo>
                <a:cubicBezTo>
                  <a:pt x="4114978" y="3863193"/>
                  <a:pt x="4117265" y="3874195"/>
                  <a:pt x="4126028" y="3885339"/>
                </a:cubicBezTo>
                <a:cubicBezTo>
                  <a:pt x="4135744" y="3897722"/>
                  <a:pt x="4143150" y="3910319"/>
                  <a:pt x="4148409" y="3923125"/>
                </a:cubicBezTo>
                <a:lnTo>
                  <a:pt x="4157913" y="3962160"/>
                </a:lnTo>
                <a:lnTo>
                  <a:pt x="4155523" y="4002410"/>
                </a:lnTo>
                <a:cubicBezTo>
                  <a:pt x="4152853" y="4016025"/>
                  <a:pt x="4148364" y="4029837"/>
                  <a:pt x="4142220" y="4043839"/>
                </a:cubicBezTo>
                <a:cubicBezTo>
                  <a:pt x="4133457" y="4063842"/>
                  <a:pt x="4128075" y="4083702"/>
                  <a:pt x="4127099" y="4103825"/>
                </a:cubicBezTo>
                <a:lnTo>
                  <a:pt x="4127099" y="4103826"/>
                </a:lnTo>
                <a:lnTo>
                  <a:pt x="4127099" y="4103826"/>
                </a:lnTo>
                <a:cubicBezTo>
                  <a:pt x="4126122" y="4123948"/>
                  <a:pt x="4129552" y="4144333"/>
                  <a:pt x="4138410" y="4165384"/>
                </a:cubicBezTo>
                <a:lnTo>
                  <a:pt x="4142315" y="4192388"/>
                </a:lnTo>
                <a:lnTo>
                  <a:pt x="4142220" y="4221391"/>
                </a:lnTo>
                <a:lnTo>
                  <a:pt x="4142220" y="4221391"/>
                </a:ln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6"/>
                  <a:pt x="4116716" y="4800483"/>
                </a:cubicBezTo>
                <a:lnTo>
                  <a:pt x="4116716" y="4800483"/>
                </a:lnTo>
                <a:lnTo>
                  <a:pt x="4116716" y="4800484"/>
                </a:lnTo>
                <a:cubicBezTo>
                  <a:pt x="4118597" y="4810581"/>
                  <a:pt x="4123170" y="4819964"/>
                  <a:pt x="4131552" y="4828917"/>
                </a:cubicBezTo>
                <a:cubicBezTo>
                  <a:pt x="4142601" y="4840633"/>
                  <a:pt x="4151364" y="4853636"/>
                  <a:pt x="4156484" y="4867614"/>
                </a:cubicBezTo>
                <a:lnTo>
                  <a:pt x="4161262" y="4889275"/>
                </a:lnTo>
                <a:lnTo>
                  <a:pt x="4159557" y="4912168"/>
                </a:lnTo>
                <a:cubicBezTo>
                  <a:pt x="4157842" y="4919978"/>
                  <a:pt x="4157485" y="4927122"/>
                  <a:pt x="4158155" y="4933805"/>
                </a:cubicBezTo>
                <a:lnTo>
                  <a:pt x="4158155" y="4933805"/>
                </a:lnTo>
                <a:lnTo>
                  <a:pt x="4158155" y="4933806"/>
                </a:lnTo>
                <a:cubicBezTo>
                  <a:pt x="4160163" y="4953853"/>
                  <a:pt x="4171415" y="4969748"/>
                  <a:pt x="4182989" y="4987038"/>
                </a:cubicBezTo>
                <a:cubicBezTo>
                  <a:pt x="4194228" y="5003802"/>
                  <a:pt x="4208326" y="5022853"/>
                  <a:pt x="4209468" y="5041522"/>
                </a:cubicBezTo>
                <a:cubicBezTo>
                  <a:pt x="4210706" y="5062669"/>
                  <a:pt x="4221137" y="5082339"/>
                  <a:pt x="4228472" y="5102461"/>
                </a:cubicBezTo>
                <a:lnTo>
                  <a:pt x="4235616" y="5133225"/>
                </a:lnTo>
                <a:lnTo>
                  <a:pt x="4228901" y="5166113"/>
                </a:lnTo>
                <a:lnTo>
                  <a:pt x="4228901" y="5166114"/>
                </a:lnTo>
                <a:lnTo>
                  <a:pt x="4228901" y="5166114"/>
                </a:lnTo>
                <a:cubicBezTo>
                  <a:pt x="4228139" y="5167638"/>
                  <a:pt x="4228711" y="5169781"/>
                  <a:pt x="4229592" y="5172091"/>
                </a:cubicBezTo>
                <a:lnTo>
                  <a:pt x="4232139" y="5179068"/>
                </a:lnTo>
                <a:lnTo>
                  <a:pt x="4231973" y="5229433"/>
                </a:lnTo>
                <a:cubicBezTo>
                  <a:pt x="4228139" y="5245269"/>
                  <a:pt x="4220423" y="5259937"/>
                  <a:pt x="4208516" y="5272796"/>
                </a:cubicBezTo>
                <a:cubicBezTo>
                  <a:pt x="4185226" y="5298086"/>
                  <a:pt x="4177689" y="5325412"/>
                  <a:pt x="4179637" y="5355014"/>
                </a:cubicBez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6" y="5480638"/>
                </a:cubicBezTo>
                <a:lnTo>
                  <a:pt x="4208850" y="5507668"/>
                </a:lnTo>
                <a:lnTo>
                  <a:pt x="4206630" y="5520422"/>
                </a:lnTo>
                <a:cubicBezTo>
                  <a:pt x="4204993" y="5524467"/>
                  <a:pt x="4202326" y="5528265"/>
                  <a:pt x="4198230" y="5531693"/>
                </a:cubicBezTo>
                <a:cubicBezTo>
                  <a:pt x="4191181" y="5537600"/>
                  <a:pt x="4187989" y="5542649"/>
                  <a:pt x="4188085" y="5547578"/>
                </a:cubicBezTo>
                <a:lnTo>
                  <a:pt x="4188085" y="5547578"/>
                </a:lnTo>
                <a:lnTo>
                  <a:pt x="4188085" y="5547579"/>
                </a:lnTo>
                <a:cubicBezTo>
                  <a:pt x="4188180" y="5552508"/>
                  <a:pt x="4191562" y="5557318"/>
                  <a:pt x="4197658" y="5562747"/>
                </a:cubicBezTo>
                <a:cubicBezTo>
                  <a:pt x="4240331" y="5600468"/>
                  <a:pt x="4267002" y="5646190"/>
                  <a:pt x="4268906" y="5704484"/>
                </a:cubicBezTo>
                <a:cubicBezTo>
                  <a:pt x="4269288" y="5716486"/>
                  <a:pt x="4271954" y="5728679"/>
                  <a:pt x="4274812" y="5740489"/>
                </a:cubicBezTo>
                <a:cubicBezTo>
                  <a:pt x="4276527" y="5747729"/>
                  <a:pt x="4278433" y="5756494"/>
                  <a:pt x="4283577" y="5760874"/>
                </a:cubicBezTo>
                <a:cubicBezTo>
                  <a:pt x="4322820" y="5794975"/>
                  <a:pt x="4350063" y="5837458"/>
                  <a:pt x="4371972" y="5883752"/>
                </a:cubicBezTo>
                <a:cubicBezTo>
                  <a:pt x="4375877" y="5892038"/>
                  <a:pt x="4379782" y="5900611"/>
                  <a:pt x="4382997" y="5909351"/>
                </a:cubicBezTo>
                <a:lnTo>
                  <a:pt x="4389878" y="5935950"/>
                </a:lnTo>
                <a:lnTo>
                  <a:pt x="4389711" y="5964477"/>
                </a:lnTo>
                <a:cubicBezTo>
                  <a:pt x="4388783" y="5974097"/>
                  <a:pt x="4387306" y="5983766"/>
                  <a:pt x="4386258" y="5993291"/>
                </a:cubicBezTo>
                <a:cubicBezTo>
                  <a:pt x="4385116" y="6004531"/>
                  <a:pt x="4385306" y="6017485"/>
                  <a:pt x="4379782" y="6026440"/>
                </a:cubicBezTo>
                <a:cubicBezTo>
                  <a:pt x="4362445" y="6054825"/>
                  <a:pt x="4343777" y="6082258"/>
                  <a:pt x="4323582" y="6108738"/>
                </a:cubicBezTo>
                <a:cubicBezTo>
                  <a:pt x="4314914" y="6120074"/>
                  <a:pt x="4309961" y="6126884"/>
                  <a:pt x="4309890" y="6133314"/>
                </a:cubicBezTo>
                <a:lnTo>
                  <a:pt x="4309890" y="6133315"/>
                </a:lnTo>
                <a:lnTo>
                  <a:pt x="4309890" y="6133315"/>
                </a:lnTo>
                <a:cubicBezTo>
                  <a:pt x="4309818" y="6139745"/>
                  <a:pt x="4314629" y="6145793"/>
                  <a:pt x="4325488" y="6155603"/>
                </a:cubicBezTo>
                <a:cubicBezTo>
                  <a:pt x="4347777" y="6175798"/>
                  <a:pt x="4359397" y="6200945"/>
                  <a:pt x="4364159" y="6228757"/>
                </a:cubicBezTo>
                <a:lnTo>
                  <a:pt x="4381496" y="6361540"/>
                </a:lnTo>
                <a:lnTo>
                  <a:pt x="4381314" y="6364769"/>
                </a:lnTo>
                <a:lnTo>
                  <a:pt x="4380007" y="6387910"/>
                </a:lnTo>
                <a:lnTo>
                  <a:pt x="4377352" y="6393385"/>
                </a:lnTo>
                <a:lnTo>
                  <a:pt x="4370589" y="6407332"/>
                </a:lnTo>
                <a:lnTo>
                  <a:pt x="4370589" y="6407333"/>
                </a:lnTo>
                <a:lnTo>
                  <a:pt x="4377352" y="6393385"/>
                </a:lnTo>
                <a:lnTo>
                  <a:pt x="4380008" y="6387910"/>
                </a:lnTo>
                <a:lnTo>
                  <a:pt x="4381314" y="6364769"/>
                </a:lnTo>
                <a:lnTo>
                  <a:pt x="4381496" y="6361540"/>
                </a:lnTo>
                <a:lnTo>
                  <a:pt x="4381496" y="6361540"/>
                </a:lnTo>
                <a:lnTo>
                  <a:pt x="4381496" y="6361539"/>
                </a:lnTo>
                <a:cubicBezTo>
                  <a:pt x="4377876" y="6317151"/>
                  <a:pt x="4371590" y="6272764"/>
                  <a:pt x="4364159" y="6228756"/>
                </a:cubicBezTo>
                <a:cubicBezTo>
                  <a:pt x="4359397" y="6200944"/>
                  <a:pt x="4347777" y="6175797"/>
                  <a:pt x="4325488" y="6155602"/>
                </a:cubicBezTo>
                <a:cubicBezTo>
                  <a:pt x="4320059" y="6150697"/>
                  <a:pt x="4316141" y="6146732"/>
                  <a:pt x="4313590" y="6143190"/>
                </a:cubicBezTo>
                <a:lnTo>
                  <a:pt x="4309890" y="6133315"/>
                </a:lnTo>
                <a:lnTo>
                  <a:pt x="4323582" y="6108739"/>
                </a:lnTo>
                <a:cubicBezTo>
                  <a:pt x="4343777" y="6082259"/>
                  <a:pt x="4362445" y="6054826"/>
                  <a:pt x="4379782" y="6026441"/>
                </a:cubicBezTo>
                <a:cubicBezTo>
                  <a:pt x="4385306" y="6017486"/>
                  <a:pt x="4385116" y="6004532"/>
                  <a:pt x="4386258" y="5993292"/>
                </a:cubicBezTo>
                <a:cubicBezTo>
                  <a:pt x="4388354" y="5974241"/>
                  <a:pt x="4392164" y="5954618"/>
                  <a:pt x="4389878" y="5935950"/>
                </a:cubicBezTo>
                <a:lnTo>
                  <a:pt x="4389878" y="5935950"/>
                </a:lnTo>
                <a:lnTo>
                  <a:pt x="4389878" y="5935949"/>
                </a:lnTo>
                <a:cubicBezTo>
                  <a:pt x="4387592" y="5918042"/>
                  <a:pt x="4379782" y="5900323"/>
                  <a:pt x="4371972" y="5883751"/>
                </a:cubicBezTo>
                <a:cubicBezTo>
                  <a:pt x="4350063" y="5837457"/>
                  <a:pt x="4322820" y="5794974"/>
                  <a:pt x="4283577" y="5760873"/>
                </a:cubicBezTo>
                <a:cubicBezTo>
                  <a:pt x="4278433" y="5756493"/>
                  <a:pt x="4276527" y="5747728"/>
                  <a:pt x="4274812" y="5740488"/>
                </a:cubicBezTo>
                <a:cubicBezTo>
                  <a:pt x="4271954" y="5728678"/>
                  <a:pt x="4269288" y="5716485"/>
                  <a:pt x="4268906" y="5704483"/>
                </a:cubicBezTo>
                <a:cubicBezTo>
                  <a:pt x="4267002" y="5646189"/>
                  <a:pt x="4240331" y="5600467"/>
                  <a:pt x="4197658" y="5562746"/>
                </a:cubicBezTo>
                <a:lnTo>
                  <a:pt x="4188085" y="5547578"/>
                </a:lnTo>
                <a:lnTo>
                  <a:pt x="4198230" y="5531694"/>
                </a:lnTo>
                <a:cubicBezTo>
                  <a:pt x="4206421" y="5524837"/>
                  <a:pt x="4208898" y="5516503"/>
                  <a:pt x="4208850" y="5507668"/>
                </a:cubicBezTo>
                <a:lnTo>
                  <a:pt x="4208850" y="5507668"/>
                </a:lnTo>
                <a:lnTo>
                  <a:pt x="4208850" y="5507667"/>
                </a:lnTo>
                <a:cubicBezTo>
                  <a:pt x="4208803" y="5498832"/>
                  <a:pt x="4206231" y="5489497"/>
                  <a:pt x="4204326" y="5480637"/>
                </a:cubicBezTo>
                <a:cubicBezTo>
                  <a:pt x="4200516" y="5462351"/>
                  <a:pt x="4196514" y="5443870"/>
                  <a:pt x="4192704" y="5425582"/>
                </a:cubicBezTo>
                <a:cubicBezTo>
                  <a:pt x="4190038" y="5412057"/>
                  <a:pt x="4187752" y="5398721"/>
                  <a:pt x="4184513" y="5385384"/>
                </a:cubicBezTo>
                <a:lnTo>
                  <a:pt x="4179637" y="5355014"/>
                </a:lnTo>
                <a:lnTo>
                  <a:pt x="4181083" y="5326163"/>
                </a:lnTo>
                <a:cubicBezTo>
                  <a:pt x="4184464" y="5307422"/>
                  <a:pt x="4192990" y="5289657"/>
                  <a:pt x="4208516" y="5272797"/>
                </a:cubicBezTo>
                <a:cubicBezTo>
                  <a:pt x="4232329" y="5247079"/>
                  <a:pt x="4239379" y="5214122"/>
                  <a:pt x="4232139" y="5179068"/>
                </a:cubicBezTo>
                <a:lnTo>
                  <a:pt x="4232139" y="5179068"/>
                </a:lnTo>
                <a:lnTo>
                  <a:pt x="4232139" y="5179067"/>
                </a:lnTo>
                <a:cubicBezTo>
                  <a:pt x="4231663" y="5176876"/>
                  <a:pt x="4230473" y="5174400"/>
                  <a:pt x="4229592" y="5172090"/>
                </a:cubicBezTo>
                <a:lnTo>
                  <a:pt x="4228901" y="5166114"/>
                </a:lnTo>
                <a:lnTo>
                  <a:pt x="4235616" y="5133225"/>
                </a:lnTo>
                <a:lnTo>
                  <a:pt x="4235616" y="5133225"/>
                </a:lnTo>
                <a:lnTo>
                  <a:pt x="4235616" y="5133224"/>
                </a:lnTo>
                <a:cubicBezTo>
                  <a:pt x="4233865" y="5101639"/>
                  <a:pt x="4211325" y="5073241"/>
                  <a:pt x="4209468" y="5041521"/>
                </a:cubicBezTo>
                <a:cubicBezTo>
                  <a:pt x="4208326" y="5022852"/>
                  <a:pt x="4194228" y="5003801"/>
                  <a:pt x="4182989" y="4987037"/>
                </a:cubicBezTo>
                <a:cubicBezTo>
                  <a:pt x="4175273" y="4975511"/>
                  <a:pt x="4167700" y="4964604"/>
                  <a:pt x="4162914" y="4952673"/>
                </a:cubicBezTo>
                <a:lnTo>
                  <a:pt x="4158155" y="4933805"/>
                </a:lnTo>
                <a:lnTo>
                  <a:pt x="4159557" y="4912169"/>
                </a:lnTo>
                <a:cubicBezTo>
                  <a:pt x="4161319" y="4904359"/>
                  <a:pt x="4161831" y="4896714"/>
                  <a:pt x="4161262" y="4889276"/>
                </a:cubicBezTo>
                <a:lnTo>
                  <a:pt x="4161262" y="4889275"/>
                </a:lnTo>
                <a:lnTo>
                  <a:pt x="4161262" y="4889275"/>
                </a:lnTo>
                <a:cubicBezTo>
                  <a:pt x="4159556" y="4866958"/>
                  <a:pt x="4148126" y="4846490"/>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8" y="4442762"/>
                  <a:pt x="4197658" y="4403326"/>
                  <a:pt x="4196706" y="4363891"/>
                </a:cubicBezTo>
                <a:lnTo>
                  <a:pt x="4196706" y="4363891"/>
                </a:lnTo>
                <a:lnTo>
                  <a:pt x="4196706" y="4363890"/>
                </a:lnTo>
                <a:cubicBezTo>
                  <a:pt x="4196514" y="4350554"/>
                  <a:pt x="4193466" y="4336457"/>
                  <a:pt x="4187752" y="4324645"/>
                </a:cubicBezTo>
                <a:cubicBezTo>
                  <a:pt x="4175749" y="4300070"/>
                  <a:pt x="4160129" y="4277401"/>
                  <a:pt x="4147936" y="4253014"/>
                </a:cubicBezTo>
                <a:lnTo>
                  <a:pt x="4142220" y="4221391"/>
                </a:lnTo>
                <a:lnTo>
                  <a:pt x="4142315" y="4192388"/>
                </a:lnTo>
                <a:lnTo>
                  <a:pt x="4142315" y="4192388"/>
                </a:lnTo>
                <a:lnTo>
                  <a:pt x="4142315" y="4192387"/>
                </a:lnTo>
                <a:cubicBezTo>
                  <a:pt x="4142411" y="4182767"/>
                  <a:pt x="4141839" y="4173480"/>
                  <a:pt x="4138410" y="4165383"/>
                </a:cubicBezTo>
                <a:cubicBezTo>
                  <a:pt x="4133981" y="4154857"/>
                  <a:pt x="4130909" y="4144498"/>
                  <a:pt x="4129066" y="4134255"/>
                </a:cubicBezTo>
                <a:lnTo>
                  <a:pt x="4127099" y="4103826"/>
                </a:lnTo>
                <a:lnTo>
                  <a:pt x="4142220" y="4043840"/>
                </a:lnTo>
                <a:cubicBezTo>
                  <a:pt x="4154508" y="4015835"/>
                  <a:pt x="4160175" y="3988593"/>
                  <a:pt x="4157913" y="3962160"/>
                </a:cubicBezTo>
                <a:lnTo>
                  <a:pt x="4157913" y="3962160"/>
                </a:lnTo>
                <a:lnTo>
                  <a:pt x="4157913" y="3962159"/>
                </a:lnTo>
                <a:cubicBezTo>
                  <a:pt x="4155651" y="3935727"/>
                  <a:pt x="4145460" y="3910104"/>
                  <a:pt x="4126028" y="3885338"/>
                </a:cubicBezTo>
                <a:cubicBezTo>
                  <a:pt x="4121646" y="3879766"/>
                  <a:pt x="4118884" y="3874229"/>
                  <a:pt x="4117425" y="3868764"/>
                </a:cubicBezTo>
                <a:lnTo>
                  <a:pt x="4116645" y="3852620"/>
                </a:lnTo>
                <a:lnTo>
                  <a:pt x="4130980" y="3822473"/>
                </a:lnTo>
                <a:cubicBezTo>
                  <a:pt x="4139172" y="3811614"/>
                  <a:pt x="4144316" y="3800897"/>
                  <a:pt x="4145911" y="3789777"/>
                </a:cubicBezTo>
                <a:lnTo>
                  <a:pt x="4145911" y="3789776"/>
                </a:lnTo>
                <a:lnTo>
                  <a:pt x="4145911" y="3789776"/>
                </a:lnTo>
                <a:cubicBezTo>
                  <a:pt x="4147507" y="3778655"/>
                  <a:pt x="4145554" y="3767130"/>
                  <a:pt x="4139554" y="3754652"/>
                </a:cubicBezTo>
                <a:lnTo>
                  <a:pt x="4139172" y="3734838"/>
                </a:lnTo>
                <a:lnTo>
                  <a:pt x="4143220" y="3680164"/>
                </a:lnTo>
                <a:lnTo>
                  <a:pt x="4143220" y="3680164"/>
                </a:lnTo>
                <a:lnTo>
                  <a:pt x="4143220" y="3680163"/>
                </a:lnTo>
                <a:cubicBezTo>
                  <a:pt x="4141696" y="3662494"/>
                  <a:pt x="4135458" y="3645682"/>
                  <a:pt x="4118979" y="3630632"/>
                </a:cubicBezTo>
                <a:cubicBezTo>
                  <a:pt x="4112501" y="3624725"/>
                  <a:pt x="4109835" y="3614819"/>
                  <a:pt x="4105453" y="3606817"/>
                </a:cubicBezTo>
                <a:cubicBezTo>
                  <a:pt x="4100976" y="3598435"/>
                  <a:pt x="4097725" y="3592232"/>
                  <a:pt x="4095707" y="3587174"/>
                </a:cubicBezTo>
                <a:lnTo>
                  <a:pt x="4093356"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2"/>
                </a:lnTo>
                <a:lnTo>
                  <a:pt x="4193158" y="3077401"/>
                </a:lnTo>
                <a:cubicBezTo>
                  <a:pt x="4193372" y="3045777"/>
                  <a:pt x="4189562" y="3014153"/>
                  <a:pt x="4181465" y="2982148"/>
                </a:cubicBezTo>
                <a:lnTo>
                  <a:pt x="4177881" y="2947863"/>
                </a:lnTo>
                <a:lnTo>
                  <a:pt x="4182513" y="2914328"/>
                </a:lnTo>
                <a:cubicBezTo>
                  <a:pt x="4187561" y="2892182"/>
                  <a:pt x="4195753" y="2870416"/>
                  <a:pt x="4202420" y="2848794"/>
                </a:cubicBezTo>
                <a:cubicBezTo>
                  <a:pt x="4203753" y="2844317"/>
                  <a:pt x="4207039"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32419" y="2490551"/>
                </a:lnTo>
                <a:cubicBezTo>
                  <a:pt x="4130791" y="2499773"/>
                  <a:pt x="4128410" y="2509025"/>
                  <a:pt x="4125838" y="2518264"/>
                </a:cubicBezTo>
                <a:cubicBezTo>
                  <a:pt x="4123171" y="2527790"/>
                  <a:pt x="4122027" y="2536458"/>
                  <a:pt x="4122194" y="2545006"/>
                </a:cubicBezTo>
                <a:lnTo>
                  <a:pt x="4122194" y="2545007"/>
                </a:lnTo>
                <a:lnTo>
                  <a:pt x="4122194" y="2545007"/>
                </a:lnTo>
                <a:cubicBezTo>
                  <a:pt x="4122360" y="2553556"/>
                  <a:pt x="4123837" y="2561986"/>
                  <a:pt x="4126408" y="2571035"/>
                </a:cubicBezTo>
                <a:cubicBezTo>
                  <a:pt x="4138410" y="2612946"/>
                  <a:pt x="4170987" y="2640951"/>
                  <a:pt x="4199562" y="2668002"/>
                </a:cubicBezTo>
                <a:cubicBezTo>
                  <a:pt x="4223947" y="2691055"/>
                  <a:pt x="4237663" y="2716964"/>
                  <a:pt x="4247952" y="2745349"/>
                </a:cubicBezTo>
                <a:lnTo>
                  <a:pt x="4247953" y="2745352"/>
                </a:lnTo>
                <a:lnTo>
                  <a:pt x="4253873" y="2778006"/>
                </a:lnTo>
                <a:lnTo>
                  <a:pt x="4253453" y="2785440"/>
                </a:lnTo>
                <a:lnTo>
                  <a:pt x="4243374" y="2811780"/>
                </a:lnTo>
                <a:lnTo>
                  <a:pt x="4243370" y="2811787"/>
                </a:lnTo>
                <a:lnTo>
                  <a:pt x="4243371" y="2811787"/>
                </a:lnTo>
                <a:lnTo>
                  <a:pt x="4243374" y="2811780"/>
                </a:lnTo>
                <a:lnTo>
                  <a:pt x="4253024" y="2793023"/>
                </a:lnTo>
                <a:lnTo>
                  <a:pt x="4253453" y="2785440"/>
                </a:lnTo>
                <a:lnTo>
                  <a:pt x="4254653" y="2782305"/>
                </a:lnTo>
                <a:lnTo>
                  <a:pt x="4253873" y="2778006"/>
                </a:lnTo>
                <a:lnTo>
                  <a:pt x="4254283" y="2770757"/>
                </a:lnTo>
                <a:lnTo>
                  <a:pt x="4247953" y="2745352"/>
                </a:lnTo>
                <a:lnTo>
                  <a:pt x="4247952" y="2745348"/>
                </a:lnTo>
                <a:cubicBezTo>
                  <a:pt x="4237663" y="2716963"/>
                  <a:pt x="4223947" y="2691054"/>
                  <a:pt x="4199562" y="2668001"/>
                </a:cubicBezTo>
                <a:cubicBezTo>
                  <a:pt x="4170987" y="2640950"/>
                  <a:pt x="4138410" y="2612945"/>
                  <a:pt x="4126408" y="2571034"/>
                </a:cubicBezTo>
                <a:lnTo>
                  <a:pt x="4122194" y="2545007"/>
                </a:lnTo>
                <a:lnTo>
                  <a:pt x="4125838" y="2518265"/>
                </a:lnTo>
                <a:cubicBezTo>
                  <a:pt x="4130981" y="2499786"/>
                  <a:pt x="4135363" y="2481259"/>
                  <a:pt x="4134482" y="2463019"/>
                </a:cubicBezTo>
                <a:lnTo>
                  <a:pt x="4134481" y="2463018"/>
                </a:lnTo>
                <a:lnTo>
                  <a:pt x="4134482" y="2463018"/>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51027" y="1453958"/>
                </a:moveTo>
                <a:lnTo>
                  <a:pt x="3745230" y="1459073"/>
                </a:lnTo>
                <a:lnTo>
                  <a:pt x="3745230" y="1459073"/>
                </a:lnTo>
                <a:lnTo>
                  <a:pt x="3745229" y="1459074"/>
                </a:lnTo>
                <a:lnTo>
                  <a:pt x="3736012" y="1481572"/>
                </a:lnTo>
                <a:lnTo>
                  <a:pt x="3745230" y="1459073"/>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cubicBezTo>
                  <a:pt x="3760922" y="348396"/>
                  <a:pt x="3763447" y="357874"/>
                  <a:pt x="3765590" y="367328"/>
                </a:cubicBezTo>
                <a:lnTo>
                  <a:pt x="3769400" y="395640"/>
                </a:lnTo>
                <a:cubicBezTo>
                  <a:pt x="3769590" y="376781"/>
                  <a:pt x="3762352" y="357921"/>
                  <a:pt x="3759494" y="338870"/>
                </a:cubicBez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8"/>
                </a:lnTo>
                <a:lnTo>
                  <a:pt x="3785402" y="228944"/>
                </a:lnTo>
                <a:lnTo>
                  <a:pt x="3785402" y="228949"/>
                </a:lnTo>
                <a:lnTo>
                  <a:pt x="3785402" y="228948"/>
                </a:lnTo>
                <a:lnTo>
                  <a:pt x="3785402" y="228944"/>
                </a:lnTo>
                <a:lnTo>
                  <a:pt x="3780943" y="177271"/>
                </a:lnTo>
                <a:lnTo>
                  <a:pt x="3777129" y="153388"/>
                </a:lnTo>
                <a:lnTo>
                  <a:pt x="3776930" y="151569"/>
                </a:lnTo>
                <a:cubicBezTo>
                  <a:pt x="3772700" y="125876"/>
                  <a:pt x="3768195" y="100174"/>
                  <a:pt x="3766811" y="74129"/>
                </a:cubicBezTo>
                <a:close/>
                <a:moveTo>
                  <a:pt x="3766492" y="0"/>
                </a:moveTo>
                <a:lnTo>
                  <a:pt x="4230600" y="0"/>
                </a:lnTo>
                <a:lnTo>
                  <a:pt x="4229473" y="2817"/>
                </a:lnTo>
                <a:cubicBezTo>
                  <a:pt x="4221091" y="21486"/>
                  <a:pt x="4218423" y="43012"/>
                  <a:pt x="4215374" y="63587"/>
                </a:cubicBezTo>
                <a:cubicBezTo>
                  <a:pt x="4209850" y="101308"/>
                  <a:pt x="4206420" y="139219"/>
                  <a:pt x="4201468" y="176939"/>
                </a:cubicBezTo>
                <a:cubicBezTo>
                  <a:pt x="4200324" y="184941"/>
                  <a:pt x="4198230"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4" y="1489720"/>
                </a:cubicBezTo>
                <a:cubicBezTo>
                  <a:pt x="4198992" y="1505724"/>
                  <a:pt x="4192324" y="1523059"/>
                  <a:pt x="4196324" y="1537537"/>
                </a:cubicBezTo>
                <a:cubicBezTo>
                  <a:pt x="4207374" y="1576019"/>
                  <a:pt x="4220709" y="1614120"/>
                  <a:pt x="4237473" y="1650317"/>
                </a:cubicBezTo>
                <a:cubicBezTo>
                  <a:pt x="4254428" y="1687086"/>
                  <a:pt x="4268716" y="1721185"/>
                  <a:pt x="4251572" y="1763287"/>
                </a:cubicBezTo>
                <a:cubicBezTo>
                  <a:pt x="4244331" y="1781194"/>
                  <a:pt x="4249476" y="1804816"/>
                  <a:pt x="4251380" y="1825393"/>
                </a:cubicBezTo>
                <a:cubicBezTo>
                  <a:pt x="4252904" y="1840441"/>
                  <a:pt x="4261478" y="1854920"/>
                  <a:pt x="4261478" y="1869780"/>
                </a:cubicBezTo>
                <a:cubicBezTo>
                  <a:pt x="4261478" y="1909408"/>
                  <a:pt x="4271574" y="1944649"/>
                  <a:pt x="4292149" y="1978940"/>
                </a:cubicBezTo>
                <a:cubicBezTo>
                  <a:pt x="4300149" y="1992279"/>
                  <a:pt x="4294815" y="2013043"/>
                  <a:pt x="4296911" y="2030378"/>
                </a:cubicBezTo>
                <a:cubicBezTo>
                  <a:pt x="4299387" y="2048668"/>
                  <a:pt x="4301673" y="2067525"/>
                  <a:pt x="4307200" y="2085054"/>
                </a:cubicBezTo>
                <a:cubicBezTo>
                  <a:pt x="4321678" y="2130393"/>
                  <a:pt x="4338061" y="2175163"/>
                  <a:pt x="4353301" y="2220312"/>
                </a:cubicBezTo>
                <a:cubicBezTo>
                  <a:pt x="4365876" y="2257459"/>
                  <a:pt x="4355969" y="2294039"/>
                  <a:pt x="4350635" y="2330806"/>
                </a:cubicBezTo>
                <a:cubicBezTo>
                  <a:pt x="4347205" y="2353859"/>
                  <a:pt x="4339013" y="2375383"/>
                  <a:pt x="4351205" y="2401292"/>
                </a:cubicBezTo>
                <a:cubicBezTo>
                  <a:pt x="4362827" y="2426059"/>
                  <a:pt x="4360159" y="2457492"/>
                  <a:pt x="4366446" y="2485307"/>
                </a:cubicBezTo>
                <a:cubicBezTo>
                  <a:pt x="4371780" y="2508742"/>
                  <a:pt x="4380354" y="2531409"/>
                  <a:pt x="4388736" y="2554079"/>
                </a:cubicBezTo>
                <a:cubicBezTo>
                  <a:pt x="4400167" y="2584942"/>
                  <a:pt x="4412167" y="2615421"/>
                  <a:pt x="4406453" y="2649143"/>
                </a:cubicBezTo>
                <a:cubicBezTo>
                  <a:pt x="4399975" y="2687436"/>
                  <a:pt x="4424359" y="2713723"/>
                  <a:pt x="4440554" y="2743826"/>
                </a:cubicBezTo>
                <a:cubicBezTo>
                  <a:pt x="4451602" y="2764590"/>
                  <a:pt x="4459795" y="2787259"/>
                  <a:pt x="4466653" y="2809930"/>
                </a:cubicBezTo>
                <a:cubicBezTo>
                  <a:pt x="4475607" y="2840219"/>
                  <a:pt x="4480941" y="2871462"/>
                  <a:pt x="4489704" y="2901943"/>
                </a:cubicBezTo>
                <a:cubicBezTo>
                  <a:pt x="4502848" y="2948047"/>
                  <a:pt x="4513136" y="2994722"/>
                  <a:pt x="4505896" y="3042728"/>
                </a:cubicBezTo>
                <a:cubicBezTo>
                  <a:pt x="4502658" y="3064827"/>
                  <a:pt x="4502848" y="3085403"/>
                  <a:pt x="4507612" y="3107500"/>
                </a:cubicBezTo>
                <a:cubicBezTo>
                  <a:pt x="4515422" y="3143695"/>
                  <a:pt x="4516375" y="3180844"/>
                  <a:pt x="4545521" y="3209993"/>
                </a:cubicBezTo>
                <a:cubicBezTo>
                  <a:pt x="4555810" y="3220280"/>
                  <a:pt x="4558476" y="3238758"/>
                  <a:pt x="4563810" y="3253809"/>
                </a:cubicBezTo>
                <a:cubicBezTo>
                  <a:pt x="4570098" y="3271145"/>
                  <a:pt x="4566858" y="3283908"/>
                  <a:pt x="4548570" y="3293244"/>
                </a:cubicBezTo>
                <a:cubicBezTo>
                  <a:pt x="4540379" y="3297434"/>
                  <a:pt x="4532377" y="3309437"/>
                  <a:pt x="4531043" y="3318771"/>
                </a:cubicBezTo>
                <a:cubicBezTo>
                  <a:pt x="4527043" y="3346776"/>
                  <a:pt x="4532949" y="3372495"/>
                  <a:pt x="4545904" y="3399546"/>
                </a:cubicBezTo>
                <a:cubicBezTo>
                  <a:pt x="4558096" y="3424883"/>
                  <a:pt x="4556762" y="3456508"/>
                  <a:pt x="4561524" y="3485275"/>
                </a:cubicBezTo>
                <a:cubicBezTo>
                  <a:pt x="4564954" y="3505657"/>
                  <a:pt x="4572002" y="3526042"/>
                  <a:pt x="4572002" y="3546617"/>
                </a:cubicBezTo>
                <a:cubicBezTo>
                  <a:pt x="4572002" y="3572146"/>
                  <a:pt x="4565906" y="3597482"/>
                  <a:pt x="4563620" y="3623201"/>
                </a:cubicBezTo>
                <a:cubicBezTo>
                  <a:pt x="4561716" y="3643204"/>
                  <a:pt x="4562478" y="3663589"/>
                  <a:pt x="4560192" y="3683591"/>
                </a:cubicBezTo>
                <a:cubicBezTo>
                  <a:pt x="4558476" y="3699976"/>
                  <a:pt x="4554096" y="3716168"/>
                  <a:pt x="4550476" y="3732361"/>
                </a:cubicBezTo>
                <a:cubicBezTo>
                  <a:pt x="4549142" y="3738267"/>
                  <a:pt x="4543997" y="3744173"/>
                  <a:pt x="4544759" y="3749506"/>
                </a:cubicBezTo>
                <a:cubicBezTo>
                  <a:pt x="4552952" y="3802467"/>
                  <a:pt x="4516375" y="3840569"/>
                  <a:pt x="4500182" y="3885338"/>
                </a:cubicBezTo>
                <a:cubicBezTo>
                  <a:pt x="4483035" y="3932394"/>
                  <a:pt x="4456747" y="3977925"/>
                  <a:pt x="4464557" y="4030503"/>
                </a:cubicBezTo>
                <a:cubicBezTo>
                  <a:pt x="4469319" y="4062318"/>
                  <a:pt x="4480369" y="4092989"/>
                  <a:pt x="4487038" y="4124614"/>
                </a:cubicBezTo>
                <a:cubicBezTo>
                  <a:pt x="4489324" y="4135854"/>
                  <a:pt x="4488942" y="4148427"/>
                  <a:pt x="4486656" y="4159667"/>
                </a:cubicBezTo>
                <a:cubicBezTo>
                  <a:pt x="4476177" y="4213961"/>
                  <a:pt x="4474653" y="4267493"/>
                  <a:pt x="4491800" y="4320837"/>
                </a:cubicBezTo>
                <a:cubicBezTo>
                  <a:pt x="4494658" y="4329979"/>
                  <a:pt x="4497324" y="4339695"/>
                  <a:pt x="4497324" y="4349222"/>
                </a:cubicBezTo>
                <a:cubicBezTo>
                  <a:pt x="4497324" y="4401419"/>
                  <a:pt x="4493324" y="4452665"/>
                  <a:pt x="4474653" y="4502579"/>
                </a:cubicBezTo>
                <a:cubicBezTo>
                  <a:pt x="4468367" y="4519343"/>
                  <a:pt x="4472367" y="4539728"/>
                  <a:pt x="4470843" y="4558207"/>
                </a:cubicBezTo>
                <a:cubicBezTo>
                  <a:pt x="4469511" y="4575351"/>
                  <a:pt x="4468939" y="4592878"/>
                  <a:pt x="4464557" y="4609452"/>
                </a:cubicBezTo>
                <a:cubicBezTo>
                  <a:pt x="4458081" y="4633647"/>
                  <a:pt x="4457319" y="4656126"/>
                  <a:pt x="4463033" y="4681083"/>
                </a:cubicBezTo>
                <a:cubicBezTo>
                  <a:pt x="4468367" y="4704895"/>
                  <a:pt x="4465701" y="4730614"/>
                  <a:pt x="4465891" y="4755381"/>
                </a:cubicBezTo>
                <a:cubicBezTo>
                  <a:pt x="4466081" y="4783004"/>
                  <a:pt x="4466271" y="4810627"/>
                  <a:pt x="4465319" y="4838250"/>
                </a:cubicBezTo>
                <a:cubicBezTo>
                  <a:pt x="4464939" y="4849300"/>
                  <a:pt x="4457319" y="4861873"/>
                  <a:pt x="4460367" y="4871019"/>
                </a:cubicBezTo>
                <a:cubicBezTo>
                  <a:pt x="4470653" y="4900546"/>
                  <a:pt x="4458271" y="4930075"/>
                  <a:pt x="4463795" y="4959602"/>
                </a:cubicBezTo>
                <a:cubicBezTo>
                  <a:pt x="4466653" y="4974082"/>
                  <a:pt x="4458843" y="4990465"/>
                  <a:pt x="4458081" y="5006086"/>
                </a:cubicBezTo>
                <a:cubicBezTo>
                  <a:pt x="4456747" y="5031614"/>
                  <a:pt x="4457319" y="5057141"/>
                  <a:pt x="4456937" y="5082670"/>
                </a:cubicBezTo>
                <a:cubicBezTo>
                  <a:pt x="4456747" y="5091052"/>
                  <a:pt x="4455985" y="5099245"/>
                  <a:pt x="4455602" y="5107627"/>
                </a:cubicBezTo>
                <a:cubicBezTo>
                  <a:pt x="4455222" y="5115057"/>
                  <a:pt x="4453508" y="5122867"/>
                  <a:pt x="4454840" y="5129916"/>
                </a:cubicBezTo>
                <a:cubicBezTo>
                  <a:pt x="4459605" y="5155445"/>
                  <a:pt x="4467415" y="5180591"/>
                  <a:pt x="4470463" y="5206308"/>
                </a:cubicBezTo>
                <a:cubicBezTo>
                  <a:pt x="4473129" y="5228597"/>
                  <a:pt x="4469511" y="5251650"/>
                  <a:pt x="4471415" y="5274129"/>
                </a:cubicBezTo>
                <a:cubicBezTo>
                  <a:pt x="4474653" y="5313754"/>
                  <a:pt x="4480369" y="5353379"/>
                  <a:pt x="4483989" y="5393005"/>
                </a:cubicBezTo>
                <a:cubicBezTo>
                  <a:pt x="4484751" y="5401579"/>
                  <a:pt x="4479987" y="5410531"/>
                  <a:pt x="4479607" y="5419295"/>
                </a:cubicBezTo>
                <a:cubicBezTo>
                  <a:pt x="4478655" y="5446728"/>
                  <a:pt x="4478463" y="5474161"/>
                  <a:pt x="4477893" y="5501594"/>
                </a:cubicBezTo>
                <a:cubicBezTo>
                  <a:pt x="4477701" y="5517215"/>
                  <a:pt x="4478273" y="5533027"/>
                  <a:pt x="4476559" y="5548460"/>
                </a:cubicBezTo>
                <a:cubicBezTo>
                  <a:pt x="4474273" y="5568842"/>
                  <a:pt x="4470843" y="5587321"/>
                  <a:pt x="4485703" y="5606372"/>
                </a:cubicBezTo>
                <a:cubicBezTo>
                  <a:pt x="4508754" y="5635711"/>
                  <a:pt x="4499800" y="5673050"/>
                  <a:pt x="4505134" y="5706959"/>
                </a:cubicBezTo>
                <a:cubicBezTo>
                  <a:pt x="4506468" y="5715723"/>
                  <a:pt x="4506658" y="5724678"/>
                  <a:pt x="4508182" y="5733440"/>
                </a:cubicBezTo>
                <a:cubicBezTo>
                  <a:pt x="4511040" y="5749634"/>
                  <a:pt x="4514278" y="5765635"/>
                  <a:pt x="4517519" y="5781830"/>
                </a:cubicBezTo>
                <a:cubicBezTo>
                  <a:pt x="4518089" y="5784686"/>
                  <a:pt x="4518281" y="5787924"/>
                  <a:pt x="4519233" y="5790592"/>
                </a:cubicBezTo>
                <a:cubicBezTo>
                  <a:pt x="4527233" y="5815169"/>
                  <a:pt x="4536377" y="5839361"/>
                  <a:pt x="4542855" y="5864318"/>
                </a:cubicBezTo>
                <a:cubicBezTo>
                  <a:pt x="4546094" y="5876511"/>
                  <a:pt x="4546476" y="5890037"/>
                  <a:pt x="4544759" y="5902610"/>
                </a:cubicBezTo>
                <a:cubicBezTo>
                  <a:pt x="4539807" y="5939377"/>
                  <a:pt x="4537711" y="5975764"/>
                  <a:pt x="4544951" y="6012723"/>
                </a:cubicBezTo>
                <a:cubicBezTo>
                  <a:pt x="4547808" y="6027392"/>
                  <a:pt x="4543045" y="6043776"/>
                  <a:pt x="4541331" y="6059397"/>
                </a:cubicBezTo>
                <a:cubicBezTo>
                  <a:pt x="4536759" y="6096736"/>
                  <a:pt x="4531805" y="6134075"/>
                  <a:pt x="4527425" y="6171605"/>
                </a:cubicBezTo>
                <a:cubicBezTo>
                  <a:pt x="4524757" y="6195037"/>
                  <a:pt x="4523233" y="6218660"/>
                  <a:pt x="4520567" y="6242093"/>
                </a:cubicBezTo>
                <a:cubicBezTo>
                  <a:pt x="4517327" y="6269144"/>
                  <a:pt x="4512374" y="6296005"/>
                  <a:pt x="4509706" y="6323058"/>
                </a:cubicBezTo>
                <a:cubicBezTo>
                  <a:pt x="4506658" y="6353919"/>
                  <a:pt x="4506088" y="6384972"/>
                  <a:pt x="4502848" y="6415833"/>
                </a:cubicBezTo>
                <a:cubicBezTo>
                  <a:pt x="4496562" y="6472225"/>
                  <a:pt x="4489132" y="6528424"/>
                  <a:pt x="4482083" y="6584812"/>
                </a:cubicBezTo>
                <a:cubicBezTo>
                  <a:pt x="4475225" y="6639488"/>
                  <a:pt x="4469129" y="6694164"/>
                  <a:pt x="4460557" y="6748458"/>
                </a:cubicBezTo>
                <a:cubicBezTo>
                  <a:pt x="4456937" y="6771319"/>
                  <a:pt x="4447030" y="6793035"/>
                  <a:pt x="4441506" y="6815516"/>
                </a:cubicBezTo>
                <a:lnTo>
                  <a:pt x="4431806" y="6858001"/>
                </a:lnTo>
                <a:lnTo>
                  <a:pt x="4259553" y="6858001"/>
                </a:lnTo>
                <a:lnTo>
                  <a:pt x="4265716" y="6812064"/>
                </a:lnTo>
                <a:lnTo>
                  <a:pt x="4265716" y="6812064"/>
                </a:lnTo>
                <a:lnTo>
                  <a:pt x="4265716" y="6812063"/>
                </a:lnTo>
                <a:cubicBezTo>
                  <a:pt x="4265240" y="6788417"/>
                  <a:pt x="4259954" y="6764841"/>
                  <a:pt x="4246238" y="6742552"/>
                </a:cubicBezTo>
                <a:lnTo>
                  <a:pt x="4232402" y="6702976"/>
                </a:lnTo>
                <a:lnTo>
                  <a:pt x="4235549" y="6683027"/>
                </a:lnTo>
                <a:cubicBezTo>
                  <a:pt x="4237915" y="6676306"/>
                  <a:pt x="4241666" y="6669496"/>
                  <a:pt x="4247000" y="6662542"/>
                </a:cubicBezTo>
                <a:cubicBezTo>
                  <a:pt x="4254334" y="6653111"/>
                  <a:pt x="4256191" y="6639108"/>
                  <a:pt x="4254095" y="6625225"/>
                </a:cubicBezTo>
                <a:lnTo>
                  <a:pt x="4254095" y="6625225"/>
                </a:lnTo>
                <a:lnTo>
                  <a:pt x="4254095" y="6625224"/>
                </a:lnTo>
                <a:cubicBezTo>
                  <a:pt x="4251999" y="6611342"/>
                  <a:pt x="4245951" y="6597578"/>
                  <a:pt x="4237473" y="6588625"/>
                </a:cubicBezTo>
                <a:lnTo>
                  <a:pt x="4214994" y="6564620"/>
                </a:lnTo>
                <a:lnTo>
                  <a:pt x="4214994" y="6564621"/>
                </a:lnTo>
                <a:cubicBezTo>
                  <a:pt x="4225281" y="6575479"/>
                  <a:pt x="4231377" y="6582147"/>
                  <a:pt x="4237473" y="6588626"/>
                </a:cubicBezTo>
                <a:lnTo>
                  <a:pt x="4254095" y="6625225"/>
                </a:lnTo>
                <a:lnTo>
                  <a:pt x="4254084" y="6645552"/>
                </a:lnTo>
                <a:cubicBezTo>
                  <a:pt x="4252965" y="6651967"/>
                  <a:pt x="4250667" y="6657825"/>
                  <a:pt x="4247000" y="6662541"/>
                </a:cubicBezTo>
                <a:cubicBezTo>
                  <a:pt x="4236332" y="6676448"/>
                  <a:pt x="4231997" y="6689783"/>
                  <a:pt x="4232402" y="6702976"/>
                </a:cubicBezTo>
                <a:lnTo>
                  <a:pt x="4232402" y="6702976"/>
                </a:lnTo>
                <a:lnTo>
                  <a:pt x="4232402" y="6702977"/>
                </a:lnTo>
                <a:cubicBezTo>
                  <a:pt x="4232807" y="6716169"/>
                  <a:pt x="4237951" y="6729219"/>
                  <a:pt x="4246238" y="6742553"/>
                </a:cubicBezTo>
                <a:cubicBezTo>
                  <a:pt x="4253096" y="6753698"/>
                  <a:pt x="4257847" y="6765164"/>
                  <a:pt x="4260942" y="6776800"/>
                </a:cubicBezTo>
                <a:lnTo>
                  <a:pt x="4265716" y="6812064"/>
                </a:lnTo>
                <a:lnTo>
                  <a:pt x="4259553" y="6858001"/>
                </a:lnTo>
                <a:lnTo>
                  <a:pt x="4259553" y="6858001"/>
                </a:lnTo>
                <a:lnTo>
                  <a:pt x="4259553" y="6858002"/>
                </a:lnTo>
                <a:lnTo>
                  <a:pt x="0" y="6858002"/>
                </a:lnTo>
                <a:lnTo>
                  <a:pt x="0" y="2"/>
                </a:lnTo>
                <a:lnTo>
                  <a:pt x="3766492" y="1"/>
                </a:lnTo>
                <a:lnTo>
                  <a:pt x="3769210" y="21486"/>
                </a:lnTo>
                <a:close/>
              </a:path>
            </a:pathLst>
          </a:custGeom>
          <a:noFill/>
          <a:effectLst>
            <a:outerShdw blurRad="381000" dist="152400" algn="l" rotWithShape="0">
              <a:prstClr val="black">
                <a:alpha val="10000"/>
              </a:prstClr>
            </a:outerShdw>
          </a:effectLst>
          <a:extLst>
            <a:ext uri="{909E8E84-426E-40DD-AFC4-6F175D3DCCD1}">
              <a14:hiddenFill xmlns:a14="http://schemas.microsoft.com/office/drawing/2010/main">
                <a:solidFill>
                  <a:srgbClr val="FFFFFF"/>
                </a:solidFill>
              </a14:hiddenFill>
            </a:ext>
          </a:extLst>
        </p:spPr>
      </p:pic>
      <p:sp>
        <p:nvSpPr>
          <p:cNvPr id="73" name="Freeform: Shape 72">
            <a:extLst>
              <a:ext uri="{FF2B5EF4-FFF2-40B4-BE49-F238E27FC236}">
                <a16:creationId xmlns:a16="http://schemas.microsoft.com/office/drawing/2014/main" id="{340822D1-9EEA-4ECF-9360-D9AF87950D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05643" y="2991643"/>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Shape 74">
            <a:extLst>
              <a:ext uri="{FF2B5EF4-FFF2-40B4-BE49-F238E27FC236}">
                <a16:creationId xmlns:a16="http://schemas.microsoft.com/office/drawing/2014/main" id="{DC292A62-7F34-4E30-BE04-48164A1DAF7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05643" y="2991644"/>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CasellaDiTesto 11">
            <a:extLst>
              <a:ext uri="{FF2B5EF4-FFF2-40B4-BE49-F238E27FC236}">
                <a16:creationId xmlns:a16="http://schemas.microsoft.com/office/drawing/2014/main" id="{51106479-F3DC-4968-B835-1CBCEE97D0A7}"/>
              </a:ext>
            </a:extLst>
          </p:cNvPr>
          <p:cNvSpPr txBox="1"/>
          <p:nvPr/>
        </p:nvSpPr>
        <p:spPr>
          <a:xfrm>
            <a:off x="4930995" y="1566855"/>
            <a:ext cx="6902012" cy="3724275"/>
          </a:xfrm>
        </p:spPr>
        <p:txBody>
          <a:bodyPr vert="horz" lIns="91440" tIns="45720" rIns="91440" bIns="45720" rtlCol="0">
            <a:normAutofit/>
          </a:bodyPr>
          <a:lstStyle/>
          <a:p>
            <a:pPr algn="just">
              <a:lnSpc>
                <a:spcPct val="90000"/>
              </a:lnSpc>
              <a:spcBef>
                <a:spcPts val="0"/>
              </a:spcBef>
              <a:spcAft>
                <a:spcPts val="600"/>
              </a:spcAft>
            </a:pPr>
            <a:r>
              <a:rPr lang="en-US" sz="2400" dirty="0">
                <a:solidFill>
                  <a:schemeClr val="bg1"/>
                </a:solidFill>
                <a:latin typeface="Baskerville Old Face" panose="02020602080505020303" pitchFamily="18" charset="0"/>
              </a:rPr>
              <a:t>Per </a:t>
            </a:r>
            <a:r>
              <a:rPr lang="en-US" sz="2400" dirty="0" err="1">
                <a:solidFill>
                  <a:schemeClr val="bg1"/>
                </a:solidFill>
                <a:latin typeface="Baskerville Old Face" panose="02020602080505020303" pitchFamily="18" charset="0"/>
              </a:rPr>
              <a:t>Marbeau</a:t>
            </a:r>
            <a:r>
              <a:rPr lang="en-US" sz="2400" dirty="0">
                <a:solidFill>
                  <a:schemeClr val="bg1"/>
                </a:solidFill>
                <a:latin typeface="Baskerville Old Face" panose="02020602080505020303" pitchFamily="18" charset="0"/>
              </a:rPr>
              <a:t> la </a:t>
            </a:r>
            <a:r>
              <a:rPr lang="en-US" sz="2400" i="1" dirty="0">
                <a:solidFill>
                  <a:schemeClr val="bg1"/>
                </a:solidFill>
                <a:latin typeface="Baskerville Old Face" panose="02020602080505020303" pitchFamily="18" charset="0"/>
              </a:rPr>
              <a:t>crèche</a:t>
            </a:r>
            <a:r>
              <a:rPr lang="en-US" sz="2400" dirty="0">
                <a:solidFill>
                  <a:schemeClr val="bg1"/>
                </a:solidFill>
                <a:latin typeface="Baskerville Old Face" panose="02020602080505020303" pitchFamily="18" charset="0"/>
              </a:rPr>
              <a:t> </a:t>
            </a:r>
            <a:r>
              <a:rPr lang="en-US" sz="2400" dirty="0" err="1">
                <a:solidFill>
                  <a:schemeClr val="bg1"/>
                </a:solidFill>
                <a:latin typeface="Baskerville Old Face" panose="02020602080505020303" pitchFamily="18" charset="0"/>
              </a:rPr>
              <a:t>doveva</a:t>
            </a:r>
            <a:r>
              <a:rPr lang="en-US" sz="2400" dirty="0">
                <a:solidFill>
                  <a:schemeClr val="bg1"/>
                </a:solidFill>
                <a:latin typeface="Baskerville Old Face" panose="02020602080505020303" pitchFamily="18" charset="0"/>
              </a:rPr>
              <a:t> </a:t>
            </a:r>
            <a:r>
              <a:rPr lang="en-US" sz="2400" dirty="0" err="1">
                <a:solidFill>
                  <a:schemeClr val="bg1"/>
                </a:solidFill>
                <a:latin typeface="Baskerville Old Face" panose="02020602080505020303" pitchFamily="18" charset="0"/>
              </a:rPr>
              <a:t>colmare</a:t>
            </a:r>
            <a:r>
              <a:rPr lang="en-US" sz="2400" dirty="0">
                <a:solidFill>
                  <a:schemeClr val="bg1"/>
                </a:solidFill>
                <a:latin typeface="Baskerville Old Face" panose="02020602080505020303" pitchFamily="18" charset="0"/>
              </a:rPr>
              <a:t> una lacuna: </a:t>
            </a:r>
            <a:r>
              <a:rPr lang="en-US" sz="2400" dirty="0" err="1">
                <a:solidFill>
                  <a:schemeClr val="bg1"/>
                </a:solidFill>
                <a:latin typeface="Baskerville Old Face" panose="02020602080505020303" pitchFamily="18" charset="0"/>
              </a:rPr>
              <a:t>esistevano</a:t>
            </a:r>
            <a:r>
              <a:rPr lang="en-US" sz="2400" dirty="0">
                <a:solidFill>
                  <a:schemeClr val="bg1"/>
                </a:solidFill>
                <a:latin typeface="Baskerville Old Face" panose="02020602080505020303" pitchFamily="18" charset="0"/>
              </a:rPr>
              <a:t> </a:t>
            </a:r>
            <a:r>
              <a:rPr lang="en-US" sz="2400" dirty="0" err="1">
                <a:solidFill>
                  <a:schemeClr val="bg1"/>
                </a:solidFill>
                <a:latin typeface="Baskerville Old Face" panose="02020602080505020303" pitchFamily="18" charset="0"/>
              </a:rPr>
              <a:t>già</a:t>
            </a:r>
            <a:r>
              <a:rPr lang="en-US" sz="2400" dirty="0">
                <a:solidFill>
                  <a:schemeClr val="bg1"/>
                </a:solidFill>
                <a:latin typeface="Baskerville Old Face" panose="02020602080505020303" pitchFamily="18" charset="0"/>
              </a:rPr>
              <a:t> le </a:t>
            </a:r>
            <a:r>
              <a:rPr lang="en-US" sz="2400" i="1" dirty="0" err="1">
                <a:solidFill>
                  <a:schemeClr val="bg1"/>
                </a:solidFill>
                <a:latin typeface="Baskerville Old Face" panose="02020602080505020303" pitchFamily="18" charset="0"/>
              </a:rPr>
              <a:t>maternités</a:t>
            </a:r>
            <a:r>
              <a:rPr lang="en-US" sz="2400" dirty="0">
                <a:solidFill>
                  <a:schemeClr val="bg1"/>
                </a:solidFill>
                <a:latin typeface="Baskerville Old Face" panose="02020602080505020303" pitchFamily="18" charset="0"/>
              </a:rPr>
              <a:t>, </a:t>
            </a:r>
            <a:r>
              <a:rPr lang="en-US" sz="2400" dirty="0" err="1">
                <a:solidFill>
                  <a:schemeClr val="bg1"/>
                </a:solidFill>
                <a:latin typeface="Baskerville Old Face" panose="02020602080505020303" pitchFamily="18" charset="0"/>
              </a:rPr>
              <a:t>ovvero</a:t>
            </a:r>
            <a:r>
              <a:rPr lang="en-US" sz="2400" dirty="0">
                <a:solidFill>
                  <a:schemeClr val="bg1"/>
                </a:solidFill>
                <a:latin typeface="Baskerville Old Face" panose="02020602080505020303" pitchFamily="18" charset="0"/>
              </a:rPr>
              <a:t> </a:t>
            </a:r>
            <a:r>
              <a:rPr lang="en-US" sz="2400" dirty="0" err="1">
                <a:solidFill>
                  <a:schemeClr val="bg1"/>
                </a:solidFill>
                <a:latin typeface="Baskerville Old Face" panose="02020602080505020303" pitchFamily="18" charset="0"/>
              </a:rPr>
              <a:t>ricoveri</a:t>
            </a:r>
            <a:r>
              <a:rPr lang="en-US" sz="2400" dirty="0">
                <a:solidFill>
                  <a:schemeClr val="bg1"/>
                </a:solidFill>
                <a:latin typeface="Baskerville Old Face" panose="02020602080505020303" pitchFamily="18" charset="0"/>
              </a:rPr>
              <a:t> per le </a:t>
            </a:r>
            <a:r>
              <a:rPr lang="en-US" sz="2400" dirty="0" err="1">
                <a:solidFill>
                  <a:schemeClr val="bg1"/>
                </a:solidFill>
                <a:latin typeface="Baskerville Old Face" panose="02020602080505020303" pitchFamily="18" charset="0"/>
              </a:rPr>
              <a:t>donne</a:t>
            </a:r>
            <a:r>
              <a:rPr lang="en-US" sz="2400" dirty="0">
                <a:solidFill>
                  <a:schemeClr val="bg1"/>
                </a:solidFill>
                <a:latin typeface="Baskerville Old Face" panose="02020602080505020303" pitchFamily="18" charset="0"/>
              </a:rPr>
              <a:t> </a:t>
            </a:r>
            <a:r>
              <a:rPr lang="en-US" sz="2400" dirty="0" err="1">
                <a:solidFill>
                  <a:schemeClr val="bg1"/>
                </a:solidFill>
                <a:latin typeface="Baskerville Old Face" panose="02020602080505020303" pitchFamily="18" charset="0"/>
              </a:rPr>
              <a:t>puerpere</a:t>
            </a:r>
            <a:r>
              <a:rPr lang="en-US" sz="2400" dirty="0">
                <a:solidFill>
                  <a:schemeClr val="bg1"/>
                </a:solidFill>
                <a:latin typeface="Baskerville Old Face" panose="02020602080505020303" pitchFamily="18" charset="0"/>
              </a:rPr>
              <a:t>, e le </a:t>
            </a:r>
            <a:r>
              <a:rPr lang="en-US" sz="2400" i="1" dirty="0">
                <a:solidFill>
                  <a:schemeClr val="bg1"/>
                </a:solidFill>
                <a:latin typeface="Baskerville Old Face" panose="02020602080505020303" pitchFamily="18" charset="0"/>
              </a:rPr>
              <a:t>salles </a:t>
            </a:r>
            <a:r>
              <a:rPr lang="en-US" sz="2400" i="1" dirty="0" err="1">
                <a:solidFill>
                  <a:schemeClr val="bg1"/>
                </a:solidFill>
                <a:latin typeface="Baskerville Old Face" panose="02020602080505020303" pitchFamily="18" charset="0"/>
              </a:rPr>
              <a:t>d’asile</a:t>
            </a:r>
            <a:r>
              <a:rPr lang="en-US" sz="2400" dirty="0">
                <a:solidFill>
                  <a:schemeClr val="bg1"/>
                </a:solidFill>
                <a:latin typeface="Baskerville Old Face" panose="02020602080505020303" pitchFamily="18" charset="0"/>
              </a:rPr>
              <a:t>, </a:t>
            </a:r>
            <a:r>
              <a:rPr lang="en-US" sz="2400" dirty="0" err="1">
                <a:solidFill>
                  <a:schemeClr val="bg1"/>
                </a:solidFill>
                <a:latin typeface="Baskerville Old Face" panose="02020602080505020303" pitchFamily="18" charset="0"/>
              </a:rPr>
              <a:t>ove</a:t>
            </a:r>
            <a:r>
              <a:rPr lang="en-US" sz="2400" dirty="0">
                <a:solidFill>
                  <a:schemeClr val="bg1"/>
                </a:solidFill>
                <a:latin typeface="Baskerville Old Face" panose="02020602080505020303" pitchFamily="18" charset="0"/>
              </a:rPr>
              <a:t> </a:t>
            </a:r>
            <a:r>
              <a:rPr lang="en-US" sz="2400" dirty="0" err="1">
                <a:solidFill>
                  <a:schemeClr val="bg1"/>
                </a:solidFill>
                <a:latin typeface="Baskerville Old Face" panose="02020602080505020303" pitchFamily="18" charset="0"/>
              </a:rPr>
              <a:t>i</a:t>
            </a:r>
            <a:r>
              <a:rPr lang="en-US" sz="2400" dirty="0">
                <a:solidFill>
                  <a:schemeClr val="bg1"/>
                </a:solidFill>
                <a:latin typeface="Baskerville Old Face" panose="02020602080505020303" pitchFamily="18" charset="0"/>
              </a:rPr>
              <a:t> bambini </a:t>
            </a:r>
            <a:r>
              <a:rPr lang="en-US" sz="2400" dirty="0" err="1">
                <a:solidFill>
                  <a:schemeClr val="bg1"/>
                </a:solidFill>
                <a:latin typeface="Baskerville Old Face" panose="02020602080505020303" pitchFamily="18" charset="0"/>
              </a:rPr>
              <a:t>venivano</a:t>
            </a:r>
            <a:r>
              <a:rPr lang="en-US" sz="2400" dirty="0">
                <a:solidFill>
                  <a:schemeClr val="bg1"/>
                </a:solidFill>
                <a:latin typeface="Baskerville Old Face" panose="02020602080505020303" pitchFamily="18" charset="0"/>
              </a:rPr>
              <a:t> </a:t>
            </a:r>
            <a:r>
              <a:rPr lang="en-US" sz="2400" dirty="0" err="1">
                <a:solidFill>
                  <a:schemeClr val="bg1"/>
                </a:solidFill>
                <a:latin typeface="Baskerville Old Face" panose="02020602080505020303" pitchFamily="18" charset="0"/>
              </a:rPr>
              <a:t>accolti</a:t>
            </a:r>
            <a:r>
              <a:rPr lang="en-US" sz="2400" dirty="0">
                <a:solidFill>
                  <a:schemeClr val="bg1"/>
                </a:solidFill>
                <a:latin typeface="Baskerville Old Face" panose="02020602080505020303" pitchFamily="18" charset="0"/>
              </a:rPr>
              <a:t> dopo </a:t>
            </a:r>
            <a:r>
              <a:rPr lang="en-US" sz="2400" dirty="0" err="1">
                <a:solidFill>
                  <a:schemeClr val="bg1"/>
                </a:solidFill>
                <a:latin typeface="Baskerville Old Face" panose="02020602080505020303" pitchFamily="18" charset="0"/>
              </a:rPr>
              <a:t>i</a:t>
            </a:r>
            <a:r>
              <a:rPr lang="en-US" sz="2400" dirty="0">
                <a:solidFill>
                  <a:schemeClr val="bg1"/>
                </a:solidFill>
                <a:latin typeface="Baskerville Old Face" panose="02020602080505020303" pitchFamily="18" charset="0"/>
              </a:rPr>
              <a:t> 2 anni, </a:t>
            </a:r>
            <a:r>
              <a:rPr lang="en-US" sz="2400" dirty="0" err="1">
                <a:solidFill>
                  <a:schemeClr val="bg1"/>
                </a:solidFill>
                <a:latin typeface="Baskerville Old Face" panose="02020602080505020303" pitchFamily="18" charset="0"/>
              </a:rPr>
              <a:t>entrambi</a:t>
            </a:r>
            <a:r>
              <a:rPr lang="en-US" sz="2400" dirty="0">
                <a:solidFill>
                  <a:schemeClr val="bg1"/>
                </a:solidFill>
                <a:latin typeface="Baskerville Old Face" panose="02020602080505020303" pitchFamily="18" charset="0"/>
              </a:rPr>
              <a:t> </a:t>
            </a:r>
            <a:r>
              <a:rPr lang="en-US" sz="2400" dirty="0" err="1">
                <a:solidFill>
                  <a:schemeClr val="bg1"/>
                </a:solidFill>
                <a:latin typeface="Baskerville Old Face" panose="02020602080505020303" pitchFamily="18" charset="0"/>
              </a:rPr>
              <a:t>allestiti</a:t>
            </a:r>
            <a:r>
              <a:rPr lang="en-US" sz="2400" dirty="0">
                <a:solidFill>
                  <a:schemeClr val="bg1"/>
                </a:solidFill>
                <a:latin typeface="Baskerville Old Face" panose="02020602080505020303" pitchFamily="18" charset="0"/>
              </a:rPr>
              <a:t> di </a:t>
            </a:r>
            <a:r>
              <a:rPr lang="en-US" sz="2400" dirty="0" err="1">
                <a:solidFill>
                  <a:schemeClr val="bg1"/>
                </a:solidFill>
                <a:latin typeface="Baskerville Old Face" panose="02020602080505020303" pitchFamily="18" charset="0"/>
              </a:rPr>
              <a:t>solito</a:t>
            </a:r>
            <a:r>
              <a:rPr lang="en-US" sz="2400" dirty="0">
                <a:solidFill>
                  <a:schemeClr val="bg1"/>
                </a:solidFill>
                <a:latin typeface="Baskerville Old Face" panose="02020602080505020303" pitchFamily="18" charset="0"/>
              </a:rPr>
              <a:t> </a:t>
            </a:r>
            <a:r>
              <a:rPr lang="en-US" sz="2400" dirty="0" err="1">
                <a:solidFill>
                  <a:schemeClr val="bg1"/>
                </a:solidFill>
                <a:latin typeface="Baskerville Old Face" panose="02020602080505020303" pitchFamily="18" charset="0"/>
              </a:rPr>
              <a:t>dalle</a:t>
            </a:r>
            <a:r>
              <a:rPr lang="en-US" sz="2400" dirty="0">
                <a:solidFill>
                  <a:schemeClr val="bg1"/>
                </a:solidFill>
                <a:latin typeface="Baskerville Old Face" panose="02020602080505020303" pitchFamily="18" charset="0"/>
              </a:rPr>
              <a:t> </a:t>
            </a:r>
            <a:r>
              <a:rPr lang="en-US" sz="2400" i="1" dirty="0" err="1">
                <a:solidFill>
                  <a:schemeClr val="bg1"/>
                </a:solidFill>
                <a:latin typeface="Baskerville Old Face" panose="02020602080505020303" pitchFamily="18" charset="0"/>
              </a:rPr>
              <a:t>Sociétés</a:t>
            </a:r>
            <a:r>
              <a:rPr lang="en-US" sz="2400" i="1" dirty="0">
                <a:solidFill>
                  <a:schemeClr val="bg1"/>
                </a:solidFill>
                <a:latin typeface="Baskerville Old Face" panose="02020602080505020303" pitchFamily="18" charset="0"/>
              </a:rPr>
              <a:t> de </a:t>
            </a:r>
            <a:r>
              <a:rPr lang="en-US" sz="2400" i="1" dirty="0" err="1">
                <a:solidFill>
                  <a:schemeClr val="bg1"/>
                </a:solidFill>
                <a:latin typeface="Baskerville Old Face" panose="02020602080505020303" pitchFamily="18" charset="0"/>
              </a:rPr>
              <a:t>bienfaisance</a:t>
            </a:r>
            <a:r>
              <a:rPr lang="en-US" sz="2400" dirty="0">
                <a:solidFill>
                  <a:schemeClr val="bg1"/>
                </a:solidFill>
                <a:latin typeface="Baskerville Old Face" panose="02020602080505020303" pitchFamily="18" charset="0"/>
              </a:rPr>
              <a:t>, ma non </a:t>
            </a:r>
            <a:r>
              <a:rPr lang="en-US" sz="2400" dirty="0" err="1">
                <a:solidFill>
                  <a:schemeClr val="bg1"/>
                </a:solidFill>
                <a:latin typeface="Baskerville Old Face" panose="02020602080505020303" pitchFamily="18" charset="0"/>
              </a:rPr>
              <a:t>esistevano</a:t>
            </a:r>
            <a:r>
              <a:rPr lang="en-US" sz="2400" dirty="0">
                <a:solidFill>
                  <a:schemeClr val="bg1"/>
                </a:solidFill>
                <a:latin typeface="Baskerville Old Face" panose="02020602080505020303" pitchFamily="18" charset="0"/>
              </a:rPr>
              <a:t> </a:t>
            </a:r>
            <a:r>
              <a:rPr lang="en-US" sz="2400" dirty="0" err="1">
                <a:solidFill>
                  <a:schemeClr val="bg1"/>
                </a:solidFill>
                <a:latin typeface="Baskerville Old Face" panose="02020602080505020303" pitchFamily="18" charset="0"/>
              </a:rPr>
              <a:t>ancora</a:t>
            </a:r>
            <a:r>
              <a:rPr lang="en-US" sz="2400" dirty="0">
                <a:solidFill>
                  <a:schemeClr val="bg1"/>
                </a:solidFill>
                <a:latin typeface="Baskerville Old Face" panose="02020602080505020303" pitchFamily="18" charset="0"/>
              </a:rPr>
              <a:t> </a:t>
            </a:r>
            <a:r>
              <a:rPr lang="en-US" sz="2400" dirty="0" err="1">
                <a:solidFill>
                  <a:schemeClr val="bg1"/>
                </a:solidFill>
                <a:latin typeface="Baskerville Old Face" panose="02020602080505020303" pitchFamily="18" charset="0"/>
              </a:rPr>
              <a:t>istituzioni</a:t>
            </a:r>
            <a:r>
              <a:rPr lang="en-US" sz="2400" dirty="0">
                <a:solidFill>
                  <a:schemeClr val="bg1"/>
                </a:solidFill>
                <a:latin typeface="Baskerville Old Face" panose="02020602080505020303" pitchFamily="18" charset="0"/>
              </a:rPr>
              <a:t> per </a:t>
            </a:r>
            <a:r>
              <a:rPr lang="en-US" sz="2400" dirty="0" err="1">
                <a:solidFill>
                  <a:schemeClr val="bg1"/>
                </a:solidFill>
                <a:latin typeface="Baskerville Old Face" panose="02020602080505020303" pitchFamily="18" charset="0"/>
              </a:rPr>
              <a:t>lattanti</a:t>
            </a:r>
            <a:r>
              <a:rPr lang="en-US" sz="2400" dirty="0">
                <a:solidFill>
                  <a:schemeClr val="bg1"/>
                </a:solidFill>
                <a:latin typeface="Baskerville Old Face" panose="02020602080505020303" pitchFamily="18" charset="0"/>
              </a:rPr>
              <a:t> (bambini di poche </a:t>
            </a:r>
            <a:r>
              <a:rPr lang="en-US" sz="2400" dirty="0" err="1">
                <a:solidFill>
                  <a:schemeClr val="bg1"/>
                </a:solidFill>
                <a:latin typeface="Baskerville Old Face" panose="02020602080505020303" pitchFamily="18" charset="0"/>
              </a:rPr>
              <a:t>settimane</a:t>
            </a:r>
            <a:r>
              <a:rPr lang="en-US" sz="2400" dirty="0">
                <a:solidFill>
                  <a:schemeClr val="bg1"/>
                </a:solidFill>
                <a:latin typeface="Baskerville Old Face" panose="02020602080505020303" pitchFamily="18" charset="0"/>
              </a:rPr>
              <a:t> </a:t>
            </a:r>
            <a:r>
              <a:rPr lang="en-US" sz="2400" dirty="0" err="1">
                <a:solidFill>
                  <a:schemeClr val="bg1"/>
                </a:solidFill>
                <a:latin typeface="Baskerville Old Face" panose="02020602080505020303" pitchFamily="18" charset="0"/>
              </a:rPr>
              <a:t>fino</a:t>
            </a:r>
            <a:r>
              <a:rPr lang="en-US" sz="2400" dirty="0">
                <a:solidFill>
                  <a:schemeClr val="bg1"/>
                </a:solidFill>
                <a:latin typeface="Baskerville Old Face" panose="02020602080505020303" pitchFamily="18" charset="0"/>
              </a:rPr>
              <a:t> ai 2 anni e mezzo). </a:t>
            </a:r>
          </a:p>
          <a:p>
            <a:pPr algn="just">
              <a:lnSpc>
                <a:spcPct val="90000"/>
              </a:lnSpc>
              <a:spcBef>
                <a:spcPts val="0"/>
              </a:spcBef>
              <a:spcAft>
                <a:spcPts val="600"/>
              </a:spcAft>
            </a:pPr>
            <a:r>
              <a:rPr lang="en-US" sz="2400" dirty="0">
                <a:solidFill>
                  <a:schemeClr val="bg1"/>
                </a:solidFill>
                <a:latin typeface="Baskerville Old Face" panose="02020602080505020303" pitchFamily="18" charset="0"/>
              </a:rPr>
              <a:t>In </a:t>
            </a:r>
            <a:r>
              <a:rPr lang="en-US" sz="2400" dirty="0" err="1">
                <a:solidFill>
                  <a:schemeClr val="bg1"/>
                </a:solidFill>
                <a:latin typeface="Baskerville Old Face" panose="02020602080505020303" pitchFamily="18" charset="0"/>
              </a:rPr>
              <a:t>questo</a:t>
            </a:r>
            <a:r>
              <a:rPr lang="en-US" sz="2400" dirty="0">
                <a:solidFill>
                  <a:schemeClr val="bg1"/>
                </a:solidFill>
                <a:latin typeface="Baskerville Old Face" panose="02020602080505020303" pitchFamily="18" charset="0"/>
              </a:rPr>
              <a:t> senso, la </a:t>
            </a:r>
            <a:r>
              <a:rPr lang="en-US" sz="2400" i="1" dirty="0">
                <a:solidFill>
                  <a:schemeClr val="bg1"/>
                </a:solidFill>
                <a:latin typeface="Baskerville Old Face" panose="02020602080505020303" pitchFamily="18" charset="0"/>
              </a:rPr>
              <a:t>crèche</a:t>
            </a:r>
            <a:r>
              <a:rPr lang="en-US" sz="2400" dirty="0">
                <a:solidFill>
                  <a:schemeClr val="bg1"/>
                </a:solidFill>
                <a:latin typeface="Baskerville Old Face" panose="02020602080505020303" pitchFamily="18" charset="0"/>
              </a:rPr>
              <a:t> </a:t>
            </a:r>
            <a:r>
              <a:rPr lang="en-US" sz="2400" dirty="0" err="1">
                <a:solidFill>
                  <a:schemeClr val="bg1"/>
                </a:solidFill>
                <a:latin typeface="Baskerville Old Face" panose="02020602080505020303" pitchFamily="18" charset="0"/>
              </a:rPr>
              <a:t>costituiva</a:t>
            </a:r>
            <a:r>
              <a:rPr lang="en-US" sz="2400" dirty="0">
                <a:solidFill>
                  <a:schemeClr val="bg1"/>
                </a:solidFill>
                <a:latin typeface="Baskerville Old Face" panose="02020602080505020303" pitchFamily="18" charset="0"/>
              </a:rPr>
              <a:t> un </a:t>
            </a:r>
            <a:r>
              <a:rPr lang="en-US" sz="2400" dirty="0" err="1">
                <a:solidFill>
                  <a:schemeClr val="bg1"/>
                </a:solidFill>
                <a:latin typeface="Baskerville Old Face" panose="02020602080505020303" pitchFamily="18" charset="0"/>
              </a:rPr>
              <a:t>sostegno</a:t>
            </a:r>
            <a:r>
              <a:rPr lang="en-US" sz="2400" dirty="0">
                <a:solidFill>
                  <a:schemeClr val="bg1"/>
                </a:solidFill>
                <a:latin typeface="Baskerville Old Face" panose="02020602080505020303" pitchFamily="18" charset="0"/>
              </a:rPr>
              <a:t> per le </a:t>
            </a:r>
            <a:r>
              <a:rPr lang="en-US" sz="2400" dirty="0" err="1">
                <a:solidFill>
                  <a:schemeClr val="bg1"/>
                </a:solidFill>
                <a:latin typeface="Baskerville Old Face" panose="02020602080505020303" pitchFamily="18" charset="0"/>
              </a:rPr>
              <a:t>madri</a:t>
            </a:r>
            <a:r>
              <a:rPr lang="en-US" sz="2400" dirty="0">
                <a:solidFill>
                  <a:schemeClr val="bg1"/>
                </a:solidFill>
                <a:latin typeface="Baskerville Old Face" panose="02020602080505020303" pitchFamily="18" charset="0"/>
              </a:rPr>
              <a:t> </a:t>
            </a:r>
            <a:r>
              <a:rPr lang="en-US" sz="2400" dirty="0" err="1">
                <a:solidFill>
                  <a:schemeClr val="bg1"/>
                </a:solidFill>
                <a:latin typeface="Baskerville Old Face" panose="02020602080505020303" pitchFamily="18" charset="0"/>
              </a:rPr>
              <a:t>lavoratrici</a:t>
            </a:r>
            <a:r>
              <a:rPr lang="en-US" sz="2400" dirty="0">
                <a:solidFill>
                  <a:schemeClr val="bg1"/>
                </a:solidFill>
                <a:latin typeface="Baskerville Old Face" panose="02020602080505020303" pitchFamily="18" charset="0"/>
              </a:rPr>
              <a:t> ed era una </a:t>
            </a:r>
            <a:r>
              <a:rPr lang="en-US" sz="2400" dirty="0" err="1">
                <a:solidFill>
                  <a:schemeClr val="bg1"/>
                </a:solidFill>
                <a:latin typeface="Baskerville Old Face" panose="02020602080505020303" pitchFamily="18" charset="0"/>
              </a:rPr>
              <a:t>proficua</a:t>
            </a:r>
            <a:r>
              <a:rPr lang="en-US" sz="2400" dirty="0">
                <a:solidFill>
                  <a:schemeClr val="bg1"/>
                </a:solidFill>
                <a:latin typeface="Baskerville Old Face" panose="02020602080505020303" pitchFamily="18" charset="0"/>
              </a:rPr>
              <a:t> </a:t>
            </a:r>
            <a:r>
              <a:rPr lang="en-US" sz="2400" dirty="0" err="1">
                <a:solidFill>
                  <a:schemeClr val="bg1"/>
                </a:solidFill>
                <a:latin typeface="Baskerville Old Face" panose="02020602080505020303" pitchFamily="18" charset="0"/>
              </a:rPr>
              <a:t>risorsa</a:t>
            </a:r>
            <a:r>
              <a:rPr lang="en-US" sz="2400" dirty="0">
                <a:solidFill>
                  <a:schemeClr val="bg1"/>
                </a:solidFill>
                <a:latin typeface="Baskerville Old Face" panose="02020602080505020303" pitchFamily="18" charset="0"/>
              </a:rPr>
              <a:t> dal punto di vista </a:t>
            </a:r>
            <a:r>
              <a:rPr lang="en-US" sz="2400" dirty="0" err="1">
                <a:solidFill>
                  <a:schemeClr val="bg1"/>
                </a:solidFill>
                <a:latin typeface="Baskerville Old Face" panose="02020602080505020303" pitchFamily="18" charset="0"/>
              </a:rPr>
              <a:t>economico</a:t>
            </a:r>
            <a:r>
              <a:rPr lang="en-US" sz="2400" dirty="0">
                <a:solidFill>
                  <a:schemeClr val="bg1"/>
                </a:solidFill>
                <a:latin typeface="Baskerville Old Face" panose="02020602080505020303" pitchFamily="18" charset="0"/>
              </a:rPr>
              <a:t>.</a:t>
            </a:r>
            <a:endParaRPr lang="en-US" sz="1700" dirty="0"/>
          </a:p>
        </p:txBody>
      </p:sp>
      <p:pic>
        <p:nvPicPr>
          <p:cNvPr id="4" name="Immagine 3">
            <a:extLst>
              <a:ext uri="{FF2B5EF4-FFF2-40B4-BE49-F238E27FC236}">
                <a16:creationId xmlns:a16="http://schemas.microsoft.com/office/drawing/2014/main" id="{7BCFB630-8640-42F8-AC38-A99F9E73A0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06131" y="6145985"/>
            <a:ext cx="1553725" cy="589049"/>
          </a:xfrm>
          <a:prstGeom prst="rect">
            <a:avLst/>
          </a:prstGeom>
        </p:spPr>
      </p:pic>
    </p:spTree>
    <p:extLst>
      <p:ext uri="{BB962C8B-B14F-4D97-AF65-F5344CB8AC3E}">
        <p14:creationId xmlns:p14="http://schemas.microsoft.com/office/powerpoint/2010/main" val="9930437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useBgFill="1">
        <p:nvSpPr>
          <p:cNvPr id="14" name="Freeform: Shape 15">
            <a:extLst>
              <a:ext uri="{FF2B5EF4-FFF2-40B4-BE49-F238E27FC236}">
                <a16:creationId xmlns:a16="http://schemas.microsoft.com/office/drawing/2014/main" id="{C5486FEF-95C5-433A-8B8C-9C07A3C3881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099082"/>
          </a:xfrm>
          <a:custGeom>
            <a:avLst/>
            <a:gdLst>
              <a:gd name="connsiteX0" fmla="*/ 7230262 w 12192000"/>
              <a:gd name="connsiteY0" fmla="*/ 5906862 h 6099082"/>
              <a:gd name="connsiteX1" fmla="*/ 7197115 w 12192000"/>
              <a:gd name="connsiteY1" fmla="*/ 5913338 h 6099082"/>
              <a:gd name="connsiteX2" fmla="*/ 7214545 w 12192000"/>
              <a:gd name="connsiteY2" fmla="*/ 5911744 h 6099082"/>
              <a:gd name="connsiteX3" fmla="*/ 7230262 w 12192000"/>
              <a:gd name="connsiteY3" fmla="*/ 5906862 h 6099082"/>
              <a:gd name="connsiteX4" fmla="*/ 7009120 w 12192000"/>
              <a:gd name="connsiteY4" fmla="*/ 5850263 h 6099082"/>
              <a:gd name="connsiteX5" fmla="*/ 7021563 w 12192000"/>
              <a:gd name="connsiteY5" fmla="*/ 5861355 h 6099082"/>
              <a:gd name="connsiteX6" fmla="*/ 7021563 w 12192000"/>
              <a:gd name="connsiteY6" fmla="*/ 5861354 h 6099082"/>
              <a:gd name="connsiteX7" fmla="*/ 7768443 w 12192000"/>
              <a:gd name="connsiteY7" fmla="*/ 5742074 h 6099082"/>
              <a:gd name="connsiteX8" fmla="*/ 7768443 w 12192000"/>
              <a:gd name="connsiteY8" fmla="*/ 5742075 h 6099082"/>
              <a:gd name="connsiteX9" fmla="*/ 7792447 w 12192000"/>
              <a:gd name="connsiteY9" fmla="*/ 5764553 h 6099082"/>
              <a:gd name="connsiteX10" fmla="*/ 7768443 w 12192000"/>
              <a:gd name="connsiteY10" fmla="*/ 5742074 h 6099082"/>
              <a:gd name="connsiteX11" fmla="*/ 4038748 w 12192000"/>
              <a:gd name="connsiteY11" fmla="*/ 5739955 h 6099082"/>
              <a:gd name="connsiteX12" fmla="*/ 4030517 w 12192000"/>
              <a:gd name="connsiteY12" fmla="*/ 5751599 h 6099082"/>
              <a:gd name="connsiteX13" fmla="*/ 4015609 w 12192000"/>
              <a:gd name="connsiteY13" fmla="*/ 5770450 h 6099082"/>
              <a:gd name="connsiteX14" fmla="*/ 3996845 w 12192000"/>
              <a:gd name="connsiteY14" fmla="*/ 5780104 h 6099082"/>
              <a:gd name="connsiteX15" fmla="*/ 4030518 w 12192000"/>
              <a:gd name="connsiteY15" fmla="*/ 5751599 h 6099082"/>
              <a:gd name="connsiteX16" fmla="*/ 6245343 w 12192000"/>
              <a:gd name="connsiteY16" fmla="*/ 5736549 h 6099082"/>
              <a:gd name="connsiteX17" fmla="*/ 6274406 w 12192000"/>
              <a:gd name="connsiteY17" fmla="*/ 5743345 h 6099082"/>
              <a:gd name="connsiteX18" fmla="*/ 6291246 w 12192000"/>
              <a:gd name="connsiteY18" fmla="*/ 5749662 h 6099082"/>
              <a:gd name="connsiteX19" fmla="*/ 6291385 w 12192000"/>
              <a:gd name="connsiteY19" fmla="*/ 5749714 h 6099082"/>
              <a:gd name="connsiteX20" fmla="*/ 6306284 w 12192000"/>
              <a:gd name="connsiteY20" fmla="*/ 5755552 h 6099082"/>
              <a:gd name="connsiteX21" fmla="*/ 6308075 w 12192000"/>
              <a:gd name="connsiteY21" fmla="*/ 5755968 h 6099082"/>
              <a:gd name="connsiteX22" fmla="*/ 6313854 w 12192000"/>
              <a:gd name="connsiteY22" fmla="*/ 5758133 h 6099082"/>
              <a:gd name="connsiteX23" fmla="*/ 6337047 w 12192000"/>
              <a:gd name="connsiteY23" fmla="*/ 5762696 h 6099082"/>
              <a:gd name="connsiteX24" fmla="*/ 6308075 w 12192000"/>
              <a:gd name="connsiteY24" fmla="*/ 5755968 h 6099082"/>
              <a:gd name="connsiteX25" fmla="*/ 6291385 w 12192000"/>
              <a:gd name="connsiteY25" fmla="*/ 5749714 h 6099082"/>
              <a:gd name="connsiteX26" fmla="*/ 6276197 w 12192000"/>
              <a:gd name="connsiteY26" fmla="*/ 5743764 h 6099082"/>
              <a:gd name="connsiteX27" fmla="*/ 6274406 w 12192000"/>
              <a:gd name="connsiteY27" fmla="*/ 5743345 h 6099082"/>
              <a:gd name="connsiteX28" fmla="*/ 6268612 w 12192000"/>
              <a:gd name="connsiteY28" fmla="*/ 5741171 h 6099082"/>
              <a:gd name="connsiteX29" fmla="*/ 6245343 w 12192000"/>
              <a:gd name="connsiteY29" fmla="*/ 5736549 h 6099082"/>
              <a:gd name="connsiteX30" fmla="*/ 3871824 w 12192000"/>
              <a:gd name="connsiteY30" fmla="*/ 5726642 h 6099082"/>
              <a:gd name="connsiteX31" fmla="*/ 3908498 w 12192000"/>
              <a:gd name="connsiteY31" fmla="*/ 5756123 h 6099082"/>
              <a:gd name="connsiteX32" fmla="*/ 3908984 w 12192000"/>
              <a:gd name="connsiteY32" fmla="*/ 5756350 h 6099082"/>
              <a:gd name="connsiteX33" fmla="*/ 3908498 w 12192000"/>
              <a:gd name="connsiteY33" fmla="*/ 5756123 h 6099082"/>
              <a:gd name="connsiteX34" fmla="*/ 3871824 w 12192000"/>
              <a:gd name="connsiteY34" fmla="*/ 5726642 h 6099082"/>
              <a:gd name="connsiteX35" fmla="*/ 6558837 w 12192000"/>
              <a:gd name="connsiteY35" fmla="*/ 5706717 h 6099082"/>
              <a:gd name="connsiteX36" fmla="*/ 6529984 w 12192000"/>
              <a:gd name="connsiteY36" fmla="*/ 5708163 h 6099082"/>
              <a:gd name="connsiteX37" fmla="*/ 6589207 w 12192000"/>
              <a:gd name="connsiteY37" fmla="*/ 5711593 h 6099082"/>
              <a:gd name="connsiteX38" fmla="*/ 6558837 w 12192000"/>
              <a:gd name="connsiteY38" fmla="*/ 5706717 h 6099082"/>
              <a:gd name="connsiteX39" fmla="*/ 4834454 w 12192000"/>
              <a:gd name="connsiteY39" fmla="*/ 5646059 h 6099082"/>
              <a:gd name="connsiteX40" fmla="*/ 4883985 w 12192000"/>
              <a:gd name="connsiteY40" fmla="*/ 5670301 h 6099082"/>
              <a:gd name="connsiteX41" fmla="*/ 4858238 w 12192000"/>
              <a:gd name="connsiteY41" fmla="*/ 5663787 h 6099082"/>
              <a:gd name="connsiteX42" fmla="*/ 4834454 w 12192000"/>
              <a:gd name="connsiteY42" fmla="*/ 5646059 h 6099082"/>
              <a:gd name="connsiteX43" fmla="*/ 5056443 w 12192000"/>
              <a:gd name="connsiteY43" fmla="*/ 5643725 h 6099082"/>
              <a:gd name="connsiteX44" fmla="*/ 5072588 w 12192000"/>
              <a:gd name="connsiteY44" fmla="*/ 5644505 h 6099082"/>
              <a:gd name="connsiteX45" fmla="*/ 5089161 w 12192000"/>
              <a:gd name="connsiteY45" fmla="*/ 5653107 h 6099082"/>
              <a:gd name="connsiteX46" fmla="*/ 5056443 w 12192000"/>
              <a:gd name="connsiteY46" fmla="*/ 5643725 h 6099082"/>
              <a:gd name="connsiteX47" fmla="*/ 739852 w 12192000"/>
              <a:gd name="connsiteY47" fmla="*/ 5343843 h 6099082"/>
              <a:gd name="connsiteX48" fmla="*/ 724278 w 12192000"/>
              <a:gd name="connsiteY48" fmla="*/ 5365062 h 6099082"/>
              <a:gd name="connsiteX49" fmla="*/ 708621 w 12192000"/>
              <a:gd name="connsiteY49" fmla="*/ 5381222 h 6099082"/>
              <a:gd name="connsiteX50" fmla="*/ 691439 w 12192000"/>
              <a:gd name="connsiteY50" fmla="*/ 5386697 h 6099082"/>
              <a:gd name="connsiteX51" fmla="*/ 708622 w 12192000"/>
              <a:gd name="connsiteY51" fmla="*/ 5381222 h 6099082"/>
              <a:gd name="connsiteX52" fmla="*/ 724279 w 12192000"/>
              <a:gd name="connsiteY52" fmla="*/ 5365062 h 6099082"/>
              <a:gd name="connsiteX53" fmla="*/ 739852 w 12192000"/>
              <a:gd name="connsiteY53" fmla="*/ 5343843 h 6099082"/>
              <a:gd name="connsiteX54" fmla="*/ 8934151 w 12192000"/>
              <a:gd name="connsiteY54" fmla="*/ 5275333 h 6099082"/>
              <a:gd name="connsiteX55" fmla="*/ 8954249 w 12192000"/>
              <a:gd name="connsiteY55" fmla="*/ 5290264 h 6099082"/>
              <a:gd name="connsiteX56" fmla="*/ 8962389 w 12192000"/>
              <a:gd name="connsiteY56" fmla="*/ 5293563 h 6099082"/>
              <a:gd name="connsiteX57" fmla="*/ 8954250 w 12192000"/>
              <a:gd name="connsiteY57" fmla="*/ 5290264 h 6099082"/>
              <a:gd name="connsiteX58" fmla="*/ 8934151 w 12192000"/>
              <a:gd name="connsiteY58" fmla="*/ 5275333 h 6099082"/>
              <a:gd name="connsiteX59" fmla="*/ 2314816 w 12192000"/>
              <a:gd name="connsiteY59" fmla="*/ 5273737 h 6099082"/>
              <a:gd name="connsiteX60" fmla="*/ 2300909 w 12192000"/>
              <a:gd name="connsiteY60" fmla="*/ 5279143 h 6099082"/>
              <a:gd name="connsiteX61" fmla="*/ 2216515 w 12192000"/>
              <a:gd name="connsiteY61" fmla="*/ 5314887 h 6099082"/>
              <a:gd name="connsiteX62" fmla="*/ 2300910 w 12192000"/>
              <a:gd name="connsiteY62" fmla="*/ 5279143 h 6099082"/>
              <a:gd name="connsiteX63" fmla="*/ 1916629 w 12192000"/>
              <a:gd name="connsiteY63" fmla="*/ 5252000 h 6099082"/>
              <a:gd name="connsiteX64" fmla="*/ 1907132 w 12192000"/>
              <a:gd name="connsiteY64" fmla="*/ 5255330 h 6099082"/>
              <a:gd name="connsiteX65" fmla="*/ 1866619 w 12192000"/>
              <a:gd name="connsiteY65" fmla="*/ 5265015 h 6099082"/>
              <a:gd name="connsiteX66" fmla="*/ 1907133 w 12192000"/>
              <a:gd name="connsiteY66" fmla="*/ 5255330 h 6099082"/>
              <a:gd name="connsiteX67" fmla="*/ 2058204 w 12192000"/>
              <a:gd name="connsiteY67" fmla="*/ 5241232 h 6099082"/>
              <a:gd name="connsiteX68" fmla="*/ 2108194 w 12192000"/>
              <a:gd name="connsiteY68" fmla="*/ 5255939 h 6099082"/>
              <a:gd name="connsiteX69" fmla="*/ 2058204 w 12192000"/>
              <a:gd name="connsiteY69" fmla="*/ 5241232 h 6099082"/>
              <a:gd name="connsiteX70" fmla="*/ 0 w 12192000"/>
              <a:gd name="connsiteY70" fmla="*/ 0 h 6099082"/>
              <a:gd name="connsiteX71" fmla="*/ 12191456 w 12192000"/>
              <a:gd name="connsiteY71" fmla="*/ 0 h 6099082"/>
              <a:gd name="connsiteX72" fmla="*/ 12191456 w 12192000"/>
              <a:gd name="connsiteY72" fmla="*/ 873938 h 6099082"/>
              <a:gd name="connsiteX73" fmla="*/ 12192000 w 12192000"/>
              <a:gd name="connsiteY73" fmla="*/ 873938 h 6099082"/>
              <a:gd name="connsiteX74" fmla="*/ 12192000 w 12192000"/>
              <a:gd name="connsiteY74" fmla="*/ 3249107 h 6099082"/>
              <a:gd name="connsiteX75" fmla="*/ 12192000 w 12192000"/>
              <a:gd name="connsiteY75" fmla="*/ 3283970 h 6099082"/>
              <a:gd name="connsiteX76" fmla="*/ 12192000 w 12192000"/>
              <a:gd name="connsiteY76" fmla="*/ 3681702 h 6099082"/>
              <a:gd name="connsiteX77" fmla="*/ 12160947 w 12192000"/>
              <a:gd name="connsiteY77" fmla="*/ 3710323 h 6099082"/>
              <a:gd name="connsiteX78" fmla="*/ 12026448 w 12192000"/>
              <a:gd name="connsiteY78" fmla="*/ 3770523 h 6099082"/>
              <a:gd name="connsiteX79" fmla="*/ 11986443 w 12192000"/>
              <a:gd name="connsiteY79" fmla="*/ 3786526 h 6099082"/>
              <a:gd name="connsiteX80" fmla="*/ 11821656 w 12192000"/>
              <a:gd name="connsiteY80" fmla="*/ 3889591 h 6099082"/>
              <a:gd name="connsiteX81" fmla="*/ 11672489 w 12192000"/>
              <a:gd name="connsiteY81" fmla="*/ 4017039 h 6099082"/>
              <a:gd name="connsiteX82" fmla="*/ 11562947 w 12192000"/>
              <a:gd name="connsiteY82" fmla="*/ 4168300 h 6099082"/>
              <a:gd name="connsiteX83" fmla="*/ 11532275 w 12192000"/>
              <a:gd name="connsiteY83" fmla="*/ 4204307 h 6099082"/>
              <a:gd name="connsiteX84" fmla="*/ 11448453 w 12192000"/>
              <a:gd name="connsiteY84" fmla="*/ 4249457 h 6099082"/>
              <a:gd name="connsiteX85" fmla="*/ 11374346 w 12192000"/>
              <a:gd name="connsiteY85" fmla="*/ 4283366 h 6099082"/>
              <a:gd name="connsiteX86" fmla="*/ 11320623 w 12192000"/>
              <a:gd name="connsiteY86" fmla="*/ 4320897 h 6099082"/>
              <a:gd name="connsiteX87" fmla="*/ 11275283 w 12192000"/>
              <a:gd name="connsiteY87" fmla="*/ 4355378 h 6099082"/>
              <a:gd name="connsiteX88" fmla="*/ 11172600 w 12192000"/>
              <a:gd name="connsiteY88" fmla="*/ 4444536 h 6099082"/>
              <a:gd name="connsiteX89" fmla="*/ 11058869 w 12192000"/>
              <a:gd name="connsiteY89" fmla="*/ 4519786 h 6099082"/>
              <a:gd name="connsiteX90" fmla="*/ 10967423 w 12192000"/>
              <a:gd name="connsiteY90" fmla="*/ 4611991 h 6099082"/>
              <a:gd name="connsiteX91" fmla="*/ 10929704 w 12192000"/>
              <a:gd name="connsiteY91" fmla="*/ 4661903 h 6099082"/>
              <a:gd name="connsiteX92" fmla="*/ 10850453 w 12192000"/>
              <a:gd name="connsiteY92" fmla="*/ 4696003 h 6099082"/>
              <a:gd name="connsiteX93" fmla="*/ 10764534 w 12192000"/>
              <a:gd name="connsiteY93" fmla="*/ 4749345 h 6099082"/>
              <a:gd name="connsiteX94" fmla="*/ 10703573 w 12192000"/>
              <a:gd name="connsiteY94" fmla="*/ 4802305 h 6099082"/>
              <a:gd name="connsiteX95" fmla="*/ 10656519 w 12192000"/>
              <a:gd name="connsiteY95" fmla="*/ 4837740 h 6099082"/>
              <a:gd name="connsiteX96" fmla="*/ 10590031 w 12192000"/>
              <a:gd name="connsiteY96" fmla="*/ 4873366 h 6099082"/>
              <a:gd name="connsiteX97" fmla="*/ 10523354 w 12192000"/>
              <a:gd name="connsiteY97" fmla="*/ 4920039 h 6099082"/>
              <a:gd name="connsiteX98" fmla="*/ 10490969 w 12192000"/>
              <a:gd name="connsiteY98" fmla="*/ 4948806 h 6099082"/>
              <a:gd name="connsiteX99" fmla="*/ 10428291 w 12192000"/>
              <a:gd name="connsiteY99" fmla="*/ 4996622 h 6099082"/>
              <a:gd name="connsiteX100" fmla="*/ 10363709 w 12192000"/>
              <a:gd name="connsiteY100" fmla="*/ 5041201 h 6099082"/>
              <a:gd name="connsiteX101" fmla="*/ 10242357 w 12192000"/>
              <a:gd name="connsiteY101" fmla="*/ 5092257 h 6099082"/>
              <a:gd name="connsiteX102" fmla="*/ 10131863 w 12192000"/>
              <a:gd name="connsiteY102" fmla="*/ 5167315 h 6099082"/>
              <a:gd name="connsiteX103" fmla="*/ 10044230 w 12192000"/>
              <a:gd name="connsiteY103" fmla="*/ 5222182 h 6099082"/>
              <a:gd name="connsiteX104" fmla="*/ 9993175 w 12192000"/>
              <a:gd name="connsiteY104" fmla="*/ 5258189 h 6099082"/>
              <a:gd name="connsiteX105" fmla="*/ 9899446 w 12192000"/>
              <a:gd name="connsiteY105" fmla="*/ 5338582 h 6099082"/>
              <a:gd name="connsiteX106" fmla="*/ 9754088 w 12192000"/>
              <a:gd name="connsiteY106" fmla="*/ 5423166 h 6099082"/>
              <a:gd name="connsiteX107" fmla="*/ 9666265 w 12192000"/>
              <a:gd name="connsiteY107" fmla="*/ 5468888 h 6099082"/>
              <a:gd name="connsiteX108" fmla="*/ 9477283 w 12192000"/>
              <a:gd name="connsiteY108" fmla="*/ 5537851 h 6099082"/>
              <a:gd name="connsiteX109" fmla="*/ 9416321 w 12192000"/>
              <a:gd name="connsiteY109" fmla="*/ 5562426 h 6099082"/>
              <a:gd name="connsiteX110" fmla="*/ 9346597 w 12192000"/>
              <a:gd name="connsiteY110" fmla="*/ 5578619 h 6099082"/>
              <a:gd name="connsiteX111" fmla="*/ 9234579 w 12192000"/>
              <a:gd name="connsiteY111" fmla="*/ 5616911 h 6099082"/>
              <a:gd name="connsiteX112" fmla="*/ 9015878 w 12192000"/>
              <a:gd name="connsiteY112" fmla="*/ 5682826 h 6099082"/>
              <a:gd name="connsiteX113" fmla="*/ 8967871 w 12192000"/>
              <a:gd name="connsiteY113" fmla="*/ 5692923 h 6099082"/>
              <a:gd name="connsiteX114" fmla="*/ 8845565 w 12192000"/>
              <a:gd name="connsiteY114" fmla="*/ 5735407 h 6099082"/>
              <a:gd name="connsiteX115" fmla="*/ 8772219 w 12192000"/>
              <a:gd name="connsiteY115" fmla="*/ 5763982 h 6099082"/>
              <a:gd name="connsiteX116" fmla="*/ 8711448 w 12192000"/>
              <a:gd name="connsiteY116" fmla="*/ 5780366 h 6099082"/>
              <a:gd name="connsiteX117" fmla="*/ 8657726 w 12192000"/>
              <a:gd name="connsiteY117" fmla="*/ 5787986 h 6099082"/>
              <a:gd name="connsiteX118" fmla="*/ 8516369 w 12192000"/>
              <a:gd name="connsiteY118" fmla="*/ 5825705 h 6099082"/>
              <a:gd name="connsiteX119" fmla="*/ 8459979 w 12192000"/>
              <a:gd name="connsiteY119" fmla="*/ 5840566 h 6099082"/>
              <a:gd name="connsiteX120" fmla="*/ 8313671 w 12192000"/>
              <a:gd name="connsiteY120" fmla="*/ 5891622 h 6099082"/>
              <a:gd name="connsiteX121" fmla="*/ 8189651 w 12192000"/>
              <a:gd name="connsiteY121" fmla="*/ 5925341 h 6099082"/>
              <a:gd name="connsiteX122" fmla="*/ 8137835 w 12192000"/>
              <a:gd name="connsiteY122" fmla="*/ 5941534 h 6099082"/>
              <a:gd name="connsiteX123" fmla="*/ 8019339 w 12192000"/>
              <a:gd name="connsiteY123" fmla="*/ 5968586 h 6099082"/>
              <a:gd name="connsiteX124" fmla="*/ 7952280 w 12192000"/>
              <a:gd name="connsiteY124" fmla="*/ 5987637 h 6099082"/>
              <a:gd name="connsiteX125" fmla="*/ 7788636 w 12192000"/>
              <a:gd name="connsiteY125" fmla="*/ 6009163 h 6099082"/>
              <a:gd name="connsiteX126" fmla="*/ 7619655 w 12192000"/>
              <a:gd name="connsiteY126" fmla="*/ 6029928 h 6099082"/>
              <a:gd name="connsiteX127" fmla="*/ 7526880 w 12192000"/>
              <a:gd name="connsiteY127" fmla="*/ 6036786 h 6099082"/>
              <a:gd name="connsiteX128" fmla="*/ 7445916 w 12192000"/>
              <a:gd name="connsiteY128" fmla="*/ 6047647 h 6099082"/>
              <a:gd name="connsiteX129" fmla="*/ 7375428 w 12192000"/>
              <a:gd name="connsiteY129" fmla="*/ 6054505 h 6099082"/>
              <a:gd name="connsiteX130" fmla="*/ 7263220 w 12192000"/>
              <a:gd name="connsiteY130" fmla="*/ 6068411 h 6099082"/>
              <a:gd name="connsiteX131" fmla="*/ 7216547 w 12192000"/>
              <a:gd name="connsiteY131" fmla="*/ 6072032 h 6099082"/>
              <a:gd name="connsiteX132" fmla="*/ 7106432 w 12192000"/>
              <a:gd name="connsiteY132" fmla="*/ 6071840 h 6099082"/>
              <a:gd name="connsiteX133" fmla="*/ 7068141 w 12192000"/>
              <a:gd name="connsiteY133" fmla="*/ 6069936 h 6099082"/>
              <a:gd name="connsiteX134" fmla="*/ 6994415 w 12192000"/>
              <a:gd name="connsiteY134" fmla="*/ 6046313 h 6099082"/>
              <a:gd name="connsiteX135" fmla="*/ 6985653 w 12192000"/>
              <a:gd name="connsiteY135" fmla="*/ 6044599 h 6099082"/>
              <a:gd name="connsiteX136" fmla="*/ 6937263 w 12192000"/>
              <a:gd name="connsiteY136" fmla="*/ 6035263 h 6099082"/>
              <a:gd name="connsiteX137" fmla="*/ 6910782 w 12192000"/>
              <a:gd name="connsiteY137" fmla="*/ 6032214 h 6099082"/>
              <a:gd name="connsiteX138" fmla="*/ 6810195 w 12192000"/>
              <a:gd name="connsiteY138" fmla="*/ 6012784 h 6099082"/>
              <a:gd name="connsiteX139" fmla="*/ 6752283 w 12192000"/>
              <a:gd name="connsiteY139" fmla="*/ 6003639 h 6099082"/>
              <a:gd name="connsiteX140" fmla="*/ 6705417 w 12192000"/>
              <a:gd name="connsiteY140" fmla="*/ 6004974 h 6099082"/>
              <a:gd name="connsiteX141" fmla="*/ 6623118 w 12192000"/>
              <a:gd name="connsiteY141" fmla="*/ 6006687 h 6099082"/>
              <a:gd name="connsiteX142" fmla="*/ 6596828 w 12192000"/>
              <a:gd name="connsiteY142" fmla="*/ 6011070 h 6099082"/>
              <a:gd name="connsiteX143" fmla="*/ 6477951 w 12192000"/>
              <a:gd name="connsiteY143" fmla="*/ 5998495 h 6099082"/>
              <a:gd name="connsiteX144" fmla="*/ 6410131 w 12192000"/>
              <a:gd name="connsiteY144" fmla="*/ 5997543 h 6099082"/>
              <a:gd name="connsiteX145" fmla="*/ 6333739 w 12192000"/>
              <a:gd name="connsiteY145" fmla="*/ 5981920 h 6099082"/>
              <a:gd name="connsiteX146" fmla="*/ 6311449 w 12192000"/>
              <a:gd name="connsiteY146" fmla="*/ 5982682 h 6099082"/>
              <a:gd name="connsiteX147" fmla="*/ 6286493 w 12192000"/>
              <a:gd name="connsiteY147" fmla="*/ 5984017 h 6099082"/>
              <a:gd name="connsiteX148" fmla="*/ 6209909 w 12192000"/>
              <a:gd name="connsiteY148" fmla="*/ 5985161 h 6099082"/>
              <a:gd name="connsiteX149" fmla="*/ 6163424 w 12192000"/>
              <a:gd name="connsiteY149" fmla="*/ 5990874 h 6099082"/>
              <a:gd name="connsiteX150" fmla="*/ 6074841 w 12192000"/>
              <a:gd name="connsiteY150" fmla="*/ 5987447 h 6099082"/>
              <a:gd name="connsiteX151" fmla="*/ 6042072 w 12192000"/>
              <a:gd name="connsiteY151" fmla="*/ 5992399 h 6099082"/>
              <a:gd name="connsiteX152" fmla="*/ 5959204 w 12192000"/>
              <a:gd name="connsiteY152" fmla="*/ 5992971 h 6099082"/>
              <a:gd name="connsiteX153" fmla="*/ 5884905 w 12192000"/>
              <a:gd name="connsiteY153" fmla="*/ 5990113 h 6099082"/>
              <a:gd name="connsiteX154" fmla="*/ 5813275 w 12192000"/>
              <a:gd name="connsiteY154" fmla="*/ 5991637 h 6099082"/>
              <a:gd name="connsiteX155" fmla="*/ 5762029 w 12192000"/>
              <a:gd name="connsiteY155" fmla="*/ 5997923 h 6099082"/>
              <a:gd name="connsiteX156" fmla="*/ 5706401 w 12192000"/>
              <a:gd name="connsiteY156" fmla="*/ 6001734 h 6099082"/>
              <a:gd name="connsiteX157" fmla="*/ 5553045 w 12192000"/>
              <a:gd name="connsiteY157" fmla="*/ 6024403 h 6099082"/>
              <a:gd name="connsiteX158" fmla="*/ 5524660 w 12192000"/>
              <a:gd name="connsiteY158" fmla="*/ 6018880 h 6099082"/>
              <a:gd name="connsiteX159" fmla="*/ 5363491 w 12192000"/>
              <a:gd name="connsiteY159" fmla="*/ 6013736 h 6099082"/>
              <a:gd name="connsiteX160" fmla="*/ 5328437 w 12192000"/>
              <a:gd name="connsiteY160" fmla="*/ 6014118 h 6099082"/>
              <a:gd name="connsiteX161" fmla="*/ 5234326 w 12192000"/>
              <a:gd name="connsiteY161" fmla="*/ 5991637 h 6099082"/>
              <a:gd name="connsiteX162" fmla="*/ 5089161 w 12192000"/>
              <a:gd name="connsiteY162" fmla="*/ 6027262 h 6099082"/>
              <a:gd name="connsiteX163" fmla="*/ 4953328 w 12192000"/>
              <a:gd name="connsiteY163" fmla="*/ 6071840 h 6099082"/>
              <a:gd name="connsiteX164" fmla="*/ 4936184 w 12192000"/>
              <a:gd name="connsiteY164" fmla="*/ 6077555 h 6099082"/>
              <a:gd name="connsiteX165" fmla="*/ 4887414 w 12192000"/>
              <a:gd name="connsiteY165" fmla="*/ 6087272 h 6099082"/>
              <a:gd name="connsiteX166" fmla="*/ 4827024 w 12192000"/>
              <a:gd name="connsiteY166" fmla="*/ 6090701 h 6099082"/>
              <a:gd name="connsiteX167" fmla="*/ 4750439 w 12192000"/>
              <a:gd name="connsiteY167" fmla="*/ 6099082 h 6099082"/>
              <a:gd name="connsiteX168" fmla="*/ 4689097 w 12192000"/>
              <a:gd name="connsiteY168" fmla="*/ 6088605 h 6099082"/>
              <a:gd name="connsiteX169" fmla="*/ 4603368 w 12192000"/>
              <a:gd name="connsiteY169" fmla="*/ 6072984 h 6099082"/>
              <a:gd name="connsiteX170" fmla="*/ 4522595 w 12192000"/>
              <a:gd name="connsiteY170" fmla="*/ 6058123 h 6099082"/>
              <a:gd name="connsiteX171" fmla="*/ 4497067 w 12192000"/>
              <a:gd name="connsiteY171" fmla="*/ 6075649 h 6099082"/>
              <a:gd name="connsiteX172" fmla="*/ 4457632 w 12192000"/>
              <a:gd name="connsiteY172" fmla="*/ 6090890 h 6099082"/>
              <a:gd name="connsiteX173" fmla="*/ 4413816 w 12192000"/>
              <a:gd name="connsiteY173" fmla="*/ 6072601 h 6099082"/>
              <a:gd name="connsiteX174" fmla="*/ 4311323 w 12192000"/>
              <a:gd name="connsiteY174" fmla="*/ 6034693 h 6099082"/>
              <a:gd name="connsiteX175" fmla="*/ 4246551 w 12192000"/>
              <a:gd name="connsiteY175" fmla="*/ 6032976 h 6099082"/>
              <a:gd name="connsiteX176" fmla="*/ 4105766 w 12192000"/>
              <a:gd name="connsiteY176" fmla="*/ 6016784 h 6099082"/>
              <a:gd name="connsiteX177" fmla="*/ 4013753 w 12192000"/>
              <a:gd name="connsiteY177" fmla="*/ 5993733 h 6099082"/>
              <a:gd name="connsiteX178" fmla="*/ 3947648 w 12192000"/>
              <a:gd name="connsiteY178" fmla="*/ 5967634 h 6099082"/>
              <a:gd name="connsiteX179" fmla="*/ 3852966 w 12192000"/>
              <a:gd name="connsiteY179" fmla="*/ 5933533 h 6099082"/>
              <a:gd name="connsiteX180" fmla="*/ 3757902 w 12192000"/>
              <a:gd name="connsiteY180" fmla="*/ 5915816 h 6099082"/>
              <a:gd name="connsiteX181" fmla="*/ 3689131 w 12192000"/>
              <a:gd name="connsiteY181" fmla="*/ 5893526 h 6099082"/>
              <a:gd name="connsiteX182" fmla="*/ 3605116 w 12192000"/>
              <a:gd name="connsiteY182" fmla="*/ 5878285 h 6099082"/>
              <a:gd name="connsiteX183" fmla="*/ 3534629 w 12192000"/>
              <a:gd name="connsiteY183" fmla="*/ 5877715 h 6099082"/>
              <a:gd name="connsiteX184" fmla="*/ 3424135 w 12192000"/>
              <a:gd name="connsiteY184" fmla="*/ 5880382 h 6099082"/>
              <a:gd name="connsiteX185" fmla="*/ 3288877 w 12192000"/>
              <a:gd name="connsiteY185" fmla="*/ 5834280 h 6099082"/>
              <a:gd name="connsiteX186" fmla="*/ 3234202 w 12192000"/>
              <a:gd name="connsiteY186" fmla="*/ 5823991 h 6099082"/>
              <a:gd name="connsiteX187" fmla="*/ 3182763 w 12192000"/>
              <a:gd name="connsiteY187" fmla="*/ 5819229 h 6099082"/>
              <a:gd name="connsiteX188" fmla="*/ 3073604 w 12192000"/>
              <a:gd name="connsiteY188" fmla="*/ 5788558 h 6099082"/>
              <a:gd name="connsiteX189" fmla="*/ 3029216 w 12192000"/>
              <a:gd name="connsiteY189" fmla="*/ 5778459 h 6099082"/>
              <a:gd name="connsiteX190" fmla="*/ 2967110 w 12192000"/>
              <a:gd name="connsiteY190" fmla="*/ 5778651 h 6099082"/>
              <a:gd name="connsiteX191" fmla="*/ 2854140 w 12192000"/>
              <a:gd name="connsiteY191" fmla="*/ 5764553 h 6099082"/>
              <a:gd name="connsiteX192" fmla="*/ 2741360 w 12192000"/>
              <a:gd name="connsiteY192" fmla="*/ 5723403 h 6099082"/>
              <a:gd name="connsiteX193" fmla="*/ 2693543 w 12192000"/>
              <a:gd name="connsiteY193" fmla="*/ 5727405 h 6099082"/>
              <a:gd name="connsiteX194" fmla="*/ 2676398 w 12192000"/>
              <a:gd name="connsiteY194" fmla="*/ 5726453 h 6099082"/>
              <a:gd name="connsiteX195" fmla="*/ 2522279 w 12192000"/>
              <a:gd name="connsiteY195" fmla="*/ 5703782 h 6099082"/>
              <a:gd name="connsiteX196" fmla="*/ 2506847 w 12192000"/>
              <a:gd name="connsiteY196" fmla="*/ 5701305 h 6099082"/>
              <a:gd name="connsiteX197" fmla="*/ 2434456 w 12192000"/>
              <a:gd name="connsiteY197" fmla="*/ 5681112 h 6099082"/>
              <a:gd name="connsiteX198" fmla="*/ 2251948 w 12192000"/>
              <a:gd name="connsiteY198" fmla="*/ 5668538 h 6099082"/>
              <a:gd name="connsiteX199" fmla="*/ 2240710 w 12192000"/>
              <a:gd name="connsiteY199" fmla="*/ 5667014 h 6099082"/>
              <a:gd name="connsiteX200" fmla="*/ 2179556 w 12192000"/>
              <a:gd name="connsiteY200" fmla="*/ 5677111 h 6099082"/>
              <a:gd name="connsiteX201" fmla="*/ 2149267 w 12192000"/>
              <a:gd name="connsiteY201" fmla="*/ 5691399 h 6099082"/>
              <a:gd name="connsiteX202" fmla="*/ 2102021 w 12192000"/>
              <a:gd name="connsiteY202" fmla="*/ 5706259 h 6099082"/>
              <a:gd name="connsiteX203" fmla="*/ 2054013 w 12192000"/>
              <a:gd name="connsiteY203" fmla="*/ 5711784 h 6099082"/>
              <a:gd name="connsiteX204" fmla="*/ 1973429 w 12192000"/>
              <a:gd name="connsiteY204" fmla="*/ 5689303 h 6099082"/>
              <a:gd name="connsiteX205" fmla="*/ 1944092 w 12192000"/>
              <a:gd name="connsiteY205" fmla="*/ 5687017 h 6099082"/>
              <a:gd name="connsiteX206" fmla="*/ 1878748 w 12192000"/>
              <a:gd name="connsiteY206" fmla="*/ 5676159 h 6099082"/>
              <a:gd name="connsiteX207" fmla="*/ 1821596 w 12192000"/>
              <a:gd name="connsiteY207" fmla="*/ 5676920 h 6099082"/>
              <a:gd name="connsiteX208" fmla="*/ 1775684 w 12192000"/>
              <a:gd name="connsiteY208" fmla="*/ 5694257 h 6099082"/>
              <a:gd name="connsiteX209" fmla="*/ 1709006 w 12192000"/>
              <a:gd name="connsiteY209" fmla="*/ 5697685 h 6099082"/>
              <a:gd name="connsiteX210" fmla="*/ 1665950 w 12192000"/>
              <a:gd name="connsiteY210" fmla="*/ 5685113 h 6099082"/>
              <a:gd name="connsiteX211" fmla="*/ 1657188 w 12192000"/>
              <a:gd name="connsiteY211" fmla="*/ 5683399 h 6099082"/>
              <a:gd name="connsiteX212" fmla="*/ 1544598 w 12192000"/>
              <a:gd name="connsiteY212" fmla="*/ 5682634 h 6099082"/>
              <a:gd name="connsiteX213" fmla="*/ 1404006 w 12192000"/>
              <a:gd name="connsiteY213" fmla="*/ 5720546 h 6099082"/>
              <a:gd name="connsiteX214" fmla="*/ 1380762 w 12192000"/>
              <a:gd name="connsiteY214" fmla="*/ 5728549 h 6099082"/>
              <a:gd name="connsiteX215" fmla="*/ 1267411 w 12192000"/>
              <a:gd name="connsiteY215" fmla="*/ 5742455 h 6099082"/>
              <a:gd name="connsiteX216" fmla="*/ 1206641 w 12192000"/>
              <a:gd name="connsiteY216" fmla="*/ 5756553 h 6099082"/>
              <a:gd name="connsiteX217" fmla="*/ 1162823 w 12192000"/>
              <a:gd name="connsiteY217" fmla="*/ 5757315 h 6099082"/>
              <a:gd name="connsiteX218" fmla="*/ 1109865 w 12192000"/>
              <a:gd name="connsiteY218" fmla="*/ 5782270 h 6099082"/>
              <a:gd name="connsiteX219" fmla="*/ 1092527 w 12192000"/>
              <a:gd name="connsiteY219" fmla="*/ 5793130 h 6099082"/>
              <a:gd name="connsiteX220" fmla="*/ 1071762 w 12192000"/>
              <a:gd name="connsiteY220" fmla="*/ 5799607 h 6099082"/>
              <a:gd name="connsiteX221" fmla="*/ 977653 w 12192000"/>
              <a:gd name="connsiteY221" fmla="*/ 5820182 h 6099082"/>
              <a:gd name="connsiteX222" fmla="*/ 960887 w 12192000"/>
              <a:gd name="connsiteY222" fmla="*/ 5831801 h 6099082"/>
              <a:gd name="connsiteX223" fmla="*/ 949646 w 12192000"/>
              <a:gd name="connsiteY223" fmla="*/ 5839042 h 6099082"/>
              <a:gd name="connsiteX224" fmla="*/ 858205 w 12192000"/>
              <a:gd name="connsiteY224" fmla="*/ 5851234 h 6099082"/>
              <a:gd name="connsiteX225" fmla="*/ 801053 w 12192000"/>
              <a:gd name="connsiteY225" fmla="*/ 5885715 h 6099082"/>
              <a:gd name="connsiteX226" fmla="*/ 785432 w 12192000"/>
              <a:gd name="connsiteY226" fmla="*/ 5900384 h 6099082"/>
              <a:gd name="connsiteX227" fmla="*/ 730754 w 12192000"/>
              <a:gd name="connsiteY227" fmla="*/ 5922482 h 6099082"/>
              <a:gd name="connsiteX228" fmla="*/ 546917 w 12192000"/>
              <a:gd name="connsiteY228" fmla="*/ 5964966 h 6099082"/>
              <a:gd name="connsiteX229" fmla="*/ 494337 w 12192000"/>
              <a:gd name="connsiteY229" fmla="*/ 5949915 h 6099082"/>
              <a:gd name="connsiteX230" fmla="*/ 394511 w 12192000"/>
              <a:gd name="connsiteY230" fmla="*/ 5990303 h 6099082"/>
              <a:gd name="connsiteX231" fmla="*/ 307259 w 12192000"/>
              <a:gd name="connsiteY231" fmla="*/ 6013163 h 6099082"/>
              <a:gd name="connsiteX232" fmla="*/ 274873 w 12192000"/>
              <a:gd name="connsiteY232" fmla="*/ 6018690 h 6099082"/>
              <a:gd name="connsiteX233" fmla="*/ 172384 w 12192000"/>
              <a:gd name="connsiteY233" fmla="*/ 6028786 h 6099082"/>
              <a:gd name="connsiteX234" fmla="*/ 119613 w 12192000"/>
              <a:gd name="connsiteY234" fmla="*/ 6051647 h 6099082"/>
              <a:gd name="connsiteX235" fmla="*/ 61197 w 12192000"/>
              <a:gd name="connsiteY235" fmla="*/ 6069150 h 6099082"/>
              <a:gd name="connsiteX236" fmla="*/ 544 w 12192000"/>
              <a:gd name="connsiteY236" fmla="*/ 6073921 h 6099082"/>
              <a:gd name="connsiteX237" fmla="*/ 544 w 12192000"/>
              <a:gd name="connsiteY237" fmla="*/ 5946682 h 6099082"/>
              <a:gd name="connsiteX238" fmla="*/ 0 w 12192000"/>
              <a:gd name="connsiteY238" fmla="*/ 5946682 h 6099082"/>
              <a:gd name="connsiteX239" fmla="*/ 0 w 12192000"/>
              <a:gd name="connsiteY239" fmla="*/ 1335314 h 6099082"/>
              <a:gd name="connsiteX240" fmla="*/ 0 w 12192000"/>
              <a:gd name="connsiteY240" fmla="*/ 873938 h 609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12192000" h="6099082">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6" y="5749662"/>
                </a:lnTo>
                <a:lnTo>
                  <a:pt x="6291385" y="5749714"/>
                </a:lnTo>
                <a:lnTo>
                  <a:pt x="6306284" y="5755552"/>
                </a:lnTo>
                <a:lnTo>
                  <a:pt x="6308075" y="5755968"/>
                </a:lnTo>
                <a:lnTo>
                  <a:pt x="6313854" y="5758133"/>
                </a:lnTo>
                <a:cubicBezTo>
                  <a:pt x="6321454" y="5760521"/>
                  <a:pt x="6329151" y="5762258"/>
                  <a:pt x="6337047" y="5762696"/>
                </a:cubicBezTo>
                <a:lnTo>
                  <a:pt x="6308075" y="5755968"/>
                </a:lnTo>
                <a:lnTo>
                  <a:pt x="6291385" y="5749714"/>
                </a:lnTo>
                <a:lnTo>
                  <a:pt x="6276197" y="5743764"/>
                </a:lnTo>
                <a:lnTo>
                  <a:pt x="6274406" y="5743345"/>
                </a:lnTo>
                <a:lnTo>
                  <a:pt x="6268612" y="5741171"/>
                </a:lnTo>
                <a:cubicBezTo>
                  <a:pt x="6260996" y="5738770"/>
                  <a:pt x="6253273" y="5737013"/>
                  <a:pt x="6245343" y="5736549"/>
                </a:cubicBezTo>
                <a:close/>
                <a:moveTo>
                  <a:pt x="3871824" y="5726642"/>
                </a:moveTo>
                <a:cubicBezTo>
                  <a:pt x="3883350" y="5738834"/>
                  <a:pt x="3895591" y="5748360"/>
                  <a:pt x="3908498" y="5756123"/>
                </a:cubicBezTo>
                <a:lnTo>
                  <a:pt x="3908984" y="5756350"/>
                </a:lnTo>
                <a:lnTo>
                  <a:pt x="3908498" y="5756123"/>
                </a:lnTo>
                <a:cubicBezTo>
                  <a:pt x="3895591" y="5748360"/>
                  <a:pt x="3883351" y="5738834"/>
                  <a:pt x="3871824" y="5726642"/>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5" y="5670301"/>
                </a:cubicBezTo>
                <a:lnTo>
                  <a:pt x="4858238" y="5663787"/>
                </a:lnTo>
                <a:cubicBezTo>
                  <a:pt x="4849944" y="5659978"/>
                  <a:pt x="4841980" y="5654298"/>
                  <a:pt x="4834454" y="5646059"/>
                </a:cubicBezTo>
                <a:close/>
                <a:moveTo>
                  <a:pt x="5056443" y="5643725"/>
                </a:moveTo>
                <a:lnTo>
                  <a:pt x="5072588" y="5644505"/>
                </a:lnTo>
                <a:cubicBezTo>
                  <a:pt x="5078053" y="5645963"/>
                  <a:pt x="5083589" y="5648726"/>
                  <a:pt x="5089161" y="5653107"/>
                </a:cubicBezTo>
                <a:cubicBezTo>
                  <a:pt x="5078018"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4" y="5990874"/>
                </a:cubicBezTo>
                <a:cubicBezTo>
                  <a:pt x="6133897" y="5985351"/>
                  <a:pt x="6104368" y="5997733"/>
                  <a:pt x="6074841" y="5987447"/>
                </a:cubicBezTo>
                <a:cubicBezTo>
                  <a:pt x="6065695" y="5984399"/>
                  <a:pt x="6053123" y="5992019"/>
                  <a:pt x="6042072" y="5992399"/>
                </a:cubicBezTo>
                <a:cubicBezTo>
                  <a:pt x="6014449" y="5993351"/>
                  <a:pt x="5986827" y="5993161"/>
                  <a:pt x="5959204" y="5992971"/>
                </a:cubicBezTo>
                <a:cubicBezTo>
                  <a:pt x="5934437" y="5992781"/>
                  <a:pt x="5908718" y="5995447"/>
                  <a:pt x="5884905" y="5990113"/>
                </a:cubicBezTo>
                <a:cubicBezTo>
                  <a:pt x="5859949" y="5984399"/>
                  <a:pt x="5837470" y="5985161"/>
                  <a:pt x="5813275" y="5991637"/>
                </a:cubicBezTo>
                <a:cubicBezTo>
                  <a:pt x="5796701" y="5996019"/>
                  <a:pt x="5779174" y="5996591"/>
                  <a:pt x="5762029" y="5997923"/>
                </a:cubicBezTo>
                <a:cubicBezTo>
                  <a:pt x="5743551" y="5999447"/>
                  <a:pt x="5723166" y="5995447"/>
                  <a:pt x="5706401" y="6001734"/>
                </a:cubicBezTo>
                <a:cubicBezTo>
                  <a:pt x="5656488" y="6020403"/>
                  <a:pt x="5605243" y="6024403"/>
                  <a:pt x="5553045" y="6024403"/>
                </a:cubicBezTo>
                <a:cubicBezTo>
                  <a:pt x="5543518" y="6024403"/>
                  <a:pt x="5533801" y="6021738"/>
                  <a:pt x="5524660" y="6018880"/>
                </a:cubicBezTo>
                <a:cubicBezTo>
                  <a:pt x="5471316" y="6001734"/>
                  <a:pt x="5417784" y="6003257"/>
                  <a:pt x="5363491" y="6013736"/>
                </a:cubicBezTo>
                <a:cubicBezTo>
                  <a:pt x="5352249" y="6016022"/>
                  <a:pt x="5339677" y="6016403"/>
                  <a:pt x="5328437" y="6014118"/>
                </a:cubicBezTo>
                <a:cubicBezTo>
                  <a:pt x="5296812" y="6007449"/>
                  <a:pt x="5266141" y="5996399"/>
                  <a:pt x="5234326" y="5991637"/>
                </a:cubicBezTo>
                <a:cubicBezTo>
                  <a:pt x="5181748" y="5983826"/>
                  <a:pt x="5136216" y="6010115"/>
                  <a:pt x="5089161" y="6027262"/>
                </a:cubicBezTo>
                <a:cubicBezTo>
                  <a:pt x="5044391" y="6043455"/>
                  <a:pt x="5006291" y="6080032"/>
                  <a:pt x="4953328" y="6071840"/>
                </a:cubicBezTo>
                <a:cubicBezTo>
                  <a:pt x="4947996" y="6071078"/>
                  <a:pt x="4942089" y="6076222"/>
                  <a:pt x="4936184" y="6077555"/>
                </a:cubicBezTo>
                <a:cubicBezTo>
                  <a:pt x="4919991" y="6081176"/>
                  <a:pt x="4903799" y="6085555"/>
                  <a:pt x="4887414" y="6087272"/>
                </a:cubicBezTo>
                <a:cubicBezTo>
                  <a:pt x="4867412" y="6089558"/>
                  <a:pt x="4847027" y="6088797"/>
                  <a:pt x="4827024" y="6090701"/>
                </a:cubicBezTo>
                <a:cubicBezTo>
                  <a:pt x="4801305" y="6092986"/>
                  <a:pt x="4775968" y="6099082"/>
                  <a:pt x="4750439" y="6099082"/>
                </a:cubicBezTo>
                <a:cubicBezTo>
                  <a:pt x="4729865" y="6099082"/>
                  <a:pt x="4709480" y="6092034"/>
                  <a:pt x="4689097" y="6088605"/>
                </a:cubicBezTo>
                <a:cubicBezTo>
                  <a:pt x="4660331" y="6083842"/>
                  <a:pt x="4628705" y="6085176"/>
                  <a:pt x="4603368" y="6072984"/>
                </a:cubicBezTo>
                <a:cubicBezTo>
                  <a:pt x="4576318" y="6060029"/>
                  <a:pt x="4550599" y="6054123"/>
                  <a:pt x="4522595" y="6058123"/>
                </a:cubicBezTo>
                <a:cubicBezTo>
                  <a:pt x="4513260" y="6059457"/>
                  <a:pt x="4501257" y="6067459"/>
                  <a:pt x="4497067" y="6075649"/>
                </a:cubicBezTo>
                <a:cubicBezTo>
                  <a:pt x="4487731" y="6093938"/>
                  <a:pt x="4474968" y="6097178"/>
                  <a:pt x="4457632" y="6090890"/>
                </a:cubicBezTo>
                <a:cubicBezTo>
                  <a:pt x="4442581" y="6085555"/>
                  <a:pt x="4424103" y="6082890"/>
                  <a:pt x="4413816" y="6072601"/>
                </a:cubicBezTo>
                <a:cubicBezTo>
                  <a:pt x="4384668" y="6043455"/>
                  <a:pt x="4347518" y="6042503"/>
                  <a:pt x="4311323" y="6034693"/>
                </a:cubicBezTo>
                <a:cubicBezTo>
                  <a:pt x="4289227" y="6029928"/>
                  <a:pt x="4268649" y="6029738"/>
                  <a:pt x="4246551" y="6032976"/>
                </a:cubicBezTo>
                <a:cubicBezTo>
                  <a:pt x="4198545"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ln>
            <a:noFill/>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8" name="Group 17">
            <a:extLst>
              <a:ext uri="{FF2B5EF4-FFF2-40B4-BE49-F238E27FC236}">
                <a16:creationId xmlns:a16="http://schemas.microsoft.com/office/drawing/2014/main" id="{4252769E-B9F0-4068-A645-5BBEF16E9C2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3296010"/>
            <a:ext cx="12191456" cy="2849975"/>
            <a:chOff x="476" y="-3923156"/>
            <a:chExt cx="10667524" cy="2493728"/>
          </a:xfrm>
        </p:grpSpPr>
        <p:sp>
          <p:nvSpPr>
            <p:cNvPr id="19" name="Freeform: Shape 18">
              <a:extLst>
                <a:ext uri="{FF2B5EF4-FFF2-40B4-BE49-F238E27FC236}">
                  <a16:creationId xmlns:a16="http://schemas.microsoft.com/office/drawing/2014/main" id="{1E12D6AD-7096-45BB-9C02-468B2704C15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39953252-97DE-4766-B2F6-E4FDA2FDA6A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4" name="Immagine 3">
            <a:extLst>
              <a:ext uri="{FF2B5EF4-FFF2-40B4-BE49-F238E27FC236}">
                <a16:creationId xmlns:a16="http://schemas.microsoft.com/office/drawing/2014/main" id="{7BCFB630-8640-42F8-AC38-A99F9E73A0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6131" y="6145985"/>
            <a:ext cx="1553725" cy="589049"/>
          </a:xfrm>
          <a:prstGeom prst="rect">
            <a:avLst/>
          </a:prstGeom>
        </p:spPr>
      </p:pic>
      <p:sp>
        <p:nvSpPr>
          <p:cNvPr id="12" name="CasellaDiTesto 11">
            <a:extLst>
              <a:ext uri="{FF2B5EF4-FFF2-40B4-BE49-F238E27FC236}">
                <a16:creationId xmlns:a16="http://schemas.microsoft.com/office/drawing/2014/main" id="{51106479-F3DC-4968-B835-1CBCEE97D0A7}"/>
              </a:ext>
            </a:extLst>
          </p:cNvPr>
          <p:cNvSpPr txBox="1"/>
          <p:nvPr/>
        </p:nvSpPr>
        <p:spPr>
          <a:xfrm>
            <a:off x="742950" y="505122"/>
            <a:ext cx="10706100" cy="5847755"/>
          </a:xfrm>
          <a:prstGeom prst="rect">
            <a:avLst/>
          </a:prstGeom>
          <a:noFill/>
        </p:spPr>
        <p:txBody>
          <a:bodyPr wrap="square" rtlCol="0">
            <a:spAutoFit/>
          </a:bodyPr>
          <a:lstStyle/>
          <a:p>
            <a:pPr marL="0" indent="0" algn="just">
              <a:spcBef>
                <a:spcPts val="0"/>
              </a:spcBef>
              <a:buNone/>
            </a:pPr>
            <a:r>
              <a:rPr lang="it-IT" sz="2200" dirty="0">
                <a:solidFill>
                  <a:schemeClr val="bg1"/>
                </a:solidFill>
                <a:latin typeface="Baskerville Old Face" panose="02020602080505020303" pitchFamily="18" charset="0"/>
              </a:rPr>
              <a:t>La </a:t>
            </a:r>
            <a:r>
              <a:rPr lang="it-IT" sz="2200" i="1" dirty="0" err="1">
                <a:solidFill>
                  <a:schemeClr val="bg1"/>
                </a:solidFill>
                <a:latin typeface="Baskerville Old Face" panose="02020602080505020303" pitchFamily="18" charset="0"/>
              </a:rPr>
              <a:t>crèche</a:t>
            </a:r>
            <a:r>
              <a:rPr lang="it-IT" sz="2200" dirty="0">
                <a:solidFill>
                  <a:schemeClr val="bg1"/>
                </a:solidFill>
                <a:latin typeface="Baskerville Old Face" panose="02020602080505020303" pitchFamily="18" charset="0"/>
              </a:rPr>
              <a:t> preveniva</a:t>
            </a:r>
          </a:p>
          <a:p>
            <a:pPr marL="342900" indent="-342900" algn="just">
              <a:spcBef>
                <a:spcPts val="0"/>
              </a:spcBef>
              <a:buFontTx/>
              <a:buChar char="-"/>
            </a:pPr>
            <a:r>
              <a:rPr lang="it-IT" sz="2200" dirty="0">
                <a:solidFill>
                  <a:schemeClr val="bg1"/>
                </a:solidFill>
                <a:latin typeface="Baskerville Old Face" panose="02020602080505020303" pitchFamily="18" charset="0"/>
              </a:rPr>
              <a:t>il possibile affidamento dei bambini a balie mercenarie</a:t>
            </a:r>
          </a:p>
          <a:p>
            <a:pPr marL="342900" indent="-342900" algn="just">
              <a:spcBef>
                <a:spcPts val="0"/>
              </a:spcBef>
              <a:buFontTx/>
              <a:buChar char="-"/>
            </a:pPr>
            <a:r>
              <a:rPr lang="it-IT" sz="2200" dirty="0">
                <a:solidFill>
                  <a:schemeClr val="bg1"/>
                </a:solidFill>
                <a:latin typeface="Baskerville Old Face" panose="02020602080505020303" pitchFamily="18" charset="0"/>
              </a:rPr>
              <a:t>l’abbandono dei neonati</a:t>
            </a:r>
          </a:p>
          <a:p>
            <a:pPr algn="just">
              <a:spcBef>
                <a:spcPts val="0"/>
              </a:spcBef>
            </a:pPr>
            <a:r>
              <a:rPr lang="it-IT" sz="2200" dirty="0">
                <a:solidFill>
                  <a:schemeClr val="bg1"/>
                </a:solidFill>
                <a:latin typeface="Baskerville Old Face" panose="02020602080505020303" pitchFamily="18" charset="0"/>
              </a:rPr>
              <a:t>e contribuiva</a:t>
            </a:r>
          </a:p>
          <a:p>
            <a:pPr marL="342900" indent="-342900" algn="just">
              <a:spcBef>
                <a:spcPts val="0"/>
              </a:spcBef>
              <a:buFontTx/>
              <a:buChar char="-"/>
            </a:pPr>
            <a:r>
              <a:rPr lang="it-IT" sz="2200" dirty="0">
                <a:solidFill>
                  <a:schemeClr val="bg1"/>
                </a:solidFill>
                <a:latin typeface="Baskerville Old Face" panose="02020602080505020303" pitchFamily="18" charset="0"/>
              </a:rPr>
              <a:t>a salvare la vita ai neonati </a:t>
            </a:r>
          </a:p>
          <a:p>
            <a:pPr marL="342900" indent="-342900" algn="just">
              <a:spcBef>
                <a:spcPts val="0"/>
              </a:spcBef>
              <a:buFontTx/>
              <a:buChar char="-"/>
            </a:pPr>
            <a:r>
              <a:rPr lang="it-IT" sz="2200" dirty="0">
                <a:solidFill>
                  <a:schemeClr val="bg1"/>
                </a:solidFill>
                <a:latin typeface="Baskerville Old Face" panose="02020602080505020303" pitchFamily="18" charset="0"/>
              </a:rPr>
              <a:t>a educare le donne ai buoni costumi.</a:t>
            </a:r>
          </a:p>
          <a:p>
            <a:pPr algn="just">
              <a:spcBef>
                <a:spcPts val="0"/>
              </a:spcBef>
              <a:buFontTx/>
              <a:buChar char="-"/>
            </a:pPr>
            <a:endParaRPr lang="it-IT" sz="2200" dirty="0">
              <a:solidFill>
                <a:schemeClr val="bg1"/>
              </a:solidFill>
              <a:latin typeface="Baskerville Old Face" panose="02020602080505020303" pitchFamily="18" charset="0"/>
            </a:endParaRPr>
          </a:p>
          <a:p>
            <a:pPr marL="0" indent="0" algn="just">
              <a:spcBef>
                <a:spcPts val="0"/>
              </a:spcBef>
              <a:buNone/>
            </a:pPr>
            <a:r>
              <a:rPr lang="it-IT" sz="2200" b="1" dirty="0" err="1">
                <a:solidFill>
                  <a:schemeClr val="bg1"/>
                </a:solidFill>
                <a:latin typeface="Baskerville Old Face" panose="02020602080505020303" pitchFamily="18" charset="0"/>
              </a:rPr>
              <a:t>Marbeau</a:t>
            </a:r>
            <a:r>
              <a:rPr lang="it-IT" sz="2200" dirty="0">
                <a:solidFill>
                  <a:schemeClr val="bg1"/>
                </a:solidFill>
                <a:latin typeface="Baskerville Old Face" panose="02020602080505020303" pitchFamily="18" charset="0"/>
              </a:rPr>
              <a:t> trasse ispirazione dal sacerdote </a:t>
            </a:r>
            <a:r>
              <a:rPr lang="it-IT" sz="2200" b="1" dirty="0">
                <a:solidFill>
                  <a:schemeClr val="bg1"/>
                </a:solidFill>
                <a:latin typeface="Baskerville Old Face" panose="02020602080505020303" pitchFamily="18" charset="0"/>
              </a:rPr>
              <a:t>San Vincenzo de’ Paoli </a:t>
            </a:r>
            <a:r>
              <a:rPr lang="it-IT" sz="2200" dirty="0">
                <a:solidFill>
                  <a:schemeClr val="bg1"/>
                </a:solidFill>
                <a:latin typeface="Baskerville Old Face" panose="02020602080505020303" pitchFamily="18" charset="0"/>
              </a:rPr>
              <a:t>(1581-1660), che fondò l’ordine delle </a:t>
            </a:r>
            <a:r>
              <a:rPr lang="it-IT" sz="2200" i="1" dirty="0">
                <a:solidFill>
                  <a:schemeClr val="bg1"/>
                </a:solidFill>
                <a:latin typeface="Baskerville Old Face" panose="02020602080505020303" pitchFamily="18" charset="0"/>
              </a:rPr>
              <a:t>Figlie della carità </a:t>
            </a:r>
            <a:r>
              <a:rPr lang="it-IT" sz="2200" dirty="0">
                <a:solidFill>
                  <a:schemeClr val="bg1"/>
                </a:solidFill>
                <a:latin typeface="Baskerville Old Face" panose="02020602080505020303" pitchFamily="18" charset="0"/>
              </a:rPr>
              <a:t>(1633) per l’assistenza ai poveri e che creò l’</a:t>
            </a:r>
            <a:r>
              <a:rPr lang="it-IT" sz="2200" i="1" dirty="0" err="1">
                <a:solidFill>
                  <a:schemeClr val="bg1"/>
                </a:solidFill>
                <a:latin typeface="Baskerville Old Face" panose="02020602080505020303" pitchFamily="18" charset="0"/>
              </a:rPr>
              <a:t>Hôpital</a:t>
            </a:r>
            <a:r>
              <a:rPr lang="it-IT" sz="2200" i="1" dirty="0">
                <a:solidFill>
                  <a:schemeClr val="bg1"/>
                </a:solidFill>
                <a:latin typeface="Baskerville Old Face" panose="02020602080505020303" pitchFamily="18" charset="0"/>
              </a:rPr>
              <a:t> </a:t>
            </a:r>
            <a:r>
              <a:rPr lang="it-IT" sz="2200" i="1" dirty="0" err="1">
                <a:solidFill>
                  <a:schemeClr val="bg1"/>
                </a:solidFill>
                <a:latin typeface="Baskerville Old Face" panose="02020602080505020303" pitchFamily="18" charset="0"/>
              </a:rPr>
              <a:t>des</a:t>
            </a:r>
            <a:r>
              <a:rPr lang="it-IT" sz="2200" i="1" dirty="0">
                <a:solidFill>
                  <a:schemeClr val="bg1"/>
                </a:solidFill>
                <a:latin typeface="Baskerville Old Face" panose="02020602080505020303" pitchFamily="18" charset="0"/>
              </a:rPr>
              <a:t> enfants-</a:t>
            </a:r>
            <a:r>
              <a:rPr lang="it-IT" sz="2200" i="1" dirty="0" err="1">
                <a:solidFill>
                  <a:schemeClr val="bg1"/>
                </a:solidFill>
                <a:latin typeface="Baskerville Old Face" panose="02020602080505020303" pitchFamily="18" charset="0"/>
              </a:rPr>
              <a:t>trouvés</a:t>
            </a:r>
            <a:r>
              <a:rPr lang="it-IT" sz="2200" i="1" dirty="0">
                <a:solidFill>
                  <a:schemeClr val="bg1"/>
                </a:solidFill>
                <a:latin typeface="Baskerville Old Face" panose="02020602080505020303" pitchFamily="18" charset="0"/>
              </a:rPr>
              <a:t> </a:t>
            </a:r>
            <a:r>
              <a:rPr lang="it-IT" sz="2200" dirty="0">
                <a:solidFill>
                  <a:schemeClr val="bg1"/>
                </a:solidFill>
                <a:latin typeface="Baskerville Old Face" panose="02020602080505020303" pitchFamily="18" charset="0"/>
              </a:rPr>
              <a:t>(1638) per accogliere e accudire bambini poveri, abbandonati o diseredati.</a:t>
            </a:r>
          </a:p>
          <a:p>
            <a:pPr marL="0" indent="0" algn="just">
              <a:spcBef>
                <a:spcPts val="0"/>
              </a:spcBef>
              <a:buNone/>
            </a:pPr>
            <a:endParaRPr lang="it-IT" sz="2200" dirty="0">
              <a:solidFill>
                <a:schemeClr val="bg1"/>
              </a:solidFill>
              <a:latin typeface="Baskerville Old Face" panose="02020602080505020303" pitchFamily="18" charset="0"/>
            </a:endParaRPr>
          </a:p>
          <a:p>
            <a:pPr algn="just"/>
            <a:r>
              <a:rPr lang="it-IT" sz="2200" dirty="0">
                <a:solidFill>
                  <a:schemeClr val="bg1"/>
                </a:solidFill>
                <a:latin typeface="Baskerville Old Face" panose="02020602080505020303" pitchFamily="18" charset="0"/>
              </a:rPr>
              <a:t>Con il supporto dell’ufficio d’assistenza sociale, </a:t>
            </a:r>
            <a:r>
              <a:rPr lang="it-IT" sz="2200" dirty="0" err="1">
                <a:solidFill>
                  <a:schemeClr val="bg1"/>
                </a:solidFill>
                <a:latin typeface="Baskerville Old Face" panose="02020602080505020303" pitchFamily="18" charset="0"/>
              </a:rPr>
              <a:t>Marbeau</a:t>
            </a:r>
            <a:r>
              <a:rPr lang="it-IT" sz="2200" dirty="0">
                <a:solidFill>
                  <a:schemeClr val="bg1"/>
                </a:solidFill>
                <a:latin typeface="Baskerville Old Face" panose="02020602080505020303" pitchFamily="18" charset="0"/>
              </a:rPr>
              <a:t> aprì la prima </a:t>
            </a:r>
            <a:r>
              <a:rPr lang="it-IT" sz="2200" b="1" i="1" dirty="0" err="1">
                <a:solidFill>
                  <a:schemeClr val="bg1"/>
                </a:solidFill>
                <a:latin typeface="Baskerville Old Face" panose="02020602080505020303" pitchFamily="18" charset="0"/>
              </a:rPr>
              <a:t>crèche</a:t>
            </a:r>
            <a:r>
              <a:rPr lang="it-IT" sz="2200" dirty="0">
                <a:solidFill>
                  <a:schemeClr val="bg1"/>
                </a:solidFill>
                <a:latin typeface="Baskerville Old Face" panose="02020602080505020303" pitchFamily="18" charset="0"/>
              </a:rPr>
              <a:t> a Jean Luis d’Antin: divisa in 3 sale a pian terreno con un piccolo cortile per il giardino. </a:t>
            </a:r>
          </a:p>
          <a:p>
            <a:pPr algn="just"/>
            <a:r>
              <a:rPr lang="it-IT" sz="2200" dirty="0">
                <a:solidFill>
                  <a:schemeClr val="bg1"/>
                </a:solidFill>
                <a:latin typeface="Baskerville Old Face" panose="02020602080505020303" pitchFamily="18" charset="0"/>
              </a:rPr>
              <a:t>Nella prima sala furono disposte 12 culle donate dalle dame di carità del quartiere; nella seconda fu organizzata la custodia dei bambini slattati che non avevano ancora l’età per essere accolti nelle </a:t>
            </a:r>
            <a:r>
              <a:rPr lang="it-IT" sz="2200" i="1" dirty="0" err="1">
                <a:solidFill>
                  <a:schemeClr val="bg1"/>
                </a:solidFill>
                <a:latin typeface="Baskerville Old Face" panose="02020602080505020303" pitchFamily="18" charset="0"/>
              </a:rPr>
              <a:t>salles</a:t>
            </a:r>
            <a:r>
              <a:rPr lang="it-IT" sz="2200" i="1" dirty="0">
                <a:solidFill>
                  <a:schemeClr val="bg1"/>
                </a:solidFill>
                <a:latin typeface="Baskerville Old Face" panose="02020602080505020303" pitchFamily="18" charset="0"/>
              </a:rPr>
              <a:t> d’</a:t>
            </a:r>
            <a:r>
              <a:rPr lang="it-IT" sz="2200" i="1" dirty="0" err="1">
                <a:solidFill>
                  <a:schemeClr val="bg1"/>
                </a:solidFill>
                <a:latin typeface="Baskerville Old Face" panose="02020602080505020303" pitchFamily="18" charset="0"/>
              </a:rPr>
              <a:t>asile</a:t>
            </a:r>
            <a:r>
              <a:rPr lang="it-IT" sz="2200" dirty="0">
                <a:solidFill>
                  <a:schemeClr val="bg1"/>
                </a:solidFill>
                <a:latin typeface="Baskerville Old Face" panose="02020602080505020303" pitchFamily="18" charset="0"/>
              </a:rPr>
              <a:t>; nella terza fu posta una stufetta per preparare qualche pappa per i divezzi e asciugarvi i pannolini. </a:t>
            </a:r>
          </a:p>
        </p:txBody>
      </p:sp>
    </p:spTree>
    <p:extLst>
      <p:ext uri="{BB962C8B-B14F-4D97-AF65-F5344CB8AC3E}">
        <p14:creationId xmlns:p14="http://schemas.microsoft.com/office/powerpoint/2010/main" val="35050402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useBgFill="1">
        <p:nvSpPr>
          <p:cNvPr id="14" name="Freeform: Shape 15">
            <a:extLst>
              <a:ext uri="{FF2B5EF4-FFF2-40B4-BE49-F238E27FC236}">
                <a16:creationId xmlns:a16="http://schemas.microsoft.com/office/drawing/2014/main" id="{C5486FEF-95C5-433A-8B8C-9C07A3C3881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099082"/>
          </a:xfrm>
          <a:custGeom>
            <a:avLst/>
            <a:gdLst>
              <a:gd name="connsiteX0" fmla="*/ 7230262 w 12192000"/>
              <a:gd name="connsiteY0" fmla="*/ 5906862 h 6099082"/>
              <a:gd name="connsiteX1" fmla="*/ 7197115 w 12192000"/>
              <a:gd name="connsiteY1" fmla="*/ 5913338 h 6099082"/>
              <a:gd name="connsiteX2" fmla="*/ 7214545 w 12192000"/>
              <a:gd name="connsiteY2" fmla="*/ 5911744 h 6099082"/>
              <a:gd name="connsiteX3" fmla="*/ 7230262 w 12192000"/>
              <a:gd name="connsiteY3" fmla="*/ 5906862 h 6099082"/>
              <a:gd name="connsiteX4" fmla="*/ 7009120 w 12192000"/>
              <a:gd name="connsiteY4" fmla="*/ 5850263 h 6099082"/>
              <a:gd name="connsiteX5" fmla="*/ 7021563 w 12192000"/>
              <a:gd name="connsiteY5" fmla="*/ 5861355 h 6099082"/>
              <a:gd name="connsiteX6" fmla="*/ 7021563 w 12192000"/>
              <a:gd name="connsiteY6" fmla="*/ 5861354 h 6099082"/>
              <a:gd name="connsiteX7" fmla="*/ 7768443 w 12192000"/>
              <a:gd name="connsiteY7" fmla="*/ 5742074 h 6099082"/>
              <a:gd name="connsiteX8" fmla="*/ 7768443 w 12192000"/>
              <a:gd name="connsiteY8" fmla="*/ 5742075 h 6099082"/>
              <a:gd name="connsiteX9" fmla="*/ 7792447 w 12192000"/>
              <a:gd name="connsiteY9" fmla="*/ 5764553 h 6099082"/>
              <a:gd name="connsiteX10" fmla="*/ 7768443 w 12192000"/>
              <a:gd name="connsiteY10" fmla="*/ 5742074 h 6099082"/>
              <a:gd name="connsiteX11" fmla="*/ 4038748 w 12192000"/>
              <a:gd name="connsiteY11" fmla="*/ 5739955 h 6099082"/>
              <a:gd name="connsiteX12" fmla="*/ 4030517 w 12192000"/>
              <a:gd name="connsiteY12" fmla="*/ 5751599 h 6099082"/>
              <a:gd name="connsiteX13" fmla="*/ 4015609 w 12192000"/>
              <a:gd name="connsiteY13" fmla="*/ 5770450 h 6099082"/>
              <a:gd name="connsiteX14" fmla="*/ 3996845 w 12192000"/>
              <a:gd name="connsiteY14" fmla="*/ 5780104 h 6099082"/>
              <a:gd name="connsiteX15" fmla="*/ 4030518 w 12192000"/>
              <a:gd name="connsiteY15" fmla="*/ 5751599 h 6099082"/>
              <a:gd name="connsiteX16" fmla="*/ 6245343 w 12192000"/>
              <a:gd name="connsiteY16" fmla="*/ 5736549 h 6099082"/>
              <a:gd name="connsiteX17" fmla="*/ 6274406 w 12192000"/>
              <a:gd name="connsiteY17" fmla="*/ 5743345 h 6099082"/>
              <a:gd name="connsiteX18" fmla="*/ 6291246 w 12192000"/>
              <a:gd name="connsiteY18" fmla="*/ 5749662 h 6099082"/>
              <a:gd name="connsiteX19" fmla="*/ 6291385 w 12192000"/>
              <a:gd name="connsiteY19" fmla="*/ 5749714 h 6099082"/>
              <a:gd name="connsiteX20" fmla="*/ 6306284 w 12192000"/>
              <a:gd name="connsiteY20" fmla="*/ 5755552 h 6099082"/>
              <a:gd name="connsiteX21" fmla="*/ 6308075 w 12192000"/>
              <a:gd name="connsiteY21" fmla="*/ 5755968 h 6099082"/>
              <a:gd name="connsiteX22" fmla="*/ 6313854 w 12192000"/>
              <a:gd name="connsiteY22" fmla="*/ 5758133 h 6099082"/>
              <a:gd name="connsiteX23" fmla="*/ 6337047 w 12192000"/>
              <a:gd name="connsiteY23" fmla="*/ 5762696 h 6099082"/>
              <a:gd name="connsiteX24" fmla="*/ 6308075 w 12192000"/>
              <a:gd name="connsiteY24" fmla="*/ 5755968 h 6099082"/>
              <a:gd name="connsiteX25" fmla="*/ 6291385 w 12192000"/>
              <a:gd name="connsiteY25" fmla="*/ 5749714 h 6099082"/>
              <a:gd name="connsiteX26" fmla="*/ 6276197 w 12192000"/>
              <a:gd name="connsiteY26" fmla="*/ 5743764 h 6099082"/>
              <a:gd name="connsiteX27" fmla="*/ 6274406 w 12192000"/>
              <a:gd name="connsiteY27" fmla="*/ 5743345 h 6099082"/>
              <a:gd name="connsiteX28" fmla="*/ 6268612 w 12192000"/>
              <a:gd name="connsiteY28" fmla="*/ 5741171 h 6099082"/>
              <a:gd name="connsiteX29" fmla="*/ 6245343 w 12192000"/>
              <a:gd name="connsiteY29" fmla="*/ 5736549 h 6099082"/>
              <a:gd name="connsiteX30" fmla="*/ 3871824 w 12192000"/>
              <a:gd name="connsiteY30" fmla="*/ 5726642 h 6099082"/>
              <a:gd name="connsiteX31" fmla="*/ 3908498 w 12192000"/>
              <a:gd name="connsiteY31" fmla="*/ 5756123 h 6099082"/>
              <a:gd name="connsiteX32" fmla="*/ 3908984 w 12192000"/>
              <a:gd name="connsiteY32" fmla="*/ 5756350 h 6099082"/>
              <a:gd name="connsiteX33" fmla="*/ 3908498 w 12192000"/>
              <a:gd name="connsiteY33" fmla="*/ 5756123 h 6099082"/>
              <a:gd name="connsiteX34" fmla="*/ 3871824 w 12192000"/>
              <a:gd name="connsiteY34" fmla="*/ 5726642 h 6099082"/>
              <a:gd name="connsiteX35" fmla="*/ 6558837 w 12192000"/>
              <a:gd name="connsiteY35" fmla="*/ 5706717 h 6099082"/>
              <a:gd name="connsiteX36" fmla="*/ 6529984 w 12192000"/>
              <a:gd name="connsiteY36" fmla="*/ 5708163 h 6099082"/>
              <a:gd name="connsiteX37" fmla="*/ 6589207 w 12192000"/>
              <a:gd name="connsiteY37" fmla="*/ 5711593 h 6099082"/>
              <a:gd name="connsiteX38" fmla="*/ 6558837 w 12192000"/>
              <a:gd name="connsiteY38" fmla="*/ 5706717 h 6099082"/>
              <a:gd name="connsiteX39" fmla="*/ 4834454 w 12192000"/>
              <a:gd name="connsiteY39" fmla="*/ 5646059 h 6099082"/>
              <a:gd name="connsiteX40" fmla="*/ 4883985 w 12192000"/>
              <a:gd name="connsiteY40" fmla="*/ 5670301 h 6099082"/>
              <a:gd name="connsiteX41" fmla="*/ 4858238 w 12192000"/>
              <a:gd name="connsiteY41" fmla="*/ 5663787 h 6099082"/>
              <a:gd name="connsiteX42" fmla="*/ 4834454 w 12192000"/>
              <a:gd name="connsiteY42" fmla="*/ 5646059 h 6099082"/>
              <a:gd name="connsiteX43" fmla="*/ 5056443 w 12192000"/>
              <a:gd name="connsiteY43" fmla="*/ 5643725 h 6099082"/>
              <a:gd name="connsiteX44" fmla="*/ 5072588 w 12192000"/>
              <a:gd name="connsiteY44" fmla="*/ 5644505 h 6099082"/>
              <a:gd name="connsiteX45" fmla="*/ 5089161 w 12192000"/>
              <a:gd name="connsiteY45" fmla="*/ 5653107 h 6099082"/>
              <a:gd name="connsiteX46" fmla="*/ 5056443 w 12192000"/>
              <a:gd name="connsiteY46" fmla="*/ 5643725 h 6099082"/>
              <a:gd name="connsiteX47" fmla="*/ 739852 w 12192000"/>
              <a:gd name="connsiteY47" fmla="*/ 5343843 h 6099082"/>
              <a:gd name="connsiteX48" fmla="*/ 724278 w 12192000"/>
              <a:gd name="connsiteY48" fmla="*/ 5365062 h 6099082"/>
              <a:gd name="connsiteX49" fmla="*/ 708621 w 12192000"/>
              <a:gd name="connsiteY49" fmla="*/ 5381222 h 6099082"/>
              <a:gd name="connsiteX50" fmla="*/ 691439 w 12192000"/>
              <a:gd name="connsiteY50" fmla="*/ 5386697 h 6099082"/>
              <a:gd name="connsiteX51" fmla="*/ 708622 w 12192000"/>
              <a:gd name="connsiteY51" fmla="*/ 5381222 h 6099082"/>
              <a:gd name="connsiteX52" fmla="*/ 724279 w 12192000"/>
              <a:gd name="connsiteY52" fmla="*/ 5365062 h 6099082"/>
              <a:gd name="connsiteX53" fmla="*/ 739852 w 12192000"/>
              <a:gd name="connsiteY53" fmla="*/ 5343843 h 6099082"/>
              <a:gd name="connsiteX54" fmla="*/ 8934151 w 12192000"/>
              <a:gd name="connsiteY54" fmla="*/ 5275333 h 6099082"/>
              <a:gd name="connsiteX55" fmla="*/ 8954249 w 12192000"/>
              <a:gd name="connsiteY55" fmla="*/ 5290264 h 6099082"/>
              <a:gd name="connsiteX56" fmla="*/ 8962389 w 12192000"/>
              <a:gd name="connsiteY56" fmla="*/ 5293563 h 6099082"/>
              <a:gd name="connsiteX57" fmla="*/ 8954250 w 12192000"/>
              <a:gd name="connsiteY57" fmla="*/ 5290264 h 6099082"/>
              <a:gd name="connsiteX58" fmla="*/ 8934151 w 12192000"/>
              <a:gd name="connsiteY58" fmla="*/ 5275333 h 6099082"/>
              <a:gd name="connsiteX59" fmla="*/ 2314816 w 12192000"/>
              <a:gd name="connsiteY59" fmla="*/ 5273737 h 6099082"/>
              <a:gd name="connsiteX60" fmla="*/ 2300909 w 12192000"/>
              <a:gd name="connsiteY60" fmla="*/ 5279143 h 6099082"/>
              <a:gd name="connsiteX61" fmla="*/ 2216515 w 12192000"/>
              <a:gd name="connsiteY61" fmla="*/ 5314887 h 6099082"/>
              <a:gd name="connsiteX62" fmla="*/ 2300910 w 12192000"/>
              <a:gd name="connsiteY62" fmla="*/ 5279143 h 6099082"/>
              <a:gd name="connsiteX63" fmla="*/ 1916629 w 12192000"/>
              <a:gd name="connsiteY63" fmla="*/ 5252000 h 6099082"/>
              <a:gd name="connsiteX64" fmla="*/ 1907132 w 12192000"/>
              <a:gd name="connsiteY64" fmla="*/ 5255330 h 6099082"/>
              <a:gd name="connsiteX65" fmla="*/ 1866619 w 12192000"/>
              <a:gd name="connsiteY65" fmla="*/ 5265015 h 6099082"/>
              <a:gd name="connsiteX66" fmla="*/ 1907133 w 12192000"/>
              <a:gd name="connsiteY66" fmla="*/ 5255330 h 6099082"/>
              <a:gd name="connsiteX67" fmla="*/ 2058204 w 12192000"/>
              <a:gd name="connsiteY67" fmla="*/ 5241232 h 6099082"/>
              <a:gd name="connsiteX68" fmla="*/ 2108194 w 12192000"/>
              <a:gd name="connsiteY68" fmla="*/ 5255939 h 6099082"/>
              <a:gd name="connsiteX69" fmla="*/ 2058204 w 12192000"/>
              <a:gd name="connsiteY69" fmla="*/ 5241232 h 6099082"/>
              <a:gd name="connsiteX70" fmla="*/ 0 w 12192000"/>
              <a:gd name="connsiteY70" fmla="*/ 0 h 6099082"/>
              <a:gd name="connsiteX71" fmla="*/ 12191456 w 12192000"/>
              <a:gd name="connsiteY71" fmla="*/ 0 h 6099082"/>
              <a:gd name="connsiteX72" fmla="*/ 12191456 w 12192000"/>
              <a:gd name="connsiteY72" fmla="*/ 873938 h 6099082"/>
              <a:gd name="connsiteX73" fmla="*/ 12192000 w 12192000"/>
              <a:gd name="connsiteY73" fmla="*/ 873938 h 6099082"/>
              <a:gd name="connsiteX74" fmla="*/ 12192000 w 12192000"/>
              <a:gd name="connsiteY74" fmla="*/ 3249107 h 6099082"/>
              <a:gd name="connsiteX75" fmla="*/ 12192000 w 12192000"/>
              <a:gd name="connsiteY75" fmla="*/ 3283970 h 6099082"/>
              <a:gd name="connsiteX76" fmla="*/ 12192000 w 12192000"/>
              <a:gd name="connsiteY76" fmla="*/ 3681702 h 6099082"/>
              <a:gd name="connsiteX77" fmla="*/ 12160947 w 12192000"/>
              <a:gd name="connsiteY77" fmla="*/ 3710323 h 6099082"/>
              <a:gd name="connsiteX78" fmla="*/ 12026448 w 12192000"/>
              <a:gd name="connsiteY78" fmla="*/ 3770523 h 6099082"/>
              <a:gd name="connsiteX79" fmla="*/ 11986443 w 12192000"/>
              <a:gd name="connsiteY79" fmla="*/ 3786526 h 6099082"/>
              <a:gd name="connsiteX80" fmla="*/ 11821656 w 12192000"/>
              <a:gd name="connsiteY80" fmla="*/ 3889591 h 6099082"/>
              <a:gd name="connsiteX81" fmla="*/ 11672489 w 12192000"/>
              <a:gd name="connsiteY81" fmla="*/ 4017039 h 6099082"/>
              <a:gd name="connsiteX82" fmla="*/ 11562947 w 12192000"/>
              <a:gd name="connsiteY82" fmla="*/ 4168300 h 6099082"/>
              <a:gd name="connsiteX83" fmla="*/ 11532275 w 12192000"/>
              <a:gd name="connsiteY83" fmla="*/ 4204307 h 6099082"/>
              <a:gd name="connsiteX84" fmla="*/ 11448453 w 12192000"/>
              <a:gd name="connsiteY84" fmla="*/ 4249457 h 6099082"/>
              <a:gd name="connsiteX85" fmla="*/ 11374346 w 12192000"/>
              <a:gd name="connsiteY85" fmla="*/ 4283366 h 6099082"/>
              <a:gd name="connsiteX86" fmla="*/ 11320623 w 12192000"/>
              <a:gd name="connsiteY86" fmla="*/ 4320897 h 6099082"/>
              <a:gd name="connsiteX87" fmla="*/ 11275283 w 12192000"/>
              <a:gd name="connsiteY87" fmla="*/ 4355378 h 6099082"/>
              <a:gd name="connsiteX88" fmla="*/ 11172600 w 12192000"/>
              <a:gd name="connsiteY88" fmla="*/ 4444536 h 6099082"/>
              <a:gd name="connsiteX89" fmla="*/ 11058869 w 12192000"/>
              <a:gd name="connsiteY89" fmla="*/ 4519786 h 6099082"/>
              <a:gd name="connsiteX90" fmla="*/ 10967423 w 12192000"/>
              <a:gd name="connsiteY90" fmla="*/ 4611991 h 6099082"/>
              <a:gd name="connsiteX91" fmla="*/ 10929704 w 12192000"/>
              <a:gd name="connsiteY91" fmla="*/ 4661903 h 6099082"/>
              <a:gd name="connsiteX92" fmla="*/ 10850453 w 12192000"/>
              <a:gd name="connsiteY92" fmla="*/ 4696003 h 6099082"/>
              <a:gd name="connsiteX93" fmla="*/ 10764534 w 12192000"/>
              <a:gd name="connsiteY93" fmla="*/ 4749345 h 6099082"/>
              <a:gd name="connsiteX94" fmla="*/ 10703573 w 12192000"/>
              <a:gd name="connsiteY94" fmla="*/ 4802305 h 6099082"/>
              <a:gd name="connsiteX95" fmla="*/ 10656519 w 12192000"/>
              <a:gd name="connsiteY95" fmla="*/ 4837740 h 6099082"/>
              <a:gd name="connsiteX96" fmla="*/ 10590031 w 12192000"/>
              <a:gd name="connsiteY96" fmla="*/ 4873366 h 6099082"/>
              <a:gd name="connsiteX97" fmla="*/ 10523354 w 12192000"/>
              <a:gd name="connsiteY97" fmla="*/ 4920039 h 6099082"/>
              <a:gd name="connsiteX98" fmla="*/ 10490969 w 12192000"/>
              <a:gd name="connsiteY98" fmla="*/ 4948806 h 6099082"/>
              <a:gd name="connsiteX99" fmla="*/ 10428291 w 12192000"/>
              <a:gd name="connsiteY99" fmla="*/ 4996622 h 6099082"/>
              <a:gd name="connsiteX100" fmla="*/ 10363709 w 12192000"/>
              <a:gd name="connsiteY100" fmla="*/ 5041201 h 6099082"/>
              <a:gd name="connsiteX101" fmla="*/ 10242357 w 12192000"/>
              <a:gd name="connsiteY101" fmla="*/ 5092257 h 6099082"/>
              <a:gd name="connsiteX102" fmla="*/ 10131863 w 12192000"/>
              <a:gd name="connsiteY102" fmla="*/ 5167315 h 6099082"/>
              <a:gd name="connsiteX103" fmla="*/ 10044230 w 12192000"/>
              <a:gd name="connsiteY103" fmla="*/ 5222182 h 6099082"/>
              <a:gd name="connsiteX104" fmla="*/ 9993175 w 12192000"/>
              <a:gd name="connsiteY104" fmla="*/ 5258189 h 6099082"/>
              <a:gd name="connsiteX105" fmla="*/ 9899446 w 12192000"/>
              <a:gd name="connsiteY105" fmla="*/ 5338582 h 6099082"/>
              <a:gd name="connsiteX106" fmla="*/ 9754088 w 12192000"/>
              <a:gd name="connsiteY106" fmla="*/ 5423166 h 6099082"/>
              <a:gd name="connsiteX107" fmla="*/ 9666265 w 12192000"/>
              <a:gd name="connsiteY107" fmla="*/ 5468888 h 6099082"/>
              <a:gd name="connsiteX108" fmla="*/ 9477283 w 12192000"/>
              <a:gd name="connsiteY108" fmla="*/ 5537851 h 6099082"/>
              <a:gd name="connsiteX109" fmla="*/ 9416321 w 12192000"/>
              <a:gd name="connsiteY109" fmla="*/ 5562426 h 6099082"/>
              <a:gd name="connsiteX110" fmla="*/ 9346597 w 12192000"/>
              <a:gd name="connsiteY110" fmla="*/ 5578619 h 6099082"/>
              <a:gd name="connsiteX111" fmla="*/ 9234579 w 12192000"/>
              <a:gd name="connsiteY111" fmla="*/ 5616911 h 6099082"/>
              <a:gd name="connsiteX112" fmla="*/ 9015878 w 12192000"/>
              <a:gd name="connsiteY112" fmla="*/ 5682826 h 6099082"/>
              <a:gd name="connsiteX113" fmla="*/ 8967871 w 12192000"/>
              <a:gd name="connsiteY113" fmla="*/ 5692923 h 6099082"/>
              <a:gd name="connsiteX114" fmla="*/ 8845565 w 12192000"/>
              <a:gd name="connsiteY114" fmla="*/ 5735407 h 6099082"/>
              <a:gd name="connsiteX115" fmla="*/ 8772219 w 12192000"/>
              <a:gd name="connsiteY115" fmla="*/ 5763982 h 6099082"/>
              <a:gd name="connsiteX116" fmla="*/ 8711448 w 12192000"/>
              <a:gd name="connsiteY116" fmla="*/ 5780366 h 6099082"/>
              <a:gd name="connsiteX117" fmla="*/ 8657726 w 12192000"/>
              <a:gd name="connsiteY117" fmla="*/ 5787986 h 6099082"/>
              <a:gd name="connsiteX118" fmla="*/ 8516369 w 12192000"/>
              <a:gd name="connsiteY118" fmla="*/ 5825705 h 6099082"/>
              <a:gd name="connsiteX119" fmla="*/ 8459979 w 12192000"/>
              <a:gd name="connsiteY119" fmla="*/ 5840566 h 6099082"/>
              <a:gd name="connsiteX120" fmla="*/ 8313671 w 12192000"/>
              <a:gd name="connsiteY120" fmla="*/ 5891622 h 6099082"/>
              <a:gd name="connsiteX121" fmla="*/ 8189651 w 12192000"/>
              <a:gd name="connsiteY121" fmla="*/ 5925341 h 6099082"/>
              <a:gd name="connsiteX122" fmla="*/ 8137835 w 12192000"/>
              <a:gd name="connsiteY122" fmla="*/ 5941534 h 6099082"/>
              <a:gd name="connsiteX123" fmla="*/ 8019339 w 12192000"/>
              <a:gd name="connsiteY123" fmla="*/ 5968586 h 6099082"/>
              <a:gd name="connsiteX124" fmla="*/ 7952280 w 12192000"/>
              <a:gd name="connsiteY124" fmla="*/ 5987637 h 6099082"/>
              <a:gd name="connsiteX125" fmla="*/ 7788636 w 12192000"/>
              <a:gd name="connsiteY125" fmla="*/ 6009163 h 6099082"/>
              <a:gd name="connsiteX126" fmla="*/ 7619655 w 12192000"/>
              <a:gd name="connsiteY126" fmla="*/ 6029928 h 6099082"/>
              <a:gd name="connsiteX127" fmla="*/ 7526880 w 12192000"/>
              <a:gd name="connsiteY127" fmla="*/ 6036786 h 6099082"/>
              <a:gd name="connsiteX128" fmla="*/ 7445916 w 12192000"/>
              <a:gd name="connsiteY128" fmla="*/ 6047647 h 6099082"/>
              <a:gd name="connsiteX129" fmla="*/ 7375428 w 12192000"/>
              <a:gd name="connsiteY129" fmla="*/ 6054505 h 6099082"/>
              <a:gd name="connsiteX130" fmla="*/ 7263220 w 12192000"/>
              <a:gd name="connsiteY130" fmla="*/ 6068411 h 6099082"/>
              <a:gd name="connsiteX131" fmla="*/ 7216547 w 12192000"/>
              <a:gd name="connsiteY131" fmla="*/ 6072032 h 6099082"/>
              <a:gd name="connsiteX132" fmla="*/ 7106432 w 12192000"/>
              <a:gd name="connsiteY132" fmla="*/ 6071840 h 6099082"/>
              <a:gd name="connsiteX133" fmla="*/ 7068141 w 12192000"/>
              <a:gd name="connsiteY133" fmla="*/ 6069936 h 6099082"/>
              <a:gd name="connsiteX134" fmla="*/ 6994415 w 12192000"/>
              <a:gd name="connsiteY134" fmla="*/ 6046313 h 6099082"/>
              <a:gd name="connsiteX135" fmla="*/ 6985653 w 12192000"/>
              <a:gd name="connsiteY135" fmla="*/ 6044599 h 6099082"/>
              <a:gd name="connsiteX136" fmla="*/ 6937263 w 12192000"/>
              <a:gd name="connsiteY136" fmla="*/ 6035263 h 6099082"/>
              <a:gd name="connsiteX137" fmla="*/ 6910782 w 12192000"/>
              <a:gd name="connsiteY137" fmla="*/ 6032214 h 6099082"/>
              <a:gd name="connsiteX138" fmla="*/ 6810195 w 12192000"/>
              <a:gd name="connsiteY138" fmla="*/ 6012784 h 6099082"/>
              <a:gd name="connsiteX139" fmla="*/ 6752283 w 12192000"/>
              <a:gd name="connsiteY139" fmla="*/ 6003639 h 6099082"/>
              <a:gd name="connsiteX140" fmla="*/ 6705417 w 12192000"/>
              <a:gd name="connsiteY140" fmla="*/ 6004974 h 6099082"/>
              <a:gd name="connsiteX141" fmla="*/ 6623118 w 12192000"/>
              <a:gd name="connsiteY141" fmla="*/ 6006687 h 6099082"/>
              <a:gd name="connsiteX142" fmla="*/ 6596828 w 12192000"/>
              <a:gd name="connsiteY142" fmla="*/ 6011070 h 6099082"/>
              <a:gd name="connsiteX143" fmla="*/ 6477951 w 12192000"/>
              <a:gd name="connsiteY143" fmla="*/ 5998495 h 6099082"/>
              <a:gd name="connsiteX144" fmla="*/ 6410131 w 12192000"/>
              <a:gd name="connsiteY144" fmla="*/ 5997543 h 6099082"/>
              <a:gd name="connsiteX145" fmla="*/ 6333739 w 12192000"/>
              <a:gd name="connsiteY145" fmla="*/ 5981920 h 6099082"/>
              <a:gd name="connsiteX146" fmla="*/ 6311449 w 12192000"/>
              <a:gd name="connsiteY146" fmla="*/ 5982682 h 6099082"/>
              <a:gd name="connsiteX147" fmla="*/ 6286493 w 12192000"/>
              <a:gd name="connsiteY147" fmla="*/ 5984017 h 6099082"/>
              <a:gd name="connsiteX148" fmla="*/ 6209909 w 12192000"/>
              <a:gd name="connsiteY148" fmla="*/ 5985161 h 6099082"/>
              <a:gd name="connsiteX149" fmla="*/ 6163424 w 12192000"/>
              <a:gd name="connsiteY149" fmla="*/ 5990874 h 6099082"/>
              <a:gd name="connsiteX150" fmla="*/ 6074841 w 12192000"/>
              <a:gd name="connsiteY150" fmla="*/ 5987447 h 6099082"/>
              <a:gd name="connsiteX151" fmla="*/ 6042072 w 12192000"/>
              <a:gd name="connsiteY151" fmla="*/ 5992399 h 6099082"/>
              <a:gd name="connsiteX152" fmla="*/ 5959204 w 12192000"/>
              <a:gd name="connsiteY152" fmla="*/ 5992971 h 6099082"/>
              <a:gd name="connsiteX153" fmla="*/ 5884905 w 12192000"/>
              <a:gd name="connsiteY153" fmla="*/ 5990113 h 6099082"/>
              <a:gd name="connsiteX154" fmla="*/ 5813275 w 12192000"/>
              <a:gd name="connsiteY154" fmla="*/ 5991637 h 6099082"/>
              <a:gd name="connsiteX155" fmla="*/ 5762029 w 12192000"/>
              <a:gd name="connsiteY155" fmla="*/ 5997923 h 6099082"/>
              <a:gd name="connsiteX156" fmla="*/ 5706401 w 12192000"/>
              <a:gd name="connsiteY156" fmla="*/ 6001734 h 6099082"/>
              <a:gd name="connsiteX157" fmla="*/ 5553045 w 12192000"/>
              <a:gd name="connsiteY157" fmla="*/ 6024403 h 6099082"/>
              <a:gd name="connsiteX158" fmla="*/ 5524660 w 12192000"/>
              <a:gd name="connsiteY158" fmla="*/ 6018880 h 6099082"/>
              <a:gd name="connsiteX159" fmla="*/ 5363491 w 12192000"/>
              <a:gd name="connsiteY159" fmla="*/ 6013736 h 6099082"/>
              <a:gd name="connsiteX160" fmla="*/ 5328437 w 12192000"/>
              <a:gd name="connsiteY160" fmla="*/ 6014118 h 6099082"/>
              <a:gd name="connsiteX161" fmla="*/ 5234326 w 12192000"/>
              <a:gd name="connsiteY161" fmla="*/ 5991637 h 6099082"/>
              <a:gd name="connsiteX162" fmla="*/ 5089161 w 12192000"/>
              <a:gd name="connsiteY162" fmla="*/ 6027262 h 6099082"/>
              <a:gd name="connsiteX163" fmla="*/ 4953328 w 12192000"/>
              <a:gd name="connsiteY163" fmla="*/ 6071840 h 6099082"/>
              <a:gd name="connsiteX164" fmla="*/ 4936184 w 12192000"/>
              <a:gd name="connsiteY164" fmla="*/ 6077555 h 6099082"/>
              <a:gd name="connsiteX165" fmla="*/ 4887414 w 12192000"/>
              <a:gd name="connsiteY165" fmla="*/ 6087272 h 6099082"/>
              <a:gd name="connsiteX166" fmla="*/ 4827024 w 12192000"/>
              <a:gd name="connsiteY166" fmla="*/ 6090701 h 6099082"/>
              <a:gd name="connsiteX167" fmla="*/ 4750439 w 12192000"/>
              <a:gd name="connsiteY167" fmla="*/ 6099082 h 6099082"/>
              <a:gd name="connsiteX168" fmla="*/ 4689097 w 12192000"/>
              <a:gd name="connsiteY168" fmla="*/ 6088605 h 6099082"/>
              <a:gd name="connsiteX169" fmla="*/ 4603368 w 12192000"/>
              <a:gd name="connsiteY169" fmla="*/ 6072984 h 6099082"/>
              <a:gd name="connsiteX170" fmla="*/ 4522595 w 12192000"/>
              <a:gd name="connsiteY170" fmla="*/ 6058123 h 6099082"/>
              <a:gd name="connsiteX171" fmla="*/ 4497067 w 12192000"/>
              <a:gd name="connsiteY171" fmla="*/ 6075649 h 6099082"/>
              <a:gd name="connsiteX172" fmla="*/ 4457632 w 12192000"/>
              <a:gd name="connsiteY172" fmla="*/ 6090890 h 6099082"/>
              <a:gd name="connsiteX173" fmla="*/ 4413816 w 12192000"/>
              <a:gd name="connsiteY173" fmla="*/ 6072601 h 6099082"/>
              <a:gd name="connsiteX174" fmla="*/ 4311323 w 12192000"/>
              <a:gd name="connsiteY174" fmla="*/ 6034693 h 6099082"/>
              <a:gd name="connsiteX175" fmla="*/ 4246551 w 12192000"/>
              <a:gd name="connsiteY175" fmla="*/ 6032976 h 6099082"/>
              <a:gd name="connsiteX176" fmla="*/ 4105766 w 12192000"/>
              <a:gd name="connsiteY176" fmla="*/ 6016784 h 6099082"/>
              <a:gd name="connsiteX177" fmla="*/ 4013753 w 12192000"/>
              <a:gd name="connsiteY177" fmla="*/ 5993733 h 6099082"/>
              <a:gd name="connsiteX178" fmla="*/ 3947648 w 12192000"/>
              <a:gd name="connsiteY178" fmla="*/ 5967634 h 6099082"/>
              <a:gd name="connsiteX179" fmla="*/ 3852966 w 12192000"/>
              <a:gd name="connsiteY179" fmla="*/ 5933533 h 6099082"/>
              <a:gd name="connsiteX180" fmla="*/ 3757902 w 12192000"/>
              <a:gd name="connsiteY180" fmla="*/ 5915816 h 6099082"/>
              <a:gd name="connsiteX181" fmla="*/ 3689131 w 12192000"/>
              <a:gd name="connsiteY181" fmla="*/ 5893526 h 6099082"/>
              <a:gd name="connsiteX182" fmla="*/ 3605116 w 12192000"/>
              <a:gd name="connsiteY182" fmla="*/ 5878285 h 6099082"/>
              <a:gd name="connsiteX183" fmla="*/ 3534629 w 12192000"/>
              <a:gd name="connsiteY183" fmla="*/ 5877715 h 6099082"/>
              <a:gd name="connsiteX184" fmla="*/ 3424135 w 12192000"/>
              <a:gd name="connsiteY184" fmla="*/ 5880382 h 6099082"/>
              <a:gd name="connsiteX185" fmla="*/ 3288877 w 12192000"/>
              <a:gd name="connsiteY185" fmla="*/ 5834280 h 6099082"/>
              <a:gd name="connsiteX186" fmla="*/ 3234202 w 12192000"/>
              <a:gd name="connsiteY186" fmla="*/ 5823991 h 6099082"/>
              <a:gd name="connsiteX187" fmla="*/ 3182763 w 12192000"/>
              <a:gd name="connsiteY187" fmla="*/ 5819229 h 6099082"/>
              <a:gd name="connsiteX188" fmla="*/ 3073604 w 12192000"/>
              <a:gd name="connsiteY188" fmla="*/ 5788558 h 6099082"/>
              <a:gd name="connsiteX189" fmla="*/ 3029216 w 12192000"/>
              <a:gd name="connsiteY189" fmla="*/ 5778459 h 6099082"/>
              <a:gd name="connsiteX190" fmla="*/ 2967110 w 12192000"/>
              <a:gd name="connsiteY190" fmla="*/ 5778651 h 6099082"/>
              <a:gd name="connsiteX191" fmla="*/ 2854140 w 12192000"/>
              <a:gd name="connsiteY191" fmla="*/ 5764553 h 6099082"/>
              <a:gd name="connsiteX192" fmla="*/ 2741360 w 12192000"/>
              <a:gd name="connsiteY192" fmla="*/ 5723403 h 6099082"/>
              <a:gd name="connsiteX193" fmla="*/ 2693543 w 12192000"/>
              <a:gd name="connsiteY193" fmla="*/ 5727405 h 6099082"/>
              <a:gd name="connsiteX194" fmla="*/ 2676398 w 12192000"/>
              <a:gd name="connsiteY194" fmla="*/ 5726453 h 6099082"/>
              <a:gd name="connsiteX195" fmla="*/ 2522279 w 12192000"/>
              <a:gd name="connsiteY195" fmla="*/ 5703782 h 6099082"/>
              <a:gd name="connsiteX196" fmla="*/ 2506847 w 12192000"/>
              <a:gd name="connsiteY196" fmla="*/ 5701305 h 6099082"/>
              <a:gd name="connsiteX197" fmla="*/ 2434456 w 12192000"/>
              <a:gd name="connsiteY197" fmla="*/ 5681112 h 6099082"/>
              <a:gd name="connsiteX198" fmla="*/ 2251948 w 12192000"/>
              <a:gd name="connsiteY198" fmla="*/ 5668538 h 6099082"/>
              <a:gd name="connsiteX199" fmla="*/ 2240710 w 12192000"/>
              <a:gd name="connsiteY199" fmla="*/ 5667014 h 6099082"/>
              <a:gd name="connsiteX200" fmla="*/ 2179556 w 12192000"/>
              <a:gd name="connsiteY200" fmla="*/ 5677111 h 6099082"/>
              <a:gd name="connsiteX201" fmla="*/ 2149267 w 12192000"/>
              <a:gd name="connsiteY201" fmla="*/ 5691399 h 6099082"/>
              <a:gd name="connsiteX202" fmla="*/ 2102021 w 12192000"/>
              <a:gd name="connsiteY202" fmla="*/ 5706259 h 6099082"/>
              <a:gd name="connsiteX203" fmla="*/ 2054013 w 12192000"/>
              <a:gd name="connsiteY203" fmla="*/ 5711784 h 6099082"/>
              <a:gd name="connsiteX204" fmla="*/ 1973429 w 12192000"/>
              <a:gd name="connsiteY204" fmla="*/ 5689303 h 6099082"/>
              <a:gd name="connsiteX205" fmla="*/ 1944092 w 12192000"/>
              <a:gd name="connsiteY205" fmla="*/ 5687017 h 6099082"/>
              <a:gd name="connsiteX206" fmla="*/ 1878748 w 12192000"/>
              <a:gd name="connsiteY206" fmla="*/ 5676159 h 6099082"/>
              <a:gd name="connsiteX207" fmla="*/ 1821596 w 12192000"/>
              <a:gd name="connsiteY207" fmla="*/ 5676920 h 6099082"/>
              <a:gd name="connsiteX208" fmla="*/ 1775684 w 12192000"/>
              <a:gd name="connsiteY208" fmla="*/ 5694257 h 6099082"/>
              <a:gd name="connsiteX209" fmla="*/ 1709006 w 12192000"/>
              <a:gd name="connsiteY209" fmla="*/ 5697685 h 6099082"/>
              <a:gd name="connsiteX210" fmla="*/ 1665950 w 12192000"/>
              <a:gd name="connsiteY210" fmla="*/ 5685113 h 6099082"/>
              <a:gd name="connsiteX211" fmla="*/ 1657188 w 12192000"/>
              <a:gd name="connsiteY211" fmla="*/ 5683399 h 6099082"/>
              <a:gd name="connsiteX212" fmla="*/ 1544598 w 12192000"/>
              <a:gd name="connsiteY212" fmla="*/ 5682634 h 6099082"/>
              <a:gd name="connsiteX213" fmla="*/ 1404006 w 12192000"/>
              <a:gd name="connsiteY213" fmla="*/ 5720546 h 6099082"/>
              <a:gd name="connsiteX214" fmla="*/ 1380762 w 12192000"/>
              <a:gd name="connsiteY214" fmla="*/ 5728549 h 6099082"/>
              <a:gd name="connsiteX215" fmla="*/ 1267411 w 12192000"/>
              <a:gd name="connsiteY215" fmla="*/ 5742455 h 6099082"/>
              <a:gd name="connsiteX216" fmla="*/ 1206641 w 12192000"/>
              <a:gd name="connsiteY216" fmla="*/ 5756553 h 6099082"/>
              <a:gd name="connsiteX217" fmla="*/ 1162823 w 12192000"/>
              <a:gd name="connsiteY217" fmla="*/ 5757315 h 6099082"/>
              <a:gd name="connsiteX218" fmla="*/ 1109865 w 12192000"/>
              <a:gd name="connsiteY218" fmla="*/ 5782270 h 6099082"/>
              <a:gd name="connsiteX219" fmla="*/ 1092527 w 12192000"/>
              <a:gd name="connsiteY219" fmla="*/ 5793130 h 6099082"/>
              <a:gd name="connsiteX220" fmla="*/ 1071762 w 12192000"/>
              <a:gd name="connsiteY220" fmla="*/ 5799607 h 6099082"/>
              <a:gd name="connsiteX221" fmla="*/ 977653 w 12192000"/>
              <a:gd name="connsiteY221" fmla="*/ 5820182 h 6099082"/>
              <a:gd name="connsiteX222" fmla="*/ 960887 w 12192000"/>
              <a:gd name="connsiteY222" fmla="*/ 5831801 h 6099082"/>
              <a:gd name="connsiteX223" fmla="*/ 949646 w 12192000"/>
              <a:gd name="connsiteY223" fmla="*/ 5839042 h 6099082"/>
              <a:gd name="connsiteX224" fmla="*/ 858205 w 12192000"/>
              <a:gd name="connsiteY224" fmla="*/ 5851234 h 6099082"/>
              <a:gd name="connsiteX225" fmla="*/ 801053 w 12192000"/>
              <a:gd name="connsiteY225" fmla="*/ 5885715 h 6099082"/>
              <a:gd name="connsiteX226" fmla="*/ 785432 w 12192000"/>
              <a:gd name="connsiteY226" fmla="*/ 5900384 h 6099082"/>
              <a:gd name="connsiteX227" fmla="*/ 730754 w 12192000"/>
              <a:gd name="connsiteY227" fmla="*/ 5922482 h 6099082"/>
              <a:gd name="connsiteX228" fmla="*/ 546917 w 12192000"/>
              <a:gd name="connsiteY228" fmla="*/ 5964966 h 6099082"/>
              <a:gd name="connsiteX229" fmla="*/ 494337 w 12192000"/>
              <a:gd name="connsiteY229" fmla="*/ 5949915 h 6099082"/>
              <a:gd name="connsiteX230" fmla="*/ 394511 w 12192000"/>
              <a:gd name="connsiteY230" fmla="*/ 5990303 h 6099082"/>
              <a:gd name="connsiteX231" fmla="*/ 307259 w 12192000"/>
              <a:gd name="connsiteY231" fmla="*/ 6013163 h 6099082"/>
              <a:gd name="connsiteX232" fmla="*/ 274873 w 12192000"/>
              <a:gd name="connsiteY232" fmla="*/ 6018690 h 6099082"/>
              <a:gd name="connsiteX233" fmla="*/ 172384 w 12192000"/>
              <a:gd name="connsiteY233" fmla="*/ 6028786 h 6099082"/>
              <a:gd name="connsiteX234" fmla="*/ 119613 w 12192000"/>
              <a:gd name="connsiteY234" fmla="*/ 6051647 h 6099082"/>
              <a:gd name="connsiteX235" fmla="*/ 61197 w 12192000"/>
              <a:gd name="connsiteY235" fmla="*/ 6069150 h 6099082"/>
              <a:gd name="connsiteX236" fmla="*/ 544 w 12192000"/>
              <a:gd name="connsiteY236" fmla="*/ 6073921 h 6099082"/>
              <a:gd name="connsiteX237" fmla="*/ 544 w 12192000"/>
              <a:gd name="connsiteY237" fmla="*/ 5946682 h 6099082"/>
              <a:gd name="connsiteX238" fmla="*/ 0 w 12192000"/>
              <a:gd name="connsiteY238" fmla="*/ 5946682 h 6099082"/>
              <a:gd name="connsiteX239" fmla="*/ 0 w 12192000"/>
              <a:gd name="connsiteY239" fmla="*/ 1335314 h 6099082"/>
              <a:gd name="connsiteX240" fmla="*/ 0 w 12192000"/>
              <a:gd name="connsiteY240" fmla="*/ 873938 h 609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12192000" h="6099082">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6" y="5749662"/>
                </a:lnTo>
                <a:lnTo>
                  <a:pt x="6291385" y="5749714"/>
                </a:lnTo>
                <a:lnTo>
                  <a:pt x="6306284" y="5755552"/>
                </a:lnTo>
                <a:lnTo>
                  <a:pt x="6308075" y="5755968"/>
                </a:lnTo>
                <a:lnTo>
                  <a:pt x="6313854" y="5758133"/>
                </a:lnTo>
                <a:cubicBezTo>
                  <a:pt x="6321454" y="5760521"/>
                  <a:pt x="6329151" y="5762258"/>
                  <a:pt x="6337047" y="5762696"/>
                </a:cubicBezTo>
                <a:lnTo>
                  <a:pt x="6308075" y="5755968"/>
                </a:lnTo>
                <a:lnTo>
                  <a:pt x="6291385" y="5749714"/>
                </a:lnTo>
                <a:lnTo>
                  <a:pt x="6276197" y="5743764"/>
                </a:lnTo>
                <a:lnTo>
                  <a:pt x="6274406" y="5743345"/>
                </a:lnTo>
                <a:lnTo>
                  <a:pt x="6268612" y="5741171"/>
                </a:lnTo>
                <a:cubicBezTo>
                  <a:pt x="6260996" y="5738770"/>
                  <a:pt x="6253273" y="5737013"/>
                  <a:pt x="6245343" y="5736549"/>
                </a:cubicBezTo>
                <a:close/>
                <a:moveTo>
                  <a:pt x="3871824" y="5726642"/>
                </a:moveTo>
                <a:cubicBezTo>
                  <a:pt x="3883350" y="5738834"/>
                  <a:pt x="3895591" y="5748360"/>
                  <a:pt x="3908498" y="5756123"/>
                </a:cubicBezTo>
                <a:lnTo>
                  <a:pt x="3908984" y="5756350"/>
                </a:lnTo>
                <a:lnTo>
                  <a:pt x="3908498" y="5756123"/>
                </a:lnTo>
                <a:cubicBezTo>
                  <a:pt x="3895591" y="5748360"/>
                  <a:pt x="3883351" y="5738834"/>
                  <a:pt x="3871824" y="5726642"/>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5" y="5670301"/>
                </a:cubicBezTo>
                <a:lnTo>
                  <a:pt x="4858238" y="5663787"/>
                </a:lnTo>
                <a:cubicBezTo>
                  <a:pt x="4849944" y="5659978"/>
                  <a:pt x="4841980" y="5654298"/>
                  <a:pt x="4834454" y="5646059"/>
                </a:cubicBezTo>
                <a:close/>
                <a:moveTo>
                  <a:pt x="5056443" y="5643725"/>
                </a:moveTo>
                <a:lnTo>
                  <a:pt x="5072588" y="5644505"/>
                </a:lnTo>
                <a:cubicBezTo>
                  <a:pt x="5078053" y="5645963"/>
                  <a:pt x="5083589" y="5648726"/>
                  <a:pt x="5089161" y="5653107"/>
                </a:cubicBezTo>
                <a:cubicBezTo>
                  <a:pt x="5078018"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4" y="5990874"/>
                </a:cubicBezTo>
                <a:cubicBezTo>
                  <a:pt x="6133897" y="5985351"/>
                  <a:pt x="6104368" y="5997733"/>
                  <a:pt x="6074841" y="5987447"/>
                </a:cubicBezTo>
                <a:cubicBezTo>
                  <a:pt x="6065695" y="5984399"/>
                  <a:pt x="6053123" y="5992019"/>
                  <a:pt x="6042072" y="5992399"/>
                </a:cubicBezTo>
                <a:cubicBezTo>
                  <a:pt x="6014449" y="5993351"/>
                  <a:pt x="5986827" y="5993161"/>
                  <a:pt x="5959204" y="5992971"/>
                </a:cubicBezTo>
                <a:cubicBezTo>
                  <a:pt x="5934437" y="5992781"/>
                  <a:pt x="5908718" y="5995447"/>
                  <a:pt x="5884905" y="5990113"/>
                </a:cubicBezTo>
                <a:cubicBezTo>
                  <a:pt x="5859949" y="5984399"/>
                  <a:pt x="5837470" y="5985161"/>
                  <a:pt x="5813275" y="5991637"/>
                </a:cubicBezTo>
                <a:cubicBezTo>
                  <a:pt x="5796701" y="5996019"/>
                  <a:pt x="5779174" y="5996591"/>
                  <a:pt x="5762029" y="5997923"/>
                </a:cubicBezTo>
                <a:cubicBezTo>
                  <a:pt x="5743551" y="5999447"/>
                  <a:pt x="5723166" y="5995447"/>
                  <a:pt x="5706401" y="6001734"/>
                </a:cubicBezTo>
                <a:cubicBezTo>
                  <a:pt x="5656488" y="6020403"/>
                  <a:pt x="5605243" y="6024403"/>
                  <a:pt x="5553045" y="6024403"/>
                </a:cubicBezTo>
                <a:cubicBezTo>
                  <a:pt x="5543518" y="6024403"/>
                  <a:pt x="5533801" y="6021738"/>
                  <a:pt x="5524660" y="6018880"/>
                </a:cubicBezTo>
                <a:cubicBezTo>
                  <a:pt x="5471316" y="6001734"/>
                  <a:pt x="5417784" y="6003257"/>
                  <a:pt x="5363491" y="6013736"/>
                </a:cubicBezTo>
                <a:cubicBezTo>
                  <a:pt x="5352249" y="6016022"/>
                  <a:pt x="5339677" y="6016403"/>
                  <a:pt x="5328437" y="6014118"/>
                </a:cubicBezTo>
                <a:cubicBezTo>
                  <a:pt x="5296812" y="6007449"/>
                  <a:pt x="5266141" y="5996399"/>
                  <a:pt x="5234326" y="5991637"/>
                </a:cubicBezTo>
                <a:cubicBezTo>
                  <a:pt x="5181748" y="5983826"/>
                  <a:pt x="5136216" y="6010115"/>
                  <a:pt x="5089161" y="6027262"/>
                </a:cubicBezTo>
                <a:cubicBezTo>
                  <a:pt x="5044391" y="6043455"/>
                  <a:pt x="5006291" y="6080032"/>
                  <a:pt x="4953328" y="6071840"/>
                </a:cubicBezTo>
                <a:cubicBezTo>
                  <a:pt x="4947996" y="6071078"/>
                  <a:pt x="4942089" y="6076222"/>
                  <a:pt x="4936184" y="6077555"/>
                </a:cubicBezTo>
                <a:cubicBezTo>
                  <a:pt x="4919991" y="6081176"/>
                  <a:pt x="4903799" y="6085555"/>
                  <a:pt x="4887414" y="6087272"/>
                </a:cubicBezTo>
                <a:cubicBezTo>
                  <a:pt x="4867412" y="6089558"/>
                  <a:pt x="4847027" y="6088797"/>
                  <a:pt x="4827024" y="6090701"/>
                </a:cubicBezTo>
                <a:cubicBezTo>
                  <a:pt x="4801305" y="6092986"/>
                  <a:pt x="4775968" y="6099082"/>
                  <a:pt x="4750439" y="6099082"/>
                </a:cubicBezTo>
                <a:cubicBezTo>
                  <a:pt x="4729865" y="6099082"/>
                  <a:pt x="4709480" y="6092034"/>
                  <a:pt x="4689097" y="6088605"/>
                </a:cubicBezTo>
                <a:cubicBezTo>
                  <a:pt x="4660331" y="6083842"/>
                  <a:pt x="4628705" y="6085176"/>
                  <a:pt x="4603368" y="6072984"/>
                </a:cubicBezTo>
                <a:cubicBezTo>
                  <a:pt x="4576318" y="6060029"/>
                  <a:pt x="4550599" y="6054123"/>
                  <a:pt x="4522595" y="6058123"/>
                </a:cubicBezTo>
                <a:cubicBezTo>
                  <a:pt x="4513260" y="6059457"/>
                  <a:pt x="4501257" y="6067459"/>
                  <a:pt x="4497067" y="6075649"/>
                </a:cubicBezTo>
                <a:cubicBezTo>
                  <a:pt x="4487731" y="6093938"/>
                  <a:pt x="4474968" y="6097178"/>
                  <a:pt x="4457632" y="6090890"/>
                </a:cubicBezTo>
                <a:cubicBezTo>
                  <a:pt x="4442581" y="6085555"/>
                  <a:pt x="4424103" y="6082890"/>
                  <a:pt x="4413816" y="6072601"/>
                </a:cubicBezTo>
                <a:cubicBezTo>
                  <a:pt x="4384668" y="6043455"/>
                  <a:pt x="4347518" y="6042503"/>
                  <a:pt x="4311323" y="6034693"/>
                </a:cubicBezTo>
                <a:cubicBezTo>
                  <a:pt x="4289227" y="6029928"/>
                  <a:pt x="4268649" y="6029738"/>
                  <a:pt x="4246551" y="6032976"/>
                </a:cubicBezTo>
                <a:cubicBezTo>
                  <a:pt x="4198545"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ln>
            <a:noFill/>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8" name="Group 17">
            <a:extLst>
              <a:ext uri="{FF2B5EF4-FFF2-40B4-BE49-F238E27FC236}">
                <a16:creationId xmlns:a16="http://schemas.microsoft.com/office/drawing/2014/main" id="{4252769E-B9F0-4068-A645-5BBEF16E9C2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3296010"/>
            <a:ext cx="12191456" cy="2849975"/>
            <a:chOff x="476" y="-3923156"/>
            <a:chExt cx="10667524" cy="2493728"/>
          </a:xfrm>
        </p:grpSpPr>
        <p:sp>
          <p:nvSpPr>
            <p:cNvPr id="19" name="Freeform: Shape 18">
              <a:extLst>
                <a:ext uri="{FF2B5EF4-FFF2-40B4-BE49-F238E27FC236}">
                  <a16:creationId xmlns:a16="http://schemas.microsoft.com/office/drawing/2014/main" id="{1E12D6AD-7096-45BB-9C02-468B2704C15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39953252-97DE-4766-B2F6-E4FDA2FDA6A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4" name="Immagine 3">
            <a:extLst>
              <a:ext uri="{FF2B5EF4-FFF2-40B4-BE49-F238E27FC236}">
                <a16:creationId xmlns:a16="http://schemas.microsoft.com/office/drawing/2014/main" id="{7BCFB630-8640-42F8-AC38-A99F9E73A0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6131" y="6145985"/>
            <a:ext cx="1553725" cy="589049"/>
          </a:xfrm>
          <a:prstGeom prst="rect">
            <a:avLst/>
          </a:prstGeom>
        </p:spPr>
      </p:pic>
      <p:sp>
        <p:nvSpPr>
          <p:cNvPr id="12" name="CasellaDiTesto 11">
            <a:extLst>
              <a:ext uri="{FF2B5EF4-FFF2-40B4-BE49-F238E27FC236}">
                <a16:creationId xmlns:a16="http://schemas.microsoft.com/office/drawing/2014/main" id="{51106479-F3DC-4968-B835-1CBCEE97D0A7}"/>
              </a:ext>
            </a:extLst>
          </p:cNvPr>
          <p:cNvSpPr txBox="1"/>
          <p:nvPr/>
        </p:nvSpPr>
        <p:spPr>
          <a:xfrm>
            <a:off x="592931" y="312762"/>
            <a:ext cx="11234738" cy="6232475"/>
          </a:xfrm>
          <a:prstGeom prst="rect">
            <a:avLst/>
          </a:prstGeom>
          <a:noFill/>
        </p:spPr>
        <p:txBody>
          <a:bodyPr wrap="square" rtlCol="0">
            <a:spAutoFit/>
          </a:bodyPr>
          <a:lstStyle/>
          <a:p>
            <a:pPr marL="0" indent="0" algn="just">
              <a:spcBef>
                <a:spcPts val="0"/>
              </a:spcBef>
              <a:buNone/>
            </a:pPr>
            <a:r>
              <a:rPr lang="it-IT" sz="2100" b="1" u="sng" dirty="0">
                <a:solidFill>
                  <a:schemeClr val="bg1"/>
                </a:solidFill>
                <a:latin typeface="Baskerville Old Face" panose="02020602080505020303" pitchFamily="18" charset="0"/>
              </a:rPr>
              <a:t>REGOLAMENTO</a:t>
            </a:r>
          </a:p>
          <a:p>
            <a:pPr marL="0" indent="0" algn="just">
              <a:spcBef>
                <a:spcPts val="0"/>
              </a:spcBef>
              <a:buNone/>
            </a:pPr>
            <a:endParaRPr lang="it-IT" sz="2100" b="1" u="sng" dirty="0">
              <a:solidFill>
                <a:schemeClr val="bg1"/>
              </a:solidFill>
              <a:latin typeface="Baskerville Old Face" panose="02020602080505020303" pitchFamily="18" charset="0"/>
            </a:endParaRPr>
          </a:p>
          <a:p>
            <a:pPr marL="342900" indent="-342900" algn="just">
              <a:spcBef>
                <a:spcPts val="0"/>
              </a:spcBef>
              <a:buFont typeface="Arial" panose="020B0604020202020204" pitchFamily="34" charset="0"/>
              <a:buChar char="•"/>
            </a:pPr>
            <a:r>
              <a:rPr lang="it-IT" sz="2100" dirty="0">
                <a:solidFill>
                  <a:schemeClr val="bg1"/>
                </a:solidFill>
                <a:latin typeface="Baskerville Old Face" panose="02020602080505020303" pitchFamily="18" charset="0"/>
              </a:rPr>
              <a:t>la </a:t>
            </a:r>
            <a:r>
              <a:rPr lang="it-IT" sz="2100" i="1" dirty="0" err="1">
                <a:solidFill>
                  <a:schemeClr val="bg1"/>
                </a:solidFill>
                <a:latin typeface="Baskerville Old Face" panose="02020602080505020303" pitchFamily="18" charset="0"/>
              </a:rPr>
              <a:t>crèche</a:t>
            </a:r>
            <a:r>
              <a:rPr lang="it-IT" sz="2100" dirty="0">
                <a:solidFill>
                  <a:schemeClr val="bg1"/>
                </a:solidFill>
                <a:latin typeface="Baskerville Old Face" panose="02020602080505020303" pitchFamily="18" charset="0"/>
              </a:rPr>
              <a:t> apriva all’alba e chiudeva alle 8 di sera; </a:t>
            </a:r>
          </a:p>
          <a:p>
            <a:pPr marL="342900" indent="-342900" algn="just">
              <a:spcBef>
                <a:spcPts val="0"/>
              </a:spcBef>
              <a:buFont typeface="Arial" panose="020B0604020202020204" pitchFamily="34" charset="0"/>
              <a:buChar char="•"/>
            </a:pPr>
            <a:r>
              <a:rPr lang="it-IT" sz="2100" dirty="0">
                <a:solidFill>
                  <a:schemeClr val="bg1"/>
                </a:solidFill>
                <a:latin typeface="Baskerville Old Face" panose="02020602080505020303" pitchFamily="18" charset="0"/>
              </a:rPr>
              <a:t>accoglieva bambini al di sotto dei 2 anni; </a:t>
            </a:r>
          </a:p>
          <a:p>
            <a:pPr marL="342900" indent="-342900" algn="just">
              <a:spcBef>
                <a:spcPts val="0"/>
              </a:spcBef>
              <a:buFont typeface="Arial" panose="020B0604020202020204" pitchFamily="34" charset="0"/>
              <a:buChar char="•"/>
            </a:pPr>
            <a:r>
              <a:rPr lang="it-IT" sz="2100" dirty="0">
                <a:solidFill>
                  <a:schemeClr val="bg1"/>
                </a:solidFill>
                <a:latin typeface="Baskerville Old Face" panose="02020602080505020303" pitchFamily="18" charset="0"/>
              </a:rPr>
              <a:t>nei giorni festivi non svolgeva alcun servizio;</a:t>
            </a:r>
          </a:p>
          <a:p>
            <a:pPr marL="342900" indent="-342900" algn="just">
              <a:spcBef>
                <a:spcPts val="0"/>
              </a:spcBef>
              <a:buFont typeface="Arial" panose="020B0604020202020204" pitchFamily="34" charset="0"/>
              <a:buChar char="•"/>
            </a:pPr>
            <a:r>
              <a:rPr lang="it-IT" sz="2100" dirty="0">
                <a:solidFill>
                  <a:schemeClr val="bg1"/>
                </a:solidFill>
                <a:latin typeface="Baskerville Old Face" panose="02020602080505020303" pitchFamily="18" charset="0"/>
              </a:rPr>
              <a:t>le madri contribuivano al mantenimento con 50 centesimi e dovevano condurre il proprio bambino fasciato in modo adeguato, andavano ad allattarlo nelle ore dei pasti e lo riprendevano ogni sera. La madre doveva fornire la biancheria necessaria per la giornata (il bambino allattato con il biberon riceveva le stesse cure da parte della madre, mentre per i divezzi, si doveva preparare un cestino);</a:t>
            </a:r>
          </a:p>
          <a:p>
            <a:pPr marL="342900" indent="-342900" algn="just">
              <a:spcBef>
                <a:spcPts val="0"/>
              </a:spcBef>
              <a:buFont typeface="Arial" panose="020B0604020202020204" pitchFamily="34" charset="0"/>
              <a:buChar char="•"/>
            </a:pPr>
            <a:r>
              <a:rPr lang="it-IT" sz="2100" dirty="0">
                <a:solidFill>
                  <a:schemeClr val="bg1"/>
                </a:solidFill>
                <a:latin typeface="Baskerville Old Face" panose="02020602080505020303" pitchFamily="18" charset="0"/>
              </a:rPr>
              <a:t>per essere ammesso il bambino doveva essere sano e vaccinato;</a:t>
            </a:r>
          </a:p>
          <a:p>
            <a:pPr marL="342900" indent="-342900" algn="just">
              <a:spcBef>
                <a:spcPts val="0"/>
              </a:spcBef>
              <a:buFont typeface="Arial" panose="020B0604020202020204" pitchFamily="34" charset="0"/>
              <a:buChar char="•"/>
            </a:pPr>
            <a:r>
              <a:rPr lang="it-IT" sz="2100" dirty="0">
                <a:solidFill>
                  <a:schemeClr val="bg1"/>
                </a:solidFill>
                <a:latin typeface="Baskerville Old Face" panose="02020602080505020303" pitchFamily="18" charset="0"/>
              </a:rPr>
              <a:t>le bambinaie incaricate di accudire i neonati della sala delle culle (</a:t>
            </a:r>
            <a:r>
              <a:rPr lang="it-IT" sz="2100" i="1" dirty="0" err="1">
                <a:solidFill>
                  <a:schemeClr val="bg1"/>
                </a:solidFill>
                <a:latin typeface="Baskerville Old Face" panose="02020602080505020303" pitchFamily="18" charset="0"/>
              </a:rPr>
              <a:t>berseuses</a:t>
            </a:r>
            <a:r>
              <a:rPr lang="it-IT" sz="2100" dirty="0">
                <a:solidFill>
                  <a:schemeClr val="bg1"/>
                </a:solidFill>
                <a:latin typeface="Baskerville Old Face" panose="02020602080505020303" pitchFamily="18" charset="0"/>
              </a:rPr>
              <a:t>) erano donne giovani, anch’esse madri, e dovevano inoltre garantire la pulizia e un ambiente a temperatura costante;</a:t>
            </a:r>
          </a:p>
          <a:p>
            <a:pPr marL="342900" indent="-342900" algn="just">
              <a:spcBef>
                <a:spcPts val="0"/>
              </a:spcBef>
              <a:buFont typeface="Arial" panose="020B0604020202020204" pitchFamily="34" charset="0"/>
              <a:buChar char="•"/>
            </a:pPr>
            <a:r>
              <a:rPr lang="it-IT" sz="2100" dirty="0">
                <a:solidFill>
                  <a:schemeClr val="bg1"/>
                </a:solidFill>
                <a:latin typeface="Baskerville Old Face" panose="02020602080505020303" pitchFamily="18" charset="0"/>
              </a:rPr>
              <a:t>la direzione era affidata a 2/3 dame di carità che ricoprivano anche il ruolo di presidente, vice presidente e responsabile della contabilità (tesoriera);</a:t>
            </a:r>
          </a:p>
          <a:p>
            <a:pPr marL="342900" indent="-342900" algn="just">
              <a:spcBef>
                <a:spcPts val="0"/>
              </a:spcBef>
              <a:buFont typeface="Arial" panose="020B0604020202020204" pitchFamily="34" charset="0"/>
              <a:buChar char="•"/>
            </a:pPr>
            <a:r>
              <a:rPr lang="it-IT" sz="2100" dirty="0">
                <a:solidFill>
                  <a:schemeClr val="bg1"/>
                </a:solidFill>
                <a:latin typeface="Baskerville Old Face" panose="02020602080505020303" pitchFamily="18" charset="0"/>
              </a:rPr>
              <a:t>le ispezioni erano affidate ad alcune patronesse;</a:t>
            </a:r>
          </a:p>
          <a:p>
            <a:pPr marL="342900" indent="-342900" algn="just">
              <a:spcBef>
                <a:spcPts val="0"/>
              </a:spcBef>
              <a:buFont typeface="Arial" panose="020B0604020202020204" pitchFamily="34" charset="0"/>
              <a:buChar char="•"/>
            </a:pPr>
            <a:r>
              <a:rPr lang="it-IT" sz="2100" dirty="0">
                <a:solidFill>
                  <a:schemeClr val="bg1"/>
                </a:solidFill>
                <a:latin typeface="Baskerville Old Face" panose="02020602080505020303" pitchFamily="18" charset="0"/>
              </a:rPr>
              <a:t>la </a:t>
            </a:r>
            <a:r>
              <a:rPr lang="it-IT" sz="2100" i="1" dirty="0" err="1">
                <a:solidFill>
                  <a:schemeClr val="bg1"/>
                </a:solidFill>
                <a:latin typeface="Baskerville Old Face" panose="02020602080505020303" pitchFamily="18" charset="0"/>
              </a:rPr>
              <a:t>crèche</a:t>
            </a:r>
            <a:r>
              <a:rPr lang="it-IT" sz="2100" dirty="0">
                <a:solidFill>
                  <a:schemeClr val="bg1"/>
                </a:solidFill>
                <a:latin typeface="Baskerville Old Face" panose="02020602080505020303" pitchFamily="18" charset="0"/>
              </a:rPr>
              <a:t> doveva essere sottoposta a visite regolari da parte di 2/3 medici;</a:t>
            </a:r>
          </a:p>
          <a:p>
            <a:pPr marL="342900" indent="-342900" algn="just">
              <a:spcBef>
                <a:spcPts val="0"/>
              </a:spcBef>
              <a:buFont typeface="Arial" panose="020B0604020202020204" pitchFamily="34" charset="0"/>
              <a:buChar char="•"/>
            </a:pPr>
            <a:r>
              <a:rPr lang="it-IT" sz="2100" dirty="0">
                <a:solidFill>
                  <a:schemeClr val="bg1"/>
                </a:solidFill>
                <a:latin typeface="Baskerville Old Face" panose="02020602080505020303" pitchFamily="18" charset="0"/>
              </a:rPr>
              <a:t>la presenza quotidiana di ciascun neonato veniva annotata in un registro che riportava anche la data della sua nascita, la residenza, la professione dei genitori e alcune osservazioni mediche sulla sua crescita.</a:t>
            </a:r>
          </a:p>
        </p:txBody>
      </p:sp>
    </p:spTree>
    <p:extLst>
      <p:ext uri="{BB962C8B-B14F-4D97-AF65-F5344CB8AC3E}">
        <p14:creationId xmlns:p14="http://schemas.microsoft.com/office/powerpoint/2010/main" val="5550314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useBgFill="1">
        <p:nvSpPr>
          <p:cNvPr id="14" name="Freeform: Shape 15">
            <a:extLst>
              <a:ext uri="{FF2B5EF4-FFF2-40B4-BE49-F238E27FC236}">
                <a16:creationId xmlns:a16="http://schemas.microsoft.com/office/drawing/2014/main" id="{C5486FEF-95C5-433A-8B8C-9C07A3C3881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099082"/>
          </a:xfrm>
          <a:custGeom>
            <a:avLst/>
            <a:gdLst>
              <a:gd name="connsiteX0" fmla="*/ 7230262 w 12192000"/>
              <a:gd name="connsiteY0" fmla="*/ 5906862 h 6099082"/>
              <a:gd name="connsiteX1" fmla="*/ 7197115 w 12192000"/>
              <a:gd name="connsiteY1" fmla="*/ 5913338 h 6099082"/>
              <a:gd name="connsiteX2" fmla="*/ 7214545 w 12192000"/>
              <a:gd name="connsiteY2" fmla="*/ 5911744 h 6099082"/>
              <a:gd name="connsiteX3" fmla="*/ 7230262 w 12192000"/>
              <a:gd name="connsiteY3" fmla="*/ 5906862 h 6099082"/>
              <a:gd name="connsiteX4" fmla="*/ 7009120 w 12192000"/>
              <a:gd name="connsiteY4" fmla="*/ 5850263 h 6099082"/>
              <a:gd name="connsiteX5" fmla="*/ 7021563 w 12192000"/>
              <a:gd name="connsiteY5" fmla="*/ 5861355 h 6099082"/>
              <a:gd name="connsiteX6" fmla="*/ 7021563 w 12192000"/>
              <a:gd name="connsiteY6" fmla="*/ 5861354 h 6099082"/>
              <a:gd name="connsiteX7" fmla="*/ 7768443 w 12192000"/>
              <a:gd name="connsiteY7" fmla="*/ 5742074 h 6099082"/>
              <a:gd name="connsiteX8" fmla="*/ 7768443 w 12192000"/>
              <a:gd name="connsiteY8" fmla="*/ 5742075 h 6099082"/>
              <a:gd name="connsiteX9" fmla="*/ 7792447 w 12192000"/>
              <a:gd name="connsiteY9" fmla="*/ 5764553 h 6099082"/>
              <a:gd name="connsiteX10" fmla="*/ 7768443 w 12192000"/>
              <a:gd name="connsiteY10" fmla="*/ 5742074 h 6099082"/>
              <a:gd name="connsiteX11" fmla="*/ 4038748 w 12192000"/>
              <a:gd name="connsiteY11" fmla="*/ 5739955 h 6099082"/>
              <a:gd name="connsiteX12" fmla="*/ 4030517 w 12192000"/>
              <a:gd name="connsiteY12" fmla="*/ 5751599 h 6099082"/>
              <a:gd name="connsiteX13" fmla="*/ 4015609 w 12192000"/>
              <a:gd name="connsiteY13" fmla="*/ 5770450 h 6099082"/>
              <a:gd name="connsiteX14" fmla="*/ 3996845 w 12192000"/>
              <a:gd name="connsiteY14" fmla="*/ 5780104 h 6099082"/>
              <a:gd name="connsiteX15" fmla="*/ 4030518 w 12192000"/>
              <a:gd name="connsiteY15" fmla="*/ 5751599 h 6099082"/>
              <a:gd name="connsiteX16" fmla="*/ 6245343 w 12192000"/>
              <a:gd name="connsiteY16" fmla="*/ 5736549 h 6099082"/>
              <a:gd name="connsiteX17" fmla="*/ 6274406 w 12192000"/>
              <a:gd name="connsiteY17" fmla="*/ 5743345 h 6099082"/>
              <a:gd name="connsiteX18" fmla="*/ 6291246 w 12192000"/>
              <a:gd name="connsiteY18" fmla="*/ 5749662 h 6099082"/>
              <a:gd name="connsiteX19" fmla="*/ 6291385 w 12192000"/>
              <a:gd name="connsiteY19" fmla="*/ 5749714 h 6099082"/>
              <a:gd name="connsiteX20" fmla="*/ 6306284 w 12192000"/>
              <a:gd name="connsiteY20" fmla="*/ 5755552 h 6099082"/>
              <a:gd name="connsiteX21" fmla="*/ 6308075 w 12192000"/>
              <a:gd name="connsiteY21" fmla="*/ 5755968 h 6099082"/>
              <a:gd name="connsiteX22" fmla="*/ 6313854 w 12192000"/>
              <a:gd name="connsiteY22" fmla="*/ 5758133 h 6099082"/>
              <a:gd name="connsiteX23" fmla="*/ 6337047 w 12192000"/>
              <a:gd name="connsiteY23" fmla="*/ 5762696 h 6099082"/>
              <a:gd name="connsiteX24" fmla="*/ 6308075 w 12192000"/>
              <a:gd name="connsiteY24" fmla="*/ 5755968 h 6099082"/>
              <a:gd name="connsiteX25" fmla="*/ 6291385 w 12192000"/>
              <a:gd name="connsiteY25" fmla="*/ 5749714 h 6099082"/>
              <a:gd name="connsiteX26" fmla="*/ 6276197 w 12192000"/>
              <a:gd name="connsiteY26" fmla="*/ 5743764 h 6099082"/>
              <a:gd name="connsiteX27" fmla="*/ 6274406 w 12192000"/>
              <a:gd name="connsiteY27" fmla="*/ 5743345 h 6099082"/>
              <a:gd name="connsiteX28" fmla="*/ 6268612 w 12192000"/>
              <a:gd name="connsiteY28" fmla="*/ 5741171 h 6099082"/>
              <a:gd name="connsiteX29" fmla="*/ 6245343 w 12192000"/>
              <a:gd name="connsiteY29" fmla="*/ 5736549 h 6099082"/>
              <a:gd name="connsiteX30" fmla="*/ 3871824 w 12192000"/>
              <a:gd name="connsiteY30" fmla="*/ 5726642 h 6099082"/>
              <a:gd name="connsiteX31" fmla="*/ 3908498 w 12192000"/>
              <a:gd name="connsiteY31" fmla="*/ 5756123 h 6099082"/>
              <a:gd name="connsiteX32" fmla="*/ 3908984 w 12192000"/>
              <a:gd name="connsiteY32" fmla="*/ 5756350 h 6099082"/>
              <a:gd name="connsiteX33" fmla="*/ 3908498 w 12192000"/>
              <a:gd name="connsiteY33" fmla="*/ 5756123 h 6099082"/>
              <a:gd name="connsiteX34" fmla="*/ 3871824 w 12192000"/>
              <a:gd name="connsiteY34" fmla="*/ 5726642 h 6099082"/>
              <a:gd name="connsiteX35" fmla="*/ 6558837 w 12192000"/>
              <a:gd name="connsiteY35" fmla="*/ 5706717 h 6099082"/>
              <a:gd name="connsiteX36" fmla="*/ 6529984 w 12192000"/>
              <a:gd name="connsiteY36" fmla="*/ 5708163 h 6099082"/>
              <a:gd name="connsiteX37" fmla="*/ 6589207 w 12192000"/>
              <a:gd name="connsiteY37" fmla="*/ 5711593 h 6099082"/>
              <a:gd name="connsiteX38" fmla="*/ 6558837 w 12192000"/>
              <a:gd name="connsiteY38" fmla="*/ 5706717 h 6099082"/>
              <a:gd name="connsiteX39" fmla="*/ 4834454 w 12192000"/>
              <a:gd name="connsiteY39" fmla="*/ 5646059 h 6099082"/>
              <a:gd name="connsiteX40" fmla="*/ 4883985 w 12192000"/>
              <a:gd name="connsiteY40" fmla="*/ 5670301 h 6099082"/>
              <a:gd name="connsiteX41" fmla="*/ 4858238 w 12192000"/>
              <a:gd name="connsiteY41" fmla="*/ 5663787 h 6099082"/>
              <a:gd name="connsiteX42" fmla="*/ 4834454 w 12192000"/>
              <a:gd name="connsiteY42" fmla="*/ 5646059 h 6099082"/>
              <a:gd name="connsiteX43" fmla="*/ 5056443 w 12192000"/>
              <a:gd name="connsiteY43" fmla="*/ 5643725 h 6099082"/>
              <a:gd name="connsiteX44" fmla="*/ 5072588 w 12192000"/>
              <a:gd name="connsiteY44" fmla="*/ 5644505 h 6099082"/>
              <a:gd name="connsiteX45" fmla="*/ 5089161 w 12192000"/>
              <a:gd name="connsiteY45" fmla="*/ 5653107 h 6099082"/>
              <a:gd name="connsiteX46" fmla="*/ 5056443 w 12192000"/>
              <a:gd name="connsiteY46" fmla="*/ 5643725 h 6099082"/>
              <a:gd name="connsiteX47" fmla="*/ 739852 w 12192000"/>
              <a:gd name="connsiteY47" fmla="*/ 5343843 h 6099082"/>
              <a:gd name="connsiteX48" fmla="*/ 724278 w 12192000"/>
              <a:gd name="connsiteY48" fmla="*/ 5365062 h 6099082"/>
              <a:gd name="connsiteX49" fmla="*/ 708621 w 12192000"/>
              <a:gd name="connsiteY49" fmla="*/ 5381222 h 6099082"/>
              <a:gd name="connsiteX50" fmla="*/ 691439 w 12192000"/>
              <a:gd name="connsiteY50" fmla="*/ 5386697 h 6099082"/>
              <a:gd name="connsiteX51" fmla="*/ 708622 w 12192000"/>
              <a:gd name="connsiteY51" fmla="*/ 5381222 h 6099082"/>
              <a:gd name="connsiteX52" fmla="*/ 724279 w 12192000"/>
              <a:gd name="connsiteY52" fmla="*/ 5365062 h 6099082"/>
              <a:gd name="connsiteX53" fmla="*/ 739852 w 12192000"/>
              <a:gd name="connsiteY53" fmla="*/ 5343843 h 6099082"/>
              <a:gd name="connsiteX54" fmla="*/ 8934151 w 12192000"/>
              <a:gd name="connsiteY54" fmla="*/ 5275333 h 6099082"/>
              <a:gd name="connsiteX55" fmla="*/ 8954249 w 12192000"/>
              <a:gd name="connsiteY55" fmla="*/ 5290264 h 6099082"/>
              <a:gd name="connsiteX56" fmla="*/ 8962389 w 12192000"/>
              <a:gd name="connsiteY56" fmla="*/ 5293563 h 6099082"/>
              <a:gd name="connsiteX57" fmla="*/ 8954250 w 12192000"/>
              <a:gd name="connsiteY57" fmla="*/ 5290264 h 6099082"/>
              <a:gd name="connsiteX58" fmla="*/ 8934151 w 12192000"/>
              <a:gd name="connsiteY58" fmla="*/ 5275333 h 6099082"/>
              <a:gd name="connsiteX59" fmla="*/ 2314816 w 12192000"/>
              <a:gd name="connsiteY59" fmla="*/ 5273737 h 6099082"/>
              <a:gd name="connsiteX60" fmla="*/ 2300909 w 12192000"/>
              <a:gd name="connsiteY60" fmla="*/ 5279143 h 6099082"/>
              <a:gd name="connsiteX61" fmla="*/ 2216515 w 12192000"/>
              <a:gd name="connsiteY61" fmla="*/ 5314887 h 6099082"/>
              <a:gd name="connsiteX62" fmla="*/ 2300910 w 12192000"/>
              <a:gd name="connsiteY62" fmla="*/ 5279143 h 6099082"/>
              <a:gd name="connsiteX63" fmla="*/ 1916629 w 12192000"/>
              <a:gd name="connsiteY63" fmla="*/ 5252000 h 6099082"/>
              <a:gd name="connsiteX64" fmla="*/ 1907132 w 12192000"/>
              <a:gd name="connsiteY64" fmla="*/ 5255330 h 6099082"/>
              <a:gd name="connsiteX65" fmla="*/ 1866619 w 12192000"/>
              <a:gd name="connsiteY65" fmla="*/ 5265015 h 6099082"/>
              <a:gd name="connsiteX66" fmla="*/ 1907133 w 12192000"/>
              <a:gd name="connsiteY66" fmla="*/ 5255330 h 6099082"/>
              <a:gd name="connsiteX67" fmla="*/ 2058204 w 12192000"/>
              <a:gd name="connsiteY67" fmla="*/ 5241232 h 6099082"/>
              <a:gd name="connsiteX68" fmla="*/ 2108194 w 12192000"/>
              <a:gd name="connsiteY68" fmla="*/ 5255939 h 6099082"/>
              <a:gd name="connsiteX69" fmla="*/ 2058204 w 12192000"/>
              <a:gd name="connsiteY69" fmla="*/ 5241232 h 6099082"/>
              <a:gd name="connsiteX70" fmla="*/ 0 w 12192000"/>
              <a:gd name="connsiteY70" fmla="*/ 0 h 6099082"/>
              <a:gd name="connsiteX71" fmla="*/ 12191456 w 12192000"/>
              <a:gd name="connsiteY71" fmla="*/ 0 h 6099082"/>
              <a:gd name="connsiteX72" fmla="*/ 12191456 w 12192000"/>
              <a:gd name="connsiteY72" fmla="*/ 873938 h 6099082"/>
              <a:gd name="connsiteX73" fmla="*/ 12192000 w 12192000"/>
              <a:gd name="connsiteY73" fmla="*/ 873938 h 6099082"/>
              <a:gd name="connsiteX74" fmla="*/ 12192000 w 12192000"/>
              <a:gd name="connsiteY74" fmla="*/ 3249107 h 6099082"/>
              <a:gd name="connsiteX75" fmla="*/ 12192000 w 12192000"/>
              <a:gd name="connsiteY75" fmla="*/ 3283970 h 6099082"/>
              <a:gd name="connsiteX76" fmla="*/ 12192000 w 12192000"/>
              <a:gd name="connsiteY76" fmla="*/ 3681702 h 6099082"/>
              <a:gd name="connsiteX77" fmla="*/ 12160947 w 12192000"/>
              <a:gd name="connsiteY77" fmla="*/ 3710323 h 6099082"/>
              <a:gd name="connsiteX78" fmla="*/ 12026448 w 12192000"/>
              <a:gd name="connsiteY78" fmla="*/ 3770523 h 6099082"/>
              <a:gd name="connsiteX79" fmla="*/ 11986443 w 12192000"/>
              <a:gd name="connsiteY79" fmla="*/ 3786526 h 6099082"/>
              <a:gd name="connsiteX80" fmla="*/ 11821656 w 12192000"/>
              <a:gd name="connsiteY80" fmla="*/ 3889591 h 6099082"/>
              <a:gd name="connsiteX81" fmla="*/ 11672489 w 12192000"/>
              <a:gd name="connsiteY81" fmla="*/ 4017039 h 6099082"/>
              <a:gd name="connsiteX82" fmla="*/ 11562947 w 12192000"/>
              <a:gd name="connsiteY82" fmla="*/ 4168300 h 6099082"/>
              <a:gd name="connsiteX83" fmla="*/ 11532275 w 12192000"/>
              <a:gd name="connsiteY83" fmla="*/ 4204307 h 6099082"/>
              <a:gd name="connsiteX84" fmla="*/ 11448453 w 12192000"/>
              <a:gd name="connsiteY84" fmla="*/ 4249457 h 6099082"/>
              <a:gd name="connsiteX85" fmla="*/ 11374346 w 12192000"/>
              <a:gd name="connsiteY85" fmla="*/ 4283366 h 6099082"/>
              <a:gd name="connsiteX86" fmla="*/ 11320623 w 12192000"/>
              <a:gd name="connsiteY86" fmla="*/ 4320897 h 6099082"/>
              <a:gd name="connsiteX87" fmla="*/ 11275283 w 12192000"/>
              <a:gd name="connsiteY87" fmla="*/ 4355378 h 6099082"/>
              <a:gd name="connsiteX88" fmla="*/ 11172600 w 12192000"/>
              <a:gd name="connsiteY88" fmla="*/ 4444536 h 6099082"/>
              <a:gd name="connsiteX89" fmla="*/ 11058869 w 12192000"/>
              <a:gd name="connsiteY89" fmla="*/ 4519786 h 6099082"/>
              <a:gd name="connsiteX90" fmla="*/ 10967423 w 12192000"/>
              <a:gd name="connsiteY90" fmla="*/ 4611991 h 6099082"/>
              <a:gd name="connsiteX91" fmla="*/ 10929704 w 12192000"/>
              <a:gd name="connsiteY91" fmla="*/ 4661903 h 6099082"/>
              <a:gd name="connsiteX92" fmla="*/ 10850453 w 12192000"/>
              <a:gd name="connsiteY92" fmla="*/ 4696003 h 6099082"/>
              <a:gd name="connsiteX93" fmla="*/ 10764534 w 12192000"/>
              <a:gd name="connsiteY93" fmla="*/ 4749345 h 6099082"/>
              <a:gd name="connsiteX94" fmla="*/ 10703573 w 12192000"/>
              <a:gd name="connsiteY94" fmla="*/ 4802305 h 6099082"/>
              <a:gd name="connsiteX95" fmla="*/ 10656519 w 12192000"/>
              <a:gd name="connsiteY95" fmla="*/ 4837740 h 6099082"/>
              <a:gd name="connsiteX96" fmla="*/ 10590031 w 12192000"/>
              <a:gd name="connsiteY96" fmla="*/ 4873366 h 6099082"/>
              <a:gd name="connsiteX97" fmla="*/ 10523354 w 12192000"/>
              <a:gd name="connsiteY97" fmla="*/ 4920039 h 6099082"/>
              <a:gd name="connsiteX98" fmla="*/ 10490969 w 12192000"/>
              <a:gd name="connsiteY98" fmla="*/ 4948806 h 6099082"/>
              <a:gd name="connsiteX99" fmla="*/ 10428291 w 12192000"/>
              <a:gd name="connsiteY99" fmla="*/ 4996622 h 6099082"/>
              <a:gd name="connsiteX100" fmla="*/ 10363709 w 12192000"/>
              <a:gd name="connsiteY100" fmla="*/ 5041201 h 6099082"/>
              <a:gd name="connsiteX101" fmla="*/ 10242357 w 12192000"/>
              <a:gd name="connsiteY101" fmla="*/ 5092257 h 6099082"/>
              <a:gd name="connsiteX102" fmla="*/ 10131863 w 12192000"/>
              <a:gd name="connsiteY102" fmla="*/ 5167315 h 6099082"/>
              <a:gd name="connsiteX103" fmla="*/ 10044230 w 12192000"/>
              <a:gd name="connsiteY103" fmla="*/ 5222182 h 6099082"/>
              <a:gd name="connsiteX104" fmla="*/ 9993175 w 12192000"/>
              <a:gd name="connsiteY104" fmla="*/ 5258189 h 6099082"/>
              <a:gd name="connsiteX105" fmla="*/ 9899446 w 12192000"/>
              <a:gd name="connsiteY105" fmla="*/ 5338582 h 6099082"/>
              <a:gd name="connsiteX106" fmla="*/ 9754088 w 12192000"/>
              <a:gd name="connsiteY106" fmla="*/ 5423166 h 6099082"/>
              <a:gd name="connsiteX107" fmla="*/ 9666265 w 12192000"/>
              <a:gd name="connsiteY107" fmla="*/ 5468888 h 6099082"/>
              <a:gd name="connsiteX108" fmla="*/ 9477283 w 12192000"/>
              <a:gd name="connsiteY108" fmla="*/ 5537851 h 6099082"/>
              <a:gd name="connsiteX109" fmla="*/ 9416321 w 12192000"/>
              <a:gd name="connsiteY109" fmla="*/ 5562426 h 6099082"/>
              <a:gd name="connsiteX110" fmla="*/ 9346597 w 12192000"/>
              <a:gd name="connsiteY110" fmla="*/ 5578619 h 6099082"/>
              <a:gd name="connsiteX111" fmla="*/ 9234579 w 12192000"/>
              <a:gd name="connsiteY111" fmla="*/ 5616911 h 6099082"/>
              <a:gd name="connsiteX112" fmla="*/ 9015878 w 12192000"/>
              <a:gd name="connsiteY112" fmla="*/ 5682826 h 6099082"/>
              <a:gd name="connsiteX113" fmla="*/ 8967871 w 12192000"/>
              <a:gd name="connsiteY113" fmla="*/ 5692923 h 6099082"/>
              <a:gd name="connsiteX114" fmla="*/ 8845565 w 12192000"/>
              <a:gd name="connsiteY114" fmla="*/ 5735407 h 6099082"/>
              <a:gd name="connsiteX115" fmla="*/ 8772219 w 12192000"/>
              <a:gd name="connsiteY115" fmla="*/ 5763982 h 6099082"/>
              <a:gd name="connsiteX116" fmla="*/ 8711448 w 12192000"/>
              <a:gd name="connsiteY116" fmla="*/ 5780366 h 6099082"/>
              <a:gd name="connsiteX117" fmla="*/ 8657726 w 12192000"/>
              <a:gd name="connsiteY117" fmla="*/ 5787986 h 6099082"/>
              <a:gd name="connsiteX118" fmla="*/ 8516369 w 12192000"/>
              <a:gd name="connsiteY118" fmla="*/ 5825705 h 6099082"/>
              <a:gd name="connsiteX119" fmla="*/ 8459979 w 12192000"/>
              <a:gd name="connsiteY119" fmla="*/ 5840566 h 6099082"/>
              <a:gd name="connsiteX120" fmla="*/ 8313671 w 12192000"/>
              <a:gd name="connsiteY120" fmla="*/ 5891622 h 6099082"/>
              <a:gd name="connsiteX121" fmla="*/ 8189651 w 12192000"/>
              <a:gd name="connsiteY121" fmla="*/ 5925341 h 6099082"/>
              <a:gd name="connsiteX122" fmla="*/ 8137835 w 12192000"/>
              <a:gd name="connsiteY122" fmla="*/ 5941534 h 6099082"/>
              <a:gd name="connsiteX123" fmla="*/ 8019339 w 12192000"/>
              <a:gd name="connsiteY123" fmla="*/ 5968586 h 6099082"/>
              <a:gd name="connsiteX124" fmla="*/ 7952280 w 12192000"/>
              <a:gd name="connsiteY124" fmla="*/ 5987637 h 6099082"/>
              <a:gd name="connsiteX125" fmla="*/ 7788636 w 12192000"/>
              <a:gd name="connsiteY125" fmla="*/ 6009163 h 6099082"/>
              <a:gd name="connsiteX126" fmla="*/ 7619655 w 12192000"/>
              <a:gd name="connsiteY126" fmla="*/ 6029928 h 6099082"/>
              <a:gd name="connsiteX127" fmla="*/ 7526880 w 12192000"/>
              <a:gd name="connsiteY127" fmla="*/ 6036786 h 6099082"/>
              <a:gd name="connsiteX128" fmla="*/ 7445916 w 12192000"/>
              <a:gd name="connsiteY128" fmla="*/ 6047647 h 6099082"/>
              <a:gd name="connsiteX129" fmla="*/ 7375428 w 12192000"/>
              <a:gd name="connsiteY129" fmla="*/ 6054505 h 6099082"/>
              <a:gd name="connsiteX130" fmla="*/ 7263220 w 12192000"/>
              <a:gd name="connsiteY130" fmla="*/ 6068411 h 6099082"/>
              <a:gd name="connsiteX131" fmla="*/ 7216547 w 12192000"/>
              <a:gd name="connsiteY131" fmla="*/ 6072032 h 6099082"/>
              <a:gd name="connsiteX132" fmla="*/ 7106432 w 12192000"/>
              <a:gd name="connsiteY132" fmla="*/ 6071840 h 6099082"/>
              <a:gd name="connsiteX133" fmla="*/ 7068141 w 12192000"/>
              <a:gd name="connsiteY133" fmla="*/ 6069936 h 6099082"/>
              <a:gd name="connsiteX134" fmla="*/ 6994415 w 12192000"/>
              <a:gd name="connsiteY134" fmla="*/ 6046313 h 6099082"/>
              <a:gd name="connsiteX135" fmla="*/ 6985653 w 12192000"/>
              <a:gd name="connsiteY135" fmla="*/ 6044599 h 6099082"/>
              <a:gd name="connsiteX136" fmla="*/ 6937263 w 12192000"/>
              <a:gd name="connsiteY136" fmla="*/ 6035263 h 6099082"/>
              <a:gd name="connsiteX137" fmla="*/ 6910782 w 12192000"/>
              <a:gd name="connsiteY137" fmla="*/ 6032214 h 6099082"/>
              <a:gd name="connsiteX138" fmla="*/ 6810195 w 12192000"/>
              <a:gd name="connsiteY138" fmla="*/ 6012784 h 6099082"/>
              <a:gd name="connsiteX139" fmla="*/ 6752283 w 12192000"/>
              <a:gd name="connsiteY139" fmla="*/ 6003639 h 6099082"/>
              <a:gd name="connsiteX140" fmla="*/ 6705417 w 12192000"/>
              <a:gd name="connsiteY140" fmla="*/ 6004974 h 6099082"/>
              <a:gd name="connsiteX141" fmla="*/ 6623118 w 12192000"/>
              <a:gd name="connsiteY141" fmla="*/ 6006687 h 6099082"/>
              <a:gd name="connsiteX142" fmla="*/ 6596828 w 12192000"/>
              <a:gd name="connsiteY142" fmla="*/ 6011070 h 6099082"/>
              <a:gd name="connsiteX143" fmla="*/ 6477951 w 12192000"/>
              <a:gd name="connsiteY143" fmla="*/ 5998495 h 6099082"/>
              <a:gd name="connsiteX144" fmla="*/ 6410131 w 12192000"/>
              <a:gd name="connsiteY144" fmla="*/ 5997543 h 6099082"/>
              <a:gd name="connsiteX145" fmla="*/ 6333739 w 12192000"/>
              <a:gd name="connsiteY145" fmla="*/ 5981920 h 6099082"/>
              <a:gd name="connsiteX146" fmla="*/ 6311449 w 12192000"/>
              <a:gd name="connsiteY146" fmla="*/ 5982682 h 6099082"/>
              <a:gd name="connsiteX147" fmla="*/ 6286493 w 12192000"/>
              <a:gd name="connsiteY147" fmla="*/ 5984017 h 6099082"/>
              <a:gd name="connsiteX148" fmla="*/ 6209909 w 12192000"/>
              <a:gd name="connsiteY148" fmla="*/ 5985161 h 6099082"/>
              <a:gd name="connsiteX149" fmla="*/ 6163424 w 12192000"/>
              <a:gd name="connsiteY149" fmla="*/ 5990874 h 6099082"/>
              <a:gd name="connsiteX150" fmla="*/ 6074841 w 12192000"/>
              <a:gd name="connsiteY150" fmla="*/ 5987447 h 6099082"/>
              <a:gd name="connsiteX151" fmla="*/ 6042072 w 12192000"/>
              <a:gd name="connsiteY151" fmla="*/ 5992399 h 6099082"/>
              <a:gd name="connsiteX152" fmla="*/ 5959204 w 12192000"/>
              <a:gd name="connsiteY152" fmla="*/ 5992971 h 6099082"/>
              <a:gd name="connsiteX153" fmla="*/ 5884905 w 12192000"/>
              <a:gd name="connsiteY153" fmla="*/ 5990113 h 6099082"/>
              <a:gd name="connsiteX154" fmla="*/ 5813275 w 12192000"/>
              <a:gd name="connsiteY154" fmla="*/ 5991637 h 6099082"/>
              <a:gd name="connsiteX155" fmla="*/ 5762029 w 12192000"/>
              <a:gd name="connsiteY155" fmla="*/ 5997923 h 6099082"/>
              <a:gd name="connsiteX156" fmla="*/ 5706401 w 12192000"/>
              <a:gd name="connsiteY156" fmla="*/ 6001734 h 6099082"/>
              <a:gd name="connsiteX157" fmla="*/ 5553045 w 12192000"/>
              <a:gd name="connsiteY157" fmla="*/ 6024403 h 6099082"/>
              <a:gd name="connsiteX158" fmla="*/ 5524660 w 12192000"/>
              <a:gd name="connsiteY158" fmla="*/ 6018880 h 6099082"/>
              <a:gd name="connsiteX159" fmla="*/ 5363491 w 12192000"/>
              <a:gd name="connsiteY159" fmla="*/ 6013736 h 6099082"/>
              <a:gd name="connsiteX160" fmla="*/ 5328437 w 12192000"/>
              <a:gd name="connsiteY160" fmla="*/ 6014118 h 6099082"/>
              <a:gd name="connsiteX161" fmla="*/ 5234326 w 12192000"/>
              <a:gd name="connsiteY161" fmla="*/ 5991637 h 6099082"/>
              <a:gd name="connsiteX162" fmla="*/ 5089161 w 12192000"/>
              <a:gd name="connsiteY162" fmla="*/ 6027262 h 6099082"/>
              <a:gd name="connsiteX163" fmla="*/ 4953328 w 12192000"/>
              <a:gd name="connsiteY163" fmla="*/ 6071840 h 6099082"/>
              <a:gd name="connsiteX164" fmla="*/ 4936184 w 12192000"/>
              <a:gd name="connsiteY164" fmla="*/ 6077555 h 6099082"/>
              <a:gd name="connsiteX165" fmla="*/ 4887414 w 12192000"/>
              <a:gd name="connsiteY165" fmla="*/ 6087272 h 6099082"/>
              <a:gd name="connsiteX166" fmla="*/ 4827024 w 12192000"/>
              <a:gd name="connsiteY166" fmla="*/ 6090701 h 6099082"/>
              <a:gd name="connsiteX167" fmla="*/ 4750439 w 12192000"/>
              <a:gd name="connsiteY167" fmla="*/ 6099082 h 6099082"/>
              <a:gd name="connsiteX168" fmla="*/ 4689097 w 12192000"/>
              <a:gd name="connsiteY168" fmla="*/ 6088605 h 6099082"/>
              <a:gd name="connsiteX169" fmla="*/ 4603368 w 12192000"/>
              <a:gd name="connsiteY169" fmla="*/ 6072984 h 6099082"/>
              <a:gd name="connsiteX170" fmla="*/ 4522595 w 12192000"/>
              <a:gd name="connsiteY170" fmla="*/ 6058123 h 6099082"/>
              <a:gd name="connsiteX171" fmla="*/ 4497067 w 12192000"/>
              <a:gd name="connsiteY171" fmla="*/ 6075649 h 6099082"/>
              <a:gd name="connsiteX172" fmla="*/ 4457632 w 12192000"/>
              <a:gd name="connsiteY172" fmla="*/ 6090890 h 6099082"/>
              <a:gd name="connsiteX173" fmla="*/ 4413816 w 12192000"/>
              <a:gd name="connsiteY173" fmla="*/ 6072601 h 6099082"/>
              <a:gd name="connsiteX174" fmla="*/ 4311323 w 12192000"/>
              <a:gd name="connsiteY174" fmla="*/ 6034693 h 6099082"/>
              <a:gd name="connsiteX175" fmla="*/ 4246551 w 12192000"/>
              <a:gd name="connsiteY175" fmla="*/ 6032976 h 6099082"/>
              <a:gd name="connsiteX176" fmla="*/ 4105766 w 12192000"/>
              <a:gd name="connsiteY176" fmla="*/ 6016784 h 6099082"/>
              <a:gd name="connsiteX177" fmla="*/ 4013753 w 12192000"/>
              <a:gd name="connsiteY177" fmla="*/ 5993733 h 6099082"/>
              <a:gd name="connsiteX178" fmla="*/ 3947648 w 12192000"/>
              <a:gd name="connsiteY178" fmla="*/ 5967634 h 6099082"/>
              <a:gd name="connsiteX179" fmla="*/ 3852966 w 12192000"/>
              <a:gd name="connsiteY179" fmla="*/ 5933533 h 6099082"/>
              <a:gd name="connsiteX180" fmla="*/ 3757902 w 12192000"/>
              <a:gd name="connsiteY180" fmla="*/ 5915816 h 6099082"/>
              <a:gd name="connsiteX181" fmla="*/ 3689131 w 12192000"/>
              <a:gd name="connsiteY181" fmla="*/ 5893526 h 6099082"/>
              <a:gd name="connsiteX182" fmla="*/ 3605116 w 12192000"/>
              <a:gd name="connsiteY182" fmla="*/ 5878285 h 6099082"/>
              <a:gd name="connsiteX183" fmla="*/ 3534629 w 12192000"/>
              <a:gd name="connsiteY183" fmla="*/ 5877715 h 6099082"/>
              <a:gd name="connsiteX184" fmla="*/ 3424135 w 12192000"/>
              <a:gd name="connsiteY184" fmla="*/ 5880382 h 6099082"/>
              <a:gd name="connsiteX185" fmla="*/ 3288877 w 12192000"/>
              <a:gd name="connsiteY185" fmla="*/ 5834280 h 6099082"/>
              <a:gd name="connsiteX186" fmla="*/ 3234202 w 12192000"/>
              <a:gd name="connsiteY186" fmla="*/ 5823991 h 6099082"/>
              <a:gd name="connsiteX187" fmla="*/ 3182763 w 12192000"/>
              <a:gd name="connsiteY187" fmla="*/ 5819229 h 6099082"/>
              <a:gd name="connsiteX188" fmla="*/ 3073604 w 12192000"/>
              <a:gd name="connsiteY188" fmla="*/ 5788558 h 6099082"/>
              <a:gd name="connsiteX189" fmla="*/ 3029216 w 12192000"/>
              <a:gd name="connsiteY189" fmla="*/ 5778459 h 6099082"/>
              <a:gd name="connsiteX190" fmla="*/ 2967110 w 12192000"/>
              <a:gd name="connsiteY190" fmla="*/ 5778651 h 6099082"/>
              <a:gd name="connsiteX191" fmla="*/ 2854140 w 12192000"/>
              <a:gd name="connsiteY191" fmla="*/ 5764553 h 6099082"/>
              <a:gd name="connsiteX192" fmla="*/ 2741360 w 12192000"/>
              <a:gd name="connsiteY192" fmla="*/ 5723403 h 6099082"/>
              <a:gd name="connsiteX193" fmla="*/ 2693543 w 12192000"/>
              <a:gd name="connsiteY193" fmla="*/ 5727405 h 6099082"/>
              <a:gd name="connsiteX194" fmla="*/ 2676398 w 12192000"/>
              <a:gd name="connsiteY194" fmla="*/ 5726453 h 6099082"/>
              <a:gd name="connsiteX195" fmla="*/ 2522279 w 12192000"/>
              <a:gd name="connsiteY195" fmla="*/ 5703782 h 6099082"/>
              <a:gd name="connsiteX196" fmla="*/ 2506847 w 12192000"/>
              <a:gd name="connsiteY196" fmla="*/ 5701305 h 6099082"/>
              <a:gd name="connsiteX197" fmla="*/ 2434456 w 12192000"/>
              <a:gd name="connsiteY197" fmla="*/ 5681112 h 6099082"/>
              <a:gd name="connsiteX198" fmla="*/ 2251948 w 12192000"/>
              <a:gd name="connsiteY198" fmla="*/ 5668538 h 6099082"/>
              <a:gd name="connsiteX199" fmla="*/ 2240710 w 12192000"/>
              <a:gd name="connsiteY199" fmla="*/ 5667014 h 6099082"/>
              <a:gd name="connsiteX200" fmla="*/ 2179556 w 12192000"/>
              <a:gd name="connsiteY200" fmla="*/ 5677111 h 6099082"/>
              <a:gd name="connsiteX201" fmla="*/ 2149267 w 12192000"/>
              <a:gd name="connsiteY201" fmla="*/ 5691399 h 6099082"/>
              <a:gd name="connsiteX202" fmla="*/ 2102021 w 12192000"/>
              <a:gd name="connsiteY202" fmla="*/ 5706259 h 6099082"/>
              <a:gd name="connsiteX203" fmla="*/ 2054013 w 12192000"/>
              <a:gd name="connsiteY203" fmla="*/ 5711784 h 6099082"/>
              <a:gd name="connsiteX204" fmla="*/ 1973429 w 12192000"/>
              <a:gd name="connsiteY204" fmla="*/ 5689303 h 6099082"/>
              <a:gd name="connsiteX205" fmla="*/ 1944092 w 12192000"/>
              <a:gd name="connsiteY205" fmla="*/ 5687017 h 6099082"/>
              <a:gd name="connsiteX206" fmla="*/ 1878748 w 12192000"/>
              <a:gd name="connsiteY206" fmla="*/ 5676159 h 6099082"/>
              <a:gd name="connsiteX207" fmla="*/ 1821596 w 12192000"/>
              <a:gd name="connsiteY207" fmla="*/ 5676920 h 6099082"/>
              <a:gd name="connsiteX208" fmla="*/ 1775684 w 12192000"/>
              <a:gd name="connsiteY208" fmla="*/ 5694257 h 6099082"/>
              <a:gd name="connsiteX209" fmla="*/ 1709006 w 12192000"/>
              <a:gd name="connsiteY209" fmla="*/ 5697685 h 6099082"/>
              <a:gd name="connsiteX210" fmla="*/ 1665950 w 12192000"/>
              <a:gd name="connsiteY210" fmla="*/ 5685113 h 6099082"/>
              <a:gd name="connsiteX211" fmla="*/ 1657188 w 12192000"/>
              <a:gd name="connsiteY211" fmla="*/ 5683399 h 6099082"/>
              <a:gd name="connsiteX212" fmla="*/ 1544598 w 12192000"/>
              <a:gd name="connsiteY212" fmla="*/ 5682634 h 6099082"/>
              <a:gd name="connsiteX213" fmla="*/ 1404006 w 12192000"/>
              <a:gd name="connsiteY213" fmla="*/ 5720546 h 6099082"/>
              <a:gd name="connsiteX214" fmla="*/ 1380762 w 12192000"/>
              <a:gd name="connsiteY214" fmla="*/ 5728549 h 6099082"/>
              <a:gd name="connsiteX215" fmla="*/ 1267411 w 12192000"/>
              <a:gd name="connsiteY215" fmla="*/ 5742455 h 6099082"/>
              <a:gd name="connsiteX216" fmla="*/ 1206641 w 12192000"/>
              <a:gd name="connsiteY216" fmla="*/ 5756553 h 6099082"/>
              <a:gd name="connsiteX217" fmla="*/ 1162823 w 12192000"/>
              <a:gd name="connsiteY217" fmla="*/ 5757315 h 6099082"/>
              <a:gd name="connsiteX218" fmla="*/ 1109865 w 12192000"/>
              <a:gd name="connsiteY218" fmla="*/ 5782270 h 6099082"/>
              <a:gd name="connsiteX219" fmla="*/ 1092527 w 12192000"/>
              <a:gd name="connsiteY219" fmla="*/ 5793130 h 6099082"/>
              <a:gd name="connsiteX220" fmla="*/ 1071762 w 12192000"/>
              <a:gd name="connsiteY220" fmla="*/ 5799607 h 6099082"/>
              <a:gd name="connsiteX221" fmla="*/ 977653 w 12192000"/>
              <a:gd name="connsiteY221" fmla="*/ 5820182 h 6099082"/>
              <a:gd name="connsiteX222" fmla="*/ 960887 w 12192000"/>
              <a:gd name="connsiteY222" fmla="*/ 5831801 h 6099082"/>
              <a:gd name="connsiteX223" fmla="*/ 949646 w 12192000"/>
              <a:gd name="connsiteY223" fmla="*/ 5839042 h 6099082"/>
              <a:gd name="connsiteX224" fmla="*/ 858205 w 12192000"/>
              <a:gd name="connsiteY224" fmla="*/ 5851234 h 6099082"/>
              <a:gd name="connsiteX225" fmla="*/ 801053 w 12192000"/>
              <a:gd name="connsiteY225" fmla="*/ 5885715 h 6099082"/>
              <a:gd name="connsiteX226" fmla="*/ 785432 w 12192000"/>
              <a:gd name="connsiteY226" fmla="*/ 5900384 h 6099082"/>
              <a:gd name="connsiteX227" fmla="*/ 730754 w 12192000"/>
              <a:gd name="connsiteY227" fmla="*/ 5922482 h 6099082"/>
              <a:gd name="connsiteX228" fmla="*/ 546917 w 12192000"/>
              <a:gd name="connsiteY228" fmla="*/ 5964966 h 6099082"/>
              <a:gd name="connsiteX229" fmla="*/ 494337 w 12192000"/>
              <a:gd name="connsiteY229" fmla="*/ 5949915 h 6099082"/>
              <a:gd name="connsiteX230" fmla="*/ 394511 w 12192000"/>
              <a:gd name="connsiteY230" fmla="*/ 5990303 h 6099082"/>
              <a:gd name="connsiteX231" fmla="*/ 307259 w 12192000"/>
              <a:gd name="connsiteY231" fmla="*/ 6013163 h 6099082"/>
              <a:gd name="connsiteX232" fmla="*/ 274873 w 12192000"/>
              <a:gd name="connsiteY232" fmla="*/ 6018690 h 6099082"/>
              <a:gd name="connsiteX233" fmla="*/ 172384 w 12192000"/>
              <a:gd name="connsiteY233" fmla="*/ 6028786 h 6099082"/>
              <a:gd name="connsiteX234" fmla="*/ 119613 w 12192000"/>
              <a:gd name="connsiteY234" fmla="*/ 6051647 h 6099082"/>
              <a:gd name="connsiteX235" fmla="*/ 61197 w 12192000"/>
              <a:gd name="connsiteY235" fmla="*/ 6069150 h 6099082"/>
              <a:gd name="connsiteX236" fmla="*/ 544 w 12192000"/>
              <a:gd name="connsiteY236" fmla="*/ 6073921 h 6099082"/>
              <a:gd name="connsiteX237" fmla="*/ 544 w 12192000"/>
              <a:gd name="connsiteY237" fmla="*/ 5946682 h 6099082"/>
              <a:gd name="connsiteX238" fmla="*/ 0 w 12192000"/>
              <a:gd name="connsiteY238" fmla="*/ 5946682 h 6099082"/>
              <a:gd name="connsiteX239" fmla="*/ 0 w 12192000"/>
              <a:gd name="connsiteY239" fmla="*/ 1335314 h 6099082"/>
              <a:gd name="connsiteX240" fmla="*/ 0 w 12192000"/>
              <a:gd name="connsiteY240" fmla="*/ 873938 h 609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12192000" h="6099082">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6" y="5749662"/>
                </a:lnTo>
                <a:lnTo>
                  <a:pt x="6291385" y="5749714"/>
                </a:lnTo>
                <a:lnTo>
                  <a:pt x="6306284" y="5755552"/>
                </a:lnTo>
                <a:lnTo>
                  <a:pt x="6308075" y="5755968"/>
                </a:lnTo>
                <a:lnTo>
                  <a:pt x="6313854" y="5758133"/>
                </a:lnTo>
                <a:cubicBezTo>
                  <a:pt x="6321454" y="5760521"/>
                  <a:pt x="6329151" y="5762258"/>
                  <a:pt x="6337047" y="5762696"/>
                </a:cubicBezTo>
                <a:lnTo>
                  <a:pt x="6308075" y="5755968"/>
                </a:lnTo>
                <a:lnTo>
                  <a:pt x="6291385" y="5749714"/>
                </a:lnTo>
                <a:lnTo>
                  <a:pt x="6276197" y="5743764"/>
                </a:lnTo>
                <a:lnTo>
                  <a:pt x="6274406" y="5743345"/>
                </a:lnTo>
                <a:lnTo>
                  <a:pt x="6268612" y="5741171"/>
                </a:lnTo>
                <a:cubicBezTo>
                  <a:pt x="6260996" y="5738770"/>
                  <a:pt x="6253273" y="5737013"/>
                  <a:pt x="6245343" y="5736549"/>
                </a:cubicBezTo>
                <a:close/>
                <a:moveTo>
                  <a:pt x="3871824" y="5726642"/>
                </a:moveTo>
                <a:cubicBezTo>
                  <a:pt x="3883350" y="5738834"/>
                  <a:pt x="3895591" y="5748360"/>
                  <a:pt x="3908498" y="5756123"/>
                </a:cubicBezTo>
                <a:lnTo>
                  <a:pt x="3908984" y="5756350"/>
                </a:lnTo>
                <a:lnTo>
                  <a:pt x="3908498" y="5756123"/>
                </a:lnTo>
                <a:cubicBezTo>
                  <a:pt x="3895591" y="5748360"/>
                  <a:pt x="3883351" y="5738834"/>
                  <a:pt x="3871824" y="5726642"/>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5" y="5670301"/>
                </a:cubicBezTo>
                <a:lnTo>
                  <a:pt x="4858238" y="5663787"/>
                </a:lnTo>
                <a:cubicBezTo>
                  <a:pt x="4849944" y="5659978"/>
                  <a:pt x="4841980" y="5654298"/>
                  <a:pt x="4834454" y="5646059"/>
                </a:cubicBezTo>
                <a:close/>
                <a:moveTo>
                  <a:pt x="5056443" y="5643725"/>
                </a:moveTo>
                <a:lnTo>
                  <a:pt x="5072588" y="5644505"/>
                </a:lnTo>
                <a:cubicBezTo>
                  <a:pt x="5078053" y="5645963"/>
                  <a:pt x="5083589" y="5648726"/>
                  <a:pt x="5089161" y="5653107"/>
                </a:cubicBezTo>
                <a:cubicBezTo>
                  <a:pt x="5078018"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4" y="5990874"/>
                </a:cubicBezTo>
                <a:cubicBezTo>
                  <a:pt x="6133897" y="5985351"/>
                  <a:pt x="6104368" y="5997733"/>
                  <a:pt x="6074841" y="5987447"/>
                </a:cubicBezTo>
                <a:cubicBezTo>
                  <a:pt x="6065695" y="5984399"/>
                  <a:pt x="6053123" y="5992019"/>
                  <a:pt x="6042072" y="5992399"/>
                </a:cubicBezTo>
                <a:cubicBezTo>
                  <a:pt x="6014449" y="5993351"/>
                  <a:pt x="5986827" y="5993161"/>
                  <a:pt x="5959204" y="5992971"/>
                </a:cubicBezTo>
                <a:cubicBezTo>
                  <a:pt x="5934437" y="5992781"/>
                  <a:pt x="5908718" y="5995447"/>
                  <a:pt x="5884905" y="5990113"/>
                </a:cubicBezTo>
                <a:cubicBezTo>
                  <a:pt x="5859949" y="5984399"/>
                  <a:pt x="5837470" y="5985161"/>
                  <a:pt x="5813275" y="5991637"/>
                </a:cubicBezTo>
                <a:cubicBezTo>
                  <a:pt x="5796701" y="5996019"/>
                  <a:pt x="5779174" y="5996591"/>
                  <a:pt x="5762029" y="5997923"/>
                </a:cubicBezTo>
                <a:cubicBezTo>
                  <a:pt x="5743551" y="5999447"/>
                  <a:pt x="5723166" y="5995447"/>
                  <a:pt x="5706401" y="6001734"/>
                </a:cubicBezTo>
                <a:cubicBezTo>
                  <a:pt x="5656488" y="6020403"/>
                  <a:pt x="5605243" y="6024403"/>
                  <a:pt x="5553045" y="6024403"/>
                </a:cubicBezTo>
                <a:cubicBezTo>
                  <a:pt x="5543518" y="6024403"/>
                  <a:pt x="5533801" y="6021738"/>
                  <a:pt x="5524660" y="6018880"/>
                </a:cubicBezTo>
                <a:cubicBezTo>
                  <a:pt x="5471316" y="6001734"/>
                  <a:pt x="5417784" y="6003257"/>
                  <a:pt x="5363491" y="6013736"/>
                </a:cubicBezTo>
                <a:cubicBezTo>
                  <a:pt x="5352249" y="6016022"/>
                  <a:pt x="5339677" y="6016403"/>
                  <a:pt x="5328437" y="6014118"/>
                </a:cubicBezTo>
                <a:cubicBezTo>
                  <a:pt x="5296812" y="6007449"/>
                  <a:pt x="5266141" y="5996399"/>
                  <a:pt x="5234326" y="5991637"/>
                </a:cubicBezTo>
                <a:cubicBezTo>
                  <a:pt x="5181748" y="5983826"/>
                  <a:pt x="5136216" y="6010115"/>
                  <a:pt x="5089161" y="6027262"/>
                </a:cubicBezTo>
                <a:cubicBezTo>
                  <a:pt x="5044391" y="6043455"/>
                  <a:pt x="5006291" y="6080032"/>
                  <a:pt x="4953328" y="6071840"/>
                </a:cubicBezTo>
                <a:cubicBezTo>
                  <a:pt x="4947996" y="6071078"/>
                  <a:pt x="4942089" y="6076222"/>
                  <a:pt x="4936184" y="6077555"/>
                </a:cubicBezTo>
                <a:cubicBezTo>
                  <a:pt x="4919991" y="6081176"/>
                  <a:pt x="4903799" y="6085555"/>
                  <a:pt x="4887414" y="6087272"/>
                </a:cubicBezTo>
                <a:cubicBezTo>
                  <a:pt x="4867412" y="6089558"/>
                  <a:pt x="4847027" y="6088797"/>
                  <a:pt x="4827024" y="6090701"/>
                </a:cubicBezTo>
                <a:cubicBezTo>
                  <a:pt x="4801305" y="6092986"/>
                  <a:pt x="4775968" y="6099082"/>
                  <a:pt x="4750439" y="6099082"/>
                </a:cubicBezTo>
                <a:cubicBezTo>
                  <a:pt x="4729865" y="6099082"/>
                  <a:pt x="4709480" y="6092034"/>
                  <a:pt x="4689097" y="6088605"/>
                </a:cubicBezTo>
                <a:cubicBezTo>
                  <a:pt x="4660331" y="6083842"/>
                  <a:pt x="4628705" y="6085176"/>
                  <a:pt x="4603368" y="6072984"/>
                </a:cubicBezTo>
                <a:cubicBezTo>
                  <a:pt x="4576318" y="6060029"/>
                  <a:pt x="4550599" y="6054123"/>
                  <a:pt x="4522595" y="6058123"/>
                </a:cubicBezTo>
                <a:cubicBezTo>
                  <a:pt x="4513260" y="6059457"/>
                  <a:pt x="4501257" y="6067459"/>
                  <a:pt x="4497067" y="6075649"/>
                </a:cubicBezTo>
                <a:cubicBezTo>
                  <a:pt x="4487731" y="6093938"/>
                  <a:pt x="4474968" y="6097178"/>
                  <a:pt x="4457632" y="6090890"/>
                </a:cubicBezTo>
                <a:cubicBezTo>
                  <a:pt x="4442581" y="6085555"/>
                  <a:pt x="4424103" y="6082890"/>
                  <a:pt x="4413816" y="6072601"/>
                </a:cubicBezTo>
                <a:cubicBezTo>
                  <a:pt x="4384668" y="6043455"/>
                  <a:pt x="4347518" y="6042503"/>
                  <a:pt x="4311323" y="6034693"/>
                </a:cubicBezTo>
                <a:cubicBezTo>
                  <a:pt x="4289227" y="6029928"/>
                  <a:pt x="4268649" y="6029738"/>
                  <a:pt x="4246551" y="6032976"/>
                </a:cubicBezTo>
                <a:cubicBezTo>
                  <a:pt x="4198545"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ln>
            <a:noFill/>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8" name="Group 17">
            <a:extLst>
              <a:ext uri="{FF2B5EF4-FFF2-40B4-BE49-F238E27FC236}">
                <a16:creationId xmlns:a16="http://schemas.microsoft.com/office/drawing/2014/main" id="{4252769E-B9F0-4068-A645-5BBEF16E9C2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3296010"/>
            <a:ext cx="12191456" cy="2849975"/>
            <a:chOff x="476" y="-3923156"/>
            <a:chExt cx="10667524" cy="2493728"/>
          </a:xfrm>
        </p:grpSpPr>
        <p:sp>
          <p:nvSpPr>
            <p:cNvPr id="19" name="Freeform: Shape 18">
              <a:extLst>
                <a:ext uri="{FF2B5EF4-FFF2-40B4-BE49-F238E27FC236}">
                  <a16:creationId xmlns:a16="http://schemas.microsoft.com/office/drawing/2014/main" id="{1E12D6AD-7096-45BB-9C02-468B2704C15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39953252-97DE-4766-B2F6-E4FDA2FDA6A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4" name="Immagine 3">
            <a:extLst>
              <a:ext uri="{FF2B5EF4-FFF2-40B4-BE49-F238E27FC236}">
                <a16:creationId xmlns:a16="http://schemas.microsoft.com/office/drawing/2014/main" id="{7BCFB630-8640-42F8-AC38-A99F9E73A0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6131" y="6145985"/>
            <a:ext cx="1553725" cy="589049"/>
          </a:xfrm>
          <a:prstGeom prst="rect">
            <a:avLst/>
          </a:prstGeom>
        </p:spPr>
      </p:pic>
      <p:sp>
        <p:nvSpPr>
          <p:cNvPr id="12" name="CasellaDiTesto 11">
            <a:extLst>
              <a:ext uri="{FF2B5EF4-FFF2-40B4-BE49-F238E27FC236}">
                <a16:creationId xmlns:a16="http://schemas.microsoft.com/office/drawing/2014/main" id="{51106479-F3DC-4968-B835-1CBCEE97D0A7}"/>
              </a:ext>
            </a:extLst>
          </p:cNvPr>
          <p:cNvSpPr txBox="1"/>
          <p:nvPr/>
        </p:nvSpPr>
        <p:spPr>
          <a:xfrm>
            <a:off x="800099" y="917583"/>
            <a:ext cx="10591800" cy="1200329"/>
          </a:xfrm>
          <a:prstGeom prst="rect">
            <a:avLst/>
          </a:prstGeom>
          <a:noFill/>
        </p:spPr>
        <p:txBody>
          <a:bodyPr wrap="square" rtlCol="0">
            <a:spAutoFit/>
          </a:bodyPr>
          <a:lstStyle/>
          <a:p>
            <a:pPr algn="ctr"/>
            <a:r>
              <a:rPr lang="it-IT" sz="2400" dirty="0">
                <a:solidFill>
                  <a:schemeClr val="bg1"/>
                </a:solidFill>
                <a:latin typeface="Baskerville Old Face" panose="02020602080505020303" pitchFamily="18" charset="0"/>
              </a:rPr>
              <a:t>Lo statuto dava poi altre indicazioni sull’igiene e su una serie di questioni organizzative che riguardavano il salario delle </a:t>
            </a:r>
            <a:r>
              <a:rPr lang="it-IT" sz="2400" i="1" dirty="0" err="1">
                <a:solidFill>
                  <a:schemeClr val="bg1"/>
                </a:solidFill>
                <a:latin typeface="Baskerville Old Face" panose="02020602080505020303" pitchFamily="18" charset="0"/>
              </a:rPr>
              <a:t>cullatrici</a:t>
            </a:r>
            <a:r>
              <a:rPr lang="it-IT" sz="2400" dirty="0">
                <a:solidFill>
                  <a:schemeClr val="bg1"/>
                </a:solidFill>
                <a:latin typeface="Baskerville Old Face" panose="02020602080505020303" pitchFamily="18" charset="0"/>
              </a:rPr>
              <a:t>, la presenza dei medici e la distribuzione dei farmaci.</a:t>
            </a:r>
          </a:p>
        </p:txBody>
      </p:sp>
      <p:pic>
        <p:nvPicPr>
          <p:cNvPr id="2" name="Picture 6" descr="Genre et petite enfance à la crèche">
            <a:extLst>
              <a:ext uri="{FF2B5EF4-FFF2-40B4-BE49-F238E27FC236}">
                <a16:creationId xmlns:a16="http://schemas.microsoft.com/office/drawing/2014/main" id="{3C961CBB-4532-4B90-ADC0-D355152BF7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1138" y="2608458"/>
            <a:ext cx="4730761" cy="30412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Picture 4" descr="Medicalization and Moralization: The Creches of Nineteenth-Century ...">
            <a:extLst>
              <a:ext uri="{FF2B5EF4-FFF2-40B4-BE49-F238E27FC236}">
                <a16:creationId xmlns:a16="http://schemas.microsoft.com/office/drawing/2014/main" id="{589F1AA4-AF16-40D0-83D6-8DFBEF3773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099" y="2608458"/>
            <a:ext cx="4112717" cy="30412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5088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useBgFill="1">
        <p:nvSpPr>
          <p:cNvPr id="14" name="Freeform: Shape 15">
            <a:extLst>
              <a:ext uri="{FF2B5EF4-FFF2-40B4-BE49-F238E27FC236}">
                <a16:creationId xmlns:a16="http://schemas.microsoft.com/office/drawing/2014/main" id="{C5486FEF-95C5-433A-8B8C-9C07A3C3881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099082"/>
          </a:xfrm>
          <a:custGeom>
            <a:avLst/>
            <a:gdLst>
              <a:gd name="connsiteX0" fmla="*/ 7230262 w 12192000"/>
              <a:gd name="connsiteY0" fmla="*/ 5906862 h 6099082"/>
              <a:gd name="connsiteX1" fmla="*/ 7197115 w 12192000"/>
              <a:gd name="connsiteY1" fmla="*/ 5913338 h 6099082"/>
              <a:gd name="connsiteX2" fmla="*/ 7214545 w 12192000"/>
              <a:gd name="connsiteY2" fmla="*/ 5911744 h 6099082"/>
              <a:gd name="connsiteX3" fmla="*/ 7230262 w 12192000"/>
              <a:gd name="connsiteY3" fmla="*/ 5906862 h 6099082"/>
              <a:gd name="connsiteX4" fmla="*/ 7009120 w 12192000"/>
              <a:gd name="connsiteY4" fmla="*/ 5850263 h 6099082"/>
              <a:gd name="connsiteX5" fmla="*/ 7021563 w 12192000"/>
              <a:gd name="connsiteY5" fmla="*/ 5861355 h 6099082"/>
              <a:gd name="connsiteX6" fmla="*/ 7021563 w 12192000"/>
              <a:gd name="connsiteY6" fmla="*/ 5861354 h 6099082"/>
              <a:gd name="connsiteX7" fmla="*/ 7768443 w 12192000"/>
              <a:gd name="connsiteY7" fmla="*/ 5742074 h 6099082"/>
              <a:gd name="connsiteX8" fmla="*/ 7768443 w 12192000"/>
              <a:gd name="connsiteY8" fmla="*/ 5742075 h 6099082"/>
              <a:gd name="connsiteX9" fmla="*/ 7792447 w 12192000"/>
              <a:gd name="connsiteY9" fmla="*/ 5764553 h 6099082"/>
              <a:gd name="connsiteX10" fmla="*/ 7768443 w 12192000"/>
              <a:gd name="connsiteY10" fmla="*/ 5742074 h 6099082"/>
              <a:gd name="connsiteX11" fmla="*/ 4038748 w 12192000"/>
              <a:gd name="connsiteY11" fmla="*/ 5739955 h 6099082"/>
              <a:gd name="connsiteX12" fmla="*/ 4030517 w 12192000"/>
              <a:gd name="connsiteY12" fmla="*/ 5751599 h 6099082"/>
              <a:gd name="connsiteX13" fmla="*/ 4015609 w 12192000"/>
              <a:gd name="connsiteY13" fmla="*/ 5770450 h 6099082"/>
              <a:gd name="connsiteX14" fmla="*/ 3996845 w 12192000"/>
              <a:gd name="connsiteY14" fmla="*/ 5780104 h 6099082"/>
              <a:gd name="connsiteX15" fmla="*/ 4030518 w 12192000"/>
              <a:gd name="connsiteY15" fmla="*/ 5751599 h 6099082"/>
              <a:gd name="connsiteX16" fmla="*/ 6245343 w 12192000"/>
              <a:gd name="connsiteY16" fmla="*/ 5736549 h 6099082"/>
              <a:gd name="connsiteX17" fmla="*/ 6274406 w 12192000"/>
              <a:gd name="connsiteY17" fmla="*/ 5743345 h 6099082"/>
              <a:gd name="connsiteX18" fmla="*/ 6291246 w 12192000"/>
              <a:gd name="connsiteY18" fmla="*/ 5749662 h 6099082"/>
              <a:gd name="connsiteX19" fmla="*/ 6291385 w 12192000"/>
              <a:gd name="connsiteY19" fmla="*/ 5749714 h 6099082"/>
              <a:gd name="connsiteX20" fmla="*/ 6306284 w 12192000"/>
              <a:gd name="connsiteY20" fmla="*/ 5755552 h 6099082"/>
              <a:gd name="connsiteX21" fmla="*/ 6308075 w 12192000"/>
              <a:gd name="connsiteY21" fmla="*/ 5755968 h 6099082"/>
              <a:gd name="connsiteX22" fmla="*/ 6313854 w 12192000"/>
              <a:gd name="connsiteY22" fmla="*/ 5758133 h 6099082"/>
              <a:gd name="connsiteX23" fmla="*/ 6337047 w 12192000"/>
              <a:gd name="connsiteY23" fmla="*/ 5762696 h 6099082"/>
              <a:gd name="connsiteX24" fmla="*/ 6308075 w 12192000"/>
              <a:gd name="connsiteY24" fmla="*/ 5755968 h 6099082"/>
              <a:gd name="connsiteX25" fmla="*/ 6291385 w 12192000"/>
              <a:gd name="connsiteY25" fmla="*/ 5749714 h 6099082"/>
              <a:gd name="connsiteX26" fmla="*/ 6276197 w 12192000"/>
              <a:gd name="connsiteY26" fmla="*/ 5743764 h 6099082"/>
              <a:gd name="connsiteX27" fmla="*/ 6274406 w 12192000"/>
              <a:gd name="connsiteY27" fmla="*/ 5743345 h 6099082"/>
              <a:gd name="connsiteX28" fmla="*/ 6268612 w 12192000"/>
              <a:gd name="connsiteY28" fmla="*/ 5741171 h 6099082"/>
              <a:gd name="connsiteX29" fmla="*/ 6245343 w 12192000"/>
              <a:gd name="connsiteY29" fmla="*/ 5736549 h 6099082"/>
              <a:gd name="connsiteX30" fmla="*/ 3871824 w 12192000"/>
              <a:gd name="connsiteY30" fmla="*/ 5726642 h 6099082"/>
              <a:gd name="connsiteX31" fmla="*/ 3908498 w 12192000"/>
              <a:gd name="connsiteY31" fmla="*/ 5756123 h 6099082"/>
              <a:gd name="connsiteX32" fmla="*/ 3908984 w 12192000"/>
              <a:gd name="connsiteY32" fmla="*/ 5756350 h 6099082"/>
              <a:gd name="connsiteX33" fmla="*/ 3908498 w 12192000"/>
              <a:gd name="connsiteY33" fmla="*/ 5756123 h 6099082"/>
              <a:gd name="connsiteX34" fmla="*/ 3871824 w 12192000"/>
              <a:gd name="connsiteY34" fmla="*/ 5726642 h 6099082"/>
              <a:gd name="connsiteX35" fmla="*/ 6558837 w 12192000"/>
              <a:gd name="connsiteY35" fmla="*/ 5706717 h 6099082"/>
              <a:gd name="connsiteX36" fmla="*/ 6529984 w 12192000"/>
              <a:gd name="connsiteY36" fmla="*/ 5708163 h 6099082"/>
              <a:gd name="connsiteX37" fmla="*/ 6589207 w 12192000"/>
              <a:gd name="connsiteY37" fmla="*/ 5711593 h 6099082"/>
              <a:gd name="connsiteX38" fmla="*/ 6558837 w 12192000"/>
              <a:gd name="connsiteY38" fmla="*/ 5706717 h 6099082"/>
              <a:gd name="connsiteX39" fmla="*/ 4834454 w 12192000"/>
              <a:gd name="connsiteY39" fmla="*/ 5646059 h 6099082"/>
              <a:gd name="connsiteX40" fmla="*/ 4883985 w 12192000"/>
              <a:gd name="connsiteY40" fmla="*/ 5670301 h 6099082"/>
              <a:gd name="connsiteX41" fmla="*/ 4858238 w 12192000"/>
              <a:gd name="connsiteY41" fmla="*/ 5663787 h 6099082"/>
              <a:gd name="connsiteX42" fmla="*/ 4834454 w 12192000"/>
              <a:gd name="connsiteY42" fmla="*/ 5646059 h 6099082"/>
              <a:gd name="connsiteX43" fmla="*/ 5056443 w 12192000"/>
              <a:gd name="connsiteY43" fmla="*/ 5643725 h 6099082"/>
              <a:gd name="connsiteX44" fmla="*/ 5072588 w 12192000"/>
              <a:gd name="connsiteY44" fmla="*/ 5644505 h 6099082"/>
              <a:gd name="connsiteX45" fmla="*/ 5089161 w 12192000"/>
              <a:gd name="connsiteY45" fmla="*/ 5653107 h 6099082"/>
              <a:gd name="connsiteX46" fmla="*/ 5056443 w 12192000"/>
              <a:gd name="connsiteY46" fmla="*/ 5643725 h 6099082"/>
              <a:gd name="connsiteX47" fmla="*/ 739852 w 12192000"/>
              <a:gd name="connsiteY47" fmla="*/ 5343843 h 6099082"/>
              <a:gd name="connsiteX48" fmla="*/ 724278 w 12192000"/>
              <a:gd name="connsiteY48" fmla="*/ 5365062 h 6099082"/>
              <a:gd name="connsiteX49" fmla="*/ 708621 w 12192000"/>
              <a:gd name="connsiteY49" fmla="*/ 5381222 h 6099082"/>
              <a:gd name="connsiteX50" fmla="*/ 691439 w 12192000"/>
              <a:gd name="connsiteY50" fmla="*/ 5386697 h 6099082"/>
              <a:gd name="connsiteX51" fmla="*/ 708622 w 12192000"/>
              <a:gd name="connsiteY51" fmla="*/ 5381222 h 6099082"/>
              <a:gd name="connsiteX52" fmla="*/ 724279 w 12192000"/>
              <a:gd name="connsiteY52" fmla="*/ 5365062 h 6099082"/>
              <a:gd name="connsiteX53" fmla="*/ 739852 w 12192000"/>
              <a:gd name="connsiteY53" fmla="*/ 5343843 h 6099082"/>
              <a:gd name="connsiteX54" fmla="*/ 8934151 w 12192000"/>
              <a:gd name="connsiteY54" fmla="*/ 5275333 h 6099082"/>
              <a:gd name="connsiteX55" fmla="*/ 8954249 w 12192000"/>
              <a:gd name="connsiteY55" fmla="*/ 5290264 h 6099082"/>
              <a:gd name="connsiteX56" fmla="*/ 8962389 w 12192000"/>
              <a:gd name="connsiteY56" fmla="*/ 5293563 h 6099082"/>
              <a:gd name="connsiteX57" fmla="*/ 8954250 w 12192000"/>
              <a:gd name="connsiteY57" fmla="*/ 5290264 h 6099082"/>
              <a:gd name="connsiteX58" fmla="*/ 8934151 w 12192000"/>
              <a:gd name="connsiteY58" fmla="*/ 5275333 h 6099082"/>
              <a:gd name="connsiteX59" fmla="*/ 2314816 w 12192000"/>
              <a:gd name="connsiteY59" fmla="*/ 5273737 h 6099082"/>
              <a:gd name="connsiteX60" fmla="*/ 2300909 w 12192000"/>
              <a:gd name="connsiteY60" fmla="*/ 5279143 h 6099082"/>
              <a:gd name="connsiteX61" fmla="*/ 2216515 w 12192000"/>
              <a:gd name="connsiteY61" fmla="*/ 5314887 h 6099082"/>
              <a:gd name="connsiteX62" fmla="*/ 2300910 w 12192000"/>
              <a:gd name="connsiteY62" fmla="*/ 5279143 h 6099082"/>
              <a:gd name="connsiteX63" fmla="*/ 1916629 w 12192000"/>
              <a:gd name="connsiteY63" fmla="*/ 5252000 h 6099082"/>
              <a:gd name="connsiteX64" fmla="*/ 1907132 w 12192000"/>
              <a:gd name="connsiteY64" fmla="*/ 5255330 h 6099082"/>
              <a:gd name="connsiteX65" fmla="*/ 1866619 w 12192000"/>
              <a:gd name="connsiteY65" fmla="*/ 5265015 h 6099082"/>
              <a:gd name="connsiteX66" fmla="*/ 1907133 w 12192000"/>
              <a:gd name="connsiteY66" fmla="*/ 5255330 h 6099082"/>
              <a:gd name="connsiteX67" fmla="*/ 2058204 w 12192000"/>
              <a:gd name="connsiteY67" fmla="*/ 5241232 h 6099082"/>
              <a:gd name="connsiteX68" fmla="*/ 2108194 w 12192000"/>
              <a:gd name="connsiteY68" fmla="*/ 5255939 h 6099082"/>
              <a:gd name="connsiteX69" fmla="*/ 2058204 w 12192000"/>
              <a:gd name="connsiteY69" fmla="*/ 5241232 h 6099082"/>
              <a:gd name="connsiteX70" fmla="*/ 0 w 12192000"/>
              <a:gd name="connsiteY70" fmla="*/ 0 h 6099082"/>
              <a:gd name="connsiteX71" fmla="*/ 12191456 w 12192000"/>
              <a:gd name="connsiteY71" fmla="*/ 0 h 6099082"/>
              <a:gd name="connsiteX72" fmla="*/ 12191456 w 12192000"/>
              <a:gd name="connsiteY72" fmla="*/ 873938 h 6099082"/>
              <a:gd name="connsiteX73" fmla="*/ 12192000 w 12192000"/>
              <a:gd name="connsiteY73" fmla="*/ 873938 h 6099082"/>
              <a:gd name="connsiteX74" fmla="*/ 12192000 w 12192000"/>
              <a:gd name="connsiteY74" fmla="*/ 3249107 h 6099082"/>
              <a:gd name="connsiteX75" fmla="*/ 12192000 w 12192000"/>
              <a:gd name="connsiteY75" fmla="*/ 3283970 h 6099082"/>
              <a:gd name="connsiteX76" fmla="*/ 12192000 w 12192000"/>
              <a:gd name="connsiteY76" fmla="*/ 3681702 h 6099082"/>
              <a:gd name="connsiteX77" fmla="*/ 12160947 w 12192000"/>
              <a:gd name="connsiteY77" fmla="*/ 3710323 h 6099082"/>
              <a:gd name="connsiteX78" fmla="*/ 12026448 w 12192000"/>
              <a:gd name="connsiteY78" fmla="*/ 3770523 h 6099082"/>
              <a:gd name="connsiteX79" fmla="*/ 11986443 w 12192000"/>
              <a:gd name="connsiteY79" fmla="*/ 3786526 h 6099082"/>
              <a:gd name="connsiteX80" fmla="*/ 11821656 w 12192000"/>
              <a:gd name="connsiteY80" fmla="*/ 3889591 h 6099082"/>
              <a:gd name="connsiteX81" fmla="*/ 11672489 w 12192000"/>
              <a:gd name="connsiteY81" fmla="*/ 4017039 h 6099082"/>
              <a:gd name="connsiteX82" fmla="*/ 11562947 w 12192000"/>
              <a:gd name="connsiteY82" fmla="*/ 4168300 h 6099082"/>
              <a:gd name="connsiteX83" fmla="*/ 11532275 w 12192000"/>
              <a:gd name="connsiteY83" fmla="*/ 4204307 h 6099082"/>
              <a:gd name="connsiteX84" fmla="*/ 11448453 w 12192000"/>
              <a:gd name="connsiteY84" fmla="*/ 4249457 h 6099082"/>
              <a:gd name="connsiteX85" fmla="*/ 11374346 w 12192000"/>
              <a:gd name="connsiteY85" fmla="*/ 4283366 h 6099082"/>
              <a:gd name="connsiteX86" fmla="*/ 11320623 w 12192000"/>
              <a:gd name="connsiteY86" fmla="*/ 4320897 h 6099082"/>
              <a:gd name="connsiteX87" fmla="*/ 11275283 w 12192000"/>
              <a:gd name="connsiteY87" fmla="*/ 4355378 h 6099082"/>
              <a:gd name="connsiteX88" fmla="*/ 11172600 w 12192000"/>
              <a:gd name="connsiteY88" fmla="*/ 4444536 h 6099082"/>
              <a:gd name="connsiteX89" fmla="*/ 11058869 w 12192000"/>
              <a:gd name="connsiteY89" fmla="*/ 4519786 h 6099082"/>
              <a:gd name="connsiteX90" fmla="*/ 10967423 w 12192000"/>
              <a:gd name="connsiteY90" fmla="*/ 4611991 h 6099082"/>
              <a:gd name="connsiteX91" fmla="*/ 10929704 w 12192000"/>
              <a:gd name="connsiteY91" fmla="*/ 4661903 h 6099082"/>
              <a:gd name="connsiteX92" fmla="*/ 10850453 w 12192000"/>
              <a:gd name="connsiteY92" fmla="*/ 4696003 h 6099082"/>
              <a:gd name="connsiteX93" fmla="*/ 10764534 w 12192000"/>
              <a:gd name="connsiteY93" fmla="*/ 4749345 h 6099082"/>
              <a:gd name="connsiteX94" fmla="*/ 10703573 w 12192000"/>
              <a:gd name="connsiteY94" fmla="*/ 4802305 h 6099082"/>
              <a:gd name="connsiteX95" fmla="*/ 10656519 w 12192000"/>
              <a:gd name="connsiteY95" fmla="*/ 4837740 h 6099082"/>
              <a:gd name="connsiteX96" fmla="*/ 10590031 w 12192000"/>
              <a:gd name="connsiteY96" fmla="*/ 4873366 h 6099082"/>
              <a:gd name="connsiteX97" fmla="*/ 10523354 w 12192000"/>
              <a:gd name="connsiteY97" fmla="*/ 4920039 h 6099082"/>
              <a:gd name="connsiteX98" fmla="*/ 10490969 w 12192000"/>
              <a:gd name="connsiteY98" fmla="*/ 4948806 h 6099082"/>
              <a:gd name="connsiteX99" fmla="*/ 10428291 w 12192000"/>
              <a:gd name="connsiteY99" fmla="*/ 4996622 h 6099082"/>
              <a:gd name="connsiteX100" fmla="*/ 10363709 w 12192000"/>
              <a:gd name="connsiteY100" fmla="*/ 5041201 h 6099082"/>
              <a:gd name="connsiteX101" fmla="*/ 10242357 w 12192000"/>
              <a:gd name="connsiteY101" fmla="*/ 5092257 h 6099082"/>
              <a:gd name="connsiteX102" fmla="*/ 10131863 w 12192000"/>
              <a:gd name="connsiteY102" fmla="*/ 5167315 h 6099082"/>
              <a:gd name="connsiteX103" fmla="*/ 10044230 w 12192000"/>
              <a:gd name="connsiteY103" fmla="*/ 5222182 h 6099082"/>
              <a:gd name="connsiteX104" fmla="*/ 9993175 w 12192000"/>
              <a:gd name="connsiteY104" fmla="*/ 5258189 h 6099082"/>
              <a:gd name="connsiteX105" fmla="*/ 9899446 w 12192000"/>
              <a:gd name="connsiteY105" fmla="*/ 5338582 h 6099082"/>
              <a:gd name="connsiteX106" fmla="*/ 9754088 w 12192000"/>
              <a:gd name="connsiteY106" fmla="*/ 5423166 h 6099082"/>
              <a:gd name="connsiteX107" fmla="*/ 9666265 w 12192000"/>
              <a:gd name="connsiteY107" fmla="*/ 5468888 h 6099082"/>
              <a:gd name="connsiteX108" fmla="*/ 9477283 w 12192000"/>
              <a:gd name="connsiteY108" fmla="*/ 5537851 h 6099082"/>
              <a:gd name="connsiteX109" fmla="*/ 9416321 w 12192000"/>
              <a:gd name="connsiteY109" fmla="*/ 5562426 h 6099082"/>
              <a:gd name="connsiteX110" fmla="*/ 9346597 w 12192000"/>
              <a:gd name="connsiteY110" fmla="*/ 5578619 h 6099082"/>
              <a:gd name="connsiteX111" fmla="*/ 9234579 w 12192000"/>
              <a:gd name="connsiteY111" fmla="*/ 5616911 h 6099082"/>
              <a:gd name="connsiteX112" fmla="*/ 9015878 w 12192000"/>
              <a:gd name="connsiteY112" fmla="*/ 5682826 h 6099082"/>
              <a:gd name="connsiteX113" fmla="*/ 8967871 w 12192000"/>
              <a:gd name="connsiteY113" fmla="*/ 5692923 h 6099082"/>
              <a:gd name="connsiteX114" fmla="*/ 8845565 w 12192000"/>
              <a:gd name="connsiteY114" fmla="*/ 5735407 h 6099082"/>
              <a:gd name="connsiteX115" fmla="*/ 8772219 w 12192000"/>
              <a:gd name="connsiteY115" fmla="*/ 5763982 h 6099082"/>
              <a:gd name="connsiteX116" fmla="*/ 8711448 w 12192000"/>
              <a:gd name="connsiteY116" fmla="*/ 5780366 h 6099082"/>
              <a:gd name="connsiteX117" fmla="*/ 8657726 w 12192000"/>
              <a:gd name="connsiteY117" fmla="*/ 5787986 h 6099082"/>
              <a:gd name="connsiteX118" fmla="*/ 8516369 w 12192000"/>
              <a:gd name="connsiteY118" fmla="*/ 5825705 h 6099082"/>
              <a:gd name="connsiteX119" fmla="*/ 8459979 w 12192000"/>
              <a:gd name="connsiteY119" fmla="*/ 5840566 h 6099082"/>
              <a:gd name="connsiteX120" fmla="*/ 8313671 w 12192000"/>
              <a:gd name="connsiteY120" fmla="*/ 5891622 h 6099082"/>
              <a:gd name="connsiteX121" fmla="*/ 8189651 w 12192000"/>
              <a:gd name="connsiteY121" fmla="*/ 5925341 h 6099082"/>
              <a:gd name="connsiteX122" fmla="*/ 8137835 w 12192000"/>
              <a:gd name="connsiteY122" fmla="*/ 5941534 h 6099082"/>
              <a:gd name="connsiteX123" fmla="*/ 8019339 w 12192000"/>
              <a:gd name="connsiteY123" fmla="*/ 5968586 h 6099082"/>
              <a:gd name="connsiteX124" fmla="*/ 7952280 w 12192000"/>
              <a:gd name="connsiteY124" fmla="*/ 5987637 h 6099082"/>
              <a:gd name="connsiteX125" fmla="*/ 7788636 w 12192000"/>
              <a:gd name="connsiteY125" fmla="*/ 6009163 h 6099082"/>
              <a:gd name="connsiteX126" fmla="*/ 7619655 w 12192000"/>
              <a:gd name="connsiteY126" fmla="*/ 6029928 h 6099082"/>
              <a:gd name="connsiteX127" fmla="*/ 7526880 w 12192000"/>
              <a:gd name="connsiteY127" fmla="*/ 6036786 h 6099082"/>
              <a:gd name="connsiteX128" fmla="*/ 7445916 w 12192000"/>
              <a:gd name="connsiteY128" fmla="*/ 6047647 h 6099082"/>
              <a:gd name="connsiteX129" fmla="*/ 7375428 w 12192000"/>
              <a:gd name="connsiteY129" fmla="*/ 6054505 h 6099082"/>
              <a:gd name="connsiteX130" fmla="*/ 7263220 w 12192000"/>
              <a:gd name="connsiteY130" fmla="*/ 6068411 h 6099082"/>
              <a:gd name="connsiteX131" fmla="*/ 7216547 w 12192000"/>
              <a:gd name="connsiteY131" fmla="*/ 6072032 h 6099082"/>
              <a:gd name="connsiteX132" fmla="*/ 7106432 w 12192000"/>
              <a:gd name="connsiteY132" fmla="*/ 6071840 h 6099082"/>
              <a:gd name="connsiteX133" fmla="*/ 7068141 w 12192000"/>
              <a:gd name="connsiteY133" fmla="*/ 6069936 h 6099082"/>
              <a:gd name="connsiteX134" fmla="*/ 6994415 w 12192000"/>
              <a:gd name="connsiteY134" fmla="*/ 6046313 h 6099082"/>
              <a:gd name="connsiteX135" fmla="*/ 6985653 w 12192000"/>
              <a:gd name="connsiteY135" fmla="*/ 6044599 h 6099082"/>
              <a:gd name="connsiteX136" fmla="*/ 6937263 w 12192000"/>
              <a:gd name="connsiteY136" fmla="*/ 6035263 h 6099082"/>
              <a:gd name="connsiteX137" fmla="*/ 6910782 w 12192000"/>
              <a:gd name="connsiteY137" fmla="*/ 6032214 h 6099082"/>
              <a:gd name="connsiteX138" fmla="*/ 6810195 w 12192000"/>
              <a:gd name="connsiteY138" fmla="*/ 6012784 h 6099082"/>
              <a:gd name="connsiteX139" fmla="*/ 6752283 w 12192000"/>
              <a:gd name="connsiteY139" fmla="*/ 6003639 h 6099082"/>
              <a:gd name="connsiteX140" fmla="*/ 6705417 w 12192000"/>
              <a:gd name="connsiteY140" fmla="*/ 6004974 h 6099082"/>
              <a:gd name="connsiteX141" fmla="*/ 6623118 w 12192000"/>
              <a:gd name="connsiteY141" fmla="*/ 6006687 h 6099082"/>
              <a:gd name="connsiteX142" fmla="*/ 6596828 w 12192000"/>
              <a:gd name="connsiteY142" fmla="*/ 6011070 h 6099082"/>
              <a:gd name="connsiteX143" fmla="*/ 6477951 w 12192000"/>
              <a:gd name="connsiteY143" fmla="*/ 5998495 h 6099082"/>
              <a:gd name="connsiteX144" fmla="*/ 6410131 w 12192000"/>
              <a:gd name="connsiteY144" fmla="*/ 5997543 h 6099082"/>
              <a:gd name="connsiteX145" fmla="*/ 6333739 w 12192000"/>
              <a:gd name="connsiteY145" fmla="*/ 5981920 h 6099082"/>
              <a:gd name="connsiteX146" fmla="*/ 6311449 w 12192000"/>
              <a:gd name="connsiteY146" fmla="*/ 5982682 h 6099082"/>
              <a:gd name="connsiteX147" fmla="*/ 6286493 w 12192000"/>
              <a:gd name="connsiteY147" fmla="*/ 5984017 h 6099082"/>
              <a:gd name="connsiteX148" fmla="*/ 6209909 w 12192000"/>
              <a:gd name="connsiteY148" fmla="*/ 5985161 h 6099082"/>
              <a:gd name="connsiteX149" fmla="*/ 6163424 w 12192000"/>
              <a:gd name="connsiteY149" fmla="*/ 5990874 h 6099082"/>
              <a:gd name="connsiteX150" fmla="*/ 6074841 w 12192000"/>
              <a:gd name="connsiteY150" fmla="*/ 5987447 h 6099082"/>
              <a:gd name="connsiteX151" fmla="*/ 6042072 w 12192000"/>
              <a:gd name="connsiteY151" fmla="*/ 5992399 h 6099082"/>
              <a:gd name="connsiteX152" fmla="*/ 5959204 w 12192000"/>
              <a:gd name="connsiteY152" fmla="*/ 5992971 h 6099082"/>
              <a:gd name="connsiteX153" fmla="*/ 5884905 w 12192000"/>
              <a:gd name="connsiteY153" fmla="*/ 5990113 h 6099082"/>
              <a:gd name="connsiteX154" fmla="*/ 5813275 w 12192000"/>
              <a:gd name="connsiteY154" fmla="*/ 5991637 h 6099082"/>
              <a:gd name="connsiteX155" fmla="*/ 5762029 w 12192000"/>
              <a:gd name="connsiteY155" fmla="*/ 5997923 h 6099082"/>
              <a:gd name="connsiteX156" fmla="*/ 5706401 w 12192000"/>
              <a:gd name="connsiteY156" fmla="*/ 6001734 h 6099082"/>
              <a:gd name="connsiteX157" fmla="*/ 5553045 w 12192000"/>
              <a:gd name="connsiteY157" fmla="*/ 6024403 h 6099082"/>
              <a:gd name="connsiteX158" fmla="*/ 5524660 w 12192000"/>
              <a:gd name="connsiteY158" fmla="*/ 6018880 h 6099082"/>
              <a:gd name="connsiteX159" fmla="*/ 5363491 w 12192000"/>
              <a:gd name="connsiteY159" fmla="*/ 6013736 h 6099082"/>
              <a:gd name="connsiteX160" fmla="*/ 5328437 w 12192000"/>
              <a:gd name="connsiteY160" fmla="*/ 6014118 h 6099082"/>
              <a:gd name="connsiteX161" fmla="*/ 5234326 w 12192000"/>
              <a:gd name="connsiteY161" fmla="*/ 5991637 h 6099082"/>
              <a:gd name="connsiteX162" fmla="*/ 5089161 w 12192000"/>
              <a:gd name="connsiteY162" fmla="*/ 6027262 h 6099082"/>
              <a:gd name="connsiteX163" fmla="*/ 4953328 w 12192000"/>
              <a:gd name="connsiteY163" fmla="*/ 6071840 h 6099082"/>
              <a:gd name="connsiteX164" fmla="*/ 4936184 w 12192000"/>
              <a:gd name="connsiteY164" fmla="*/ 6077555 h 6099082"/>
              <a:gd name="connsiteX165" fmla="*/ 4887414 w 12192000"/>
              <a:gd name="connsiteY165" fmla="*/ 6087272 h 6099082"/>
              <a:gd name="connsiteX166" fmla="*/ 4827024 w 12192000"/>
              <a:gd name="connsiteY166" fmla="*/ 6090701 h 6099082"/>
              <a:gd name="connsiteX167" fmla="*/ 4750439 w 12192000"/>
              <a:gd name="connsiteY167" fmla="*/ 6099082 h 6099082"/>
              <a:gd name="connsiteX168" fmla="*/ 4689097 w 12192000"/>
              <a:gd name="connsiteY168" fmla="*/ 6088605 h 6099082"/>
              <a:gd name="connsiteX169" fmla="*/ 4603368 w 12192000"/>
              <a:gd name="connsiteY169" fmla="*/ 6072984 h 6099082"/>
              <a:gd name="connsiteX170" fmla="*/ 4522595 w 12192000"/>
              <a:gd name="connsiteY170" fmla="*/ 6058123 h 6099082"/>
              <a:gd name="connsiteX171" fmla="*/ 4497067 w 12192000"/>
              <a:gd name="connsiteY171" fmla="*/ 6075649 h 6099082"/>
              <a:gd name="connsiteX172" fmla="*/ 4457632 w 12192000"/>
              <a:gd name="connsiteY172" fmla="*/ 6090890 h 6099082"/>
              <a:gd name="connsiteX173" fmla="*/ 4413816 w 12192000"/>
              <a:gd name="connsiteY173" fmla="*/ 6072601 h 6099082"/>
              <a:gd name="connsiteX174" fmla="*/ 4311323 w 12192000"/>
              <a:gd name="connsiteY174" fmla="*/ 6034693 h 6099082"/>
              <a:gd name="connsiteX175" fmla="*/ 4246551 w 12192000"/>
              <a:gd name="connsiteY175" fmla="*/ 6032976 h 6099082"/>
              <a:gd name="connsiteX176" fmla="*/ 4105766 w 12192000"/>
              <a:gd name="connsiteY176" fmla="*/ 6016784 h 6099082"/>
              <a:gd name="connsiteX177" fmla="*/ 4013753 w 12192000"/>
              <a:gd name="connsiteY177" fmla="*/ 5993733 h 6099082"/>
              <a:gd name="connsiteX178" fmla="*/ 3947648 w 12192000"/>
              <a:gd name="connsiteY178" fmla="*/ 5967634 h 6099082"/>
              <a:gd name="connsiteX179" fmla="*/ 3852966 w 12192000"/>
              <a:gd name="connsiteY179" fmla="*/ 5933533 h 6099082"/>
              <a:gd name="connsiteX180" fmla="*/ 3757902 w 12192000"/>
              <a:gd name="connsiteY180" fmla="*/ 5915816 h 6099082"/>
              <a:gd name="connsiteX181" fmla="*/ 3689131 w 12192000"/>
              <a:gd name="connsiteY181" fmla="*/ 5893526 h 6099082"/>
              <a:gd name="connsiteX182" fmla="*/ 3605116 w 12192000"/>
              <a:gd name="connsiteY182" fmla="*/ 5878285 h 6099082"/>
              <a:gd name="connsiteX183" fmla="*/ 3534629 w 12192000"/>
              <a:gd name="connsiteY183" fmla="*/ 5877715 h 6099082"/>
              <a:gd name="connsiteX184" fmla="*/ 3424135 w 12192000"/>
              <a:gd name="connsiteY184" fmla="*/ 5880382 h 6099082"/>
              <a:gd name="connsiteX185" fmla="*/ 3288877 w 12192000"/>
              <a:gd name="connsiteY185" fmla="*/ 5834280 h 6099082"/>
              <a:gd name="connsiteX186" fmla="*/ 3234202 w 12192000"/>
              <a:gd name="connsiteY186" fmla="*/ 5823991 h 6099082"/>
              <a:gd name="connsiteX187" fmla="*/ 3182763 w 12192000"/>
              <a:gd name="connsiteY187" fmla="*/ 5819229 h 6099082"/>
              <a:gd name="connsiteX188" fmla="*/ 3073604 w 12192000"/>
              <a:gd name="connsiteY188" fmla="*/ 5788558 h 6099082"/>
              <a:gd name="connsiteX189" fmla="*/ 3029216 w 12192000"/>
              <a:gd name="connsiteY189" fmla="*/ 5778459 h 6099082"/>
              <a:gd name="connsiteX190" fmla="*/ 2967110 w 12192000"/>
              <a:gd name="connsiteY190" fmla="*/ 5778651 h 6099082"/>
              <a:gd name="connsiteX191" fmla="*/ 2854140 w 12192000"/>
              <a:gd name="connsiteY191" fmla="*/ 5764553 h 6099082"/>
              <a:gd name="connsiteX192" fmla="*/ 2741360 w 12192000"/>
              <a:gd name="connsiteY192" fmla="*/ 5723403 h 6099082"/>
              <a:gd name="connsiteX193" fmla="*/ 2693543 w 12192000"/>
              <a:gd name="connsiteY193" fmla="*/ 5727405 h 6099082"/>
              <a:gd name="connsiteX194" fmla="*/ 2676398 w 12192000"/>
              <a:gd name="connsiteY194" fmla="*/ 5726453 h 6099082"/>
              <a:gd name="connsiteX195" fmla="*/ 2522279 w 12192000"/>
              <a:gd name="connsiteY195" fmla="*/ 5703782 h 6099082"/>
              <a:gd name="connsiteX196" fmla="*/ 2506847 w 12192000"/>
              <a:gd name="connsiteY196" fmla="*/ 5701305 h 6099082"/>
              <a:gd name="connsiteX197" fmla="*/ 2434456 w 12192000"/>
              <a:gd name="connsiteY197" fmla="*/ 5681112 h 6099082"/>
              <a:gd name="connsiteX198" fmla="*/ 2251948 w 12192000"/>
              <a:gd name="connsiteY198" fmla="*/ 5668538 h 6099082"/>
              <a:gd name="connsiteX199" fmla="*/ 2240710 w 12192000"/>
              <a:gd name="connsiteY199" fmla="*/ 5667014 h 6099082"/>
              <a:gd name="connsiteX200" fmla="*/ 2179556 w 12192000"/>
              <a:gd name="connsiteY200" fmla="*/ 5677111 h 6099082"/>
              <a:gd name="connsiteX201" fmla="*/ 2149267 w 12192000"/>
              <a:gd name="connsiteY201" fmla="*/ 5691399 h 6099082"/>
              <a:gd name="connsiteX202" fmla="*/ 2102021 w 12192000"/>
              <a:gd name="connsiteY202" fmla="*/ 5706259 h 6099082"/>
              <a:gd name="connsiteX203" fmla="*/ 2054013 w 12192000"/>
              <a:gd name="connsiteY203" fmla="*/ 5711784 h 6099082"/>
              <a:gd name="connsiteX204" fmla="*/ 1973429 w 12192000"/>
              <a:gd name="connsiteY204" fmla="*/ 5689303 h 6099082"/>
              <a:gd name="connsiteX205" fmla="*/ 1944092 w 12192000"/>
              <a:gd name="connsiteY205" fmla="*/ 5687017 h 6099082"/>
              <a:gd name="connsiteX206" fmla="*/ 1878748 w 12192000"/>
              <a:gd name="connsiteY206" fmla="*/ 5676159 h 6099082"/>
              <a:gd name="connsiteX207" fmla="*/ 1821596 w 12192000"/>
              <a:gd name="connsiteY207" fmla="*/ 5676920 h 6099082"/>
              <a:gd name="connsiteX208" fmla="*/ 1775684 w 12192000"/>
              <a:gd name="connsiteY208" fmla="*/ 5694257 h 6099082"/>
              <a:gd name="connsiteX209" fmla="*/ 1709006 w 12192000"/>
              <a:gd name="connsiteY209" fmla="*/ 5697685 h 6099082"/>
              <a:gd name="connsiteX210" fmla="*/ 1665950 w 12192000"/>
              <a:gd name="connsiteY210" fmla="*/ 5685113 h 6099082"/>
              <a:gd name="connsiteX211" fmla="*/ 1657188 w 12192000"/>
              <a:gd name="connsiteY211" fmla="*/ 5683399 h 6099082"/>
              <a:gd name="connsiteX212" fmla="*/ 1544598 w 12192000"/>
              <a:gd name="connsiteY212" fmla="*/ 5682634 h 6099082"/>
              <a:gd name="connsiteX213" fmla="*/ 1404006 w 12192000"/>
              <a:gd name="connsiteY213" fmla="*/ 5720546 h 6099082"/>
              <a:gd name="connsiteX214" fmla="*/ 1380762 w 12192000"/>
              <a:gd name="connsiteY214" fmla="*/ 5728549 h 6099082"/>
              <a:gd name="connsiteX215" fmla="*/ 1267411 w 12192000"/>
              <a:gd name="connsiteY215" fmla="*/ 5742455 h 6099082"/>
              <a:gd name="connsiteX216" fmla="*/ 1206641 w 12192000"/>
              <a:gd name="connsiteY216" fmla="*/ 5756553 h 6099082"/>
              <a:gd name="connsiteX217" fmla="*/ 1162823 w 12192000"/>
              <a:gd name="connsiteY217" fmla="*/ 5757315 h 6099082"/>
              <a:gd name="connsiteX218" fmla="*/ 1109865 w 12192000"/>
              <a:gd name="connsiteY218" fmla="*/ 5782270 h 6099082"/>
              <a:gd name="connsiteX219" fmla="*/ 1092527 w 12192000"/>
              <a:gd name="connsiteY219" fmla="*/ 5793130 h 6099082"/>
              <a:gd name="connsiteX220" fmla="*/ 1071762 w 12192000"/>
              <a:gd name="connsiteY220" fmla="*/ 5799607 h 6099082"/>
              <a:gd name="connsiteX221" fmla="*/ 977653 w 12192000"/>
              <a:gd name="connsiteY221" fmla="*/ 5820182 h 6099082"/>
              <a:gd name="connsiteX222" fmla="*/ 960887 w 12192000"/>
              <a:gd name="connsiteY222" fmla="*/ 5831801 h 6099082"/>
              <a:gd name="connsiteX223" fmla="*/ 949646 w 12192000"/>
              <a:gd name="connsiteY223" fmla="*/ 5839042 h 6099082"/>
              <a:gd name="connsiteX224" fmla="*/ 858205 w 12192000"/>
              <a:gd name="connsiteY224" fmla="*/ 5851234 h 6099082"/>
              <a:gd name="connsiteX225" fmla="*/ 801053 w 12192000"/>
              <a:gd name="connsiteY225" fmla="*/ 5885715 h 6099082"/>
              <a:gd name="connsiteX226" fmla="*/ 785432 w 12192000"/>
              <a:gd name="connsiteY226" fmla="*/ 5900384 h 6099082"/>
              <a:gd name="connsiteX227" fmla="*/ 730754 w 12192000"/>
              <a:gd name="connsiteY227" fmla="*/ 5922482 h 6099082"/>
              <a:gd name="connsiteX228" fmla="*/ 546917 w 12192000"/>
              <a:gd name="connsiteY228" fmla="*/ 5964966 h 6099082"/>
              <a:gd name="connsiteX229" fmla="*/ 494337 w 12192000"/>
              <a:gd name="connsiteY229" fmla="*/ 5949915 h 6099082"/>
              <a:gd name="connsiteX230" fmla="*/ 394511 w 12192000"/>
              <a:gd name="connsiteY230" fmla="*/ 5990303 h 6099082"/>
              <a:gd name="connsiteX231" fmla="*/ 307259 w 12192000"/>
              <a:gd name="connsiteY231" fmla="*/ 6013163 h 6099082"/>
              <a:gd name="connsiteX232" fmla="*/ 274873 w 12192000"/>
              <a:gd name="connsiteY232" fmla="*/ 6018690 h 6099082"/>
              <a:gd name="connsiteX233" fmla="*/ 172384 w 12192000"/>
              <a:gd name="connsiteY233" fmla="*/ 6028786 h 6099082"/>
              <a:gd name="connsiteX234" fmla="*/ 119613 w 12192000"/>
              <a:gd name="connsiteY234" fmla="*/ 6051647 h 6099082"/>
              <a:gd name="connsiteX235" fmla="*/ 61197 w 12192000"/>
              <a:gd name="connsiteY235" fmla="*/ 6069150 h 6099082"/>
              <a:gd name="connsiteX236" fmla="*/ 544 w 12192000"/>
              <a:gd name="connsiteY236" fmla="*/ 6073921 h 6099082"/>
              <a:gd name="connsiteX237" fmla="*/ 544 w 12192000"/>
              <a:gd name="connsiteY237" fmla="*/ 5946682 h 6099082"/>
              <a:gd name="connsiteX238" fmla="*/ 0 w 12192000"/>
              <a:gd name="connsiteY238" fmla="*/ 5946682 h 6099082"/>
              <a:gd name="connsiteX239" fmla="*/ 0 w 12192000"/>
              <a:gd name="connsiteY239" fmla="*/ 1335314 h 6099082"/>
              <a:gd name="connsiteX240" fmla="*/ 0 w 12192000"/>
              <a:gd name="connsiteY240" fmla="*/ 873938 h 609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12192000" h="6099082">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6" y="5749662"/>
                </a:lnTo>
                <a:lnTo>
                  <a:pt x="6291385" y="5749714"/>
                </a:lnTo>
                <a:lnTo>
                  <a:pt x="6306284" y="5755552"/>
                </a:lnTo>
                <a:lnTo>
                  <a:pt x="6308075" y="5755968"/>
                </a:lnTo>
                <a:lnTo>
                  <a:pt x="6313854" y="5758133"/>
                </a:lnTo>
                <a:cubicBezTo>
                  <a:pt x="6321454" y="5760521"/>
                  <a:pt x="6329151" y="5762258"/>
                  <a:pt x="6337047" y="5762696"/>
                </a:cubicBezTo>
                <a:lnTo>
                  <a:pt x="6308075" y="5755968"/>
                </a:lnTo>
                <a:lnTo>
                  <a:pt x="6291385" y="5749714"/>
                </a:lnTo>
                <a:lnTo>
                  <a:pt x="6276197" y="5743764"/>
                </a:lnTo>
                <a:lnTo>
                  <a:pt x="6274406" y="5743345"/>
                </a:lnTo>
                <a:lnTo>
                  <a:pt x="6268612" y="5741171"/>
                </a:lnTo>
                <a:cubicBezTo>
                  <a:pt x="6260996" y="5738770"/>
                  <a:pt x="6253273" y="5737013"/>
                  <a:pt x="6245343" y="5736549"/>
                </a:cubicBezTo>
                <a:close/>
                <a:moveTo>
                  <a:pt x="3871824" y="5726642"/>
                </a:moveTo>
                <a:cubicBezTo>
                  <a:pt x="3883350" y="5738834"/>
                  <a:pt x="3895591" y="5748360"/>
                  <a:pt x="3908498" y="5756123"/>
                </a:cubicBezTo>
                <a:lnTo>
                  <a:pt x="3908984" y="5756350"/>
                </a:lnTo>
                <a:lnTo>
                  <a:pt x="3908498" y="5756123"/>
                </a:lnTo>
                <a:cubicBezTo>
                  <a:pt x="3895591" y="5748360"/>
                  <a:pt x="3883351" y="5738834"/>
                  <a:pt x="3871824" y="5726642"/>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5" y="5670301"/>
                </a:cubicBezTo>
                <a:lnTo>
                  <a:pt x="4858238" y="5663787"/>
                </a:lnTo>
                <a:cubicBezTo>
                  <a:pt x="4849944" y="5659978"/>
                  <a:pt x="4841980" y="5654298"/>
                  <a:pt x="4834454" y="5646059"/>
                </a:cubicBezTo>
                <a:close/>
                <a:moveTo>
                  <a:pt x="5056443" y="5643725"/>
                </a:moveTo>
                <a:lnTo>
                  <a:pt x="5072588" y="5644505"/>
                </a:lnTo>
                <a:cubicBezTo>
                  <a:pt x="5078053" y="5645963"/>
                  <a:pt x="5083589" y="5648726"/>
                  <a:pt x="5089161" y="5653107"/>
                </a:cubicBezTo>
                <a:cubicBezTo>
                  <a:pt x="5078018"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4" y="5990874"/>
                </a:cubicBezTo>
                <a:cubicBezTo>
                  <a:pt x="6133897" y="5985351"/>
                  <a:pt x="6104368" y="5997733"/>
                  <a:pt x="6074841" y="5987447"/>
                </a:cubicBezTo>
                <a:cubicBezTo>
                  <a:pt x="6065695" y="5984399"/>
                  <a:pt x="6053123" y="5992019"/>
                  <a:pt x="6042072" y="5992399"/>
                </a:cubicBezTo>
                <a:cubicBezTo>
                  <a:pt x="6014449" y="5993351"/>
                  <a:pt x="5986827" y="5993161"/>
                  <a:pt x="5959204" y="5992971"/>
                </a:cubicBezTo>
                <a:cubicBezTo>
                  <a:pt x="5934437" y="5992781"/>
                  <a:pt x="5908718" y="5995447"/>
                  <a:pt x="5884905" y="5990113"/>
                </a:cubicBezTo>
                <a:cubicBezTo>
                  <a:pt x="5859949" y="5984399"/>
                  <a:pt x="5837470" y="5985161"/>
                  <a:pt x="5813275" y="5991637"/>
                </a:cubicBezTo>
                <a:cubicBezTo>
                  <a:pt x="5796701" y="5996019"/>
                  <a:pt x="5779174" y="5996591"/>
                  <a:pt x="5762029" y="5997923"/>
                </a:cubicBezTo>
                <a:cubicBezTo>
                  <a:pt x="5743551" y="5999447"/>
                  <a:pt x="5723166" y="5995447"/>
                  <a:pt x="5706401" y="6001734"/>
                </a:cubicBezTo>
                <a:cubicBezTo>
                  <a:pt x="5656488" y="6020403"/>
                  <a:pt x="5605243" y="6024403"/>
                  <a:pt x="5553045" y="6024403"/>
                </a:cubicBezTo>
                <a:cubicBezTo>
                  <a:pt x="5543518" y="6024403"/>
                  <a:pt x="5533801" y="6021738"/>
                  <a:pt x="5524660" y="6018880"/>
                </a:cubicBezTo>
                <a:cubicBezTo>
                  <a:pt x="5471316" y="6001734"/>
                  <a:pt x="5417784" y="6003257"/>
                  <a:pt x="5363491" y="6013736"/>
                </a:cubicBezTo>
                <a:cubicBezTo>
                  <a:pt x="5352249" y="6016022"/>
                  <a:pt x="5339677" y="6016403"/>
                  <a:pt x="5328437" y="6014118"/>
                </a:cubicBezTo>
                <a:cubicBezTo>
                  <a:pt x="5296812" y="6007449"/>
                  <a:pt x="5266141" y="5996399"/>
                  <a:pt x="5234326" y="5991637"/>
                </a:cubicBezTo>
                <a:cubicBezTo>
                  <a:pt x="5181748" y="5983826"/>
                  <a:pt x="5136216" y="6010115"/>
                  <a:pt x="5089161" y="6027262"/>
                </a:cubicBezTo>
                <a:cubicBezTo>
                  <a:pt x="5044391" y="6043455"/>
                  <a:pt x="5006291" y="6080032"/>
                  <a:pt x="4953328" y="6071840"/>
                </a:cubicBezTo>
                <a:cubicBezTo>
                  <a:pt x="4947996" y="6071078"/>
                  <a:pt x="4942089" y="6076222"/>
                  <a:pt x="4936184" y="6077555"/>
                </a:cubicBezTo>
                <a:cubicBezTo>
                  <a:pt x="4919991" y="6081176"/>
                  <a:pt x="4903799" y="6085555"/>
                  <a:pt x="4887414" y="6087272"/>
                </a:cubicBezTo>
                <a:cubicBezTo>
                  <a:pt x="4867412" y="6089558"/>
                  <a:pt x="4847027" y="6088797"/>
                  <a:pt x="4827024" y="6090701"/>
                </a:cubicBezTo>
                <a:cubicBezTo>
                  <a:pt x="4801305" y="6092986"/>
                  <a:pt x="4775968" y="6099082"/>
                  <a:pt x="4750439" y="6099082"/>
                </a:cubicBezTo>
                <a:cubicBezTo>
                  <a:pt x="4729865" y="6099082"/>
                  <a:pt x="4709480" y="6092034"/>
                  <a:pt x="4689097" y="6088605"/>
                </a:cubicBezTo>
                <a:cubicBezTo>
                  <a:pt x="4660331" y="6083842"/>
                  <a:pt x="4628705" y="6085176"/>
                  <a:pt x="4603368" y="6072984"/>
                </a:cubicBezTo>
                <a:cubicBezTo>
                  <a:pt x="4576318" y="6060029"/>
                  <a:pt x="4550599" y="6054123"/>
                  <a:pt x="4522595" y="6058123"/>
                </a:cubicBezTo>
                <a:cubicBezTo>
                  <a:pt x="4513260" y="6059457"/>
                  <a:pt x="4501257" y="6067459"/>
                  <a:pt x="4497067" y="6075649"/>
                </a:cubicBezTo>
                <a:cubicBezTo>
                  <a:pt x="4487731" y="6093938"/>
                  <a:pt x="4474968" y="6097178"/>
                  <a:pt x="4457632" y="6090890"/>
                </a:cubicBezTo>
                <a:cubicBezTo>
                  <a:pt x="4442581" y="6085555"/>
                  <a:pt x="4424103" y="6082890"/>
                  <a:pt x="4413816" y="6072601"/>
                </a:cubicBezTo>
                <a:cubicBezTo>
                  <a:pt x="4384668" y="6043455"/>
                  <a:pt x="4347518" y="6042503"/>
                  <a:pt x="4311323" y="6034693"/>
                </a:cubicBezTo>
                <a:cubicBezTo>
                  <a:pt x="4289227" y="6029928"/>
                  <a:pt x="4268649" y="6029738"/>
                  <a:pt x="4246551" y="6032976"/>
                </a:cubicBezTo>
                <a:cubicBezTo>
                  <a:pt x="4198545"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ln>
            <a:noFill/>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8" name="Group 17">
            <a:extLst>
              <a:ext uri="{FF2B5EF4-FFF2-40B4-BE49-F238E27FC236}">
                <a16:creationId xmlns:a16="http://schemas.microsoft.com/office/drawing/2014/main" id="{4252769E-B9F0-4068-A645-5BBEF16E9C2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3296010"/>
            <a:ext cx="12191456" cy="2849975"/>
            <a:chOff x="476" y="-3923156"/>
            <a:chExt cx="10667524" cy="2493728"/>
          </a:xfrm>
        </p:grpSpPr>
        <p:sp>
          <p:nvSpPr>
            <p:cNvPr id="19" name="Freeform: Shape 18">
              <a:extLst>
                <a:ext uri="{FF2B5EF4-FFF2-40B4-BE49-F238E27FC236}">
                  <a16:creationId xmlns:a16="http://schemas.microsoft.com/office/drawing/2014/main" id="{1E12D6AD-7096-45BB-9C02-468B2704C15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39953252-97DE-4766-B2F6-E4FDA2FDA6A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4" name="Immagine 3">
            <a:extLst>
              <a:ext uri="{FF2B5EF4-FFF2-40B4-BE49-F238E27FC236}">
                <a16:creationId xmlns:a16="http://schemas.microsoft.com/office/drawing/2014/main" id="{7BCFB630-8640-42F8-AC38-A99F9E73A0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6131" y="6145985"/>
            <a:ext cx="1553725" cy="589049"/>
          </a:xfrm>
          <a:prstGeom prst="rect">
            <a:avLst/>
          </a:prstGeom>
        </p:spPr>
      </p:pic>
      <p:sp>
        <p:nvSpPr>
          <p:cNvPr id="26" name="Sottotitolo 2">
            <a:extLst>
              <a:ext uri="{FF2B5EF4-FFF2-40B4-BE49-F238E27FC236}">
                <a16:creationId xmlns:a16="http://schemas.microsoft.com/office/drawing/2014/main" id="{241E0A70-EA6B-4A1D-ABA2-FDDF688BB91C}"/>
              </a:ext>
            </a:extLst>
          </p:cNvPr>
          <p:cNvSpPr txBox="1">
            <a:spLocks/>
          </p:cNvSpPr>
          <p:nvPr/>
        </p:nvSpPr>
        <p:spPr>
          <a:xfrm>
            <a:off x="3239523" y="213006"/>
            <a:ext cx="5712952" cy="714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it-IT" b="1" dirty="0">
                <a:solidFill>
                  <a:schemeClr val="bg1"/>
                </a:solidFill>
                <a:latin typeface="Baskerville Old Face" panose="02020602080505020303" pitchFamily="18" charset="0"/>
              </a:rPr>
              <a:t>RICERCA STORICO-EDUCATIVA</a:t>
            </a:r>
          </a:p>
        </p:txBody>
      </p:sp>
      <p:sp>
        <p:nvSpPr>
          <p:cNvPr id="12" name="CasellaDiTesto 11">
            <a:extLst>
              <a:ext uri="{FF2B5EF4-FFF2-40B4-BE49-F238E27FC236}">
                <a16:creationId xmlns:a16="http://schemas.microsoft.com/office/drawing/2014/main" id="{51106479-F3DC-4968-B835-1CBCEE97D0A7}"/>
              </a:ext>
            </a:extLst>
          </p:cNvPr>
          <p:cNvSpPr txBox="1"/>
          <p:nvPr/>
        </p:nvSpPr>
        <p:spPr>
          <a:xfrm>
            <a:off x="232144" y="1140639"/>
            <a:ext cx="11727712" cy="5124480"/>
          </a:xfrm>
          <a:prstGeom prst="rect">
            <a:avLst/>
          </a:prstGeom>
          <a:noFill/>
        </p:spPr>
        <p:txBody>
          <a:bodyPr wrap="square" rtlCol="0">
            <a:spAutoFit/>
          </a:bodyPr>
          <a:lstStyle/>
          <a:p>
            <a:pPr marL="0" indent="0" algn="ctr">
              <a:buNone/>
            </a:pPr>
            <a:r>
              <a:rPr kumimoji="1" lang="it-IT" altLang="it-IT" sz="2200" b="1" dirty="0">
                <a:solidFill>
                  <a:schemeClr val="bg1"/>
                </a:solidFill>
                <a:latin typeface="Baskerville Old Face" panose="02020602080505020303" pitchFamily="18" charset="0"/>
              </a:rPr>
              <a:t>Spostamento del baricentro di indagine</a:t>
            </a:r>
          </a:p>
          <a:p>
            <a:pPr marL="0" indent="0" algn="ctr">
              <a:buNone/>
            </a:pPr>
            <a:endParaRPr kumimoji="1" lang="it-IT" altLang="it-IT" sz="2200" b="1" dirty="0">
              <a:solidFill>
                <a:schemeClr val="bg1"/>
              </a:solidFill>
              <a:latin typeface="Baskerville Old Face" panose="02020602080505020303" pitchFamily="18" charset="0"/>
            </a:endParaRPr>
          </a:p>
          <a:p>
            <a:pPr algn="ctr">
              <a:buFont typeface="Wingdings" panose="05000000000000000000" pitchFamily="2" charset="2"/>
              <a:buChar char="Ø"/>
            </a:pPr>
            <a:r>
              <a:rPr lang="it-IT" sz="2200" dirty="0">
                <a:solidFill>
                  <a:schemeClr val="bg1"/>
                </a:solidFill>
                <a:latin typeface="Baskerville Old Face" panose="02020602080505020303" pitchFamily="18" charset="0"/>
              </a:rPr>
              <a:t> dalla storia della </a:t>
            </a:r>
            <a:r>
              <a:rPr lang="it-IT" sz="2200" b="1" dirty="0">
                <a:solidFill>
                  <a:schemeClr val="bg1"/>
                </a:solidFill>
                <a:latin typeface="Baskerville Old Face" panose="02020602080505020303" pitchFamily="18" charset="0"/>
              </a:rPr>
              <a:t>Pedagogia </a:t>
            </a:r>
            <a:r>
              <a:rPr lang="it-IT" sz="2200" dirty="0">
                <a:solidFill>
                  <a:schemeClr val="bg1"/>
                </a:solidFill>
                <a:latin typeface="Baskerville Old Face" panose="02020602080505020303" pitchFamily="18" charset="0"/>
              </a:rPr>
              <a:t>(teorie, modelli, dottrine)</a:t>
            </a:r>
          </a:p>
          <a:p>
            <a:pPr algn="ctr">
              <a:buFont typeface="Wingdings" panose="05000000000000000000" pitchFamily="2" charset="2"/>
              <a:buChar char="Ø"/>
            </a:pPr>
            <a:r>
              <a:rPr kumimoji="1" lang="it-IT" sz="2200" dirty="0">
                <a:solidFill>
                  <a:schemeClr val="bg1"/>
                </a:solidFill>
                <a:latin typeface="Baskerville Old Face" panose="02020602080505020303" pitchFamily="18" charset="0"/>
              </a:rPr>
              <a:t> alla storia dell’</a:t>
            </a:r>
            <a:r>
              <a:rPr kumimoji="1" lang="it-IT" sz="2200" b="1" dirty="0">
                <a:solidFill>
                  <a:schemeClr val="bg1"/>
                </a:solidFill>
                <a:latin typeface="Baskerville Old Face" panose="02020602080505020303" pitchFamily="18" charset="0"/>
              </a:rPr>
              <a:t>Educazione</a:t>
            </a:r>
            <a:r>
              <a:rPr kumimoji="1" lang="it-IT" sz="2200" dirty="0">
                <a:solidFill>
                  <a:schemeClr val="bg1"/>
                </a:solidFill>
                <a:latin typeface="Baskerville Old Face" panose="02020602080505020303" pitchFamily="18" charset="0"/>
              </a:rPr>
              <a:t> (processi, pratiche, istituzioni, costumi, mentalità)</a:t>
            </a:r>
          </a:p>
          <a:p>
            <a:pPr algn="ctr"/>
            <a:endParaRPr kumimoji="1" lang="it-IT" sz="2200" dirty="0">
              <a:solidFill>
                <a:schemeClr val="bg1"/>
              </a:solidFill>
              <a:latin typeface="Baskerville Old Face" panose="02020602080505020303" pitchFamily="18" charset="0"/>
            </a:endParaRPr>
          </a:p>
          <a:p>
            <a:pPr marL="0" indent="0" algn="ctr">
              <a:buNone/>
            </a:pPr>
            <a:endParaRPr lang="it-IT" sz="2200" b="1" dirty="0">
              <a:solidFill>
                <a:schemeClr val="bg1"/>
              </a:solidFill>
              <a:latin typeface="Baskerville Old Face" panose="02020602080505020303" pitchFamily="18" charset="0"/>
              <a:ea typeface="Verdana" pitchFamily="34" charset="0"/>
            </a:endParaRPr>
          </a:p>
          <a:p>
            <a:pPr marL="0" indent="0" algn="ctr">
              <a:buNone/>
            </a:pPr>
            <a:endParaRPr lang="it-IT" sz="2200" b="1" dirty="0">
              <a:solidFill>
                <a:schemeClr val="bg1"/>
              </a:solidFill>
              <a:latin typeface="Baskerville Old Face" panose="02020602080505020303" pitchFamily="18" charset="0"/>
              <a:ea typeface="Verdana" pitchFamily="34" charset="0"/>
            </a:endParaRPr>
          </a:p>
          <a:p>
            <a:pPr marL="0" indent="0" algn="ctr">
              <a:buNone/>
            </a:pPr>
            <a:endParaRPr lang="it-IT" sz="2200" b="1" dirty="0">
              <a:solidFill>
                <a:schemeClr val="bg1"/>
              </a:solidFill>
              <a:latin typeface="Baskerville Old Face" panose="02020602080505020303" pitchFamily="18" charset="0"/>
              <a:ea typeface="Verdana" pitchFamily="34" charset="0"/>
            </a:endParaRPr>
          </a:p>
          <a:p>
            <a:pPr marL="0" indent="0" algn="ctr">
              <a:buNone/>
            </a:pPr>
            <a:r>
              <a:rPr lang="it-IT" sz="2200" b="1" dirty="0">
                <a:solidFill>
                  <a:schemeClr val="bg1"/>
                </a:solidFill>
                <a:latin typeface="Baskerville Old Face" panose="02020602080505020303" pitchFamily="18" charset="0"/>
                <a:ea typeface="Verdana" pitchFamily="34" charset="0"/>
              </a:rPr>
              <a:t>Mutamento della metodologia di indagine</a:t>
            </a:r>
          </a:p>
          <a:p>
            <a:pPr marL="0" indent="0" algn="ctr">
              <a:buNone/>
            </a:pPr>
            <a:endParaRPr lang="it-IT" sz="2200" b="1" dirty="0">
              <a:solidFill>
                <a:schemeClr val="bg1"/>
              </a:solidFill>
              <a:latin typeface="Baskerville Old Face" panose="02020602080505020303" pitchFamily="18" charset="0"/>
              <a:ea typeface="Verdana" pitchFamily="34" charset="0"/>
            </a:endParaRPr>
          </a:p>
          <a:p>
            <a:pPr algn="ctr">
              <a:buFont typeface="Wingdings" panose="05000000000000000000" pitchFamily="2" charset="2"/>
              <a:buChar char="Ø"/>
            </a:pPr>
            <a:r>
              <a:rPr lang="it-IT" sz="2200" dirty="0">
                <a:solidFill>
                  <a:schemeClr val="bg1"/>
                </a:solidFill>
                <a:latin typeface="Baskerville Old Face" panose="02020602080505020303" pitchFamily="18" charset="0"/>
                <a:ea typeface="Verdana" pitchFamily="34" charset="0"/>
              </a:rPr>
              <a:t> da un’indagine </a:t>
            </a:r>
            <a:r>
              <a:rPr lang="it-IT" sz="2200" b="1" dirty="0">
                <a:solidFill>
                  <a:schemeClr val="bg1"/>
                </a:solidFill>
                <a:latin typeface="Baskerville Old Face" panose="02020602080505020303" pitchFamily="18" charset="0"/>
                <a:ea typeface="Verdana" pitchFamily="34" charset="0"/>
              </a:rPr>
              <a:t>teoretica </a:t>
            </a:r>
            <a:r>
              <a:rPr lang="it-IT" sz="2200" dirty="0">
                <a:solidFill>
                  <a:schemeClr val="bg1"/>
                </a:solidFill>
                <a:latin typeface="Baskerville Old Face" panose="02020602080505020303" pitchFamily="18" charset="0"/>
                <a:ea typeface="Verdana" pitchFamily="34" charset="0"/>
              </a:rPr>
              <a:t>(analisi delle teorie e delle idee degli studiosi – pedagogisti, filosofi, ecc. – che nel corso della storia si sono accostati alle tematiche educative e assistenziali con intento prescrittivo);</a:t>
            </a:r>
          </a:p>
          <a:p>
            <a:pPr algn="ctr">
              <a:buFont typeface="Wingdings" panose="05000000000000000000" pitchFamily="2" charset="2"/>
              <a:buChar char="Ø"/>
            </a:pPr>
            <a:r>
              <a:rPr kumimoji="1" lang="it-IT" sz="2200" dirty="0">
                <a:solidFill>
                  <a:schemeClr val="bg1"/>
                </a:solidFill>
                <a:latin typeface="Baskerville Old Face" panose="02020602080505020303" pitchFamily="18" charset="0"/>
              </a:rPr>
              <a:t> a un’indagine </a:t>
            </a:r>
            <a:r>
              <a:rPr kumimoji="1" lang="it-IT" sz="2200" b="1" dirty="0">
                <a:solidFill>
                  <a:schemeClr val="bg1"/>
                </a:solidFill>
                <a:latin typeface="Baskerville Old Face" panose="02020602080505020303" pitchFamily="18" charset="0"/>
              </a:rPr>
              <a:t>storica </a:t>
            </a:r>
            <a:r>
              <a:rPr kumimoji="1" lang="it-IT" sz="2200" dirty="0">
                <a:solidFill>
                  <a:schemeClr val="bg1"/>
                </a:solidFill>
                <a:latin typeface="Baskerville Old Face" panose="02020602080505020303" pitchFamily="18" charset="0"/>
              </a:rPr>
              <a:t>(analisi delle forme e delle modalità che hanno caratterizzato l’evento educativo e assistenziale nel corso della storia, in base al contesto socio-culturale preso in esame).	</a:t>
            </a:r>
          </a:p>
          <a:p>
            <a:pPr algn="just"/>
            <a:endParaRPr lang="it-IT" sz="1900" dirty="0">
              <a:solidFill>
                <a:schemeClr val="bg1"/>
              </a:solidFill>
              <a:latin typeface="Baskerville Old Face" panose="02020602080505020303" pitchFamily="18" charset="0"/>
            </a:endParaRPr>
          </a:p>
        </p:txBody>
      </p:sp>
      <p:sp>
        <p:nvSpPr>
          <p:cNvPr id="2" name="Freccia in giù 1">
            <a:extLst>
              <a:ext uri="{FF2B5EF4-FFF2-40B4-BE49-F238E27FC236}">
                <a16:creationId xmlns:a16="http://schemas.microsoft.com/office/drawing/2014/main" id="{71683B87-5B6F-466A-A6A3-9987DBA7D117}"/>
              </a:ext>
            </a:extLst>
          </p:cNvPr>
          <p:cNvSpPr/>
          <p:nvPr/>
        </p:nvSpPr>
        <p:spPr>
          <a:xfrm>
            <a:off x="5862636" y="3029310"/>
            <a:ext cx="466725" cy="53340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0399453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useBgFill="1">
        <p:nvSpPr>
          <p:cNvPr id="14" name="Freeform: Shape 15">
            <a:extLst>
              <a:ext uri="{FF2B5EF4-FFF2-40B4-BE49-F238E27FC236}">
                <a16:creationId xmlns:a16="http://schemas.microsoft.com/office/drawing/2014/main" id="{C5486FEF-95C5-433A-8B8C-9C07A3C3881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099082"/>
          </a:xfrm>
          <a:custGeom>
            <a:avLst/>
            <a:gdLst>
              <a:gd name="connsiteX0" fmla="*/ 7230262 w 12192000"/>
              <a:gd name="connsiteY0" fmla="*/ 5906862 h 6099082"/>
              <a:gd name="connsiteX1" fmla="*/ 7197115 w 12192000"/>
              <a:gd name="connsiteY1" fmla="*/ 5913338 h 6099082"/>
              <a:gd name="connsiteX2" fmla="*/ 7214545 w 12192000"/>
              <a:gd name="connsiteY2" fmla="*/ 5911744 h 6099082"/>
              <a:gd name="connsiteX3" fmla="*/ 7230262 w 12192000"/>
              <a:gd name="connsiteY3" fmla="*/ 5906862 h 6099082"/>
              <a:gd name="connsiteX4" fmla="*/ 7009120 w 12192000"/>
              <a:gd name="connsiteY4" fmla="*/ 5850263 h 6099082"/>
              <a:gd name="connsiteX5" fmla="*/ 7021563 w 12192000"/>
              <a:gd name="connsiteY5" fmla="*/ 5861355 h 6099082"/>
              <a:gd name="connsiteX6" fmla="*/ 7021563 w 12192000"/>
              <a:gd name="connsiteY6" fmla="*/ 5861354 h 6099082"/>
              <a:gd name="connsiteX7" fmla="*/ 7768443 w 12192000"/>
              <a:gd name="connsiteY7" fmla="*/ 5742074 h 6099082"/>
              <a:gd name="connsiteX8" fmla="*/ 7768443 w 12192000"/>
              <a:gd name="connsiteY8" fmla="*/ 5742075 h 6099082"/>
              <a:gd name="connsiteX9" fmla="*/ 7792447 w 12192000"/>
              <a:gd name="connsiteY9" fmla="*/ 5764553 h 6099082"/>
              <a:gd name="connsiteX10" fmla="*/ 7768443 w 12192000"/>
              <a:gd name="connsiteY10" fmla="*/ 5742074 h 6099082"/>
              <a:gd name="connsiteX11" fmla="*/ 4038748 w 12192000"/>
              <a:gd name="connsiteY11" fmla="*/ 5739955 h 6099082"/>
              <a:gd name="connsiteX12" fmla="*/ 4030517 w 12192000"/>
              <a:gd name="connsiteY12" fmla="*/ 5751599 h 6099082"/>
              <a:gd name="connsiteX13" fmla="*/ 4015609 w 12192000"/>
              <a:gd name="connsiteY13" fmla="*/ 5770450 h 6099082"/>
              <a:gd name="connsiteX14" fmla="*/ 3996845 w 12192000"/>
              <a:gd name="connsiteY14" fmla="*/ 5780104 h 6099082"/>
              <a:gd name="connsiteX15" fmla="*/ 4030518 w 12192000"/>
              <a:gd name="connsiteY15" fmla="*/ 5751599 h 6099082"/>
              <a:gd name="connsiteX16" fmla="*/ 6245343 w 12192000"/>
              <a:gd name="connsiteY16" fmla="*/ 5736549 h 6099082"/>
              <a:gd name="connsiteX17" fmla="*/ 6274406 w 12192000"/>
              <a:gd name="connsiteY17" fmla="*/ 5743345 h 6099082"/>
              <a:gd name="connsiteX18" fmla="*/ 6291246 w 12192000"/>
              <a:gd name="connsiteY18" fmla="*/ 5749662 h 6099082"/>
              <a:gd name="connsiteX19" fmla="*/ 6291385 w 12192000"/>
              <a:gd name="connsiteY19" fmla="*/ 5749714 h 6099082"/>
              <a:gd name="connsiteX20" fmla="*/ 6306284 w 12192000"/>
              <a:gd name="connsiteY20" fmla="*/ 5755552 h 6099082"/>
              <a:gd name="connsiteX21" fmla="*/ 6308075 w 12192000"/>
              <a:gd name="connsiteY21" fmla="*/ 5755968 h 6099082"/>
              <a:gd name="connsiteX22" fmla="*/ 6313854 w 12192000"/>
              <a:gd name="connsiteY22" fmla="*/ 5758133 h 6099082"/>
              <a:gd name="connsiteX23" fmla="*/ 6337047 w 12192000"/>
              <a:gd name="connsiteY23" fmla="*/ 5762696 h 6099082"/>
              <a:gd name="connsiteX24" fmla="*/ 6308075 w 12192000"/>
              <a:gd name="connsiteY24" fmla="*/ 5755968 h 6099082"/>
              <a:gd name="connsiteX25" fmla="*/ 6291385 w 12192000"/>
              <a:gd name="connsiteY25" fmla="*/ 5749714 h 6099082"/>
              <a:gd name="connsiteX26" fmla="*/ 6276197 w 12192000"/>
              <a:gd name="connsiteY26" fmla="*/ 5743764 h 6099082"/>
              <a:gd name="connsiteX27" fmla="*/ 6274406 w 12192000"/>
              <a:gd name="connsiteY27" fmla="*/ 5743345 h 6099082"/>
              <a:gd name="connsiteX28" fmla="*/ 6268612 w 12192000"/>
              <a:gd name="connsiteY28" fmla="*/ 5741171 h 6099082"/>
              <a:gd name="connsiteX29" fmla="*/ 6245343 w 12192000"/>
              <a:gd name="connsiteY29" fmla="*/ 5736549 h 6099082"/>
              <a:gd name="connsiteX30" fmla="*/ 3871824 w 12192000"/>
              <a:gd name="connsiteY30" fmla="*/ 5726642 h 6099082"/>
              <a:gd name="connsiteX31" fmla="*/ 3908498 w 12192000"/>
              <a:gd name="connsiteY31" fmla="*/ 5756123 h 6099082"/>
              <a:gd name="connsiteX32" fmla="*/ 3908984 w 12192000"/>
              <a:gd name="connsiteY32" fmla="*/ 5756350 h 6099082"/>
              <a:gd name="connsiteX33" fmla="*/ 3908498 w 12192000"/>
              <a:gd name="connsiteY33" fmla="*/ 5756123 h 6099082"/>
              <a:gd name="connsiteX34" fmla="*/ 3871824 w 12192000"/>
              <a:gd name="connsiteY34" fmla="*/ 5726642 h 6099082"/>
              <a:gd name="connsiteX35" fmla="*/ 6558837 w 12192000"/>
              <a:gd name="connsiteY35" fmla="*/ 5706717 h 6099082"/>
              <a:gd name="connsiteX36" fmla="*/ 6529984 w 12192000"/>
              <a:gd name="connsiteY36" fmla="*/ 5708163 h 6099082"/>
              <a:gd name="connsiteX37" fmla="*/ 6589207 w 12192000"/>
              <a:gd name="connsiteY37" fmla="*/ 5711593 h 6099082"/>
              <a:gd name="connsiteX38" fmla="*/ 6558837 w 12192000"/>
              <a:gd name="connsiteY38" fmla="*/ 5706717 h 6099082"/>
              <a:gd name="connsiteX39" fmla="*/ 4834454 w 12192000"/>
              <a:gd name="connsiteY39" fmla="*/ 5646059 h 6099082"/>
              <a:gd name="connsiteX40" fmla="*/ 4883985 w 12192000"/>
              <a:gd name="connsiteY40" fmla="*/ 5670301 h 6099082"/>
              <a:gd name="connsiteX41" fmla="*/ 4858238 w 12192000"/>
              <a:gd name="connsiteY41" fmla="*/ 5663787 h 6099082"/>
              <a:gd name="connsiteX42" fmla="*/ 4834454 w 12192000"/>
              <a:gd name="connsiteY42" fmla="*/ 5646059 h 6099082"/>
              <a:gd name="connsiteX43" fmla="*/ 5056443 w 12192000"/>
              <a:gd name="connsiteY43" fmla="*/ 5643725 h 6099082"/>
              <a:gd name="connsiteX44" fmla="*/ 5072588 w 12192000"/>
              <a:gd name="connsiteY44" fmla="*/ 5644505 h 6099082"/>
              <a:gd name="connsiteX45" fmla="*/ 5089161 w 12192000"/>
              <a:gd name="connsiteY45" fmla="*/ 5653107 h 6099082"/>
              <a:gd name="connsiteX46" fmla="*/ 5056443 w 12192000"/>
              <a:gd name="connsiteY46" fmla="*/ 5643725 h 6099082"/>
              <a:gd name="connsiteX47" fmla="*/ 739852 w 12192000"/>
              <a:gd name="connsiteY47" fmla="*/ 5343843 h 6099082"/>
              <a:gd name="connsiteX48" fmla="*/ 724278 w 12192000"/>
              <a:gd name="connsiteY48" fmla="*/ 5365062 h 6099082"/>
              <a:gd name="connsiteX49" fmla="*/ 708621 w 12192000"/>
              <a:gd name="connsiteY49" fmla="*/ 5381222 h 6099082"/>
              <a:gd name="connsiteX50" fmla="*/ 691439 w 12192000"/>
              <a:gd name="connsiteY50" fmla="*/ 5386697 h 6099082"/>
              <a:gd name="connsiteX51" fmla="*/ 708622 w 12192000"/>
              <a:gd name="connsiteY51" fmla="*/ 5381222 h 6099082"/>
              <a:gd name="connsiteX52" fmla="*/ 724279 w 12192000"/>
              <a:gd name="connsiteY52" fmla="*/ 5365062 h 6099082"/>
              <a:gd name="connsiteX53" fmla="*/ 739852 w 12192000"/>
              <a:gd name="connsiteY53" fmla="*/ 5343843 h 6099082"/>
              <a:gd name="connsiteX54" fmla="*/ 8934151 w 12192000"/>
              <a:gd name="connsiteY54" fmla="*/ 5275333 h 6099082"/>
              <a:gd name="connsiteX55" fmla="*/ 8954249 w 12192000"/>
              <a:gd name="connsiteY55" fmla="*/ 5290264 h 6099082"/>
              <a:gd name="connsiteX56" fmla="*/ 8962389 w 12192000"/>
              <a:gd name="connsiteY56" fmla="*/ 5293563 h 6099082"/>
              <a:gd name="connsiteX57" fmla="*/ 8954250 w 12192000"/>
              <a:gd name="connsiteY57" fmla="*/ 5290264 h 6099082"/>
              <a:gd name="connsiteX58" fmla="*/ 8934151 w 12192000"/>
              <a:gd name="connsiteY58" fmla="*/ 5275333 h 6099082"/>
              <a:gd name="connsiteX59" fmla="*/ 2314816 w 12192000"/>
              <a:gd name="connsiteY59" fmla="*/ 5273737 h 6099082"/>
              <a:gd name="connsiteX60" fmla="*/ 2300909 w 12192000"/>
              <a:gd name="connsiteY60" fmla="*/ 5279143 h 6099082"/>
              <a:gd name="connsiteX61" fmla="*/ 2216515 w 12192000"/>
              <a:gd name="connsiteY61" fmla="*/ 5314887 h 6099082"/>
              <a:gd name="connsiteX62" fmla="*/ 2300910 w 12192000"/>
              <a:gd name="connsiteY62" fmla="*/ 5279143 h 6099082"/>
              <a:gd name="connsiteX63" fmla="*/ 1916629 w 12192000"/>
              <a:gd name="connsiteY63" fmla="*/ 5252000 h 6099082"/>
              <a:gd name="connsiteX64" fmla="*/ 1907132 w 12192000"/>
              <a:gd name="connsiteY64" fmla="*/ 5255330 h 6099082"/>
              <a:gd name="connsiteX65" fmla="*/ 1866619 w 12192000"/>
              <a:gd name="connsiteY65" fmla="*/ 5265015 h 6099082"/>
              <a:gd name="connsiteX66" fmla="*/ 1907133 w 12192000"/>
              <a:gd name="connsiteY66" fmla="*/ 5255330 h 6099082"/>
              <a:gd name="connsiteX67" fmla="*/ 2058204 w 12192000"/>
              <a:gd name="connsiteY67" fmla="*/ 5241232 h 6099082"/>
              <a:gd name="connsiteX68" fmla="*/ 2108194 w 12192000"/>
              <a:gd name="connsiteY68" fmla="*/ 5255939 h 6099082"/>
              <a:gd name="connsiteX69" fmla="*/ 2058204 w 12192000"/>
              <a:gd name="connsiteY69" fmla="*/ 5241232 h 6099082"/>
              <a:gd name="connsiteX70" fmla="*/ 0 w 12192000"/>
              <a:gd name="connsiteY70" fmla="*/ 0 h 6099082"/>
              <a:gd name="connsiteX71" fmla="*/ 12191456 w 12192000"/>
              <a:gd name="connsiteY71" fmla="*/ 0 h 6099082"/>
              <a:gd name="connsiteX72" fmla="*/ 12191456 w 12192000"/>
              <a:gd name="connsiteY72" fmla="*/ 873938 h 6099082"/>
              <a:gd name="connsiteX73" fmla="*/ 12192000 w 12192000"/>
              <a:gd name="connsiteY73" fmla="*/ 873938 h 6099082"/>
              <a:gd name="connsiteX74" fmla="*/ 12192000 w 12192000"/>
              <a:gd name="connsiteY74" fmla="*/ 3249107 h 6099082"/>
              <a:gd name="connsiteX75" fmla="*/ 12192000 w 12192000"/>
              <a:gd name="connsiteY75" fmla="*/ 3283970 h 6099082"/>
              <a:gd name="connsiteX76" fmla="*/ 12192000 w 12192000"/>
              <a:gd name="connsiteY76" fmla="*/ 3681702 h 6099082"/>
              <a:gd name="connsiteX77" fmla="*/ 12160947 w 12192000"/>
              <a:gd name="connsiteY77" fmla="*/ 3710323 h 6099082"/>
              <a:gd name="connsiteX78" fmla="*/ 12026448 w 12192000"/>
              <a:gd name="connsiteY78" fmla="*/ 3770523 h 6099082"/>
              <a:gd name="connsiteX79" fmla="*/ 11986443 w 12192000"/>
              <a:gd name="connsiteY79" fmla="*/ 3786526 h 6099082"/>
              <a:gd name="connsiteX80" fmla="*/ 11821656 w 12192000"/>
              <a:gd name="connsiteY80" fmla="*/ 3889591 h 6099082"/>
              <a:gd name="connsiteX81" fmla="*/ 11672489 w 12192000"/>
              <a:gd name="connsiteY81" fmla="*/ 4017039 h 6099082"/>
              <a:gd name="connsiteX82" fmla="*/ 11562947 w 12192000"/>
              <a:gd name="connsiteY82" fmla="*/ 4168300 h 6099082"/>
              <a:gd name="connsiteX83" fmla="*/ 11532275 w 12192000"/>
              <a:gd name="connsiteY83" fmla="*/ 4204307 h 6099082"/>
              <a:gd name="connsiteX84" fmla="*/ 11448453 w 12192000"/>
              <a:gd name="connsiteY84" fmla="*/ 4249457 h 6099082"/>
              <a:gd name="connsiteX85" fmla="*/ 11374346 w 12192000"/>
              <a:gd name="connsiteY85" fmla="*/ 4283366 h 6099082"/>
              <a:gd name="connsiteX86" fmla="*/ 11320623 w 12192000"/>
              <a:gd name="connsiteY86" fmla="*/ 4320897 h 6099082"/>
              <a:gd name="connsiteX87" fmla="*/ 11275283 w 12192000"/>
              <a:gd name="connsiteY87" fmla="*/ 4355378 h 6099082"/>
              <a:gd name="connsiteX88" fmla="*/ 11172600 w 12192000"/>
              <a:gd name="connsiteY88" fmla="*/ 4444536 h 6099082"/>
              <a:gd name="connsiteX89" fmla="*/ 11058869 w 12192000"/>
              <a:gd name="connsiteY89" fmla="*/ 4519786 h 6099082"/>
              <a:gd name="connsiteX90" fmla="*/ 10967423 w 12192000"/>
              <a:gd name="connsiteY90" fmla="*/ 4611991 h 6099082"/>
              <a:gd name="connsiteX91" fmla="*/ 10929704 w 12192000"/>
              <a:gd name="connsiteY91" fmla="*/ 4661903 h 6099082"/>
              <a:gd name="connsiteX92" fmla="*/ 10850453 w 12192000"/>
              <a:gd name="connsiteY92" fmla="*/ 4696003 h 6099082"/>
              <a:gd name="connsiteX93" fmla="*/ 10764534 w 12192000"/>
              <a:gd name="connsiteY93" fmla="*/ 4749345 h 6099082"/>
              <a:gd name="connsiteX94" fmla="*/ 10703573 w 12192000"/>
              <a:gd name="connsiteY94" fmla="*/ 4802305 h 6099082"/>
              <a:gd name="connsiteX95" fmla="*/ 10656519 w 12192000"/>
              <a:gd name="connsiteY95" fmla="*/ 4837740 h 6099082"/>
              <a:gd name="connsiteX96" fmla="*/ 10590031 w 12192000"/>
              <a:gd name="connsiteY96" fmla="*/ 4873366 h 6099082"/>
              <a:gd name="connsiteX97" fmla="*/ 10523354 w 12192000"/>
              <a:gd name="connsiteY97" fmla="*/ 4920039 h 6099082"/>
              <a:gd name="connsiteX98" fmla="*/ 10490969 w 12192000"/>
              <a:gd name="connsiteY98" fmla="*/ 4948806 h 6099082"/>
              <a:gd name="connsiteX99" fmla="*/ 10428291 w 12192000"/>
              <a:gd name="connsiteY99" fmla="*/ 4996622 h 6099082"/>
              <a:gd name="connsiteX100" fmla="*/ 10363709 w 12192000"/>
              <a:gd name="connsiteY100" fmla="*/ 5041201 h 6099082"/>
              <a:gd name="connsiteX101" fmla="*/ 10242357 w 12192000"/>
              <a:gd name="connsiteY101" fmla="*/ 5092257 h 6099082"/>
              <a:gd name="connsiteX102" fmla="*/ 10131863 w 12192000"/>
              <a:gd name="connsiteY102" fmla="*/ 5167315 h 6099082"/>
              <a:gd name="connsiteX103" fmla="*/ 10044230 w 12192000"/>
              <a:gd name="connsiteY103" fmla="*/ 5222182 h 6099082"/>
              <a:gd name="connsiteX104" fmla="*/ 9993175 w 12192000"/>
              <a:gd name="connsiteY104" fmla="*/ 5258189 h 6099082"/>
              <a:gd name="connsiteX105" fmla="*/ 9899446 w 12192000"/>
              <a:gd name="connsiteY105" fmla="*/ 5338582 h 6099082"/>
              <a:gd name="connsiteX106" fmla="*/ 9754088 w 12192000"/>
              <a:gd name="connsiteY106" fmla="*/ 5423166 h 6099082"/>
              <a:gd name="connsiteX107" fmla="*/ 9666265 w 12192000"/>
              <a:gd name="connsiteY107" fmla="*/ 5468888 h 6099082"/>
              <a:gd name="connsiteX108" fmla="*/ 9477283 w 12192000"/>
              <a:gd name="connsiteY108" fmla="*/ 5537851 h 6099082"/>
              <a:gd name="connsiteX109" fmla="*/ 9416321 w 12192000"/>
              <a:gd name="connsiteY109" fmla="*/ 5562426 h 6099082"/>
              <a:gd name="connsiteX110" fmla="*/ 9346597 w 12192000"/>
              <a:gd name="connsiteY110" fmla="*/ 5578619 h 6099082"/>
              <a:gd name="connsiteX111" fmla="*/ 9234579 w 12192000"/>
              <a:gd name="connsiteY111" fmla="*/ 5616911 h 6099082"/>
              <a:gd name="connsiteX112" fmla="*/ 9015878 w 12192000"/>
              <a:gd name="connsiteY112" fmla="*/ 5682826 h 6099082"/>
              <a:gd name="connsiteX113" fmla="*/ 8967871 w 12192000"/>
              <a:gd name="connsiteY113" fmla="*/ 5692923 h 6099082"/>
              <a:gd name="connsiteX114" fmla="*/ 8845565 w 12192000"/>
              <a:gd name="connsiteY114" fmla="*/ 5735407 h 6099082"/>
              <a:gd name="connsiteX115" fmla="*/ 8772219 w 12192000"/>
              <a:gd name="connsiteY115" fmla="*/ 5763982 h 6099082"/>
              <a:gd name="connsiteX116" fmla="*/ 8711448 w 12192000"/>
              <a:gd name="connsiteY116" fmla="*/ 5780366 h 6099082"/>
              <a:gd name="connsiteX117" fmla="*/ 8657726 w 12192000"/>
              <a:gd name="connsiteY117" fmla="*/ 5787986 h 6099082"/>
              <a:gd name="connsiteX118" fmla="*/ 8516369 w 12192000"/>
              <a:gd name="connsiteY118" fmla="*/ 5825705 h 6099082"/>
              <a:gd name="connsiteX119" fmla="*/ 8459979 w 12192000"/>
              <a:gd name="connsiteY119" fmla="*/ 5840566 h 6099082"/>
              <a:gd name="connsiteX120" fmla="*/ 8313671 w 12192000"/>
              <a:gd name="connsiteY120" fmla="*/ 5891622 h 6099082"/>
              <a:gd name="connsiteX121" fmla="*/ 8189651 w 12192000"/>
              <a:gd name="connsiteY121" fmla="*/ 5925341 h 6099082"/>
              <a:gd name="connsiteX122" fmla="*/ 8137835 w 12192000"/>
              <a:gd name="connsiteY122" fmla="*/ 5941534 h 6099082"/>
              <a:gd name="connsiteX123" fmla="*/ 8019339 w 12192000"/>
              <a:gd name="connsiteY123" fmla="*/ 5968586 h 6099082"/>
              <a:gd name="connsiteX124" fmla="*/ 7952280 w 12192000"/>
              <a:gd name="connsiteY124" fmla="*/ 5987637 h 6099082"/>
              <a:gd name="connsiteX125" fmla="*/ 7788636 w 12192000"/>
              <a:gd name="connsiteY125" fmla="*/ 6009163 h 6099082"/>
              <a:gd name="connsiteX126" fmla="*/ 7619655 w 12192000"/>
              <a:gd name="connsiteY126" fmla="*/ 6029928 h 6099082"/>
              <a:gd name="connsiteX127" fmla="*/ 7526880 w 12192000"/>
              <a:gd name="connsiteY127" fmla="*/ 6036786 h 6099082"/>
              <a:gd name="connsiteX128" fmla="*/ 7445916 w 12192000"/>
              <a:gd name="connsiteY128" fmla="*/ 6047647 h 6099082"/>
              <a:gd name="connsiteX129" fmla="*/ 7375428 w 12192000"/>
              <a:gd name="connsiteY129" fmla="*/ 6054505 h 6099082"/>
              <a:gd name="connsiteX130" fmla="*/ 7263220 w 12192000"/>
              <a:gd name="connsiteY130" fmla="*/ 6068411 h 6099082"/>
              <a:gd name="connsiteX131" fmla="*/ 7216547 w 12192000"/>
              <a:gd name="connsiteY131" fmla="*/ 6072032 h 6099082"/>
              <a:gd name="connsiteX132" fmla="*/ 7106432 w 12192000"/>
              <a:gd name="connsiteY132" fmla="*/ 6071840 h 6099082"/>
              <a:gd name="connsiteX133" fmla="*/ 7068141 w 12192000"/>
              <a:gd name="connsiteY133" fmla="*/ 6069936 h 6099082"/>
              <a:gd name="connsiteX134" fmla="*/ 6994415 w 12192000"/>
              <a:gd name="connsiteY134" fmla="*/ 6046313 h 6099082"/>
              <a:gd name="connsiteX135" fmla="*/ 6985653 w 12192000"/>
              <a:gd name="connsiteY135" fmla="*/ 6044599 h 6099082"/>
              <a:gd name="connsiteX136" fmla="*/ 6937263 w 12192000"/>
              <a:gd name="connsiteY136" fmla="*/ 6035263 h 6099082"/>
              <a:gd name="connsiteX137" fmla="*/ 6910782 w 12192000"/>
              <a:gd name="connsiteY137" fmla="*/ 6032214 h 6099082"/>
              <a:gd name="connsiteX138" fmla="*/ 6810195 w 12192000"/>
              <a:gd name="connsiteY138" fmla="*/ 6012784 h 6099082"/>
              <a:gd name="connsiteX139" fmla="*/ 6752283 w 12192000"/>
              <a:gd name="connsiteY139" fmla="*/ 6003639 h 6099082"/>
              <a:gd name="connsiteX140" fmla="*/ 6705417 w 12192000"/>
              <a:gd name="connsiteY140" fmla="*/ 6004974 h 6099082"/>
              <a:gd name="connsiteX141" fmla="*/ 6623118 w 12192000"/>
              <a:gd name="connsiteY141" fmla="*/ 6006687 h 6099082"/>
              <a:gd name="connsiteX142" fmla="*/ 6596828 w 12192000"/>
              <a:gd name="connsiteY142" fmla="*/ 6011070 h 6099082"/>
              <a:gd name="connsiteX143" fmla="*/ 6477951 w 12192000"/>
              <a:gd name="connsiteY143" fmla="*/ 5998495 h 6099082"/>
              <a:gd name="connsiteX144" fmla="*/ 6410131 w 12192000"/>
              <a:gd name="connsiteY144" fmla="*/ 5997543 h 6099082"/>
              <a:gd name="connsiteX145" fmla="*/ 6333739 w 12192000"/>
              <a:gd name="connsiteY145" fmla="*/ 5981920 h 6099082"/>
              <a:gd name="connsiteX146" fmla="*/ 6311449 w 12192000"/>
              <a:gd name="connsiteY146" fmla="*/ 5982682 h 6099082"/>
              <a:gd name="connsiteX147" fmla="*/ 6286493 w 12192000"/>
              <a:gd name="connsiteY147" fmla="*/ 5984017 h 6099082"/>
              <a:gd name="connsiteX148" fmla="*/ 6209909 w 12192000"/>
              <a:gd name="connsiteY148" fmla="*/ 5985161 h 6099082"/>
              <a:gd name="connsiteX149" fmla="*/ 6163424 w 12192000"/>
              <a:gd name="connsiteY149" fmla="*/ 5990874 h 6099082"/>
              <a:gd name="connsiteX150" fmla="*/ 6074841 w 12192000"/>
              <a:gd name="connsiteY150" fmla="*/ 5987447 h 6099082"/>
              <a:gd name="connsiteX151" fmla="*/ 6042072 w 12192000"/>
              <a:gd name="connsiteY151" fmla="*/ 5992399 h 6099082"/>
              <a:gd name="connsiteX152" fmla="*/ 5959204 w 12192000"/>
              <a:gd name="connsiteY152" fmla="*/ 5992971 h 6099082"/>
              <a:gd name="connsiteX153" fmla="*/ 5884905 w 12192000"/>
              <a:gd name="connsiteY153" fmla="*/ 5990113 h 6099082"/>
              <a:gd name="connsiteX154" fmla="*/ 5813275 w 12192000"/>
              <a:gd name="connsiteY154" fmla="*/ 5991637 h 6099082"/>
              <a:gd name="connsiteX155" fmla="*/ 5762029 w 12192000"/>
              <a:gd name="connsiteY155" fmla="*/ 5997923 h 6099082"/>
              <a:gd name="connsiteX156" fmla="*/ 5706401 w 12192000"/>
              <a:gd name="connsiteY156" fmla="*/ 6001734 h 6099082"/>
              <a:gd name="connsiteX157" fmla="*/ 5553045 w 12192000"/>
              <a:gd name="connsiteY157" fmla="*/ 6024403 h 6099082"/>
              <a:gd name="connsiteX158" fmla="*/ 5524660 w 12192000"/>
              <a:gd name="connsiteY158" fmla="*/ 6018880 h 6099082"/>
              <a:gd name="connsiteX159" fmla="*/ 5363491 w 12192000"/>
              <a:gd name="connsiteY159" fmla="*/ 6013736 h 6099082"/>
              <a:gd name="connsiteX160" fmla="*/ 5328437 w 12192000"/>
              <a:gd name="connsiteY160" fmla="*/ 6014118 h 6099082"/>
              <a:gd name="connsiteX161" fmla="*/ 5234326 w 12192000"/>
              <a:gd name="connsiteY161" fmla="*/ 5991637 h 6099082"/>
              <a:gd name="connsiteX162" fmla="*/ 5089161 w 12192000"/>
              <a:gd name="connsiteY162" fmla="*/ 6027262 h 6099082"/>
              <a:gd name="connsiteX163" fmla="*/ 4953328 w 12192000"/>
              <a:gd name="connsiteY163" fmla="*/ 6071840 h 6099082"/>
              <a:gd name="connsiteX164" fmla="*/ 4936184 w 12192000"/>
              <a:gd name="connsiteY164" fmla="*/ 6077555 h 6099082"/>
              <a:gd name="connsiteX165" fmla="*/ 4887414 w 12192000"/>
              <a:gd name="connsiteY165" fmla="*/ 6087272 h 6099082"/>
              <a:gd name="connsiteX166" fmla="*/ 4827024 w 12192000"/>
              <a:gd name="connsiteY166" fmla="*/ 6090701 h 6099082"/>
              <a:gd name="connsiteX167" fmla="*/ 4750439 w 12192000"/>
              <a:gd name="connsiteY167" fmla="*/ 6099082 h 6099082"/>
              <a:gd name="connsiteX168" fmla="*/ 4689097 w 12192000"/>
              <a:gd name="connsiteY168" fmla="*/ 6088605 h 6099082"/>
              <a:gd name="connsiteX169" fmla="*/ 4603368 w 12192000"/>
              <a:gd name="connsiteY169" fmla="*/ 6072984 h 6099082"/>
              <a:gd name="connsiteX170" fmla="*/ 4522595 w 12192000"/>
              <a:gd name="connsiteY170" fmla="*/ 6058123 h 6099082"/>
              <a:gd name="connsiteX171" fmla="*/ 4497067 w 12192000"/>
              <a:gd name="connsiteY171" fmla="*/ 6075649 h 6099082"/>
              <a:gd name="connsiteX172" fmla="*/ 4457632 w 12192000"/>
              <a:gd name="connsiteY172" fmla="*/ 6090890 h 6099082"/>
              <a:gd name="connsiteX173" fmla="*/ 4413816 w 12192000"/>
              <a:gd name="connsiteY173" fmla="*/ 6072601 h 6099082"/>
              <a:gd name="connsiteX174" fmla="*/ 4311323 w 12192000"/>
              <a:gd name="connsiteY174" fmla="*/ 6034693 h 6099082"/>
              <a:gd name="connsiteX175" fmla="*/ 4246551 w 12192000"/>
              <a:gd name="connsiteY175" fmla="*/ 6032976 h 6099082"/>
              <a:gd name="connsiteX176" fmla="*/ 4105766 w 12192000"/>
              <a:gd name="connsiteY176" fmla="*/ 6016784 h 6099082"/>
              <a:gd name="connsiteX177" fmla="*/ 4013753 w 12192000"/>
              <a:gd name="connsiteY177" fmla="*/ 5993733 h 6099082"/>
              <a:gd name="connsiteX178" fmla="*/ 3947648 w 12192000"/>
              <a:gd name="connsiteY178" fmla="*/ 5967634 h 6099082"/>
              <a:gd name="connsiteX179" fmla="*/ 3852966 w 12192000"/>
              <a:gd name="connsiteY179" fmla="*/ 5933533 h 6099082"/>
              <a:gd name="connsiteX180" fmla="*/ 3757902 w 12192000"/>
              <a:gd name="connsiteY180" fmla="*/ 5915816 h 6099082"/>
              <a:gd name="connsiteX181" fmla="*/ 3689131 w 12192000"/>
              <a:gd name="connsiteY181" fmla="*/ 5893526 h 6099082"/>
              <a:gd name="connsiteX182" fmla="*/ 3605116 w 12192000"/>
              <a:gd name="connsiteY182" fmla="*/ 5878285 h 6099082"/>
              <a:gd name="connsiteX183" fmla="*/ 3534629 w 12192000"/>
              <a:gd name="connsiteY183" fmla="*/ 5877715 h 6099082"/>
              <a:gd name="connsiteX184" fmla="*/ 3424135 w 12192000"/>
              <a:gd name="connsiteY184" fmla="*/ 5880382 h 6099082"/>
              <a:gd name="connsiteX185" fmla="*/ 3288877 w 12192000"/>
              <a:gd name="connsiteY185" fmla="*/ 5834280 h 6099082"/>
              <a:gd name="connsiteX186" fmla="*/ 3234202 w 12192000"/>
              <a:gd name="connsiteY186" fmla="*/ 5823991 h 6099082"/>
              <a:gd name="connsiteX187" fmla="*/ 3182763 w 12192000"/>
              <a:gd name="connsiteY187" fmla="*/ 5819229 h 6099082"/>
              <a:gd name="connsiteX188" fmla="*/ 3073604 w 12192000"/>
              <a:gd name="connsiteY188" fmla="*/ 5788558 h 6099082"/>
              <a:gd name="connsiteX189" fmla="*/ 3029216 w 12192000"/>
              <a:gd name="connsiteY189" fmla="*/ 5778459 h 6099082"/>
              <a:gd name="connsiteX190" fmla="*/ 2967110 w 12192000"/>
              <a:gd name="connsiteY190" fmla="*/ 5778651 h 6099082"/>
              <a:gd name="connsiteX191" fmla="*/ 2854140 w 12192000"/>
              <a:gd name="connsiteY191" fmla="*/ 5764553 h 6099082"/>
              <a:gd name="connsiteX192" fmla="*/ 2741360 w 12192000"/>
              <a:gd name="connsiteY192" fmla="*/ 5723403 h 6099082"/>
              <a:gd name="connsiteX193" fmla="*/ 2693543 w 12192000"/>
              <a:gd name="connsiteY193" fmla="*/ 5727405 h 6099082"/>
              <a:gd name="connsiteX194" fmla="*/ 2676398 w 12192000"/>
              <a:gd name="connsiteY194" fmla="*/ 5726453 h 6099082"/>
              <a:gd name="connsiteX195" fmla="*/ 2522279 w 12192000"/>
              <a:gd name="connsiteY195" fmla="*/ 5703782 h 6099082"/>
              <a:gd name="connsiteX196" fmla="*/ 2506847 w 12192000"/>
              <a:gd name="connsiteY196" fmla="*/ 5701305 h 6099082"/>
              <a:gd name="connsiteX197" fmla="*/ 2434456 w 12192000"/>
              <a:gd name="connsiteY197" fmla="*/ 5681112 h 6099082"/>
              <a:gd name="connsiteX198" fmla="*/ 2251948 w 12192000"/>
              <a:gd name="connsiteY198" fmla="*/ 5668538 h 6099082"/>
              <a:gd name="connsiteX199" fmla="*/ 2240710 w 12192000"/>
              <a:gd name="connsiteY199" fmla="*/ 5667014 h 6099082"/>
              <a:gd name="connsiteX200" fmla="*/ 2179556 w 12192000"/>
              <a:gd name="connsiteY200" fmla="*/ 5677111 h 6099082"/>
              <a:gd name="connsiteX201" fmla="*/ 2149267 w 12192000"/>
              <a:gd name="connsiteY201" fmla="*/ 5691399 h 6099082"/>
              <a:gd name="connsiteX202" fmla="*/ 2102021 w 12192000"/>
              <a:gd name="connsiteY202" fmla="*/ 5706259 h 6099082"/>
              <a:gd name="connsiteX203" fmla="*/ 2054013 w 12192000"/>
              <a:gd name="connsiteY203" fmla="*/ 5711784 h 6099082"/>
              <a:gd name="connsiteX204" fmla="*/ 1973429 w 12192000"/>
              <a:gd name="connsiteY204" fmla="*/ 5689303 h 6099082"/>
              <a:gd name="connsiteX205" fmla="*/ 1944092 w 12192000"/>
              <a:gd name="connsiteY205" fmla="*/ 5687017 h 6099082"/>
              <a:gd name="connsiteX206" fmla="*/ 1878748 w 12192000"/>
              <a:gd name="connsiteY206" fmla="*/ 5676159 h 6099082"/>
              <a:gd name="connsiteX207" fmla="*/ 1821596 w 12192000"/>
              <a:gd name="connsiteY207" fmla="*/ 5676920 h 6099082"/>
              <a:gd name="connsiteX208" fmla="*/ 1775684 w 12192000"/>
              <a:gd name="connsiteY208" fmla="*/ 5694257 h 6099082"/>
              <a:gd name="connsiteX209" fmla="*/ 1709006 w 12192000"/>
              <a:gd name="connsiteY209" fmla="*/ 5697685 h 6099082"/>
              <a:gd name="connsiteX210" fmla="*/ 1665950 w 12192000"/>
              <a:gd name="connsiteY210" fmla="*/ 5685113 h 6099082"/>
              <a:gd name="connsiteX211" fmla="*/ 1657188 w 12192000"/>
              <a:gd name="connsiteY211" fmla="*/ 5683399 h 6099082"/>
              <a:gd name="connsiteX212" fmla="*/ 1544598 w 12192000"/>
              <a:gd name="connsiteY212" fmla="*/ 5682634 h 6099082"/>
              <a:gd name="connsiteX213" fmla="*/ 1404006 w 12192000"/>
              <a:gd name="connsiteY213" fmla="*/ 5720546 h 6099082"/>
              <a:gd name="connsiteX214" fmla="*/ 1380762 w 12192000"/>
              <a:gd name="connsiteY214" fmla="*/ 5728549 h 6099082"/>
              <a:gd name="connsiteX215" fmla="*/ 1267411 w 12192000"/>
              <a:gd name="connsiteY215" fmla="*/ 5742455 h 6099082"/>
              <a:gd name="connsiteX216" fmla="*/ 1206641 w 12192000"/>
              <a:gd name="connsiteY216" fmla="*/ 5756553 h 6099082"/>
              <a:gd name="connsiteX217" fmla="*/ 1162823 w 12192000"/>
              <a:gd name="connsiteY217" fmla="*/ 5757315 h 6099082"/>
              <a:gd name="connsiteX218" fmla="*/ 1109865 w 12192000"/>
              <a:gd name="connsiteY218" fmla="*/ 5782270 h 6099082"/>
              <a:gd name="connsiteX219" fmla="*/ 1092527 w 12192000"/>
              <a:gd name="connsiteY219" fmla="*/ 5793130 h 6099082"/>
              <a:gd name="connsiteX220" fmla="*/ 1071762 w 12192000"/>
              <a:gd name="connsiteY220" fmla="*/ 5799607 h 6099082"/>
              <a:gd name="connsiteX221" fmla="*/ 977653 w 12192000"/>
              <a:gd name="connsiteY221" fmla="*/ 5820182 h 6099082"/>
              <a:gd name="connsiteX222" fmla="*/ 960887 w 12192000"/>
              <a:gd name="connsiteY222" fmla="*/ 5831801 h 6099082"/>
              <a:gd name="connsiteX223" fmla="*/ 949646 w 12192000"/>
              <a:gd name="connsiteY223" fmla="*/ 5839042 h 6099082"/>
              <a:gd name="connsiteX224" fmla="*/ 858205 w 12192000"/>
              <a:gd name="connsiteY224" fmla="*/ 5851234 h 6099082"/>
              <a:gd name="connsiteX225" fmla="*/ 801053 w 12192000"/>
              <a:gd name="connsiteY225" fmla="*/ 5885715 h 6099082"/>
              <a:gd name="connsiteX226" fmla="*/ 785432 w 12192000"/>
              <a:gd name="connsiteY226" fmla="*/ 5900384 h 6099082"/>
              <a:gd name="connsiteX227" fmla="*/ 730754 w 12192000"/>
              <a:gd name="connsiteY227" fmla="*/ 5922482 h 6099082"/>
              <a:gd name="connsiteX228" fmla="*/ 546917 w 12192000"/>
              <a:gd name="connsiteY228" fmla="*/ 5964966 h 6099082"/>
              <a:gd name="connsiteX229" fmla="*/ 494337 w 12192000"/>
              <a:gd name="connsiteY229" fmla="*/ 5949915 h 6099082"/>
              <a:gd name="connsiteX230" fmla="*/ 394511 w 12192000"/>
              <a:gd name="connsiteY230" fmla="*/ 5990303 h 6099082"/>
              <a:gd name="connsiteX231" fmla="*/ 307259 w 12192000"/>
              <a:gd name="connsiteY231" fmla="*/ 6013163 h 6099082"/>
              <a:gd name="connsiteX232" fmla="*/ 274873 w 12192000"/>
              <a:gd name="connsiteY232" fmla="*/ 6018690 h 6099082"/>
              <a:gd name="connsiteX233" fmla="*/ 172384 w 12192000"/>
              <a:gd name="connsiteY233" fmla="*/ 6028786 h 6099082"/>
              <a:gd name="connsiteX234" fmla="*/ 119613 w 12192000"/>
              <a:gd name="connsiteY234" fmla="*/ 6051647 h 6099082"/>
              <a:gd name="connsiteX235" fmla="*/ 61197 w 12192000"/>
              <a:gd name="connsiteY235" fmla="*/ 6069150 h 6099082"/>
              <a:gd name="connsiteX236" fmla="*/ 544 w 12192000"/>
              <a:gd name="connsiteY236" fmla="*/ 6073921 h 6099082"/>
              <a:gd name="connsiteX237" fmla="*/ 544 w 12192000"/>
              <a:gd name="connsiteY237" fmla="*/ 5946682 h 6099082"/>
              <a:gd name="connsiteX238" fmla="*/ 0 w 12192000"/>
              <a:gd name="connsiteY238" fmla="*/ 5946682 h 6099082"/>
              <a:gd name="connsiteX239" fmla="*/ 0 w 12192000"/>
              <a:gd name="connsiteY239" fmla="*/ 1335314 h 6099082"/>
              <a:gd name="connsiteX240" fmla="*/ 0 w 12192000"/>
              <a:gd name="connsiteY240" fmla="*/ 873938 h 609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12192000" h="6099082">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6" y="5749662"/>
                </a:lnTo>
                <a:lnTo>
                  <a:pt x="6291385" y="5749714"/>
                </a:lnTo>
                <a:lnTo>
                  <a:pt x="6306284" y="5755552"/>
                </a:lnTo>
                <a:lnTo>
                  <a:pt x="6308075" y="5755968"/>
                </a:lnTo>
                <a:lnTo>
                  <a:pt x="6313854" y="5758133"/>
                </a:lnTo>
                <a:cubicBezTo>
                  <a:pt x="6321454" y="5760521"/>
                  <a:pt x="6329151" y="5762258"/>
                  <a:pt x="6337047" y="5762696"/>
                </a:cubicBezTo>
                <a:lnTo>
                  <a:pt x="6308075" y="5755968"/>
                </a:lnTo>
                <a:lnTo>
                  <a:pt x="6291385" y="5749714"/>
                </a:lnTo>
                <a:lnTo>
                  <a:pt x="6276197" y="5743764"/>
                </a:lnTo>
                <a:lnTo>
                  <a:pt x="6274406" y="5743345"/>
                </a:lnTo>
                <a:lnTo>
                  <a:pt x="6268612" y="5741171"/>
                </a:lnTo>
                <a:cubicBezTo>
                  <a:pt x="6260996" y="5738770"/>
                  <a:pt x="6253273" y="5737013"/>
                  <a:pt x="6245343" y="5736549"/>
                </a:cubicBezTo>
                <a:close/>
                <a:moveTo>
                  <a:pt x="3871824" y="5726642"/>
                </a:moveTo>
                <a:cubicBezTo>
                  <a:pt x="3883350" y="5738834"/>
                  <a:pt x="3895591" y="5748360"/>
                  <a:pt x="3908498" y="5756123"/>
                </a:cubicBezTo>
                <a:lnTo>
                  <a:pt x="3908984" y="5756350"/>
                </a:lnTo>
                <a:lnTo>
                  <a:pt x="3908498" y="5756123"/>
                </a:lnTo>
                <a:cubicBezTo>
                  <a:pt x="3895591" y="5748360"/>
                  <a:pt x="3883351" y="5738834"/>
                  <a:pt x="3871824" y="5726642"/>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5" y="5670301"/>
                </a:cubicBezTo>
                <a:lnTo>
                  <a:pt x="4858238" y="5663787"/>
                </a:lnTo>
                <a:cubicBezTo>
                  <a:pt x="4849944" y="5659978"/>
                  <a:pt x="4841980" y="5654298"/>
                  <a:pt x="4834454" y="5646059"/>
                </a:cubicBezTo>
                <a:close/>
                <a:moveTo>
                  <a:pt x="5056443" y="5643725"/>
                </a:moveTo>
                <a:lnTo>
                  <a:pt x="5072588" y="5644505"/>
                </a:lnTo>
                <a:cubicBezTo>
                  <a:pt x="5078053" y="5645963"/>
                  <a:pt x="5083589" y="5648726"/>
                  <a:pt x="5089161" y="5653107"/>
                </a:cubicBezTo>
                <a:cubicBezTo>
                  <a:pt x="5078018"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4" y="5990874"/>
                </a:cubicBezTo>
                <a:cubicBezTo>
                  <a:pt x="6133897" y="5985351"/>
                  <a:pt x="6104368" y="5997733"/>
                  <a:pt x="6074841" y="5987447"/>
                </a:cubicBezTo>
                <a:cubicBezTo>
                  <a:pt x="6065695" y="5984399"/>
                  <a:pt x="6053123" y="5992019"/>
                  <a:pt x="6042072" y="5992399"/>
                </a:cubicBezTo>
                <a:cubicBezTo>
                  <a:pt x="6014449" y="5993351"/>
                  <a:pt x="5986827" y="5993161"/>
                  <a:pt x="5959204" y="5992971"/>
                </a:cubicBezTo>
                <a:cubicBezTo>
                  <a:pt x="5934437" y="5992781"/>
                  <a:pt x="5908718" y="5995447"/>
                  <a:pt x="5884905" y="5990113"/>
                </a:cubicBezTo>
                <a:cubicBezTo>
                  <a:pt x="5859949" y="5984399"/>
                  <a:pt x="5837470" y="5985161"/>
                  <a:pt x="5813275" y="5991637"/>
                </a:cubicBezTo>
                <a:cubicBezTo>
                  <a:pt x="5796701" y="5996019"/>
                  <a:pt x="5779174" y="5996591"/>
                  <a:pt x="5762029" y="5997923"/>
                </a:cubicBezTo>
                <a:cubicBezTo>
                  <a:pt x="5743551" y="5999447"/>
                  <a:pt x="5723166" y="5995447"/>
                  <a:pt x="5706401" y="6001734"/>
                </a:cubicBezTo>
                <a:cubicBezTo>
                  <a:pt x="5656488" y="6020403"/>
                  <a:pt x="5605243" y="6024403"/>
                  <a:pt x="5553045" y="6024403"/>
                </a:cubicBezTo>
                <a:cubicBezTo>
                  <a:pt x="5543518" y="6024403"/>
                  <a:pt x="5533801" y="6021738"/>
                  <a:pt x="5524660" y="6018880"/>
                </a:cubicBezTo>
                <a:cubicBezTo>
                  <a:pt x="5471316" y="6001734"/>
                  <a:pt x="5417784" y="6003257"/>
                  <a:pt x="5363491" y="6013736"/>
                </a:cubicBezTo>
                <a:cubicBezTo>
                  <a:pt x="5352249" y="6016022"/>
                  <a:pt x="5339677" y="6016403"/>
                  <a:pt x="5328437" y="6014118"/>
                </a:cubicBezTo>
                <a:cubicBezTo>
                  <a:pt x="5296812" y="6007449"/>
                  <a:pt x="5266141" y="5996399"/>
                  <a:pt x="5234326" y="5991637"/>
                </a:cubicBezTo>
                <a:cubicBezTo>
                  <a:pt x="5181748" y="5983826"/>
                  <a:pt x="5136216" y="6010115"/>
                  <a:pt x="5089161" y="6027262"/>
                </a:cubicBezTo>
                <a:cubicBezTo>
                  <a:pt x="5044391" y="6043455"/>
                  <a:pt x="5006291" y="6080032"/>
                  <a:pt x="4953328" y="6071840"/>
                </a:cubicBezTo>
                <a:cubicBezTo>
                  <a:pt x="4947996" y="6071078"/>
                  <a:pt x="4942089" y="6076222"/>
                  <a:pt x="4936184" y="6077555"/>
                </a:cubicBezTo>
                <a:cubicBezTo>
                  <a:pt x="4919991" y="6081176"/>
                  <a:pt x="4903799" y="6085555"/>
                  <a:pt x="4887414" y="6087272"/>
                </a:cubicBezTo>
                <a:cubicBezTo>
                  <a:pt x="4867412" y="6089558"/>
                  <a:pt x="4847027" y="6088797"/>
                  <a:pt x="4827024" y="6090701"/>
                </a:cubicBezTo>
                <a:cubicBezTo>
                  <a:pt x="4801305" y="6092986"/>
                  <a:pt x="4775968" y="6099082"/>
                  <a:pt x="4750439" y="6099082"/>
                </a:cubicBezTo>
                <a:cubicBezTo>
                  <a:pt x="4729865" y="6099082"/>
                  <a:pt x="4709480" y="6092034"/>
                  <a:pt x="4689097" y="6088605"/>
                </a:cubicBezTo>
                <a:cubicBezTo>
                  <a:pt x="4660331" y="6083842"/>
                  <a:pt x="4628705" y="6085176"/>
                  <a:pt x="4603368" y="6072984"/>
                </a:cubicBezTo>
                <a:cubicBezTo>
                  <a:pt x="4576318" y="6060029"/>
                  <a:pt x="4550599" y="6054123"/>
                  <a:pt x="4522595" y="6058123"/>
                </a:cubicBezTo>
                <a:cubicBezTo>
                  <a:pt x="4513260" y="6059457"/>
                  <a:pt x="4501257" y="6067459"/>
                  <a:pt x="4497067" y="6075649"/>
                </a:cubicBezTo>
                <a:cubicBezTo>
                  <a:pt x="4487731" y="6093938"/>
                  <a:pt x="4474968" y="6097178"/>
                  <a:pt x="4457632" y="6090890"/>
                </a:cubicBezTo>
                <a:cubicBezTo>
                  <a:pt x="4442581" y="6085555"/>
                  <a:pt x="4424103" y="6082890"/>
                  <a:pt x="4413816" y="6072601"/>
                </a:cubicBezTo>
                <a:cubicBezTo>
                  <a:pt x="4384668" y="6043455"/>
                  <a:pt x="4347518" y="6042503"/>
                  <a:pt x="4311323" y="6034693"/>
                </a:cubicBezTo>
                <a:cubicBezTo>
                  <a:pt x="4289227" y="6029928"/>
                  <a:pt x="4268649" y="6029738"/>
                  <a:pt x="4246551" y="6032976"/>
                </a:cubicBezTo>
                <a:cubicBezTo>
                  <a:pt x="4198545"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ln>
            <a:noFill/>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8" name="Group 17">
            <a:extLst>
              <a:ext uri="{FF2B5EF4-FFF2-40B4-BE49-F238E27FC236}">
                <a16:creationId xmlns:a16="http://schemas.microsoft.com/office/drawing/2014/main" id="{4252769E-B9F0-4068-A645-5BBEF16E9C2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3296010"/>
            <a:ext cx="12191456" cy="2849975"/>
            <a:chOff x="476" y="-3923156"/>
            <a:chExt cx="10667524" cy="2493728"/>
          </a:xfrm>
        </p:grpSpPr>
        <p:sp>
          <p:nvSpPr>
            <p:cNvPr id="19" name="Freeform: Shape 18">
              <a:extLst>
                <a:ext uri="{FF2B5EF4-FFF2-40B4-BE49-F238E27FC236}">
                  <a16:creationId xmlns:a16="http://schemas.microsoft.com/office/drawing/2014/main" id="{1E12D6AD-7096-45BB-9C02-468B2704C15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39953252-97DE-4766-B2F6-E4FDA2FDA6A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4" name="Immagine 3">
            <a:extLst>
              <a:ext uri="{FF2B5EF4-FFF2-40B4-BE49-F238E27FC236}">
                <a16:creationId xmlns:a16="http://schemas.microsoft.com/office/drawing/2014/main" id="{7BCFB630-8640-42F8-AC38-A99F9E73A0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6131" y="6145985"/>
            <a:ext cx="1553725" cy="589049"/>
          </a:xfrm>
          <a:prstGeom prst="rect">
            <a:avLst/>
          </a:prstGeom>
        </p:spPr>
      </p:pic>
      <p:sp>
        <p:nvSpPr>
          <p:cNvPr id="12" name="CasellaDiTesto 11">
            <a:extLst>
              <a:ext uri="{FF2B5EF4-FFF2-40B4-BE49-F238E27FC236}">
                <a16:creationId xmlns:a16="http://schemas.microsoft.com/office/drawing/2014/main" id="{51106479-F3DC-4968-B835-1CBCEE97D0A7}"/>
              </a:ext>
            </a:extLst>
          </p:cNvPr>
          <p:cNvSpPr txBox="1"/>
          <p:nvPr/>
        </p:nvSpPr>
        <p:spPr>
          <a:xfrm>
            <a:off x="800100" y="982176"/>
            <a:ext cx="10591800" cy="4893647"/>
          </a:xfrm>
          <a:prstGeom prst="rect">
            <a:avLst/>
          </a:prstGeom>
          <a:noFill/>
        </p:spPr>
        <p:txBody>
          <a:bodyPr wrap="square" rtlCol="0">
            <a:spAutoFit/>
          </a:bodyPr>
          <a:lstStyle/>
          <a:p>
            <a:pPr marL="702900" indent="-342900" algn="just">
              <a:spcBef>
                <a:spcPts val="0"/>
              </a:spcBef>
              <a:buFont typeface="Wingdings" panose="05000000000000000000" pitchFamily="2" charset="2"/>
              <a:buChar char="v"/>
            </a:pPr>
            <a:r>
              <a:rPr lang="it-IT" sz="2400" u="sng" dirty="0">
                <a:solidFill>
                  <a:schemeClr val="bg1"/>
                </a:solidFill>
                <a:latin typeface="Baskerville Old Face" panose="02020602080505020303" pitchFamily="18" charset="0"/>
              </a:rPr>
              <a:t>26.02.1862</a:t>
            </a:r>
            <a:r>
              <a:rPr lang="it-IT" sz="2400" dirty="0">
                <a:solidFill>
                  <a:schemeClr val="bg1"/>
                </a:solidFill>
                <a:latin typeface="Baskerville Old Face" panose="02020602080505020303" pitchFamily="18" charset="0"/>
              </a:rPr>
              <a:t>: un decreto imperiale di Napoleone III riconosce non solo le </a:t>
            </a:r>
            <a:r>
              <a:rPr lang="it-IT" sz="2400" i="1" dirty="0" err="1">
                <a:solidFill>
                  <a:schemeClr val="bg1"/>
                </a:solidFill>
                <a:latin typeface="Baskerville Old Face" panose="02020602080505020303" pitchFamily="18" charset="0"/>
              </a:rPr>
              <a:t>salles</a:t>
            </a:r>
            <a:r>
              <a:rPr lang="it-IT" sz="2400" i="1" dirty="0">
                <a:solidFill>
                  <a:schemeClr val="bg1"/>
                </a:solidFill>
                <a:latin typeface="Baskerville Old Face" panose="02020602080505020303" pitchFamily="18" charset="0"/>
              </a:rPr>
              <a:t> d’</a:t>
            </a:r>
            <a:r>
              <a:rPr lang="it-IT" sz="2400" i="1" dirty="0" err="1">
                <a:solidFill>
                  <a:schemeClr val="bg1"/>
                </a:solidFill>
                <a:latin typeface="Baskerville Old Face" panose="02020602080505020303" pitchFamily="18" charset="0"/>
              </a:rPr>
              <a:t>asile</a:t>
            </a:r>
            <a:r>
              <a:rPr lang="it-IT" sz="2400" i="1" dirty="0">
                <a:solidFill>
                  <a:schemeClr val="bg1"/>
                </a:solidFill>
                <a:latin typeface="Baskerville Old Face" panose="02020602080505020303" pitchFamily="18" charset="0"/>
              </a:rPr>
              <a:t> </a:t>
            </a:r>
            <a:r>
              <a:rPr lang="it-IT" sz="2400" dirty="0">
                <a:solidFill>
                  <a:schemeClr val="bg1"/>
                </a:solidFill>
                <a:latin typeface="Baskerville Old Face" panose="02020602080505020303" pitchFamily="18" charset="0"/>
              </a:rPr>
              <a:t>ma anche le </a:t>
            </a:r>
            <a:r>
              <a:rPr lang="it-IT" sz="2400" i="1" dirty="0" err="1">
                <a:solidFill>
                  <a:schemeClr val="bg1"/>
                </a:solidFill>
                <a:latin typeface="Baskerville Old Face" panose="02020602080505020303" pitchFamily="18" charset="0"/>
              </a:rPr>
              <a:t>crèches</a:t>
            </a:r>
            <a:r>
              <a:rPr lang="it-IT" sz="2400" i="1" dirty="0">
                <a:solidFill>
                  <a:schemeClr val="bg1"/>
                </a:solidFill>
                <a:latin typeface="Baskerville Old Face" panose="02020602080505020303" pitchFamily="18" charset="0"/>
              </a:rPr>
              <a:t>.</a:t>
            </a:r>
            <a:r>
              <a:rPr lang="it-IT" sz="2400" dirty="0">
                <a:solidFill>
                  <a:schemeClr val="bg1"/>
                </a:solidFill>
                <a:latin typeface="Baskerville Old Face" panose="02020602080505020303" pitchFamily="18" charset="0"/>
              </a:rPr>
              <a:t> In continuità con il progetto iniziale di </a:t>
            </a:r>
            <a:r>
              <a:rPr lang="it-IT" sz="2400" dirty="0" err="1">
                <a:solidFill>
                  <a:schemeClr val="bg1"/>
                </a:solidFill>
                <a:latin typeface="Baskerville Old Face" panose="02020602080505020303" pitchFamily="18" charset="0"/>
              </a:rPr>
              <a:t>Marbeau</a:t>
            </a:r>
            <a:r>
              <a:rPr lang="it-IT" sz="2400" dirty="0">
                <a:solidFill>
                  <a:schemeClr val="bg1"/>
                </a:solidFill>
                <a:latin typeface="Baskerville Old Face" panose="02020602080505020303" pitchFamily="18" charset="0"/>
              </a:rPr>
              <a:t> che le considerava propedeutiche all’istruzione elementare, il decreto pone altresì le </a:t>
            </a:r>
            <a:r>
              <a:rPr lang="it-IT" sz="2400" i="1" dirty="0" err="1">
                <a:solidFill>
                  <a:schemeClr val="bg1"/>
                </a:solidFill>
                <a:latin typeface="Baskerville Old Face" panose="02020602080505020303" pitchFamily="18" charset="0"/>
              </a:rPr>
              <a:t>crèches</a:t>
            </a:r>
            <a:r>
              <a:rPr lang="it-IT" sz="2400" dirty="0">
                <a:solidFill>
                  <a:schemeClr val="bg1"/>
                </a:solidFill>
                <a:latin typeface="Baskerville Old Face" panose="02020602080505020303" pitchFamily="18" charset="0"/>
              </a:rPr>
              <a:t> sotto la protezione dell’Imperatrice Eugenia e le suddivide in private, indipendenti e approvate, i bambini qui ricevevano «cure igieniche e morali» fino ai 3 anni, ossia fino all’entrata nella </a:t>
            </a:r>
            <a:r>
              <a:rPr lang="it-IT" sz="2400" i="1" dirty="0" err="1">
                <a:solidFill>
                  <a:schemeClr val="bg1"/>
                </a:solidFill>
                <a:latin typeface="Baskerville Old Face" panose="02020602080505020303" pitchFamily="18" charset="0"/>
              </a:rPr>
              <a:t>salle</a:t>
            </a:r>
            <a:r>
              <a:rPr lang="it-IT" sz="2400" i="1" dirty="0">
                <a:solidFill>
                  <a:schemeClr val="bg1"/>
                </a:solidFill>
                <a:latin typeface="Baskerville Old Face" panose="02020602080505020303" pitchFamily="18" charset="0"/>
              </a:rPr>
              <a:t> d’</a:t>
            </a:r>
            <a:r>
              <a:rPr lang="it-IT" sz="2400" i="1" dirty="0" err="1">
                <a:solidFill>
                  <a:schemeClr val="bg1"/>
                </a:solidFill>
                <a:latin typeface="Baskerville Old Face" panose="02020602080505020303" pitchFamily="18" charset="0"/>
              </a:rPr>
              <a:t>asile</a:t>
            </a:r>
            <a:r>
              <a:rPr lang="it-IT" sz="2400" dirty="0">
                <a:solidFill>
                  <a:schemeClr val="bg1"/>
                </a:solidFill>
                <a:latin typeface="Baskerville Old Face" panose="02020602080505020303" pitchFamily="18" charset="0"/>
              </a:rPr>
              <a:t>. </a:t>
            </a:r>
          </a:p>
          <a:p>
            <a:pPr marL="702900" indent="-342900" algn="just">
              <a:spcBef>
                <a:spcPts val="0"/>
              </a:spcBef>
              <a:buFont typeface="Wingdings" panose="05000000000000000000" pitchFamily="2" charset="2"/>
              <a:buChar char="v"/>
            </a:pPr>
            <a:r>
              <a:rPr lang="it-IT" sz="2400" dirty="0">
                <a:solidFill>
                  <a:schemeClr val="bg1"/>
                </a:solidFill>
                <a:latin typeface="Baskerville Old Face" panose="02020602080505020303" pitchFamily="18" charset="0"/>
              </a:rPr>
              <a:t>Le </a:t>
            </a:r>
            <a:r>
              <a:rPr lang="it-IT" sz="2400" dirty="0" err="1">
                <a:solidFill>
                  <a:schemeClr val="bg1"/>
                </a:solidFill>
                <a:latin typeface="Baskerville Old Face" panose="02020602080505020303" pitchFamily="18" charset="0"/>
              </a:rPr>
              <a:t>crèches</a:t>
            </a:r>
            <a:r>
              <a:rPr lang="it-IT" sz="2400" dirty="0">
                <a:solidFill>
                  <a:schemeClr val="bg1"/>
                </a:solidFill>
                <a:latin typeface="Baskerville Old Face" panose="02020602080505020303" pitchFamily="18" charset="0"/>
              </a:rPr>
              <a:t> dovevano avere un consiglio di amministrazione e regolari registri contenenti le annotazioni sui bambini accolti. </a:t>
            </a:r>
          </a:p>
          <a:p>
            <a:pPr marL="360000" algn="just">
              <a:spcBef>
                <a:spcPts val="0"/>
              </a:spcBef>
            </a:pPr>
            <a:endParaRPr lang="it-IT" sz="2400" dirty="0">
              <a:solidFill>
                <a:schemeClr val="bg1"/>
              </a:solidFill>
              <a:latin typeface="Baskerville Old Face" panose="02020602080505020303" pitchFamily="18" charset="0"/>
            </a:endParaRPr>
          </a:p>
          <a:p>
            <a:pPr marL="0" indent="0" algn="just">
              <a:buNone/>
            </a:pPr>
            <a:r>
              <a:rPr lang="it-IT" sz="2400" dirty="0">
                <a:solidFill>
                  <a:schemeClr val="bg1"/>
                </a:solidFill>
                <a:latin typeface="Baskerville Old Face" panose="02020602080505020303" pitchFamily="18" charset="0"/>
              </a:rPr>
              <a:t>Nel 1868 le </a:t>
            </a:r>
            <a:r>
              <a:rPr lang="it-IT" sz="2400" i="1" dirty="0" err="1">
                <a:solidFill>
                  <a:schemeClr val="bg1"/>
                </a:solidFill>
                <a:latin typeface="Baskerville Old Face" panose="02020602080505020303" pitchFamily="18" charset="0"/>
              </a:rPr>
              <a:t>crèches</a:t>
            </a:r>
            <a:r>
              <a:rPr lang="it-IT" sz="2400" dirty="0">
                <a:solidFill>
                  <a:schemeClr val="bg1"/>
                </a:solidFill>
                <a:latin typeface="Baskerville Old Face" panose="02020602080505020303" pitchFamily="18" charset="0"/>
              </a:rPr>
              <a:t> erano 85 in tutta la Francia: quelle di Parigi avevano 780 posti e avevano accolto 2.335 bambini nel corso di tutto l’anno. </a:t>
            </a:r>
          </a:p>
          <a:p>
            <a:pPr marL="0" indent="0" algn="just">
              <a:buNone/>
            </a:pPr>
            <a:r>
              <a:rPr lang="it-IT" sz="2400" dirty="0">
                <a:solidFill>
                  <a:schemeClr val="bg1"/>
                </a:solidFill>
                <a:latin typeface="Baskerville Old Face" panose="02020602080505020303" pitchFamily="18" charset="0"/>
              </a:rPr>
              <a:t>Tuttavia progressivamente si trasformarono in soli luoghi di custodia, perdendo la funzione principale dell’allattamento.</a:t>
            </a:r>
          </a:p>
        </p:txBody>
      </p:sp>
    </p:spTree>
    <p:extLst>
      <p:ext uri="{BB962C8B-B14F-4D97-AF65-F5344CB8AC3E}">
        <p14:creationId xmlns:p14="http://schemas.microsoft.com/office/powerpoint/2010/main" val="13828075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useBgFill="1">
        <p:nvSpPr>
          <p:cNvPr id="14" name="Freeform: Shape 15">
            <a:extLst>
              <a:ext uri="{FF2B5EF4-FFF2-40B4-BE49-F238E27FC236}">
                <a16:creationId xmlns:a16="http://schemas.microsoft.com/office/drawing/2014/main" id="{C5486FEF-95C5-433A-8B8C-9C07A3C3881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099082"/>
          </a:xfrm>
          <a:custGeom>
            <a:avLst/>
            <a:gdLst>
              <a:gd name="connsiteX0" fmla="*/ 7230262 w 12192000"/>
              <a:gd name="connsiteY0" fmla="*/ 5906862 h 6099082"/>
              <a:gd name="connsiteX1" fmla="*/ 7197115 w 12192000"/>
              <a:gd name="connsiteY1" fmla="*/ 5913338 h 6099082"/>
              <a:gd name="connsiteX2" fmla="*/ 7214545 w 12192000"/>
              <a:gd name="connsiteY2" fmla="*/ 5911744 h 6099082"/>
              <a:gd name="connsiteX3" fmla="*/ 7230262 w 12192000"/>
              <a:gd name="connsiteY3" fmla="*/ 5906862 h 6099082"/>
              <a:gd name="connsiteX4" fmla="*/ 7009120 w 12192000"/>
              <a:gd name="connsiteY4" fmla="*/ 5850263 h 6099082"/>
              <a:gd name="connsiteX5" fmla="*/ 7021563 w 12192000"/>
              <a:gd name="connsiteY5" fmla="*/ 5861355 h 6099082"/>
              <a:gd name="connsiteX6" fmla="*/ 7021563 w 12192000"/>
              <a:gd name="connsiteY6" fmla="*/ 5861354 h 6099082"/>
              <a:gd name="connsiteX7" fmla="*/ 7768443 w 12192000"/>
              <a:gd name="connsiteY7" fmla="*/ 5742074 h 6099082"/>
              <a:gd name="connsiteX8" fmla="*/ 7768443 w 12192000"/>
              <a:gd name="connsiteY8" fmla="*/ 5742075 h 6099082"/>
              <a:gd name="connsiteX9" fmla="*/ 7792447 w 12192000"/>
              <a:gd name="connsiteY9" fmla="*/ 5764553 h 6099082"/>
              <a:gd name="connsiteX10" fmla="*/ 7768443 w 12192000"/>
              <a:gd name="connsiteY10" fmla="*/ 5742074 h 6099082"/>
              <a:gd name="connsiteX11" fmla="*/ 4038748 w 12192000"/>
              <a:gd name="connsiteY11" fmla="*/ 5739955 h 6099082"/>
              <a:gd name="connsiteX12" fmla="*/ 4030517 w 12192000"/>
              <a:gd name="connsiteY12" fmla="*/ 5751599 h 6099082"/>
              <a:gd name="connsiteX13" fmla="*/ 4015609 w 12192000"/>
              <a:gd name="connsiteY13" fmla="*/ 5770450 h 6099082"/>
              <a:gd name="connsiteX14" fmla="*/ 3996845 w 12192000"/>
              <a:gd name="connsiteY14" fmla="*/ 5780104 h 6099082"/>
              <a:gd name="connsiteX15" fmla="*/ 4030518 w 12192000"/>
              <a:gd name="connsiteY15" fmla="*/ 5751599 h 6099082"/>
              <a:gd name="connsiteX16" fmla="*/ 6245343 w 12192000"/>
              <a:gd name="connsiteY16" fmla="*/ 5736549 h 6099082"/>
              <a:gd name="connsiteX17" fmla="*/ 6274406 w 12192000"/>
              <a:gd name="connsiteY17" fmla="*/ 5743345 h 6099082"/>
              <a:gd name="connsiteX18" fmla="*/ 6291246 w 12192000"/>
              <a:gd name="connsiteY18" fmla="*/ 5749662 h 6099082"/>
              <a:gd name="connsiteX19" fmla="*/ 6291385 w 12192000"/>
              <a:gd name="connsiteY19" fmla="*/ 5749714 h 6099082"/>
              <a:gd name="connsiteX20" fmla="*/ 6306284 w 12192000"/>
              <a:gd name="connsiteY20" fmla="*/ 5755552 h 6099082"/>
              <a:gd name="connsiteX21" fmla="*/ 6308075 w 12192000"/>
              <a:gd name="connsiteY21" fmla="*/ 5755968 h 6099082"/>
              <a:gd name="connsiteX22" fmla="*/ 6313854 w 12192000"/>
              <a:gd name="connsiteY22" fmla="*/ 5758133 h 6099082"/>
              <a:gd name="connsiteX23" fmla="*/ 6337047 w 12192000"/>
              <a:gd name="connsiteY23" fmla="*/ 5762696 h 6099082"/>
              <a:gd name="connsiteX24" fmla="*/ 6308075 w 12192000"/>
              <a:gd name="connsiteY24" fmla="*/ 5755968 h 6099082"/>
              <a:gd name="connsiteX25" fmla="*/ 6291385 w 12192000"/>
              <a:gd name="connsiteY25" fmla="*/ 5749714 h 6099082"/>
              <a:gd name="connsiteX26" fmla="*/ 6276197 w 12192000"/>
              <a:gd name="connsiteY26" fmla="*/ 5743764 h 6099082"/>
              <a:gd name="connsiteX27" fmla="*/ 6274406 w 12192000"/>
              <a:gd name="connsiteY27" fmla="*/ 5743345 h 6099082"/>
              <a:gd name="connsiteX28" fmla="*/ 6268612 w 12192000"/>
              <a:gd name="connsiteY28" fmla="*/ 5741171 h 6099082"/>
              <a:gd name="connsiteX29" fmla="*/ 6245343 w 12192000"/>
              <a:gd name="connsiteY29" fmla="*/ 5736549 h 6099082"/>
              <a:gd name="connsiteX30" fmla="*/ 3871824 w 12192000"/>
              <a:gd name="connsiteY30" fmla="*/ 5726642 h 6099082"/>
              <a:gd name="connsiteX31" fmla="*/ 3908498 w 12192000"/>
              <a:gd name="connsiteY31" fmla="*/ 5756123 h 6099082"/>
              <a:gd name="connsiteX32" fmla="*/ 3908984 w 12192000"/>
              <a:gd name="connsiteY32" fmla="*/ 5756350 h 6099082"/>
              <a:gd name="connsiteX33" fmla="*/ 3908498 w 12192000"/>
              <a:gd name="connsiteY33" fmla="*/ 5756123 h 6099082"/>
              <a:gd name="connsiteX34" fmla="*/ 3871824 w 12192000"/>
              <a:gd name="connsiteY34" fmla="*/ 5726642 h 6099082"/>
              <a:gd name="connsiteX35" fmla="*/ 6558837 w 12192000"/>
              <a:gd name="connsiteY35" fmla="*/ 5706717 h 6099082"/>
              <a:gd name="connsiteX36" fmla="*/ 6529984 w 12192000"/>
              <a:gd name="connsiteY36" fmla="*/ 5708163 h 6099082"/>
              <a:gd name="connsiteX37" fmla="*/ 6589207 w 12192000"/>
              <a:gd name="connsiteY37" fmla="*/ 5711593 h 6099082"/>
              <a:gd name="connsiteX38" fmla="*/ 6558837 w 12192000"/>
              <a:gd name="connsiteY38" fmla="*/ 5706717 h 6099082"/>
              <a:gd name="connsiteX39" fmla="*/ 4834454 w 12192000"/>
              <a:gd name="connsiteY39" fmla="*/ 5646059 h 6099082"/>
              <a:gd name="connsiteX40" fmla="*/ 4883985 w 12192000"/>
              <a:gd name="connsiteY40" fmla="*/ 5670301 h 6099082"/>
              <a:gd name="connsiteX41" fmla="*/ 4858238 w 12192000"/>
              <a:gd name="connsiteY41" fmla="*/ 5663787 h 6099082"/>
              <a:gd name="connsiteX42" fmla="*/ 4834454 w 12192000"/>
              <a:gd name="connsiteY42" fmla="*/ 5646059 h 6099082"/>
              <a:gd name="connsiteX43" fmla="*/ 5056443 w 12192000"/>
              <a:gd name="connsiteY43" fmla="*/ 5643725 h 6099082"/>
              <a:gd name="connsiteX44" fmla="*/ 5072588 w 12192000"/>
              <a:gd name="connsiteY44" fmla="*/ 5644505 h 6099082"/>
              <a:gd name="connsiteX45" fmla="*/ 5089161 w 12192000"/>
              <a:gd name="connsiteY45" fmla="*/ 5653107 h 6099082"/>
              <a:gd name="connsiteX46" fmla="*/ 5056443 w 12192000"/>
              <a:gd name="connsiteY46" fmla="*/ 5643725 h 6099082"/>
              <a:gd name="connsiteX47" fmla="*/ 739852 w 12192000"/>
              <a:gd name="connsiteY47" fmla="*/ 5343843 h 6099082"/>
              <a:gd name="connsiteX48" fmla="*/ 724278 w 12192000"/>
              <a:gd name="connsiteY48" fmla="*/ 5365062 h 6099082"/>
              <a:gd name="connsiteX49" fmla="*/ 708621 w 12192000"/>
              <a:gd name="connsiteY49" fmla="*/ 5381222 h 6099082"/>
              <a:gd name="connsiteX50" fmla="*/ 691439 w 12192000"/>
              <a:gd name="connsiteY50" fmla="*/ 5386697 h 6099082"/>
              <a:gd name="connsiteX51" fmla="*/ 708622 w 12192000"/>
              <a:gd name="connsiteY51" fmla="*/ 5381222 h 6099082"/>
              <a:gd name="connsiteX52" fmla="*/ 724279 w 12192000"/>
              <a:gd name="connsiteY52" fmla="*/ 5365062 h 6099082"/>
              <a:gd name="connsiteX53" fmla="*/ 739852 w 12192000"/>
              <a:gd name="connsiteY53" fmla="*/ 5343843 h 6099082"/>
              <a:gd name="connsiteX54" fmla="*/ 8934151 w 12192000"/>
              <a:gd name="connsiteY54" fmla="*/ 5275333 h 6099082"/>
              <a:gd name="connsiteX55" fmla="*/ 8954249 w 12192000"/>
              <a:gd name="connsiteY55" fmla="*/ 5290264 h 6099082"/>
              <a:gd name="connsiteX56" fmla="*/ 8962389 w 12192000"/>
              <a:gd name="connsiteY56" fmla="*/ 5293563 h 6099082"/>
              <a:gd name="connsiteX57" fmla="*/ 8954250 w 12192000"/>
              <a:gd name="connsiteY57" fmla="*/ 5290264 h 6099082"/>
              <a:gd name="connsiteX58" fmla="*/ 8934151 w 12192000"/>
              <a:gd name="connsiteY58" fmla="*/ 5275333 h 6099082"/>
              <a:gd name="connsiteX59" fmla="*/ 2314816 w 12192000"/>
              <a:gd name="connsiteY59" fmla="*/ 5273737 h 6099082"/>
              <a:gd name="connsiteX60" fmla="*/ 2300909 w 12192000"/>
              <a:gd name="connsiteY60" fmla="*/ 5279143 h 6099082"/>
              <a:gd name="connsiteX61" fmla="*/ 2216515 w 12192000"/>
              <a:gd name="connsiteY61" fmla="*/ 5314887 h 6099082"/>
              <a:gd name="connsiteX62" fmla="*/ 2300910 w 12192000"/>
              <a:gd name="connsiteY62" fmla="*/ 5279143 h 6099082"/>
              <a:gd name="connsiteX63" fmla="*/ 1916629 w 12192000"/>
              <a:gd name="connsiteY63" fmla="*/ 5252000 h 6099082"/>
              <a:gd name="connsiteX64" fmla="*/ 1907132 w 12192000"/>
              <a:gd name="connsiteY64" fmla="*/ 5255330 h 6099082"/>
              <a:gd name="connsiteX65" fmla="*/ 1866619 w 12192000"/>
              <a:gd name="connsiteY65" fmla="*/ 5265015 h 6099082"/>
              <a:gd name="connsiteX66" fmla="*/ 1907133 w 12192000"/>
              <a:gd name="connsiteY66" fmla="*/ 5255330 h 6099082"/>
              <a:gd name="connsiteX67" fmla="*/ 2058204 w 12192000"/>
              <a:gd name="connsiteY67" fmla="*/ 5241232 h 6099082"/>
              <a:gd name="connsiteX68" fmla="*/ 2108194 w 12192000"/>
              <a:gd name="connsiteY68" fmla="*/ 5255939 h 6099082"/>
              <a:gd name="connsiteX69" fmla="*/ 2058204 w 12192000"/>
              <a:gd name="connsiteY69" fmla="*/ 5241232 h 6099082"/>
              <a:gd name="connsiteX70" fmla="*/ 0 w 12192000"/>
              <a:gd name="connsiteY70" fmla="*/ 0 h 6099082"/>
              <a:gd name="connsiteX71" fmla="*/ 12191456 w 12192000"/>
              <a:gd name="connsiteY71" fmla="*/ 0 h 6099082"/>
              <a:gd name="connsiteX72" fmla="*/ 12191456 w 12192000"/>
              <a:gd name="connsiteY72" fmla="*/ 873938 h 6099082"/>
              <a:gd name="connsiteX73" fmla="*/ 12192000 w 12192000"/>
              <a:gd name="connsiteY73" fmla="*/ 873938 h 6099082"/>
              <a:gd name="connsiteX74" fmla="*/ 12192000 w 12192000"/>
              <a:gd name="connsiteY74" fmla="*/ 3249107 h 6099082"/>
              <a:gd name="connsiteX75" fmla="*/ 12192000 w 12192000"/>
              <a:gd name="connsiteY75" fmla="*/ 3283970 h 6099082"/>
              <a:gd name="connsiteX76" fmla="*/ 12192000 w 12192000"/>
              <a:gd name="connsiteY76" fmla="*/ 3681702 h 6099082"/>
              <a:gd name="connsiteX77" fmla="*/ 12160947 w 12192000"/>
              <a:gd name="connsiteY77" fmla="*/ 3710323 h 6099082"/>
              <a:gd name="connsiteX78" fmla="*/ 12026448 w 12192000"/>
              <a:gd name="connsiteY78" fmla="*/ 3770523 h 6099082"/>
              <a:gd name="connsiteX79" fmla="*/ 11986443 w 12192000"/>
              <a:gd name="connsiteY79" fmla="*/ 3786526 h 6099082"/>
              <a:gd name="connsiteX80" fmla="*/ 11821656 w 12192000"/>
              <a:gd name="connsiteY80" fmla="*/ 3889591 h 6099082"/>
              <a:gd name="connsiteX81" fmla="*/ 11672489 w 12192000"/>
              <a:gd name="connsiteY81" fmla="*/ 4017039 h 6099082"/>
              <a:gd name="connsiteX82" fmla="*/ 11562947 w 12192000"/>
              <a:gd name="connsiteY82" fmla="*/ 4168300 h 6099082"/>
              <a:gd name="connsiteX83" fmla="*/ 11532275 w 12192000"/>
              <a:gd name="connsiteY83" fmla="*/ 4204307 h 6099082"/>
              <a:gd name="connsiteX84" fmla="*/ 11448453 w 12192000"/>
              <a:gd name="connsiteY84" fmla="*/ 4249457 h 6099082"/>
              <a:gd name="connsiteX85" fmla="*/ 11374346 w 12192000"/>
              <a:gd name="connsiteY85" fmla="*/ 4283366 h 6099082"/>
              <a:gd name="connsiteX86" fmla="*/ 11320623 w 12192000"/>
              <a:gd name="connsiteY86" fmla="*/ 4320897 h 6099082"/>
              <a:gd name="connsiteX87" fmla="*/ 11275283 w 12192000"/>
              <a:gd name="connsiteY87" fmla="*/ 4355378 h 6099082"/>
              <a:gd name="connsiteX88" fmla="*/ 11172600 w 12192000"/>
              <a:gd name="connsiteY88" fmla="*/ 4444536 h 6099082"/>
              <a:gd name="connsiteX89" fmla="*/ 11058869 w 12192000"/>
              <a:gd name="connsiteY89" fmla="*/ 4519786 h 6099082"/>
              <a:gd name="connsiteX90" fmla="*/ 10967423 w 12192000"/>
              <a:gd name="connsiteY90" fmla="*/ 4611991 h 6099082"/>
              <a:gd name="connsiteX91" fmla="*/ 10929704 w 12192000"/>
              <a:gd name="connsiteY91" fmla="*/ 4661903 h 6099082"/>
              <a:gd name="connsiteX92" fmla="*/ 10850453 w 12192000"/>
              <a:gd name="connsiteY92" fmla="*/ 4696003 h 6099082"/>
              <a:gd name="connsiteX93" fmla="*/ 10764534 w 12192000"/>
              <a:gd name="connsiteY93" fmla="*/ 4749345 h 6099082"/>
              <a:gd name="connsiteX94" fmla="*/ 10703573 w 12192000"/>
              <a:gd name="connsiteY94" fmla="*/ 4802305 h 6099082"/>
              <a:gd name="connsiteX95" fmla="*/ 10656519 w 12192000"/>
              <a:gd name="connsiteY95" fmla="*/ 4837740 h 6099082"/>
              <a:gd name="connsiteX96" fmla="*/ 10590031 w 12192000"/>
              <a:gd name="connsiteY96" fmla="*/ 4873366 h 6099082"/>
              <a:gd name="connsiteX97" fmla="*/ 10523354 w 12192000"/>
              <a:gd name="connsiteY97" fmla="*/ 4920039 h 6099082"/>
              <a:gd name="connsiteX98" fmla="*/ 10490969 w 12192000"/>
              <a:gd name="connsiteY98" fmla="*/ 4948806 h 6099082"/>
              <a:gd name="connsiteX99" fmla="*/ 10428291 w 12192000"/>
              <a:gd name="connsiteY99" fmla="*/ 4996622 h 6099082"/>
              <a:gd name="connsiteX100" fmla="*/ 10363709 w 12192000"/>
              <a:gd name="connsiteY100" fmla="*/ 5041201 h 6099082"/>
              <a:gd name="connsiteX101" fmla="*/ 10242357 w 12192000"/>
              <a:gd name="connsiteY101" fmla="*/ 5092257 h 6099082"/>
              <a:gd name="connsiteX102" fmla="*/ 10131863 w 12192000"/>
              <a:gd name="connsiteY102" fmla="*/ 5167315 h 6099082"/>
              <a:gd name="connsiteX103" fmla="*/ 10044230 w 12192000"/>
              <a:gd name="connsiteY103" fmla="*/ 5222182 h 6099082"/>
              <a:gd name="connsiteX104" fmla="*/ 9993175 w 12192000"/>
              <a:gd name="connsiteY104" fmla="*/ 5258189 h 6099082"/>
              <a:gd name="connsiteX105" fmla="*/ 9899446 w 12192000"/>
              <a:gd name="connsiteY105" fmla="*/ 5338582 h 6099082"/>
              <a:gd name="connsiteX106" fmla="*/ 9754088 w 12192000"/>
              <a:gd name="connsiteY106" fmla="*/ 5423166 h 6099082"/>
              <a:gd name="connsiteX107" fmla="*/ 9666265 w 12192000"/>
              <a:gd name="connsiteY107" fmla="*/ 5468888 h 6099082"/>
              <a:gd name="connsiteX108" fmla="*/ 9477283 w 12192000"/>
              <a:gd name="connsiteY108" fmla="*/ 5537851 h 6099082"/>
              <a:gd name="connsiteX109" fmla="*/ 9416321 w 12192000"/>
              <a:gd name="connsiteY109" fmla="*/ 5562426 h 6099082"/>
              <a:gd name="connsiteX110" fmla="*/ 9346597 w 12192000"/>
              <a:gd name="connsiteY110" fmla="*/ 5578619 h 6099082"/>
              <a:gd name="connsiteX111" fmla="*/ 9234579 w 12192000"/>
              <a:gd name="connsiteY111" fmla="*/ 5616911 h 6099082"/>
              <a:gd name="connsiteX112" fmla="*/ 9015878 w 12192000"/>
              <a:gd name="connsiteY112" fmla="*/ 5682826 h 6099082"/>
              <a:gd name="connsiteX113" fmla="*/ 8967871 w 12192000"/>
              <a:gd name="connsiteY113" fmla="*/ 5692923 h 6099082"/>
              <a:gd name="connsiteX114" fmla="*/ 8845565 w 12192000"/>
              <a:gd name="connsiteY114" fmla="*/ 5735407 h 6099082"/>
              <a:gd name="connsiteX115" fmla="*/ 8772219 w 12192000"/>
              <a:gd name="connsiteY115" fmla="*/ 5763982 h 6099082"/>
              <a:gd name="connsiteX116" fmla="*/ 8711448 w 12192000"/>
              <a:gd name="connsiteY116" fmla="*/ 5780366 h 6099082"/>
              <a:gd name="connsiteX117" fmla="*/ 8657726 w 12192000"/>
              <a:gd name="connsiteY117" fmla="*/ 5787986 h 6099082"/>
              <a:gd name="connsiteX118" fmla="*/ 8516369 w 12192000"/>
              <a:gd name="connsiteY118" fmla="*/ 5825705 h 6099082"/>
              <a:gd name="connsiteX119" fmla="*/ 8459979 w 12192000"/>
              <a:gd name="connsiteY119" fmla="*/ 5840566 h 6099082"/>
              <a:gd name="connsiteX120" fmla="*/ 8313671 w 12192000"/>
              <a:gd name="connsiteY120" fmla="*/ 5891622 h 6099082"/>
              <a:gd name="connsiteX121" fmla="*/ 8189651 w 12192000"/>
              <a:gd name="connsiteY121" fmla="*/ 5925341 h 6099082"/>
              <a:gd name="connsiteX122" fmla="*/ 8137835 w 12192000"/>
              <a:gd name="connsiteY122" fmla="*/ 5941534 h 6099082"/>
              <a:gd name="connsiteX123" fmla="*/ 8019339 w 12192000"/>
              <a:gd name="connsiteY123" fmla="*/ 5968586 h 6099082"/>
              <a:gd name="connsiteX124" fmla="*/ 7952280 w 12192000"/>
              <a:gd name="connsiteY124" fmla="*/ 5987637 h 6099082"/>
              <a:gd name="connsiteX125" fmla="*/ 7788636 w 12192000"/>
              <a:gd name="connsiteY125" fmla="*/ 6009163 h 6099082"/>
              <a:gd name="connsiteX126" fmla="*/ 7619655 w 12192000"/>
              <a:gd name="connsiteY126" fmla="*/ 6029928 h 6099082"/>
              <a:gd name="connsiteX127" fmla="*/ 7526880 w 12192000"/>
              <a:gd name="connsiteY127" fmla="*/ 6036786 h 6099082"/>
              <a:gd name="connsiteX128" fmla="*/ 7445916 w 12192000"/>
              <a:gd name="connsiteY128" fmla="*/ 6047647 h 6099082"/>
              <a:gd name="connsiteX129" fmla="*/ 7375428 w 12192000"/>
              <a:gd name="connsiteY129" fmla="*/ 6054505 h 6099082"/>
              <a:gd name="connsiteX130" fmla="*/ 7263220 w 12192000"/>
              <a:gd name="connsiteY130" fmla="*/ 6068411 h 6099082"/>
              <a:gd name="connsiteX131" fmla="*/ 7216547 w 12192000"/>
              <a:gd name="connsiteY131" fmla="*/ 6072032 h 6099082"/>
              <a:gd name="connsiteX132" fmla="*/ 7106432 w 12192000"/>
              <a:gd name="connsiteY132" fmla="*/ 6071840 h 6099082"/>
              <a:gd name="connsiteX133" fmla="*/ 7068141 w 12192000"/>
              <a:gd name="connsiteY133" fmla="*/ 6069936 h 6099082"/>
              <a:gd name="connsiteX134" fmla="*/ 6994415 w 12192000"/>
              <a:gd name="connsiteY134" fmla="*/ 6046313 h 6099082"/>
              <a:gd name="connsiteX135" fmla="*/ 6985653 w 12192000"/>
              <a:gd name="connsiteY135" fmla="*/ 6044599 h 6099082"/>
              <a:gd name="connsiteX136" fmla="*/ 6937263 w 12192000"/>
              <a:gd name="connsiteY136" fmla="*/ 6035263 h 6099082"/>
              <a:gd name="connsiteX137" fmla="*/ 6910782 w 12192000"/>
              <a:gd name="connsiteY137" fmla="*/ 6032214 h 6099082"/>
              <a:gd name="connsiteX138" fmla="*/ 6810195 w 12192000"/>
              <a:gd name="connsiteY138" fmla="*/ 6012784 h 6099082"/>
              <a:gd name="connsiteX139" fmla="*/ 6752283 w 12192000"/>
              <a:gd name="connsiteY139" fmla="*/ 6003639 h 6099082"/>
              <a:gd name="connsiteX140" fmla="*/ 6705417 w 12192000"/>
              <a:gd name="connsiteY140" fmla="*/ 6004974 h 6099082"/>
              <a:gd name="connsiteX141" fmla="*/ 6623118 w 12192000"/>
              <a:gd name="connsiteY141" fmla="*/ 6006687 h 6099082"/>
              <a:gd name="connsiteX142" fmla="*/ 6596828 w 12192000"/>
              <a:gd name="connsiteY142" fmla="*/ 6011070 h 6099082"/>
              <a:gd name="connsiteX143" fmla="*/ 6477951 w 12192000"/>
              <a:gd name="connsiteY143" fmla="*/ 5998495 h 6099082"/>
              <a:gd name="connsiteX144" fmla="*/ 6410131 w 12192000"/>
              <a:gd name="connsiteY144" fmla="*/ 5997543 h 6099082"/>
              <a:gd name="connsiteX145" fmla="*/ 6333739 w 12192000"/>
              <a:gd name="connsiteY145" fmla="*/ 5981920 h 6099082"/>
              <a:gd name="connsiteX146" fmla="*/ 6311449 w 12192000"/>
              <a:gd name="connsiteY146" fmla="*/ 5982682 h 6099082"/>
              <a:gd name="connsiteX147" fmla="*/ 6286493 w 12192000"/>
              <a:gd name="connsiteY147" fmla="*/ 5984017 h 6099082"/>
              <a:gd name="connsiteX148" fmla="*/ 6209909 w 12192000"/>
              <a:gd name="connsiteY148" fmla="*/ 5985161 h 6099082"/>
              <a:gd name="connsiteX149" fmla="*/ 6163424 w 12192000"/>
              <a:gd name="connsiteY149" fmla="*/ 5990874 h 6099082"/>
              <a:gd name="connsiteX150" fmla="*/ 6074841 w 12192000"/>
              <a:gd name="connsiteY150" fmla="*/ 5987447 h 6099082"/>
              <a:gd name="connsiteX151" fmla="*/ 6042072 w 12192000"/>
              <a:gd name="connsiteY151" fmla="*/ 5992399 h 6099082"/>
              <a:gd name="connsiteX152" fmla="*/ 5959204 w 12192000"/>
              <a:gd name="connsiteY152" fmla="*/ 5992971 h 6099082"/>
              <a:gd name="connsiteX153" fmla="*/ 5884905 w 12192000"/>
              <a:gd name="connsiteY153" fmla="*/ 5990113 h 6099082"/>
              <a:gd name="connsiteX154" fmla="*/ 5813275 w 12192000"/>
              <a:gd name="connsiteY154" fmla="*/ 5991637 h 6099082"/>
              <a:gd name="connsiteX155" fmla="*/ 5762029 w 12192000"/>
              <a:gd name="connsiteY155" fmla="*/ 5997923 h 6099082"/>
              <a:gd name="connsiteX156" fmla="*/ 5706401 w 12192000"/>
              <a:gd name="connsiteY156" fmla="*/ 6001734 h 6099082"/>
              <a:gd name="connsiteX157" fmla="*/ 5553045 w 12192000"/>
              <a:gd name="connsiteY157" fmla="*/ 6024403 h 6099082"/>
              <a:gd name="connsiteX158" fmla="*/ 5524660 w 12192000"/>
              <a:gd name="connsiteY158" fmla="*/ 6018880 h 6099082"/>
              <a:gd name="connsiteX159" fmla="*/ 5363491 w 12192000"/>
              <a:gd name="connsiteY159" fmla="*/ 6013736 h 6099082"/>
              <a:gd name="connsiteX160" fmla="*/ 5328437 w 12192000"/>
              <a:gd name="connsiteY160" fmla="*/ 6014118 h 6099082"/>
              <a:gd name="connsiteX161" fmla="*/ 5234326 w 12192000"/>
              <a:gd name="connsiteY161" fmla="*/ 5991637 h 6099082"/>
              <a:gd name="connsiteX162" fmla="*/ 5089161 w 12192000"/>
              <a:gd name="connsiteY162" fmla="*/ 6027262 h 6099082"/>
              <a:gd name="connsiteX163" fmla="*/ 4953328 w 12192000"/>
              <a:gd name="connsiteY163" fmla="*/ 6071840 h 6099082"/>
              <a:gd name="connsiteX164" fmla="*/ 4936184 w 12192000"/>
              <a:gd name="connsiteY164" fmla="*/ 6077555 h 6099082"/>
              <a:gd name="connsiteX165" fmla="*/ 4887414 w 12192000"/>
              <a:gd name="connsiteY165" fmla="*/ 6087272 h 6099082"/>
              <a:gd name="connsiteX166" fmla="*/ 4827024 w 12192000"/>
              <a:gd name="connsiteY166" fmla="*/ 6090701 h 6099082"/>
              <a:gd name="connsiteX167" fmla="*/ 4750439 w 12192000"/>
              <a:gd name="connsiteY167" fmla="*/ 6099082 h 6099082"/>
              <a:gd name="connsiteX168" fmla="*/ 4689097 w 12192000"/>
              <a:gd name="connsiteY168" fmla="*/ 6088605 h 6099082"/>
              <a:gd name="connsiteX169" fmla="*/ 4603368 w 12192000"/>
              <a:gd name="connsiteY169" fmla="*/ 6072984 h 6099082"/>
              <a:gd name="connsiteX170" fmla="*/ 4522595 w 12192000"/>
              <a:gd name="connsiteY170" fmla="*/ 6058123 h 6099082"/>
              <a:gd name="connsiteX171" fmla="*/ 4497067 w 12192000"/>
              <a:gd name="connsiteY171" fmla="*/ 6075649 h 6099082"/>
              <a:gd name="connsiteX172" fmla="*/ 4457632 w 12192000"/>
              <a:gd name="connsiteY172" fmla="*/ 6090890 h 6099082"/>
              <a:gd name="connsiteX173" fmla="*/ 4413816 w 12192000"/>
              <a:gd name="connsiteY173" fmla="*/ 6072601 h 6099082"/>
              <a:gd name="connsiteX174" fmla="*/ 4311323 w 12192000"/>
              <a:gd name="connsiteY174" fmla="*/ 6034693 h 6099082"/>
              <a:gd name="connsiteX175" fmla="*/ 4246551 w 12192000"/>
              <a:gd name="connsiteY175" fmla="*/ 6032976 h 6099082"/>
              <a:gd name="connsiteX176" fmla="*/ 4105766 w 12192000"/>
              <a:gd name="connsiteY176" fmla="*/ 6016784 h 6099082"/>
              <a:gd name="connsiteX177" fmla="*/ 4013753 w 12192000"/>
              <a:gd name="connsiteY177" fmla="*/ 5993733 h 6099082"/>
              <a:gd name="connsiteX178" fmla="*/ 3947648 w 12192000"/>
              <a:gd name="connsiteY178" fmla="*/ 5967634 h 6099082"/>
              <a:gd name="connsiteX179" fmla="*/ 3852966 w 12192000"/>
              <a:gd name="connsiteY179" fmla="*/ 5933533 h 6099082"/>
              <a:gd name="connsiteX180" fmla="*/ 3757902 w 12192000"/>
              <a:gd name="connsiteY180" fmla="*/ 5915816 h 6099082"/>
              <a:gd name="connsiteX181" fmla="*/ 3689131 w 12192000"/>
              <a:gd name="connsiteY181" fmla="*/ 5893526 h 6099082"/>
              <a:gd name="connsiteX182" fmla="*/ 3605116 w 12192000"/>
              <a:gd name="connsiteY182" fmla="*/ 5878285 h 6099082"/>
              <a:gd name="connsiteX183" fmla="*/ 3534629 w 12192000"/>
              <a:gd name="connsiteY183" fmla="*/ 5877715 h 6099082"/>
              <a:gd name="connsiteX184" fmla="*/ 3424135 w 12192000"/>
              <a:gd name="connsiteY184" fmla="*/ 5880382 h 6099082"/>
              <a:gd name="connsiteX185" fmla="*/ 3288877 w 12192000"/>
              <a:gd name="connsiteY185" fmla="*/ 5834280 h 6099082"/>
              <a:gd name="connsiteX186" fmla="*/ 3234202 w 12192000"/>
              <a:gd name="connsiteY186" fmla="*/ 5823991 h 6099082"/>
              <a:gd name="connsiteX187" fmla="*/ 3182763 w 12192000"/>
              <a:gd name="connsiteY187" fmla="*/ 5819229 h 6099082"/>
              <a:gd name="connsiteX188" fmla="*/ 3073604 w 12192000"/>
              <a:gd name="connsiteY188" fmla="*/ 5788558 h 6099082"/>
              <a:gd name="connsiteX189" fmla="*/ 3029216 w 12192000"/>
              <a:gd name="connsiteY189" fmla="*/ 5778459 h 6099082"/>
              <a:gd name="connsiteX190" fmla="*/ 2967110 w 12192000"/>
              <a:gd name="connsiteY190" fmla="*/ 5778651 h 6099082"/>
              <a:gd name="connsiteX191" fmla="*/ 2854140 w 12192000"/>
              <a:gd name="connsiteY191" fmla="*/ 5764553 h 6099082"/>
              <a:gd name="connsiteX192" fmla="*/ 2741360 w 12192000"/>
              <a:gd name="connsiteY192" fmla="*/ 5723403 h 6099082"/>
              <a:gd name="connsiteX193" fmla="*/ 2693543 w 12192000"/>
              <a:gd name="connsiteY193" fmla="*/ 5727405 h 6099082"/>
              <a:gd name="connsiteX194" fmla="*/ 2676398 w 12192000"/>
              <a:gd name="connsiteY194" fmla="*/ 5726453 h 6099082"/>
              <a:gd name="connsiteX195" fmla="*/ 2522279 w 12192000"/>
              <a:gd name="connsiteY195" fmla="*/ 5703782 h 6099082"/>
              <a:gd name="connsiteX196" fmla="*/ 2506847 w 12192000"/>
              <a:gd name="connsiteY196" fmla="*/ 5701305 h 6099082"/>
              <a:gd name="connsiteX197" fmla="*/ 2434456 w 12192000"/>
              <a:gd name="connsiteY197" fmla="*/ 5681112 h 6099082"/>
              <a:gd name="connsiteX198" fmla="*/ 2251948 w 12192000"/>
              <a:gd name="connsiteY198" fmla="*/ 5668538 h 6099082"/>
              <a:gd name="connsiteX199" fmla="*/ 2240710 w 12192000"/>
              <a:gd name="connsiteY199" fmla="*/ 5667014 h 6099082"/>
              <a:gd name="connsiteX200" fmla="*/ 2179556 w 12192000"/>
              <a:gd name="connsiteY200" fmla="*/ 5677111 h 6099082"/>
              <a:gd name="connsiteX201" fmla="*/ 2149267 w 12192000"/>
              <a:gd name="connsiteY201" fmla="*/ 5691399 h 6099082"/>
              <a:gd name="connsiteX202" fmla="*/ 2102021 w 12192000"/>
              <a:gd name="connsiteY202" fmla="*/ 5706259 h 6099082"/>
              <a:gd name="connsiteX203" fmla="*/ 2054013 w 12192000"/>
              <a:gd name="connsiteY203" fmla="*/ 5711784 h 6099082"/>
              <a:gd name="connsiteX204" fmla="*/ 1973429 w 12192000"/>
              <a:gd name="connsiteY204" fmla="*/ 5689303 h 6099082"/>
              <a:gd name="connsiteX205" fmla="*/ 1944092 w 12192000"/>
              <a:gd name="connsiteY205" fmla="*/ 5687017 h 6099082"/>
              <a:gd name="connsiteX206" fmla="*/ 1878748 w 12192000"/>
              <a:gd name="connsiteY206" fmla="*/ 5676159 h 6099082"/>
              <a:gd name="connsiteX207" fmla="*/ 1821596 w 12192000"/>
              <a:gd name="connsiteY207" fmla="*/ 5676920 h 6099082"/>
              <a:gd name="connsiteX208" fmla="*/ 1775684 w 12192000"/>
              <a:gd name="connsiteY208" fmla="*/ 5694257 h 6099082"/>
              <a:gd name="connsiteX209" fmla="*/ 1709006 w 12192000"/>
              <a:gd name="connsiteY209" fmla="*/ 5697685 h 6099082"/>
              <a:gd name="connsiteX210" fmla="*/ 1665950 w 12192000"/>
              <a:gd name="connsiteY210" fmla="*/ 5685113 h 6099082"/>
              <a:gd name="connsiteX211" fmla="*/ 1657188 w 12192000"/>
              <a:gd name="connsiteY211" fmla="*/ 5683399 h 6099082"/>
              <a:gd name="connsiteX212" fmla="*/ 1544598 w 12192000"/>
              <a:gd name="connsiteY212" fmla="*/ 5682634 h 6099082"/>
              <a:gd name="connsiteX213" fmla="*/ 1404006 w 12192000"/>
              <a:gd name="connsiteY213" fmla="*/ 5720546 h 6099082"/>
              <a:gd name="connsiteX214" fmla="*/ 1380762 w 12192000"/>
              <a:gd name="connsiteY214" fmla="*/ 5728549 h 6099082"/>
              <a:gd name="connsiteX215" fmla="*/ 1267411 w 12192000"/>
              <a:gd name="connsiteY215" fmla="*/ 5742455 h 6099082"/>
              <a:gd name="connsiteX216" fmla="*/ 1206641 w 12192000"/>
              <a:gd name="connsiteY216" fmla="*/ 5756553 h 6099082"/>
              <a:gd name="connsiteX217" fmla="*/ 1162823 w 12192000"/>
              <a:gd name="connsiteY217" fmla="*/ 5757315 h 6099082"/>
              <a:gd name="connsiteX218" fmla="*/ 1109865 w 12192000"/>
              <a:gd name="connsiteY218" fmla="*/ 5782270 h 6099082"/>
              <a:gd name="connsiteX219" fmla="*/ 1092527 w 12192000"/>
              <a:gd name="connsiteY219" fmla="*/ 5793130 h 6099082"/>
              <a:gd name="connsiteX220" fmla="*/ 1071762 w 12192000"/>
              <a:gd name="connsiteY220" fmla="*/ 5799607 h 6099082"/>
              <a:gd name="connsiteX221" fmla="*/ 977653 w 12192000"/>
              <a:gd name="connsiteY221" fmla="*/ 5820182 h 6099082"/>
              <a:gd name="connsiteX222" fmla="*/ 960887 w 12192000"/>
              <a:gd name="connsiteY222" fmla="*/ 5831801 h 6099082"/>
              <a:gd name="connsiteX223" fmla="*/ 949646 w 12192000"/>
              <a:gd name="connsiteY223" fmla="*/ 5839042 h 6099082"/>
              <a:gd name="connsiteX224" fmla="*/ 858205 w 12192000"/>
              <a:gd name="connsiteY224" fmla="*/ 5851234 h 6099082"/>
              <a:gd name="connsiteX225" fmla="*/ 801053 w 12192000"/>
              <a:gd name="connsiteY225" fmla="*/ 5885715 h 6099082"/>
              <a:gd name="connsiteX226" fmla="*/ 785432 w 12192000"/>
              <a:gd name="connsiteY226" fmla="*/ 5900384 h 6099082"/>
              <a:gd name="connsiteX227" fmla="*/ 730754 w 12192000"/>
              <a:gd name="connsiteY227" fmla="*/ 5922482 h 6099082"/>
              <a:gd name="connsiteX228" fmla="*/ 546917 w 12192000"/>
              <a:gd name="connsiteY228" fmla="*/ 5964966 h 6099082"/>
              <a:gd name="connsiteX229" fmla="*/ 494337 w 12192000"/>
              <a:gd name="connsiteY229" fmla="*/ 5949915 h 6099082"/>
              <a:gd name="connsiteX230" fmla="*/ 394511 w 12192000"/>
              <a:gd name="connsiteY230" fmla="*/ 5990303 h 6099082"/>
              <a:gd name="connsiteX231" fmla="*/ 307259 w 12192000"/>
              <a:gd name="connsiteY231" fmla="*/ 6013163 h 6099082"/>
              <a:gd name="connsiteX232" fmla="*/ 274873 w 12192000"/>
              <a:gd name="connsiteY232" fmla="*/ 6018690 h 6099082"/>
              <a:gd name="connsiteX233" fmla="*/ 172384 w 12192000"/>
              <a:gd name="connsiteY233" fmla="*/ 6028786 h 6099082"/>
              <a:gd name="connsiteX234" fmla="*/ 119613 w 12192000"/>
              <a:gd name="connsiteY234" fmla="*/ 6051647 h 6099082"/>
              <a:gd name="connsiteX235" fmla="*/ 61197 w 12192000"/>
              <a:gd name="connsiteY235" fmla="*/ 6069150 h 6099082"/>
              <a:gd name="connsiteX236" fmla="*/ 544 w 12192000"/>
              <a:gd name="connsiteY236" fmla="*/ 6073921 h 6099082"/>
              <a:gd name="connsiteX237" fmla="*/ 544 w 12192000"/>
              <a:gd name="connsiteY237" fmla="*/ 5946682 h 6099082"/>
              <a:gd name="connsiteX238" fmla="*/ 0 w 12192000"/>
              <a:gd name="connsiteY238" fmla="*/ 5946682 h 6099082"/>
              <a:gd name="connsiteX239" fmla="*/ 0 w 12192000"/>
              <a:gd name="connsiteY239" fmla="*/ 1335314 h 6099082"/>
              <a:gd name="connsiteX240" fmla="*/ 0 w 12192000"/>
              <a:gd name="connsiteY240" fmla="*/ 873938 h 609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12192000" h="6099082">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6" y="5749662"/>
                </a:lnTo>
                <a:lnTo>
                  <a:pt x="6291385" y="5749714"/>
                </a:lnTo>
                <a:lnTo>
                  <a:pt x="6306284" y="5755552"/>
                </a:lnTo>
                <a:lnTo>
                  <a:pt x="6308075" y="5755968"/>
                </a:lnTo>
                <a:lnTo>
                  <a:pt x="6313854" y="5758133"/>
                </a:lnTo>
                <a:cubicBezTo>
                  <a:pt x="6321454" y="5760521"/>
                  <a:pt x="6329151" y="5762258"/>
                  <a:pt x="6337047" y="5762696"/>
                </a:cubicBezTo>
                <a:lnTo>
                  <a:pt x="6308075" y="5755968"/>
                </a:lnTo>
                <a:lnTo>
                  <a:pt x="6291385" y="5749714"/>
                </a:lnTo>
                <a:lnTo>
                  <a:pt x="6276197" y="5743764"/>
                </a:lnTo>
                <a:lnTo>
                  <a:pt x="6274406" y="5743345"/>
                </a:lnTo>
                <a:lnTo>
                  <a:pt x="6268612" y="5741171"/>
                </a:lnTo>
                <a:cubicBezTo>
                  <a:pt x="6260996" y="5738770"/>
                  <a:pt x="6253273" y="5737013"/>
                  <a:pt x="6245343" y="5736549"/>
                </a:cubicBezTo>
                <a:close/>
                <a:moveTo>
                  <a:pt x="3871824" y="5726642"/>
                </a:moveTo>
                <a:cubicBezTo>
                  <a:pt x="3883350" y="5738834"/>
                  <a:pt x="3895591" y="5748360"/>
                  <a:pt x="3908498" y="5756123"/>
                </a:cubicBezTo>
                <a:lnTo>
                  <a:pt x="3908984" y="5756350"/>
                </a:lnTo>
                <a:lnTo>
                  <a:pt x="3908498" y="5756123"/>
                </a:lnTo>
                <a:cubicBezTo>
                  <a:pt x="3895591" y="5748360"/>
                  <a:pt x="3883351" y="5738834"/>
                  <a:pt x="3871824" y="5726642"/>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5" y="5670301"/>
                </a:cubicBezTo>
                <a:lnTo>
                  <a:pt x="4858238" y="5663787"/>
                </a:lnTo>
                <a:cubicBezTo>
                  <a:pt x="4849944" y="5659978"/>
                  <a:pt x="4841980" y="5654298"/>
                  <a:pt x="4834454" y="5646059"/>
                </a:cubicBezTo>
                <a:close/>
                <a:moveTo>
                  <a:pt x="5056443" y="5643725"/>
                </a:moveTo>
                <a:lnTo>
                  <a:pt x="5072588" y="5644505"/>
                </a:lnTo>
                <a:cubicBezTo>
                  <a:pt x="5078053" y="5645963"/>
                  <a:pt x="5083589" y="5648726"/>
                  <a:pt x="5089161" y="5653107"/>
                </a:cubicBezTo>
                <a:cubicBezTo>
                  <a:pt x="5078018"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4" y="5990874"/>
                </a:cubicBezTo>
                <a:cubicBezTo>
                  <a:pt x="6133897" y="5985351"/>
                  <a:pt x="6104368" y="5997733"/>
                  <a:pt x="6074841" y="5987447"/>
                </a:cubicBezTo>
                <a:cubicBezTo>
                  <a:pt x="6065695" y="5984399"/>
                  <a:pt x="6053123" y="5992019"/>
                  <a:pt x="6042072" y="5992399"/>
                </a:cubicBezTo>
                <a:cubicBezTo>
                  <a:pt x="6014449" y="5993351"/>
                  <a:pt x="5986827" y="5993161"/>
                  <a:pt x="5959204" y="5992971"/>
                </a:cubicBezTo>
                <a:cubicBezTo>
                  <a:pt x="5934437" y="5992781"/>
                  <a:pt x="5908718" y="5995447"/>
                  <a:pt x="5884905" y="5990113"/>
                </a:cubicBezTo>
                <a:cubicBezTo>
                  <a:pt x="5859949" y="5984399"/>
                  <a:pt x="5837470" y="5985161"/>
                  <a:pt x="5813275" y="5991637"/>
                </a:cubicBezTo>
                <a:cubicBezTo>
                  <a:pt x="5796701" y="5996019"/>
                  <a:pt x="5779174" y="5996591"/>
                  <a:pt x="5762029" y="5997923"/>
                </a:cubicBezTo>
                <a:cubicBezTo>
                  <a:pt x="5743551" y="5999447"/>
                  <a:pt x="5723166" y="5995447"/>
                  <a:pt x="5706401" y="6001734"/>
                </a:cubicBezTo>
                <a:cubicBezTo>
                  <a:pt x="5656488" y="6020403"/>
                  <a:pt x="5605243" y="6024403"/>
                  <a:pt x="5553045" y="6024403"/>
                </a:cubicBezTo>
                <a:cubicBezTo>
                  <a:pt x="5543518" y="6024403"/>
                  <a:pt x="5533801" y="6021738"/>
                  <a:pt x="5524660" y="6018880"/>
                </a:cubicBezTo>
                <a:cubicBezTo>
                  <a:pt x="5471316" y="6001734"/>
                  <a:pt x="5417784" y="6003257"/>
                  <a:pt x="5363491" y="6013736"/>
                </a:cubicBezTo>
                <a:cubicBezTo>
                  <a:pt x="5352249" y="6016022"/>
                  <a:pt x="5339677" y="6016403"/>
                  <a:pt x="5328437" y="6014118"/>
                </a:cubicBezTo>
                <a:cubicBezTo>
                  <a:pt x="5296812" y="6007449"/>
                  <a:pt x="5266141" y="5996399"/>
                  <a:pt x="5234326" y="5991637"/>
                </a:cubicBezTo>
                <a:cubicBezTo>
                  <a:pt x="5181748" y="5983826"/>
                  <a:pt x="5136216" y="6010115"/>
                  <a:pt x="5089161" y="6027262"/>
                </a:cubicBezTo>
                <a:cubicBezTo>
                  <a:pt x="5044391" y="6043455"/>
                  <a:pt x="5006291" y="6080032"/>
                  <a:pt x="4953328" y="6071840"/>
                </a:cubicBezTo>
                <a:cubicBezTo>
                  <a:pt x="4947996" y="6071078"/>
                  <a:pt x="4942089" y="6076222"/>
                  <a:pt x="4936184" y="6077555"/>
                </a:cubicBezTo>
                <a:cubicBezTo>
                  <a:pt x="4919991" y="6081176"/>
                  <a:pt x="4903799" y="6085555"/>
                  <a:pt x="4887414" y="6087272"/>
                </a:cubicBezTo>
                <a:cubicBezTo>
                  <a:pt x="4867412" y="6089558"/>
                  <a:pt x="4847027" y="6088797"/>
                  <a:pt x="4827024" y="6090701"/>
                </a:cubicBezTo>
                <a:cubicBezTo>
                  <a:pt x="4801305" y="6092986"/>
                  <a:pt x="4775968" y="6099082"/>
                  <a:pt x="4750439" y="6099082"/>
                </a:cubicBezTo>
                <a:cubicBezTo>
                  <a:pt x="4729865" y="6099082"/>
                  <a:pt x="4709480" y="6092034"/>
                  <a:pt x="4689097" y="6088605"/>
                </a:cubicBezTo>
                <a:cubicBezTo>
                  <a:pt x="4660331" y="6083842"/>
                  <a:pt x="4628705" y="6085176"/>
                  <a:pt x="4603368" y="6072984"/>
                </a:cubicBezTo>
                <a:cubicBezTo>
                  <a:pt x="4576318" y="6060029"/>
                  <a:pt x="4550599" y="6054123"/>
                  <a:pt x="4522595" y="6058123"/>
                </a:cubicBezTo>
                <a:cubicBezTo>
                  <a:pt x="4513260" y="6059457"/>
                  <a:pt x="4501257" y="6067459"/>
                  <a:pt x="4497067" y="6075649"/>
                </a:cubicBezTo>
                <a:cubicBezTo>
                  <a:pt x="4487731" y="6093938"/>
                  <a:pt x="4474968" y="6097178"/>
                  <a:pt x="4457632" y="6090890"/>
                </a:cubicBezTo>
                <a:cubicBezTo>
                  <a:pt x="4442581" y="6085555"/>
                  <a:pt x="4424103" y="6082890"/>
                  <a:pt x="4413816" y="6072601"/>
                </a:cubicBezTo>
                <a:cubicBezTo>
                  <a:pt x="4384668" y="6043455"/>
                  <a:pt x="4347518" y="6042503"/>
                  <a:pt x="4311323" y="6034693"/>
                </a:cubicBezTo>
                <a:cubicBezTo>
                  <a:pt x="4289227" y="6029928"/>
                  <a:pt x="4268649" y="6029738"/>
                  <a:pt x="4246551" y="6032976"/>
                </a:cubicBezTo>
                <a:cubicBezTo>
                  <a:pt x="4198545"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ln>
            <a:noFill/>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8" name="Group 17">
            <a:extLst>
              <a:ext uri="{FF2B5EF4-FFF2-40B4-BE49-F238E27FC236}">
                <a16:creationId xmlns:a16="http://schemas.microsoft.com/office/drawing/2014/main" id="{4252769E-B9F0-4068-A645-5BBEF16E9C2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3296010"/>
            <a:ext cx="12191456" cy="2849975"/>
            <a:chOff x="476" y="-3923156"/>
            <a:chExt cx="10667524" cy="2493728"/>
          </a:xfrm>
        </p:grpSpPr>
        <p:sp>
          <p:nvSpPr>
            <p:cNvPr id="19" name="Freeform: Shape 18">
              <a:extLst>
                <a:ext uri="{FF2B5EF4-FFF2-40B4-BE49-F238E27FC236}">
                  <a16:creationId xmlns:a16="http://schemas.microsoft.com/office/drawing/2014/main" id="{1E12D6AD-7096-45BB-9C02-468B2704C15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39953252-97DE-4766-B2F6-E4FDA2FDA6A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4" name="Immagine 3">
            <a:extLst>
              <a:ext uri="{FF2B5EF4-FFF2-40B4-BE49-F238E27FC236}">
                <a16:creationId xmlns:a16="http://schemas.microsoft.com/office/drawing/2014/main" id="{7BCFB630-8640-42F8-AC38-A99F9E73A0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6131" y="6145985"/>
            <a:ext cx="1553725" cy="589049"/>
          </a:xfrm>
          <a:prstGeom prst="rect">
            <a:avLst/>
          </a:prstGeom>
        </p:spPr>
      </p:pic>
      <p:sp>
        <p:nvSpPr>
          <p:cNvPr id="12" name="CasellaDiTesto 11">
            <a:extLst>
              <a:ext uri="{FF2B5EF4-FFF2-40B4-BE49-F238E27FC236}">
                <a16:creationId xmlns:a16="http://schemas.microsoft.com/office/drawing/2014/main" id="{51106479-F3DC-4968-B835-1CBCEE97D0A7}"/>
              </a:ext>
            </a:extLst>
          </p:cNvPr>
          <p:cNvSpPr txBox="1"/>
          <p:nvPr/>
        </p:nvSpPr>
        <p:spPr>
          <a:xfrm>
            <a:off x="704847" y="243086"/>
            <a:ext cx="10782300" cy="4524315"/>
          </a:xfrm>
          <a:prstGeom prst="rect">
            <a:avLst/>
          </a:prstGeom>
          <a:noFill/>
        </p:spPr>
        <p:txBody>
          <a:bodyPr wrap="square" rtlCol="0">
            <a:spAutoFit/>
          </a:bodyPr>
          <a:lstStyle/>
          <a:p>
            <a:pPr algn="ctr"/>
            <a:r>
              <a:rPr lang="it-IT" sz="2600" b="1" i="1" u="sng" dirty="0" err="1">
                <a:solidFill>
                  <a:schemeClr val="bg1"/>
                </a:solidFill>
                <a:latin typeface="Baskerville Old Face" panose="02020602080505020303" pitchFamily="18" charset="0"/>
              </a:rPr>
              <a:t>Crèche</a:t>
            </a:r>
            <a:endParaRPr lang="it-IT" sz="2600" b="1" i="1" u="sng" dirty="0">
              <a:solidFill>
                <a:schemeClr val="bg1"/>
              </a:solidFill>
              <a:latin typeface="Baskerville Old Face" panose="02020602080505020303" pitchFamily="18" charset="0"/>
            </a:endParaRPr>
          </a:p>
          <a:p>
            <a:pPr algn="just"/>
            <a:endParaRPr lang="it-IT" sz="2400" b="1" i="1" dirty="0">
              <a:solidFill>
                <a:schemeClr val="bg1"/>
              </a:solidFill>
              <a:latin typeface="Baskerville Old Face" panose="02020602080505020303" pitchFamily="18" charset="0"/>
            </a:endParaRPr>
          </a:p>
          <a:p>
            <a:pPr marL="0" indent="0" algn="just">
              <a:spcBef>
                <a:spcPts val="0"/>
              </a:spcBef>
              <a:buNone/>
            </a:pPr>
            <a:r>
              <a:rPr lang="it-IT" sz="2400" b="1" dirty="0">
                <a:solidFill>
                  <a:schemeClr val="bg1"/>
                </a:solidFill>
                <a:latin typeface="Baskerville Old Face" panose="02020602080505020303" pitchFamily="18" charset="0"/>
              </a:rPr>
              <a:t>Prima fase (1844-1870)</a:t>
            </a:r>
          </a:p>
          <a:p>
            <a:pPr marL="0" indent="0" algn="just">
              <a:spcBef>
                <a:spcPts val="0"/>
              </a:spcBef>
              <a:buNone/>
            </a:pPr>
            <a:r>
              <a:rPr lang="it-IT" sz="2400" dirty="0">
                <a:solidFill>
                  <a:schemeClr val="bg1"/>
                </a:solidFill>
                <a:latin typeface="Baskerville Old Face" panose="02020602080505020303" pitchFamily="18" charset="0"/>
              </a:rPr>
              <a:t>Le Congregazioni religiose e le dame di carità aderenti alle diverse Società private di beneficenza furono impegnate nella loro gestione e organizzazione, e cercarono di colmare le lacune dell’assistenza pubblica ancora incapace di far fronte ai problemi sociali inerenti il lavoro femminile. </a:t>
            </a:r>
          </a:p>
          <a:p>
            <a:pPr marL="0" indent="0" algn="just">
              <a:spcBef>
                <a:spcPts val="0"/>
              </a:spcBef>
              <a:buNone/>
            </a:pPr>
            <a:r>
              <a:rPr lang="it-IT" sz="2400" dirty="0">
                <a:solidFill>
                  <a:schemeClr val="bg1"/>
                </a:solidFill>
                <a:latin typeface="Baskerville Old Face" panose="02020602080505020303" pitchFamily="18" charset="0"/>
              </a:rPr>
              <a:t>Nelle </a:t>
            </a:r>
            <a:r>
              <a:rPr lang="it-IT" sz="2400" i="1" dirty="0" err="1">
                <a:solidFill>
                  <a:schemeClr val="bg1"/>
                </a:solidFill>
                <a:latin typeface="Baskerville Old Face" panose="02020602080505020303" pitchFamily="18" charset="0"/>
              </a:rPr>
              <a:t>crèche</a:t>
            </a:r>
            <a:r>
              <a:rPr lang="it-IT" sz="2400" dirty="0">
                <a:solidFill>
                  <a:schemeClr val="bg1"/>
                </a:solidFill>
                <a:latin typeface="Baskerville Old Face" panose="02020602080505020303" pitchFamily="18" charset="0"/>
              </a:rPr>
              <a:t> l’allevamento dei bambini era affidato a religiose, che li crescevano in un ambiente ispirato alla fede cristiana, il quale esercitava, attraverso il neonato, un’azione moralizzatrice su tutta la famiglia, come se il bambino fosse «un mediatore educativo fra due mondi».</a:t>
            </a:r>
          </a:p>
          <a:p>
            <a:pPr algn="just"/>
            <a:endParaRPr lang="it-IT" sz="2400" dirty="0">
              <a:solidFill>
                <a:schemeClr val="bg1"/>
              </a:solidFill>
              <a:latin typeface="Baskerville Old Face" panose="02020602080505020303" pitchFamily="18" charset="0"/>
            </a:endParaRPr>
          </a:p>
        </p:txBody>
      </p:sp>
      <p:pic>
        <p:nvPicPr>
          <p:cNvPr id="2" name="Picture 2" descr="Medicalization and Moralization: The Creches of Nineteenth-Century ...">
            <a:extLst>
              <a:ext uri="{FF2B5EF4-FFF2-40B4-BE49-F238E27FC236}">
                <a16:creationId xmlns:a16="http://schemas.microsoft.com/office/drawing/2014/main" id="{EAD51DAA-042B-4A4C-B5EB-22E0AE9E39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8442" y="4225336"/>
            <a:ext cx="3175111" cy="24875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7256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useBgFill="1">
        <p:nvSpPr>
          <p:cNvPr id="14" name="Freeform: Shape 15">
            <a:extLst>
              <a:ext uri="{FF2B5EF4-FFF2-40B4-BE49-F238E27FC236}">
                <a16:creationId xmlns:a16="http://schemas.microsoft.com/office/drawing/2014/main" id="{C5486FEF-95C5-433A-8B8C-9C07A3C3881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099082"/>
          </a:xfrm>
          <a:custGeom>
            <a:avLst/>
            <a:gdLst>
              <a:gd name="connsiteX0" fmla="*/ 7230262 w 12192000"/>
              <a:gd name="connsiteY0" fmla="*/ 5906862 h 6099082"/>
              <a:gd name="connsiteX1" fmla="*/ 7197115 w 12192000"/>
              <a:gd name="connsiteY1" fmla="*/ 5913338 h 6099082"/>
              <a:gd name="connsiteX2" fmla="*/ 7214545 w 12192000"/>
              <a:gd name="connsiteY2" fmla="*/ 5911744 h 6099082"/>
              <a:gd name="connsiteX3" fmla="*/ 7230262 w 12192000"/>
              <a:gd name="connsiteY3" fmla="*/ 5906862 h 6099082"/>
              <a:gd name="connsiteX4" fmla="*/ 7009120 w 12192000"/>
              <a:gd name="connsiteY4" fmla="*/ 5850263 h 6099082"/>
              <a:gd name="connsiteX5" fmla="*/ 7021563 w 12192000"/>
              <a:gd name="connsiteY5" fmla="*/ 5861355 h 6099082"/>
              <a:gd name="connsiteX6" fmla="*/ 7021563 w 12192000"/>
              <a:gd name="connsiteY6" fmla="*/ 5861354 h 6099082"/>
              <a:gd name="connsiteX7" fmla="*/ 7768443 w 12192000"/>
              <a:gd name="connsiteY7" fmla="*/ 5742074 h 6099082"/>
              <a:gd name="connsiteX8" fmla="*/ 7768443 w 12192000"/>
              <a:gd name="connsiteY8" fmla="*/ 5742075 h 6099082"/>
              <a:gd name="connsiteX9" fmla="*/ 7792447 w 12192000"/>
              <a:gd name="connsiteY9" fmla="*/ 5764553 h 6099082"/>
              <a:gd name="connsiteX10" fmla="*/ 7768443 w 12192000"/>
              <a:gd name="connsiteY10" fmla="*/ 5742074 h 6099082"/>
              <a:gd name="connsiteX11" fmla="*/ 4038748 w 12192000"/>
              <a:gd name="connsiteY11" fmla="*/ 5739955 h 6099082"/>
              <a:gd name="connsiteX12" fmla="*/ 4030517 w 12192000"/>
              <a:gd name="connsiteY12" fmla="*/ 5751599 h 6099082"/>
              <a:gd name="connsiteX13" fmla="*/ 4015609 w 12192000"/>
              <a:gd name="connsiteY13" fmla="*/ 5770450 h 6099082"/>
              <a:gd name="connsiteX14" fmla="*/ 3996845 w 12192000"/>
              <a:gd name="connsiteY14" fmla="*/ 5780104 h 6099082"/>
              <a:gd name="connsiteX15" fmla="*/ 4030518 w 12192000"/>
              <a:gd name="connsiteY15" fmla="*/ 5751599 h 6099082"/>
              <a:gd name="connsiteX16" fmla="*/ 6245343 w 12192000"/>
              <a:gd name="connsiteY16" fmla="*/ 5736549 h 6099082"/>
              <a:gd name="connsiteX17" fmla="*/ 6274406 w 12192000"/>
              <a:gd name="connsiteY17" fmla="*/ 5743345 h 6099082"/>
              <a:gd name="connsiteX18" fmla="*/ 6291246 w 12192000"/>
              <a:gd name="connsiteY18" fmla="*/ 5749662 h 6099082"/>
              <a:gd name="connsiteX19" fmla="*/ 6291385 w 12192000"/>
              <a:gd name="connsiteY19" fmla="*/ 5749714 h 6099082"/>
              <a:gd name="connsiteX20" fmla="*/ 6306284 w 12192000"/>
              <a:gd name="connsiteY20" fmla="*/ 5755552 h 6099082"/>
              <a:gd name="connsiteX21" fmla="*/ 6308075 w 12192000"/>
              <a:gd name="connsiteY21" fmla="*/ 5755968 h 6099082"/>
              <a:gd name="connsiteX22" fmla="*/ 6313854 w 12192000"/>
              <a:gd name="connsiteY22" fmla="*/ 5758133 h 6099082"/>
              <a:gd name="connsiteX23" fmla="*/ 6337047 w 12192000"/>
              <a:gd name="connsiteY23" fmla="*/ 5762696 h 6099082"/>
              <a:gd name="connsiteX24" fmla="*/ 6308075 w 12192000"/>
              <a:gd name="connsiteY24" fmla="*/ 5755968 h 6099082"/>
              <a:gd name="connsiteX25" fmla="*/ 6291385 w 12192000"/>
              <a:gd name="connsiteY25" fmla="*/ 5749714 h 6099082"/>
              <a:gd name="connsiteX26" fmla="*/ 6276197 w 12192000"/>
              <a:gd name="connsiteY26" fmla="*/ 5743764 h 6099082"/>
              <a:gd name="connsiteX27" fmla="*/ 6274406 w 12192000"/>
              <a:gd name="connsiteY27" fmla="*/ 5743345 h 6099082"/>
              <a:gd name="connsiteX28" fmla="*/ 6268612 w 12192000"/>
              <a:gd name="connsiteY28" fmla="*/ 5741171 h 6099082"/>
              <a:gd name="connsiteX29" fmla="*/ 6245343 w 12192000"/>
              <a:gd name="connsiteY29" fmla="*/ 5736549 h 6099082"/>
              <a:gd name="connsiteX30" fmla="*/ 3871824 w 12192000"/>
              <a:gd name="connsiteY30" fmla="*/ 5726642 h 6099082"/>
              <a:gd name="connsiteX31" fmla="*/ 3908498 w 12192000"/>
              <a:gd name="connsiteY31" fmla="*/ 5756123 h 6099082"/>
              <a:gd name="connsiteX32" fmla="*/ 3908984 w 12192000"/>
              <a:gd name="connsiteY32" fmla="*/ 5756350 h 6099082"/>
              <a:gd name="connsiteX33" fmla="*/ 3908498 w 12192000"/>
              <a:gd name="connsiteY33" fmla="*/ 5756123 h 6099082"/>
              <a:gd name="connsiteX34" fmla="*/ 3871824 w 12192000"/>
              <a:gd name="connsiteY34" fmla="*/ 5726642 h 6099082"/>
              <a:gd name="connsiteX35" fmla="*/ 6558837 w 12192000"/>
              <a:gd name="connsiteY35" fmla="*/ 5706717 h 6099082"/>
              <a:gd name="connsiteX36" fmla="*/ 6529984 w 12192000"/>
              <a:gd name="connsiteY36" fmla="*/ 5708163 h 6099082"/>
              <a:gd name="connsiteX37" fmla="*/ 6589207 w 12192000"/>
              <a:gd name="connsiteY37" fmla="*/ 5711593 h 6099082"/>
              <a:gd name="connsiteX38" fmla="*/ 6558837 w 12192000"/>
              <a:gd name="connsiteY38" fmla="*/ 5706717 h 6099082"/>
              <a:gd name="connsiteX39" fmla="*/ 4834454 w 12192000"/>
              <a:gd name="connsiteY39" fmla="*/ 5646059 h 6099082"/>
              <a:gd name="connsiteX40" fmla="*/ 4883985 w 12192000"/>
              <a:gd name="connsiteY40" fmla="*/ 5670301 h 6099082"/>
              <a:gd name="connsiteX41" fmla="*/ 4858238 w 12192000"/>
              <a:gd name="connsiteY41" fmla="*/ 5663787 h 6099082"/>
              <a:gd name="connsiteX42" fmla="*/ 4834454 w 12192000"/>
              <a:gd name="connsiteY42" fmla="*/ 5646059 h 6099082"/>
              <a:gd name="connsiteX43" fmla="*/ 5056443 w 12192000"/>
              <a:gd name="connsiteY43" fmla="*/ 5643725 h 6099082"/>
              <a:gd name="connsiteX44" fmla="*/ 5072588 w 12192000"/>
              <a:gd name="connsiteY44" fmla="*/ 5644505 h 6099082"/>
              <a:gd name="connsiteX45" fmla="*/ 5089161 w 12192000"/>
              <a:gd name="connsiteY45" fmla="*/ 5653107 h 6099082"/>
              <a:gd name="connsiteX46" fmla="*/ 5056443 w 12192000"/>
              <a:gd name="connsiteY46" fmla="*/ 5643725 h 6099082"/>
              <a:gd name="connsiteX47" fmla="*/ 739852 w 12192000"/>
              <a:gd name="connsiteY47" fmla="*/ 5343843 h 6099082"/>
              <a:gd name="connsiteX48" fmla="*/ 724278 w 12192000"/>
              <a:gd name="connsiteY48" fmla="*/ 5365062 h 6099082"/>
              <a:gd name="connsiteX49" fmla="*/ 708621 w 12192000"/>
              <a:gd name="connsiteY49" fmla="*/ 5381222 h 6099082"/>
              <a:gd name="connsiteX50" fmla="*/ 691439 w 12192000"/>
              <a:gd name="connsiteY50" fmla="*/ 5386697 h 6099082"/>
              <a:gd name="connsiteX51" fmla="*/ 708622 w 12192000"/>
              <a:gd name="connsiteY51" fmla="*/ 5381222 h 6099082"/>
              <a:gd name="connsiteX52" fmla="*/ 724279 w 12192000"/>
              <a:gd name="connsiteY52" fmla="*/ 5365062 h 6099082"/>
              <a:gd name="connsiteX53" fmla="*/ 739852 w 12192000"/>
              <a:gd name="connsiteY53" fmla="*/ 5343843 h 6099082"/>
              <a:gd name="connsiteX54" fmla="*/ 8934151 w 12192000"/>
              <a:gd name="connsiteY54" fmla="*/ 5275333 h 6099082"/>
              <a:gd name="connsiteX55" fmla="*/ 8954249 w 12192000"/>
              <a:gd name="connsiteY55" fmla="*/ 5290264 h 6099082"/>
              <a:gd name="connsiteX56" fmla="*/ 8962389 w 12192000"/>
              <a:gd name="connsiteY56" fmla="*/ 5293563 h 6099082"/>
              <a:gd name="connsiteX57" fmla="*/ 8954250 w 12192000"/>
              <a:gd name="connsiteY57" fmla="*/ 5290264 h 6099082"/>
              <a:gd name="connsiteX58" fmla="*/ 8934151 w 12192000"/>
              <a:gd name="connsiteY58" fmla="*/ 5275333 h 6099082"/>
              <a:gd name="connsiteX59" fmla="*/ 2314816 w 12192000"/>
              <a:gd name="connsiteY59" fmla="*/ 5273737 h 6099082"/>
              <a:gd name="connsiteX60" fmla="*/ 2300909 w 12192000"/>
              <a:gd name="connsiteY60" fmla="*/ 5279143 h 6099082"/>
              <a:gd name="connsiteX61" fmla="*/ 2216515 w 12192000"/>
              <a:gd name="connsiteY61" fmla="*/ 5314887 h 6099082"/>
              <a:gd name="connsiteX62" fmla="*/ 2300910 w 12192000"/>
              <a:gd name="connsiteY62" fmla="*/ 5279143 h 6099082"/>
              <a:gd name="connsiteX63" fmla="*/ 1916629 w 12192000"/>
              <a:gd name="connsiteY63" fmla="*/ 5252000 h 6099082"/>
              <a:gd name="connsiteX64" fmla="*/ 1907132 w 12192000"/>
              <a:gd name="connsiteY64" fmla="*/ 5255330 h 6099082"/>
              <a:gd name="connsiteX65" fmla="*/ 1866619 w 12192000"/>
              <a:gd name="connsiteY65" fmla="*/ 5265015 h 6099082"/>
              <a:gd name="connsiteX66" fmla="*/ 1907133 w 12192000"/>
              <a:gd name="connsiteY66" fmla="*/ 5255330 h 6099082"/>
              <a:gd name="connsiteX67" fmla="*/ 2058204 w 12192000"/>
              <a:gd name="connsiteY67" fmla="*/ 5241232 h 6099082"/>
              <a:gd name="connsiteX68" fmla="*/ 2108194 w 12192000"/>
              <a:gd name="connsiteY68" fmla="*/ 5255939 h 6099082"/>
              <a:gd name="connsiteX69" fmla="*/ 2058204 w 12192000"/>
              <a:gd name="connsiteY69" fmla="*/ 5241232 h 6099082"/>
              <a:gd name="connsiteX70" fmla="*/ 0 w 12192000"/>
              <a:gd name="connsiteY70" fmla="*/ 0 h 6099082"/>
              <a:gd name="connsiteX71" fmla="*/ 12191456 w 12192000"/>
              <a:gd name="connsiteY71" fmla="*/ 0 h 6099082"/>
              <a:gd name="connsiteX72" fmla="*/ 12191456 w 12192000"/>
              <a:gd name="connsiteY72" fmla="*/ 873938 h 6099082"/>
              <a:gd name="connsiteX73" fmla="*/ 12192000 w 12192000"/>
              <a:gd name="connsiteY73" fmla="*/ 873938 h 6099082"/>
              <a:gd name="connsiteX74" fmla="*/ 12192000 w 12192000"/>
              <a:gd name="connsiteY74" fmla="*/ 3249107 h 6099082"/>
              <a:gd name="connsiteX75" fmla="*/ 12192000 w 12192000"/>
              <a:gd name="connsiteY75" fmla="*/ 3283970 h 6099082"/>
              <a:gd name="connsiteX76" fmla="*/ 12192000 w 12192000"/>
              <a:gd name="connsiteY76" fmla="*/ 3681702 h 6099082"/>
              <a:gd name="connsiteX77" fmla="*/ 12160947 w 12192000"/>
              <a:gd name="connsiteY77" fmla="*/ 3710323 h 6099082"/>
              <a:gd name="connsiteX78" fmla="*/ 12026448 w 12192000"/>
              <a:gd name="connsiteY78" fmla="*/ 3770523 h 6099082"/>
              <a:gd name="connsiteX79" fmla="*/ 11986443 w 12192000"/>
              <a:gd name="connsiteY79" fmla="*/ 3786526 h 6099082"/>
              <a:gd name="connsiteX80" fmla="*/ 11821656 w 12192000"/>
              <a:gd name="connsiteY80" fmla="*/ 3889591 h 6099082"/>
              <a:gd name="connsiteX81" fmla="*/ 11672489 w 12192000"/>
              <a:gd name="connsiteY81" fmla="*/ 4017039 h 6099082"/>
              <a:gd name="connsiteX82" fmla="*/ 11562947 w 12192000"/>
              <a:gd name="connsiteY82" fmla="*/ 4168300 h 6099082"/>
              <a:gd name="connsiteX83" fmla="*/ 11532275 w 12192000"/>
              <a:gd name="connsiteY83" fmla="*/ 4204307 h 6099082"/>
              <a:gd name="connsiteX84" fmla="*/ 11448453 w 12192000"/>
              <a:gd name="connsiteY84" fmla="*/ 4249457 h 6099082"/>
              <a:gd name="connsiteX85" fmla="*/ 11374346 w 12192000"/>
              <a:gd name="connsiteY85" fmla="*/ 4283366 h 6099082"/>
              <a:gd name="connsiteX86" fmla="*/ 11320623 w 12192000"/>
              <a:gd name="connsiteY86" fmla="*/ 4320897 h 6099082"/>
              <a:gd name="connsiteX87" fmla="*/ 11275283 w 12192000"/>
              <a:gd name="connsiteY87" fmla="*/ 4355378 h 6099082"/>
              <a:gd name="connsiteX88" fmla="*/ 11172600 w 12192000"/>
              <a:gd name="connsiteY88" fmla="*/ 4444536 h 6099082"/>
              <a:gd name="connsiteX89" fmla="*/ 11058869 w 12192000"/>
              <a:gd name="connsiteY89" fmla="*/ 4519786 h 6099082"/>
              <a:gd name="connsiteX90" fmla="*/ 10967423 w 12192000"/>
              <a:gd name="connsiteY90" fmla="*/ 4611991 h 6099082"/>
              <a:gd name="connsiteX91" fmla="*/ 10929704 w 12192000"/>
              <a:gd name="connsiteY91" fmla="*/ 4661903 h 6099082"/>
              <a:gd name="connsiteX92" fmla="*/ 10850453 w 12192000"/>
              <a:gd name="connsiteY92" fmla="*/ 4696003 h 6099082"/>
              <a:gd name="connsiteX93" fmla="*/ 10764534 w 12192000"/>
              <a:gd name="connsiteY93" fmla="*/ 4749345 h 6099082"/>
              <a:gd name="connsiteX94" fmla="*/ 10703573 w 12192000"/>
              <a:gd name="connsiteY94" fmla="*/ 4802305 h 6099082"/>
              <a:gd name="connsiteX95" fmla="*/ 10656519 w 12192000"/>
              <a:gd name="connsiteY95" fmla="*/ 4837740 h 6099082"/>
              <a:gd name="connsiteX96" fmla="*/ 10590031 w 12192000"/>
              <a:gd name="connsiteY96" fmla="*/ 4873366 h 6099082"/>
              <a:gd name="connsiteX97" fmla="*/ 10523354 w 12192000"/>
              <a:gd name="connsiteY97" fmla="*/ 4920039 h 6099082"/>
              <a:gd name="connsiteX98" fmla="*/ 10490969 w 12192000"/>
              <a:gd name="connsiteY98" fmla="*/ 4948806 h 6099082"/>
              <a:gd name="connsiteX99" fmla="*/ 10428291 w 12192000"/>
              <a:gd name="connsiteY99" fmla="*/ 4996622 h 6099082"/>
              <a:gd name="connsiteX100" fmla="*/ 10363709 w 12192000"/>
              <a:gd name="connsiteY100" fmla="*/ 5041201 h 6099082"/>
              <a:gd name="connsiteX101" fmla="*/ 10242357 w 12192000"/>
              <a:gd name="connsiteY101" fmla="*/ 5092257 h 6099082"/>
              <a:gd name="connsiteX102" fmla="*/ 10131863 w 12192000"/>
              <a:gd name="connsiteY102" fmla="*/ 5167315 h 6099082"/>
              <a:gd name="connsiteX103" fmla="*/ 10044230 w 12192000"/>
              <a:gd name="connsiteY103" fmla="*/ 5222182 h 6099082"/>
              <a:gd name="connsiteX104" fmla="*/ 9993175 w 12192000"/>
              <a:gd name="connsiteY104" fmla="*/ 5258189 h 6099082"/>
              <a:gd name="connsiteX105" fmla="*/ 9899446 w 12192000"/>
              <a:gd name="connsiteY105" fmla="*/ 5338582 h 6099082"/>
              <a:gd name="connsiteX106" fmla="*/ 9754088 w 12192000"/>
              <a:gd name="connsiteY106" fmla="*/ 5423166 h 6099082"/>
              <a:gd name="connsiteX107" fmla="*/ 9666265 w 12192000"/>
              <a:gd name="connsiteY107" fmla="*/ 5468888 h 6099082"/>
              <a:gd name="connsiteX108" fmla="*/ 9477283 w 12192000"/>
              <a:gd name="connsiteY108" fmla="*/ 5537851 h 6099082"/>
              <a:gd name="connsiteX109" fmla="*/ 9416321 w 12192000"/>
              <a:gd name="connsiteY109" fmla="*/ 5562426 h 6099082"/>
              <a:gd name="connsiteX110" fmla="*/ 9346597 w 12192000"/>
              <a:gd name="connsiteY110" fmla="*/ 5578619 h 6099082"/>
              <a:gd name="connsiteX111" fmla="*/ 9234579 w 12192000"/>
              <a:gd name="connsiteY111" fmla="*/ 5616911 h 6099082"/>
              <a:gd name="connsiteX112" fmla="*/ 9015878 w 12192000"/>
              <a:gd name="connsiteY112" fmla="*/ 5682826 h 6099082"/>
              <a:gd name="connsiteX113" fmla="*/ 8967871 w 12192000"/>
              <a:gd name="connsiteY113" fmla="*/ 5692923 h 6099082"/>
              <a:gd name="connsiteX114" fmla="*/ 8845565 w 12192000"/>
              <a:gd name="connsiteY114" fmla="*/ 5735407 h 6099082"/>
              <a:gd name="connsiteX115" fmla="*/ 8772219 w 12192000"/>
              <a:gd name="connsiteY115" fmla="*/ 5763982 h 6099082"/>
              <a:gd name="connsiteX116" fmla="*/ 8711448 w 12192000"/>
              <a:gd name="connsiteY116" fmla="*/ 5780366 h 6099082"/>
              <a:gd name="connsiteX117" fmla="*/ 8657726 w 12192000"/>
              <a:gd name="connsiteY117" fmla="*/ 5787986 h 6099082"/>
              <a:gd name="connsiteX118" fmla="*/ 8516369 w 12192000"/>
              <a:gd name="connsiteY118" fmla="*/ 5825705 h 6099082"/>
              <a:gd name="connsiteX119" fmla="*/ 8459979 w 12192000"/>
              <a:gd name="connsiteY119" fmla="*/ 5840566 h 6099082"/>
              <a:gd name="connsiteX120" fmla="*/ 8313671 w 12192000"/>
              <a:gd name="connsiteY120" fmla="*/ 5891622 h 6099082"/>
              <a:gd name="connsiteX121" fmla="*/ 8189651 w 12192000"/>
              <a:gd name="connsiteY121" fmla="*/ 5925341 h 6099082"/>
              <a:gd name="connsiteX122" fmla="*/ 8137835 w 12192000"/>
              <a:gd name="connsiteY122" fmla="*/ 5941534 h 6099082"/>
              <a:gd name="connsiteX123" fmla="*/ 8019339 w 12192000"/>
              <a:gd name="connsiteY123" fmla="*/ 5968586 h 6099082"/>
              <a:gd name="connsiteX124" fmla="*/ 7952280 w 12192000"/>
              <a:gd name="connsiteY124" fmla="*/ 5987637 h 6099082"/>
              <a:gd name="connsiteX125" fmla="*/ 7788636 w 12192000"/>
              <a:gd name="connsiteY125" fmla="*/ 6009163 h 6099082"/>
              <a:gd name="connsiteX126" fmla="*/ 7619655 w 12192000"/>
              <a:gd name="connsiteY126" fmla="*/ 6029928 h 6099082"/>
              <a:gd name="connsiteX127" fmla="*/ 7526880 w 12192000"/>
              <a:gd name="connsiteY127" fmla="*/ 6036786 h 6099082"/>
              <a:gd name="connsiteX128" fmla="*/ 7445916 w 12192000"/>
              <a:gd name="connsiteY128" fmla="*/ 6047647 h 6099082"/>
              <a:gd name="connsiteX129" fmla="*/ 7375428 w 12192000"/>
              <a:gd name="connsiteY129" fmla="*/ 6054505 h 6099082"/>
              <a:gd name="connsiteX130" fmla="*/ 7263220 w 12192000"/>
              <a:gd name="connsiteY130" fmla="*/ 6068411 h 6099082"/>
              <a:gd name="connsiteX131" fmla="*/ 7216547 w 12192000"/>
              <a:gd name="connsiteY131" fmla="*/ 6072032 h 6099082"/>
              <a:gd name="connsiteX132" fmla="*/ 7106432 w 12192000"/>
              <a:gd name="connsiteY132" fmla="*/ 6071840 h 6099082"/>
              <a:gd name="connsiteX133" fmla="*/ 7068141 w 12192000"/>
              <a:gd name="connsiteY133" fmla="*/ 6069936 h 6099082"/>
              <a:gd name="connsiteX134" fmla="*/ 6994415 w 12192000"/>
              <a:gd name="connsiteY134" fmla="*/ 6046313 h 6099082"/>
              <a:gd name="connsiteX135" fmla="*/ 6985653 w 12192000"/>
              <a:gd name="connsiteY135" fmla="*/ 6044599 h 6099082"/>
              <a:gd name="connsiteX136" fmla="*/ 6937263 w 12192000"/>
              <a:gd name="connsiteY136" fmla="*/ 6035263 h 6099082"/>
              <a:gd name="connsiteX137" fmla="*/ 6910782 w 12192000"/>
              <a:gd name="connsiteY137" fmla="*/ 6032214 h 6099082"/>
              <a:gd name="connsiteX138" fmla="*/ 6810195 w 12192000"/>
              <a:gd name="connsiteY138" fmla="*/ 6012784 h 6099082"/>
              <a:gd name="connsiteX139" fmla="*/ 6752283 w 12192000"/>
              <a:gd name="connsiteY139" fmla="*/ 6003639 h 6099082"/>
              <a:gd name="connsiteX140" fmla="*/ 6705417 w 12192000"/>
              <a:gd name="connsiteY140" fmla="*/ 6004974 h 6099082"/>
              <a:gd name="connsiteX141" fmla="*/ 6623118 w 12192000"/>
              <a:gd name="connsiteY141" fmla="*/ 6006687 h 6099082"/>
              <a:gd name="connsiteX142" fmla="*/ 6596828 w 12192000"/>
              <a:gd name="connsiteY142" fmla="*/ 6011070 h 6099082"/>
              <a:gd name="connsiteX143" fmla="*/ 6477951 w 12192000"/>
              <a:gd name="connsiteY143" fmla="*/ 5998495 h 6099082"/>
              <a:gd name="connsiteX144" fmla="*/ 6410131 w 12192000"/>
              <a:gd name="connsiteY144" fmla="*/ 5997543 h 6099082"/>
              <a:gd name="connsiteX145" fmla="*/ 6333739 w 12192000"/>
              <a:gd name="connsiteY145" fmla="*/ 5981920 h 6099082"/>
              <a:gd name="connsiteX146" fmla="*/ 6311449 w 12192000"/>
              <a:gd name="connsiteY146" fmla="*/ 5982682 h 6099082"/>
              <a:gd name="connsiteX147" fmla="*/ 6286493 w 12192000"/>
              <a:gd name="connsiteY147" fmla="*/ 5984017 h 6099082"/>
              <a:gd name="connsiteX148" fmla="*/ 6209909 w 12192000"/>
              <a:gd name="connsiteY148" fmla="*/ 5985161 h 6099082"/>
              <a:gd name="connsiteX149" fmla="*/ 6163424 w 12192000"/>
              <a:gd name="connsiteY149" fmla="*/ 5990874 h 6099082"/>
              <a:gd name="connsiteX150" fmla="*/ 6074841 w 12192000"/>
              <a:gd name="connsiteY150" fmla="*/ 5987447 h 6099082"/>
              <a:gd name="connsiteX151" fmla="*/ 6042072 w 12192000"/>
              <a:gd name="connsiteY151" fmla="*/ 5992399 h 6099082"/>
              <a:gd name="connsiteX152" fmla="*/ 5959204 w 12192000"/>
              <a:gd name="connsiteY152" fmla="*/ 5992971 h 6099082"/>
              <a:gd name="connsiteX153" fmla="*/ 5884905 w 12192000"/>
              <a:gd name="connsiteY153" fmla="*/ 5990113 h 6099082"/>
              <a:gd name="connsiteX154" fmla="*/ 5813275 w 12192000"/>
              <a:gd name="connsiteY154" fmla="*/ 5991637 h 6099082"/>
              <a:gd name="connsiteX155" fmla="*/ 5762029 w 12192000"/>
              <a:gd name="connsiteY155" fmla="*/ 5997923 h 6099082"/>
              <a:gd name="connsiteX156" fmla="*/ 5706401 w 12192000"/>
              <a:gd name="connsiteY156" fmla="*/ 6001734 h 6099082"/>
              <a:gd name="connsiteX157" fmla="*/ 5553045 w 12192000"/>
              <a:gd name="connsiteY157" fmla="*/ 6024403 h 6099082"/>
              <a:gd name="connsiteX158" fmla="*/ 5524660 w 12192000"/>
              <a:gd name="connsiteY158" fmla="*/ 6018880 h 6099082"/>
              <a:gd name="connsiteX159" fmla="*/ 5363491 w 12192000"/>
              <a:gd name="connsiteY159" fmla="*/ 6013736 h 6099082"/>
              <a:gd name="connsiteX160" fmla="*/ 5328437 w 12192000"/>
              <a:gd name="connsiteY160" fmla="*/ 6014118 h 6099082"/>
              <a:gd name="connsiteX161" fmla="*/ 5234326 w 12192000"/>
              <a:gd name="connsiteY161" fmla="*/ 5991637 h 6099082"/>
              <a:gd name="connsiteX162" fmla="*/ 5089161 w 12192000"/>
              <a:gd name="connsiteY162" fmla="*/ 6027262 h 6099082"/>
              <a:gd name="connsiteX163" fmla="*/ 4953328 w 12192000"/>
              <a:gd name="connsiteY163" fmla="*/ 6071840 h 6099082"/>
              <a:gd name="connsiteX164" fmla="*/ 4936184 w 12192000"/>
              <a:gd name="connsiteY164" fmla="*/ 6077555 h 6099082"/>
              <a:gd name="connsiteX165" fmla="*/ 4887414 w 12192000"/>
              <a:gd name="connsiteY165" fmla="*/ 6087272 h 6099082"/>
              <a:gd name="connsiteX166" fmla="*/ 4827024 w 12192000"/>
              <a:gd name="connsiteY166" fmla="*/ 6090701 h 6099082"/>
              <a:gd name="connsiteX167" fmla="*/ 4750439 w 12192000"/>
              <a:gd name="connsiteY167" fmla="*/ 6099082 h 6099082"/>
              <a:gd name="connsiteX168" fmla="*/ 4689097 w 12192000"/>
              <a:gd name="connsiteY168" fmla="*/ 6088605 h 6099082"/>
              <a:gd name="connsiteX169" fmla="*/ 4603368 w 12192000"/>
              <a:gd name="connsiteY169" fmla="*/ 6072984 h 6099082"/>
              <a:gd name="connsiteX170" fmla="*/ 4522595 w 12192000"/>
              <a:gd name="connsiteY170" fmla="*/ 6058123 h 6099082"/>
              <a:gd name="connsiteX171" fmla="*/ 4497067 w 12192000"/>
              <a:gd name="connsiteY171" fmla="*/ 6075649 h 6099082"/>
              <a:gd name="connsiteX172" fmla="*/ 4457632 w 12192000"/>
              <a:gd name="connsiteY172" fmla="*/ 6090890 h 6099082"/>
              <a:gd name="connsiteX173" fmla="*/ 4413816 w 12192000"/>
              <a:gd name="connsiteY173" fmla="*/ 6072601 h 6099082"/>
              <a:gd name="connsiteX174" fmla="*/ 4311323 w 12192000"/>
              <a:gd name="connsiteY174" fmla="*/ 6034693 h 6099082"/>
              <a:gd name="connsiteX175" fmla="*/ 4246551 w 12192000"/>
              <a:gd name="connsiteY175" fmla="*/ 6032976 h 6099082"/>
              <a:gd name="connsiteX176" fmla="*/ 4105766 w 12192000"/>
              <a:gd name="connsiteY176" fmla="*/ 6016784 h 6099082"/>
              <a:gd name="connsiteX177" fmla="*/ 4013753 w 12192000"/>
              <a:gd name="connsiteY177" fmla="*/ 5993733 h 6099082"/>
              <a:gd name="connsiteX178" fmla="*/ 3947648 w 12192000"/>
              <a:gd name="connsiteY178" fmla="*/ 5967634 h 6099082"/>
              <a:gd name="connsiteX179" fmla="*/ 3852966 w 12192000"/>
              <a:gd name="connsiteY179" fmla="*/ 5933533 h 6099082"/>
              <a:gd name="connsiteX180" fmla="*/ 3757902 w 12192000"/>
              <a:gd name="connsiteY180" fmla="*/ 5915816 h 6099082"/>
              <a:gd name="connsiteX181" fmla="*/ 3689131 w 12192000"/>
              <a:gd name="connsiteY181" fmla="*/ 5893526 h 6099082"/>
              <a:gd name="connsiteX182" fmla="*/ 3605116 w 12192000"/>
              <a:gd name="connsiteY182" fmla="*/ 5878285 h 6099082"/>
              <a:gd name="connsiteX183" fmla="*/ 3534629 w 12192000"/>
              <a:gd name="connsiteY183" fmla="*/ 5877715 h 6099082"/>
              <a:gd name="connsiteX184" fmla="*/ 3424135 w 12192000"/>
              <a:gd name="connsiteY184" fmla="*/ 5880382 h 6099082"/>
              <a:gd name="connsiteX185" fmla="*/ 3288877 w 12192000"/>
              <a:gd name="connsiteY185" fmla="*/ 5834280 h 6099082"/>
              <a:gd name="connsiteX186" fmla="*/ 3234202 w 12192000"/>
              <a:gd name="connsiteY186" fmla="*/ 5823991 h 6099082"/>
              <a:gd name="connsiteX187" fmla="*/ 3182763 w 12192000"/>
              <a:gd name="connsiteY187" fmla="*/ 5819229 h 6099082"/>
              <a:gd name="connsiteX188" fmla="*/ 3073604 w 12192000"/>
              <a:gd name="connsiteY188" fmla="*/ 5788558 h 6099082"/>
              <a:gd name="connsiteX189" fmla="*/ 3029216 w 12192000"/>
              <a:gd name="connsiteY189" fmla="*/ 5778459 h 6099082"/>
              <a:gd name="connsiteX190" fmla="*/ 2967110 w 12192000"/>
              <a:gd name="connsiteY190" fmla="*/ 5778651 h 6099082"/>
              <a:gd name="connsiteX191" fmla="*/ 2854140 w 12192000"/>
              <a:gd name="connsiteY191" fmla="*/ 5764553 h 6099082"/>
              <a:gd name="connsiteX192" fmla="*/ 2741360 w 12192000"/>
              <a:gd name="connsiteY192" fmla="*/ 5723403 h 6099082"/>
              <a:gd name="connsiteX193" fmla="*/ 2693543 w 12192000"/>
              <a:gd name="connsiteY193" fmla="*/ 5727405 h 6099082"/>
              <a:gd name="connsiteX194" fmla="*/ 2676398 w 12192000"/>
              <a:gd name="connsiteY194" fmla="*/ 5726453 h 6099082"/>
              <a:gd name="connsiteX195" fmla="*/ 2522279 w 12192000"/>
              <a:gd name="connsiteY195" fmla="*/ 5703782 h 6099082"/>
              <a:gd name="connsiteX196" fmla="*/ 2506847 w 12192000"/>
              <a:gd name="connsiteY196" fmla="*/ 5701305 h 6099082"/>
              <a:gd name="connsiteX197" fmla="*/ 2434456 w 12192000"/>
              <a:gd name="connsiteY197" fmla="*/ 5681112 h 6099082"/>
              <a:gd name="connsiteX198" fmla="*/ 2251948 w 12192000"/>
              <a:gd name="connsiteY198" fmla="*/ 5668538 h 6099082"/>
              <a:gd name="connsiteX199" fmla="*/ 2240710 w 12192000"/>
              <a:gd name="connsiteY199" fmla="*/ 5667014 h 6099082"/>
              <a:gd name="connsiteX200" fmla="*/ 2179556 w 12192000"/>
              <a:gd name="connsiteY200" fmla="*/ 5677111 h 6099082"/>
              <a:gd name="connsiteX201" fmla="*/ 2149267 w 12192000"/>
              <a:gd name="connsiteY201" fmla="*/ 5691399 h 6099082"/>
              <a:gd name="connsiteX202" fmla="*/ 2102021 w 12192000"/>
              <a:gd name="connsiteY202" fmla="*/ 5706259 h 6099082"/>
              <a:gd name="connsiteX203" fmla="*/ 2054013 w 12192000"/>
              <a:gd name="connsiteY203" fmla="*/ 5711784 h 6099082"/>
              <a:gd name="connsiteX204" fmla="*/ 1973429 w 12192000"/>
              <a:gd name="connsiteY204" fmla="*/ 5689303 h 6099082"/>
              <a:gd name="connsiteX205" fmla="*/ 1944092 w 12192000"/>
              <a:gd name="connsiteY205" fmla="*/ 5687017 h 6099082"/>
              <a:gd name="connsiteX206" fmla="*/ 1878748 w 12192000"/>
              <a:gd name="connsiteY206" fmla="*/ 5676159 h 6099082"/>
              <a:gd name="connsiteX207" fmla="*/ 1821596 w 12192000"/>
              <a:gd name="connsiteY207" fmla="*/ 5676920 h 6099082"/>
              <a:gd name="connsiteX208" fmla="*/ 1775684 w 12192000"/>
              <a:gd name="connsiteY208" fmla="*/ 5694257 h 6099082"/>
              <a:gd name="connsiteX209" fmla="*/ 1709006 w 12192000"/>
              <a:gd name="connsiteY209" fmla="*/ 5697685 h 6099082"/>
              <a:gd name="connsiteX210" fmla="*/ 1665950 w 12192000"/>
              <a:gd name="connsiteY210" fmla="*/ 5685113 h 6099082"/>
              <a:gd name="connsiteX211" fmla="*/ 1657188 w 12192000"/>
              <a:gd name="connsiteY211" fmla="*/ 5683399 h 6099082"/>
              <a:gd name="connsiteX212" fmla="*/ 1544598 w 12192000"/>
              <a:gd name="connsiteY212" fmla="*/ 5682634 h 6099082"/>
              <a:gd name="connsiteX213" fmla="*/ 1404006 w 12192000"/>
              <a:gd name="connsiteY213" fmla="*/ 5720546 h 6099082"/>
              <a:gd name="connsiteX214" fmla="*/ 1380762 w 12192000"/>
              <a:gd name="connsiteY214" fmla="*/ 5728549 h 6099082"/>
              <a:gd name="connsiteX215" fmla="*/ 1267411 w 12192000"/>
              <a:gd name="connsiteY215" fmla="*/ 5742455 h 6099082"/>
              <a:gd name="connsiteX216" fmla="*/ 1206641 w 12192000"/>
              <a:gd name="connsiteY216" fmla="*/ 5756553 h 6099082"/>
              <a:gd name="connsiteX217" fmla="*/ 1162823 w 12192000"/>
              <a:gd name="connsiteY217" fmla="*/ 5757315 h 6099082"/>
              <a:gd name="connsiteX218" fmla="*/ 1109865 w 12192000"/>
              <a:gd name="connsiteY218" fmla="*/ 5782270 h 6099082"/>
              <a:gd name="connsiteX219" fmla="*/ 1092527 w 12192000"/>
              <a:gd name="connsiteY219" fmla="*/ 5793130 h 6099082"/>
              <a:gd name="connsiteX220" fmla="*/ 1071762 w 12192000"/>
              <a:gd name="connsiteY220" fmla="*/ 5799607 h 6099082"/>
              <a:gd name="connsiteX221" fmla="*/ 977653 w 12192000"/>
              <a:gd name="connsiteY221" fmla="*/ 5820182 h 6099082"/>
              <a:gd name="connsiteX222" fmla="*/ 960887 w 12192000"/>
              <a:gd name="connsiteY222" fmla="*/ 5831801 h 6099082"/>
              <a:gd name="connsiteX223" fmla="*/ 949646 w 12192000"/>
              <a:gd name="connsiteY223" fmla="*/ 5839042 h 6099082"/>
              <a:gd name="connsiteX224" fmla="*/ 858205 w 12192000"/>
              <a:gd name="connsiteY224" fmla="*/ 5851234 h 6099082"/>
              <a:gd name="connsiteX225" fmla="*/ 801053 w 12192000"/>
              <a:gd name="connsiteY225" fmla="*/ 5885715 h 6099082"/>
              <a:gd name="connsiteX226" fmla="*/ 785432 w 12192000"/>
              <a:gd name="connsiteY226" fmla="*/ 5900384 h 6099082"/>
              <a:gd name="connsiteX227" fmla="*/ 730754 w 12192000"/>
              <a:gd name="connsiteY227" fmla="*/ 5922482 h 6099082"/>
              <a:gd name="connsiteX228" fmla="*/ 546917 w 12192000"/>
              <a:gd name="connsiteY228" fmla="*/ 5964966 h 6099082"/>
              <a:gd name="connsiteX229" fmla="*/ 494337 w 12192000"/>
              <a:gd name="connsiteY229" fmla="*/ 5949915 h 6099082"/>
              <a:gd name="connsiteX230" fmla="*/ 394511 w 12192000"/>
              <a:gd name="connsiteY230" fmla="*/ 5990303 h 6099082"/>
              <a:gd name="connsiteX231" fmla="*/ 307259 w 12192000"/>
              <a:gd name="connsiteY231" fmla="*/ 6013163 h 6099082"/>
              <a:gd name="connsiteX232" fmla="*/ 274873 w 12192000"/>
              <a:gd name="connsiteY232" fmla="*/ 6018690 h 6099082"/>
              <a:gd name="connsiteX233" fmla="*/ 172384 w 12192000"/>
              <a:gd name="connsiteY233" fmla="*/ 6028786 h 6099082"/>
              <a:gd name="connsiteX234" fmla="*/ 119613 w 12192000"/>
              <a:gd name="connsiteY234" fmla="*/ 6051647 h 6099082"/>
              <a:gd name="connsiteX235" fmla="*/ 61197 w 12192000"/>
              <a:gd name="connsiteY235" fmla="*/ 6069150 h 6099082"/>
              <a:gd name="connsiteX236" fmla="*/ 544 w 12192000"/>
              <a:gd name="connsiteY236" fmla="*/ 6073921 h 6099082"/>
              <a:gd name="connsiteX237" fmla="*/ 544 w 12192000"/>
              <a:gd name="connsiteY237" fmla="*/ 5946682 h 6099082"/>
              <a:gd name="connsiteX238" fmla="*/ 0 w 12192000"/>
              <a:gd name="connsiteY238" fmla="*/ 5946682 h 6099082"/>
              <a:gd name="connsiteX239" fmla="*/ 0 w 12192000"/>
              <a:gd name="connsiteY239" fmla="*/ 1335314 h 6099082"/>
              <a:gd name="connsiteX240" fmla="*/ 0 w 12192000"/>
              <a:gd name="connsiteY240" fmla="*/ 873938 h 609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12192000" h="6099082">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6" y="5749662"/>
                </a:lnTo>
                <a:lnTo>
                  <a:pt x="6291385" y="5749714"/>
                </a:lnTo>
                <a:lnTo>
                  <a:pt x="6306284" y="5755552"/>
                </a:lnTo>
                <a:lnTo>
                  <a:pt x="6308075" y="5755968"/>
                </a:lnTo>
                <a:lnTo>
                  <a:pt x="6313854" y="5758133"/>
                </a:lnTo>
                <a:cubicBezTo>
                  <a:pt x="6321454" y="5760521"/>
                  <a:pt x="6329151" y="5762258"/>
                  <a:pt x="6337047" y="5762696"/>
                </a:cubicBezTo>
                <a:lnTo>
                  <a:pt x="6308075" y="5755968"/>
                </a:lnTo>
                <a:lnTo>
                  <a:pt x="6291385" y="5749714"/>
                </a:lnTo>
                <a:lnTo>
                  <a:pt x="6276197" y="5743764"/>
                </a:lnTo>
                <a:lnTo>
                  <a:pt x="6274406" y="5743345"/>
                </a:lnTo>
                <a:lnTo>
                  <a:pt x="6268612" y="5741171"/>
                </a:lnTo>
                <a:cubicBezTo>
                  <a:pt x="6260996" y="5738770"/>
                  <a:pt x="6253273" y="5737013"/>
                  <a:pt x="6245343" y="5736549"/>
                </a:cubicBezTo>
                <a:close/>
                <a:moveTo>
                  <a:pt x="3871824" y="5726642"/>
                </a:moveTo>
                <a:cubicBezTo>
                  <a:pt x="3883350" y="5738834"/>
                  <a:pt x="3895591" y="5748360"/>
                  <a:pt x="3908498" y="5756123"/>
                </a:cubicBezTo>
                <a:lnTo>
                  <a:pt x="3908984" y="5756350"/>
                </a:lnTo>
                <a:lnTo>
                  <a:pt x="3908498" y="5756123"/>
                </a:lnTo>
                <a:cubicBezTo>
                  <a:pt x="3895591" y="5748360"/>
                  <a:pt x="3883351" y="5738834"/>
                  <a:pt x="3871824" y="5726642"/>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5" y="5670301"/>
                </a:cubicBezTo>
                <a:lnTo>
                  <a:pt x="4858238" y="5663787"/>
                </a:lnTo>
                <a:cubicBezTo>
                  <a:pt x="4849944" y="5659978"/>
                  <a:pt x="4841980" y="5654298"/>
                  <a:pt x="4834454" y="5646059"/>
                </a:cubicBezTo>
                <a:close/>
                <a:moveTo>
                  <a:pt x="5056443" y="5643725"/>
                </a:moveTo>
                <a:lnTo>
                  <a:pt x="5072588" y="5644505"/>
                </a:lnTo>
                <a:cubicBezTo>
                  <a:pt x="5078053" y="5645963"/>
                  <a:pt x="5083589" y="5648726"/>
                  <a:pt x="5089161" y="5653107"/>
                </a:cubicBezTo>
                <a:cubicBezTo>
                  <a:pt x="5078018"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4" y="5990874"/>
                </a:cubicBezTo>
                <a:cubicBezTo>
                  <a:pt x="6133897" y="5985351"/>
                  <a:pt x="6104368" y="5997733"/>
                  <a:pt x="6074841" y="5987447"/>
                </a:cubicBezTo>
                <a:cubicBezTo>
                  <a:pt x="6065695" y="5984399"/>
                  <a:pt x="6053123" y="5992019"/>
                  <a:pt x="6042072" y="5992399"/>
                </a:cubicBezTo>
                <a:cubicBezTo>
                  <a:pt x="6014449" y="5993351"/>
                  <a:pt x="5986827" y="5993161"/>
                  <a:pt x="5959204" y="5992971"/>
                </a:cubicBezTo>
                <a:cubicBezTo>
                  <a:pt x="5934437" y="5992781"/>
                  <a:pt x="5908718" y="5995447"/>
                  <a:pt x="5884905" y="5990113"/>
                </a:cubicBezTo>
                <a:cubicBezTo>
                  <a:pt x="5859949" y="5984399"/>
                  <a:pt x="5837470" y="5985161"/>
                  <a:pt x="5813275" y="5991637"/>
                </a:cubicBezTo>
                <a:cubicBezTo>
                  <a:pt x="5796701" y="5996019"/>
                  <a:pt x="5779174" y="5996591"/>
                  <a:pt x="5762029" y="5997923"/>
                </a:cubicBezTo>
                <a:cubicBezTo>
                  <a:pt x="5743551" y="5999447"/>
                  <a:pt x="5723166" y="5995447"/>
                  <a:pt x="5706401" y="6001734"/>
                </a:cubicBezTo>
                <a:cubicBezTo>
                  <a:pt x="5656488" y="6020403"/>
                  <a:pt x="5605243" y="6024403"/>
                  <a:pt x="5553045" y="6024403"/>
                </a:cubicBezTo>
                <a:cubicBezTo>
                  <a:pt x="5543518" y="6024403"/>
                  <a:pt x="5533801" y="6021738"/>
                  <a:pt x="5524660" y="6018880"/>
                </a:cubicBezTo>
                <a:cubicBezTo>
                  <a:pt x="5471316" y="6001734"/>
                  <a:pt x="5417784" y="6003257"/>
                  <a:pt x="5363491" y="6013736"/>
                </a:cubicBezTo>
                <a:cubicBezTo>
                  <a:pt x="5352249" y="6016022"/>
                  <a:pt x="5339677" y="6016403"/>
                  <a:pt x="5328437" y="6014118"/>
                </a:cubicBezTo>
                <a:cubicBezTo>
                  <a:pt x="5296812" y="6007449"/>
                  <a:pt x="5266141" y="5996399"/>
                  <a:pt x="5234326" y="5991637"/>
                </a:cubicBezTo>
                <a:cubicBezTo>
                  <a:pt x="5181748" y="5983826"/>
                  <a:pt x="5136216" y="6010115"/>
                  <a:pt x="5089161" y="6027262"/>
                </a:cubicBezTo>
                <a:cubicBezTo>
                  <a:pt x="5044391" y="6043455"/>
                  <a:pt x="5006291" y="6080032"/>
                  <a:pt x="4953328" y="6071840"/>
                </a:cubicBezTo>
                <a:cubicBezTo>
                  <a:pt x="4947996" y="6071078"/>
                  <a:pt x="4942089" y="6076222"/>
                  <a:pt x="4936184" y="6077555"/>
                </a:cubicBezTo>
                <a:cubicBezTo>
                  <a:pt x="4919991" y="6081176"/>
                  <a:pt x="4903799" y="6085555"/>
                  <a:pt x="4887414" y="6087272"/>
                </a:cubicBezTo>
                <a:cubicBezTo>
                  <a:pt x="4867412" y="6089558"/>
                  <a:pt x="4847027" y="6088797"/>
                  <a:pt x="4827024" y="6090701"/>
                </a:cubicBezTo>
                <a:cubicBezTo>
                  <a:pt x="4801305" y="6092986"/>
                  <a:pt x="4775968" y="6099082"/>
                  <a:pt x="4750439" y="6099082"/>
                </a:cubicBezTo>
                <a:cubicBezTo>
                  <a:pt x="4729865" y="6099082"/>
                  <a:pt x="4709480" y="6092034"/>
                  <a:pt x="4689097" y="6088605"/>
                </a:cubicBezTo>
                <a:cubicBezTo>
                  <a:pt x="4660331" y="6083842"/>
                  <a:pt x="4628705" y="6085176"/>
                  <a:pt x="4603368" y="6072984"/>
                </a:cubicBezTo>
                <a:cubicBezTo>
                  <a:pt x="4576318" y="6060029"/>
                  <a:pt x="4550599" y="6054123"/>
                  <a:pt x="4522595" y="6058123"/>
                </a:cubicBezTo>
                <a:cubicBezTo>
                  <a:pt x="4513260" y="6059457"/>
                  <a:pt x="4501257" y="6067459"/>
                  <a:pt x="4497067" y="6075649"/>
                </a:cubicBezTo>
                <a:cubicBezTo>
                  <a:pt x="4487731" y="6093938"/>
                  <a:pt x="4474968" y="6097178"/>
                  <a:pt x="4457632" y="6090890"/>
                </a:cubicBezTo>
                <a:cubicBezTo>
                  <a:pt x="4442581" y="6085555"/>
                  <a:pt x="4424103" y="6082890"/>
                  <a:pt x="4413816" y="6072601"/>
                </a:cubicBezTo>
                <a:cubicBezTo>
                  <a:pt x="4384668" y="6043455"/>
                  <a:pt x="4347518" y="6042503"/>
                  <a:pt x="4311323" y="6034693"/>
                </a:cubicBezTo>
                <a:cubicBezTo>
                  <a:pt x="4289227" y="6029928"/>
                  <a:pt x="4268649" y="6029738"/>
                  <a:pt x="4246551" y="6032976"/>
                </a:cubicBezTo>
                <a:cubicBezTo>
                  <a:pt x="4198545"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ln>
            <a:noFill/>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8" name="Group 17">
            <a:extLst>
              <a:ext uri="{FF2B5EF4-FFF2-40B4-BE49-F238E27FC236}">
                <a16:creationId xmlns:a16="http://schemas.microsoft.com/office/drawing/2014/main" id="{4252769E-B9F0-4068-A645-5BBEF16E9C2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3296010"/>
            <a:ext cx="12191456" cy="2849975"/>
            <a:chOff x="476" y="-3923156"/>
            <a:chExt cx="10667524" cy="2493728"/>
          </a:xfrm>
        </p:grpSpPr>
        <p:sp>
          <p:nvSpPr>
            <p:cNvPr id="19" name="Freeform: Shape 18">
              <a:extLst>
                <a:ext uri="{FF2B5EF4-FFF2-40B4-BE49-F238E27FC236}">
                  <a16:creationId xmlns:a16="http://schemas.microsoft.com/office/drawing/2014/main" id="{1E12D6AD-7096-45BB-9C02-468B2704C15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39953252-97DE-4766-B2F6-E4FDA2FDA6A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4" name="Immagine 3">
            <a:extLst>
              <a:ext uri="{FF2B5EF4-FFF2-40B4-BE49-F238E27FC236}">
                <a16:creationId xmlns:a16="http://schemas.microsoft.com/office/drawing/2014/main" id="{7BCFB630-8640-42F8-AC38-A99F9E73A0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6131" y="6145985"/>
            <a:ext cx="1553725" cy="589049"/>
          </a:xfrm>
          <a:prstGeom prst="rect">
            <a:avLst/>
          </a:prstGeom>
        </p:spPr>
      </p:pic>
      <p:sp>
        <p:nvSpPr>
          <p:cNvPr id="12" name="CasellaDiTesto 11">
            <a:extLst>
              <a:ext uri="{FF2B5EF4-FFF2-40B4-BE49-F238E27FC236}">
                <a16:creationId xmlns:a16="http://schemas.microsoft.com/office/drawing/2014/main" id="{51106479-F3DC-4968-B835-1CBCEE97D0A7}"/>
              </a:ext>
            </a:extLst>
          </p:cNvPr>
          <p:cNvSpPr txBox="1"/>
          <p:nvPr/>
        </p:nvSpPr>
        <p:spPr>
          <a:xfrm>
            <a:off x="800100" y="1403184"/>
            <a:ext cx="10591800" cy="3785652"/>
          </a:xfrm>
          <a:prstGeom prst="rect">
            <a:avLst/>
          </a:prstGeom>
          <a:noFill/>
        </p:spPr>
        <p:txBody>
          <a:bodyPr wrap="square" rtlCol="0">
            <a:spAutoFit/>
          </a:bodyPr>
          <a:lstStyle/>
          <a:p>
            <a:pPr marL="0" indent="0" algn="just">
              <a:spcBef>
                <a:spcPts val="0"/>
              </a:spcBef>
              <a:buNone/>
            </a:pPr>
            <a:r>
              <a:rPr lang="it-IT" sz="2400" b="1" dirty="0">
                <a:solidFill>
                  <a:schemeClr val="bg1"/>
                </a:solidFill>
                <a:latin typeface="Baskerville Old Face" panose="02020602080505020303" pitchFamily="18" charset="0"/>
              </a:rPr>
              <a:t>Seconda fase (1870-1890)</a:t>
            </a:r>
          </a:p>
          <a:p>
            <a:pPr marL="0" indent="0" algn="just">
              <a:spcBef>
                <a:spcPts val="0"/>
              </a:spcBef>
              <a:buNone/>
            </a:pPr>
            <a:r>
              <a:rPr lang="it-IT" sz="2400" dirty="0">
                <a:solidFill>
                  <a:schemeClr val="bg1"/>
                </a:solidFill>
                <a:latin typeface="Baskerville Old Face" panose="02020602080505020303" pitchFamily="18" charset="0"/>
              </a:rPr>
              <a:t>Prende avvio il processo di laicizzazione della gestione delle </a:t>
            </a:r>
            <a:r>
              <a:rPr lang="it-IT" sz="2400" i="1" dirty="0" err="1">
                <a:solidFill>
                  <a:schemeClr val="bg1"/>
                </a:solidFill>
                <a:latin typeface="Baskerville Old Face" panose="02020602080505020303" pitchFamily="18" charset="0"/>
              </a:rPr>
              <a:t>crèches</a:t>
            </a:r>
            <a:r>
              <a:rPr lang="it-IT" sz="2400" dirty="0">
                <a:solidFill>
                  <a:schemeClr val="bg1"/>
                </a:solidFill>
                <a:latin typeface="Baskerville Old Face" panose="02020602080505020303" pitchFamily="18" charset="0"/>
              </a:rPr>
              <a:t>, in procinto di diventare istituzioni prevalentemente sanitarie e mediche, oltre che il luogo deputato di formazione delle donne a una maternità più consapevole. </a:t>
            </a:r>
          </a:p>
          <a:p>
            <a:pPr marL="0" indent="0" algn="just">
              <a:spcBef>
                <a:spcPts val="0"/>
              </a:spcBef>
              <a:buNone/>
            </a:pPr>
            <a:r>
              <a:rPr lang="it-IT" sz="2400" dirty="0">
                <a:solidFill>
                  <a:schemeClr val="bg1"/>
                </a:solidFill>
                <a:latin typeface="Baskerville Old Face" panose="02020602080505020303" pitchFamily="18" charset="0"/>
              </a:rPr>
              <a:t>Dopo l’avvento della Terza Repubblica, nel 1870 </a:t>
            </a:r>
            <a:r>
              <a:rPr lang="it-IT" sz="2400" dirty="0" err="1">
                <a:solidFill>
                  <a:schemeClr val="bg1"/>
                </a:solidFill>
                <a:latin typeface="Baskerville Old Face" panose="02020602080505020303" pitchFamily="18" charset="0"/>
              </a:rPr>
              <a:t>Marbeau</a:t>
            </a:r>
            <a:r>
              <a:rPr lang="it-IT" sz="2400" dirty="0">
                <a:solidFill>
                  <a:schemeClr val="bg1"/>
                </a:solidFill>
                <a:latin typeface="Baskerville Old Face" panose="02020602080505020303" pitchFamily="18" charset="0"/>
              </a:rPr>
              <a:t> propose al Senato una petizione per rendere obbligatoria la creazione di una </a:t>
            </a:r>
            <a:r>
              <a:rPr lang="it-IT" sz="2400" i="1" dirty="0" err="1">
                <a:solidFill>
                  <a:schemeClr val="bg1"/>
                </a:solidFill>
                <a:latin typeface="Baskerville Old Face" panose="02020602080505020303" pitchFamily="18" charset="0"/>
              </a:rPr>
              <a:t>crèche</a:t>
            </a:r>
            <a:r>
              <a:rPr lang="it-IT" sz="2400" dirty="0">
                <a:solidFill>
                  <a:schemeClr val="bg1"/>
                </a:solidFill>
                <a:latin typeface="Baskerville Old Face" panose="02020602080505020303" pitchFamily="18" charset="0"/>
              </a:rPr>
              <a:t> in tutte le località che contavano più di 100 donne lavoratrici (fuori dal contesto domestico). </a:t>
            </a:r>
          </a:p>
          <a:p>
            <a:pPr marL="0" indent="0" algn="just">
              <a:spcBef>
                <a:spcPts val="0"/>
              </a:spcBef>
              <a:buNone/>
            </a:pPr>
            <a:r>
              <a:rPr lang="it-IT" sz="2400" dirty="0">
                <a:solidFill>
                  <a:schemeClr val="bg1"/>
                </a:solidFill>
                <a:latin typeface="Baskerville Old Face" panose="02020602080505020303" pitchFamily="18" charset="0"/>
              </a:rPr>
              <a:t>Gran parte delle congregazioni religiose furono espulse dai repubblicani in nome di un’educazione laica a ‘regime ospedaliero’, fondata principalmente su norme igieniche a scapito di quelle morali. </a:t>
            </a:r>
            <a:endParaRPr lang="it-IT" sz="2400" i="1" dirty="0">
              <a:solidFill>
                <a:schemeClr val="bg1"/>
              </a:solidFill>
              <a:latin typeface="Baskerville Old Face" panose="02020602080505020303" pitchFamily="18" charset="0"/>
            </a:endParaRPr>
          </a:p>
        </p:txBody>
      </p:sp>
    </p:spTree>
    <p:extLst>
      <p:ext uri="{BB962C8B-B14F-4D97-AF65-F5344CB8AC3E}">
        <p14:creationId xmlns:p14="http://schemas.microsoft.com/office/powerpoint/2010/main" val="15758927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useBgFill="1">
        <p:nvSpPr>
          <p:cNvPr id="14" name="Freeform: Shape 15">
            <a:extLst>
              <a:ext uri="{FF2B5EF4-FFF2-40B4-BE49-F238E27FC236}">
                <a16:creationId xmlns:a16="http://schemas.microsoft.com/office/drawing/2014/main" id="{C5486FEF-95C5-433A-8B8C-9C07A3C3881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099082"/>
          </a:xfrm>
          <a:custGeom>
            <a:avLst/>
            <a:gdLst>
              <a:gd name="connsiteX0" fmla="*/ 7230262 w 12192000"/>
              <a:gd name="connsiteY0" fmla="*/ 5906862 h 6099082"/>
              <a:gd name="connsiteX1" fmla="*/ 7197115 w 12192000"/>
              <a:gd name="connsiteY1" fmla="*/ 5913338 h 6099082"/>
              <a:gd name="connsiteX2" fmla="*/ 7214545 w 12192000"/>
              <a:gd name="connsiteY2" fmla="*/ 5911744 h 6099082"/>
              <a:gd name="connsiteX3" fmla="*/ 7230262 w 12192000"/>
              <a:gd name="connsiteY3" fmla="*/ 5906862 h 6099082"/>
              <a:gd name="connsiteX4" fmla="*/ 7009120 w 12192000"/>
              <a:gd name="connsiteY4" fmla="*/ 5850263 h 6099082"/>
              <a:gd name="connsiteX5" fmla="*/ 7021563 w 12192000"/>
              <a:gd name="connsiteY5" fmla="*/ 5861355 h 6099082"/>
              <a:gd name="connsiteX6" fmla="*/ 7021563 w 12192000"/>
              <a:gd name="connsiteY6" fmla="*/ 5861354 h 6099082"/>
              <a:gd name="connsiteX7" fmla="*/ 7768443 w 12192000"/>
              <a:gd name="connsiteY7" fmla="*/ 5742074 h 6099082"/>
              <a:gd name="connsiteX8" fmla="*/ 7768443 w 12192000"/>
              <a:gd name="connsiteY8" fmla="*/ 5742075 h 6099082"/>
              <a:gd name="connsiteX9" fmla="*/ 7792447 w 12192000"/>
              <a:gd name="connsiteY9" fmla="*/ 5764553 h 6099082"/>
              <a:gd name="connsiteX10" fmla="*/ 7768443 w 12192000"/>
              <a:gd name="connsiteY10" fmla="*/ 5742074 h 6099082"/>
              <a:gd name="connsiteX11" fmla="*/ 4038748 w 12192000"/>
              <a:gd name="connsiteY11" fmla="*/ 5739955 h 6099082"/>
              <a:gd name="connsiteX12" fmla="*/ 4030517 w 12192000"/>
              <a:gd name="connsiteY12" fmla="*/ 5751599 h 6099082"/>
              <a:gd name="connsiteX13" fmla="*/ 4015609 w 12192000"/>
              <a:gd name="connsiteY13" fmla="*/ 5770450 h 6099082"/>
              <a:gd name="connsiteX14" fmla="*/ 3996845 w 12192000"/>
              <a:gd name="connsiteY14" fmla="*/ 5780104 h 6099082"/>
              <a:gd name="connsiteX15" fmla="*/ 4030518 w 12192000"/>
              <a:gd name="connsiteY15" fmla="*/ 5751599 h 6099082"/>
              <a:gd name="connsiteX16" fmla="*/ 6245343 w 12192000"/>
              <a:gd name="connsiteY16" fmla="*/ 5736549 h 6099082"/>
              <a:gd name="connsiteX17" fmla="*/ 6274406 w 12192000"/>
              <a:gd name="connsiteY17" fmla="*/ 5743345 h 6099082"/>
              <a:gd name="connsiteX18" fmla="*/ 6291246 w 12192000"/>
              <a:gd name="connsiteY18" fmla="*/ 5749662 h 6099082"/>
              <a:gd name="connsiteX19" fmla="*/ 6291385 w 12192000"/>
              <a:gd name="connsiteY19" fmla="*/ 5749714 h 6099082"/>
              <a:gd name="connsiteX20" fmla="*/ 6306284 w 12192000"/>
              <a:gd name="connsiteY20" fmla="*/ 5755552 h 6099082"/>
              <a:gd name="connsiteX21" fmla="*/ 6308075 w 12192000"/>
              <a:gd name="connsiteY21" fmla="*/ 5755968 h 6099082"/>
              <a:gd name="connsiteX22" fmla="*/ 6313854 w 12192000"/>
              <a:gd name="connsiteY22" fmla="*/ 5758133 h 6099082"/>
              <a:gd name="connsiteX23" fmla="*/ 6337047 w 12192000"/>
              <a:gd name="connsiteY23" fmla="*/ 5762696 h 6099082"/>
              <a:gd name="connsiteX24" fmla="*/ 6308075 w 12192000"/>
              <a:gd name="connsiteY24" fmla="*/ 5755968 h 6099082"/>
              <a:gd name="connsiteX25" fmla="*/ 6291385 w 12192000"/>
              <a:gd name="connsiteY25" fmla="*/ 5749714 h 6099082"/>
              <a:gd name="connsiteX26" fmla="*/ 6276197 w 12192000"/>
              <a:gd name="connsiteY26" fmla="*/ 5743764 h 6099082"/>
              <a:gd name="connsiteX27" fmla="*/ 6274406 w 12192000"/>
              <a:gd name="connsiteY27" fmla="*/ 5743345 h 6099082"/>
              <a:gd name="connsiteX28" fmla="*/ 6268612 w 12192000"/>
              <a:gd name="connsiteY28" fmla="*/ 5741171 h 6099082"/>
              <a:gd name="connsiteX29" fmla="*/ 6245343 w 12192000"/>
              <a:gd name="connsiteY29" fmla="*/ 5736549 h 6099082"/>
              <a:gd name="connsiteX30" fmla="*/ 3871824 w 12192000"/>
              <a:gd name="connsiteY30" fmla="*/ 5726642 h 6099082"/>
              <a:gd name="connsiteX31" fmla="*/ 3908498 w 12192000"/>
              <a:gd name="connsiteY31" fmla="*/ 5756123 h 6099082"/>
              <a:gd name="connsiteX32" fmla="*/ 3908984 w 12192000"/>
              <a:gd name="connsiteY32" fmla="*/ 5756350 h 6099082"/>
              <a:gd name="connsiteX33" fmla="*/ 3908498 w 12192000"/>
              <a:gd name="connsiteY33" fmla="*/ 5756123 h 6099082"/>
              <a:gd name="connsiteX34" fmla="*/ 3871824 w 12192000"/>
              <a:gd name="connsiteY34" fmla="*/ 5726642 h 6099082"/>
              <a:gd name="connsiteX35" fmla="*/ 6558837 w 12192000"/>
              <a:gd name="connsiteY35" fmla="*/ 5706717 h 6099082"/>
              <a:gd name="connsiteX36" fmla="*/ 6529984 w 12192000"/>
              <a:gd name="connsiteY36" fmla="*/ 5708163 h 6099082"/>
              <a:gd name="connsiteX37" fmla="*/ 6589207 w 12192000"/>
              <a:gd name="connsiteY37" fmla="*/ 5711593 h 6099082"/>
              <a:gd name="connsiteX38" fmla="*/ 6558837 w 12192000"/>
              <a:gd name="connsiteY38" fmla="*/ 5706717 h 6099082"/>
              <a:gd name="connsiteX39" fmla="*/ 4834454 w 12192000"/>
              <a:gd name="connsiteY39" fmla="*/ 5646059 h 6099082"/>
              <a:gd name="connsiteX40" fmla="*/ 4883985 w 12192000"/>
              <a:gd name="connsiteY40" fmla="*/ 5670301 h 6099082"/>
              <a:gd name="connsiteX41" fmla="*/ 4858238 w 12192000"/>
              <a:gd name="connsiteY41" fmla="*/ 5663787 h 6099082"/>
              <a:gd name="connsiteX42" fmla="*/ 4834454 w 12192000"/>
              <a:gd name="connsiteY42" fmla="*/ 5646059 h 6099082"/>
              <a:gd name="connsiteX43" fmla="*/ 5056443 w 12192000"/>
              <a:gd name="connsiteY43" fmla="*/ 5643725 h 6099082"/>
              <a:gd name="connsiteX44" fmla="*/ 5072588 w 12192000"/>
              <a:gd name="connsiteY44" fmla="*/ 5644505 h 6099082"/>
              <a:gd name="connsiteX45" fmla="*/ 5089161 w 12192000"/>
              <a:gd name="connsiteY45" fmla="*/ 5653107 h 6099082"/>
              <a:gd name="connsiteX46" fmla="*/ 5056443 w 12192000"/>
              <a:gd name="connsiteY46" fmla="*/ 5643725 h 6099082"/>
              <a:gd name="connsiteX47" fmla="*/ 739852 w 12192000"/>
              <a:gd name="connsiteY47" fmla="*/ 5343843 h 6099082"/>
              <a:gd name="connsiteX48" fmla="*/ 724278 w 12192000"/>
              <a:gd name="connsiteY48" fmla="*/ 5365062 h 6099082"/>
              <a:gd name="connsiteX49" fmla="*/ 708621 w 12192000"/>
              <a:gd name="connsiteY49" fmla="*/ 5381222 h 6099082"/>
              <a:gd name="connsiteX50" fmla="*/ 691439 w 12192000"/>
              <a:gd name="connsiteY50" fmla="*/ 5386697 h 6099082"/>
              <a:gd name="connsiteX51" fmla="*/ 708622 w 12192000"/>
              <a:gd name="connsiteY51" fmla="*/ 5381222 h 6099082"/>
              <a:gd name="connsiteX52" fmla="*/ 724279 w 12192000"/>
              <a:gd name="connsiteY52" fmla="*/ 5365062 h 6099082"/>
              <a:gd name="connsiteX53" fmla="*/ 739852 w 12192000"/>
              <a:gd name="connsiteY53" fmla="*/ 5343843 h 6099082"/>
              <a:gd name="connsiteX54" fmla="*/ 8934151 w 12192000"/>
              <a:gd name="connsiteY54" fmla="*/ 5275333 h 6099082"/>
              <a:gd name="connsiteX55" fmla="*/ 8954249 w 12192000"/>
              <a:gd name="connsiteY55" fmla="*/ 5290264 h 6099082"/>
              <a:gd name="connsiteX56" fmla="*/ 8962389 w 12192000"/>
              <a:gd name="connsiteY56" fmla="*/ 5293563 h 6099082"/>
              <a:gd name="connsiteX57" fmla="*/ 8954250 w 12192000"/>
              <a:gd name="connsiteY57" fmla="*/ 5290264 h 6099082"/>
              <a:gd name="connsiteX58" fmla="*/ 8934151 w 12192000"/>
              <a:gd name="connsiteY58" fmla="*/ 5275333 h 6099082"/>
              <a:gd name="connsiteX59" fmla="*/ 2314816 w 12192000"/>
              <a:gd name="connsiteY59" fmla="*/ 5273737 h 6099082"/>
              <a:gd name="connsiteX60" fmla="*/ 2300909 w 12192000"/>
              <a:gd name="connsiteY60" fmla="*/ 5279143 h 6099082"/>
              <a:gd name="connsiteX61" fmla="*/ 2216515 w 12192000"/>
              <a:gd name="connsiteY61" fmla="*/ 5314887 h 6099082"/>
              <a:gd name="connsiteX62" fmla="*/ 2300910 w 12192000"/>
              <a:gd name="connsiteY62" fmla="*/ 5279143 h 6099082"/>
              <a:gd name="connsiteX63" fmla="*/ 1916629 w 12192000"/>
              <a:gd name="connsiteY63" fmla="*/ 5252000 h 6099082"/>
              <a:gd name="connsiteX64" fmla="*/ 1907132 w 12192000"/>
              <a:gd name="connsiteY64" fmla="*/ 5255330 h 6099082"/>
              <a:gd name="connsiteX65" fmla="*/ 1866619 w 12192000"/>
              <a:gd name="connsiteY65" fmla="*/ 5265015 h 6099082"/>
              <a:gd name="connsiteX66" fmla="*/ 1907133 w 12192000"/>
              <a:gd name="connsiteY66" fmla="*/ 5255330 h 6099082"/>
              <a:gd name="connsiteX67" fmla="*/ 2058204 w 12192000"/>
              <a:gd name="connsiteY67" fmla="*/ 5241232 h 6099082"/>
              <a:gd name="connsiteX68" fmla="*/ 2108194 w 12192000"/>
              <a:gd name="connsiteY68" fmla="*/ 5255939 h 6099082"/>
              <a:gd name="connsiteX69" fmla="*/ 2058204 w 12192000"/>
              <a:gd name="connsiteY69" fmla="*/ 5241232 h 6099082"/>
              <a:gd name="connsiteX70" fmla="*/ 0 w 12192000"/>
              <a:gd name="connsiteY70" fmla="*/ 0 h 6099082"/>
              <a:gd name="connsiteX71" fmla="*/ 12191456 w 12192000"/>
              <a:gd name="connsiteY71" fmla="*/ 0 h 6099082"/>
              <a:gd name="connsiteX72" fmla="*/ 12191456 w 12192000"/>
              <a:gd name="connsiteY72" fmla="*/ 873938 h 6099082"/>
              <a:gd name="connsiteX73" fmla="*/ 12192000 w 12192000"/>
              <a:gd name="connsiteY73" fmla="*/ 873938 h 6099082"/>
              <a:gd name="connsiteX74" fmla="*/ 12192000 w 12192000"/>
              <a:gd name="connsiteY74" fmla="*/ 3249107 h 6099082"/>
              <a:gd name="connsiteX75" fmla="*/ 12192000 w 12192000"/>
              <a:gd name="connsiteY75" fmla="*/ 3283970 h 6099082"/>
              <a:gd name="connsiteX76" fmla="*/ 12192000 w 12192000"/>
              <a:gd name="connsiteY76" fmla="*/ 3681702 h 6099082"/>
              <a:gd name="connsiteX77" fmla="*/ 12160947 w 12192000"/>
              <a:gd name="connsiteY77" fmla="*/ 3710323 h 6099082"/>
              <a:gd name="connsiteX78" fmla="*/ 12026448 w 12192000"/>
              <a:gd name="connsiteY78" fmla="*/ 3770523 h 6099082"/>
              <a:gd name="connsiteX79" fmla="*/ 11986443 w 12192000"/>
              <a:gd name="connsiteY79" fmla="*/ 3786526 h 6099082"/>
              <a:gd name="connsiteX80" fmla="*/ 11821656 w 12192000"/>
              <a:gd name="connsiteY80" fmla="*/ 3889591 h 6099082"/>
              <a:gd name="connsiteX81" fmla="*/ 11672489 w 12192000"/>
              <a:gd name="connsiteY81" fmla="*/ 4017039 h 6099082"/>
              <a:gd name="connsiteX82" fmla="*/ 11562947 w 12192000"/>
              <a:gd name="connsiteY82" fmla="*/ 4168300 h 6099082"/>
              <a:gd name="connsiteX83" fmla="*/ 11532275 w 12192000"/>
              <a:gd name="connsiteY83" fmla="*/ 4204307 h 6099082"/>
              <a:gd name="connsiteX84" fmla="*/ 11448453 w 12192000"/>
              <a:gd name="connsiteY84" fmla="*/ 4249457 h 6099082"/>
              <a:gd name="connsiteX85" fmla="*/ 11374346 w 12192000"/>
              <a:gd name="connsiteY85" fmla="*/ 4283366 h 6099082"/>
              <a:gd name="connsiteX86" fmla="*/ 11320623 w 12192000"/>
              <a:gd name="connsiteY86" fmla="*/ 4320897 h 6099082"/>
              <a:gd name="connsiteX87" fmla="*/ 11275283 w 12192000"/>
              <a:gd name="connsiteY87" fmla="*/ 4355378 h 6099082"/>
              <a:gd name="connsiteX88" fmla="*/ 11172600 w 12192000"/>
              <a:gd name="connsiteY88" fmla="*/ 4444536 h 6099082"/>
              <a:gd name="connsiteX89" fmla="*/ 11058869 w 12192000"/>
              <a:gd name="connsiteY89" fmla="*/ 4519786 h 6099082"/>
              <a:gd name="connsiteX90" fmla="*/ 10967423 w 12192000"/>
              <a:gd name="connsiteY90" fmla="*/ 4611991 h 6099082"/>
              <a:gd name="connsiteX91" fmla="*/ 10929704 w 12192000"/>
              <a:gd name="connsiteY91" fmla="*/ 4661903 h 6099082"/>
              <a:gd name="connsiteX92" fmla="*/ 10850453 w 12192000"/>
              <a:gd name="connsiteY92" fmla="*/ 4696003 h 6099082"/>
              <a:gd name="connsiteX93" fmla="*/ 10764534 w 12192000"/>
              <a:gd name="connsiteY93" fmla="*/ 4749345 h 6099082"/>
              <a:gd name="connsiteX94" fmla="*/ 10703573 w 12192000"/>
              <a:gd name="connsiteY94" fmla="*/ 4802305 h 6099082"/>
              <a:gd name="connsiteX95" fmla="*/ 10656519 w 12192000"/>
              <a:gd name="connsiteY95" fmla="*/ 4837740 h 6099082"/>
              <a:gd name="connsiteX96" fmla="*/ 10590031 w 12192000"/>
              <a:gd name="connsiteY96" fmla="*/ 4873366 h 6099082"/>
              <a:gd name="connsiteX97" fmla="*/ 10523354 w 12192000"/>
              <a:gd name="connsiteY97" fmla="*/ 4920039 h 6099082"/>
              <a:gd name="connsiteX98" fmla="*/ 10490969 w 12192000"/>
              <a:gd name="connsiteY98" fmla="*/ 4948806 h 6099082"/>
              <a:gd name="connsiteX99" fmla="*/ 10428291 w 12192000"/>
              <a:gd name="connsiteY99" fmla="*/ 4996622 h 6099082"/>
              <a:gd name="connsiteX100" fmla="*/ 10363709 w 12192000"/>
              <a:gd name="connsiteY100" fmla="*/ 5041201 h 6099082"/>
              <a:gd name="connsiteX101" fmla="*/ 10242357 w 12192000"/>
              <a:gd name="connsiteY101" fmla="*/ 5092257 h 6099082"/>
              <a:gd name="connsiteX102" fmla="*/ 10131863 w 12192000"/>
              <a:gd name="connsiteY102" fmla="*/ 5167315 h 6099082"/>
              <a:gd name="connsiteX103" fmla="*/ 10044230 w 12192000"/>
              <a:gd name="connsiteY103" fmla="*/ 5222182 h 6099082"/>
              <a:gd name="connsiteX104" fmla="*/ 9993175 w 12192000"/>
              <a:gd name="connsiteY104" fmla="*/ 5258189 h 6099082"/>
              <a:gd name="connsiteX105" fmla="*/ 9899446 w 12192000"/>
              <a:gd name="connsiteY105" fmla="*/ 5338582 h 6099082"/>
              <a:gd name="connsiteX106" fmla="*/ 9754088 w 12192000"/>
              <a:gd name="connsiteY106" fmla="*/ 5423166 h 6099082"/>
              <a:gd name="connsiteX107" fmla="*/ 9666265 w 12192000"/>
              <a:gd name="connsiteY107" fmla="*/ 5468888 h 6099082"/>
              <a:gd name="connsiteX108" fmla="*/ 9477283 w 12192000"/>
              <a:gd name="connsiteY108" fmla="*/ 5537851 h 6099082"/>
              <a:gd name="connsiteX109" fmla="*/ 9416321 w 12192000"/>
              <a:gd name="connsiteY109" fmla="*/ 5562426 h 6099082"/>
              <a:gd name="connsiteX110" fmla="*/ 9346597 w 12192000"/>
              <a:gd name="connsiteY110" fmla="*/ 5578619 h 6099082"/>
              <a:gd name="connsiteX111" fmla="*/ 9234579 w 12192000"/>
              <a:gd name="connsiteY111" fmla="*/ 5616911 h 6099082"/>
              <a:gd name="connsiteX112" fmla="*/ 9015878 w 12192000"/>
              <a:gd name="connsiteY112" fmla="*/ 5682826 h 6099082"/>
              <a:gd name="connsiteX113" fmla="*/ 8967871 w 12192000"/>
              <a:gd name="connsiteY113" fmla="*/ 5692923 h 6099082"/>
              <a:gd name="connsiteX114" fmla="*/ 8845565 w 12192000"/>
              <a:gd name="connsiteY114" fmla="*/ 5735407 h 6099082"/>
              <a:gd name="connsiteX115" fmla="*/ 8772219 w 12192000"/>
              <a:gd name="connsiteY115" fmla="*/ 5763982 h 6099082"/>
              <a:gd name="connsiteX116" fmla="*/ 8711448 w 12192000"/>
              <a:gd name="connsiteY116" fmla="*/ 5780366 h 6099082"/>
              <a:gd name="connsiteX117" fmla="*/ 8657726 w 12192000"/>
              <a:gd name="connsiteY117" fmla="*/ 5787986 h 6099082"/>
              <a:gd name="connsiteX118" fmla="*/ 8516369 w 12192000"/>
              <a:gd name="connsiteY118" fmla="*/ 5825705 h 6099082"/>
              <a:gd name="connsiteX119" fmla="*/ 8459979 w 12192000"/>
              <a:gd name="connsiteY119" fmla="*/ 5840566 h 6099082"/>
              <a:gd name="connsiteX120" fmla="*/ 8313671 w 12192000"/>
              <a:gd name="connsiteY120" fmla="*/ 5891622 h 6099082"/>
              <a:gd name="connsiteX121" fmla="*/ 8189651 w 12192000"/>
              <a:gd name="connsiteY121" fmla="*/ 5925341 h 6099082"/>
              <a:gd name="connsiteX122" fmla="*/ 8137835 w 12192000"/>
              <a:gd name="connsiteY122" fmla="*/ 5941534 h 6099082"/>
              <a:gd name="connsiteX123" fmla="*/ 8019339 w 12192000"/>
              <a:gd name="connsiteY123" fmla="*/ 5968586 h 6099082"/>
              <a:gd name="connsiteX124" fmla="*/ 7952280 w 12192000"/>
              <a:gd name="connsiteY124" fmla="*/ 5987637 h 6099082"/>
              <a:gd name="connsiteX125" fmla="*/ 7788636 w 12192000"/>
              <a:gd name="connsiteY125" fmla="*/ 6009163 h 6099082"/>
              <a:gd name="connsiteX126" fmla="*/ 7619655 w 12192000"/>
              <a:gd name="connsiteY126" fmla="*/ 6029928 h 6099082"/>
              <a:gd name="connsiteX127" fmla="*/ 7526880 w 12192000"/>
              <a:gd name="connsiteY127" fmla="*/ 6036786 h 6099082"/>
              <a:gd name="connsiteX128" fmla="*/ 7445916 w 12192000"/>
              <a:gd name="connsiteY128" fmla="*/ 6047647 h 6099082"/>
              <a:gd name="connsiteX129" fmla="*/ 7375428 w 12192000"/>
              <a:gd name="connsiteY129" fmla="*/ 6054505 h 6099082"/>
              <a:gd name="connsiteX130" fmla="*/ 7263220 w 12192000"/>
              <a:gd name="connsiteY130" fmla="*/ 6068411 h 6099082"/>
              <a:gd name="connsiteX131" fmla="*/ 7216547 w 12192000"/>
              <a:gd name="connsiteY131" fmla="*/ 6072032 h 6099082"/>
              <a:gd name="connsiteX132" fmla="*/ 7106432 w 12192000"/>
              <a:gd name="connsiteY132" fmla="*/ 6071840 h 6099082"/>
              <a:gd name="connsiteX133" fmla="*/ 7068141 w 12192000"/>
              <a:gd name="connsiteY133" fmla="*/ 6069936 h 6099082"/>
              <a:gd name="connsiteX134" fmla="*/ 6994415 w 12192000"/>
              <a:gd name="connsiteY134" fmla="*/ 6046313 h 6099082"/>
              <a:gd name="connsiteX135" fmla="*/ 6985653 w 12192000"/>
              <a:gd name="connsiteY135" fmla="*/ 6044599 h 6099082"/>
              <a:gd name="connsiteX136" fmla="*/ 6937263 w 12192000"/>
              <a:gd name="connsiteY136" fmla="*/ 6035263 h 6099082"/>
              <a:gd name="connsiteX137" fmla="*/ 6910782 w 12192000"/>
              <a:gd name="connsiteY137" fmla="*/ 6032214 h 6099082"/>
              <a:gd name="connsiteX138" fmla="*/ 6810195 w 12192000"/>
              <a:gd name="connsiteY138" fmla="*/ 6012784 h 6099082"/>
              <a:gd name="connsiteX139" fmla="*/ 6752283 w 12192000"/>
              <a:gd name="connsiteY139" fmla="*/ 6003639 h 6099082"/>
              <a:gd name="connsiteX140" fmla="*/ 6705417 w 12192000"/>
              <a:gd name="connsiteY140" fmla="*/ 6004974 h 6099082"/>
              <a:gd name="connsiteX141" fmla="*/ 6623118 w 12192000"/>
              <a:gd name="connsiteY141" fmla="*/ 6006687 h 6099082"/>
              <a:gd name="connsiteX142" fmla="*/ 6596828 w 12192000"/>
              <a:gd name="connsiteY142" fmla="*/ 6011070 h 6099082"/>
              <a:gd name="connsiteX143" fmla="*/ 6477951 w 12192000"/>
              <a:gd name="connsiteY143" fmla="*/ 5998495 h 6099082"/>
              <a:gd name="connsiteX144" fmla="*/ 6410131 w 12192000"/>
              <a:gd name="connsiteY144" fmla="*/ 5997543 h 6099082"/>
              <a:gd name="connsiteX145" fmla="*/ 6333739 w 12192000"/>
              <a:gd name="connsiteY145" fmla="*/ 5981920 h 6099082"/>
              <a:gd name="connsiteX146" fmla="*/ 6311449 w 12192000"/>
              <a:gd name="connsiteY146" fmla="*/ 5982682 h 6099082"/>
              <a:gd name="connsiteX147" fmla="*/ 6286493 w 12192000"/>
              <a:gd name="connsiteY147" fmla="*/ 5984017 h 6099082"/>
              <a:gd name="connsiteX148" fmla="*/ 6209909 w 12192000"/>
              <a:gd name="connsiteY148" fmla="*/ 5985161 h 6099082"/>
              <a:gd name="connsiteX149" fmla="*/ 6163424 w 12192000"/>
              <a:gd name="connsiteY149" fmla="*/ 5990874 h 6099082"/>
              <a:gd name="connsiteX150" fmla="*/ 6074841 w 12192000"/>
              <a:gd name="connsiteY150" fmla="*/ 5987447 h 6099082"/>
              <a:gd name="connsiteX151" fmla="*/ 6042072 w 12192000"/>
              <a:gd name="connsiteY151" fmla="*/ 5992399 h 6099082"/>
              <a:gd name="connsiteX152" fmla="*/ 5959204 w 12192000"/>
              <a:gd name="connsiteY152" fmla="*/ 5992971 h 6099082"/>
              <a:gd name="connsiteX153" fmla="*/ 5884905 w 12192000"/>
              <a:gd name="connsiteY153" fmla="*/ 5990113 h 6099082"/>
              <a:gd name="connsiteX154" fmla="*/ 5813275 w 12192000"/>
              <a:gd name="connsiteY154" fmla="*/ 5991637 h 6099082"/>
              <a:gd name="connsiteX155" fmla="*/ 5762029 w 12192000"/>
              <a:gd name="connsiteY155" fmla="*/ 5997923 h 6099082"/>
              <a:gd name="connsiteX156" fmla="*/ 5706401 w 12192000"/>
              <a:gd name="connsiteY156" fmla="*/ 6001734 h 6099082"/>
              <a:gd name="connsiteX157" fmla="*/ 5553045 w 12192000"/>
              <a:gd name="connsiteY157" fmla="*/ 6024403 h 6099082"/>
              <a:gd name="connsiteX158" fmla="*/ 5524660 w 12192000"/>
              <a:gd name="connsiteY158" fmla="*/ 6018880 h 6099082"/>
              <a:gd name="connsiteX159" fmla="*/ 5363491 w 12192000"/>
              <a:gd name="connsiteY159" fmla="*/ 6013736 h 6099082"/>
              <a:gd name="connsiteX160" fmla="*/ 5328437 w 12192000"/>
              <a:gd name="connsiteY160" fmla="*/ 6014118 h 6099082"/>
              <a:gd name="connsiteX161" fmla="*/ 5234326 w 12192000"/>
              <a:gd name="connsiteY161" fmla="*/ 5991637 h 6099082"/>
              <a:gd name="connsiteX162" fmla="*/ 5089161 w 12192000"/>
              <a:gd name="connsiteY162" fmla="*/ 6027262 h 6099082"/>
              <a:gd name="connsiteX163" fmla="*/ 4953328 w 12192000"/>
              <a:gd name="connsiteY163" fmla="*/ 6071840 h 6099082"/>
              <a:gd name="connsiteX164" fmla="*/ 4936184 w 12192000"/>
              <a:gd name="connsiteY164" fmla="*/ 6077555 h 6099082"/>
              <a:gd name="connsiteX165" fmla="*/ 4887414 w 12192000"/>
              <a:gd name="connsiteY165" fmla="*/ 6087272 h 6099082"/>
              <a:gd name="connsiteX166" fmla="*/ 4827024 w 12192000"/>
              <a:gd name="connsiteY166" fmla="*/ 6090701 h 6099082"/>
              <a:gd name="connsiteX167" fmla="*/ 4750439 w 12192000"/>
              <a:gd name="connsiteY167" fmla="*/ 6099082 h 6099082"/>
              <a:gd name="connsiteX168" fmla="*/ 4689097 w 12192000"/>
              <a:gd name="connsiteY168" fmla="*/ 6088605 h 6099082"/>
              <a:gd name="connsiteX169" fmla="*/ 4603368 w 12192000"/>
              <a:gd name="connsiteY169" fmla="*/ 6072984 h 6099082"/>
              <a:gd name="connsiteX170" fmla="*/ 4522595 w 12192000"/>
              <a:gd name="connsiteY170" fmla="*/ 6058123 h 6099082"/>
              <a:gd name="connsiteX171" fmla="*/ 4497067 w 12192000"/>
              <a:gd name="connsiteY171" fmla="*/ 6075649 h 6099082"/>
              <a:gd name="connsiteX172" fmla="*/ 4457632 w 12192000"/>
              <a:gd name="connsiteY172" fmla="*/ 6090890 h 6099082"/>
              <a:gd name="connsiteX173" fmla="*/ 4413816 w 12192000"/>
              <a:gd name="connsiteY173" fmla="*/ 6072601 h 6099082"/>
              <a:gd name="connsiteX174" fmla="*/ 4311323 w 12192000"/>
              <a:gd name="connsiteY174" fmla="*/ 6034693 h 6099082"/>
              <a:gd name="connsiteX175" fmla="*/ 4246551 w 12192000"/>
              <a:gd name="connsiteY175" fmla="*/ 6032976 h 6099082"/>
              <a:gd name="connsiteX176" fmla="*/ 4105766 w 12192000"/>
              <a:gd name="connsiteY176" fmla="*/ 6016784 h 6099082"/>
              <a:gd name="connsiteX177" fmla="*/ 4013753 w 12192000"/>
              <a:gd name="connsiteY177" fmla="*/ 5993733 h 6099082"/>
              <a:gd name="connsiteX178" fmla="*/ 3947648 w 12192000"/>
              <a:gd name="connsiteY178" fmla="*/ 5967634 h 6099082"/>
              <a:gd name="connsiteX179" fmla="*/ 3852966 w 12192000"/>
              <a:gd name="connsiteY179" fmla="*/ 5933533 h 6099082"/>
              <a:gd name="connsiteX180" fmla="*/ 3757902 w 12192000"/>
              <a:gd name="connsiteY180" fmla="*/ 5915816 h 6099082"/>
              <a:gd name="connsiteX181" fmla="*/ 3689131 w 12192000"/>
              <a:gd name="connsiteY181" fmla="*/ 5893526 h 6099082"/>
              <a:gd name="connsiteX182" fmla="*/ 3605116 w 12192000"/>
              <a:gd name="connsiteY182" fmla="*/ 5878285 h 6099082"/>
              <a:gd name="connsiteX183" fmla="*/ 3534629 w 12192000"/>
              <a:gd name="connsiteY183" fmla="*/ 5877715 h 6099082"/>
              <a:gd name="connsiteX184" fmla="*/ 3424135 w 12192000"/>
              <a:gd name="connsiteY184" fmla="*/ 5880382 h 6099082"/>
              <a:gd name="connsiteX185" fmla="*/ 3288877 w 12192000"/>
              <a:gd name="connsiteY185" fmla="*/ 5834280 h 6099082"/>
              <a:gd name="connsiteX186" fmla="*/ 3234202 w 12192000"/>
              <a:gd name="connsiteY186" fmla="*/ 5823991 h 6099082"/>
              <a:gd name="connsiteX187" fmla="*/ 3182763 w 12192000"/>
              <a:gd name="connsiteY187" fmla="*/ 5819229 h 6099082"/>
              <a:gd name="connsiteX188" fmla="*/ 3073604 w 12192000"/>
              <a:gd name="connsiteY188" fmla="*/ 5788558 h 6099082"/>
              <a:gd name="connsiteX189" fmla="*/ 3029216 w 12192000"/>
              <a:gd name="connsiteY189" fmla="*/ 5778459 h 6099082"/>
              <a:gd name="connsiteX190" fmla="*/ 2967110 w 12192000"/>
              <a:gd name="connsiteY190" fmla="*/ 5778651 h 6099082"/>
              <a:gd name="connsiteX191" fmla="*/ 2854140 w 12192000"/>
              <a:gd name="connsiteY191" fmla="*/ 5764553 h 6099082"/>
              <a:gd name="connsiteX192" fmla="*/ 2741360 w 12192000"/>
              <a:gd name="connsiteY192" fmla="*/ 5723403 h 6099082"/>
              <a:gd name="connsiteX193" fmla="*/ 2693543 w 12192000"/>
              <a:gd name="connsiteY193" fmla="*/ 5727405 h 6099082"/>
              <a:gd name="connsiteX194" fmla="*/ 2676398 w 12192000"/>
              <a:gd name="connsiteY194" fmla="*/ 5726453 h 6099082"/>
              <a:gd name="connsiteX195" fmla="*/ 2522279 w 12192000"/>
              <a:gd name="connsiteY195" fmla="*/ 5703782 h 6099082"/>
              <a:gd name="connsiteX196" fmla="*/ 2506847 w 12192000"/>
              <a:gd name="connsiteY196" fmla="*/ 5701305 h 6099082"/>
              <a:gd name="connsiteX197" fmla="*/ 2434456 w 12192000"/>
              <a:gd name="connsiteY197" fmla="*/ 5681112 h 6099082"/>
              <a:gd name="connsiteX198" fmla="*/ 2251948 w 12192000"/>
              <a:gd name="connsiteY198" fmla="*/ 5668538 h 6099082"/>
              <a:gd name="connsiteX199" fmla="*/ 2240710 w 12192000"/>
              <a:gd name="connsiteY199" fmla="*/ 5667014 h 6099082"/>
              <a:gd name="connsiteX200" fmla="*/ 2179556 w 12192000"/>
              <a:gd name="connsiteY200" fmla="*/ 5677111 h 6099082"/>
              <a:gd name="connsiteX201" fmla="*/ 2149267 w 12192000"/>
              <a:gd name="connsiteY201" fmla="*/ 5691399 h 6099082"/>
              <a:gd name="connsiteX202" fmla="*/ 2102021 w 12192000"/>
              <a:gd name="connsiteY202" fmla="*/ 5706259 h 6099082"/>
              <a:gd name="connsiteX203" fmla="*/ 2054013 w 12192000"/>
              <a:gd name="connsiteY203" fmla="*/ 5711784 h 6099082"/>
              <a:gd name="connsiteX204" fmla="*/ 1973429 w 12192000"/>
              <a:gd name="connsiteY204" fmla="*/ 5689303 h 6099082"/>
              <a:gd name="connsiteX205" fmla="*/ 1944092 w 12192000"/>
              <a:gd name="connsiteY205" fmla="*/ 5687017 h 6099082"/>
              <a:gd name="connsiteX206" fmla="*/ 1878748 w 12192000"/>
              <a:gd name="connsiteY206" fmla="*/ 5676159 h 6099082"/>
              <a:gd name="connsiteX207" fmla="*/ 1821596 w 12192000"/>
              <a:gd name="connsiteY207" fmla="*/ 5676920 h 6099082"/>
              <a:gd name="connsiteX208" fmla="*/ 1775684 w 12192000"/>
              <a:gd name="connsiteY208" fmla="*/ 5694257 h 6099082"/>
              <a:gd name="connsiteX209" fmla="*/ 1709006 w 12192000"/>
              <a:gd name="connsiteY209" fmla="*/ 5697685 h 6099082"/>
              <a:gd name="connsiteX210" fmla="*/ 1665950 w 12192000"/>
              <a:gd name="connsiteY210" fmla="*/ 5685113 h 6099082"/>
              <a:gd name="connsiteX211" fmla="*/ 1657188 w 12192000"/>
              <a:gd name="connsiteY211" fmla="*/ 5683399 h 6099082"/>
              <a:gd name="connsiteX212" fmla="*/ 1544598 w 12192000"/>
              <a:gd name="connsiteY212" fmla="*/ 5682634 h 6099082"/>
              <a:gd name="connsiteX213" fmla="*/ 1404006 w 12192000"/>
              <a:gd name="connsiteY213" fmla="*/ 5720546 h 6099082"/>
              <a:gd name="connsiteX214" fmla="*/ 1380762 w 12192000"/>
              <a:gd name="connsiteY214" fmla="*/ 5728549 h 6099082"/>
              <a:gd name="connsiteX215" fmla="*/ 1267411 w 12192000"/>
              <a:gd name="connsiteY215" fmla="*/ 5742455 h 6099082"/>
              <a:gd name="connsiteX216" fmla="*/ 1206641 w 12192000"/>
              <a:gd name="connsiteY216" fmla="*/ 5756553 h 6099082"/>
              <a:gd name="connsiteX217" fmla="*/ 1162823 w 12192000"/>
              <a:gd name="connsiteY217" fmla="*/ 5757315 h 6099082"/>
              <a:gd name="connsiteX218" fmla="*/ 1109865 w 12192000"/>
              <a:gd name="connsiteY218" fmla="*/ 5782270 h 6099082"/>
              <a:gd name="connsiteX219" fmla="*/ 1092527 w 12192000"/>
              <a:gd name="connsiteY219" fmla="*/ 5793130 h 6099082"/>
              <a:gd name="connsiteX220" fmla="*/ 1071762 w 12192000"/>
              <a:gd name="connsiteY220" fmla="*/ 5799607 h 6099082"/>
              <a:gd name="connsiteX221" fmla="*/ 977653 w 12192000"/>
              <a:gd name="connsiteY221" fmla="*/ 5820182 h 6099082"/>
              <a:gd name="connsiteX222" fmla="*/ 960887 w 12192000"/>
              <a:gd name="connsiteY222" fmla="*/ 5831801 h 6099082"/>
              <a:gd name="connsiteX223" fmla="*/ 949646 w 12192000"/>
              <a:gd name="connsiteY223" fmla="*/ 5839042 h 6099082"/>
              <a:gd name="connsiteX224" fmla="*/ 858205 w 12192000"/>
              <a:gd name="connsiteY224" fmla="*/ 5851234 h 6099082"/>
              <a:gd name="connsiteX225" fmla="*/ 801053 w 12192000"/>
              <a:gd name="connsiteY225" fmla="*/ 5885715 h 6099082"/>
              <a:gd name="connsiteX226" fmla="*/ 785432 w 12192000"/>
              <a:gd name="connsiteY226" fmla="*/ 5900384 h 6099082"/>
              <a:gd name="connsiteX227" fmla="*/ 730754 w 12192000"/>
              <a:gd name="connsiteY227" fmla="*/ 5922482 h 6099082"/>
              <a:gd name="connsiteX228" fmla="*/ 546917 w 12192000"/>
              <a:gd name="connsiteY228" fmla="*/ 5964966 h 6099082"/>
              <a:gd name="connsiteX229" fmla="*/ 494337 w 12192000"/>
              <a:gd name="connsiteY229" fmla="*/ 5949915 h 6099082"/>
              <a:gd name="connsiteX230" fmla="*/ 394511 w 12192000"/>
              <a:gd name="connsiteY230" fmla="*/ 5990303 h 6099082"/>
              <a:gd name="connsiteX231" fmla="*/ 307259 w 12192000"/>
              <a:gd name="connsiteY231" fmla="*/ 6013163 h 6099082"/>
              <a:gd name="connsiteX232" fmla="*/ 274873 w 12192000"/>
              <a:gd name="connsiteY232" fmla="*/ 6018690 h 6099082"/>
              <a:gd name="connsiteX233" fmla="*/ 172384 w 12192000"/>
              <a:gd name="connsiteY233" fmla="*/ 6028786 h 6099082"/>
              <a:gd name="connsiteX234" fmla="*/ 119613 w 12192000"/>
              <a:gd name="connsiteY234" fmla="*/ 6051647 h 6099082"/>
              <a:gd name="connsiteX235" fmla="*/ 61197 w 12192000"/>
              <a:gd name="connsiteY235" fmla="*/ 6069150 h 6099082"/>
              <a:gd name="connsiteX236" fmla="*/ 544 w 12192000"/>
              <a:gd name="connsiteY236" fmla="*/ 6073921 h 6099082"/>
              <a:gd name="connsiteX237" fmla="*/ 544 w 12192000"/>
              <a:gd name="connsiteY237" fmla="*/ 5946682 h 6099082"/>
              <a:gd name="connsiteX238" fmla="*/ 0 w 12192000"/>
              <a:gd name="connsiteY238" fmla="*/ 5946682 h 6099082"/>
              <a:gd name="connsiteX239" fmla="*/ 0 w 12192000"/>
              <a:gd name="connsiteY239" fmla="*/ 1335314 h 6099082"/>
              <a:gd name="connsiteX240" fmla="*/ 0 w 12192000"/>
              <a:gd name="connsiteY240" fmla="*/ 873938 h 609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12192000" h="6099082">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6" y="5749662"/>
                </a:lnTo>
                <a:lnTo>
                  <a:pt x="6291385" y="5749714"/>
                </a:lnTo>
                <a:lnTo>
                  <a:pt x="6306284" y="5755552"/>
                </a:lnTo>
                <a:lnTo>
                  <a:pt x="6308075" y="5755968"/>
                </a:lnTo>
                <a:lnTo>
                  <a:pt x="6313854" y="5758133"/>
                </a:lnTo>
                <a:cubicBezTo>
                  <a:pt x="6321454" y="5760521"/>
                  <a:pt x="6329151" y="5762258"/>
                  <a:pt x="6337047" y="5762696"/>
                </a:cubicBezTo>
                <a:lnTo>
                  <a:pt x="6308075" y="5755968"/>
                </a:lnTo>
                <a:lnTo>
                  <a:pt x="6291385" y="5749714"/>
                </a:lnTo>
                <a:lnTo>
                  <a:pt x="6276197" y="5743764"/>
                </a:lnTo>
                <a:lnTo>
                  <a:pt x="6274406" y="5743345"/>
                </a:lnTo>
                <a:lnTo>
                  <a:pt x="6268612" y="5741171"/>
                </a:lnTo>
                <a:cubicBezTo>
                  <a:pt x="6260996" y="5738770"/>
                  <a:pt x="6253273" y="5737013"/>
                  <a:pt x="6245343" y="5736549"/>
                </a:cubicBezTo>
                <a:close/>
                <a:moveTo>
                  <a:pt x="3871824" y="5726642"/>
                </a:moveTo>
                <a:cubicBezTo>
                  <a:pt x="3883350" y="5738834"/>
                  <a:pt x="3895591" y="5748360"/>
                  <a:pt x="3908498" y="5756123"/>
                </a:cubicBezTo>
                <a:lnTo>
                  <a:pt x="3908984" y="5756350"/>
                </a:lnTo>
                <a:lnTo>
                  <a:pt x="3908498" y="5756123"/>
                </a:lnTo>
                <a:cubicBezTo>
                  <a:pt x="3895591" y="5748360"/>
                  <a:pt x="3883351" y="5738834"/>
                  <a:pt x="3871824" y="5726642"/>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5" y="5670301"/>
                </a:cubicBezTo>
                <a:lnTo>
                  <a:pt x="4858238" y="5663787"/>
                </a:lnTo>
                <a:cubicBezTo>
                  <a:pt x="4849944" y="5659978"/>
                  <a:pt x="4841980" y="5654298"/>
                  <a:pt x="4834454" y="5646059"/>
                </a:cubicBezTo>
                <a:close/>
                <a:moveTo>
                  <a:pt x="5056443" y="5643725"/>
                </a:moveTo>
                <a:lnTo>
                  <a:pt x="5072588" y="5644505"/>
                </a:lnTo>
                <a:cubicBezTo>
                  <a:pt x="5078053" y="5645963"/>
                  <a:pt x="5083589" y="5648726"/>
                  <a:pt x="5089161" y="5653107"/>
                </a:cubicBezTo>
                <a:cubicBezTo>
                  <a:pt x="5078018"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4" y="5990874"/>
                </a:cubicBezTo>
                <a:cubicBezTo>
                  <a:pt x="6133897" y="5985351"/>
                  <a:pt x="6104368" y="5997733"/>
                  <a:pt x="6074841" y="5987447"/>
                </a:cubicBezTo>
                <a:cubicBezTo>
                  <a:pt x="6065695" y="5984399"/>
                  <a:pt x="6053123" y="5992019"/>
                  <a:pt x="6042072" y="5992399"/>
                </a:cubicBezTo>
                <a:cubicBezTo>
                  <a:pt x="6014449" y="5993351"/>
                  <a:pt x="5986827" y="5993161"/>
                  <a:pt x="5959204" y="5992971"/>
                </a:cubicBezTo>
                <a:cubicBezTo>
                  <a:pt x="5934437" y="5992781"/>
                  <a:pt x="5908718" y="5995447"/>
                  <a:pt x="5884905" y="5990113"/>
                </a:cubicBezTo>
                <a:cubicBezTo>
                  <a:pt x="5859949" y="5984399"/>
                  <a:pt x="5837470" y="5985161"/>
                  <a:pt x="5813275" y="5991637"/>
                </a:cubicBezTo>
                <a:cubicBezTo>
                  <a:pt x="5796701" y="5996019"/>
                  <a:pt x="5779174" y="5996591"/>
                  <a:pt x="5762029" y="5997923"/>
                </a:cubicBezTo>
                <a:cubicBezTo>
                  <a:pt x="5743551" y="5999447"/>
                  <a:pt x="5723166" y="5995447"/>
                  <a:pt x="5706401" y="6001734"/>
                </a:cubicBezTo>
                <a:cubicBezTo>
                  <a:pt x="5656488" y="6020403"/>
                  <a:pt x="5605243" y="6024403"/>
                  <a:pt x="5553045" y="6024403"/>
                </a:cubicBezTo>
                <a:cubicBezTo>
                  <a:pt x="5543518" y="6024403"/>
                  <a:pt x="5533801" y="6021738"/>
                  <a:pt x="5524660" y="6018880"/>
                </a:cubicBezTo>
                <a:cubicBezTo>
                  <a:pt x="5471316" y="6001734"/>
                  <a:pt x="5417784" y="6003257"/>
                  <a:pt x="5363491" y="6013736"/>
                </a:cubicBezTo>
                <a:cubicBezTo>
                  <a:pt x="5352249" y="6016022"/>
                  <a:pt x="5339677" y="6016403"/>
                  <a:pt x="5328437" y="6014118"/>
                </a:cubicBezTo>
                <a:cubicBezTo>
                  <a:pt x="5296812" y="6007449"/>
                  <a:pt x="5266141" y="5996399"/>
                  <a:pt x="5234326" y="5991637"/>
                </a:cubicBezTo>
                <a:cubicBezTo>
                  <a:pt x="5181748" y="5983826"/>
                  <a:pt x="5136216" y="6010115"/>
                  <a:pt x="5089161" y="6027262"/>
                </a:cubicBezTo>
                <a:cubicBezTo>
                  <a:pt x="5044391" y="6043455"/>
                  <a:pt x="5006291" y="6080032"/>
                  <a:pt x="4953328" y="6071840"/>
                </a:cubicBezTo>
                <a:cubicBezTo>
                  <a:pt x="4947996" y="6071078"/>
                  <a:pt x="4942089" y="6076222"/>
                  <a:pt x="4936184" y="6077555"/>
                </a:cubicBezTo>
                <a:cubicBezTo>
                  <a:pt x="4919991" y="6081176"/>
                  <a:pt x="4903799" y="6085555"/>
                  <a:pt x="4887414" y="6087272"/>
                </a:cubicBezTo>
                <a:cubicBezTo>
                  <a:pt x="4867412" y="6089558"/>
                  <a:pt x="4847027" y="6088797"/>
                  <a:pt x="4827024" y="6090701"/>
                </a:cubicBezTo>
                <a:cubicBezTo>
                  <a:pt x="4801305" y="6092986"/>
                  <a:pt x="4775968" y="6099082"/>
                  <a:pt x="4750439" y="6099082"/>
                </a:cubicBezTo>
                <a:cubicBezTo>
                  <a:pt x="4729865" y="6099082"/>
                  <a:pt x="4709480" y="6092034"/>
                  <a:pt x="4689097" y="6088605"/>
                </a:cubicBezTo>
                <a:cubicBezTo>
                  <a:pt x="4660331" y="6083842"/>
                  <a:pt x="4628705" y="6085176"/>
                  <a:pt x="4603368" y="6072984"/>
                </a:cubicBezTo>
                <a:cubicBezTo>
                  <a:pt x="4576318" y="6060029"/>
                  <a:pt x="4550599" y="6054123"/>
                  <a:pt x="4522595" y="6058123"/>
                </a:cubicBezTo>
                <a:cubicBezTo>
                  <a:pt x="4513260" y="6059457"/>
                  <a:pt x="4501257" y="6067459"/>
                  <a:pt x="4497067" y="6075649"/>
                </a:cubicBezTo>
                <a:cubicBezTo>
                  <a:pt x="4487731" y="6093938"/>
                  <a:pt x="4474968" y="6097178"/>
                  <a:pt x="4457632" y="6090890"/>
                </a:cubicBezTo>
                <a:cubicBezTo>
                  <a:pt x="4442581" y="6085555"/>
                  <a:pt x="4424103" y="6082890"/>
                  <a:pt x="4413816" y="6072601"/>
                </a:cubicBezTo>
                <a:cubicBezTo>
                  <a:pt x="4384668" y="6043455"/>
                  <a:pt x="4347518" y="6042503"/>
                  <a:pt x="4311323" y="6034693"/>
                </a:cubicBezTo>
                <a:cubicBezTo>
                  <a:pt x="4289227" y="6029928"/>
                  <a:pt x="4268649" y="6029738"/>
                  <a:pt x="4246551" y="6032976"/>
                </a:cubicBezTo>
                <a:cubicBezTo>
                  <a:pt x="4198545"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ln>
            <a:noFill/>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8" name="Group 17">
            <a:extLst>
              <a:ext uri="{FF2B5EF4-FFF2-40B4-BE49-F238E27FC236}">
                <a16:creationId xmlns:a16="http://schemas.microsoft.com/office/drawing/2014/main" id="{4252769E-B9F0-4068-A645-5BBEF16E9C2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3296010"/>
            <a:ext cx="12191456" cy="2849975"/>
            <a:chOff x="476" y="-3923156"/>
            <a:chExt cx="10667524" cy="2493728"/>
          </a:xfrm>
        </p:grpSpPr>
        <p:sp>
          <p:nvSpPr>
            <p:cNvPr id="19" name="Freeform: Shape 18">
              <a:extLst>
                <a:ext uri="{FF2B5EF4-FFF2-40B4-BE49-F238E27FC236}">
                  <a16:creationId xmlns:a16="http://schemas.microsoft.com/office/drawing/2014/main" id="{1E12D6AD-7096-45BB-9C02-468B2704C15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39953252-97DE-4766-B2F6-E4FDA2FDA6A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4" name="Immagine 3">
            <a:extLst>
              <a:ext uri="{FF2B5EF4-FFF2-40B4-BE49-F238E27FC236}">
                <a16:creationId xmlns:a16="http://schemas.microsoft.com/office/drawing/2014/main" id="{7BCFB630-8640-42F8-AC38-A99F9E73A0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6131" y="6145985"/>
            <a:ext cx="1553725" cy="589049"/>
          </a:xfrm>
          <a:prstGeom prst="rect">
            <a:avLst/>
          </a:prstGeom>
        </p:spPr>
      </p:pic>
      <p:sp>
        <p:nvSpPr>
          <p:cNvPr id="12" name="CasellaDiTesto 11">
            <a:extLst>
              <a:ext uri="{FF2B5EF4-FFF2-40B4-BE49-F238E27FC236}">
                <a16:creationId xmlns:a16="http://schemas.microsoft.com/office/drawing/2014/main" id="{51106479-F3DC-4968-B835-1CBCEE97D0A7}"/>
              </a:ext>
            </a:extLst>
          </p:cNvPr>
          <p:cNvSpPr txBox="1"/>
          <p:nvPr/>
        </p:nvSpPr>
        <p:spPr>
          <a:xfrm>
            <a:off x="585787" y="374317"/>
            <a:ext cx="11020425" cy="6109365"/>
          </a:xfrm>
          <a:prstGeom prst="rect">
            <a:avLst/>
          </a:prstGeom>
          <a:noFill/>
        </p:spPr>
        <p:txBody>
          <a:bodyPr wrap="square" rtlCol="0">
            <a:spAutoFit/>
          </a:bodyPr>
          <a:lstStyle/>
          <a:p>
            <a:pPr algn="just">
              <a:spcBef>
                <a:spcPts val="0"/>
              </a:spcBef>
              <a:buFont typeface="Wingdings" panose="05000000000000000000" pitchFamily="2" charset="2"/>
              <a:buChar char="Ø"/>
            </a:pPr>
            <a:r>
              <a:rPr lang="it-IT" sz="2000" dirty="0">
                <a:solidFill>
                  <a:schemeClr val="bg1"/>
                </a:solidFill>
                <a:latin typeface="Baskerville Old Face" panose="02020602080505020303" pitchFamily="18" charset="0"/>
              </a:rPr>
              <a:t> </a:t>
            </a:r>
            <a:r>
              <a:rPr lang="it-IT" sz="2300" u="sng" dirty="0">
                <a:solidFill>
                  <a:schemeClr val="bg1"/>
                </a:solidFill>
                <a:latin typeface="Baskerville Old Face" panose="02020602080505020303" pitchFamily="18" charset="0"/>
              </a:rPr>
              <a:t>legge Roussel 23.12.1874</a:t>
            </a:r>
            <a:r>
              <a:rPr lang="it-IT" sz="2300" dirty="0">
                <a:solidFill>
                  <a:schemeClr val="bg1"/>
                </a:solidFill>
                <a:latin typeface="Baskerville Old Face" panose="02020602080505020303" pitchFamily="18" charset="0"/>
              </a:rPr>
              <a:t>: intervento dello Stato nell’assistenza ai bambini in tenera età e, in particolare, in quella dei bambini affidati a balia o che si trovavano in stato di abbandono.</a:t>
            </a:r>
          </a:p>
          <a:p>
            <a:pPr algn="just">
              <a:spcBef>
                <a:spcPts val="0"/>
              </a:spcBef>
              <a:buFont typeface="Wingdings" panose="05000000000000000000" pitchFamily="2" charset="2"/>
              <a:buChar char="Ø"/>
            </a:pPr>
            <a:endParaRPr lang="it-IT" sz="2300" dirty="0">
              <a:solidFill>
                <a:schemeClr val="bg1"/>
              </a:solidFill>
              <a:latin typeface="Baskerville Old Face" panose="02020602080505020303" pitchFamily="18" charset="0"/>
              <a:sym typeface="Wingdings" panose="05000000000000000000" pitchFamily="2" charset="2"/>
            </a:endParaRPr>
          </a:p>
          <a:p>
            <a:pPr marL="0" indent="0" algn="just">
              <a:spcBef>
                <a:spcPts val="0"/>
              </a:spcBef>
              <a:buNone/>
            </a:pPr>
            <a:r>
              <a:rPr lang="it-IT" sz="2300" dirty="0">
                <a:solidFill>
                  <a:schemeClr val="bg1"/>
                </a:solidFill>
                <a:latin typeface="Baskerville Old Face" panose="02020602080505020303" pitchFamily="18" charset="0"/>
                <a:sym typeface="Wingdings" panose="05000000000000000000" pitchFamily="2" charset="2"/>
              </a:rPr>
              <a:t>La sconfitta di alcune malattie infantili contribuì ad una maggiore presa di coscienza della necessità di un intervento più solido da parte delle istituzioni statali nella prevenzione della mortalità infantile.</a:t>
            </a:r>
          </a:p>
          <a:p>
            <a:pPr marL="0" indent="0" algn="just">
              <a:spcBef>
                <a:spcPts val="0"/>
              </a:spcBef>
              <a:buNone/>
            </a:pPr>
            <a:endParaRPr lang="it-IT" sz="2300" dirty="0">
              <a:solidFill>
                <a:schemeClr val="bg1"/>
              </a:solidFill>
              <a:latin typeface="Baskerville Old Face" panose="02020602080505020303" pitchFamily="18" charset="0"/>
            </a:endParaRPr>
          </a:p>
          <a:p>
            <a:pPr marL="0" indent="0" algn="just">
              <a:spcBef>
                <a:spcPts val="0"/>
              </a:spcBef>
              <a:buNone/>
            </a:pPr>
            <a:r>
              <a:rPr lang="it-IT" sz="2300" dirty="0">
                <a:solidFill>
                  <a:schemeClr val="bg1"/>
                </a:solidFill>
                <a:latin typeface="Baskerville Old Face" panose="02020602080505020303" pitchFamily="18" charset="0"/>
              </a:rPr>
              <a:t>Le </a:t>
            </a:r>
            <a:r>
              <a:rPr lang="it-IT" sz="2300" i="1" dirty="0" err="1">
                <a:solidFill>
                  <a:schemeClr val="bg1"/>
                </a:solidFill>
                <a:latin typeface="Baskerville Old Face" panose="02020602080505020303" pitchFamily="18" charset="0"/>
              </a:rPr>
              <a:t>crèches</a:t>
            </a:r>
            <a:r>
              <a:rPr lang="it-IT" sz="2300" dirty="0">
                <a:solidFill>
                  <a:schemeClr val="bg1"/>
                </a:solidFill>
                <a:latin typeface="Baskerville Old Face" panose="02020602080505020303" pitchFamily="18" charset="0"/>
              </a:rPr>
              <a:t> iniziarono a trasformarsi in semplici </a:t>
            </a:r>
            <a:r>
              <a:rPr lang="it-IT" sz="2300" b="1" i="1" dirty="0" err="1">
                <a:solidFill>
                  <a:schemeClr val="bg1"/>
                </a:solidFill>
                <a:latin typeface="Baskerville Old Face" panose="02020602080505020303" pitchFamily="18" charset="0"/>
              </a:rPr>
              <a:t>garderies</a:t>
            </a:r>
            <a:r>
              <a:rPr lang="it-IT" sz="2300" dirty="0">
                <a:solidFill>
                  <a:schemeClr val="bg1"/>
                </a:solidFill>
                <a:latin typeface="Baskerville Old Face" panose="02020602080505020303" pitchFamily="18" charset="0"/>
              </a:rPr>
              <a:t>,</a:t>
            </a:r>
            <a:r>
              <a:rPr lang="it-IT" sz="2300" i="1" dirty="0">
                <a:solidFill>
                  <a:schemeClr val="bg1"/>
                </a:solidFill>
                <a:latin typeface="Baskerville Old Face" panose="02020602080505020303" pitchFamily="18" charset="0"/>
              </a:rPr>
              <a:t> </a:t>
            </a:r>
            <a:r>
              <a:rPr lang="it-IT" sz="2300" dirty="0">
                <a:solidFill>
                  <a:schemeClr val="bg1"/>
                </a:solidFill>
                <a:latin typeface="Baskerville Old Face" panose="02020602080505020303" pitchFamily="18" charset="0"/>
              </a:rPr>
              <a:t>ossia istituzioni di custodia diurna dei bambini e non agevolavano più l’allattamento materno al loro interno. </a:t>
            </a:r>
          </a:p>
          <a:p>
            <a:pPr marL="0" indent="0" algn="just">
              <a:spcBef>
                <a:spcPts val="0"/>
              </a:spcBef>
              <a:buNone/>
            </a:pPr>
            <a:endParaRPr lang="it-IT" sz="2300" dirty="0">
              <a:solidFill>
                <a:schemeClr val="bg1"/>
              </a:solidFill>
              <a:latin typeface="Baskerville Old Face" panose="02020602080505020303" pitchFamily="18" charset="0"/>
            </a:endParaRPr>
          </a:p>
          <a:p>
            <a:pPr algn="just">
              <a:spcBef>
                <a:spcPts val="0"/>
              </a:spcBef>
              <a:buFont typeface="Wingdings" panose="05000000000000000000" pitchFamily="2" charset="2"/>
              <a:buChar char="Ø"/>
            </a:pPr>
            <a:r>
              <a:rPr lang="it-IT" sz="2300" dirty="0">
                <a:solidFill>
                  <a:schemeClr val="bg1"/>
                </a:solidFill>
                <a:latin typeface="Baskerville Old Face" panose="02020602080505020303" pitchFamily="18" charset="0"/>
              </a:rPr>
              <a:t> Nel </a:t>
            </a:r>
            <a:r>
              <a:rPr lang="it-IT" sz="2300" u="sng" dirty="0">
                <a:solidFill>
                  <a:schemeClr val="bg1"/>
                </a:solidFill>
                <a:latin typeface="Baskerville Old Face" panose="02020602080505020303" pitchFamily="18" charset="0"/>
              </a:rPr>
              <a:t>1892</a:t>
            </a:r>
            <a:r>
              <a:rPr lang="it-IT" sz="2300" dirty="0">
                <a:solidFill>
                  <a:schemeClr val="bg1"/>
                </a:solidFill>
                <a:latin typeface="Baskerville Old Face" panose="02020602080505020303" pitchFamily="18" charset="0"/>
              </a:rPr>
              <a:t> sorsero anche i </a:t>
            </a:r>
            <a:r>
              <a:rPr lang="it-IT" sz="2300" u="sng" dirty="0">
                <a:solidFill>
                  <a:schemeClr val="bg1"/>
                </a:solidFill>
                <a:latin typeface="Baskerville Old Face" panose="02020602080505020303" pitchFamily="18" charset="0"/>
              </a:rPr>
              <a:t>consultori per lattanti</a:t>
            </a:r>
            <a:r>
              <a:rPr lang="it-IT" sz="2300" dirty="0">
                <a:solidFill>
                  <a:schemeClr val="bg1"/>
                </a:solidFill>
                <a:latin typeface="Baskerville Old Face" panose="02020602080505020303" pitchFamily="18" charset="0"/>
              </a:rPr>
              <a:t> grazie al prof. </a:t>
            </a:r>
            <a:r>
              <a:rPr lang="it-IT" sz="2300" b="1" dirty="0">
                <a:solidFill>
                  <a:schemeClr val="bg1"/>
                </a:solidFill>
                <a:latin typeface="Baskerville Old Face" panose="02020602080505020303" pitchFamily="18" charset="0"/>
              </a:rPr>
              <a:t>Pierre </a:t>
            </a:r>
            <a:r>
              <a:rPr lang="it-IT" sz="2300" b="1" u="sng" dirty="0" err="1">
                <a:solidFill>
                  <a:schemeClr val="bg1"/>
                </a:solidFill>
                <a:latin typeface="Baskerville Old Face" panose="02020602080505020303" pitchFamily="18" charset="0"/>
              </a:rPr>
              <a:t>Budin</a:t>
            </a:r>
            <a:r>
              <a:rPr lang="it-IT" sz="2300" b="1" dirty="0">
                <a:solidFill>
                  <a:schemeClr val="bg1"/>
                </a:solidFill>
                <a:latin typeface="Baskerville Old Face" panose="02020602080505020303" pitchFamily="18" charset="0"/>
              </a:rPr>
              <a:t> </a:t>
            </a:r>
            <a:r>
              <a:rPr lang="it-IT" sz="2300" dirty="0">
                <a:solidFill>
                  <a:schemeClr val="bg1"/>
                </a:solidFill>
                <a:latin typeface="Baskerville Old Face" panose="02020602080505020303" pitchFamily="18" charset="0"/>
              </a:rPr>
              <a:t>(1846-1907), che avvertì la necessità di assistere le madri nell’allattamento al seno e che si impegnò nella diffusione dell’allattamento artificiale (grazie alla scoperta di Pasteur sulla sterilizzazione del latte per i neonati). </a:t>
            </a:r>
            <a:r>
              <a:rPr lang="it-IT" sz="2300" dirty="0" err="1">
                <a:solidFill>
                  <a:schemeClr val="bg1"/>
                </a:solidFill>
                <a:latin typeface="Baskerville Old Face" panose="02020602080505020303" pitchFamily="18" charset="0"/>
              </a:rPr>
              <a:t>Budin</a:t>
            </a:r>
            <a:r>
              <a:rPr lang="it-IT" sz="2300" dirty="0">
                <a:solidFill>
                  <a:schemeClr val="bg1"/>
                </a:solidFill>
                <a:latin typeface="Baskerville Old Face" panose="02020602080505020303" pitchFamily="18" charset="0"/>
              </a:rPr>
              <a:t> invitava le puerpere nel suo reparto di maternità per un controllo dello stato di salute del neonato, avviando le così dette consultazioni per neonati (</a:t>
            </a:r>
            <a:r>
              <a:rPr lang="it-IT" sz="2300" i="1" dirty="0" err="1">
                <a:solidFill>
                  <a:schemeClr val="bg1"/>
                </a:solidFill>
                <a:latin typeface="Baskerville Old Face" panose="02020602080505020303" pitchFamily="18" charset="0"/>
              </a:rPr>
              <a:t>consultations</a:t>
            </a:r>
            <a:r>
              <a:rPr lang="it-IT" sz="2300" i="1" dirty="0">
                <a:solidFill>
                  <a:schemeClr val="bg1"/>
                </a:solidFill>
                <a:latin typeface="Baskerville Old Face" panose="02020602080505020303" pitchFamily="18" charset="0"/>
              </a:rPr>
              <a:t> pour </a:t>
            </a:r>
            <a:r>
              <a:rPr lang="it-IT" sz="2300" i="1" dirty="0" err="1">
                <a:solidFill>
                  <a:schemeClr val="bg1"/>
                </a:solidFill>
                <a:latin typeface="Baskerville Old Face" panose="02020602080505020303" pitchFamily="18" charset="0"/>
              </a:rPr>
              <a:t>nourrissons</a:t>
            </a:r>
            <a:r>
              <a:rPr lang="it-IT" sz="2300" dirty="0">
                <a:solidFill>
                  <a:schemeClr val="bg1"/>
                </a:solidFill>
                <a:latin typeface="Baskerville Old Face" panose="02020602080505020303" pitchFamily="18" charset="0"/>
              </a:rPr>
              <a:t>) </a:t>
            </a:r>
            <a:r>
              <a:rPr lang="it-IT" sz="2300" dirty="0">
                <a:solidFill>
                  <a:schemeClr val="bg1"/>
                </a:solidFill>
                <a:latin typeface="Baskerville Old Face" panose="02020602080505020303" pitchFamily="18" charset="0"/>
                <a:sym typeface="Wingdings" panose="05000000000000000000" pitchFamily="2" charset="2"/>
              </a:rPr>
              <a:t></a:t>
            </a:r>
            <a:r>
              <a:rPr lang="it-IT" sz="2300" dirty="0">
                <a:solidFill>
                  <a:schemeClr val="bg1"/>
                </a:solidFill>
                <a:latin typeface="Baskerville Old Face" panose="02020602080505020303" pitchFamily="18" charset="0"/>
              </a:rPr>
              <a:t> la madre riceveva un cartoncino con i dati del bambino, il tipo di allattamento e la quantità di latte da somministrare. </a:t>
            </a:r>
          </a:p>
        </p:txBody>
      </p:sp>
    </p:spTree>
    <p:extLst>
      <p:ext uri="{BB962C8B-B14F-4D97-AF65-F5344CB8AC3E}">
        <p14:creationId xmlns:p14="http://schemas.microsoft.com/office/powerpoint/2010/main" val="27822351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useBgFill="1">
        <p:nvSpPr>
          <p:cNvPr id="14" name="Freeform: Shape 15">
            <a:extLst>
              <a:ext uri="{FF2B5EF4-FFF2-40B4-BE49-F238E27FC236}">
                <a16:creationId xmlns:a16="http://schemas.microsoft.com/office/drawing/2014/main" id="{C5486FEF-95C5-433A-8B8C-9C07A3C3881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099082"/>
          </a:xfrm>
          <a:custGeom>
            <a:avLst/>
            <a:gdLst>
              <a:gd name="connsiteX0" fmla="*/ 7230262 w 12192000"/>
              <a:gd name="connsiteY0" fmla="*/ 5906862 h 6099082"/>
              <a:gd name="connsiteX1" fmla="*/ 7197115 w 12192000"/>
              <a:gd name="connsiteY1" fmla="*/ 5913338 h 6099082"/>
              <a:gd name="connsiteX2" fmla="*/ 7214545 w 12192000"/>
              <a:gd name="connsiteY2" fmla="*/ 5911744 h 6099082"/>
              <a:gd name="connsiteX3" fmla="*/ 7230262 w 12192000"/>
              <a:gd name="connsiteY3" fmla="*/ 5906862 h 6099082"/>
              <a:gd name="connsiteX4" fmla="*/ 7009120 w 12192000"/>
              <a:gd name="connsiteY4" fmla="*/ 5850263 h 6099082"/>
              <a:gd name="connsiteX5" fmla="*/ 7021563 w 12192000"/>
              <a:gd name="connsiteY5" fmla="*/ 5861355 h 6099082"/>
              <a:gd name="connsiteX6" fmla="*/ 7021563 w 12192000"/>
              <a:gd name="connsiteY6" fmla="*/ 5861354 h 6099082"/>
              <a:gd name="connsiteX7" fmla="*/ 7768443 w 12192000"/>
              <a:gd name="connsiteY7" fmla="*/ 5742074 h 6099082"/>
              <a:gd name="connsiteX8" fmla="*/ 7768443 w 12192000"/>
              <a:gd name="connsiteY8" fmla="*/ 5742075 h 6099082"/>
              <a:gd name="connsiteX9" fmla="*/ 7792447 w 12192000"/>
              <a:gd name="connsiteY9" fmla="*/ 5764553 h 6099082"/>
              <a:gd name="connsiteX10" fmla="*/ 7768443 w 12192000"/>
              <a:gd name="connsiteY10" fmla="*/ 5742074 h 6099082"/>
              <a:gd name="connsiteX11" fmla="*/ 4038748 w 12192000"/>
              <a:gd name="connsiteY11" fmla="*/ 5739955 h 6099082"/>
              <a:gd name="connsiteX12" fmla="*/ 4030517 w 12192000"/>
              <a:gd name="connsiteY12" fmla="*/ 5751599 h 6099082"/>
              <a:gd name="connsiteX13" fmla="*/ 4015609 w 12192000"/>
              <a:gd name="connsiteY13" fmla="*/ 5770450 h 6099082"/>
              <a:gd name="connsiteX14" fmla="*/ 3996845 w 12192000"/>
              <a:gd name="connsiteY14" fmla="*/ 5780104 h 6099082"/>
              <a:gd name="connsiteX15" fmla="*/ 4030518 w 12192000"/>
              <a:gd name="connsiteY15" fmla="*/ 5751599 h 6099082"/>
              <a:gd name="connsiteX16" fmla="*/ 6245343 w 12192000"/>
              <a:gd name="connsiteY16" fmla="*/ 5736549 h 6099082"/>
              <a:gd name="connsiteX17" fmla="*/ 6274406 w 12192000"/>
              <a:gd name="connsiteY17" fmla="*/ 5743345 h 6099082"/>
              <a:gd name="connsiteX18" fmla="*/ 6291246 w 12192000"/>
              <a:gd name="connsiteY18" fmla="*/ 5749662 h 6099082"/>
              <a:gd name="connsiteX19" fmla="*/ 6291385 w 12192000"/>
              <a:gd name="connsiteY19" fmla="*/ 5749714 h 6099082"/>
              <a:gd name="connsiteX20" fmla="*/ 6306284 w 12192000"/>
              <a:gd name="connsiteY20" fmla="*/ 5755552 h 6099082"/>
              <a:gd name="connsiteX21" fmla="*/ 6308075 w 12192000"/>
              <a:gd name="connsiteY21" fmla="*/ 5755968 h 6099082"/>
              <a:gd name="connsiteX22" fmla="*/ 6313854 w 12192000"/>
              <a:gd name="connsiteY22" fmla="*/ 5758133 h 6099082"/>
              <a:gd name="connsiteX23" fmla="*/ 6337047 w 12192000"/>
              <a:gd name="connsiteY23" fmla="*/ 5762696 h 6099082"/>
              <a:gd name="connsiteX24" fmla="*/ 6308075 w 12192000"/>
              <a:gd name="connsiteY24" fmla="*/ 5755968 h 6099082"/>
              <a:gd name="connsiteX25" fmla="*/ 6291385 w 12192000"/>
              <a:gd name="connsiteY25" fmla="*/ 5749714 h 6099082"/>
              <a:gd name="connsiteX26" fmla="*/ 6276197 w 12192000"/>
              <a:gd name="connsiteY26" fmla="*/ 5743764 h 6099082"/>
              <a:gd name="connsiteX27" fmla="*/ 6274406 w 12192000"/>
              <a:gd name="connsiteY27" fmla="*/ 5743345 h 6099082"/>
              <a:gd name="connsiteX28" fmla="*/ 6268612 w 12192000"/>
              <a:gd name="connsiteY28" fmla="*/ 5741171 h 6099082"/>
              <a:gd name="connsiteX29" fmla="*/ 6245343 w 12192000"/>
              <a:gd name="connsiteY29" fmla="*/ 5736549 h 6099082"/>
              <a:gd name="connsiteX30" fmla="*/ 3871824 w 12192000"/>
              <a:gd name="connsiteY30" fmla="*/ 5726642 h 6099082"/>
              <a:gd name="connsiteX31" fmla="*/ 3908498 w 12192000"/>
              <a:gd name="connsiteY31" fmla="*/ 5756123 h 6099082"/>
              <a:gd name="connsiteX32" fmla="*/ 3908984 w 12192000"/>
              <a:gd name="connsiteY32" fmla="*/ 5756350 h 6099082"/>
              <a:gd name="connsiteX33" fmla="*/ 3908498 w 12192000"/>
              <a:gd name="connsiteY33" fmla="*/ 5756123 h 6099082"/>
              <a:gd name="connsiteX34" fmla="*/ 3871824 w 12192000"/>
              <a:gd name="connsiteY34" fmla="*/ 5726642 h 6099082"/>
              <a:gd name="connsiteX35" fmla="*/ 6558837 w 12192000"/>
              <a:gd name="connsiteY35" fmla="*/ 5706717 h 6099082"/>
              <a:gd name="connsiteX36" fmla="*/ 6529984 w 12192000"/>
              <a:gd name="connsiteY36" fmla="*/ 5708163 h 6099082"/>
              <a:gd name="connsiteX37" fmla="*/ 6589207 w 12192000"/>
              <a:gd name="connsiteY37" fmla="*/ 5711593 h 6099082"/>
              <a:gd name="connsiteX38" fmla="*/ 6558837 w 12192000"/>
              <a:gd name="connsiteY38" fmla="*/ 5706717 h 6099082"/>
              <a:gd name="connsiteX39" fmla="*/ 4834454 w 12192000"/>
              <a:gd name="connsiteY39" fmla="*/ 5646059 h 6099082"/>
              <a:gd name="connsiteX40" fmla="*/ 4883985 w 12192000"/>
              <a:gd name="connsiteY40" fmla="*/ 5670301 h 6099082"/>
              <a:gd name="connsiteX41" fmla="*/ 4858238 w 12192000"/>
              <a:gd name="connsiteY41" fmla="*/ 5663787 h 6099082"/>
              <a:gd name="connsiteX42" fmla="*/ 4834454 w 12192000"/>
              <a:gd name="connsiteY42" fmla="*/ 5646059 h 6099082"/>
              <a:gd name="connsiteX43" fmla="*/ 5056443 w 12192000"/>
              <a:gd name="connsiteY43" fmla="*/ 5643725 h 6099082"/>
              <a:gd name="connsiteX44" fmla="*/ 5072588 w 12192000"/>
              <a:gd name="connsiteY44" fmla="*/ 5644505 h 6099082"/>
              <a:gd name="connsiteX45" fmla="*/ 5089161 w 12192000"/>
              <a:gd name="connsiteY45" fmla="*/ 5653107 h 6099082"/>
              <a:gd name="connsiteX46" fmla="*/ 5056443 w 12192000"/>
              <a:gd name="connsiteY46" fmla="*/ 5643725 h 6099082"/>
              <a:gd name="connsiteX47" fmla="*/ 739852 w 12192000"/>
              <a:gd name="connsiteY47" fmla="*/ 5343843 h 6099082"/>
              <a:gd name="connsiteX48" fmla="*/ 724278 w 12192000"/>
              <a:gd name="connsiteY48" fmla="*/ 5365062 h 6099082"/>
              <a:gd name="connsiteX49" fmla="*/ 708621 w 12192000"/>
              <a:gd name="connsiteY49" fmla="*/ 5381222 h 6099082"/>
              <a:gd name="connsiteX50" fmla="*/ 691439 w 12192000"/>
              <a:gd name="connsiteY50" fmla="*/ 5386697 h 6099082"/>
              <a:gd name="connsiteX51" fmla="*/ 708622 w 12192000"/>
              <a:gd name="connsiteY51" fmla="*/ 5381222 h 6099082"/>
              <a:gd name="connsiteX52" fmla="*/ 724279 w 12192000"/>
              <a:gd name="connsiteY52" fmla="*/ 5365062 h 6099082"/>
              <a:gd name="connsiteX53" fmla="*/ 739852 w 12192000"/>
              <a:gd name="connsiteY53" fmla="*/ 5343843 h 6099082"/>
              <a:gd name="connsiteX54" fmla="*/ 8934151 w 12192000"/>
              <a:gd name="connsiteY54" fmla="*/ 5275333 h 6099082"/>
              <a:gd name="connsiteX55" fmla="*/ 8954249 w 12192000"/>
              <a:gd name="connsiteY55" fmla="*/ 5290264 h 6099082"/>
              <a:gd name="connsiteX56" fmla="*/ 8962389 w 12192000"/>
              <a:gd name="connsiteY56" fmla="*/ 5293563 h 6099082"/>
              <a:gd name="connsiteX57" fmla="*/ 8954250 w 12192000"/>
              <a:gd name="connsiteY57" fmla="*/ 5290264 h 6099082"/>
              <a:gd name="connsiteX58" fmla="*/ 8934151 w 12192000"/>
              <a:gd name="connsiteY58" fmla="*/ 5275333 h 6099082"/>
              <a:gd name="connsiteX59" fmla="*/ 2314816 w 12192000"/>
              <a:gd name="connsiteY59" fmla="*/ 5273737 h 6099082"/>
              <a:gd name="connsiteX60" fmla="*/ 2300909 w 12192000"/>
              <a:gd name="connsiteY60" fmla="*/ 5279143 h 6099082"/>
              <a:gd name="connsiteX61" fmla="*/ 2216515 w 12192000"/>
              <a:gd name="connsiteY61" fmla="*/ 5314887 h 6099082"/>
              <a:gd name="connsiteX62" fmla="*/ 2300910 w 12192000"/>
              <a:gd name="connsiteY62" fmla="*/ 5279143 h 6099082"/>
              <a:gd name="connsiteX63" fmla="*/ 1916629 w 12192000"/>
              <a:gd name="connsiteY63" fmla="*/ 5252000 h 6099082"/>
              <a:gd name="connsiteX64" fmla="*/ 1907132 w 12192000"/>
              <a:gd name="connsiteY64" fmla="*/ 5255330 h 6099082"/>
              <a:gd name="connsiteX65" fmla="*/ 1866619 w 12192000"/>
              <a:gd name="connsiteY65" fmla="*/ 5265015 h 6099082"/>
              <a:gd name="connsiteX66" fmla="*/ 1907133 w 12192000"/>
              <a:gd name="connsiteY66" fmla="*/ 5255330 h 6099082"/>
              <a:gd name="connsiteX67" fmla="*/ 2058204 w 12192000"/>
              <a:gd name="connsiteY67" fmla="*/ 5241232 h 6099082"/>
              <a:gd name="connsiteX68" fmla="*/ 2108194 w 12192000"/>
              <a:gd name="connsiteY68" fmla="*/ 5255939 h 6099082"/>
              <a:gd name="connsiteX69" fmla="*/ 2058204 w 12192000"/>
              <a:gd name="connsiteY69" fmla="*/ 5241232 h 6099082"/>
              <a:gd name="connsiteX70" fmla="*/ 0 w 12192000"/>
              <a:gd name="connsiteY70" fmla="*/ 0 h 6099082"/>
              <a:gd name="connsiteX71" fmla="*/ 12191456 w 12192000"/>
              <a:gd name="connsiteY71" fmla="*/ 0 h 6099082"/>
              <a:gd name="connsiteX72" fmla="*/ 12191456 w 12192000"/>
              <a:gd name="connsiteY72" fmla="*/ 873938 h 6099082"/>
              <a:gd name="connsiteX73" fmla="*/ 12192000 w 12192000"/>
              <a:gd name="connsiteY73" fmla="*/ 873938 h 6099082"/>
              <a:gd name="connsiteX74" fmla="*/ 12192000 w 12192000"/>
              <a:gd name="connsiteY74" fmla="*/ 3249107 h 6099082"/>
              <a:gd name="connsiteX75" fmla="*/ 12192000 w 12192000"/>
              <a:gd name="connsiteY75" fmla="*/ 3283970 h 6099082"/>
              <a:gd name="connsiteX76" fmla="*/ 12192000 w 12192000"/>
              <a:gd name="connsiteY76" fmla="*/ 3681702 h 6099082"/>
              <a:gd name="connsiteX77" fmla="*/ 12160947 w 12192000"/>
              <a:gd name="connsiteY77" fmla="*/ 3710323 h 6099082"/>
              <a:gd name="connsiteX78" fmla="*/ 12026448 w 12192000"/>
              <a:gd name="connsiteY78" fmla="*/ 3770523 h 6099082"/>
              <a:gd name="connsiteX79" fmla="*/ 11986443 w 12192000"/>
              <a:gd name="connsiteY79" fmla="*/ 3786526 h 6099082"/>
              <a:gd name="connsiteX80" fmla="*/ 11821656 w 12192000"/>
              <a:gd name="connsiteY80" fmla="*/ 3889591 h 6099082"/>
              <a:gd name="connsiteX81" fmla="*/ 11672489 w 12192000"/>
              <a:gd name="connsiteY81" fmla="*/ 4017039 h 6099082"/>
              <a:gd name="connsiteX82" fmla="*/ 11562947 w 12192000"/>
              <a:gd name="connsiteY82" fmla="*/ 4168300 h 6099082"/>
              <a:gd name="connsiteX83" fmla="*/ 11532275 w 12192000"/>
              <a:gd name="connsiteY83" fmla="*/ 4204307 h 6099082"/>
              <a:gd name="connsiteX84" fmla="*/ 11448453 w 12192000"/>
              <a:gd name="connsiteY84" fmla="*/ 4249457 h 6099082"/>
              <a:gd name="connsiteX85" fmla="*/ 11374346 w 12192000"/>
              <a:gd name="connsiteY85" fmla="*/ 4283366 h 6099082"/>
              <a:gd name="connsiteX86" fmla="*/ 11320623 w 12192000"/>
              <a:gd name="connsiteY86" fmla="*/ 4320897 h 6099082"/>
              <a:gd name="connsiteX87" fmla="*/ 11275283 w 12192000"/>
              <a:gd name="connsiteY87" fmla="*/ 4355378 h 6099082"/>
              <a:gd name="connsiteX88" fmla="*/ 11172600 w 12192000"/>
              <a:gd name="connsiteY88" fmla="*/ 4444536 h 6099082"/>
              <a:gd name="connsiteX89" fmla="*/ 11058869 w 12192000"/>
              <a:gd name="connsiteY89" fmla="*/ 4519786 h 6099082"/>
              <a:gd name="connsiteX90" fmla="*/ 10967423 w 12192000"/>
              <a:gd name="connsiteY90" fmla="*/ 4611991 h 6099082"/>
              <a:gd name="connsiteX91" fmla="*/ 10929704 w 12192000"/>
              <a:gd name="connsiteY91" fmla="*/ 4661903 h 6099082"/>
              <a:gd name="connsiteX92" fmla="*/ 10850453 w 12192000"/>
              <a:gd name="connsiteY92" fmla="*/ 4696003 h 6099082"/>
              <a:gd name="connsiteX93" fmla="*/ 10764534 w 12192000"/>
              <a:gd name="connsiteY93" fmla="*/ 4749345 h 6099082"/>
              <a:gd name="connsiteX94" fmla="*/ 10703573 w 12192000"/>
              <a:gd name="connsiteY94" fmla="*/ 4802305 h 6099082"/>
              <a:gd name="connsiteX95" fmla="*/ 10656519 w 12192000"/>
              <a:gd name="connsiteY95" fmla="*/ 4837740 h 6099082"/>
              <a:gd name="connsiteX96" fmla="*/ 10590031 w 12192000"/>
              <a:gd name="connsiteY96" fmla="*/ 4873366 h 6099082"/>
              <a:gd name="connsiteX97" fmla="*/ 10523354 w 12192000"/>
              <a:gd name="connsiteY97" fmla="*/ 4920039 h 6099082"/>
              <a:gd name="connsiteX98" fmla="*/ 10490969 w 12192000"/>
              <a:gd name="connsiteY98" fmla="*/ 4948806 h 6099082"/>
              <a:gd name="connsiteX99" fmla="*/ 10428291 w 12192000"/>
              <a:gd name="connsiteY99" fmla="*/ 4996622 h 6099082"/>
              <a:gd name="connsiteX100" fmla="*/ 10363709 w 12192000"/>
              <a:gd name="connsiteY100" fmla="*/ 5041201 h 6099082"/>
              <a:gd name="connsiteX101" fmla="*/ 10242357 w 12192000"/>
              <a:gd name="connsiteY101" fmla="*/ 5092257 h 6099082"/>
              <a:gd name="connsiteX102" fmla="*/ 10131863 w 12192000"/>
              <a:gd name="connsiteY102" fmla="*/ 5167315 h 6099082"/>
              <a:gd name="connsiteX103" fmla="*/ 10044230 w 12192000"/>
              <a:gd name="connsiteY103" fmla="*/ 5222182 h 6099082"/>
              <a:gd name="connsiteX104" fmla="*/ 9993175 w 12192000"/>
              <a:gd name="connsiteY104" fmla="*/ 5258189 h 6099082"/>
              <a:gd name="connsiteX105" fmla="*/ 9899446 w 12192000"/>
              <a:gd name="connsiteY105" fmla="*/ 5338582 h 6099082"/>
              <a:gd name="connsiteX106" fmla="*/ 9754088 w 12192000"/>
              <a:gd name="connsiteY106" fmla="*/ 5423166 h 6099082"/>
              <a:gd name="connsiteX107" fmla="*/ 9666265 w 12192000"/>
              <a:gd name="connsiteY107" fmla="*/ 5468888 h 6099082"/>
              <a:gd name="connsiteX108" fmla="*/ 9477283 w 12192000"/>
              <a:gd name="connsiteY108" fmla="*/ 5537851 h 6099082"/>
              <a:gd name="connsiteX109" fmla="*/ 9416321 w 12192000"/>
              <a:gd name="connsiteY109" fmla="*/ 5562426 h 6099082"/>
              <a:gd name="connsiteX110" fmla="*/ 9346597 w 12192000"/>
              <a:gd name="connsiteY110" fmla="*/ 5578619 h 6099082"/>
              <a:gd name="connsiteX111" fmla="*/ 9234579 w 12192000"/>
              <a:gd name="connsiteY111" fmla="*/ 5616911 h 6099082"/>
              <a:gd name="connsiteX112" fmla="*/ 9015878 w 12192000"/>
              <a:gd name="connsiteY112" fmla="*/ 5682826 h 6099082"/>
              <a:gd name="connsiteX113" fmla="*/ 8967871 w 12192000"/>
              <a:gd name="connsiteY113" fmla="*/ 5692923 h 6099082"/>
              <a:gd name="connsiteX114" fmla="*/ 8845565 w 12192000"/>
              <a:gd name="connsiteY114" fmla="*/ 5735407 h 6099082"/>
              <a:gd name="connsiteX115" fmla="*/ 8772219 w 12192000"/>
              <a:gd name="connsiteY115" fmla="*/ 5763982 h 6099082"/>
              <a:gd name="connsiteX116" fmla="*/ 8711448 w 12192000"/>
              <a:gd name="connsiteY116" fmla="*/ 5780366 h 6099082"/>
              <a:gd name="connsiteX117" fmla="*/ 8657726 w 12192000"/>
              <a:gd name="connsiteY117" fmla="*/ 5787986 h 6099082"/>
              <a:gd name="connsiteX118" fmla="*/ 8516369 w 12192000"/>
              <a:gd name="connsiteY118" fmla="*/ 5825705 h 6099082"/>
              <a:gd name="connsiteX119" fmla="*/ 8459979 w 12192000"/>
              <a:gd name="connsiteY119" fmla="*/ 5840566 h 6099082"/>
              <a:gd name="connsiteX120" fmla="*/ 8313671 w 12192000"/>
              <a:gd name="connsiteY120" fmla="*/ 5891622 h 6099082"/>
              <a:gd name="connsiteX121" fmla="*/ 8189651 w 12192000"/>
              <a:gd name="connsiteY121" fmla="*/ 5925341 h 6099082"/>
              <a:gd name="connsiteX122" fmla="*/ 8137835 w 12192000"/>
              <a:gd name="connsiteY122" fmla="*/ 5941534 h 6099082"/>
              <a:gd name="connsiteX123" fmla="*/ 8019339 w 12192000"/>
              <a:gd name="connsiteY123" fmla="*/ 5968586 h 6099082"/>
              <a:gd name="connsiteX124" fmla="*/ 7952280 w 12192000"/>
              <a:gd name="connsiteY124" fmla="*/ 5987637 h 6099082"/>
              <a:gd name="connsiteX125" fmla="*/ 7788636 w 12192000"/>
              <a:gd name="connsiteY125" fmla="*/ 6009163 h 6099082"/>
              <a:gd name="connsiteX126" fmla="*/ 7619655 w 12192000"/>
              <a:gd name="connsiteY126" fmla="*/ 6029928 h 6099082"/>
              <a:gd name="connsiteX127" fmla="*/ 7526880 w 12192000"/>
              <a:gd name="connsiteY127" fmla="*/ 6036786 h 6099082"/>
              <a:gd name="connsiteX128" fmla="*/ 7445916 w 12192000"/>
              <a:gd name="connsiteY128" fmla="*/ 6047647 h 6099082"/>
              <a:gd name="connsiteX129" fmla="*/ 7375428 w 12192000"/>
              <a:gd name="connsiteY129" fmla="*/ 6054505 h 6099082"/>
              <a:gd name="connsiteX130" fmla="*/ 7263220 w 12192000"/>
              <a:gd name="connsiteY130" fmla="*/ 6068411 h 6099082"/>
              <a:gd name="connsiteX131" fmla="*/ 7216547 w 12192000"/>
              <a:gd name="connsiteY131" fmla="*/ 6072032 h 6099082"/>
              <a:gd name="connsiteX132" fmla="*/ 7106432 w 12192000"/>
              <a:gd name="connsiteY132" fmla="*/ 6071840 h 6099082"/>
              <a:gd name="connsiteX133" fmla="*/ 7068141 w 12192000"/>
              <a:gd name="connsiteY133" fmla="*/ 6069936 h 6099082"/>
              <a:gd name="connsiteX134" fmla="*/ 6994415 w 12192000"/>
              <a:gd name="connsiteY134" fmla="*/ 6046313 h 6099082"/>
              <a:gd name="connsiteX135" fmla="*/ 6985653 w 12192000"/>
              <a:gd name="connsiteY135" fmla="*/ 6044599 h 6099082"/>
              <a:gd name="connsiteX136" fmla="*/ 6937263 w 12192000"/>
              <a:gd name="connsiteY136" fmla="*/ 6035263 h 6099082"/>
              <a:gd name="connsiteX137" fmla="*/ 6910782 w 12192000"/>
              <a:gd name="connsiteY137" fmla="*/ 6032214 h 6099082"/>
              <a:gd name="connsiteX138" fmla="*/ 6810195 w 12192000"/>
              <a:gd name="connsiteY138" fmla="*/ 6012784 h 6099082"/>
              <a:gd name="connsiteX139" fmla="*/ 6752283 w 12192000"/>
              <a:gd name="connsiteY139" fmla="*/ 6003639 h 6099082"/>
              <a:gd name="connsiteX140" fmla="*/ 6705417 w 12192000"/>
              <a:gd name="connsiteY140" fmla="*/ 6004974 h 6099082"/>
              <a:gd name="connsiteX141" fmla="*/ 6623118 w 12192000"/>
              <a:gd name="connsiteY141" fmla="*/ 6006687 h 6099082"/>
              <a:gd name="connsiteX142" fmla="*/ 6596828 w 12192000"/>
              <a:gd name="connsiteY142" fmla="*/ 6011070 h 6099082"/>
              <a:gd name="connsiteX143" fmla="*/ 6477951 w 12192000"/>
              <a:gd name="connsiteY143" fmla="*/ 5998495 h 6099082"/>
              <a:gd name="connsiteX144" fmla="*/ 6410131 w 12192000"/>
              <a:gd name="connsiteY144" fmla="*/ 5997543 h 6099082"/>
              <a:gd name="connsiteX145" fmla="*/ 6333739 w 12192000"/>
              <a:gd name="connsiteY145" fmla="*/ 5981920 h 6099082"/>
              <a:gd name="connsiteX146" fmla="*/ 6311449 w 12192000"/>
              <a:gd name="connsiteY146" fmla="*/ 5982682 h 6099082"/>
              <a:gd name="connsiteX147" fmla="*/ 6286493 w 12192000"/>
              <a:gd name="connsiteY147" fmla="*/ 5984017 h 6099082"/>
              <a:gd name="connsiteX148" fmla="*/ 6209909 w 12192000"/>
              <a:gd name="connsiteY148" fmla="*/ 5985161 h 6099082"/>
              <a:gd name="connsiteX149" fmla="*/ 6163424 w 12192000"/>
              <a:gd name="connsiteY149" fmla="*/ 5990874 h 6099082"/>
              <a:gd name="connsiteX150" fmla="*/ 6074841 w 12192000"/>
              <a:gd name="connsiteY150" fmla="*/ 5987447 h 6099082"/>
              <a:gd name="connsiteX151" fmla="*/ 6042072 w 12192000"/>
              <a:gd name="connsiteY151" fmla="*/ 5992399 h 6099082"/>
              <a:gd name="connsiteX152" fmla="*/ 5959204 w 12192000"/>
              <a:gd name="connsiteY152" fmla="*/ 5992971 h 6099082"/>
              <a:gd name="connsiteX153" fmla="*/ 5884905 w 12192000"/>
              <a:gd name="connsiteY153" fmla="*/ 5990113 h 6099082"/>
              <a:gd name="connsiteX154" fmla="*/ 5813275 w 12192000"/>
              <a:gd name="connsiteY154" fmla="*/ 5991637 h 6099082"/>
              <a:gd name="connsiteX155" fmla="*/ 5762029 w 12192000"/>
              <a:gd name="connsiteY155" fmla="*/ 5997923 h 6099082"/>
              <a:gd name="connsiteX156" fmla="*/ 5706401 w 12192000"/>
              <a:gd name="connsiteY156" fmla="*/ 6001734 h 6099082"/>
              <a:gd name="connsiteX157" fmla="*/ 5553045 w 12192000"/>
              <a:gd name="connsiteY157" fmla="*/ 6024403 h 6099082"/>
              <a:gd name="connsiteX158" fmla="*/ 5524660 w 12192000"/>
              <a:gd name="connsiteY158" fmla="*/ 6018880 h 6099082"/>
              <a:gd name="connsiteX159" fmla="*/ 5363491 w 12192000"/>
              <a:gd name="connsiteY159" fmla="*/ 6013736 h 6099082"/>
              <a:gd name="connsiteX160" fmla="*/ 5328437 w 12192000"/>
              <a:gd name="connsiteY160" fmla="*/ 6014118 h 6099082"/>
              <a:gd name="connsiteX161" fmla="*/ 5234326 w 12192000"/>
              <a:gd name="connsiteY161" fmla="*/ 5991637 h 6099082"/>
              <a:gd name="connsiteX162" fmla="*/ 5089161 w 12192000"/>
              <a:gd name="connsiteY162" fmla="*/ 6027262 h 6099082"/>
              <a:gd name="connsiteX163" fmla="*/ 4953328 w 12192000"/>
              <a:gd name="connsiteY163" fmla="*/ 6071840 h 6099082"/>
              <a:gd name="connsiteX164" fmla="*/ 4936184 w 12192000"/>
              <a:gd name="connsiteY164" fmla="*/ 6077555 h 6099082"/>
              <a:gd name="connsiteX165" fmla="*/ 4887414 w 12192000"/>
              <a:gd name="connsiteY165" fmla="*/ 6087272 h 6099082"/>
              <a:gd name="connsiteX166" fmla="*/ 4827024 w 12192000"/>
              <a:gd name="connsiteY166" fmla="*/ 6090701 h 6099082"/>
              <a:gd name="connsiteX167" fmla="*/ 4750439 w 12192000"/>
              <a:gd name="connsiteY167" fmla="*/ 6099082 h 6099082"/>
              <a:gd name="connsiteX168" fmla="*/ 4689097 w 12192000"/>
              <a:gd name="connsiteY168" fmla="*/ 6088605 h 6099082"/>
              <a:gd name="connsiteX169" fmla="*/ 4603368 w 12192000"/>
              <a:gd name="connsiteY169" fmla="*/ 6072984 h 6099082"/>
              <a:gd name="connsiteX170" fmla="*/ 4522595 w 12192000"/>
              <a:gd name="connsiteY170" fmla="*/ 6058123 h 6099082"/>
              <a:gd name="connsiteX171" fmla="*/ 4497067 w 12192000"/>
              <a:gd name="connsiteY171" fmla="*/ 6075649 h 6099082"/>
              <a:gd name="connsiteX172" fmla="*/ 4457632 w 12192000"/>
              <a:gd name="connsiteY172" fmla="*/ 6090890 h 6099082"/>
              <a:gd name="connsiteX173" fmla="*/ 4413816 w 12192000"/>
              <a:gd name="connsiteY173" fmla="*/ 6072601 h 6099082"/>
              <a:gd name="connsiteX174" fmla="*/ 4311323 w 12192000"/>
              <a:gd name="connsiteY174" fmla="*/ 6034693 h 6099082"/>
              <a:gd name="connsiteX175" fmla="*/ 4246551 w 12192000"/>
              <a:gd name="connsiteY175" fmla="*/ 6032976 h 6099082"/>
              <a:gd name="connsiteX176" fmla="*/ 4105766 w 12192000"/>
              <a:gd name="connsiteY176" fmla="*/ 6016784 h 6099082"/>
              <a:gd name="connsiteX177" fmla="*/ 4013753 w 12192000"/>
              <a:gd name="connsiteY177" fmla="*/ 5993733 h 6099082"/>
              <a:gd name="connsiteX178" fmla="*/ 3947648 w 12192000"/>
              <a:gd name="connsiteY178" fmla="*/ 5967634 h 6099082"/>
              <a:gd name="connsiteX179" fmla="*/ 3852966 w 12192000"/>
              <a:gd name="connsiteY179" fmla="*/ 5933533 h 6099082"/>
              <a:gd name="connsiteX180" fmla="*/ 3757902 w 12192000"/>
              <a:gd name="connsiteY180" fmla="*/ 5915816 h 6099082"/>
              <a:gd name="connsiteX181" fmla="*/ 3689131 w 12192000"/>
              <a:gd name="connsiteY181" fmla="*/ 5893526 h 6099082"/>
              <a:gd name="connsiteX182" fmla="*/ 3605116 w 12192000"/>
              <a:gd name="connsiteY182" fmla="*/ 5878285 h 6099082"/>
              <a:gd name="connsiteX183" fmla="*/ 3534629 w 12192000"/>
              <a:gd name="connsiteY183" fmla="*/ 5877715 h 6099082"/>
              <a:gd name="connsiteX184" fmla="*/ 3424135 w 12192000"/>
              <a:gd name="connsiteY184" fmla="*/ 5880382 h 6099082"/>
              <a:gd name="connsiteX185" fmla="*/ 3288877 w 12192000"/>
              <a:gd name="connsiteY185" fmla="*/ 5834280 h 6099082"/>
              <a:gd name="connsiteX186" fmla="*/ 3234202 w 12192000"/>
              <a:gd name="connsiteY186" fmla="*/ 5823991 h 6099082"/>
              <a:gd name="connsiteX187" fmla="*/ 3182763 w 12192000"/>
              <a:gd name="connsiteY187" fmla="*/ 5819229 h 6099082"/>
              <a:gd name="connsiteX188" fmla="*/ 3073604 w 12192000"/>
              <a:gd name="connsiteY188" fmla="*/ 5788558 h 6099082"/>
              <a:gd name="connsiteX189" fmla="*/ 3029216 w 12192000"/>
              <a:gd name="connsiteY189" fmla="*/ 5778459 h 6099082"/>
              <a:gd name="connsiteX190" fmla="*/ 2967110 w 12192000"/>
              <a:gd name="connsiteY190" fmla="*/ 5778651 h 6099082"/>
              <a:gd name="connsiteX191" fmla="*/ 2854140 w 12192000"/>
              <a:gd name="connsiteY191" fmla="*/ 5764553 h 6099082"/>
              <a:gd name="connsiteX192" fmla="*/ 2741360 w 12192000"/>
              <a:gd name="connsiteY192" fmla="*/ 5723403 h 6099082"/>
              <a:gd name="connsiteX193" fmla="*/ 2693543 w 12192000"/>
              <a:gd name="connsiteY193" fmla="*/ 5727405 h 6099082"/>
              <a:gd name="connsiteX194" fmla="*/ 2676398 w 12192000"/>
              <a:gd name="connsiteY194" fmla="*/ 5726453 h 6099082"/>
              <a:gd name="connsiteX195" fmla="*/ 2522279 w 12192000"/>
              <a:gd name="connsiteY195" fmla="*/ 5703782 h 6099082"/>
              <a:gd name="connsiteX196" fmla="*/ 2506847 w 12192000"/>
              <a:gd name="connsiteY196" fmla="*/ 5701305 h 6099082"/>
              <a:gd name="connsiteX197" fmla="*/ 2434456 w 12192000"/>
              <a:gd name="connsiteY197" fmla="*/ 5681112 h 6099082"/>
              <a:gd name="connsiteX198" fmla="*/ 2251948 w 12192000"/>
              <a:gd name="connsiteY198" fmla="*/ 5668538 h 6099082"/>
              <a:gd name="connsiteX199" fmla="*/ 2240710 w 12192000"/>
              <a:gd name="connsiteY199" fmla="*/ 5667014 h 6099082"/>
              <a:gd name="connsiteX200" fmla="*/ 2179556 w 12192000"/>
              <a:gd name="connsiteY200" fmla="*/ 5677111 h 6099082"/>
              <a:gd name="connsiteX201" fmla="*/ 2149267 w 12192000"/>
              <a:gd name="connsiteY201" fmla="*/ 5691399 h 6099082"/>
              <a:gd name="connsiteX202" fmla="*/ 2102021 w 12192000"/>
              <a:gd name="connsiteY202" fmla="*/ 5706259 h 6099082"/>
              <a:gd name="connsiteX203" fmla="*/ 2054013 w 12192000"/>
              <a:gd name="connsiteY203" fmla="*/ 5711784 h 6099082"/>
              <a:gd name="connsiteX204" fmla="*/ 1973429 w 12192000"/>
              <a:gd name="connsiteY204" fmla="*/ 5689303 h 6099082"/>
              <a:gd name="connsiteX205" fmla="*/ 1944092 w 12192000"/>
              <a:gd name="connsiteY205" fmla="*/ 5687017 h 6099082"/>
              <a:gd name="connsiteX206" fmla="*/ 1878748 w 12192000"/>
              <a:gd name="connsiteY206" fmla="*/ 5676159 h 6099082"/>
              <a:gd name="connsiteX207" fmla="*/ 1821596 w 12192000"/>
              <a:gd name="connsiteY207" fmla="*/ 5676920 h 6099082"/>
              <a:gd name="connsiteX208" fmla="*/ 1775684 w 12192000"/>
              <a:gd name="connsiteY208" fmla="*/ 5694257 h 6099082"/>
              <a:gd name="connsiteX209" fmla="*/ 1709006 w 12192000"/>
              <a:gd name="connsiteY209" fmla="*/ 5697685 h 6099082"/>
              <a:gd name="connsiteX210" fmla="*/ 1665950 w 12192000"/>
              <a:gd name="connsiteY210" fmla="*/ 5685113 h 6099082"/>
              <a:gd name="connsiteX211" fmla="*/ 1657188 w 12192000"/>
              <a:gd name="connsiteY211" fmla="*/ 5683399 h 6099082"/>
              <a:gd name="connsiteX212" fmla="*/ 1544598 w 12192000"/>
              <a:gd name="connsiteY212" fmla="*/ 5682634 h 6099082"/>
              <a:gd name="connsiteX213" fmla="*/ 1404006 w 12192000"/>
              <a:gd name="connsiteY213" fmla="*/ 5720546 h 6099082"/>
              <a:gd name="connsiteX214" fmla="*/ 1380762 w 12192000"/>
              <a:gd name="connsiteY214" fmla="*/ 5728549 h 6099082"/>
              <a:gd name="connsiteX215" fmla="*/ 1267411 w 12192000"/>
              <a:gd name="connsiteY215" fmla="*/ 5742455 h 6099082"/>
              <a:gd name="connsiteX216" fmla="*/ 1206641 w 12192000"/>
              <a:gd name="connsiteY216" fmla="*/ 5756553 h 6099082"/>
              <a:gd name="connsiteX217" fmla="*/ 1162823 w 12192000"/>
              <a:gd name="connsiteY217" fmla="*/ 5757315 h 6099082"/>
              <a:gd name="connsiteX218" fmla="*/ 1109865 w 12192000"/>
              <a:gd name="connsiteY218" fmla="*/ 5782270 h 6099082"/>
              <a:gd name="connsiteX219" fmla="*/ 1092527 w 12192000"/>
              <a:gd name="connsiteY219" fmla="*/ 5793130 h 6099082"/>
              <a:gd name="connsiteX220" fmla="*/ 1071762 w 12192000"/>
              <a:gd name="connsiteY220" fmla="*/ 5799607 h 6099082"/>
              <a:gd name="connsiteX221" fmla="*/ 977653 w 12192000"/>
              <a:gd name="connsiteY221" fmla="*/ 5820182 h 6099082"/>
              <a:gd name="connsiteX222" fmla="*/ 960887 w 12192000"/>
              <a:gd name="connsiteY222" fmla="*/ 5831801 h 6099082"/>
              <a:gd name="connsiteX223" fmla="*/ 949646 w 12192000"/>
              <a:gd name="connsiteY223" fmla="*/ 5839042 h 6099082"/>
              <a:gd name="connsiteX224" fmla="*/ 858205 w 12192000"/>
              <a:gd name="connsiteY224" fmla="*/ 5851234 h 6099082"/>
              <a:gd name="connsiteX225" fmla="*/ 801053 w 12192000"/>
              <a:gd name="connsiteY225" fmla="*/ 5885715 h 6099082"/>
              <a:gd name="connsiteX226" fmla="*/ 785432 w 12192000"/>
              <a:gd name="connsiteY226" fmla="*/ 5900384 h 6099082"/>
              <a:gd name="connsiteX227" fmla="*/ 730754 w 12192000"/>
              <a:gd name="connsiteY227" fmla="*/ 5922482 h 6099082"/>
              <a:gd name="connsiteX228" fmla="*/ 546917 w 12192000"/>
              <a:gd name="connsiteY228" fmla="*/ 5964966 h 6099082"/>
              <a:gd name="connsiteX229" fmla="*/ 494337 w 12192000"/>
              <a:gd name="connsiteY229" fmla="*/ 5949915 h 6099082"/>
              <a:gd name="connsiteX230" fmla="*/ 394511 w 12192000"/>
              <a:gd name="connsiteY230" fmla="*/ 5990303 h 6099082"/>
              <a:gd name="connsiteX231" fmla="*/ 307259 w 12192000"/>
              <a:gd name="connsiteY231" fmla="*/ 6013163 h 6099082"/>
              <a:gd name="connsiteX232" fmla="*/ 274873 w 12192000"/>
              <a:gd name="connsiteY232" fmla="*/ 6018690 h 6099082"/>
              <a:gd name="connsiteX233" fmla="*/ 172384 w 12192000"/>
              <a:gd name="connsiteY233" fmla="*/ 6028786 h 6099082"/>
              <a:gd name="connsiteX234" fmla="*/ 119613 w 12192000"/>
              <a:gd name="connsiteY234" fmla="*/ 6051647 h 6099082"/>
              <a:gd name="connsiteX235" fmla="*/ 61197 w 12192000"/>
              <a:gd name="connsiteY235" fmla="*/ 6069150 h 6099082"/>
              <a:gd name="connsiteX236" fmla="*/ 544 w 12192000"/>
              <a:gd name="connsiteY236" fmla="*/ 6073921 h 6099082"/>
              <a:gd name="connsiteX237" fmla="*/ 544 w 12192000"/>
              <a:gd name="connsiteY237" fmla="*/ 5946682 h 6099082"/>
              <a:gd name="connsiteX238" fmla="*/ 0 w 12192000"/>
              <a:gd name="connsiteY238" fmla="*/ 5946682 h 6099082"/>
              <a:gd name="connsiteX239" fmla="*/ 0 w 12192000"/>
              <a:gd name="connsiteY239" fmla="*/ 1335314 h 6099082"/>
              <a:gd name="connsiteX240" fmla="*/ 0 w 12192000"/>
              <a:gd name="connsiteY240" fmla="*/ 873938 h 609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12192000" h="6099082">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6" y="5749662"/>
                </a:lnTo>
                <a:lnTo>
                  <a:pt x="6291385" y="5749714"/>
                </a:lnTo>
                <a:lnTo>
                  <a:pt x="6306284" y="5755552"/>
                </a:lnTo>
                <a:lnTo>
                  <a:pt x="6308075" y="5755968"/>
                </a:lnTo>
                <a:lnTo>
                  <a:pt x="6313854" y="5758133"/>
                </a:lnTo>
                <a:cubicBezTo>
                  <a:pt x="6321454" y="5760521"/>
                  <a:pt x="6329151" y="5762258"/>
                  <a:pt x="6337047" y="5762696"/>
                </a:cubicBezTo>
                <a:lnTo>
                  <a:pt x="6308075" y="5755968"/>
                </a:lnTo>
                <a:lnTo>
                  <a:pt x="6291385" y="5749714"/>
                </a:lnTo>
                <a:lnTo>
                  <a:pt x="6276197" y="5743764"/>
                </a:lnTo>
                <a:lnTo>
                  <a:pt x="6274406" y="5743345"/>
                </a:lnTo>
                <a:lnTo>
                  <a:pt x="6268612" y="5741171"/>
                </a:lnTo>
                <a:cubicBezTo>
                  <a:pt x="6260996" y="5738770"/>
                  <a:pt x="6253273" y="5737013"/>
                  <a:pt x="6245343" y="5736549"/>
                </a:cubicBezTo>
                <a:close/>
                <a:moveTo>
                  <a:pt x="3871824" y="5726642"/>
                </a:moveTo>
                <a:cubicBezTo>
                  <a:pt x="3883350" y="5738834"/>
                  <a:pt x="3895591" y="5748360"/>
                  <a:pt x="3908498" y="5756123"/>
                </a:cubicBezTo>
                <a:lnTo>
                  <a:pt x="3908984" y="5756350"/>
                </a:lnTo>
                <a:lnTo>
                  <a:pt x="3908498" y="5756123"/>
                </a:lnTo>
                <a:cubicBezTo>
                  <a:pt x="3895591" y="5748360"/>
                  <a:pt x="3883351" y="5738834"/>
                  <a:pt x="3871824" y="5726642"/>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5" y="5670301"/>
                </a:cubicBezTo>
                <a:lnTo>
                  <a:pt x="4858238" y="5663787"/>
                </a:lnTo>
                <a:cubicBezTo>
                  <a:pt x="4849944" y="5659978"/>
                  <a:pt x="4841980" y="5654298"/>
                  <a:pt x="4834454" y="5646059"/>
                </a:cubicBezTo>
                <a:close/>
                <a:moveTo>
                  <a:pt x="5056443" y="5643725"/>
                </a:moveTo>
                <a:lnTo>
                  <a:pt x="5072588" y="5644505"/>
                </a:lnTo>
                <a:cubicBezTo>
                  <a:pt x="5078053" y="5645963"/>
                  <a:pt x="5083589" y="5648726"/>
                  <a:pt x="5089161" y="5653107"/>
                </a:cubicBezTo>
                <a:cubicBezTo>
                  <a:pt x="5078018"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4" y="5990874"/>
                </a:cubicBezTo>
                <a:cubicBezTo>
                  <a:pt x="6133897" y="5985351"/>
                  <a:pt x="6104368" y="5997733"/>
                  <a:pt x="6074841" y="5987447"/>
                </a:cubicBezTo>
                <a:cubicBezTo>
                  <a:pt x="6065695" y="5984399"/>
                  <a:pt x="6053123" y="5992019"/>
                  <a:pt x="6042072" y="5992399"/>
                </a:cubicBezTo>
                <a:cubicBezTo>
                  <a:pt x="6014449" y="5993351"/>
                  <a:pt x="5986827" y="5993161"/>
                  <a:pt x="5959204" y="5992971"/>
                </a:cubicBezTo>
                <a:cubicBezTo>
                  <a:pt x="5934437" y="5992781"/>
                  <a:pt x="5908718" y="5995447"/>
                  <a:pt x="5884905" y="5990113"/>
                </a:cubicBezTo>
                <a:cubicBezTo>
                  <a:pt x="5859949" y="5984399"/>
                  <a:pt x="5837470" y="5985161"/>
                  <a:pt x="5813275" y="5991637"/>
                </a:cubicBezTo>
                <a:cubicBezTo>
                  <a:pt x="5796701" y="5996019"/>
                  <a:pt x="5779174" y="5996591"/>
                  <a:pt x="5762029" y="5997923"/>
                </a:cubicBezTo>
                <a:cubicBezTo>
                  <a:pt x="5743551" y="5999447"/>
                  <a:pt x="5723166" y="5995447"/>
                  <a:pt x="5706401" y="6001734"/>
                </a:cubicBezTo>
                <a:cubicBezTo>
                  <a:pt x="5656488" y="6020403"/>
                  <a:pt x="5605243" y="6024403"/>
                  <a:pt x="5553045" y="6024403"/>
                </a:cubicBezTo>
                <a:cubicBezTo>
                  <a:pt x="5543518" y="6024403"/>
                  <a:pt x="5533801" y="6021738"/>
                  <a:pt x="5524660" y="6018880"/>
                </a:cubicBezTo>
                <a:cubicBezTo>
                  <a:pt x="5471316" y="6001734"/>
                  <a:pt x="5417784" y="6003257"/>
                  <a:pt x="5363491" y="6013736"/>
                </a:cubicBezTo>
                <a:cubicBezTo>
                  <a:pt x="5352249" y="6016022"/>
                  <a:pt x="5339677" y="6016403"/>
                  <a:pt x="5328437" y="6014118"/>
                </a:cubicBezTo>
                <a:cubicBezTo>
                  <a:pt x="5296812" y="6007449"/>
                  <a:pt x="5266141" y="5996399"/>
                  <a:pt x="5234326" y="5991637"/>
                </a:cubicBezTo>
                <a:cubicBezTo>
                  <a:pt x="5181748" y="5983826"/>
                  <a:pt x="5136216" y="6010115"/>
                  <a:pt x="5089161" y="6027262"/>
                </a:cubicBezTo>
                <a:cubicBezTo>
                  <a:pt x="5044391" y="6043455"/>
                  <a:pt x="5006291" y="6080032"/>
                  <a:pt x="4953328" y="6071840"/>
                </a:cubicBezTo>
                <a:cubicBezTo>
                  <a:pt x="4947996" y="6071078"/>
                  <a:pt x="4942089" y="6076222"/>
                  <a:pt x="4936184" y="6077555"/>
                </a:cubicBezTo>
                <a:cubicBezTo>
                  <a:pt x="4919991" y="6081176"/>
                  <a:pt x="4903799" y="6085555"/>
                  <a:pt x="4887414" y="6087272"/>
                </a:cubicBezTo>
                <a:cubicBezTo>
                  <a:pt x="4867412" y="6089558"/>
                  <a:pt x="4847027" y="6088797"/>
                  <a:pt x="4827024" y="6090701"/>
                </a:cubicBezTo>
                <a:cubicBezTo>
                  <a:pt x="4801305" y="6092986"/>
                  <a:pt x="4775968" y="6099082"/>
                  <a:pt x="4750439" y="6099082"/>
                </a:cubicBezTo>
                <a:cubicBezTo>
                  <a:pt x="4729865" y="6099082"/>
                  <a:pt x="4709480" y="6092034"/>
                  <a:pt x="4689097" y="6088605"/>
                </a:cubicBezTo>
                <a:cubicBezTo>
                  <a:pt x="4660331" y="6083842"/>
                  <a:pt x="4628705" y="6085176"/>
                  <a:pt x="4603368" y="6072984"/>
                </a:cubicBezTo>
                <a:cubicBezTo>
                  <a:pt x="4576318" y="6060029"/>
                  <a:pt x="4550599" y="6054123"/>
                  <a:pt x="4522595" y="6058123"/>
                </a:cubicBezTo>
                <a:cubicBezTo>
                  <a:pt x="4513260" y="6059457"/>
                  <a:pt x="4501257" y="6067459"/>
                  <a:pt x="4497067" y="6075649"/>
                </a:cubicBezTo>
                <a:cubicBezTo>
                  <a:pt x="4487731" y="6093938"/>
                  <a:pt x="4474968" y="6097178"/>
                  <a:pt x="4457632" y="6090890"/>
                </a:cubicBezTo>
                <a:cubicBezTo>
                  <a:pt x="4442581" y="6085555"/>
                  <a:pt x="4424103" y="6082890"/>
                  <a:pt x="4413816" y="6072601"/>
                </a:cubicBezTo>
                <a:cubicBezTo>
                  <a:pt x="4384668" y="6043455"/>
                  <a:pt x="4347518" y="6042503"/>
                  <a:pt x="4311323" y="6034693"/>
                </a:cubicBezTo>
                <a:cubicBezTo>
                  <a:pt x="4289227" y="6029928"/>
                  <a:pt x="4268649" y="6029738"/>
                  <a:pt x="4246551" y="6032976"/>
                </a:cubicBezTo>
                <a:cubicBezTo>
                  <a:pt x="4198545"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ln>
            <a:noFill/>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8" name="Group 17">
            <a:extLst>
              <a:ext uri="{FF2B5EF4-FFF2-40B4-BE49-F238E27FC236}">
                <a16:creationId xmlns:a16="http://schemas.microsoft.com/office/drawing/2014/main" id="{4252769E-B9F0-4068-A645-5BBEF16E9C2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3296010"/>
            <a:ext cx="12191456" cy="2849975"/>
            <a:chOff x="476" y="-3923156"/>
            <a:chExt cx="10667524" cy="2493728"/>
          </a:xfrm>
        </p:grpSpPr>
        <p:sp>
          <p:nvSpPr>
            <p:cNvPr id="19" name="Freeform: Shape 18">
              <a:extLst>
                <a:ext uri="{FF2B5EF4-FFF2-40B4-BE49-F238E27FC236}">
                  <a16:creationId xmlns:a16="http://schemas.microsoft.com/office/drawing/2014/main" id="{1E12D6AD-7096-45BB-9C02-468B2704C15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39953252-97DE-4766-B2F6-E4FDA2FDA6A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4" name="Immagine 3">
            <a:extLst>
              <a:ext uri="{FF2B5EF4-FFF2-40B4-BE49-F238E27FC236}">
                <a16:creationId xmlns:a16="http://schemas.microsoft.com/office/drawing/2014/main" id="{7BCFB630-8640-42F8-AC38-A99F9E73A0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6131" y="6145985"/>
            <a:ext cx="1553725" cy="589049"/>
          </a:xfrm>
          <a:prstGeom prst="rect">
            <a:avLst/>
          </a:prstGeom>
        </p:spPr>
      </p:pic>
      <p:sp>
        <p:nvSpPr>
          <p:cNvPr id="12" name="CasellaDiTesto 11">
            <a:extLst>
              <a:ext uri="{FF2B5EF4-FFF2-40B4-BE49-F238E27FC236}">
                <a16:creationId xmlns:a16="http://schemas.microsoft.com/office/drawing/2014/main" id="{51106479-F3DC-4968-B835-1CBCEE97D0A7}"/>
              </a:ext>
            </a:extLst>
          </p:cNvPr>
          <p:cNvSpPr txBox="1"/>
          <p:nvPr/>
        </p:nvSpPr>
        <p:spPr>
          <a:xfrm>
            <a:off x="490859" y="227741"/>
            <a:ext cx="11210282" cy="6478697"/>
          </a:xfrm>
          <a:prstGeom prst="rect">
            <a:avLst/>
          </a:prstGeom>
          <a:noFill/>
        </p:spPr>
        <p:txBody>
          <a:bodyPr wrap="square" rtlCol="0">
            <a:spAutoFit/>
          </a:bodyPr>
          <a:lstStyle/>
          <a:p>
            <a:pPr marL="0" indent="0" algn="just">
              <a:spcBef>
                <a:spcPts val="0"/>
              </a:spcBef>
              <a:buNone/>
            </a:pPr>
            <a:r>
              <a:rPr lang="it-IT" sz="2200" dirty="0">
                <a:solidFill>
                  <a:schemeClr val="bg1"/>
                </a:solidFill>
                <a:latin typeface="Baskerville Old Face" panose="02020602080505020303" pitchFamily="18" charset="0"/>
              </a:rPr>
              <a:t>Altre tipologie di </a:t>
            </a:r>
            <a:r>
              <a:rPr lang="it-IT" sz="2200" i="1" dirty="0" err="1">
                <a:solidFill>
                  <a:schemeClr val="bg1"/>
                </a:solidFill>
                <a:latin typeface="Baskerville Old Face" panose="02020602080505020303" pitchFamily="18" charset="0"/>
              </a:rPr>
              <a:t>crèche</a:t>
            </a:r>
            <a:r>
              <a:rPr lang="it-IT" sz="2200" dirty="0">
                <a:solidFill>
                  <a:schemeClr val="bg1"/>
                </a:solidFill>
                <a:latin typeface="Baskerville Old Face" panose="02020602080505020303" pitchFamily="18" charset="0"/>
              </a:rPr>
              <a:t>: </a:t>
            </a:r>
          </a:p>
          <a:p>
            <a:pPr marL="0" indent="0" algn="just">
              <a:spcBef>
                <a:spcPts val="0"/>
              </a:spcBef>
              <a:buNone/>
            </a:pPr>
            <a:endParaRPr lang="it-IT" sz="2200" dirty="0">
              <a:solidFill>
                <a:schemeClr val="bg1"/>
              </a:solidFill>
              <a:latin typeface="Baskerville Old Face" panose="02020602080505020303" pitchFamily="18" charset="0"/>
            </a:endParaRPr>
          </a:p>
          <a:p>
            <a:pPr marL="360000" indent="-342900" algn="just">
              <a:buFont typeface="Wingdings" panose="05000000000000000000" pitchFamily="2" charset="2"/>
              <a:buChar char="v"/>
            </a:pPr>
            <a:r>
              <a:rPr lang="it-IT" sz="2200" b="1" i="1" u="sng" dirty="0">
                <a:solidFill>
                  <a:schemeClr val="bg1"/>
                </a:solidFill>
                <a:latin typeface="Baskerville Old Face" panose="02020602080505020303" pitchFamily="18" charset="0"/>
              </a:rPr>
              <a:t>Pouponnière</a:t>
            </a:r>
            <a:r>
              <a:rPr lang="it-IT" sz="2200" b="1" dirty="0">
                <a:solidFill>
                  <a:schemeClr val="bg1"/>
                </a:solidFill>
                <a:latin typeface="Baskerville Old Face" panose="02020602080505020303" pitchFamily="18" charset="0"/>
              </a:rPr>
              <a:t>: </a:t>
            </a:r>
            <a:r>
              <a:rPr lang="it-IT" sz="2200" dirty="0">
                <a:solidFill>
                  <a:schemeClr val="bg1"/>
                </a:solidFill>
                <a:latin typeface="Baskerville Old Face" panose="02020602080505020303" pitchFamily="18" charset="0"/>
              </a:rPr>
              <a:t>una sorta di asilo nido notturno, che assisteva un certo numero di madri povere le quali potevano allattare i propri bambini e quelli altrui. Qui rimanevano anche i bambini che non potevano essere ritirati ogni sera dalle loro madri operaie e</a:t>
            </a:r>
          </a:p>
          <a:p>
            <a:pPr marL="360000" algn="just"/>
            <a:r>
              <a:rPr lang="it-IT" sz="2200" dirty="0">
                <a:solidFill>
                  <a:schemeClr val="bg1"/>
                </a:solidFill>
                <a:latin typeface="Baskerville Old Face" panose="02020602080505020303" pitchFamily="18" charset="0"/>
              </a:rPr>
              <a:t>impiegate, le quali preferivano l’allattamento artificiale a quello </a:t>
            </a:r>
          </a:p>
          <a:p>
            <a:pPr marL="360000" algn="just"/>
            <a:r>
              <a:rPr lang="it-IT" sz="2200" dirty="0">
                <a:solidFill>
                  <a:schemeClr val="bg1"/>
                </a:solidFill>
                <a:latin typeface="Baskerville Old Face" panose="02020602080505020303" pitchFamily="18" charset="0"/>
              </a:rPr>
              <a:t>mercenario delle balie foresi.</a:t>
            </a:r>
          </a:p>
          <a:p>
            <a:pPr marL="360000" indent="-342900" algn="just">
              <a:buFont typeface="Wingdings" panose="05000000000000000000" pitchFamily="2" charset="2"/>
              <a:buChar char="v"/>
            </a:pPr>
            <a:endParaRPr lang="it-IT" sz="2200" dirty="0">
              <a:solidFill>
                <a:schemeClr val="bg1"/>
              </a:solidFill>
              <a:latin typeface="Baskerville Old Face" panose="02020602080505020303" pitchFamily="18" charset="0"/>
            </a:endParaRPr>
          </a:p>
          <a:p>
            <a:pPr marL="360000" algn="just"/>
            <a:endParaRPr lang="it-IT" sz="2200" dirty="0">
              <a:solidFill>
                <a:schemeClr val="bg1"/>
              </a:solidFill>
              <a:latin typeface="Baskerville Old Face" panose="02020602080505020303" pitchFamily="18" charset="0"/>
            </a:endParaRPr>
          </a:p>
          <a:p>
            <a:pPr marL="360000" indent="-342900" algn="just">
              <a:buFont typeface="Wingdings" panose="05000000000000000000" pitchFamily="2" charset="2"/>
              <a:buChar char="v"/>
            </a:pPr>
            <a:endParaRPr lang="it-IT" sz="2200" dirty="0">
              <a:solidFill>
                <a:schemeClr val="bg1"/>
              </a:solidFill>
              <a:latin typeface="Baskerville Old Face" panose="02020602080505020303" pitchFamily="18" charset="0"/>
            </a:endParaRPr>
          </a:p>
          <a:p>
            <a:pPr marL="360000" indent="-342900" algn="just">
              <a:buFont typeface="Wingdings" panose="05000000000000000000" pitchFamily="2" charset="2"/>
              <a:buChar char="v"/>
            </a:pPr>
            <a:r>
              <a:rPr lang="it-IT" sz="2200" b="1" i="1" u="sng" dirty="0" err="1">
                <a:solidFill>
                  <a:schemeClr val="bg1"/>
                </a:solidFill>
                <a:latin typeface="Baskerville Old Face" panose="02020602080505020303" pitchFamily="18" charset="0"/>
              </a:rPr>
              <a:t>Nourriceries</a:t>
            </a:r>
            <a:r>
              <a:rPr lang="it-IT" sz="2200" b="1" i="1" u="sng" dirty="0">
                <a:solidFill>
                  <a:schemeClr val="bg1"/>
                </a:solidFill>
                <a:latin typeface="Baskerville Old Face" panose="02020602080505020303" pitchFamily="18" charset="0"/>
              </a:rPr>
              <a:t> </a:t>
            </a:r>
            <a:r>
              <a:rPr lang="it-IT" sz="2200" b="1" i="1" u="sng" dirty="0" err="1">
                <a:solidFill>
                  <a:schemeClr val="bg1"/>
                </a:solidFill>
                <a:latin typeface="Baskerville Old Face" panose="02020602080505020303" pitchFamily="18" charset="0"/>
              </a:rPr>
              <a:t>industrielles</a:t>
            </a:r>
            <a:r>
              <a:rPr lang="it-IT" sz="2200" b="1" i="1" dirty="0">
                <a:solidFill>
                  <a:schemeClr val="bg1"/>
                </a:solidFill>
                <a:latin typeface="Baskerville Old Face" panose="02020602080505020303" pitchFamily="18" charset="0"/>
              </a:rPr>
              <a:t> </a:t>
            </a:r>
            <a:r>
              <a:rPr lang="it-IT" sz="2200" dirty="0">
                <a:solidFill>
                  <a:schemeClr val="bg1"/>
                </a:solidFill>
                <a:latin typeface="Baskerville Old Face" panose="02020602080505020303" pitchFamily="18" charset="0"/>
              </a:rPr>
              <a:t>(= baliatici industriali): sale create</a:t>
            </a:r>
          </a:p>
          <a:p>
            <a:pPr marL="360000" algn="just"/>
            <a:r>
              <a:rPr lang="it-IT" sz="2200" dirty="0">
                <a:solidFill>
                  <a:schemeClr val="bg1"/>
                </a:solidFill>
                <a:latin typeface="Baskerville Old Face" panose="02020602080505020303" pitchFamily="18" charset="0"/>
              </a:rPr>
              <a:t>negli opifici per permettere l’allattamento materno; si diffusero </a:t>
            </a:r>
          </a:p>
          <a:p>
            <a:pPr marL="360000" algn="just"/>
            <a:r>
              <a:rPr lang="it-IT" sz="2200" dirty="0">
                <a:solidFill>
                  <a:schemeClr val="bg1"/>
                </a:solidFill>
                <a:latin typeface="Baskerville Old Face" panose="02020602080505020303" pitchFamily="18" charset="0"/>
              </a:rPr>
              <a:t>con le opere industriali nelle diverse città della Francia con l’intento di permettere l’allattamento   misto, naturale e artificiale, dei neonati. In alcuni casi, l’azienda aveva optato per sovvenzionare un dispensario, ove le madri ritiravano il latte già preparato nei biberon: questa tipologia di baliatici fu incoraggiata dai medici igienisti poiché era aumentato il numero di donne impiegate nel settore industriale di età compresa fra i 18 e i 44 anni, e perché tra i figli delle operaie si registrava un’alta percentuale di mortalità infantile.  </a:t>
            </a:r>
          </a:p>
          <a:p>
            <a:pPr algn="just"/>
            <a:endParaRPr lang="it-IT" sz="1900" dirty="0">
              <a:solidFill>
                <a:schemeClr val="bg1"/>
              </a:solidFill>
              <a:latin typeface="Baskerville Old Face" panose="02020602080505020303" pitchFamily="18" charset="0"/>
            </a:endParaRPr>
          </a:p>
        </p:txBody>
      </p:sp>
      <p:pic>
        <p:nvPicPr>
          <p:cNvPr id="8" name="Picture 6" descr="Hauts-de-France : le Familistère de Guise, un voyage en utopie">
            <a:extLst>
              <a:ext uri="{FF2B5EF4-FFF2-40B4-BE49-F238E27FC236}">
                <a16:creationId xmlns:a16="http://schemas.microsoft.com/office/drawing/2014/main" id="{352DBA25-0C68-4AB7-9CA2-72B9C2D5BF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7371" y="1619250"/>
            <a:ext cx="3765652" cy="26402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4536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useBgFill="1">
        <p:nvSpPr>
          <p:cNvPr id="14" name="Freeform: Shape 15">
            <a:extLst>
              <a:ext uri="{FF2B5EF4-FFF2-40B4-BE49-F238E27FC236}">
                <a16:creationId xmlns:a16="http://schemas.microsoft.com/office/drawing/2014/main" id="{C5486FEF-95C5-433A-8B8C-9C07A3C3881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099082"/>
          </a:xfrm>
          <a:custGeom>
            <a:avLst/>
            <a:gdLst>
              <a:gd name="connsiteX0" fmla="*/ 7230262 w 12192000"/>
              <a:gd name="connsiteY0" fmla="*/ 5906862 h 6099082"/>
              <a:gd name="connsiteX1" fmla="*/ 7197115 w 12192000"/>
              <a:gd name="connsiteY1" fmla="*/ 5913338 h 6099082"/>
              <a:gd name="connsiteX2" fmla="*/ 7214545 w 12192000"/>
              <a:gd name="connsiteY2" fmla="*/ 5911744 h 6099082"/>
              <a:gd name="connsiteX3" fmla="*/ 7230262 w 12192000"/>
              <a:gd name="connsiteY3" fmla="*/ 5906862 h 6099082"/>
              <a:gd name="connsiteX4" fmla="*/ 7009120 w 12192000"/>
              <a:gd name="connsiteY4" fmla="*/ 5850263 h 6099082"/>
              <a:gd name="connsiteX5" fmla="*/ 7021563 w 12192000"/>
              <a:gd name="connsiteY5" fmla="*/ 5861355 h 6099082"/>
              <a:gd name="connsiteX6" fmla="*/ 7021563 w 12192000"/>
              <a:gd name="connsiteY6" fmla="*/ 5861354 h 6099082"/>
              <a:gd name="connsiteX7" fmla="*/ 7768443 w 12192000"/>
              <a:gd name="connsiteY7" fmla="*/ 5742074 h 6099082"/>
              <a:gd name="connsiteX8" fmla="*/ 7768443 w 12192000"/>
              <a:gd name="connsiteY8" fmla="*/ 5742075 h 6099082"/>
              <a:gd name="connsiteX9" fmla="*/ 7792447 w 12192000"/>
              <a:gd name="connsiteY9" fmla="*/ 5764553 h 6099082"/>
              <a:gd name="connsiteX10" fmla="*/ 7768443 w 12192000"/>
              <a:gd name="connsiteY10" fmla="*/ 5742074 h 6099082"/>
              <a:gd name="connsiteX11" fmla="*/ 4038748 w 12192000"/>
              <a:gd name="connsiteY11" fmla="*/ 5739955 h 6099082"/>
              <a:gd name="connsiteX12" fmla="*/ 4030517 w 12192000"/>
              <a:gd name="connsiteY12" fmla="*/ 5751599 h 6099082"/>
              <a:gd name="connsiteX13" fmla="*/ 4015609 w 12192000"/>
              <a:gd name="connsiteY13" fmla="*/ 5770450 h 6099082"/>
              <a:gd name="connsiteX14" fmla="*/ 3996845 w 12192000"/>
              <a:gd name="connsiteY14" fmla="*/ 5780104 h 6099082"/>
              <a:gd name="connsiteX15" fmla="*/ 4030518 w 12192000"/>
              <a:gd name="connsiteY15" fmla="*/ 5751599 h 6099082"/>
              <a:gd name="connsiteX16" fmla="*/ 6245343 w 12192000"/>
              <a:gd name="connsiteY16" fmla="*/ 5736549 h 6099082"/>
              <a:gd name="connsiteX17" fmla="*/ 6274406 w 12192000"/>
              <a:gd name="connsiteY17" fmla="*/ 5743345 h 6099082"/>
              <a:gd name="connsiteX18" fmla="*/ 6291246 w 12192000"/>
              <a:gd name="connsiteY18" fmla="*/ 5749662 h 6099082"/>
              <a:gd name="connsiteX19" fmla="*/ 6291385 w 12192000"/>
              <a:gd name="connsiteY19" fmla="*/ 5749714 h 6099082"/>
              <a:gd name="connsiteX20" fmla="*/ 6306284 w 12192000"/>
              <a:gd name="connsiteY20" fmla="*/ 5755552 h 6099082"/>
              <a:gd name="connsiteX21" fmla="*/ 6308075 w 12192000"/>
              <a:gd name="connsiteY21" fmla="*/ 5755968 h 6099082"/>
              <a:gd name="connsiteX22" fmla="*/ 6313854 w 12192000"/>
              <a:gd name="connsiteY22" fmla="*/ 5758133 h 6099082"/>
              <a:gd name="connsiteX23" fmla="*/ 6337047 w 12192000"/>
              <a:gd name="connsiteY23" fmla="*/ 5762696 h 6099082"/>
              <a:gd name="connsiteX24" fmla="*/ 6308075 w 12192000"/>
              <a:gd name="connsiteY24" fmla="*/ 5755968 h 6099082"/>
              <a:gd name="connsiteX25" fmla="*/ 6291385 w 12192000"/>
              <a:gd name="connsiteY25" fmla="*/ 5749714 h 6099082"/>
              <a:gd name="connsiteX26" fmla="*/ 6276197 w 12192000"/>
              <a:gd name="connsiteY26" fmla="*/ 5743764 h 6099082"/>
              <a:gd name="connsiteX27" fmla="*/ 6274406 w 12192000"/>
              <a:gd name="connsiteY27" fmla="*/ 5743345 h 6099082"/>
              <a:gd name="connsiteX28" fmla="*/ 6268612 w 12192000"/>
              <a:gd name="connsiteY28" fmla="*/ 5741171 h 6099082"/>
              <a:gd name="connsiteX29" fmla="*/ 6245343 w 12192000"/>
              <a:gd name="connsiteY29" fmla="*/ 5736549 h 6099082"/>
              <a:gd name="connsiteX30" fmla="*/ 3871824 w 12192000"/>
              <a:gd name="connsiteY30" fmla="*/ 5726642 h 6099082"/>
              <a:gd name="connsiteX31" fmla="*/ 3908498 w 12192000"/>
              <a:gd name="connsiteY31" fmla="*/ 5756123 h 6099082"/>
              <a:gd name="connsiteX32" fmla="*/ 3908984 w 12192000"/>
              <a:gd name="connsiteY32" fmla="*/ 5756350 h 6099082"/>
              <a:gd name="connsiteX33" fmla="*/ 3908498 w 12192000"/>
              <a:gd name="connsiteY33" fmla="*/ 5756123 h 6099082"/>
              <a:gd name="connsiteX34" fmla="*/ 3871824 w 12192000"/>
              <a:gd name="connsiteY34" fmla="*/ 5726642 h 6099082"/>
              <a:gd name="connsiteX35" fmla="*/ 6558837 w 12192000"/>
              <a:gd name="connsiteY35" fmla="*/ 5706717 h 6099082"/>
              <a:gd name="connsiteX36" fmla="*/ 6529984 w 12192000"/>
              <a:gd name="connsiteY36" fmla="*/ 5708163 h 6099082"/>
              <a:gd name="connsiteX37" fmla="*/ 6589207 w 12192000"/>
              <a:gd name="connsiteY37" fmla="*/ 5711593 h 6099082"/>
              <a:gd name="connsiteX38" fmla="*/ 6558837 w 12192000"/>
              <a:gd name="connsiteY38" fmla="*/ 5706717 h 6099082"/>
              <a:gd name="connsiteX39" fmla="*/ 4834454 w 12192000"/>
              <a:gd name="connsiteY39" fmla="*/ 5646059 h 6099082"/>
              <a:gd name="connsiteX40" fmla="*/ 4883985 w 12192000"/>
              <a:gd name="connsiteY40" fmla="*/ 5670301 h 6099082"/>
              <a:gd name="connsiteX41" fmla="*/ 4858238 w 12192000"/>
              <a:gd name="connsiteY41" fmla="*/ 5663787 h 6099082"/>
              <a:gd name="connsiteX42" fmla="*/ 4834454 w 12192000"/>
              <a:gd name="connsiteY42" fmla="*/ 5646059 h 6099082"/>
              <a:gd name="connsiteX43" fmla="*/ 5056443 w 12192000"/>
              <a:gd name="connsiteY43" fmla="*/ 5643725 h 6099082"/>
              <a:gd name="connsiteX44" fmla="*/ 5072588 w 12192000"/>
              <a:gd name="connsiteY44" fmla="*/ 5644505 h 6099082"/>
              <a:gd name="connsiteX45" fmla="*/ 5089161 w 12192000"/>
              <a:gd name="connsiteY45" fmla="*/ 5653107 h 6099082"/>
              <a:gd name="connsiteX46" fmla="*/ 5056443 w 12192000"/>
              <a:gd name="connsiteY46" fmla="*/ 5643725 h 6099082"/>
              <a:gd name="connsiteX47" fmla="*/ 739852 w 12192000"/>
              <a:gd name="connsiteY47" fmla="*/ 5343843 h 6099082"/>
              <a:gd name="connsiteX48" fmla="*/ 724278 w 12192000"/>
              <a:gd name="connsiteY48" fmla="*/ 5365062 h 6099082"/>
              <a:gd name="connsiteX49" fmla="*/ 708621 w 12192000"/>
              <a:gd name="connsiteY49" fmla="*/ 5381222 h 6099082"/>
              <a:gd name="connsiteX50" fmla="*/ 691439 w 12192000"/>
              <a:gd name="connsiteY50" fmla="*/ 5386697 h 6099082"/>
              <a:gd name="connsiteX51" fmla="*/ 708622 w 12192000"/>
              <a:gd name="connsiteY51" fmla="*/ 5381222 h 6099082"/>
              <a:gd name="connsiteX52" fmla="*/ 724279 w 12192000"/>
              <a:gd name="connsiteY52" fmla="*/ 5365062 h 6099082"/>
              <a:gd name="connsiteX53" fmla="*/ 739852 w 12192000"/>
              <a:gd name="connsiteY53" fmla="*/ 5343843 h 6099082"/>
              <a:gd name="connsiteX54" fmla="*/ 8934151 w 12192000"/>
              <a:gd name="connsiteY54" fmla="*/ 5275333 h 6099082"/>
              <a:gd name="connsiteX55" fmla="*/ 8954249 w 12192000"/>
              <a:gd name="connsiteY55" fmla="*/ 5290264 h 6099082"/>
              <a:gd name="connsiteX56" fmla="*/ 8962389 w 12192000"/>
              <a:gd name="connsiteY56" fmla="*/ 5293563 h 6099082"/>
              <a:gd name="connsiteX57" fmla="*/ 8954250 w 12192000"/>
              <a:gd name="connsiteY57" fmla="*/ 5290264 h 6099082"/>
              <a:gd name="connsiteX58" fmla="*/ 8934151 w 12192000"/>
              <a:gd name="connsiteY58" fmla="*/ 5275333 h 6099082"/>
              <a:gd name="connsiteX59" fmla="*/ 2314816 w 12192000"/>
              <a:gd name="connsiteY59" fmla="*/ 5273737 h 6099082"/>
              <a:gd name="connsiteX60" fmla="*/ 2300909 w 12192000"/>
              <a:gd name="connsiteY60" fmla="*/ 5279143 h 6099082"/>
              <a:gd name="connsiteX61" fmla="*/ 2216515 w 12192000"/>
              <a:gd name="connsiteY61" fmla="*/ 5314887 h 6099082"/>
              <a:gd name="connsiteX62" fmla="*/ 2300910 w 12192000"/>
              <a:gd name="connsiteY62" fmla="*/ 5279143 h 6099082"/>
              <a:gd name="connsiteX63" fmla="*/ 1916629 w 12192000"/>
              <a:gd name="connsiteY63" fmla="*/ 5252000 h 6099082"/>
              <a:gd name="connsiteX64" fmla="*/ 1907132 w 12192000"/>
              <a:gd name="connsiteY64" fmla="*/ 5255330 h 6099082"/>
              <a:gd name="connsiteX65" fmla="*/ 1866619 w 12192000"/>
              <a:gd name="connsiteY65" fmla="*/ 5265015 h 6099082"/>
              <a:gd name="connsiteX66" fmla="*/ 1907133 w 12192000"/>
              <a:gd name="connsiteY66" fmla="*/ 5255330 h 6099082"/>
              <a:gd name="connsiteX67" fmla="*/ 2058204 w 12192000"/>
              <a:gd name="connsiteY67" fmla="*/ 5241232 h 6099082"/>
              <a:gd name="connsiteX68" fmla="*/ 2108194 w 12192000"/>
              <a:gd name="connsiteY68" fmla="*/ 5255939 h 6099082"/>
              <a:gd name="connsiteX69" fmla="*/ 2058204 w 12192000"/>
              <a:gd name="connsiteY69" fmla="*/ 5241232 h 6099082"/>
              <a:gd name="connsiteX70" fmla="*/ 0 w 12192000"/>
              <a:gd name="connsiteY70" fmla="*/ 0 h 6099082"/>
              <a:gd name="connsiteX71" fmla="*/ 12191456 w 12192000"/>
              <a:gd name="connsiteY71" fmla="*/ 0 h 6099082"/>
              <a:gd name="connsiteX72" fmla="*/ 12191456 w 12192000"/>
              <a:gd name="connsiteY72" fmla="*/ 873938 h 6099082"/>
              <a:gd name="connsiteX73" fmla="*/ 12192000 w 12192000"/>
              <a:gd name="connsiteY73" fmla="*/ 873938 h 6099082"/>
              <a:gd name="connsiteX74" fmla="*/ 12192000 w 12192000"/>
              <a:gd name="connsiteY74" fmla="*/ 3249107 h 6099082"/>
              <a:gd name="connsiteX75" fmla="*/ 12192000 w 12192000"/>
              <a:gd name="connsiteY75" fmla="*/ 3283970 h 6099082"/>
              <a:gd name="connsiteX76" fmla="*/ 12192000 w 12192000"/>
              <a:gd name="connsiteY76" fmla="*/ 3681702 h 6099082"/>
              <a:gd name="connsiteX77" fmla="*/ 12160947 w 12192000"/>
              <a:gd name="connsiteY77" fmla="*/ 3710323 h 6099082"/>
              <a:gd name="connsiteX78" fmla="*/ 12026448 w 12192000"/>
              <a:gd name="connsiteY78" fmla="*/ 3770523 h 6099082"/>
              <a:gd name="connsiteX79" fmla="*/ 11986443 w 12192000"/>
              <a:gd name="connsiteY79" fmla="*/ 3786526 h 6099082"/>
              <a:gd name="connsiteX80" fmla="*/ 11821656 w 12192000"/>
              <a:gd name="connsiteY80" fmla="*/ 3889591 h 6099082"/>
              <a:gd name="connsiteX81" fmla="*/ 11672489 w 12192000"/>
              <a:gd name="connsiteY81" fmla="*/ 4017039 h 6099082"/>
              <a:gd name="connsiteX82" fmla="*/ 11562947 w 12192000"/>
              <a:gd name="connsiteY82" fmla="*/ 4168300 h 6099082"/>
              <a:gd name="connsiteX83" fmla="*/ 11532275 w 12192000"/>
              <a:gd name="connsiteY83" fmla="*/ 4204307 h 6099082"/>
              <a:gd name="connsiteX84" fmla="*/ 11448453 w 12192000"/>
              <a:gd name="connsiteY84" fmla="*/ 4249457 h 6099082"/>
              <a:gd name="connsiteX85" fmla="*/ 11374346 w 12192000"/>
              <a:gd name="connsiteY85" fmla="*/ 4283366 h 6099082"/>
              <a:gd name="connsiteX86" fmla="*/ 11320623 w 12192000"/>
              <a:gd name="connsiteY86" fmla="*/ 4320897 h 6099082"/>
              <a:gd name="connsiteX87" fmla="*/ 11275283 w 12192000"/>
              <a:gd name="connsiteY87" fmla="*/ 4355378 h 6099082"/>
              <a:gd name="connsiteX88" fmla="*/ 11172600 w 12192000"/>
              <a:gd name="connsiteY88" fmla="*/ 4444536 h 6099082"/>
              <a:gd name="connsiteX89" fmla="*/ 11058869 w 12192000"/>
              <a:gd name="connsiteY89" fmla="*/ 4519786 h 6099082"/>
              <a:gd name="connsiteX90" fmla="*/ 10967423 w 12192000"/>
              <a:gd name="connsiteY90" fmla="*/ 4611991 h 6099082"/>
              <a:gd name="connsiteX91" fmla="*/ 10929704 w 12192000"/>
              <a:gd name="connsiteY91" fmla="*/ 4661903 h 6099082"/>
              <a:gd name="connsiteX92" fmla="*/ 10850453 w 12192000"/>
              <a:gd name="connsiteY92" fmla="*/ 4696003 h 6099082"/>
              <a:gd name="connsiteX93" fmla="*/ 10764534 w 12192000"/>
              <a:gd name="connsiteY93" fmla="*/ 4749345 h 6099082"/>
              <a:gd name="connsiteX94" fmla="*/ 10703573 w 12192000"/>
              <a:gd name="connsiteY94" fmla="*/ 4802305 h 6099082"/>
              <a:gd name="connsiteX95" fmla="*/ 10656519 w 12192000"/>
              <a:gd name="connsiteY95" fmla="*/ 4837740 h 6099082"/>
              <a:gd name="connsiteX96" fmla="*/ 10590031 w 12192000"/>
              <a:gd name="connsiteY96" fmla="*/ 4873366 h 6099082"/>
              <a:gd name="connsiteX97" fmla="*/ 10523354 w 12192000"/>
              <a:gd name="connsiteY97" fmla="*/ 4920039 h 6099082"/>
              <a:gd name="connsiteX98" fmla="*/ 10490969 w 12192000"/>
              <a:gd name="connsiteY98" fmla="*/ 4948806 h 6099082"/>
              <a:gd name="connsiteX99" fmla="*/ 10428291 w 12192000"/>
              <a:gd name="connsiteY99" fmla="*/ 4996622 h 6099082"/>
              <a:gd name="connsiteX100" fmla="*/ 10363709 w 12192000"/>
              <a:gd name="connsiteY100" fmla="*/ 5041201 h 6099082"/>
              <a:gd name="connsiteX101" fmla="*/ 10242357 w 12192000"/>
              <a:gd name="connsiteY101" fmla="*/ 5092257 h 6099082"/>
              <a:gd name="connsiteX102" fmla="*/ 10131863 w 12192000"/>
              <a:gd name="connsiteY102" fmla="*/ 5167315 h 6099082"/>
              <a:gd name="connsiteX103" fmla="*/ 10044230 w 12192000"/>
              <a:gd name="connsiteY103" fmla="*/ 5222182 h 6099082"/>
              <a:gd name="connsiteX104" fmla="*/ 9993175 w 12192000"/>
              <a:gd name="connsiteY104" fmla="*/ 5258189 h 6099082"/>
              <a:gd name="connsiteX105" fmla="*/ 9899446 w 12192000"/>
              <a:gd name="connsiteY105" fmla="*/ 5338582 h 6099082"/>
              <a:gd name="connsiteX106" fmla="*/ 9754088 w 12192000"/>
              <a:gd name="connsiteY106" fmla="*/ 5423166 h 6099082"/>
              <a:gd name="connsiteX107" fmla="*/ 9666265 w 12192000"/>
              <a:gd name="connsiteY107" fmla="*/ 5468888 h 6099082"/>
              <a:gd name="connsiteX108" fmla="*/ 9477283 w 12192000"/>
              <a:gd name="connsiteY108" fmla="*/ 5537851 h 6099082"/>
              <a:gd name="connsiteX109" fmla="*/ 9416321 w 12192000"/>
              <a:gd name="connsiteY109" fmla="*/ 5562426 h 6099082"/>
              <a:gd name="connsiteX110" fmla="*/ 9346597 w 12192000"/>
              <a:gd name="connsiteY110" fmla="*/ 5578619 h 6099082"/>
              <a:gd name="connsiteX111" fmla="*/ 9234579 w 12192000"/>
              <a:gd name="connsiteY111" fmla="*/ 5616911 h 6099082"/>
              <a:gd name="connsiteX112" fmla="*/ 9015878 w 12192000"/>
              <a:gd name="connsiteY112" fmla="*/ 5682826 h 6099082"/>
              <a:gd name="connsiteX113" fmla="*/ 8967871 w 12192000"/>
              <a:gd name="connsiteY113" fmla="*/ 5692923 h 6099082"/>
              <a:gd name="connsiteX114" fmla="*/ 8845565 w 12192000"/>
              <a:gd name="connsiteY114" fmla="*/ 5735407 h 6099082"/>
              <a:gd name="connsiteX115" fmla="*/ 8772219 w 12192000"/>
              <a:gd name="connsiteY115" fmla="*/ 5763982 h 6099082"/>
              <a:gd name="connsiteX116" fmla="*/ 8711448 w 12192000"/>
              <a:gd name="connsiteY116" fmla="*/ 5780366 h 6099082"/>
              <a:gd name="connsiteX117" fmla="*/ 8657726 w 12192000"/>
              <a:gd name="connsiteY117" fmla="*/ 5787986 h 6099082"/>
              <a:gd name="connsiteX118" fmla="*/ 8516369 w 12192000"/>
              <a:gd name="connsiteY118" fmla="*/ 5825705 h 6099082"/>
              <a:gd name="connsiteX119" fmla="*/ 8459979 w 12192000"/>
              <a:gd name="connsiteY119" fmla="*/ 5840566 h 6099082"/>
              <a:gd name="connsiteX120" fmla="*/ 8313671 w 12192000"/>
              <a:gd name="connsiteY120" fmla="*/ 5891622 h 6099082"/>
              <a:gd name="connsiteX121" fmla="*/ 8189651 w 12192000"/>
              <a:gd name="connsiteY121" fmla="*/ 5925341 h 6099082"/>
              <a:gd name="connsiteX122" fmla="*/ 8137835 w 12192000"/>
              <a:gd name="connsiteY122" fmla="*/ 5941534 h 6099082"/>
              <a:gd name="connsiteX123" fmla="*/ 8019339 w 12192000"/>
              <a:gd name="connsiteY123" fmla="*/ 5968586 h 6099082"/>
              <a:gd name="connsiteX124" fmla="*/ 7952280 w 12192000"/>
              <a:gd name="connsiteY124" fmla="*/ 5987637 h 6099082"/>
              <a:gd name="connsiteX125" fmla="*/ 7788636 w 12192000"/>
              <a:gd name="connsiteY125" fmla="*/ 6009163 h 6099082"/>
              <a:gd name="connsiteX126" fmla="*/ 7619655 w 12192000"/>
              <a:gd name="connsiteY126" fmla="*/ 6029928 h 6099082"/>
              <a:gd name="connsiteX127" fmla="*/ 7526880 w 12192000"/>
              <a:gd name="connsiteY127" fmla="*/ 6036786 h 6099082"/>
              <a:gd name="connsiteX128" fmla="*/ 7445916 w 12192000"/>
              <a:gd name="connsiteY128" fmla="*/ 6047647 h 6099082"/>
              <a:gd name="connsiteX129" fmla="*/ 7375428 w 12192000"/>
              <a:gd name="connsiteY129" fmla="*/ 6054505 h 6099082"/>
              <a:gd name="connsiteX130" fmla="*/ 7263220 w 12192000"/>
              <a:gd name="connsiteY130" fmla="*/ 6068411 h 6099082"/>
              <a:gd name="connsiteX131" fmla="*/ 7216547 w 12192000"/>
              <a:gd name="connsiteY131" fmla="*/ 6072032 h 6099082"/>
              <a:gd name="connsiteX132" fmla="*/ 7106432 w 12192000"/>
              <a:gd name="connsiteY132" fmla="*/ 6071840 h 6099082"/>
              <a:gd name="connsiteX133" fmla="*/ 7068141 w 12192000"/>
              <a:gd name="connsiteY133" fmla="*/ 6069936 h 6099082"/>
              <a:gd name="connsiteX134" fmla="*/ 6994415 w 12192000"/>
              <a:gd name="connsiteY134" fmla="*/ 6046313 h 6099082"/>
              <a:gd name="connsiteX135" fmla="*/ 6985653 w 12192000"/>
              <a:gd name="connsiteY135" fmla="*/ 6044599 h 6099082"/>
              <a:gd name="connsiteX136" fmla="*/ 6937263 w 12192000"/>
              <a:gd name="connsiteY136" fmla="*/ 6035263 h 6099082"/>
              <a:gd name="connsiteX137" fmla="*/ 6910782 w 12192000"/>
              <a:gd name="connsiteY137" fmla="*/ 6032214 h 6099082"/>
              <a:gd name="connsiteX138" fmla="*/ 6810195 w 12192000"/>
              <a:gd name="connsiteY138" fmla="*/ 6012784 h 6099082"/>
              <a:gd name="connsiteX139" fmla="*/ 6752283 w 12192000"/>
              <a:gd name="connsiteY139" fmla="*/ 6003639 h 6099082"/>
              <a:gd name="connsiteX140" fmla="*/ 6705417 w 12192000"/>
              <a:gd name="connsiteY140" fmla="*/ 6004974 h 6099082"/>
              <a:gd name="connsiteX141" fmla="*/ 6623118 w 12192000"/>
              <a:gd name="connsiteY141" fmla="*/ 6006687 h 6099082"/>
              <a:gd name="connsiteX142" fmla="*/ 6596828 w 12192000"/>
              <a:gd name="connsiteY142" fmla="*/ 6011070 h 6099082"/>
              <a:gd name="connsiteX143" fmla="*/ 6477951 w 12192000"/>
              <a:gd name="connsiteY143" fmla="*/ 5998495 h 6099082"/>
              <a:gd name="connsiteX144" fmla="*/ 6410131 w 12192000"/>
              <a:gd name="connsiteY144" fmla="*/ 5997543 h 6099082"/>
              <a:gd name="connsiteX145" fmla="*/ 6333739 w 12192000"/>
              <a:gd name="connsiteY145" fmla="*/ 5981920 h 6099082"/>
              <a:gd name="connsiteX146" fmla="*/ 6311449 w 12192000"/>
              <a:gd name="connsiteY146" fmla="*/ 5982682 h 6099082"/>
              <a:gd name="connsiteX147" fmla="*/ 6286493 w 12192000"/>
              <a:gd name="connsiteY147" fmla="*/ 5984017 h 6099082"/>
              <a:gd name="connsiteX148" fmla="*/ 6209909 w 12192000"/>
              <a:gd name="connsiteY148" fmla="*/ 5985161 h 6099082"/>
              <a:gd name="connsiteX149" fmla="*/ 6163424 w 12192000"/>
              <a:gd name="connsiteY149" fmla="*/ 5990874 h 6099082"/>
              <a:gd name="connsiteX150" fmla="*/ 6074841 w 12192000"/>
              <a:gd name="connsiteY150" fmla="*/ 5987447 h 6099082"/>
              <a:gd name="connsiteX151" fmla="*/ 6042072 w 12192000"/>
              <a:gd name="connsiteY151" fmla="*/ 5992399 h 6099082"/>
              <a:gd name="connsiteX152" fmla="*/ 5959204 w 12192000"/>
              <a:gd name="connsiteY152" fmla="*/ 5992971 h 6099082"/>
              <a:gd name="connsiteX153" fmla="*/ 5884905 w 12192000"/>
              <a:gd name="connsiteY153" fmla="*/ 5990113 h 6099082"/>
              <a:gd name="connsiteX154" fmla="*/ 5813275 w 12192000"/>
              <a:gd name="connsiteY154" fmla="*/ 5991637 h 6099082"/>
              <a:gd name="connsiteX155" fmla="*/ 5762029 w 12192000"/>
              <a:gd name="connsiteY155" fmla="*/ 5997923 h 6099082"/>
              <a:gd name="connsiteX156" fmla="*/ 5706401 w 12192000"/>
              <a:gd name="connsiteY156" fmla="*/ 6001734 h 6099082"/>
              <a:gd name="connsiteX157" fmla="*/ 5553045 w 12192000"/>
              <a:gd name="connsiteY157" fmla="*/ 6024403 h 6099082"/>
              <a:gd name="connsiteX158" fmla="*/ 5524660 w 12192000"/>
              <a:gd name="connsiteY158" fmla="*/ 6018880 h 6099082"/>
              <a:gd name="connsiteX159" fmla="*/ 5363491 w 12192000"/>
              <a:gd name="connsiteY159" fmla="*/ 6013736 h 6099082"/>
              <a:gd name="connsiteX160" fmla="*/ 5328437 w 12192000"/>
              <a:gd name="connsiteY160" fmla="*/ 6014118 h 6099082"/>
              <a:gd name="connsiteX161" fmla="*/ 5234326 w 12192000"/>
              <a:gd name="connsiteY161" fmla="*/ 5991637 h 6099082"/>
              <a:gd name="connsiteX162" fmla="*/ 5089161 w 12192000"/>
              <a:gd name="connsiteY162" fmla="*/ 6027262 h 6099082"/>
              <a:gd name="connsiteX163" fmla="*/ 4953328 w 12192000"/>
              <a:gd name="connsiteY163" fmla="*/ 6071840 h 6099082"/>
              <a:gd name="connsiteX164" fmla="*/ 4936184 w 12192000"/>
              <a:gd name="connsiteY164" fmla="*/ 6077555 h 6099082"/>
              <a:gd name="connsiteX165" fmla="*/ 4887414 w 12192000"/>
              <a:gd name="connsiteY165" fmla="*/ 6087272 h 6099082"/>
              <a:gd name="connsiteX166" fmla="*/ 4827024 w 12192000"/>
              <a:gd name="connsiteY166" fmla="*/ 6090701 h 6099082"/>
              <a:gd name="connsiteX167" fmla="*/ 4750439 w 12192000"/>
              <a:gd name="connsiteY167" fmla="*/ 6099082 h 6099082"/>
              <a:gd name="connsiteX168" fmla="*/ 4689097 w 12192000"/>
              <a:gd name="connsiteY168" fmla="*/ 6088605 h 6099082"/>
              <a:gd name="connsiteX169" fmla="*/ 4603368 w 12192000"/>
              <a:gd name="connsiteY169" fmla="*/ 6072984 h 6099082"/>
              <a:gd name="connsiteX170" fmla="*/ 4522595 w 12192000"/>
              <a:gd name="connsiteY170" fmla="*/ 6058123 h 6099082"/>
              <a:gd name="connsiteX171" fmla="*/ 4497067 w 12192000"/>
              <a:gd name="connsiteY171" fmla="*/ 6075649 h 6099082"/>
              <a:gd name="connsiteX172" fmla="*/ 4457632 w 12192000"/>
              <a:gd name="connsiteY172" fmla="*/ 6090890 h 6099082"/>
              <a:gd name="connsiteX173" fmla="*/ 4413816 w 12192000"/>
              <a:gd name="connsiteY173" fmla="*/ 6072601 h 6099082"/>
              <a:gd name="connsiteX174" fmla="*/ 4311323 w 12192000"/>
              <a:gd name="connsiteY174" fmla="*/ 6034693 h 6099082"/>
              <a:gd name="connsiteX175" fmla="*/ 4246551 w 12192000"/>
              <a:gd name="connsiteY175" fmla="*/ 6032976 h 6099082"/>
              <a:gd name="connsiteX176" fmla="*/ 4105766 w 12192000"/>
              <a:gd name="connsiteY176" fmla="*/ 6016784 h 6099082"/>
              <a:gd name="connsiteX177" fmla="*/ 4013753 w 12192000"/>
              <a:gd name="connsiteY177" fmla="*/ 5993733 h 6099082"/>
              <a:gd name="connsiteX178" fmla="*/ 3947648 w 12192000"/>
              <a:gd name="connsiteY178" fmla="*/ 5967634 h 6099082"/>
              <a:gd name="connsiteX179" fmla="*/ 3852966 w 12192000"/>
              <a:gd name="connsiteY179" fmla="*/ 5933533 h 6099082"/>
              <a:gd name="connsiteX180" fmla="*/ 3757902 w 12192000"/>
              <a:gd name="connsiteY180" fmla="*/ 5915816 h 6099082"/>
              <a:gd name="connsiteX181" fmla="*/ 3689131 w 12192000"/>
              <a:gd name="connsiteY181" fmla="*/ 5893526 h 6099082"/>
              <a:gd name="connsiteX182" fmla="*/ 3605116 w 12192000"/>
              <a:gd name="connsiteY182" fmla="*/ 5878285 h 6099082"/>
              <a:gd name="connsiteX183" fmla="*/ 3534629 w 12192000"/>
              <a:gd name="connsiteY183" fmla="*/ 5877715 h 6099082"/>
              <a:gd name="connsiteX184" fmla="*/ 3424135 w 12192000"/>
              <a:gd name="connsiteY184" fmla="*/ 5880382 h 6099082"/>
              <a:gd name="connsiteX185" fmla="*/ 3288877 w 12192000"/>
              <a:gd name="connsiteY185" fmla="*/ 5834280 h 6099082"/>
              <a:gd name="connsiteX186" fmla="*/ 3234202 w 12192000"/>
              <a:gd name="connsiteY186" fmla="*/ 5823991 h 6099082"/>
              <a:gd name="connsiteX187" fmla="*/ 3182763 w 12192000"/>
              <a:gd name="connsiteY187" fmla="*/ 5819229 h 6099082"/>
              <a:gd name="connsiteX188" fmla="*/ 3073604 w 12192000"/>
              <a:gd name="connsiteY188" fmla="*/ 5788558 h 6099082"/>
              <a:gd name="connsiteX189" fmla="*/ 3029216 w 12192000"/>
              <a:gd name="connsiteY189" fmla="*/ 5778459 h 6099082"/>
              <a:gd name="connsiteX190" fmla="*/ 2967110 w 12192000"/>
              <a:gd name="connsiteY190" fmla="*/ 5778651 h 6099082"/>
              <a:gd name="connsiteX191" fmla="*/ 2854140 w 12192000"/>
              <a:gd name="connsiteY191" fmla="*/ 5764553 h 6099082"/>
              <a:gd name="connsiteX192" fmla="*/ 2741360 w 12192000"/>
              <a:gd name="connsiteY192" fmla="*/ 5723403 h 6099082"/>
              <a:gd name="connsiteX193" fmla="*/ 2693543 w 12192000"/>
              <a:gd name="connsiteY193" fmla="*/ 5727405 h 6099082"/>
              <a:gd name="connsiteX194" fmla="*/ 2676398 w 12192000"/>
              <a:gd name="connsiteY194" fmla="*/ 5726453 h 6099082"/>
              <a:gd name="connsiteX195" fmla="*/ 2522279 w 12192000"/>
              <a:gd name="connsiteY195" fmla="*/ 5703782 h 6099082"/>
              <a:gd name="connsiteX196" fmla="*/ 2506847 w 12192000"/>
              <a:gd name="connsiteY196" fmla="*/ 5701305 h 6099082"/>
              <a:gd name="connsiteX197" fmla="*/ 2434456 w 12192000"/>
              <a:gd name="connsiteY197" fmla="*/ 5681112 h 6099082"/>
              <a:gd name="connsiteX198" fmla="*/ 2251948 w 12192000"/>
              <a:gd name="connsiteY198" fmla="*/ 5668538 h 6099082"/>
              <a:gd name="connsiteX199" fmla="*/ 2240710 w 12192000"/>
              <a:gd name="connsiteY199" fmla="*/ 5667014 h 6099082"/>
              <a:gd name="connsiteX200" fmla="*/ 2179556 w 12192000"/>
              <a:gd name="connsiteY200" fmla="*/ 5677111 h 6099082"/>
              <a:gd name="connsiteX201" fmla="*/ 2149267 w 12192000"/>
              <a:gd name="connsiteY201" fmla="*/ 5691399 h 6099082"/>
              <a:gd name="connsiteX202" fmla="*/ 2102021 w 12192000"/>
              <a:gd name="connsiteY202" fmla="*/ 5706259 h 6099082"/>
              <a:gd name="connsiteX203" fmla="*/ 2054013 w 12192000"/>
              <a:gd name="connsiteY203" fmla="*/ 5711784 h 6099082"/>
              <a:gd name="connsiteX204" fmla="*/ 1973429 w 12192000"/>
              <a:gd name="connsiteY204" fmla="*/ 5689303 h 6099082"/>
              <a:gd name="connsiteX205" fmla="*/ 1944092 w 12192000"/>
              <a:gd name="connsiteY205" fmla="*/ 5687017 h 6099082"/>
              <a:gd name="connsiteX206" fmla="*/ 1878748 w 12192000"/>
              <a:gd name="connsiteY206" fmla="*/ 5676159 h 6099082"/>
              <a:gd name="connsiteX207" fmla="*/ 1821596 w 12192000"/>
              <a:gd name="connsiteY207" fmla="*/ 5676920 h 6099082"/>
              <a:gd name="connsiteX208" fmla="*/ 1775684 w 12192000"/>
              <a:gd name="connsiteY208" fmla="*/ 5694257 h 6099082"/>
              <a:gd name="connsiteX209" fmla="*/ 1709006 w 12192000"/>
              <a:gd name="connsiteY209" fmla="*/ 5697685 h 6099082"/>
              <a:gd name="connsiteX210" fmla="*/ 1665950 w 12192000"/>
              <a:gd name="connsiteY210" fmla="*/ 5685113 h 6099082"/>
              <a:gd name="connsiteX211" fmla="*/ 1657188 w 12192000"/>
              <a:gd name="connsiteY211" fmla="*/ 5683399 h 6099082"/>
              <a:gd name="connsiteX212" fmla="*/ 1544598 w 12192000"/>
              <a:gd name="connsiteY212" fmla="*/ 5682634 h 6099082"/>
              <a:gd name="connsiteX213" fmla="*/ 1404006 w 12192000"/>
              <a:gd name="connsiteY213" fmla="*/ 5720546 h 6099082"/>
              <a:gd name="connsiteX214" fmla="*/ 1380762 w 12192000"/>
              <a:gd name="connsiteY214" fmla="*/ 5728549 h 6099082"/>
              <a:gd name="connsiteX215" fmla="*/ 1267411 w 12192000"/>
              <a:gd name="connsiteY215" fmla="*/ 5742455 h 6099082"/>
              <a:gd name="connsiteX216" fmla="*/ 1206641 w 12192000"/>
              <a:gd name="connsiteY216" fmla="*/ 5756553 h 6099082"/>
              <a:gd name="connsiteX217" fmla="*/ 1162823 w 12192000"/>
              <a:gd name="connsiteY217" fmla="*/ 5757315 h 6099082"/>
              <a:gd name="connsiteX218" fmla="*/ 1109865 w 12192000"/>
              <a:gd name="connsiteY218" fmla="*/ 5782270 h 6099082"/>
              <a:gd name="connsiteX219" fmla="*/ 1092527 w 12192000"/>
              <a:gd name="connsiteY219" fmla="*/ 5793130 h 6099082"/>
              <a:gd name="connsiteX220" fmla="*/ 1071762 w 12192000"/>
              <a:gd name="connsiteY220" fmla="*/ 5799607 h 6099082"/>
              <a:gd name="connsiteX221" fmla="*/ 977653 w 12192000"/>
              <a:gd name="connsiteY221" fmla="*/ 5820182 h 6099082"/>
              <a:gd name="connsiteX222" fmla="*/ 960887 w 12192000"/>
              <a:gd name="connsiteY222" fmla="*/ 5831801 h 6099082"/>
              <a:gd name="connsiteX223" fmla="*/ 949646 w 12192000"/>
              <a:gd name="connsiteY223" fmla="*/ 5839042 h 6099082"/>
              <a:gd name="connsiteX224" fmla="*/ 858205 w 12192000"/>
              <a:gd name="connsiteY224" fmla="*/ 5851234 h 6099082"/>
              <a:gd name="connsiteX225" fmla="*/ 801053 w 12192000"/>
              <a:gd name="connsiteY225" fmla="*/ 5885715 h 6099082"/>
              <a:gd name="connsiteX226" fmla="*/ 785432 w 12192000"/>
              <a:gd name="connsiteY226" fmla="*/ 5900384 h 6099082"/>
              <a:gd name="connsiteX227" fmla="*/ 730754 w 12192000"/>
              <a:gd name="connsiteY227" fmla="*/ 5922482 h 6099082"/>
              <a:gd name="connsiteX228" fmla="*/ 546917 w 12192000"/>
              <a:gd name="connsiteY228" fmla="*/ 5964966 h 6099082"/>
              <a:gd name="connsiteX229" fmla="*/ 494337 w 12192000"/>
              <a:gd name="connsiteY229" fmla="*/ 5949915 h 6099082"/>
              <a:gd name="connsiteX230" fmla="*/ 394511 w 12192000"/>
              <a:gd name="connsiteY230" fmla="*/ 5990303 h 6099082"/>
              <a:gd name="connsiteX231" fmla="*/ 307259 w 12192000"/>
              <a:gd name="connsiteY231" fmla="*/ 6013163 h 6099082"/>
              <a:gd name="connsiteX232" fmla="*/ 274873 w 12192000"/>
              <a:gd name="connsiteY232" fmla="*/ 6018690 h 6099082"/>
              <a:gd name="connsiteX233" fmla="*/ 172384 w 12192000"/>
              <a:gd name="connsiteY233" fmla="*/ 6028786 h 6099082"/>
              <a:gd name="connsiteX234" fmla="*/ 119613 w 12192000"/>
              <a:gd name="connsiteY234" fmla="*/ 6051647 h 6099082"/>
              <a:gd name="connsiteX235" fmla="*/ 61197 w 12192000"/>
              <a:gd name="connsiteY235" fmla="*/ 6069150 h 6099082"/>
              <a:gd name="connsiteX236" fmla="*/ 544 w 12192000"/>
              <a:gd name="connsiteY236" fmla="*/ 6073921 h 6099082"/>
              <a:gd name="connsiteX237" fmla="*/ 544 w 12192000"/>
              <a:gd name="connsiteY237" fmla="*/ 5946682 h 6099082"/>
              <a:gd name="connsiteX238" fmla="*/ 0 w 12192000"/>
              <a:gd name="connsiteY238" fmla="*/ 5946682 h 6099082"/>
              <a:gd name="connsiteX239" fmla="*/ 0 w 12192000"/>
              <a:gd name="connsiteY239" fmla="*/ 1335314 h 6099082"/>
              <a:gd name="connsiteX240" fmla="*/ 0 w 12192000"/>
              <a:gd name="connsiteY240" fmla="*/ 873938 h 609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12192000" h="6099082">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6" y="5749662"/>
                </a:lnTo>
                <a:lnTo>
                  <a:pt x="6291385" y="5749714"/>
                </a:lnTo>
                <a:lnTo>
                  <a:pt x="6306284" y="5755552"/>
                </a:lnTo>
                <a:lnTo>
                  <a:pt x="6308075" y="5755968"/>
                </a:lnTo>
                <a:lnTo>
                  <a:pt x="6313854" y="5758133"/>
                </a:lnTo>
                <a:cubicBezTo>
                  <a:pt x="6321454" y="5760521"/>
                  <a:pt x="6329151" y="5762258"/>
                  <a:pt x="6337047" y="5762696"/>
                </a:cubicBezTo>
                <a:lnTo>
                  <a:pt x="6308075" y="5755968"/>
                </a:lnTo>
                <a:lnTo>
                  <a:pt x="6291385" y="5749714"/>
                </a:lnTo>
                <a:lnTo>
                  <a:pt x="6276197" y="5743764"/>
                </a:lnTo>
                <a:lnTo>
                  <a:pt x="6274406" y="5743345"/>
                </a:lnTo>
                <a:lnTo>
                  <a:pt x="6268612" y="5741171"/>
                </a:lnTo>
                <a:cubicBezTo>
                  <a:pt x="6260996" y="5738770"/>
                  <a:pt x="6253273" y="5737013"/>
                  <a:pt x="6245343" y="5736549"/>
                </a:cubicBezTo>
                <a:close/>
                <a:moveTo>
                  <a:pt x="3871824" y="5726642"/>
                </a:moveTo>
                <a:cubicBezTo>
                  <a:pt x="3883350" y="5738834"/>
                  <a:pt x="3895591" y="5748360"/>
                  <a:pt x="3908498" y="5756123"/>
                </a:cubicBezTo>
                <a:lnTo>
                  <a:pt x="3908984" y="5756350"/>
                </a:lnTo>
                <a:lnTo>
                  <a:pt x="3908498" y="5756123"/>
                </a:lnTo>
                <a:cubicBezTo>
                  <a:pt x="3895591" y="5748360"/>
                  <a:pt x="3883351" y="5738834"/>
                  <a:pt x="3871824" y="5726642"/>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5" y="5670301"/>
                </a:cubicBezTo>
                <a:lnTo>
                  <a:pt x="4858238" y="5663787"/>
                </a:lnTo>
                <a:cubicBezTo>
                  <a:pt x="4849944" y="5659978"/>
                  <a:pt x="4841980" y="5654298"/>
                  <a:pt x="4834454" y="5646059"/>
                </a:cubicBezTo>
                <a:close/>
                <a:moveTo>
                  <a:pt x="5056443" y="5643725"/>
                </a:moveTo>
                <a:lnTo>
                  <a:pt x="5072588" y="5644505"/>
                </a:lnTo>
                <a:cubicBezTo>
                  <a:pt x="5078053" y="5645963"/>
                  <a:pt x="5083589" y="5648726"/>
                  <a:pt x="5089161" y="5653107"/>
                </a:cubicBezTo>
                <a:cubicBezTo>
                  <a:pt x="5078018"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4" y="5990874"/>
                </a:cubicBezTo>
                <a:cubicBezTo>
                  <a:pt x="6133897" y="5985351"/>
                  <a:pt x="6104368" y="5997733"/>
                  <a:pt x="6074841" y="5987447"/>
                </a:cubicBezTo>
                <a:cubicBezTo>
                  <a:pt x="6065695" y="5984399"/>
                  <a:pt x="6053123" y="5992019"/>
                  <a:pt x="6042072" y="5992399"/>
                </a:cubicBezTo>
                <a:cubicBezTo>
                  <a:pt x="6014449" y="5993351"/>
                  <a:pt x="5986827" y="5993161"/>
                  <a:pt x="5959204" y="5992971"/>
                </a:cubicBezTo>
                <a:cubicBezTo>
                  <a:pt x="5934437" y="5992781"/>
                  <a:pt x="5908718" y="5995447"/>
                  <a:pt x="5884905" y="5990113"/>
                </a:cubicBezTo>
                <a:cubicBezTo>
                  <a:pt x="5859949" y="5984399"/>
                  <a:pt x="5837470" y="5985161"/>
                  <a:pt x="5813275" y="5991637"/>
                </a:cubicBezTo>
                <a:cubicBezTo>
                  <a:pt x="5796701" y="5996019"/>
                  <a:pt x="5779174" y="5996591"/>
                  <a:pt x="5762029" y="5997923"/>
                </a:cubicBezTo>
                <a:cubicBezTo>
                  <a:pt x="5743551" y="5999447"/>
                  <a:pt x="5723166" y="5995447"/>
                  <a:pt x="5706401" y="6001734"/>
                </a:cubicBezTo>
                <a:cubicBezTo>
                  <a:pt x="5656488" y="6020403"/>
                  <a:pt x="5605243" y="6024403"/>
                  <a:pt x="5553045" y="6024403"/>
                </a:cubicBezTo>
                <a:cubicBezTo>
                  <a:pt x="5543518" y="6024403"/>
                  <a:pt x="5533801" y="6021738"/>
                  <a:pt x="5524660" y="6018880"/>
                </a:cubicBezTo>
                <a:cubicBezTo>
                  <a:pt x="5471316" y="6001734"/>
                  <a:pt x="5417784" y="6003257"/>
                  <a:pt x="5363491" y="6013736"/>
                </a:cubicBezTo>
                <a:cubicBezTo>
                  <a:pt x="5352249" y="6016022"/>
                  <a:pt x="5339677" y="6016403"/>
                  <a:pt x="5328437" y="6014118"/>
                </a:cubicBezTo>
                <a:cubicBezTo>
                  <a:pt x="5296812" y="6007449"/>
                  <a:pt x="5266141" y="5996399"/>
                  <a:pt x="5234326" y="5991637"/>
                </a:cubicBezTo>
                <a:cubicBezTo>
                  <a:pt x="5181748" y="5983826"/>
                  <a:pt x="5136216" y="6010115"/>
                  <a:pt x="5089161" y="6027262"/>
                </a:cubicBezTo>
                <a:cubicBezTo>
                  <a:pt x="5044391" y="6043455"/>
                  <a:pt x="5006291" y="6080032"/>
                  <a:pt x="4953328" y="6071840"/>
                </a:cubicBezTo>
                <a:cubicBezTo>
                  <a:pt x="4947996" y="6071078"/>
                  <a:pt x="4942089" y="6076222"/>
                  <a:pt x="4936184" y="6077555"/>
                </a:cubicBezTo>
                <a:cubicBezTo>
                  <a:pt x="4919991" y="6081176"/>
                  <a:pt x="4903799" y="6085555"/>
                  <a:pt x="4887414" y="6087272"/>
                </a:cubicBezTo>
                <a:cubicBezTo>
                  <a:pt x="4867412" y="6089558"/>
                  <a:pt x="4847027" y="6088797"/>
                  <a:pt x="4827024" y="6090701"/>
                </a:cubicBezTo>
                <a:cubicBezTo>
                  <a:pt x="4801305" y="6092986"/>
                  <a:pt x="4775968" y="6099082"/>
                  <a:pt x="4750439" y="6099082"/>
                </a:cubicBezTo>
                <a:cubicBezTo>
                  <a:pt x="4729865" y="6099082"/>
                  <a:pt x="4709480" y="6092034"/>
                  <a:pt x="4689097" y="6088605"/>
                </a:cubicBezTo>
                <a:cubicBezTo>
                  <a:pt x="4660331" y="6083842"/>
                  <a:pt x="4628705" y="6085176"/>
                  <a:pt x="4603368" y="6072984"/>
                </a:cubicBezTo>
                <a:cubicBezTo>
                  <a:pt x="4576318" y="6060029"/>
                  <a:pt x="4550599" y="6054123"/>
                  <a:pt x="4522595" y="6058123"/>
                </a:cubicBezTo>
                <a:cubicBezTo>
                  <a:pt x="4513260" y="6059457"/>
                  <a:pt x="4501257" y="6067459"/>
                  <a:pt x="4497067" y="6075649"/>
                </a:cubicBezTo>
                <a:cubicBezTo>
                  <a:pt x="4487731" y="6093938"/>
                  <a:pt x="4474968" y="6097178"/>
                  <a:pt x="4457632" y="6090890"/>
                </a:cubicBezTo>
                <a:cubicBezTo>
                  <a:pt x="4442581" y="6085555"/>
                  <a:pt x="4424103" y="6082890"/>
                  <a:pt x="4413816" y="6072601"/>
                </a:cubicBezTo>
                <a:cubicBezTo>
                  <a:pt x="4384668" y="6043455"/>
                  <a:pt x="4347518" y="6042503"/>
                  <a:pt x="4311323" y="6034693"/>
                </a:cubicBezTo>
                <a:cubicBezTo>
                  <a:pt x="4289227" y="6029928"/>
                  <a:pt x="4268649" y="6029738"/>
                  <a:pt x="4246551" y="6032976"/>
                </a:cubicBezTo>
                <a:cubicBezTo>
                  <a:pt x="4198545"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ln>
            <a:noFill/>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8" name="Group 17">
            <a:extLst>
              <a:ext uri="{FF2B5EF4-FFF2-40B4-BE49-F238E27FC236}">
                <a16:creationId xmlns:a16="http://schemas.microsoft.com/office/drawing/2014/main" id="{4252769E-B9F0-4068-A645-5BBEF16E9C2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3296010"/>
            <a:ext cx="12191456" cy="2849975"/>
            <a:chOff x="476" y="-3923156"/>
            <a:chExt cx="10667524" cy="2493728"/>
          </a:xfrm>
        </p:grpSpPr>
        <p:sp>
          <p:nvSpPr>
            <p:cNvPr id="19" name="Freeform: Shape 18">
              <a:extLst>
                <a:ext uri="{FF2B5EF4-FFF2-40B4-BE49-F238E27FC236}">
                  <a16:creationId xmlns:a16="http://schemas.microsoft.com/office/drawing/2014/main" id="{1E12D6AD-7096-45BB-9C02-468B2704C15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39953252-97DE-4766-B2F6-E4FDA2FDA6A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4" name="Immagine 3">
            <a:extLst>
              <a:ext uri="{FF2B5EF4-FFF2-40B4-BE49-F238E27FC236}">
                <a16:creationId xmlns:a16="http://schemas.microsoft.com/office/drawing/2014/main" id="{7BCFB630-8640-42F8-AC38-A99F9E73A0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6131" y="6145985"/>
            <a:ext cx="1553725" cy="589049"/>
          </a:xfrm>
          <a:prstGeom prst="rect">
            <a:avLst/>
          </a:prstGeom>
        </p:spPr>
      </p:pic>
      <p:sp>
        <p:nvSpPr>
          <p:cNvPr id="12" name="CasellaDiTesto 11">
            <a:extLst>
              <a:ext uri="{FF2B5EF4-FFF2-40B4-BE49-F238E27FC236}">
                <a16:creationId xmlns:a16="http://schemas.microsoft.com/office/drawing/2014/main" id="{51106479-F3DC-4968-B835-1CBCEE97D0A7}"/>
              </a:ext>
            </a:extLst>
          </p:cNvPr>
          <p:cNvSpPr txBox="1"/>
          <p:nvPr/>
        </p:nvSpPr>
        <p:spPr>
          <a:xfrm>
            <a:off x="556940" y="211415"/>
            <a:ext cx="11077575" cy="2754600"/>
          </a:xfrm>
          <a:prstGeom prst="rect">
            <a:avLst/>
          </a:prstGeom>
          <a:noFill/>
        </p:spPr>
        <p:txBody>
          <a:bodyPr wrap="square" rtlCol="0">
            <a:spAutoFit/>
          </a:bodyPr>
          <a:lstStyle/>
          <a:p>
            <a:pPr marL="417150" indent="-342900" algn="just">
              <a:spcBef>
                <a:spcPts val="0"/>
              </a:spcBef>
              <a:buFont typeface="Wingdings" panose="05000000000000000000" pitchFamily="2" charset="2"/>
              <a:buChar char="v"/>
            </a:pPr>
            <a:r>
              <a:rPr lang="it-IT" sz="2200" b="1" i="1" u="sng" dirty="0">
                <a:solidFill>
                  <a:schemeClr val="bg1"/>
                </a:solidFill>
                <a:latin typeface="Baskerville Old Face" panose="02020602080505020303" pitchFamily="18" charset="0"/>
              </a:rPr>
              <a:t>Gocce di latte</a:t>
            </a:r>
            <a:r>
              <a:rPr lang="it-IT" sz="2200" b="1" dirty="0">
                <a:solidFill>
                  <a:schemeClr val="bg1"/>
                </a:solidFill>
                <a:latin typeface="Baskerville Old Face" panose="02020602080505020303" pitchFamily="18" charset="0"/>
              </a:rPr>
              <a:t>:</a:t>
            </a:r>
            <a:r>
              <a:rPr lang="it-IT" sz="2200" dirty="0">
                <a:solidFill>
                  <a:schemeClr val="bg1"/>
                </a:solidFill>
                <a:latin typeface="Baskerville Old Face" panose="02020602080505020303" pitchFamily="18" charset="0"/>
              </a:rPr>
              <a:t> note quella del dottor </a:t>
            </a:r>
            <a:r>
              <a:rPr lang="it-IT" sz="2200" b="1" dirty="0">
                <a:solidFill>
                  <a:schemeClr val="bg1"/>
                </a:solidFill>
                <a:latin typeface="Baskerville Old Face" panose="02020602080505020303" pitchFamily="18" charset="0"/>
              </a:rPr>
              <a:t>Léon Dufour </a:t>
            </a:r>
            <a:r>
              <a:rPr lang="it-IT" sz="2200" dirty="0">
                <a:solidFill>
                  <a:schemeClr val="bg1"/>
                </a:solidFill>
                <a:latin typeface="Baskerville Old Face" panose="02020602080505020303" pitchFamily="18" charset="0"/>
              </a:rPr>
              <a:t>(1856-1928) di </a:t>
            </a:r>
            <a:r>
              <a:rPr lang="it-IT" sz="2200" dirty="0" err="1">
                <a:solidFill>
                  <a:schemeClr val="bg1"/>
                </a:solidFill>
                <a:latin typeface="Baskerville Old Face" panose="02020602080505020303" pitchFamily="18" charset="0"/>
              </a:rPr>
              <a:t>Fécamp</a:t>
            </a:r>
            <a:r>
              <a:rPr lang="it-IT" sz="2200" dirty="0">
                <a:solidFill>
                  <a:schemeClr val="bg1"/>
                </a:solidFill>
                <a:latin typeface="Baskerville Old Face" panose="02020602080505020303" pitchFamily="18" charset="0"/>
              </a:rPr>
              <a:t> in Normandia del 1894, che comprendeva un dispensario e un servizio di preparazione del latte sterilizzato, distribuito alle madri per un prezzo modesto oppure gratuitamente per le più povere, e che forniva loro anche biberon e tettarelle, e quella di </a:t>
            </a:r>
            <a:r>
              <a:rPr lang="it-IT" sz="2200" b="1" dirty="0">
                <a:solidFill>
                  <a:schemeClr val="bg1"/>
                </a:solidFill>
                <a:latin typeface="Baskerville Old Face" panose="02020602080505020303" pitchFamily="18" charset="0"/>
              </a:rPr>
              <a:t>Gaston </a:t>
            </a:r>
            <a:r>
              <a:rPr lang="it-IT" sz="2200" b="1" dirty="0" err="1">
                <a:solidFill>
                  <a:schemeClr val="bg1"/>
                </a:solidFill>
                <a:latin typeface="Baskerville Old Face" panose="02020602080505020303" pitchFamily="18" charset="0"/>
              </a:rPr>
              <a:t>Variot</a:t>
            </a:r>
            <a:r>
              <a:rPr lang="it-IT" sz="2200" b="1" dirty="0">
                <a:solidFill>
                  <a:schemeClr val="bg1"/>
                </a:solidFill>
                <a:latin typeface="Baskerville Old Face" panose="02020602080505020303" pitchFamily="18" charset="0"/>
              </a:rPr>
              <a:t> </a:t>
            </a:r>
            <a:r>
              <a:rPr lang="it-IT" sz="2200" dirty="0">
                <a:solidFill>
                  <a:schemeClr val="bg1"/>
                </a:solidFill>
                <a:latin typeface="Baskerville Old Face" panose="02020602080505020303" pitchFamily="18" charset="0"/>
              </a:rPr>
              <a:t>(1855-1930), il quale nel 1892 aveva aperto a Belleville (Parigi) il primo Dispensario gratuito per i bambini malati; nel 1894, prese il nome di </a:t>
            </a:r>
            <a:r>
              <a:rPr lang="it-IT" sz="2200" i="1" dirty="0">
                <a:solidFill>
                  <a:schemeClr val="bg1"/>
                </a:solidFill>
                <a:latin typeface="Baskerville Old Face" panose="02020602080505020303" pitchFamily="18" charset="0"/>
              </a:rPr>
              <a:t>Goccia di latte di Belleville</a:t>
            </a:r>
            <a:r>
              <a:rPr lang="it-IT" sz="2200" dirty="0">
                <a:solidFill>
                  <a:schemeClr val="bg1"/>
                </a:solidFill>
                <a:latin typeface="Baskerville Old Face" panose="02020602080505020303" pitchFamily="18" charset="0"/>
              </a:rPr>
              <a:t>. Il suo obiettivo era quello di prevenire la cattiva alimentazione dei neonati e di curarli con la distribuzione di bottiglie di latte sterilizzato. </a:t>
            </a:r>
          </a:p>
          <a:p>
            <a:pPr algn="just"/>
            <a:endParaRPr lang="it-IT" sz="1900" dirty="0">
              <a:solidFill>
                <a:schemeClr val="bg1"/>
              </a:solidFill>
              <a:latin typeface="Baskerville Old Face" panose="02020602080505020303" pitchFamily="18" charset="0"/>
            </a:endParaRPr>
          </a:p>
        </p:txBody>
      </p:sp>
      <p:pic>
        <p:nvPicPr>
          <p:cNvPr id="2" name="Picture 2" descr="Photographes en Rhône-Alpes::[Pouponnière de la Société des Usines ...">
            <a:extLst>
              <a:ext uri="{FF2B5EF4-FFF2-40B4-BE49-F238E27FC236}">
                <a16:creationId xmlns:a16="http://schemas.microsoft.com/office/drawing/2014/main" id="{DD70D892-EF46-4216-8349-B056241DE87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667" t="26338" r="3651" b="6155"/>
          <a:stretch/>
        </p:blipFill>
        <p:spPr bwMode="auto">
          <a:xfrm>
            <a:off x="6712614" y="2760641"/>
            <a:ext cx="4861409" cy="32499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Picture 4" descr="Bicentenario Godin: eventi al Familisterio di Guisa – gallery ...">
            <a:extLst>
              <a:ext uri="{FF2B5EF4-FFF2-40B4-BE49-F238E27FC236}">
                <a16:creationId xmlns:a16="http://schemas.microsoft.com/office/drawing/2014/main" id="{162A261B-7809-41CD-A97A-B3FF739912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849" y="2760641"/>
            <a:ext cx="5538788" cy="38859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6617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useBgFill="1">
        <p:nvSpPr>
          <p:cNvPr id="14" name="Freeform: Shape 15">
            <a:extLst>
              <a:ext uri="{FF2B5EF4-FFF2-40B4-BE49-F238E27FC236}">
                <a16:creationId xmlns:a16="http://schemas.microsoft.com/office/drawing/2014/main" id="{C5486FEF-95C5-433A-8B8C-9C07A3C3881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099082"/>
          </a:xfrm>
          <a:custGeom>
            <a:avLst/>
            <a:gdLst>
              <a:gd name="connsiteX0" fmla="*/ 7230262 w 12192000"/>
              <a:gd name="connsiteY0" fmla="*/ 5906862 h 6099082"/>
              <a:gd name="connsiteX1" fmla="*/ 7197115 w 12192000"/>
              <a:gd name="connsiteY1" fmla="*/ 5913338 h 6099082"/>
              <a:gd name="connsiteX2" fmla="*/ 7214545 w 12192000"/>
              <a:gd name="connsiteY2" fmla="*/ 5911744 h 6099082"/>
              <a:gd name="connsiteX3" fmla="*/ 7230262 w 12192000"/>
              <a:gd name="connsiteY3" fmla="*/ 5906862 h 6099082"/>
              <a:gd name="connsiteX4" fmla="*/ 7009120 w 12192000"/>
              <a:gd name="connsiteY4" fmla="*/ 5850263 h 6099082"/>
              <a:gd name="connsiteX5" fmla="*/ 7021563 w 12192000"/>
              <a:gd name="connsiteY5" fmla="*/ 5861355 h 6099082"/>
              <a:gd name="connsiteX6" fmla="*/ 7021563 w 12192000"/>
              <a:gd name="connsiteY6" fmla="*/ 5861354 h 6099082"/>
              <a:gd name="connsiteX7" fmla="*/ 7768443 w 12192000"/>
              <a:gd name="connsiteY7" fmla="*/ 5742074 h 6099082"/>
              <a:gd name="connsiteX8" fmla="*/ 7768443 w 12192000"/>
              <a:gd name="connsiteY8" fmla="*/ 5742075 h 6099082"/>
              <a:gd name="connsiteX9" fmla="*/ 7792447 w 12192000"/>
              <a:gd name="connsiteY9" fmla="*/ 5764553 h 6099082"/>
              <a:gd name="connsiteX10" fmla="*/ 7768443 w 12192000"/>
              <a:gd name="connsiteY10" fmla="*/ 5742074 h 6099082"/>
              <a:gd name="connsiteX11" fmla="*/ 4038748 w 12192000"/>
              <a:gd name="connsiteY11" fmla="*/ 5739955 h 6099082"/>
              <a:gd name="connsiteX12" fmla="*/ 4030517 w 12192000"/>
              <a:gd name="connsiteY12" fmla="*/ 5751599 h 6099082"/>
              <a:gd name="connsiteX13" fmla="*/ 4015609 w 12192000"/>
              <a:gd name="connsiteY13" fmla="*/ 5770450 h 6099082"/>
              <a:gd name="connsiteX14" fmla="*/ 3996845 w 12192000"/>
              <a:gd name="connsiteY14" fmla="*/ 5780104 h 6099082"/>
              <a:gd name="connsiteX15" fmla="*/ 4030518 w 12192000"/>
              <a:gd name="connsiteY15" fmla="*/ 5751599 h 6099082"/>
              <a:gd name="connsiteX16" fmla="*/ 6245343 w 12192000"/>
              <a:gd name="connsiteY16" fmla="*/ 5736549 h 6099082"/>
              <a:gd name="connsiteX17" fmla="*/ 6274406 w 12192000"/>
              <a:gd name="connsiteY17" fmla="*/ 5743345 h 6099082"/>
              <a:gd name="connsiteX18" fmla="*/ 6291246 w 12192000"/>
              <a:gd name="connsiteY18" fmla="*/ 5749662 h 6099082"/>
              <a:gd name="connsiteX19" fmla="*/ 6291385 w 12192000"/>
              <a:gd name="connsiteY19" fmla="*/ 5749714 h 6099082"/>
              <a:gd name="connsiteX20" fmla="*/ 6306284 w 12192000"/>
              <a:gd name="connsiteY20" fmla="*/ 5755552 h 6099082"/>
              <a:gd name="connsiteX21" fmla="*/ 6308075 w 12192000"/>
              <a:gd name="connsiteY21" fmla="*/ 5755968 h 6099082"/>
              <a:gd name="connsiteX22" fmla="*/ 6313854 w 12192000"/>
              <a:gd name="connsiteY22" fmla="*/ 5758133 h 6099082"/>
              <a:gd name="connsiteX23" fmla="*/ 6337047 w 12192000"/>
              <a:gd name="connsiteY23" fmla="*/ 5762696 h 6099082"/>
              <a:gd name="connsiteX24" fmla="*/ 6308075 w 12192000"/>
              <a:gd name="connsiteY24" fmla="*/ 5755968 h 6099082"/>
              <a:gd name="connsiteX25" fmla="*/ 6291385 w 12192000"/>
              <a:gd name="connsiteY25" fmla="*/ 5749714 h 6099082"/>
              <a:gd name="connsiteX26" fmla="*/ 6276197 w 12192000"/>
              <a:gd name="connsiteY26" fmla="*/ 5743764 h 6099082"/>
              <a:gd name="connsiteX27" fmla="*/ 6274406 w 12192000"/>
              <a:gd name="connsiteY27" fmla="*/ 5743345 h 6099082"/>
              <a:gd name="connsiteX28" fmla="*/ 6268612 w 12192000"/>
              <a:gd name="connsiteY28" fmla="*/ 5741171 h 6099082"/>
              <a:gd name="connsiteX29" fmla="*/ 6245343 w 12192000"/>
              <a:gd name="connsiteY29" fmla="*/ 5736549 h 6099082"/>
              <a:gd name="connsiteX30" fmla="*/ 3871824 w 12192000"/>
              <a:gd name="connsiteY30" fmla="*/ 5726642 h 6099082"/>
              <a:gd name="connsiteX31" fmla="*/ 3908498 w 12192000"/>
              <a:gd name="connsiteY31" fmla="*/ 5756123 h 6099082"/>
              <a:gd name="connsiteX32" fmla="*/ 3908984 w 12192000"/>
              <a:gd name="connsiteY32" fmla="*/ 5756350 h 6099082"/>
              <a:gd name="connsiteX33" fmla="*/ 3908498 w 12192000"/>
              <a:gd name="connsiteY33" fmla="*/ 5756123 h 6099082"/>
              <a:gd name="connsiteX34" fmla="*/ 3871824 w 12192000"/>
              <a:gd name="connsiteY34" fmla="*/ 5726642 h 6099082"/>
              <a:gd name="connsiteX35" fmla="*/ 6558837 w 12192000"/>
              <a:gd name="connsiteY35" fmla="*/ 5706717 h 6099082"/>
              <a:gd name="connsiteX36" fmla="*/ 6529984 w 12192000"/>
              <a:gd name="connsiteY36" fmla="*/ 5708163 h 6099082"/>
              <a:gd name="connsiteX37" fmla="*/ 6589207 w 12192000"/>
              <a:gd name="connsiteY37" fmla="*/ 5711593 h 6099082"/>
              <a:gd name="connsiteX38" fmla="*/ 6558837 w 12192000"/>
              <a:gd name="connsiteY38" fmla="*/ 5706717 h 6099082"/>
              <a:gd name="connsiteX39" fmla="*/ 4834454 w 12192000"/>
              <a:gd name="connsiteY39" fmla="*/ 5646059 h 6099082"/>
              <a:gd name="connsiteX40" fmla="*/ 4883985 w 12192000"/>
              <a:gd name="connsiteY40" fmla="*/ 5670301 h 6099082"/>
              <a:gd name="connsiteX41" fmla="*/ 4858238 w 12192000"/>
              <a:gd name="connsiteY41" fmla="*/ 5663787 h 6099082"/>
              <a:gd name="connsiteX42" fmla="*/ 4834454 w 12192000"/>
              <a:gd name="connsiteY42" fmla="*/ 5646059 h 6099082"/>
              <a:gd name="connsiteX43" fmla="*/ 5056443 w 12192000"/>
              <a:gd name="connsiteY43" fmla="*/ 5643725 h 6099082"/>
              <a:gd name="connsiteX44" fmla="*/ 5072588 w 12192000"/>
              <a:gd name="connsiteY44" fmla="*/ 5644505 h 6099082"/>
              <a:gd name="connsiteX45" fmla="*/ 5089161 w 12192000"/>
              <a:gd name="connsiteY45" fmla="*/ 5653107 h 6099082"/>
              <a:gd name="connsiteX46" fmla="*/ 5056443 w 12192000"/>
              <a:gd name="connsiteY46" fmla="*/ 5643725 h 6099082"/>
              <a:gd name="connsiteX47" fmla="*/ 739852 w 12192000"/>
              <a:gd name="connsiteY47" fmla="*/ 5343843 h 6099082"/>
              <a:gd name="connsiteX48" fmla="*/ 724278 w 12192000"/>
              <a:gd name="connsiteY48" fmla="*/ 5365062 h 6099082"/>
              <a:gd name="connsiteX49" fmla="*/ 708621 w 12192000"/>
              <a:gd name="connsiteY49" fmla="*/ 5381222 h 6099082"/>
              <a:gd name="connsiteX50" fmla="*/ 691439 w 12192000"/>
              <a:gd name="connsiteY50" fmla="*/ 5386697 h 6099082"/>
              <a:gd name="connsiteX51" fmla="*/ 708622 w 12192000"/>
              <a:gd name="connsiteY51" fmla="*/ 5381222 h 6099082"/>
              <a:gd name="connsiteX52" fmla="*/ 724279 w 12192000"/>
              <a:gd name="connsiteY52" fmla="*/ 5365062 h 6099082"/>
              <a:gd name="connsiteX53" fmla="*/ 739852 w 12192000"/>
              <a:gd name="connsiteY53" fmla="*/ 5343843 h 6099082"/>
              <a:gd name="connsiteX54" fmla="*/ 8934151 w 12192000"/>
              <a:gd name="connsiteY54" fmla="*/ 5275333 h 6099082"/>
              <a:gd name="connsiteX55" fmla="*/ 8954249 w 12192000"/>
              <a:gd name="connsiteY55" fmla="*/ 5290264 h 6099082"/>
              <a:gd name="connsiteX56" fmla="*/ 8962389 w 12192000"/>
              <a:gd name="connsiteY56" fmla="*/ 5293563 h 6099082"/>
              <a:gd name="connsiteX57" fmla="*/ 8954250 w 12192000"/>
              <a:gd name="connsiteY57" fmla="*/ 5290264 h 6099082"/>
              <a:gd name="connsiteX58" fmla="*/ 8934151 w 12192000"/>
              <a:gd name="connsiteY58" fmla="*/ 5275333 h 6099082"/>
              <a:gd name="connsiteX59" fmla="*/ 2314816 w 12192000"/>
              <a:gd name="connsiteY59" fmla="*/ 5273737 h 6099082"/>
              <a:gd name="connsiteX60" fmla="*/ 2300909 w 12192000"/>
              <a:gd name="connsiteY60" fmla="*/ 5279143 h 6099082"/>
              <a:gd name="connsiteX61" fmla="*/ 2216515 w 12192000"/>
              <a:gd name="connsiteY61" fmla="*/ 5314887 h 6099082"/>
              <a:gd name="connsiteX62" fmla="*/ 2300910 w 12192000"/>
              <a:gd name="connsiteY62" fmla="*/ 5279143 h 6099082"/>
              <a:gd name="connsiteX63" fmla="*/ 1916629 w 12192000"/>
              <a:gd name="connsiteY63" fmla="*/ 5252000 h 6099082"/>
              <a:gd name="connsiteX64" fmla="*/ 1907132 w 12192000"/>
              <a:gd name="connsiteY64" fmla="*/ 5255330 h 6099082"/>
              <a:gd name="connsiteX65" fmla="*/ 1866619 w 12192000"/>
              <a:gd name="connsiteY65" fmla="*/ 5265015 h 6099082"/>
              <a:gd name="connsiteX66" fmla="*/ 1907133 w 12192000"/>
              <a:gd name="connsiteY66" fmla="*/ 5255330 h 6099082"/>
              <a:gd name="connsiteX67" fmla="*/ 2058204 w 12192000"/>
              <a:gd name="connsiteY67" fmla="*/ 5241232 h 6099082"/>
              <a:gd name="connsiteX68" fmla="*/ 2108194 w 12192000"/>
              <a:gd name="connsiteY68" fmla="*/ 5255939 h 6099082"/>
              <a:gd name="connsiteX69" fmla="*/ 2058204 w 12192000"/>
              <a:gd name="connsiteY69" fmla="*/ 5241232 h 6099082"/>
              <a:gd name="connsiteX70" fmla="*/ 0 w 12192000"/>
              <a:gd name="connsiteY70" fmla="*/ 0 h 6099082"/>
              <a:gd name="connsiteX71" fmla="*/ 12191456 w 12192000"/>
              <a:gd name="connsiteY71" fmla="*/ 0 h 6099082"/>
              <a:gd name="connsiteX72" fmla="*/ 12191456 w 12192000"/>
              <a:gd name="connsiteY72" fmla="*/ 873938 h 6099082"/>
              <a:gd name="connsiteX73" fmla="*/ 12192000 w 12192000"/>
              <a:gd name="connsiteY73" fmla="*/ 873938 h 6099082"/>
              <a:gd name="connsiteX74" fmla="*/ 12192000 w 12192000"/>
              <a:gd name="connsiteY74" fmla="*/ 3249107 h 6099082"/>
              <a:gd name="connsiteX75" fmla="*/ 12192000 w 12192000"/>
              <a:gd name="connsiteY75" fmla="*/ 3283970 h 6099082"/>
              <a:gd name="connsiteX76" fmla="*/ 12192000 w 12192000"/>
              <a:gd name="connsiteY76" fmla="*/ 3681702 h 6099082"/>
              <a:gd name="connsiteX77" fmla="*/ 12160947 w 12192000"/>
              <a:gd name="connsiteY77" fmla="*/ 3710323 h 6099082"/>
              <a:gd name="connsiteX78" fmla="*/ 12026448 w 12192000"/>
              <a:gd name="connsiteY78" fmla="*/ 3770523 h 6099082"/>
              <a:gd name="connsiteX79" fmla="*/ 11986443 w 12192000"/>
              <a:gd name="connsiteY79" fmla="*/ 3786526 h 6099082"/>
              <a:gd name="connsiteX80" fmla="*/ 11821656 w 12192000"/>
              <a:gd name="connsiteY80" fmla="*/ 3889591 h 6099082"/>
              <a:gd name="connsiteX81" fmla="*/ 11672489 w 12192000"/>
              <a:gd name="connsiteY81" fmla="*/ 4017039 h 6099082"/>
              <a:gd name="connsiteX82" fmla="*/ 11562947 w 12192000"/>
              <a:gd name="connsiteY82" fmla="*/ 4168300 h 6099082"/>
              <a:gd name="connsiteX83" fmla="*/ 11532275 w 12192000"/>
              <a:gd name="connsiteY83" fmla="*/ 4204307 h 6099082"/>
              <a:gd name="connsiteX84" fmla="*/ 11448453 w 12192000"/>
              <a:gd name="connsiteY84" fmla="*/ 4249457 h 6099082"/>
              <a:gd name="connsiteX85" fmla="*/ 11374346 w 12192000"/>
              <a:gd name="connsiteY85" fmla="*/ 4283366 h 6099082"/>
              <a:gd name="connsiteX86" fmla="*/ 11320623 w 12192000"/>
              <a:gd name="connsiteY86" fmla="*/ 4320897 h 6099082"/>
              <a:gd name="connsiteX87" fmla="*/ 11275283 w 12192000"/>
              <a:gd name="connsiteY87" fmla="*/ 4355378 h 6099082"/>
              <a:gd name="connsiteX88" fmla="*/ 11172600 w 12192000"/>
              <a:gd name="connsiteY88" fmla="*/ 4444536 h 6099082"/>
              <a:gd name="connsiteX89" fmla="*/ 11058869 w 12192000"/>
              <a:gd name="connsiteY89" fmla="*/ 4519786 h 6099082"/>
              <a:gd name="connsiteX90" fmla="*/ 10967423 w 12192000"/>
              <a:gd name="connsiteY90" fmla="*/ 4611991 h 6099082"/>
              <a:gd name="connsiteX91" fmla="*/ 10929704 w 12192000"/>
              <a:gd name="connsiteY91" fmla="*/ 4661903 h 6099082"/>
              <a:gd name="connsiteX92" fmla="*/ 10850453 w 12192000"/>
              <a:gd name="connsiteY92" fmla="*/ 4696003 h 6099082"/>
              <a:gd name="connsiteX93" fmla="*/ 10764534 w 12192000"/>
              <a:gd name="connsiteY93" fmla="*/ 4749345 h 6099082"/>
              <a:gd name="connsiteX94" fmla="*/ 10703573 w 12192000"/>
              <a:gd name="connsiteY94" fmla="*/ 4802305 h 6099082"/>
              <a:gd name="connsiteX95" fmla="*/ 10656519 w 12192000"/>
              <a:gd name="connsiteY95" fmla="*/ 4837740 h 6099082"/>
              <a:gd name="connsiteX96" fmla="*/ 10590031 w 12192000"/>
              <a:gd name="connsiteY96" fmla="*/ 4873366 h 6099082"/>
              <a:gd name="connsiteX97" fmla="*/ 10523354 w 12192000"/>
              <a:gd name="connsiteY97" fmla="*/ 4920039 h 6099082"/>
              <a:gd name="connsiteX98" fmla="*/ 10490969 w 12192000"/>
              <a:gd name="connsiteY98" fmla="*/ 4948806 h 6099082"/>
              <a:gd name="connsiteX99" fmla="*/ 10428291 w 12192000"/>
              <a:gd name="connsiteY99" fmla="*/ 4996622 h 6099082"/>
              <a:gd name="connsiteX100" fmla="*/ 10363709 w 12192000"/>
              <a:gd name="connsiteY100" fmla="*/ 5041201 h 6099082"/>
              <a:gd name="connsiteX101" fmla="*/ 10242357 w 12192000"/>
              <a:gd name="connsiteY101" fmla="*/ 5092257 h 6099082"/>
              <a:gd name="connsiteX102" fmla="*/ 10131863 w 12192000"/>
              <a:gd name="connsiteY102" fmla="*/ 5167315 h 6099082"/>
              <a:gd name="connsiteX103" fmla="*/ 10044230 w 12192000"/>
              <a:gd name="connsiteY103" fmla="*/ 5222182 h 6099082"/>
              <a:gd name="connsiteX104" fmla="*/ 9993175 w 12192000"/>
              <a:gd name="connsiteY104" fmla="*/ 5258189 h 6099082"/>
              <a:gd name="connsiteX105" fmla="*/ 9899446 w 12192000"/>
              <a:gd name="connsiteY105" fmla="*/ 5338582 h 6099082"/>
              <a:gd name="connsiteX106" fmla="*/ 9754088 w 12192000"/>
              <a:gd name="connsiteY106" fmla="*/ 5423166 h 6099082"/>
              <a:gd name="connsiteX107" fmla="*/ 9666265 w 12192000"/>
              <a:gd name="connsiteY107" fmla="*/ 5468888 h 6099082"/>
              <a:gd name="connsiteX108" fmla="*/ 9477283 w 12192000"/>
              <a:gd name="connsiteY108" fmla="*/ 5537851 h 6099082"/>
              <a:gd name="connsiteX109" fmla="*/ 9416321 w 12192000"/>
              <a:gd name="connsiteY109" fmla="*/ 5562426 h 6099082"/>
              <a:gd name="connsiteX110" fmla="*/ 9346597 w 12192000"/>
              <a:gd name="connsiteY110" fmla="*/ 5578619 h 6099082"/>
              <a:gd name="connsiteX111" fmla="*/ 9234579 w 12192000"/>
              <a:gd name="connsiteY111" fmla="*/ 5616911 h 6099082"/>
              <a:gd name="connsiteX112" fmla="*/ 9015878 w 12192000"/>
              <a:gd name="connsiteY112" fmla="*/ 5682826 h 6099082"/>
              <a:gd name="connsiteX113" fmla="*/ 8967871 w 12192000"/>
              <a:gd name="connsiteY113" fmla="*/ 5692923 h 6099082"/>
              <a:gd name="connsiteX114" fmla="*/ 8845565 w 12192000"/>
              <a:gd name="connsiteY114" fmla="*/ 5735407 h 6099082"/>
              <a:gd name="connsiteX115" fmla="*/ 8772219 w 12192000"/>
              <a:gd name="connsiteY115" fmla="*/ 5763982 h 6099082"/>
              <a:gd name="connsiteX116" fmla="*/ 8711448 w 12192000"/>
              <a:gd name="connsiteY116" fmla="*/ 5780366 h 6099082"/>
              <a:gd name="connsiteX117" fmla="*/ 8657726 w 12192000"/>
              <a:gd name="connsiteY117" fmla="*/ 5787986 h 6099082"/>
              <a:gd name="connsiteX118" fmla="*/ 8516369 w 12192000"/>
              <a:gd name="connsiteY118" fmla="*/ 5825705 h 6099082"/>
              <a:gd name="connsiteX119" fmla="*/ 8459979 w 12192000"/>
              <a:gd name="connsiteY119" fmla="*/ 5840566 h 6099082"/>
              <a:gd name="connsiteX120" fmla="*/ 8313671 w 12192000"/>
              <a:gd name="connsiteY120" fmla="*/ 5891622 h 6099082"/>
              <a:gd name="connsiteX121" fmla="*/ 8189651 w 12192000"/>
              <a:gd name="connsiteY121" fmla="*/ 5925341 h 6099082"/>
              <a:gd name="connsiteX122" fmla="*/ 8137835 w 12192000"/>
              <a:gd name="connsiteY122" fmla="*/ 5941534 h 6099082"/>
              <a:gd name="connsiteX123" fmla="*/ 8019339 w 12192000"/>
              <a:gd name="connsiteY123" fmla="*/ 5968586 h 6099082"/>
              <a:gd name="connsiteX124" fmla="*/ 7952280 w 12192000"/>
              <a:gd name="connsiteY124" fmla="*/ 5987637 h 6099082"/>
              <a:gd name="connsiteX125" fmla="*/ 7788636 w 12192000"/>
              <a:gd name="connsiteY125" fmla="*/ 6009163 h 6099082"/>
              <a:gd name="connsiteX126" fmla="*/ 7619655 w 12192000"/>
              <a:gd name="connsiteY126" fmla="*/ 6029928 h 6099082"/>
              <a:gd name="connsiteX127" fmla="*/ 7526880 w 12192000"/>
              <a:gd name="connsiteY127" fmla="*/ 6036786 h 6099082"/>
              <a:gd name="connsiteX128" fmla="*/ 7445916 w 12192000"/>
              <a:gd name="connsiteY128" fmla="*/ 6047647 h 6099082"/>
              <a:gd name="connsiteX129" fmla="*/ 7375428 w 12192000"/>
              <a:gd name="connsiteY129" fmla="*/ 6054505 h 6099082"/>
              <a:gd name="connsiteX130" fmla="*/ 7263220 w 12192000"/>
              <a:gd name="connsiteY130" fmla="*/ 6068411 h 6099082"/>
              <a:gd name="connsiteX131" fmla="*/ 7216547 w 12192000"/>
              <a:gd name="connsiteY131" fmla="*/ 6072032 h 6099082"/>
              <a:gd name="connsiteX132" fmla="*/ 7106432 w 12192000"/>
              <a:gd name="connsiteY132" fmla="*/ 6071840 h 6099082"/>
              <a:gd name="connsiteX133" fmla="*/ 7068141 w 12192000"/>
              <a:gd name="connsiteY133" fmla="*/ 6069936 h 6099082"/>
              <a:gd name="connsiteX134" fmla="*/ 6994415 w 12192000"/>
              <a:gd name="connsiteY134" fmla="*/ 6046313 h 6099082"/>
              <a:gd name="connsiteX135" fmla="*/ 6985653 w 12192000"/>
              <a:gd name="connsiteY135" fmla="*/ 6044599 h 6099082"/>
              <a:gd name="connsiteX136" fmla="*/ 6937263 w 12192000"/>
              <a:gd name="connsiteY136" fmla="*/ 6035263 h 6099082"/>
              <a:gd name="connsiteX137" fmla="*/ 6910782 w 12192000"/>
              <a:gd name="connsiteY137" fmla="*/ 6032214 h 6099082"/>
              <a:gd name="connsiteX138" fmla="*/ 6810195 w 12192000"/>
              <a:gd name="connsiteY138" fmla="*/ 6012784 h 6099082"/>
              <a:gd name="connsiteX139" fmla="*/ 6752283 w 12192000"/>
              <a:gd name="connsiteY139" fmla="*/ 6003639 h 6099082"/>
              <a:gd name="connsiteX140" fmla="*/ 6705417 w 12192000"/>
              <a:gd name="connsiteY140" fmla="*/ 6004974 h 6099082"/>
              <a:gd name="connsiteX141" fmla="*/ 6623118 w 12192000"/>
              <a:gd name="connsiteY141" fmla="*/ 6006687 h 6099082"/>
              <a:gd name="connsiteX142" fmla="*/ 6596828 w 12192000"/>
              <a:gd name="connsiteY142" fmla="*/ 6011070 h 6099082"/>
              <a:gd name="connsiteX143" fmla="*/ 6477951 w 12192000"/>
              <a:gd name="connsiteY143" fmla="*/ 5998495 h 6099082"/>
              <a:gd name="connsiteX144" fmla="*/ 6410131 w 12192000"/>
              <a:gd name="connsiteY144" fmla="*/ 5997543 h 6099082"/>
              <a:gd name="connsiteX145" fmla="*/ 6333739 w 12192000"/>
              <a:gd name="connsiteY145" fmla="*/ 5981920 h 6099082"/>
              <a:gd name="connsiteX146" fmla="*/ 6311449 w 12192000"/>
              <a:gd name="connsiteY146" fmla="*/ 5982682 h 6099082"/>
              <a:gd name="connsiteX147" fmla="*/ 6286493 w 12192000"/>
              <a:gd name="connsiteY147" fmla="*/ 5984017 h 6099082"/>
              <a:gd name="connsiteX148" fmla="*/ 6209909 w 12192000"/>
              <a:gd name="connsiteY148" fmla="*/ 5985161 h 6099082"/>
              <a:gd name="connsiteX149" fmla="*/ 6163424 w 12192000"/>
              <a:gd name="connsiteY149" fmla="*/ 5990874 h 6099082"/>
              <a:gd name="connsiteX150" fmla="*/ 6074841 w 12192000"/>
              <a:gd name="connsiteY150" fmla="*/ 5987447 h 6099082"/>
              <a:gd name="connsiteX151" fmla="*/ 6042072 w 12192000"/>
              <a:gd name="connsiteY151" fmla="*/ 5992399 h 6099082"/>
              <a:gd name="connsiteX152" fmla="*/ 5959204 w 12192000"/>
              <a:gd name="connsiteY152" fmla="*/ 5992971 h 6099082"/>
              <a:gd name="connsiteX153" fmla="*/ 5884905 w 12192000"/>
              <a:gd name="connsiteY153" fmla="*/ 5990113 h 6099082"/>
              <a:gd name="connsiteX154" fmla="*/ 5813275 w 12192000"/>
              <a:gd name="connsiteY154" fmla="*/ 5991637 h 6099082"/>
              <a:gd name="connsiteX155" fmla="*/ 5762029 w 12192000"/>
              <a:gd name="connsiteY155" fmla="*/ 5997923 h 6099082"/>
              <a:gd name="connsiteX156" fmla="*/ 5706401 w 12192000"/>
              <a:gd name="connsiteY156" fmla="*/ 6001734 h 6099082"/>
              <a:gd name="connsiteX157" fmla="*/ 5553045 w 12192000"/>
              <a:gd name="connsiteY157" fmla="*/ 6024403 h 6099082"/>
              <a:gd name="connsiteX158" fmla="*/ 5524660 w 12192000"/>
              <a:gd name="connsiteY158" fmla="*/ 6018880 h 6099082"/>
              <a:gd name="connsiteX159" fmla="*/ 5363491 w 12192000"/>
              <a:gd name="connsiteY159" fmla="*/ 6013736 h 6099082"/>
              <a:gd name="connsiteX160" fmla="*/ 5328437 w 12192000"/>
              <a:gd name="connsiteY160" fmla="*/ 6014118 h 6099082"/>
              <a:gd name="connsiteX161" fmla="*/ 5234326 w 12192000"/>
              <a:gd name="connsiteY161" fmla="*/ 5991637 h 6099082"/>
              <a:gd name="connsiteX162" fmla="*/ 5089161 w 12192000"/>
              <a:gd name="connsiteY162" fmla="*/ 6027262 h 6099082"/>
              <a:gd name="connsiteX163" fmla="*/ 4953328 w 12192000"/>
              <a:gd name="connsiteY163" fmla="*/ 6071840 h 6099082"/>
              <a:gd name="connsiteX164" fmla="*/ 4936184 w 12192000"/>
              <a:gd name="connsiteY164" fmla="*/ 6077555 h 6099082"/>
              <a:gd name="connsiteX165" fmla="*/ 4887414 w 12192000"/>
              <a:gd name="connsiteY165" fmla="*/ 6087272 h 6099082"/>
              <a:gd name="connsiteX166" fmla="*/ 4827024 w 12192000"/>
              <a:gd name="connsiteY166" fmla="*/ 6090701 h 6099082"/>
              <a:gd name="connsiteX167" fmla="*/ 4750439 w 12192000"/>
              <a:gd name="connsiteY167" fmla="*/ 6099082 h 6099082"/>
              <a:gd name="connsiteX168" fmla="*/ 4689097 w 12192000"/>
              <a:gd name="connsiteY168" fmla="*/ 6088605 h 6099082"/>
              <a:gd name="connsiteX169" fmla="*/ 4603368 w 12192000"/>
              <a:gd name="connsiteY169" fmla="*/ 6072984 h 6099082"/>
              <a:gd name="connsiteX170" fmla="*/ 4522595 w 12192000"/>
              <a:gd name="connsiteY170" fmla="*/ 6058123 h 6099082"/>
              <a:gd name="connsiteX171" fmla="*/ 4497067 w 12192000"/>
              <a:gd name="connsiteY171" fmla="*/ 6075649 h 6099082"/>
              <a:gd name="connsiteX172" fmla="*/ 4457632 w 12192000"/>
              <a:gd name="connsiteY172" fmla="*/ 6090890 h 6099082"/>
              <a:gd name="connsiteX173" fmla="*/ 4413816 w 12192000"/>
              <a:gd name="connsiteY173" fmla="*/ 6072601 h 6099082"/>
              <a:gd name="connsiteX174" fmla="*/ 4311323 w 12192000"/>
              <a:gd name="connsiteY174" fmla="*/ 6034693 h 6099082"/>
              <a:gd name="connsiteX175" fmla="*/ 4246551 w 12192000"/>
              <a:gd name="connsiteY175" fmla="*/ 6032976 h 6099082"/>
              <a:gd name="connsiteX176" fmla="*/ 4105766 w 12192000"/>
              <a:gd name="connsiteY176" fmla="*/ 6016784 h 6099082"/>
              <a:gd name="connsiteX177" fmla="*/ 4013753 w 12192000"/>
              <a:gd name="connsiteY177" fmla="*/ 5993733 h 6099082"/>
              <a:gd name="connsiteX178" fmla="*/ 3947648 w 12192000"/>
              <a:gd name="connsiteY178" fmla="*/ 5967634 h 6099082"/>
              <a:gd name="connsiteX179" fmla="*/ 3852966 w 12192000"/>
              <a:gd name="connsiteY179" fmla="*/ 5933533 h 6099082"/>
              <a:gd name="connsiteX180" fmla="*/ 3757902 w 12192000"/>
              <a:gd name="connsiteY180" fmla="*/ 5915816 h 6099082"/>
              <a:gd name="connsiteX181" fmla="*/ 3689131 w 12192000"/>
              <a:gd name="connsiteY181" fmla="*/ 5893526 h 6099082"/>
              <a:gd name="connsiteX182" fmla="*/ 3605116 w 12192000"/>
              <a:gd name="connsiteY182" fmla="*/ 5878285 h 6099082"/>
              <a:gd name="connsiteX183" fmla="*/ 3534629 w 12192000"/>
              <a:gd name="connsiteY183" fmla="*/ 5877715 h 6099082"/>
              <a:gd name="connsiteX184" fmla="*/ 3424135 w 12192000"/>
              <a:gd name="connsiteY184" fmla="*/ 5880382 h 6099082"/>
              <a:gd name="connsiteX185" fmla="*/ 3288877 w 12192000"/>
              <a:gd name="connsiteY185" fmla="*/ 5834280 h 6099082"/>
              <a:gd name="connsiteX186" fmla="*/ 3234202 w 12192000"/>
              <a:gd name="connsiteY186" fmla="*/ 5823991 h 6099082"/>
              <a:gd name="connsiteX187" fmla="*/ 3182763 w 12192000"/>
              <a:gd name="connsiteY187" fmla="*/ 5819229 h 6099082"/>
              <a:gd name="connsiteX188" fmla="*/ 3073604 w 12192000"/>
              <a:gd name="connsiteY188" fmla="*/ 5788558 h 6099082"/>
              <a:gd name="connsiteX189" fmla="*/ 3029216 w 12192000"/>
              <a:gd name="connsiteY189" fmla="*/ 5778459 h 6099082"/>
              <a:gd name="connsiteX190" fmla="*/ 2967110 w 12192000"/>
              <a:gd name="connsiteY190" fmla="*/ 5778651 h 6099082"/>
              <a:gd name="connsiteX191" fmla="*/ 2854140 w 12192000"/>
              <a:gd name="connsiteY191" fmla="*/ 5764553 h 6099082"/>
              <a:gd name="connsiteX192" fmla="*/ 2741360 w 12192000"/>
              <a:gd name="connsiteY192" fmla="*/ 5723403 h 6099082"/>
              <a:gd name="connsiteX193" fmla="*/ 2693543 w 12192000"/>
              <a:gd name="connsiteY193" fmla="*/ 5727405 h 6099082"/>
              <a:gd name="connsiteX194" fmla="*/ 2676398 w 12192000"/>
              <a:gd name="connsiteY194" fmla="*/ 5726453 h 6099082"/>
              <a:gd name="connsiteX195" fmla="*/ 2522279 w 12192000"/>
              <a:gd name="connsiteY195" fmla="*/ 5703782 h 6099082"/>
              <a:gd name="connsiteX196" fmla="*/ 2506847 w 12192000"/>
              <a:gd name="connsiteY196" fmla="*/ 5701305 h 6099082"/>
              <a:gd name="connsiteX197" fmla="*/ 2434456 w 12192000"/>
              <a:gd name="connsiteY197" fmla="*/ 5681112 h 6099082"/>
              <a:gd name="connsiteX198" fmla="*/ 2251948 w 12192000"/>
              <a:gd name="connsiteY198" fmla="*/ 5668538 h 6099082"/>
              <a:gd name="connsiteX199" fmla="*/ 2240710 w 12192000"/>
              <a:gd name="connsiteY199" fmla="*/ 5667014 h 6099082"/>
              <a:gd name="connsiteX200" fmla="*/ 2179556 w 12192000"/>
              <a:gd name="connsiteY200" fmla="*/ 5677111 h 6099082"/>
              <a:gd name="connsiteX201" fmla="*/ 2149267 w 12192000"/>
              <a:gd name="connsiteY201" fmla="*/ 5691399 h 6099082"/>
              <a:gd name="connsiteX202" fmla="*/ 2102021 w 12192000"/>
              <a:gd name="connsiteY202" fmla="*/ 5706259 h 6099082"/>
              <a:gd name="connsiteX203" fmla="*/ 2054013 w 12192000"/>
              <a:gd name="connsiteY203" fmla="*/ 5711784 h 6099082"/>
              <a:gd name="connsiteX204" fmla="*/ 1973429 w 12192000"/>
              <a:gd name="connsiteY204" fmla="*/ 5689303 h 6099082"/>
              <a:gd name="connsiteX205" fmla="*/ 1944092 w 12192000"/>
              <a:gd name="connsiteY205" fmla="*/ 5687017 h 6099082"/>
              <a:gd name="connsiteX206" fmla="*/ 1878748 w 12192000"/>
              <a:gd name="connsiteY206" fmla="*/ 5676159 h 6099082"/>
              <a:gd name="connsiteX207" fmla="*/ 1821596 w 12192000"/>
              <a:gd name="connsiteY207" fmla="*/ 5676920 h 6099082"/>
              <a:gd name="connsiteX208" fmla="*/ 1775684 w 12192000"/>
              <a:gd name="connsiteY208" fmla="*/ 5694257 h 6099082"/>
              <a:gd name="connsiteX209" fmla="*/ 1709006 w 12192000"/>
              <a:gd name="connsiteY209" fmla="*/ 5697685 h 6099082"/>
              <a:gd name="connsiteX210" fmla="*/ 1665950 w 12192000"/>
              <a:gd name="connsiteY210" fmla="*/ 5685113 h 6099082"/>
              <a:gd name="connsiteX211" fmla="*/ 1657188 w 12192000"/>
              <a:gd name="connsiteY211" fmla="*/ 5683399 h 6099082"/>
              <a:gd name="connsiteX212" fmla="*/ 1544598 w 12192000"/>
              <a:gd name="connsiteY212" fmla="*/ 5682634 h 6099082"/>
              <a:gd name="connsiteX213" fmla="*/ 1404006 w 12192000"/>
              <a:gd name="connsiteY213" fmla="*/ 5720546 h 6099082"/>
              <a:gd name="connsiteX214" fmla="*/ 1380762 w 12192000"/>
              <a:gd name="connsiteY214" fmla="*/ 5728549 h 6099082"/>
              <a:gd name="connsiteX215" fmla="*/ 1267411 w 12192000"/>
              <a:gd name="connsiteY215" fmla="*/ 5742455 h 6099082"/>
              <a:gd name="connsiteX216" fmla="*/ 1206641 w 12192000"/>
              <a:gd name="connsiteY216" fmla="*/ 5756553 h 6099082"/>
              <a:gd name="connsiteX217" fmla="*/ 1162823 w 12192000"/>
              <a:gd name="connsiteY217" fmla="*/ 5757315 h 6099082"/>
              <a:gd name="connsiteX218" fmla="*/ 1109865 w 12192000"/>
              <a:gd name="connsiteY218" fmla="*/ 5782270 h 6099082"/>
              <a:gd name="connsiteX219" fmla="*/ 1092527 w 12192000"/>
              <a:gd name="connsiteY219" fmla="*/ 5793130 h 6099082"/>
              <a:gd name="connsiteX220" fmla="*/ 1071762 w 12192000"/>
              <a:gd name="connsiteY220" fmla="*/ 5799607 h 6099082"/>
              <a:gd name="connsiteX221" fmla="*/ 977653 w 12192000"/>
              <a:gd name="connsiteY221" fmla="*/ 5820182 h 6099082"/>
              <a:gd name="connsiteX222" fmla="*/ 960887 w 12192000"/>
              <a:gd name="connsiteY222" fmla="*/ 5831801 h 6099082"/>
              <a:gd name="connsiteX223" fmla="*/ 949646 w 12192000"/>
              <a:gd name="connsiteY223" fmla="*/ 5839042 h 6099082"/>
              <a:gd name="connsiteX224" fmla="*/ 858205 w 12192000"/>
              <a:gd name="connsiteY224" fmla="*/ 5851234 h 6099082"/>
              <a:gd name="connsiteX225" fmla="*/ 801053 w 12192000"/>
              <a:gd name="connsiteY225" fmla="*/ 5885715 h 6099082"/>
              <a:gd name="connsiteX226" fmla="*/ 785432 w 12192000"/>
              <a:gd name="connsiteY226" fmla="*/ 5900384 h 6099082"/>
              <a:gd name="connsiteX227" fmla="*/ 730754 w 12192000"/>
              <a:gd name="connsiteY227" fmla="*/ 5922482 h 6099082"/>
              <a:gd name="connsiteX228" fmla="*/ 546917 w 12192000"/>
              <a:gd name="connsiteY228" fmla="*/ 5964966 h 6099082"/>
              <a:gd name="connsiteX229" fmla="*/ 494337 w 12192000"/>
              <a:gd name="connsiteY229" fmla="*/ 5949915 h 6099082"/>
              <a:gd name="connsiteX230" fmla="*/ 394511 w 12192000"/>
              <a:gd name="connsiteY230" fmla="*/ 5990303 h 6099082"/>
              <a:gd name="connsiteX231" fmla="*/ 307259 w 12192000"/>
              <a:gd name="connsiteY231" fmla="*/ 6013163 h 6099082"/>
              <a:gd name="connsiteX232" fmla="*/ 274873 w 12192000"/>
              <a:gd name="connsiteY232" fmla="*/ 6018690 h 6099082"/>
              <a:gd name="connsiteX233" fmla="*/ 172384 w 12192000"/>
              <a:gd name="connsiteY233" fmla="*/ 6028786 h 6099082"/>
              <a:gd name="connsiteX234" fmla="*/ 119613 w 12192000"/>
              <a:gd name="connsiteY234" fmla="*/ 6051647 h 6099082"/>
              <a:gd name="connsiteX235" fmla="*/ 61197 w 12192000"/>
              <a:gd name="connsiteY235" fmla="*/ 6069150 h 6099082"/>
              <a:gd name="connsiteX236" fmla="*/ 544 w 12192000"/>
              <a:gd name="connsiteY236" fmla="*/ 6073921 h 6099082"/>
              <a:gd name="connsiteX237" fmla="*/ 544 w 12192000"/>
              <a:gd name="connsiteY237" fmla="*/ 5946682 h 6099082"/>
              <a:gd name="connsiteX238" fmla="*/ 0 w 12192000"/>
              <a:gd name="connsiteY238" fmla="*/ 5946682 h 6099082"/>
              <a:gd name="connsiteX239" fmla="*/ 0 w 12192000"/>
              <a:gd name="connsiteY239" fmla="*/ 1335314 h 6099082"/>
              <a:gd name="connsiteX240" fmla="*/ 0 w 12192000"/>
              <a:gd name="connsiteY240" fmla="*/ 873938 h 609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12192000" h="6099082">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6" y="5749662"/>
                </a:lnTo>
                <a:lnTo>
                  <a:pt x="6291385" y="5749714"/>
                </a:lnTo>
                <a:lnTo>
                  <a:pt x="6306284" y="5755552"/>
                </a:lnTo>
                <a:lnTo>
                  <a:pt x="6308075" y="5755968"/>
                </a:lnTo>
                <a:lnTo>
                  <a:pt x="6313854" y="5758133"/>
                </a:lnTo>
                <a:cubicBezTo>
                  <a:pt x="6321454" y="5760521"/>
                  <a:pt x="6329151" y="5762258"/>
                  <a:pt x="6337047" y="5762696"/>
                </a:cubicBezTo>
                <a:lnTo>
                  <a:pt x="6308075" y="5755968"/>
                </a:lnTo>
                <a:lnTo>
                  <a:pt x="6291385" y="5749714"/>
                </a:lnTo>
                <a:lnTo>
                  <a:pt x="6276197" y="5743764"/>
                </a:lnTo>
                <a:lnTo>
                  <a:pt x="6274406" y="5743345"/>
                </a:lnTo>
                <a:lnTo>
                  <a:pt x="6268612" y="5741171"/>
                </a:lnTo>
                <a:cubicBezTo>
                  <a:pt x="6260996" y="5738770"/>
                  <a:pt x="6253273" y="5737013"/>
                  <a:pt x="6245343" y="5736549"/>
                </a:cubicBezTo>
                <a:close/>
                <a:moveTo>
                  <a:pt x="3871824" y="5726642"/>
                </a:moveTo>
                <a:cubicBezTo>
                  <a:pt x="3883350" y="5738834"/>
                  <a:pt x="3895591" y="5748360"/>
                  <a:pt x="3908498" y="5756123"/>
                </a:cubicBezTo>
                <a:lnTo>
                  <a:pt x="3908984" y="5756350"/>
                </a:lnTo>
                <a:lnTo>
                  <a:pt x="3908498" y="5756123"/>
                </a:lnTo>
                <a:cubicBezTo>
                  <a:pt x="3895591" y="5748360"/>
                  <a:pt x="3883351" y="5738834"/>
                  <a:pt x="3871824" y="5726642"/>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5" y="5670301"/>
                </a:cubicBezTo>
                <a:lnTo>
                  <a:pt x="4858238" y="5663787"/>
                </a:lnTo>
                <a:cubicBezTo>
                  <a:pt x="4849944" y="5659978"/>
                  <a:pt x="4841980" y="5654298"/>
                  <a:pt x="4834454" y="5646059"/>
                </a:cubicBezTo>
                <a:close/>
                <a:moveTo>
                  <a:pt x="5056443" y="5643725"/>
                </a:moveTo>
                <a:lnTo>
                  <a:pt x="5072588" y="5644505"/>
                </a:lnTo>
                <a:cubicBezTo>
                  <a:pt x="5078053" y="5645963"/>
                  <a:pt x="5083589" y="5648726"/>
                  <a:pt x="5089161" y="5653107"/>
                </a:cubicBezTo>
                <a:cubicBezTo>
                  <a:pt x="5078018"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4" y="5990874"/>
                </a:cubicBezTo>
                <a:cubicBezTo>
                  <a:pt x="6133897" y="5985351"/>
                  <a:pt x="6104368" y="5997733"/>
                  <a:pt x="6074841" y="5987447"/>
                </a:cubicBezTo>
                <a:cubicBezTo>
                  <a:pt x="6065695" y="5984399"/>
                  <a:pt x="6053123" y="5992019"/>
                  <a:pt x="6042072" y="5992399"/>
                </a:cubicBezTo>
                <a:cubicBezTo>
                  <a:pt x="6014449" y="5993351"/>
                  <a:pt x="5986827" y="5993161"/>
                  <a:pt x="5959204" y="5992971"/>
                </a:cubicBezTo>
                <a:cubicBezTo>
                  <a:pt x="5934437" y="5992781"/>
                  <a:pt x="5908718" y="5995447"/>
                  <a:pt x="5884905" y="5990113"/>
                </a:cubicBezTo>
                <a:cubicBezTo>
                  <a:pt x="5859949" y="5984399"/>
                  <a:pt x="5837470" y="5985161"/>
                  <a:pt x="5813275" y="5991637"/>
                </a:cubicBezTo>
                <a:cubicBezTo>
                  <a:pt x="5796701" y="5996019"/>
                  <a:pt x="5779174" y="5996591"/>
                  <a:pt x="5762029" y="5997923"/>
                </a:cubicBezTo>
                <a:cubicBezTo>
                  <a:pt x="5743551" y="5999447"/>
                  <a:pt x="5723166" y="5995447"/>
                  <a:pt x="5706401" y="6001734"/>
                </a:cubicBezTo>
                <a:cubicBezTo>
                  <a:pt x="5656488" y="6020403"/>
                  <a:pt x="5605243" y="6024403"/>
                  <a:pt x="5553045" y="6024403"/>
                </a:cubicBezTo>
                <a:cubicBezTo>
                  <a:pt x="5543518" y="6024403"/>
                  <a:pt x="5533801" y="6021738"/>
                  <a:pt x="5524660" y="6018880"/>
                </a:cubicBezTo>
                <a:cubicBezTo>
                  <a:pt x="5471316" y="6001734"/>
                  <a:pt x="5417784" y="6003257"/>
                  <a:pt x="5363491" y="6013736"/>
                </a:cubicBezTo>
                <a:cubicBezTo>
                  <a:pt x="5352249" y="6016022"/>
                  <a:pt x="5339677" y="6016403"/>
                  <a:pt x="5328437" y="6014118"/>
                </a:cubicBezTo>
                <a:cubicBezTo>
                  <a:pt x="5296812" y="6007449"/>
                  <a:pt x="5266141" y="5996399"/>
                  <a:pt x="5234326" y="5991637"/>
                </a:cubicBezTo>
                <a:cubicBezTo>
                  <a:pt x="5181748" y="5983826"/>
                  <a:pt x="5136216" y="6010115"/>
                  <a:pt x="5089161" y="6027262"/>
                </a:cubicBezTo>
                <a:cubicBezTo>
                  <a:pt x="5044391" y="6043455"/>
                  <a:pt x="5006291" y="6080032"/>
                  <a:pt x="4953328" y="6071840"/>
                </a:cubicBezTo>
                <a:cubicBezTo>
                  <a:pt x="4947996" y="6071078"/>
                  <a:pt x="4942089" y="6076222"/>
                  <a:pt x="4936184" y="6077555"/>
                </a:cubicBezTo>
                <a:cubicBezTo>
                  <a:pt x="4919991" y="6081176"/>
                  <a:pt x="4903799" y="6085555"/>
                  <a:pt x="4887414" y="6087272"/>
                </a:cubicBezTo>
                <a:cubicBezTo>
                  <a:pt x="4867412" y="6089558"/>
                  <a:pt x="4847027" y="6088797"/>
                  <a:pt x="4827024" y="6090701"/>
                </a:cubicBezTo>
                <a:cubicBezTo>
                  <a:pt x="4801305" y="6092986"/>
                  <a:pt x="4775968" y="6099082"/>
                  <a:pt x="4750439" y="6099082"/>
                </a:cubicBezTo>
                <a:cubicBezTo>
                  <a:pt x="4729865" y="6099082"/>
                  <a:pt x="4709480" y="6092034"/>
                  <a:pt x="4689097" y="6088605"/>
                </a:cubicBezTo>
                <a:cubicBezTo>
                  <a:pt x="4660331" y="6083842"/>
                  <a:pt x="4628705" y="6085176"/>
                  <a:pt x="4603368" y="6072984"/>
                </a:cubicBezTo>
                <a:cubicBezTo>
                  <a:pt x="4576318" y="6060029"/>
                  <a:pt x="4550599" y="6054123"/>
                  <a:pt x="4522595" y="6058123"/>
                </a:cubicBezTo>
                <a:cubicBezTo>
                  <a:pt x="4513260" y="6059457"/>
                  <a:pt x="4501257" y="6067459"/>
                  <a:pt x="4497067" y="6075649"/>
                </a:cubicBezTo>
                <a:cubicBezTo>
                  <a:pt x="4487731" y="6093938"/>
                  <a:pt x="4474968" y="6097178"/>
                  <a:pt x="4457632" y="6090890"/>
                </a:cubicBezTo>
                <a:cubicBezTo>
                  <a:pt x="4442581" y="6085555"/>
                  <a:pt x="4424103" y="6082890"/>
                  <a:pt x="4413816" y="6072601"/>
                </a:cubicBezTo>
                <a:cubicBezTo>
                  <a:pt x="4384668" y="6043455"/>
                  <a:pt x="4347518" y="6042503"/>
                  <a:pt x="4311323" y="6034693"/>
                </a:cubicBezTo>
                <a:cubicBezTo>
                  <a:pt x="4289227" y="6029928"/>
                  <a:pt x="4268649" y="6029738"/>
                  <a:pt x="4246551" y="6032976"/>
                </a:cubicBezTo>
                <a:cubicBezTo>
                  <a:pt x="4198545"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ln>
            <a:noFill/>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8" name="Group 17">
            <a:extLst>
              <a:ext uri="{FF2B5EF4-FFF2-40B4-BE49-F238E27FC236}">
                <a16:creationId xmlns:a16="http://schemas.microsoft.com/office/drawing/2014/main" id="{4252769E-B9F0-4068-A645-5BBEF16E9C2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3296010"/>
            <a:ext cx="12191456" cy="2849975"/>
            <a:chOff x="476" y="-3923156"/>
            <a:chExt cx="10667524" cy="2493728"/>
          </a:xfrm>
        </p:grpSpPr>
        <p:sp>
          <p:nvSpPr>
            <p:cNvPr id="19" name="Freeform: Shape 18">
              <a:extLst>
                <a:ext uri="{FF2B5EF4-FFF2-40B4-BE49-F238E27FC236}">
                  <a16:creationId xmlns:a16="http://schemas.microsoft.com/office/drawing/2014/main" id="{1E12D6AD-7096-45BB-9C02-468B2704C15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39953252-97DE-4766-B2F6-E4FDA2FDA6A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4" name="Immagine 3">
            <a:extLst>
              <a:ext uri="{FF2B5EF4-FFF2-40B4-BE49-F238E27FC236}">
                <a16:creationId xmlns:a16="http://schemas.microsoft.com/office/drawing/2014/main" id="{7BCFB630-8640-42F8-AC38-A99F9E73A0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6131" y="6145985"/>
            <a:ext cx="1553725" cy="589049"/>
          </a:xfrm>
          <a:prstGeom prst="rect">
            <a:avLst/>
          </a:prstGeom>
        </p:spPr>
      </p:pic>
      <p:sp>
        <p:nvSpPr>
          <p:cNvPr id="3" name="Ovale 2">
            <a:extLst>
              <a:ext uri="{FF2B5EF4-FFF2-40B4-BE49-F238E27FC236}">
                <a16:creationId xmlns:a16="http://schemas.microsoft.com/office/drawing/2014/main" id="{428F3DA5-8F5F-4692-A669-7C42A5B2EF74}"/>
              </a:ext>
            </a:extLst>
          </p:cNvPr>
          <p:cNvSpPr/>
          <p:nvPr/>
        </p:nvSpPr>
        <p:spPr>
          <a:xfrm>
            <a:off x="800100" y="4048125"/>
            <a:ext cx="809625" cy="393075"/>
          </a:xfrm>
          <a:prstGeom prst="ellipse">
            <a:avLst/>
          </a:prstGeom>
          <a:solidFill>
            <a:schemeClr val="tx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Ovale 4">
            <a:extLst>
              <a:ext uri="{FF2B5EF4-FFF2-40B4-BE49-F238E27FC236}">
                <a16:creationId xmlns:a16="http://schemas.microsoft.com/office/drawing/2014/main" id="{C96CAB70-8A13-4410-BDA7-0A0A237A5A9C}"/>
              </a:ext>
            </a:extLst>
          </p:cNvPr>
          <p:cNvSpPr/>
          <p:nvPr/>
        </p:nvSpPr>
        <p:spPr>
          <a:xfrm>
            <a:off x="790574" y="1072324"/>
            <a:ext cx="809625" cy="455940"/>
          </a:xfrm>
          <a:prstGeom prst="ellipse">
            <a:avLst/>
          </a:prstGeom>
          <a:solidFill>
            <a:schemeClr val="tx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a:extLst>
              <a:ext uri="{FF2B5EF4-FFF2-40B4-BE49-F238E27FC236}">
                <a16:creationId xmlns:a16="http://schemas.microsoft.com/office/drawing/2014/main" id="{51106479-F3DC-4968-B835-1CBCEE97D0A7}"/>
              </a:ext>
            </a:extLst>
          </p:cNvPr>
          <p:cNvSpPr txBox="1"/>
          <p:nvPr/>
        </p:nvSpPr>
        <p:spPr>
          <a:xfrm>
            <a:off x="800100" y="1072324"/>
            <a:ext cx="10591800" cy="4447371"/>
          </a:xfrm>
          <a:prstGeom prst="rect">
            <a:avLst/>
          </a:prstGeom>
          <a:noFill/>
        </p:spPr>
        <p:txBody>
          <a:bodyPr wrap="square" rtlCol="0">
            <a:spAutoFit/>
          </a:bodyPr>
          <a:lstStyle/>
          <a:p>
            <a:pPr algn="just">
              <a:spcBef>
                <a:spcPts val="0"/>
              </a:spcBef>
            </a:pPr>
            <a:r>
              <a:rPr lang="it-IT" sz="2400" u="sng" dirty="0">
                <a:solidFill>
                  <a:schemeClr val="bg1"/>
                </a:solidFill>
                <a:latin typeface="Baskerville Old Face" panose="02020602080505020303" pitchFamily="18" charset="0"/>
              </a:rPr>
              <a:t>1897</a:t>
            </a:r>
            <a:r>
              <a:rPr lang="it-IT" sz="2400" dirty="0">
                <a:solidFill>
                  <a:schemeClr val="bg1"/>
                </a:solidFill>
                <a:latin typeface="Baskerville Old Face" panose="02020602080505020303" pitchFamily="18" charset="0"/>
              </a:rPr>
              <a:t>      l’apertura di una </a:t>
            </a:r>
            <a:r>
              <a:rPr lang="it-IT" sz="2400" i="1" dirty="0" err="1">
                <a:solidFill>
                  <a:schemeClr val="bg1"/>
                </a:solidFill>
                <a:latin typeface="Baskerville Old Face" panose="02020602080505020303" pitchFamily="18" charset="0"/>
              </a:rPr>
              <a:t>crèche</a:t>
            </a:r>
            <a:r>
              <a:rPr lang="it-IT" sz="2400" dirty="0">
                <a:solidFill>
                  <a:schemeClr val="bg1"/>
                </a:solidFill>
                <a:latin typeface="Baskerville Old Face" panose="02020602080505020303" pitchFamily="18" charset="0"/>
              </a:rPr>
              <a:t> avveniva solo dietro autorizzazione del prefetto, in ragione delle condizioni igieniche che prevedevano sale areate, luminose e riscaldate, oltre che un volume particolare (8m) per ogni bambino accolto nelle sale e nei dormitori.</a:t>
            </a:r>
          </a:p>
          <a:p>
            <a:pPr marL="360000" indent="0" algn="just">
              <a:spcBef>
                <a:spcPts val="0"/>
              </a:spcBef>
              <a:buNone/>
            </a:pPr>
            <a:r>
              <a:rPr lang="it-IT" sz="2400" dirty="0">
                <a:solidFill>
                  <a:schemeClr val="bg1"/>
                </a:solidFill>
                <a:latin typeface="Baskerville Old Face" panose="02020602080505020303" pitchFamily="18" charset="0"/>
                <a:sym typeface="Wingdings" panose="05000000000000000000" pitchFamily="2" charset="2"/>
              </a:rPr>
              <a:t> contatti costanti con la prefettura</a:t>
            </a:r>
          </a:p>
          <a:p>
            <a:pPr marL="360000" indent="0" algn="just">
              <a:spcBef>
                <a:spcPts val="0"/>
              </a:spcBef>
              <a:buNone/>
            </a:pPr>
            <a:r>
              <a:rPr lang="it-IT" sz="2400" dirty="0">
                <a:solidFill>
                  <a:schemeClr val="bg1"/>
                </a:solidFill>
                <a:latin typeface="Baskerville Old Face" panose="02020602080505020303" pitchFamily="18" charset="0"/>
                <a:sym typeface="Wingdings" panose="05000000000000000000" pitchFamily="2" charset="2"/>
              </a:rPr>
              <a:t> attenzione all’igiene e nuove pratiche della puericultura</a:t>
            </a:r>
            <a:endParaRPr lang="it-IT" sz="2400" dirty="0">
              <a:solidFill>
                <a:schemeClr val="bg1"/>
              </a:solidFill>
              <a:latin typeface="Baskerville Old Face" panose="02020602080505020303" pitchFamily="18" charset="0"/>
            </a:endParaRPr>
          </a:p>
          <a:p>
            <a:pPr algn="just">
              <a:spcBef>
                <a:spcPts val="0"/>
              </a:spcBef>
            </a:pPr>
            <a:endParaRPr lang="it-IT" sz="2400" u="sng" dirty="0">
              <a:solidFill>
                <a:schemeClr val="bg1"/>
              </a:solidFill>
              <a:latin typeface="Baskerville Old Face" panose="02020602080505020303" pitchFamily="18" charset="0"/>
            </a:endParaRPr>
          </a:p>
          <a:p>
            <a:pPr algn="just">
              <a:spcBef>
                <a:spcPts val="0"/>
              </a:spcBef>
            </a:pPr>
            <a:endParaRPr lang="it-IT" sz="2400" u="sng" dirty="0">
              <a:solidFill>
                <a:schemeClr val="bg1"/>
              </a:solidFill>
              <a:latin typeface="Baskerville Old Face" panose="02020602080505020303" pitchFamily="18" charset="0"/>
            </a:endParaRPr>
          </a:p>
          <a:p>
            <a:pPr algn="just">
              <a:spcBef>
                <a:spcPts val="0"/>
              </a:spcBef>
            </a:pPr>
            <a:r>
              <a:rPr lang="it-IT" sz="2400" u="sng" dirty="0">
                <a:solidFill>
                  <a:schemeClr val="bg1"/>
                </a:solidFill>
                <a:latin typeface="Baskerville Old Face" panose="02020602080505020303" pitchFamily="18" charset="0"/>
              </a:rPr>
              <a:t>1923</a:t>
            </a:r>
            <a:r>
              <a:rPr lang="it-IT" sz="2400" dirty="0">
                <a:solidFill>
                  <a:schemeClr val="bg1"/>
                </a:solidFill>
                <a:latin typeface="Baskerville Old Face" panose="02020602080505020303" pitchFamily="18" charset="0"/>
              </a:rPr>
              <a:t>        le </a:t>
            </a:r>
            <a:r>
              <a:rPr lang="it-IT" sz="2400" i="1" dirty="0" err="1">
                <a:solidFill>
                  <a:schemeClr val="bg1"/>
                </a:solidFill>
                <a:latin typeface="Baskerville Old Face" panose="02020602080505020303" pitchFamily="18" charset="0"/>
              </a:rPr>
              <a:t>crèches</a:t>
            </a:r>
            <a:r>
              <a:rPr lang="it-IT" sz="2400" dirty="0">
                <a:solidFill>
                  <a:schemeClr val="bg1"/>
                </a:solidFill>
                <a:latin typeface="Baskerville Old Face" panose="02020602080505020303" pitchFamily="18" charset="0"/>
              </a:rPr>
              <a:t> municipali rinascono e riflettono l’evoluzione di un servizio che si adatta da una parte alla presenza di servizi sociali per lattanti, dall’altra, alla legislazione a tutela della maternità (congedo di maternità). </a:t>
            </a:r>
          </a:p>
          <a:p>
            <a:pPr algn="just"/>
            <a:endParaRPr lang="it-IT" sz="1900" dirty="0">
              <a:solidFill>
                <a:schemeClr val="bg1"/>
              </a:solidFill>
              <a:latin typeface="Baskerville Old Face" panose="02020602080505020303" pitchFamily="18" charset="0"/>
            </a:endParaRPr>
          </a:p>
        </p:txBody>
      </p:sp>
      <p:sp>
        <p:nvSpPr>
          <p:cNvPr id="6" name="Freccia a destra 5">
            <a:extLst>
              <a:ext uri="{FF2B5EF4-FFF2-40B4-BE49-F238E27FC236}">
                <a16:creationId xmlns:a16="http://schemas.microsoft.com/office/drawing/2014/main" id="{933E69DA-85CC-4BF7-8306-8CEB640BB242}"/>
              </a:ext>
            </a:extLst>
          </p:cNvPr>
          <p:cNvSpPr/>
          <p:nvPr/>
        </p:nvSpPr>
        <p:spPr>
          <a:xfrm>
            <a:off x="1695448" y="1207503"/>
            <a:ext cx="314325" cy="261604"/>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reccia a destra 6">
            <a:extLst>
              <a:ext uri="{FF2B5EF4-FFF2-40B4-BE49-F238E27FC236}">
                <a16:creationId xmlns:a16="http://schemas.microsoft.com/office/drawing/2014/main" id="{212F4E64-F2F6-433B-A891-E184E5AB5A3A}"/>
              </a:ext>
            </a:extLst>
          </p:cNvPr>
          <p:cNvSpPr/>
          <p:nvPr/>
        </p:nvSpPr>
        <p:spPr>
          <a:xfrm>
            <a:off x="1695449" y="4120439"/>
            <a:ext cx="314325" cy="261604"/>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0553862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useBgFill="1">
        <p:nvSpPr>
          <p:cNvPr id="14" name="Freeform: Shape 15">
            <a:extLst>
              <a:ext uri="{FF2B5EF4-FFF2-40B4-BE49-F238E27FC236}">
                <a16:creationId xmlns:a16="http://schemas.microsoft.com/office/drawing/2014/main" id="{C5486FEF-95C5-433A-8B8C-9C07A3C3881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099082"/>
          </a:xfrm>
          <a:custGeom>
            <a:avLst/>
            <a:gdLst>
              <a:gd name="connsiteX0" fmla="*/ 7230262 w 12192000"/>
              <a:gd name="connsiteY0" fmla="*/ 5906862 h 6099082"/>
              <a:gd name="connsiteX1" fmla="*/ 7197115 w 12192000"/>
              <a:gd name="connsiteY1" fmla="*/ 5913338 h 6099082"/>
              <a:gd name="connsiteX2" fmla="*/ 7214545 w 12192000"/>
              <a:gd name="connsiteY2" fmla="*/ 5911744 h 6099082"/>
              <a:gd name="connsiteX3" fmla="*/ 7230262 w 12192000"/>
              <a:gd name="connsiteY3" fmla="*/ 5906862 h 6099082"/>
              <a:gd name="connsiteX4" fmla="*/ 7009120 w 12192000"/>
              <a:gd name="connsiteY4" fmla="*/ 5850263 h 6099082"/>
              <a:gd name="connsiteX5" fmla="*/ 7021563 w 12192000"/>
              <a:gd name="connsiteY5" fmla="*/ 5861355 h 6099082"/>
              <a:gd name="connsiteX6" fmla="*/ 7021563 w 12192000"/>
              <a:gd name="connsiteY6" fmla="*/ 5861354 h 6099082"/>
              <a:gd name="connsiteX7" fmla="*/ 7768443 w 12192000"/>
              <a:gd name="connsiteY7" fmla="*/ 5742074 h 6099082"/>
              <a:gd name="connsiteX8" fmla="*/ 7768443 w 12192000"/>
              <a:gd name="connsiteY8" fmla="*/ 5742075 h 6099082"/>
              <a:gd name="connsiteX9" fmla="*/ 7792447 w 12192000"/>
              <a:gd name="connsiteY9" fmla="*/ 5764553 h 6099082"/>
              <a:gd name="connsiteX10" fmla="*/ 7768443 w 12192000"/>
              <a:gd name="connsiteY10" fmla="*/ 5742074 h 6099082"/>
              <a:gd name="connsiteX11" fmla="*/ 4038748 w 12192000"/>
              <a:gd name="connsiteY11" fmla="*/ 5739955 h 6099082"/>
              <a:gd name="connsiteX12" fmla="*/ 4030517 w 12192000"/>
              <a:gd name="connsiteY12" fmla="*/ 5751599 h 6099082"/>
              <a:gd name="connsiteX13" fmla="*/ 4015609 w 12192000"/>
              <a:gd name="connsiteY13" fmla="*/ 5770450 h 6099082"/>
              <a:gd name="connsiteX14" fmla="*/ 3996845 w 12192000"/>
              <a:gd name="connsiteY14" fmla="*/ 5780104 h 6099082"/>
              <a:gd name="connsiteX15" fmla="*/ 4030518 w 12192000"/>
              <a:gd name="connsiteY15" fmla="*/ 5751599 h 6099082"/>
              <a:gd name="connsiteX16" fmla="*/ 6245343 w 12192000"/>
              <a:gd name="connsiteY16" fmla="*/ 5736549 h 6099082"/>
              <a:gd name="connsiteX17" fmla="*/ 6274406 w 12192000"/>
              <a:gd name="connsiteY17" fmla="*/ 5743345 h 6099082"/>
              <a:gd name="connsiteX18" fmla="*/ 6291246 w 12192000"/>
              <a:gd name="connsiteY18" fmla="*/ 5749662 h 6099082"/>
              <a:gd name="connsiteX19" fmla="*/ 6291385 w 12192000"/>
              <a:gd name="connsiteY19" fmla="*/ 5749714 h 6099082"/>
              <a:gd name="connsiteX20" fmla="*/ 6306284 w 12192000"/>
              <a:gd name="connsiteY20" fmla="*/ 5755552 h 6099082"/>
              <a:gd name="connsiteX21" fmla="*/ 6308075 w 12192000"/>
              <a:gd name="connsiteY21" fmla="*/ 5755968 h 6099082"/>
              <a:gd name="connsiteX22" fmla="*/ 6313854 w 12192000"/>
              <a:gd name="connsiteY22" fmla="*/ 5758133 h 6099082"/>
              <a:gd name="connsiteX23" fmla="*/ 6337047 w 12192000"/>
              <a:gd name="connsiteY23" fmla="*/ 5762696 h 6099082"/>
              <a:gd name="connsiteX24" fmla="*/ 6308075 w 12192000"/>
              <a:gd name="connsiteY24" fmla="*/ 5755968 h 6099082"/>
              <a:gd name="connsiteX25" fmla="*/ 6291385 w 12192000"/>
              <a:gd name="connsiteY25" fmla="*/ 5749714 h 6099082"/>
              <a:gd name="connsiteX26" fmla="*/ 6276197 w 12192000"/>
              <a:gd name="connsiteY26" fmla="*/ 5743764 h 6099082"/>
              <a:gd name="connsiteX27" fmla="*/ 6274406 w 12192000"/>
              <a:gd name="connsiteY27" fmla="*/ 5743345 h 6099082"/>
              <a:gd name="connsiteX28" fmla="*/ 6268612 w 12192000"/>
              <a:gd name="connsiteY28" fmla="*/ 5741171 h 6099082"/>
              <a:gd name="connsiteX29" fmla="*/ 6245343 w 12192000"/>
              <a:gd name="connsiteY29" fmla="*/ 5736549 h 6099082"/>
              <a:gd name="connsiteX30" fmla="*/ 3871824 w 12192000"/>
              <a:gd name="connsiteY30" fmla="*/ 5726642 h 6099082"/>
              <a:gd name="connsiteX31" fmla="*/ 3908498 w 12192000"/>
              <a:gd name="connsiteY31" fmla="*/ 5756123 h 6099082"/>
              <a:gd name="connsiteX32" fmla="*/ 3908984 w 12192000"/>
              <a:gd name="connsiteY32" fmla="*/ 5756350 h 6099082"/>
              <a:gd name="connsiteX33" fmla="*/ 3908498 w 12192000"/>
              <a:gd name="connsiteY33" fmla="*/ 5756123 h 6099082"/>
              <a:gd name="connsiteX34" fmla="*/ 3871824 w 12192000"/>
              <a:gd name="connsiteY34" fmla="*/ 5726642 h 6099082"/>
              <a:gd name="connsiteX35" fmla="*/ 6558837 w 12192000"/>
              <a:gd name="connsiteY35" fmla="*/ 5706717 h 6099082"/>
              <a:gd name="connsiteX36" fmla="*/ 6529984 w 12192000"/>
              <a:gd name="connsiteY36" fmla="*/ 5708163 h 6099082"/>
              <a:gd name="connsiteX37" fmla="*/ 6589207 w 12192000"/>
              <a:gd name="connsiteY37" fmla="*/ 5711593 h 6099082"/>
              <a:gd name="connsiteX38" fmla="*/ 6558837 w 12192000"/>
              <a:gd name="connsiteY38" fmla="*/ 5706717 h 6099082"/>
              <a:gd name="connsiteX39" fmla="*/ 4834454 w 12192000"/>
              <a:gd name="connsiteY39" fmla="*/ 5646059 h 6099082"/>
              <a:gd name="connsiteX40" fmla="*/ 4883985 w 12192000"/>
              <a:gd name="connsiteY40" fmla="*/ 5670301 h 6099082"/>
              <a:gd name="connsiteX41" fmla="*/ 4858238 w 12192000"/>
              <a:gd name="connsiteY41" fmla="*/ 5663787 h 6099082"/>
              <a:gd name="connsiteX42" fmla="*/ 4834454 w 12192000"/>
              <a:gd name="connsiteY42" fmla="*/ 5646059 h 6099082"/>
              <a:gd name="connsiteX43" fmla="*/ 5056443 w 12192000"/>
              <a:gd name="connsiteY43" fmla="*/ 5643725 h 6099082"/>
              <a:gd name="connsiteX44" fmla="*/ 5072588 w 12192000"/>
              <a:gd name="connsiteY44" fmla="*/ 5644505 h 6099082"/>
              <a:gd name="connsiteX45" fmla="*/ 5089161 w 12192000"/>
              <a:gd name="connsiteY45" fmla="*/ 5653107 h 6099082"/>
              <a:gd name="connsiteX46" fmla="*/ 5056443 w 12192000"/>
              <a:gd name="connsiteY46" fmla="*/ 5643725 h 6099082"/>
              <a:gd name="connsiteX47" fmla="*/ 739852 w 12192000"/>
              <a:gd name="connsiteY47" fmla="*/ 5343843 h 6099082"/>
              <a:gd name="connsiteX48" fmla="*/ 724278 w 12192000"/>
              <a:gd name="connsiteY48" fmla="*/ 5365062 h 6099082"/>
              <a:gd name="connsiteX49" fmla="*/ 708621 w 12192000"/>
              <a:gd name="connsiteY49" fmla="*/ 5381222 h 6099082"/>
              <a:gd name="connsiteX50" fmla="*/ 691439 w 12192000"/>
              <a:gd name="connsiteY50" fmla="*/ 5386697 h 6099082"/>
              <a:gd name="connsiteX51" fmla="*/ 708622 w 12192000"/>
              <a:gd name="connsiteY51" fmla="*/ 5381222 h 6099082"/>
              <a:gd name="connsiteX52" fmla="*/ 724279 w 12192000"/>
              <a:gd name="connsiteY52" fmla="*/ 5365062 h 6099082"/>
              <a:gd name="connsiteX53" fmla="*/ 739852 w 12192000"/>
              <a:gd name="connsiteY53" fmla="*/ 5343843 h 6099082"/>
              <a:gd name="connsiteX54" fmla="*/ 8934151 w 12192000"/>
              <a:gd name="connsiteY54" fmla="*/ 5275333 h 6099082"/>
              <a:gd name="connsiteX55" fmla="*/ 8954249 w 12192000"/>
              <a:gd name="connsiteY55" fmla="*/ 5290264 h 6099082"/>
              <a:gd name="connsiteX56" fmla="*/ 8962389 w 12192000"/>
              <a:gd name="connsiteY56" fmla="*/ 5293563 h 6099082"/>
              <a:gd name="connsiteX57" fmla="*/ 8954250 w 12192000"/>
              <a:gd name="connsiteY57" fmla="*/ 5290264 h 6099082"/>
              <a:gd name="connsiteX58" fmla="*/ 8934151 w 12192000"/>
              <a:gd name="connsiteY58" fmla="*/ 5275333 h 6099082"/>
              <a:gd name="connsiteX59" fmla="*/ 2314816 w 12192000"/>
              <a:gd name="connsiteY59" fmla="*/ 5273737 h 6099082"/>
              <a:gd name="connsiteX60" fmla="*/ 2300909 w 12192000"/>
              <a:gd name="connsiteY60" fmla="*/ 5279143 h 6099082"/>
              <a:gd name="connsiteX61" fmla="*/ 2216515 w 12192000"/>
              <a:gd name="connsiteY61" fmla="*/ 5314887 h 6099082"/>
              <a:gd name="connsiteX62" fmla="*/ 2300910 w 12192000"/>
              <a:gd name="connsiteY62" fmla="*/ 5279143 h 6099082"/>
              <a:gd name="connsiteX63" fmla="*/ 1916629 w 12192000"/>
              <a:gd name="connsiteY63" fmla="*/ 5252000 h 6099082"/>
              <a:gd name="connsiteX64" fmla="*/ 1907132 w 12192000"/>
              <a:gd name="connsiteY64" fmla="*/ 5255330 h 6099082"/>
              <a:gd name="connsiteX65" fmla="*/ 1866619 w 12192000"/>
              <a:gd name="connsiteY65" fmla="*/ 5265015 h 6099082"/>
              <a:gd name="connsiteX66" fmla="*/ 1907133 w 12192000"/>
              <a:gd name="connsiteY66" fmla="*/ 5255330 h 6099082"/>
              <a:gd name="connsiteX67" fmla="*/ 2058204 w 12192000"/>
              <a:gd name="connsiteY67" fmla="*/ 5241232 h 6099082"/>
              <a:gd name="connsiteX68" fmla="*/ 2108194 w 12192000"/>
              <a:gd name="connsiteY68" fmla="*/ 5255939 h 6099082"/>
              <a:gd name="connsiteX69" fmla="*/ 2058204 w 12192000"/>
              <a:gd name="connsiteY69" fmla="*/ 5241232 h 6099082"/>
              <a:gd name="connsiteX70" fmla="*/ 0 w 12192000"/>
              <a:gd name="connsiteY70" fmla="*/ 0 h 6099082"/>
              <a:gd name="connsiteX71" fmla="*/ 12191456 w 12192000"/>
              <a:gd name="connsiteY71" fmla="*/ 0 h 6099082"/>
              <a:gd name="connsiteX72" fmla="*/ 12191456 w 12192000"/>
              <a:gd name="connsiteY72" fmla="*/ 873938 h 6099082"/>
              <a:gd name="connsiteX73" fmla="*/ 12192000 w 12192000"/>
              <a:gd name="connsiteY73" fmla="*/ 873938 h 6099082"/>
              <a:gd name="connsiteX74" fmla="*/ 12192000 w 12192000"/>
              <a:gd name="connsiteY74" fmla="*/ 3249107 h 6099082"/>
              <a:gd name="connsiteX75" fmla="*/ 12192000 w 12192000"/>
              <a:gd name="connsiteY75" fmla="*/ 3283970 h 6099082"/>
              <a:gd name="connsiteX76" fmla="*/ 12192000 w 12192000"/>
              <a:gd name="connsiteY76" fmla="*/ 3681702 h 6099082"/>
              <a:gd name="connsiteX77" fmla="*/ 12160947 w 12192000"/>
              <a:gd name="connsiteY77" fmla="*/ 3710323 h 6099082"/>
              <a:gd name="connsiteX78" fmla="*/ 12026448 w 12192000"/>
              <a:gd name="connsiteY78" fmla="*/ 3770523 h 6099082"/>
              <a:gd name="connsiteX79" fmla="*/ 11986443 w 12192000"/>
              <a:gd name="connsiteY79" fmla="*/ 3786526 h 6099082"/>
              <a:gd name="connsiteX80" fmla="*/ 11821656 w 12192000"/>
              <a:gd name="connsiteY80" fmla="*/ 3889591 h 6099082"/>
              <a:gd name="connsiteX81" fmla="*/ 11672489 w 12192000"/>
              <a:gd name="connsiteY81" fmla="*/ 4017039 h 6099082"/>
              <a:gd name="connsiteX82" fmla="*/ 11562947 w 12192000"/>
              <a:gd name="connsiteY82" fmla="*/ 4168300 h 6099082"/>
              <a:gd name="connsiteX83" fmla="*/ 11532275 w 12192000"/>
              <a:gd name="connsiteY83" fmla="*/ 4204307 h 6099082"/>
              <a:gd name="connsiteX84" fmla="*/ 11448453 w 12192000"/>
              <a:gd name="connsiteY84" fmla="*/ 4249457 h 6099082"/>
              <a:gd name="connsiteX85" fmla="*/ 11374346 w 12192000"/>
              <a:gd name="connsiteY85" fmla="*/ 4283366 h 6099082"/>
              <a:gd name="connsiteX86" fmla="*/ 11320623 w 12192000"/>
              <a:gd name="connsiteY86" fmla="*/ 4320897 h 6099082"/>
              <a:gd name="connsiteX87" fmla="*/ 11275283 w 12192000"/>
              <a:gd name="connsiteY87" fmla="*/ 4355378 h 6099082"/>
              <a:gd name="connsiteX88" fmla="*/ 11172600 w 12192000"/>
              <a:gd name="connsiteY88" fmla="*/ 4444536 h 6099082"/>
              <a:gd name="connsiteX89" fmla="*/ 11058869 w 12192000"/>
              <a:gd name="connsiteY89" fmla="*/ 4519786 h 6099082"/>
              <a:gd name="connsiteX90" fmla="*/ 10967423 w 12192000"/>
              <a:gd name="connsiteY90" fmla="*/ 4611991 h 6099082"/>
              <a:gd name="connsiteX91" fmla="*/ 10929704 w 12192000"/>
              <a:gd name="connsiteY91" fmla="*/ 4661903 h 6099082"/>
              <a:gd name="connsiteX92" fmla="*/ 10850453 w 12192000"/>
              <a:gd name="connsiteY92" fmla="*/ 4696003 h 6099082"/>
              <a:gd name="connsiteX93" fmla="*/ 10764534 w 12192000"/>
              <a:gd name="connsiteY93" fmla="*/ 4749345 h 6099082"/>
              <a:gd name="connsiteX94" fmla="*/ 10703573 w 12192000"/>
              <a:gd name="connsiteY94" fmla="*/ 4802305 h 6099082"/>
              <a:gd name="connsiteX95" fmla="*/ 10656519 w 12192000"/>
              <a:gd name="connsiteY95" fmla="*/ 4837740 h 6099082"/>
              <a:gd name="connsiteX96" fmla="*/ 10590031 w 12192000"/>
              <a:gd name="connsiteY96" fmla="*/ 4873366 h 6099082"/>
              <a:gd name="connsiteX97" fmla="*/ 10523354 w 12192000"/>
              <a:gd name="connsiteY97" fmla="*/ 4920039 h 6099082"/>
              <a:gd name="connsiteX98" fmla="*/ 10490969 w 12192000"/>
              <a:gd name="connsiteY98" fmla="*/ 4948806 h 6099082"/>
              <a:gd name="connsiteX99" fmla="*/ 10428291 w 12192000"/>
              <a:gd name="connsiteY99" fmla="*/ 4996622 h 6099082"/>
              <a:gd name="connsiteX100" fmla="*/ 10363709 w 12192000"/>
              <a:gd name="connsiteY100" fmla="*/ 5041201 h 6099082"/>
              <a:gd name="connsiteX101" fmla="*/ 10242357 w 12192000"/>
              <a:gd name="connsiteY101" fmla="*/ 5092257 h 6099082"/>
              <a:gd name="connsiteX102" fmla="*/ 10131863 w 12192000"/>
              <a:gd name="connsiteY102" fmla="*/ 5167315 h 6099082"/>
              <a:gd name="connsiteX103" fmla="*/ 10044230 w 12192000"/>
              <a:gd name="connsiteY103" fmla="*/ 5222182 h 6099082"/>
              <a:gd name="connsiteX104" fmla="*/ 9993175 w 12192000"/>
              <a:gd name="connsiteY104" fmla="*/ 5258189 h 6099082"/>
              <a:gd name="connsiteX105" fmla="*/ 9899446 w 12192000"/>
              <a:gd name="connsiteY105" fmla="*/ 5338582 h 6099082"/>
              <a:gd name="connsiteX106" fmla="*/ 9754088 w 12192000"/>
              <a:gd name="connsiteY106" fmla="*/ 5423166 h 6099082"/>
              <a:gd name="connsiteX107" fmla="*/ 9666265 w 12192000"/>
              <a:gd name="connsiteY107" fmla="*/ 5468888 h 6099082"/>
              <a:gd name="connsiteX108" fmla="*/ 9477283 w 12192000"/>
              <a:gd name="connsiteY108" fmla="*/ 5537851 h 6099082"/>
              <a:gd name="connsiteX109" fmla="*/ 9416321 w 12192000"/>
              <a:gd name="connsiteY109" fmla="*/ 5562426 h 6099082"/>
              <a:gd name="connsiteX110" fmla="*/ 9346597 w 12192000"/>
              <a:gd name="connsiteY110" fmla="*/ 5578619 h 6099082"/>
              <a:gd name="connsiteX111" fmla="*/ 9234579 w 12192000"/>
              <a:gd name="connsiteY111" fmla="*/ 5616911 h 6099082"/>
              <a:gd name="connsiteX112" fmla="*/ 9015878 w 12192000"/>
              <a:gd name="connsiteY112" fmla="*/ 5682826 h 6099082"/>
              <a:gd name="connsiteX113" fmla="*/ 8967871 w 12192000"/>
              <a:gd name="connsiteY113" fmla="*/ 5692923 h 6099082"/>
              <a:gd name="connsiteX114" fmla="*/ 8845565 w 12192000"/>
              <a:gd name="connsiteY114" fmla="*/ 5735407 h 6099082"/>
              <a:gd name="connsiteX115" fmla="*/ 8772219 w 12192000"/>
              <a:gd name="connsiteY115" fmla="*/ 5763982 h 6099082"/>
              <a:gd name="connsiteX116" fmla="*/ 8711448 w 12192000"/>
              <a:gd name="connsiteY116" fmla="*/ 5780366 h 6099082"/>
              <a:gd name="connsiteX117" fmla="*/ 8657726 w 12192000"/>
              <a:gd name="connsiteY117" fmla="*/ 5787986 h 6099082"/>
              <a:gd name="connsiteX118" fmla="*/ 8516369 w 12192000"/>
              <a:gd name="connsiteY118" fmla="*/ 5825705 h 6099082"/>
              <a:gd name="connsiteX119" fmla="*/ 8459979 w 12192000"/>
              <a:gd name="connsiteY119" fmla="*/ 5840566 h 6099082"/>
              <a:gd name="connsiteX120" fmla="*/ 8313671 w 12192000"/>
              <a:gd name="connsiteY120" fmla="*/ 5891622 h 6099082"/>
              <a:gd name="connsiteX121" fmla="*/ 8189651 w 12192000"/>
              <a:gd name="connsiteY121" fmla="*/ 5925341 h 6099082"/>
              <a:gd name="connsiteX122" fmla="*/ 8137835 w 12192000"/>
              <a:gd name="connsiteY122" fmla="*/ 5941534 h 6099082"/>
              <a:gd name="connsiteX123" fmla="*/ 8019339 w 12192000"/>
              <a:gd name="connsiteY123" fmla="*/ 5968586 h 6099082"/>
              <a:gd name="connsiteX124" fmla="*/ 7952280 w 12192000"/>
              <a:gd name="connsiteY124" fmla="*/ 5987637 h 6099082"/>
              <a:gd name="connsiteX125" fmla="*/ 7788636 w 12192000"/>
              <a:gd name="connsiteY125" fmla="*/ 6009163 h 6099082"/>
              <a:gd name="connsiteX126" fmla="*/ 7619655 w 12192000"/>
              <a:gd name="connsiteY126" fmla="*/ 6029928 h 6099082"/>
              <a:gd name="connsiteX127" fmla="*/ 7526880 w 12192000"/>
              <a:gd name="connsiteY127" fmla="*/ 6036786 h 6099082"/>
              <a:gd name="connsiteX128" fmla="*/ 7445916 w 12192000"/>
              <a:gd name="connsiteY128" fmla="*/ 6047647 h 6099082"/>
              <a:gd name="connsiteX129" fmla="*/ 7375428 w 12192000"/>
              <a:gd name="connsiteY129" fmla="*/ 6054505 h 6099082"/>
              <a:gd name="connsiteX130" fmla="*/ 7263220 w 12192000"/>
              <a:gd name="connsiteY130" fmla="*/ 6068411 h 6099082"/>
              <a:gd name="connsiteX131" fmla="*/ 7216547 w 12192000"/>
              <a:gd name="connsiteY131" fmla="*/ 6072032 h 6099082"/>
              <a:gd name="connsiteX132" fmla="*/ 7106432 w 12192000"/>
              <a:gd name="connsiteY132" fmla="*/ 6071840 h 6099082"/>
              <a:gd name="connsiteX133" fmla="*/ 7068141 w 12192000"/>
              <a:gd name="connsiteY133" fmla="*/ 6069936 h 6099082"/>
              <a:gd name="connsiteX134" fmla="*/ 6994415 w 12192000"/>
              <a:gd name="connsiteY134" fmla="*/ 6046313 h 6099082"/>
              <a:gd name="connsiteX135" fmla="*/ 6985653 w 12192000"/>
              <a:gd name="connsiteY135" fmla="*/ 6044599 h 6099082"/>
              <a:gd name="connsiteX136" fmla="*/ 6937263 w 12192000"/>
              <a:gd name="connsiteY136" fmla="*/ 6035263 h 6099082"/>
              <a:gd name="connsiteX137" fmla="*/ 6910782 w 12192000"/>
              <a:gd name="connsiteY137" fmla="*/ 6032214 h 6099082"/>
              <a:gd name="connsiteX138" fmla="*/ 6810195 w 12192000"/>
              <a:gd name="connsiteY138" fmla="*/ 6012784 h 6099082"/>
              <a:gd name="connsiteX139" fmla="*/ 6752283 w 12192000"/>
              <a:gd name="connsiteY139" fmla="*/ 6003639 h 6099082"/>
              <a:gd name="connsiteX140" fmla="*/ 6705417 w 12192000"/>
              <a:gd name="connsiteY140" fmla="*/ 6004974 h 6099082"/>
              <a:gd name="connsiteX141" fmla="*/ 6623118 w 12192000"/>
              <a:gd name="connsiteY141" fmla="*/ 6006687 h 6099082"/>
              <a:gd name="connsiteX142" fmla="*/ 6596828 w 12192000"/>
              <a:gd name="connsiteY142" fmla="*/ 6011070 h 6099082"/>
              <a:gd name="connsiteX143" fmla="*/ 6477951 w 12192000"/>
              <a:gd name="connsiteY143" fmla="*/ 5998495 h 6099082"/>
              <a:gd name="connsiteX144" fmla="*/ 6410131 w 12192000"/>
              <a:gd name="connsiteY144" fmla="*/ 5997543 h 6099082"/>
              <a:gd name="connsiteX145" fmla="*/ 6333739 w 12192000"/>
              <a:gd name="connsiteY145" fmla="*/ 5981920 h 6099082"/>
              <a:gd name="connsiteX146" fmla="*/ 6311449 w 12192000"/>
              <a:gd name="connsiteY146" fmla="*/ 5982682 h 6099082"/>
              <a:gd name="connsiteX147" fmla="*/ 6286493 w 12192000"/>
              <a:gd name="connsiteY147" fmla="*/ 5984017 h 6099082"/>
              <a:gd name="connsiteX148" fmla="*/ 6209909 w 12192000"/>
              <a:gd name="connsiteY148" fmla="*/ 5985161 h 6099082"/>
              <a:gd name="connsiteX149" fmla="*/ 6163424 w 12192000"/>
              <a:gd name="connsiteY149" fmla="*/ 5990874 h 6099082"/>
              <a:gd name="connsiteX150" fmla="*/ 6074841 w 12192000"/>
              <a:gd name="connsiteY150" fmla="*/ 5987447 h 6099082"/>
              <a:gd name="connsiteX151" fmla="*/ 6042072 w 12192000"/>
              <a:gd name="connsiteY151" fmla="*/ 5992399 h 6099082"/>
              <a:gd name="connsiteX152" fmla="*/ 5959204 w 12192000"/>
              <a:gd name="connsiteY152" fmla="*/ 5992971 h 6099082"/>
              <a:gd name="connsiteX153" fmla="*/ 5884905 w 12192000"/>
              <a:gd name="connsiteY153" fmla="*/ 5990113 h 6099082"/>
              <a:gd name="connsiteX154" fmla="*/ 5813275 w 12192000"/>
              <a:gd name="connsiteY154" fmla="*/ 5991637 h 6099082"/>
              <a:gd name="connsiteX155" fmla="*/ 5762029 w 12192000"/>
              <a:gd name="connsiteY155" fmla="*/ 5997923 h 6099082"/>
              <a:gd name="connsiteX156" fmla="*/ 5706401 w 12192000"/>
              <a:gd name="connsiteY156" fmla="*/ 6001734 h 6099082"/>
              <a:gd name="connsiteX157" fmla="*/ 5553045 w 12192000"/>
              <a:gd name="connsiteY157" fmla="*/ 6024403 h 6099082"/>
              <a:gd name="connsiteX158" fmla="*/ 5524660 w 12192000"/>
              <a:gd name="connsiteY158" fmla="*/ 6018880 h 6099082"/>
              <a:gd name="connsiteX159" fmla="*/ 5363491 w 12192000"/>
              <a:gd name="connsiteY159" fmla="*/ 6013736 h 6099082"/>
              <a:gd name="connsiteX160" fmla="*/ 5328437 w 12192000"/>
              <a:gd name="connsiteY160" fmla="*/ 6014118 h 6099082"/>
              <a:gd name="connsiteX161" fmla="*/ 5234326 w 12192000"/>
              <a:gd name="connsiteY161" fmla="*/ 5991637 h 6099082"/>
              <a:gd name="connsiteX162" fmla="*/ 5089161 w 12192000"/>
              <a:gd name="connsiteY162" fmla="*/ 6027262 h 6099082"/>
              <a:gd name="connsiteX163" fmla="*/ 4953328 w 12192000"/>
              <a:gd name="connsiteY163" fmla="*/ 6071840 h 6099082"/>
              <a:gd name="connsiteX164" fmla="*/ 4936184 w 12192000"/>
              <a:gd name="connsiteY164" fmla="*/ 6077555 h 6099082"/>
              <a:gd name="connsiteX165" fmla="*/ 4887414 w 12192000"/>
              <a:gd name="connsiteY165" fmla="*/ 6087272 h 6099082"/>
              <a:gd name="connsiteX166" fmla="*/ 4827024 w 12192000"/>
              <a:gd name="connsiteY166" fmla="*/ 6090701 h 6099082"/>
              <a:gd name="connsiteX167" fmla="*/ 4750439 w 12192000"/>
              <a:gd name="connsiteY167" fmla="*/ 6099082 h 6099082"/>
              <a:gd name="connsiteX168" fmla="*/ 4689097 w 12192000"/>
              <a:gd name="connsiteY168" fmla="*/ 6088605 h 6099082"/>
              <a:gd name="connsiteX169" fmla="*/ 4603368 w 12192000"/>
              <a:gd name="connsiteY169" fmla="*/ 6072984 h 6099082"/>
              <a:gd name="connsiteX170" fmla="*/ 4522595 w 12192000"/>
              <a:gd name="connsiteY170" fmla="*/ 6058123 h 6099082"/>
              <a:gd name="connsiteX171" fmla="*/ 4497067 w 12192000"/>
              <a:gd name="connsiteY171" fmla="*/ 6075649 h 6099082"/>
              <a:gd name="connsiteX172" fmla="*/ 4457632 w 12192000"/>
              <a:gd name="connsiteY172" fmla="*/ 6090890 h 6099082"/>
              <a:gd name="connsiteX173" fmla="*/ 4413816 w 12192000"/>
              <a:gd name="connsiteY173" fmla="*/ 6072601 h 6099082"/>
              <a:gd name="connsiteX174" fmla="*/ 4311323 w 12192000"/>
              <a:gd name="connsiteY174" fmla="*/ 6034693 h 6099082"/>
              <a:gd name="connsiteX175" fmla="*/ 4246551 w 12192000"/>
              <a:gd name="connsiteY175" fmla="*/ 6032976 h 6099082"/>
              <a:gd name="connsiteX176" fmla="*/ 4105766 w 12192000"/>
              <a:gd name="connsiteY176" fmla="*/ 6016784 h 6099082"/>
              <a:gd name="connsiteX177" fmla="*/ 4013753 w 12192000"/>
              <a:gd name="connsiteY177" fmla="*/ 5993733 h 6099082"/>
              <a:gd name="connsiteX178" fmla="*/ 3947648 w 12192000"/>
              <a:gd name="connsiteY178" fmla="*/ 5967634 h 6099082"/>
              <a:gd name="connsiteX179" fmla="*/ 3852966 w 12192000"/>
              <a:gd name="connsiteY179" fmla="*/ 5933533 h 6099082"/>
              <a:gd name="connsiteX180" fmla="*/ 3757902 w 12192000"/>
              <a:gd name="connsiteY180" fmla="*/ 5915816 h 6099082"/>
              <a:gd name="connsiteX181" fmla="*/ 3689131 w 12192000"/>
              <a:gd name="connsiteY181" fmla="*/ 5893526 h 6099082"/>
              <a:gd name="connsiteX182" fmla="*/ 3605116 w 12192000"/>
              <a:gd name="connsiteY182" fmla="*/ 5878285 h 6099082"/>
              <a:gd name="connsiteX183" fmla="*/ 3534629 w 12192000"/>
              <a:gd name="connsiteY183" fmla="*/ 5877715 h 6099082"/>
              <a:gd name="connsiteX184" fmla="*/ 3424135 w 12192000"/>
              <a:gd name="connsiteY184" fmla="*/ 5880382 h 6099082"/>
              <a:gd name="connsiteX185" fmla="*/ 3288877 w 12192000"/>
              <a:gd name="connsiteY185" fmla="*/ 5834280 h 6099082"/>
              <a:gd name="connsiteX186" fmla="*/ 3234202 w 12192000"/>
              <a:gd name="connsiteY186" fmla="*/ 5823991 h 6099082"/>
              <a:gd name="connsiteX187" fmla="*/ 3182763 w 12192000"/>
              <a:gd name="connsiteY187" fmla="*/ 5819229 h 6099082"/>
              <a:gd name="connsiteX188" fmla="*/ 3073604 w 12192000"/>
              <a:gd name="connsiteY188" fmla="*/ 5788558 h 6099082"/>
              <a:gd name="connsiteX189" fmla="*/ 3029216 w 12192000"/>
              <a:gd name="connsiteY189" fmla="*/ 5778459 h 6099082"/>
              <a:gd name="connsiteX190" fmla="*/ 2967110 w 12192000"/>
              <a:gd name="connsiteY190" fmla="*/ 5778651 h 6099082"/>
              <a:gd name="connsiteX191" fmla="*/ 2854140 w 12192000"/>
              <a:gd name="connsiteY191" fmla="*/ 5764553 h 6099082"/>
              <a:gd name="connsiteX192" fmla="*/ 2741360 w 12192000"/>
              <a:gd name="connsiteY192" fmla="*/ 5723403 h 6099082"/>
              <a:gd name="connsiteX193" fmla="*/ 2693543 w 12192000"/>
              <a:gd name="connsiteY193" fmla="*/ 5727405 h 6099082"/>
              <a:gd name="connsiteX194" fmla="*/ 2676398 w 12192000"/>
              <a:gd name="connsiteY194" fmla="*/ 5726453 h 6099082"/>
              <a:gd name="connsiteX195" fmla="*/ 2522279 w 12192000"/>
              <a:gd name="connsiteY195" fmla="*/ 5703782 h 6099082"/>
              <a:gd name="connsiteX196" fmla="*/ 2506847 w 12192000"/>
              <a:gd name="connsiteY196" fmla="*/ 5701305 h 6099082"/>
              <a:gd name="connsiteX197" fmla="*/ 2434456 w 12192000"/>
              <a:gd name="connsiteY197" fmla="*/ 5681112 h 6099082"/>
              <a:gd name="connsiteX198" fmla="*/ 2251948 w 12192000"/>
              <a:gd name="connsiteY198" fmla="*/ 5668538 h 6099082"/>
              <a:gd name="connsiteX199" fmla="*/ 2240710 w 12192000"/>
              <a:gd name="connsiteY199" fmla="*/ 5667014 h 6099082"/>
              <a:gd name="connsiteX200" fmla="*/ 2179556 w 12192000"/>
              <a:gd name="connsiteY200" fmla="*/ 5677111 h 6099082"/>
              <a:gd name="connsiteX201" fmla="*/ 2149267 w 12192000"/>
              <a:gd name="connsiteY201" fmla="*/ 5691399 h 6099082"/>
              <a:gd name="connsiteX202" fmla="*/ 2102021 w 12192000"/>
              <a:gd name="connsiteY202" fmla="*/ 5706259 h 6099082"/>
              <a:gd name="connsiteX203" fmla="*/ 2054013 w 12192000"/>
              <a:gd name="connsiteY203" fmla="*/ 5711784 h 6099082"/>
              <a:gd name="connsiteX204" fmla="*/ 1973429 w 12192000"/>
              <a:gd name="connsiteY204" fmla="*/ 5689303 h 6099082"/>
              <a:gd name="connsiteX205" fmla="*/ 1944092 w 12192000"/>
              <a:gd name="connsiteY205" fmla="*/ 5687017 h 6099082"/>
              <a:gd name="connsiteX206" fmla="*/ 1878748 w 12192000"/>
              <a:gd name="connsiteY206" fmla="*/ 5676159 h 6099082"/>
              <a:gd name="connsiteX207" fmla="*/ 1821596 w 12192000"/>
              <a:gd name="connsiteY207" fmla="*/ 5676920 h 6099082"/>
              <a:gd name="connsiteX208" fmla="*/ 1775684 w 12192000"/>
              <a:gd name="connsiteY208" fmla="*/ 5694257 h 6099082"/>
              <a:gd name="connsiteX209" fmla="*/ 1709006 w 12192000"/>
              <a:gd name="connsiteY209" fmla="*/ 5697685 h 6099082"/>
              <a:gd name="connsiteX210" fmla="*/ 1665950 w 12192000"/>
              <a:gd name="connsiteY210" fmla="*/ 5685113 h 6099082"/>
              <a:gd name="connsiteX211" fmla="*/ 1657188 w 12192000"/>
              <a:gd name="connsiteY211" fmla="*/ 5683399 h 6099082"/>
              <a:gd name="connsiteX212" fmla="*/ 1544598 w 12192000"/>
              <a:gd name="connsiteY212" fmla="*/ 5682634 h 6099082"/>
              <a:gd name="connsiteX213" fmla="*/ 1404006 w 12192000"/>
              <a:gd name="connsiteY213" fmla="*/ 5720546 h 6099082"/>
              <a:gd name="connsiteX214" fmla="*/ 1380762 w 12192000"/>
              <a:gd name="connsiteY214" fmla="*/ 5728549 h 6099082"/>
              <a:gd name="connsiteX215" fmla="*/ 1267411 w 12192000"/>
              <a:gd name="connsiteY215" fmla="*/ 5742455 h 6099082"/>
              <a:gd name="connsiteX216" fmla="*/ 1206641 w 12192000"/>
              <a:gd name="connsiteY216" fmla="*/ 5756553 h 6099082"/>
              <a:gd name="connsiteX217" fmla="*/ 1162823 w 12192000"/>
              <a:gd name="connsiteY217" fmla="*/ 5757315 h 6099082"/>
              <a:gd name="connsiteX218" fmla="*/ 1109865 w 12192000"/>
              <a:gd name="connsiteY218" fmla="*/ 5782270 h 6099082"/>
              <a:gd name="connsiteX219" fmla="*/ 1092527 w 12192000"/>
              <a:gd name="connsiteY219" fmla="*/ 5793130 h 6099082"/>
              <a:gd name="connsiteX220" fmla="*/ 1071762 w 12192000"/>
              <a:gd name="connsiteY220" fmla="*/ 5799607 h 6099082"/>
              <a:gd name="connsiteX221" fmla="*/ 977653 w 12192000"/>
              <a:gd name="connsiteY221" fmla="*/ 5820182 h 6099082"/>
              <a:gd name="connsiteX222" fmla="*/ 960887 w 12192000"/>
              <a:gd name="connsiteY222" fmla="*/ 5831801 h 6099082"/>
              <a:gd name="connsiteX223" fmla="*/ 949646 w 12192000"/>
              <a:gd name="connsiteY223" fmla="*/ 5839042 h 6099082"/>
              <a:gd name="connsiteX224" fmla="*/ 858205 w 12192000"/>
              <a:gd name="connsiteY224" fmla="*/ 5851234 h 6099082"/>
              <a:gd name="connsiteX225" fmla="*/ 801053 w 12192000"/>
              <a:gd name="connsiteY225" fmla="*/ 5885715 h 6099082"/>
              <a:gd name="connsiteX226" fmla="*/ 785432 w 12192000"/>
              <a:gd name="connsiteY226" fmla="*/ 5900384 h 6099082"/>
              <a:gd name="connsiteX227" fmla="*/ 730754 w 12192000"/>
              <a:gd name="connsiteY227" fmla="*/ 5922482 h 6099082"/>
              <a:gd name="connsiteX228" fmla="*/ 546917 w 12192000"/>
              <a:gd name="connsiteY228" fmla="*/ 5964966 h 6099082"/>
              <a:gd name="connsiteX229" fmla="*/ 494337 w 12192000"/>
              <a:gd name="connsiteY229" fmla="*/ 5949915 h 6099082"/>
              <a:gd name="connsiteX230" fmla="*/ 394511 w 12192000"/>
              <a:gd name="connsiteY230" fmla="*/ 5990303 h 6099082"/>
              <a:gd name="connsiteX231" fmla="*/ 307259 w 12192000"/>
              <a:gd name="connsiteY231" fmla="*/ 6013163 h 6099082"/>
              <a:gd name="connsiteX232" fmla="*/ 274873 w 12192000"/>
              <a:gd name="connsiteY232" fmla="*/ 6018690 h 6099082"/>
              <a:gd name="connsiteX233" fmla="*/ 172384 w 12192000"/>
              <a:gd name="connsiteY233" fmla="*/ 6028786 h 6099082"/>
              <a:gd name="connsiteX234" fmla="*/ 119613 w 12192000"/>
              <a:gd name="connsiteY234" fmla="*/ 6051647 h 6099082"/>
              <a:gd name="connsiteX235" fmla="*/ 61197 w 12192000"/>
              <a:gd name="connsiteY235" fmla="*/ 6069150 h 6099082"/>
              <a:gd name="connsiteX236" fmla="*/ 544 w 12192000"/>
              <a:gd name="connsiteY236" fmla="*/ 6073921 h 6099082"/>
              <a:gd name="connsiteX237" fmla="*/ 544 w 12192000"/>
              <a:gd name="connsiteY237" fmla="*/ 5946682 h 6099082"/>
              <a:gd name="connsiteX238" fmla="*/ 0 w 12192000"/>
              <a:gd name="connsiteY238" fmla="*/ 5946682 h 6099082"/>
              <a:gd name="connsiteX239" fmla="*/ 0 w 12192000"/>
              <a:gd name="connsiteY239" fmla="*/ 1335314 h 6099082"/>
              <a:gd name="connsiteX240" fmla="*/ 0 w 12192000"/>
              <a:gd name="connsiteY240" fmla="*/ 873938 h 609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12192000" h="6099082">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6" y="5749662"/>
                </a:lnTo>
                <a:lnTo>
                  <a:pt x="6291385" y="5749714"/>
                </a:lnTo>
                <a:lnTo>
                  <a:pt x="6306284" y="5755552"/>
                </a:lnTo>
                <a:lnTo>
                  <a:pt x="6308075" y="5755968"/>
                </a:lnTo>
                <a:lnTo>
                  <a:pt x="6313854" y="5758133"/>
                </a:lnTo>
                <a:cubicBezTo>
                  <a:pt x="6321454" y="5760521"/>
                  <a:pt x="6329151" y="5762258"/>
                  <a:pt x="6337047" y="5762696"/>
                </a:cubicBezTo>
                <a:lnTo>
                  <a:pt x="6308075" y="5755968"/>
                </a:lnTo>
                <a:lnTo>
                  <a:pt x="6291385" y="5749714"/>
                </a:lnTo>
                <a:lnTo>
                  <a:pt x="6276197" y="5743764"/>
                </a:lnTo>
                <a:lnTo>
                  <a:pt x="6274406" y="5743345"/>
                </a:lnTo>
                <a:lnTo>
                  <a:pt x="6268612" y="5741171"/>
                </a:lnTo>
                <a:cubicBezTo>
                  <a:pt x="6260996" y="5738770"/>
                  <a:pt x="6253273" y="5737013"/>
                  <a:pt x="6245343" y="5736549"/>
                </a:cubicBezTo>
                <a:close/>
                <a:moveTo>
                  <a:pt x="3871824" y="5726642"/>
                </a:moveTo>
                <a:cubicBezTo>
                  <a:pt x="3883350" y="5738834"/>
                  <a:pt x="3895591" y="5748360"/>
                  <a:pt x="3908498" y="5756123"/>
                </a:cubicBezTo>
                <a:lnTo>
                  <a:pt x="3908984" y="5756350"/>
                </a:lnTo>
                <a:lnTo>
                  <a:pt x="3908498" y="5756123"/>
                </a:lnTo>
                <a:cubicBezTo>
                  <a:pt x="3895591" y="5748360"/>
                  <a:pt x="3883351" y="5738834"/>
                  <a:pt x="3871824" y="5726642"/>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5" y="5670301"/>
                </a:cubicBezTo>
                <a:lnTo>
                  <a:pt x="4858238" y="5663787"/>
                </a:lnTo>
                <a:cubicBezTo>
                  <a:pt x="4849944" y="5659978"/>
                  <a:pt x="4841980" y="5654298"/>
                  <a:pt x="4834454" y="5646059"/>
                </a:cubicBezTo>
                <a:close/>
                <a:moveTo>
                  <a:pt x="5056443" y="5643725"/>
                </a:moveTo>
                <a:lnTo>
                  <a:pt x="5072588" y="5644505"/>
                </a:lnTo>
                <a:cubicBezTo>
                  <a:pt x="5078053" y="5645963"/>
                  <a:pt x="5083589" y="5648726"/>
                  <a:pt x="5089161" y="5653107"/>
                </a:cubicBezTo>
                <a:cubicBezTo>
                  <a:pt x="5078018"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4" y="5990874"/>
                </a:cubicBezTo>
                <a:cubicBezTo>
                  <a:pt x="6133897" y="5985351"/>
                  <a:pt x="6104368" y="5997733"/>
                  <a:pt x="6074841" y="5987447"/>
                </a:cubicBezTo>
                <a:cubicBezTo>
                  <a:pt x="6065695" y="5984399"/>
                  <a:pt x="6053123" y="5992019"/>
                  <a:pt x="6042072" y="5992399"/>
                </a:cubicBezTo>
                <a:cubicBezTo>
                  <a:pt x="6014449" y="5993351"/>
                  <a:pt x="5986827" y="5993161"/>
                  <a:pt x="5959204" y="5992971"/>
                </a:cubicBezTo>
                <a:cubicBezTo>
                  <a:pt x="5934437" y="5992781"/>
                  <a:pt x="5908718" y="5995447"/>
                  <a:pt x="5884905" y="5990113"/>
                </a:cubicBezTo>
                <a:cubicBezTo>
                  <a:pt x="5859949" y="5984399"/>
                  <a:pt x="5837470" y="5985161"/>
                  <a:pt x="5813275" y="5991637"/>
                </a:cubicBezTo>
                <a:cubicBezTo>
                  <a:pt x="5796701" y="5996019"/>
                  <a:pt x="5779174" y="5996591"/>
                  <a:pt x="5762029" y="5997923"/>
                </a:cubicBezTo>
                <a:cubicBezTo>
                  <a:pt x="5743551" y="5999447"/>
                  <a:pt x="5723166" y="5995447"/>
                  <a:pt x="5706401" y="6001734"/>
                </a:cubicBezTo>
                <a:cubicBezTo>
                  <a:pt x="5656488" y="6020403"/>
                  <a:pt x="5605243" y="6024403"/>
                  <a:pt x="5553045" y="6024403"/>
                </a:cubicBezTo>
                <a:cubicBezTo>
                  <a:pt x="5543518" y="6024403"/>
                  <a:pt x="5533801" y="6021738"/>
                  <a:pt x="5524660" y="6018880"/>
                </a:cubicBezTo>
                <a:cubicBezTo>
                  <a:pt x="5471316" y="6001734"/>
                  <a:pt x="5417784" y="6003257"/>
                  <a:pt x="5363491" y="6013736"/>
                </a:cubicBezTo>
                <a:cubicBezTo>
                  <a:pt x="5352249" y="6016022"/>
                  <a:pt x="5339677" y="6016403"/>
                  <a:pt x="5328437" y="6014118"/>
                </a:cubicBezTo>
                <a:cubicBezTo>
                  <a:pt x="5296812" y="6007449"/>
                  <a:pt x="5266141" y="5996399"/>
                  <a:pt x="5234326" y="5991637"/>
                </a:cubicBezTo>
                <a:cubicBezTo>
                  <a:pt x="5181748" y="5983826"/>
                  <a:pt x="5136216" y="6010115"/>
                  <a:pt x="5089161" y="6027262"/>
                </a:cubicBezTo>
                <a:cubicBezTo>
                  <a:pt x="5044391" y="6043455"/>
                  <a:pt x="5006291" y="6080032"/>
                  <a:pt x="4953328" y="6071840"/>
                </a:cubicBezTo>
                <a:cubicBezTo>
                  <a:pt x="4947996" y="6071078"/>
                  <a:pt x="4942089" y="6076222"/>
                  <a:pt x="4936184" y="6077555"/>
                </a:cubicBezTo>
                <a:cubicBezTo>
                  <a:pt x="4919991" y="6081176"/>
                  <a:pt x="4903799" y="6085555"/>
                  <a:pt x="4887414" y="6087272"/>
                </a:cubicBezTo>
                <a:cubicBezTo>
                  <a:pt x="4867412" y="6089558"/>
                  <a:pt x="4847027" y="6088797"/>
                  <a:pt x="4827024" y="6090701"/>
                </a:cubicBezTo>
                <a:cubicBezTo>
                  <a:pt x="4801305" y="6092986"/>
                  <a:pt x="4775968" y="6099082"/>
                  <a:pt x="4750439" y="6099082"/>
                </a:cubicBezTo>
                <a:cubicBezTo>
                  <a:pt x="4729865" y="6099082"/>
                  <a:pt x="4709480" y="6092034"/>
                  <a:pt x="4689097" y="6088605"/>
                </a:cubicBezTo>
                <a:cubicBezTo>
                  <a:pt x="4660331" y="6083842"/>
                  <a:pt x="4628705" y="6085176"/>
                  <a:pt x="4603368" y="6072984"/>
                </a:cubicBezTo>
                <a:cubicBezTo>
                  <a:pt x="4576318" y="6060029"/>
                  <a:pt x="4550599" y="6054123"/>
                  <a:pt x="4522595" y="6058123"/>
                </a:cubicBezTo>
                <a:cubicBezTo>
                  <a:pt x="4513260" y="6059457"/>
                  <a:pt x="4501257" y="6067459"/>
                  <a:pt x="4497067" y="6075649"/>
                </a:cubicBezTo>
                <a:cubicBezTo>
                  <a:pt x="4487731" y="6093938"/>
                  <a:pt x="4474968" y="6097178"/>
                  <a:pt x="4457632" y="6090890"/>
                </a:cubicBezTo>
                <a:cubicBezTo>
                  <a:pt x="4442581" y="6085555"/>
                  <a:pt x="4424103" y="6082890"/>
                  <a:pt x="4413816" y="6072601"/>
                </a:cubicBezTo>
                <a:cubicBezTo>
                  <a:pt x="4384668" y="6043455"/>
                  <a:pt x="4347518" y="6042503"/>
                  <a:pt x="4311323" y="6034693"/>
                </a:cubicBezTo>
                <a:cubicBezTo>
                  <a:pt x="4289227" y="6029928"/>
                  <a:pt x="4268649" y="6029738"/>
                  <a:pt x="4246551" y="6032976"/>
                </a:cubicBezTo>
                <a:cubicBezTo>
                  <a:pt x="4198545"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ln>
            <a:noFill/>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8" name="Group 17">
            <a:extLst>
              <a:ext uri="{FF2B5EF4-FFF2-40B4-BE49-F238E27FC236}">
                <a16:creationId xmlns:a16="http://schemas.microsoft.com/office/drawing/2014/main" id="{4252769E-B9F0-4068-A645-5BBEF16E9C2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3296010"/>
            <a:ext cx="12191456" cy="2849975"/>
            <a:chOff x="476" y="-3923156"/>
            <a:chExt cx="10667524" cy="2493728"/>
          </a:xfrm>
        </p:grpSpPr>
        <p:sp>
          <p:nvSpPr>
            <p:cNvPr id="19" name="Freeform: Shape 18">
              <a:extLst>
                <a:ext uri="{FF2B5EF4-FFF2-40B4-BE49-F238E27FC236}">
                  <a16:creationId xmlns:a16="http://schemas.microsoft.com/office/drawing/2014/main" id="{1E12D6AD-7096-45BB-9C02-468B2704C15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39953252-97DE-4766-B2F6-E4FDA2FDA6A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4" name="Immagine 3">
            <a:extLst>
              <a:ext uri="{FF2B5EF4-FFF2-40B4-BE49-F238E27FC236}">
                <a16:creationId xmlns:a16="http://schemas.microsoft.com/office/drawing/2014/main" id="{7BCFB630-8640-42F8-AC38-A99F9E73A0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6131" y="6145985"/>
            <a:ext cx="1553725" cy="589049"/>
          </a:xfrm>
          <a:prstGeom prst="rect">
            <a:avLst/>
          </a:prstGeom>
        </p:spPr>
      </p:pic>
      <p:sp>
        <p:nvSpPr>
          <p:cNvPr id="12" name="CasellaDiTesto 11">
            <a:extLst>
              <a:ext uri="{FF2B5EF4-FFF2-40B4-BE49-F238E27FC236}">
                <a16:creationId xmlns:a16="http://schemas.microsoft.com/office/drawing/2014/main" id="{51106479-F3DC-4968-B835-1CBCEE97D0A7}"/>
              </a:ext>
            </a:extLst>
          </p:cNvPr>
          <p:cNvSpPr txBox="1"/>
          <p:nvPr/>
        </p:nvSpPr>
        <p:spPr>
          <a:xfrm>
            <a:off x="571500" y="130318"/>
            <a:ext cx="11049000" cy="2831544"/>
          </a:xfrm>
          <a:prstGeom prst="rect">
            <a:avLst/>
          </a:prstGeom>
          <a:noFill/>
        </p:spPr>
        <p:txBody>
          <a:bodyPr wrap="square" rtlCol="0">
            <a:spAutoFit/>
          </a:bodyPr>
          <a:lstStyle/>
          <a:p>
            <a:pPr algn="ctr"/>
            <a:r>
              <a:rPr lang="it-IT" sz="2400" b="1" dirty="0">
                <a:solidFill>
                  <a:schemeClr val="bg1"/>
                </a:solidFill>
                <a:latin typeface="Baskerville Old Face" panose="02020602080505020303" pitchFamily="18" charset="0"/>
              </a:rPr>
              <a:t>Alle origini dell’asilo in Inghilterra</a:t>
            </a:r>
          </a:p>
          <a:p>
            <a:pPr algn="just"/>
            <a:endParaRPr lang="it-IT" sz="2200" dirty="0">
              <a:solidFill>
                <a:schemeClr val="bg1"/>
              </a:solidFill>
              <a:latin typeface="Baskerville Old Face" panose="02020602080505020303" pitchFamily="18" charset="0"/>
            </a:endParaRPr>
          </a:p>
          <a:p>
            <a:pPr algn="just">
              <a:spcBef>
                <a:spcPts val="0"/>
              </a:spcBef>
              <a:buFontTx/>
              <a:buChar char="-"/>
            </a:pPr>
            <a:r>
              <a:rPr lang="it-IT" sz="2200" b="1" i="1" dirty="0">
                <a:solidFill>
                  <a:schemeClr val="bg1"/>
                </a:solidFill>
                <a:latin typeface="Baskerville Old Face" panose="02020602080505020303" pitchFamily="18" charset="0"/>
              </a:rPr>
              <a:t> </a:t>
            </a:r>
            <a:r>
              <a:rPr lang="it-IT" sz="2200" b="1" i="1" u="sng" dirty="0" err="1">
                <a:solidFill>
                  <a:schemeClr val="bg1"/>
                </a:solidFill>
                <a:latin typeface="Baskerville Old Face" panose="02020602080505020303" pitchFamily="18" charset="0"/>
              </a:rPr>
              <a:t>Infant</a:t>
            </a:r>
            <a:r>
              <a:rPr lang="it-IT" sz="2200" b="1" i="1" u="sng" dirty="0">
                <a:solidFill>
                  <a:schemeClr val="bg1"/>
                </a:solidFill>
                <a:latin typeface="Baskerville Old Face" panose="02020602080505020303" pitchFamily="18" charset="0"/>
              </a:rPr>
              <a:t> schools </a:t>
            </a:r>
            <a:r>
              <a:rPr lang="it-IT" sz="2200" dirty="0">
                <a:solidFill>
                  <a:schemeClr val="bg1"/>
                </a:solidFill>
                <a:latin typeface="Baskerville Old Face" panose="02020602080505020303" pitchFamily="18" charset="0"/>
              </a:rPr>
              <a:t>(asili infantili), erano asili che accoglievano bambini di età diverse (dai 2 ai 5 anni secondo la legge del 1870 e poi dai 2 ai 7 anni per quella del 1902).</a:t>
            </a:r>
          </a:p>
          <a:p>
            <a:pPr algn="just">
              <a:spcBef>
                <a:spcPts val="0"/>
              </a:spcBef>
              <a:buFontTx/>
              <a:buChar char="-"/>
            </a:pPr>
            <a:endParaRPr lang="it-IT" sz="2200" dirty="0">
              <a:solidFill>
                <a:schemeClr val="bg1"/>
              </a:solidFill>
              <a:latin typeface="Baskerville Old Face" panose="02020602080505020303" pitchFamily="18" charset="0"/>
            </a:endParaRPr>
          </a:p>
          <a:p>
            <a:pPr algn="just">
              <a:spcBef>
                <a:spcPts val="0"/>
              </a:spcBef>
              <a:buFontTx/>
              <a:buChar char="-"/>
            </a:pPr>
            <a:r>
              <a:rPr lang="it-IT" sz="2200" b="1" i="1" dirty="0">
                <a:solidFill>
                  <a:schemeClr val="bg1"/>
                </a:solidFill>
                <a:latin typeface="Baskerville Old Face" panose="02020602080505020303" pitchFamily="18" charset="0"/>
              </a:rPr>
              <a:t> </a:t>
            </a:r>
            <a:r>
              <a:rPr lang="it-IT" sz="2200" b="1" i="1" u="sng" dirty="0">
                <a:solidFill>
                  <a:schemeClr val="bg1"/>
                </a:solidFill>
                <a:latin typeface="Baskerville Old Face" panose="02020602080505020303" pitchFamily="18" charset="0"/>
              </a:rPr>
              <a:t>Nursery schools</a:t>
            </a:r>
            <a:r>
              <a:rPr lang="it-IT" sz="2200" b="1" u="sng" dirty="0">
                <a:solidFill>
                  <a:schemeClr val="bg1"/>
                </a:solidFill>
                <a:latin typeface="Baskerville Old Face" panose="02020602080505020303" pitchFamily="18" charset="0"/>
              </a:rPr>
              <a:t> </a:t>
            </a:r>
            <a:r>
              <a:rPr lang="it-IT" sz="2200" u="sng" dirty="0">
                <a:solidFill>
                  <a:schemeClr val="bg1"/>
                </a:solidFill>
                <a:latin typeface="Baskerville Old Face" panose="02020602080505020303" pitchFamily="18" charset="0"/>
              </a:rPr>
              <a:t>o </a:t>
            </a:r>
            <a:r>
              <a:rPr lang="it-IT" sz="2200" b="1" i="1" u="sng" dirty="0">
                <a:solidFill>
                  <a:schemeClr val="bg1"/>
                </a:solidFill>
                <a:latin typeface="Baskerville Old Face" panose="02020602080505020303" pitchFamily="18" charset="0"/>
              </a:rPr>
              <a:t>classes</a:t>
            </a:r>
            <a:r>
              <a:rPr lang="it-IT" sz="2200" b="1" u="sng" dirty="0">
                <a:solidFill>
                  <a:schemeClr val="bg1"/>
                </a:solidFill>
                <a:latin typeface="Baskerville Old Face" panose="02020602080505020303" pitchFamily="18" charset="0"/>
              </a:rPr>
              <a:t> </a:t>
            </a:r>
            <a:r>
              <a:rPr lang="it-IT" sz="2200" dirty="0">
                <a:solidFill>
                  <a:schemeClr val="bg1"/>
                </a:solidFill>
                <a:latin typeface="Baskerville Old Face" panose="02020602080505020303" pitchFamily="18" charset="0"/>
              </a:rPr>
              <a:t>(scuole per la prima infanzia), erano l’equivalente delle scuole materne, quindi classi per bambini di tenera età allestite all’interno delle scuole, diffuse soprattutto laddove vi era una maggiore necessità di impegno assistenziale nei confronti dell’infanzia in età prescolare.</a:t>
            </a:r>
          </a:p>
        </p:txBody>
      </p:sp>
      <p:pic>
        <p:nvPicPr>
          <p:cNvPr id="1026" name="Picture 2" descr="Hadow Report (1933)">
            <a:extLst>
              <a:ext uri="{FF2B5EF4-FFF2-40B4-BE49-F238E27FC236}">
                <a16:creationId xmlns:a16="http://schemas.microsoft.com/office/drawing/2014/main" id="{7BD9C5DC-F635-4B30-8434-853676553F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1925" y="3429000"/>
            <a:ext cx="4248150" cy="30670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2066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useBgFill="1">
        <p:nvSpPr>
          <p:cNvPr id="14" name="Freeform: Shape 15">
            <a:extLst>
              <a:ext uri="{FF2B5EF4-FFF2-40B4-BE49-F238E27FC236}">
                <a16:creationId xmlns:a16="http://schemas.microsoft.com/office/drawing/2014/main" id="{C5486FEF-95C5-433A-8B8C-9C07A3C3881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099082"/>
          </a:xfrm>
          <a:custGeom>
            <a:avLst/>
            <a:gdLst>
              <a:gd name="connsiteX0" fmla="*/ 7230262 w 12192000"/>
              <a:gd name="connsiteY0" fmla="*/ 5906862 h 6099082"/>
              <a:gd name="connsiteX1" fmla="*/ 7197115 w 12192000"/>
              <a:gd name="connsiteY1" fmla="*/ 5913338 h 6099082"/>
              <a:gd name="connsiteX2" fmla="*/ 7214545 w 12192000"/>
              <a:gd name="connsiteY2" fmla="*/ 5911744 h 6099082"/>
              <a:gd name="connsiteX3" fmla="*/ 7230262 w 12192000"/>
              <a:gd name="connsiteY3" fmla="*/ 5906862 h 6099082"/>
              <a:gd name="connsiteX4" fmla="*/ 7009120 w 12192000"/>
              <a:gd name="connsiteY4" fmla="*/ 5850263 h 6099082"/>
              <a:gd name="connsiteX5" fmla="*/ 7021563 w 12192000"/>
              <a:gd name="connsiteY5" fmla="*/ 5861355 h 6099082"/>
              <a:gd name="connsiteX6" fmla="*/ 7021563 w 12192000"/>
              <a:gd name="connsiteY6" fmla="*/ 5861354 h 6099082"/>
              <a:gd name="connsiteX7" fmla="*/ 7768443 w 12192000"/>
              <a:gd name="connsiteY7" fmla="*/ 5742074 h 6099082"/>
              <a:gd name="connsiteX8" fmla="*/ 7768443 w 12192000"/>
              <a:gd name="connsiteY8" fmla="*/ 5742075 h 6099082"/>
              <a:gd name="connsiteX9" fmla="*/ 7792447 w 12192000"/>
              <a:gd name="connsiteY9" fmla="*/ 5764553 h 6099082"/>
              <a:gd name="connsiteX10" fmla="*/ 7768443 w 12192000"/>
              <a:gd name="connsiteY10" fmla="*/ 5742074 h 6099082"/>
              <a:gd name="connsiteX11" fmla="*/ 4038748 w 12192000"/>
              <a:gd name="connsiteY11" fmla="*/ 5739955 h 6099082"/>
              <a:gd name="connsiteX12" fmla="*/ 4030517 w 12192000"/>
              <a:gd name="connsiteY12" fmla="*/ 5751599 h 6099082"/>
              <a:gd name="connsiteX13" fmla="*/ 4015609 w 12192000"/>
              <a:gd name="connsiteY13" fmla="*/ 5770450 h 6099082"/>
              <a:gd name="connsiteX14" fmla="*/ 3996845 w 12192000"/>
              <a:gd name="connsiteY14" fmla="*/ 5780104 h 6099082"/>
              <a:gd name="connsiteX15" fmla="*/ 4030518 w 12192000"/>
              <a:gd name="connsiteY15" fmla="*/ 5751599 h 6099082"/>
              <a:gd name="connsiteX16" fmla="*/ 6245343 w 12192000"/>
              <a:gd name="connsiteY16" fmla="*/ 5736549 h 6099082"/>
              <a:gd name="connsiteX17" fmla="*/ 6274406 w 12192000"/>
              <a:gd name="connsiteY17" fmla="*/ 5743345 h 6099082"/>
              <a:gd name="connsiteX18" fmla="*/ 6291246 w 12192000"/>
              <a:gd name="connsiteY18" fmla="*/ 5749662 h 6099082"/>
              <a:gd name="connsiteX19" fmla="*/ 6291385 w 12192000"/>
              <a:gd name="connsiteY19" fmla="*/ 5749714 h 6099082"/>
              <a:gd name="connsiteX20" fmla="*/ 6306284 w 12192000"/>
              <a:gd name="connsiteY20" fmla="*/ 5755552 h 6099082"/>
              <a:gd name="connsiteX21" fmla="*/ 6308075 w 12192000"/>
              <a:gd name="connsiteY21" fmla="*/ 5755968 h 6099082"/>
              <a:gd name="connsiteX22" fmla="*/ 6313854 w 12192000"/>
              <a:gd name="connsiteY22" fmla="*/ 5758133 h 6099082"/>
              <a:gd name="connsiteX23" fmla="*/ 6337047 w 12192000"/>
              <a:gd name="connsiteY23" fmla="*/ 5762696 h 6099082"/>
              <a:gd name="connsiteX24" fmla="*/ 6308075 w 12192000"/>
              <a:gd name="connsiteY24" fmla="*/ 5755968 h 6099082"/>
              <a:gd name="connsiteX25" fmla="*/ 6291385 w 12192000"/>
              <a:gd name="connsiteY25" fmla="*/ 5749714 h 6099082"/>
              <a:gd name="connsiteX26" fmla="*/ 6276197 w 12192000"/>
              <a:gd name="connsiteY26" fmla="*/ 5743764 h 6099082"/>
              <a:gd name="connsiteX27" fmla="*/ 6274406 w 12192000"/>
              <a:gd name="connsiteY27" fmla="*/ 5743345 h 6099082"/>
              <a:gd name="connsiteX28" fmla="*/ 6268612 w 12192000"/>
              <a:gd name="connsiteY28" fmla="*/ 5741171 h 6099082"/>
              <a:gd name="connsiteX29" fmla="*/ 6245343 w 12192000"/>
              <a:gd name="connsiteY29" fmla="*/ 5736549 h 6099082"/>
              <a:gd name="connsiteX30" fmla="*/ 3871824 w 12192000"/>
              <a:gd name="connsiteY30" fmla="*/ 5726642 h 6099082"/>
              <a:gd name="connsiteX31" fmla="*/ 3908498 w 12192000"/>
              <a:gd name="connsiteY31" fmla="*/ 5756123 h 6099082"/>
              <a:gd name="connsiteX32" fmla="*/ 3908984 w 12192000"/>
              <a:gd name="connsiteY32" fmla="*/ 5756350 h 6099082"/>
              <a:gd name="connsiteX33" fmla="*/ 3908498 w 12192000"/>
              <a:gd name="connsiteY33" fmla="*/ 5756123 h 6099082"/>
              <a:gd name="connsiteX34" fmla="*/ 3871824 w 12192000"/>
              <a:gd name="connsiteY34" fmla="*/ 5726642 h 6099082"/>
              <a:gd name="connsiteX35" fmla="*/ 6558837 w 12192000"/>
              <a:gd name="connsiteY35" fmla="*/ 5706717 h 6099082"/>
              <a:gd name="connsiteX36" fmla="*/ 6529984 w 12192000"/>
              <a:gd name="connsiteY36" fmla="*/ 5708163 h 6099082"/>
              <a:gd name="connsiteX37" fmla="*/ 6589207 w 12192000"/>
              <a:gd name="connsiteY37" fmla="*/ 5711593 h 6099082"/>
              <a:gd name="connsiteX38" fmla="*/ 6558837 w 12192000"/>
              <a:gd name="connsiteY38" fmla="*/ 5706717 h 6099082"/>
              <a:gd name="connsiteX39" fmla="*/ 4834454 w 12192000"/>
              <a:gd name="connsiteY39" fmla="*/ 5646059 h 6099082"/>
              <a:gd name="connsiteX40" fmla="*/ 4883985 w 12192000"/>
              <a:gd name="connsiteY40" fmla="*/ 5670301 h 6099082"/>
              <a:gd name="connsiteX41" fmla="*/ 4858238 w 12192000"/>
              <a:gd name="connsiteY41" fmla="*/ 5663787 h 6099082"/>
              <a:gd name="connsiteX42" fmla="*/ 4834454 w 12192000"/>
              <a:gd name="connsiteY42" fmla="*/ 5646059 h 6099082"/>
              <a:gd name="connsiteX43" fmla="*/ 5056443 w 12192000"/>
              <a:gd name="connsiteY43" fmla="*/ 5643725 h 6099082"/>
              <a:gd name="connsiteX44" fmla="*/ 5072588 w 12192000"/>
              <a:gd name="connsiteY44" fmla="*/ 5644505 h 6099082"/>
              <a:gd name="connsiteX45" fmla="*/ 5089161 w 12192000"/>
              <a:gd name="connsiteY45" fmla="*/ 5653107 h 6099082"/>
              <a:gd name="connsiteX46" fmla="*/ 5056443 w 12192000"/>
              <a:gd name="connsiteY46" fmla="*/ 5643725 h 6099082"/>
              <a:gd name="connsiteX47" fmla="*/ 739852 w 12192000"/>
              <a:gd name="connsiteY47" fmla="*/ 5343843 h 6099082"/>
              <a:gd name="connsiteX48" fmla="*/ 724278 w 12192000"/>
              <a:gd name="connsiteY48" fmla="*/ 5365062 h 6099082"/>
              <a:gd name="connsiteX49" fmla="*/ 708621 w 12192000"/>
              <a:gd name="connsiteY49" fmla="*/ 5381222 h 6099082"/>
              <a:gd name="connsiteX50" fmla="*/ 691439 w 12192000"/>
              <a:gd name="connsiteY50" fmla="*/ 5386697 h 6099082"/>
              <a:gd name="connsiteX51" fmla="*/ 708622 w 12192000"/>
              <a:gd name="connsiteY51" fmla="*/ 5381222 h 6099082"/>
              <a:gd name="connsiteX52" fmla="*/ 724279 w 12192000"/>
              <a:gd name="connsiteY52" fmla="*/ 5365062 h 6099082"/>
              <a:gd name="connsiteX53" fmla="*/ 739852 w 12192000"/>
              <a:gd name="connsiteY53" fmla="*/ 5343843 h 6099082"/>
              <a:gd name="connsiteX54" fmla="*/ 8934151 w 12192000"/>
              <a:gd name="connsiteY54" fmla="*/ 5275333 h 6099082"/>
              <a:gd name="connsiteX55" fmla="*/ 8954249 w 12192000"/>
              <a:gd name="connsiteY55" fmla="*/ 5290264 h 6099082"/>
              <a:gd name="connsiteX56" fmla="*/ 8962389 w 12192000"/>
              <a:gd name="connsiteY56" fmla="*/ 5293563 h 6099082"/>
              <a:gd name="connsiteX57" fmla="*/ 8954250 w 12192000"/>
              <a:gd name="connsiteY57" fmla="*/ 5290264 h 6099082"/>
              <a:gd name="connsiteX58" fmla="*/ 8934151 w 12192000"/>
              <a:gd name="connsiteY58" fmla="*/ 5275333 h 6099082"/>
              <a:gd name="connsiteX59" fmla="*/ 2314816 w 12192000"/>
              <a:gd name="connsiteY59" fmla="*/ 5273737 h 6099082"/>
              <a:gd name="connsiteX60" fmla="*/ 2300909 w 12192000"/>
              <a:gd name="connsiteY60" fmla="*/ 5279143 h 6099082"/>
              <a:gd name="connsiteX61" fmla="*/ 2216515 w 12192000"/>
              <a:gd name="connsiteY61" fmla="*/ 5314887 h 6099082"/>
              <a:gd name="connsiteX62" fmla="*/ 2300910 w 12192000"/>
              <a:gd name="connsiteY62" fmla="*/ 5279143 h 6099082"/>
              <a:gd name="connsiteX63" fmla="*/ 1916629 w 12192000"/>
              <a:gd name="connsiteY63" fmla="*/ 5252000 h 6099082"/>
              <a:gd name="connsiteX64" fmla="*/ 1907132 w 12192000"/>
              <a:gd name="connsiteY64" fmla="*/ 5255330 h 6099082"/>
              <a:gd name="connsiteX65" fmla="*/ 1866619 w 12192000"/>
              <a:gd name="connsiteY65" fmla="*/ 5265015 h 6099082"/>
              <a:gd name="connsiteX66" fmla="*/ 1907133 w 12192000"/>
              <a:gd name="connsiteY66" fmla="*/ 5255330 h 6099082"/>
              <a:gd name="connsiteX67" fmla="*/ 2058204 w 12192000"/>
              <a:gd name="connsiteY67" fmla="*/ 5241232 h 6099082"/>
              <a:gd name="connsiteX68" fmla="*/ 2108194 w 12192000"/>
              <a:gd name="connsiteY68" fmla="*/ 5255939 h 6099082"/>
              <a:gd name="connsiteX69" fmla="*/ 2058204 w 12192000"/>
              <a:gd name="connsiteY69" fmla="*/ 5241232 h 6099082"/>
              <a:gd name="connsiteX70" fmla="*/ 0 w 12192000"/>
              <a:gd name="connsiteY70" fmla="*/ 0 h 6099082"/>
              <a:gd name="connsiteX71" fmla="*/ 12191456 w 12192000"/>
              <a:gd name="connsiteY71" fmla="*/ 0 h 6099082"/>
              <a:gd name="connsiteX72" fmla="*/ 12191456 w 12192000"/>
              <a:gd name="connsiteY72" fmla="*/ 873938 h 6099082"/>
              <a:gd name="connsiteX73" fmla="*/ 12192000 w 12192000"/>
              <a:gd name="connsiteY73" fmla="*/ 873938 h 6099082"/>
              <a:gd name="connsiteX74" fmla="*/ 12192000 w 12192000"/>
              <a:gd name="connsiteY74" fmla="*/ 3249107 h 6099082"/>
              <a:gd name="connsiteX75" fmla="*/ 12192000 w 12192000"/>
              <a:gd name="connsiteY75" fmla="*/ 3283970 h 6099082"/>
              <a:gd name="connsiteX76" fmla="*/ 12192000 w 12192000"/>
              <a:gd name="connsiteY76" fmla="*/ 3681702 h 6099082"/>
              <a:gd name="connsiteX77" fmla="*/ 12160947 w 12192000"/>
              <a:gd name="connsiteY77" fmla="*/ 3710323 h 6099082"/>
              <a:gd name="connsiteX78" fmla="*/ 12026448 w 12192000"/>
              <a:gd name="connsiteY78" fmla="*/ 3770523 h 6099082"/>
              <a:gd name="connsiteX79" fmla="*/ 11986443 w 12192000"/>
              <a:gd name="connsiteY79" fmla="*/ 3786526 h 6099082"/>
              <a:gd name="connsiteX80" fmla="*/ 11821656 w 12192000"/>
              <a:gd name="connsiteY80" fmla="*/ 3889591 h 6099082"/>
              <a:gd name="connsiteX81" fmla="*/ 11672489 w 12192000"/>
              <a:gd name="connsiteY81" fmla="*/ 4017039 h 6099082"/>
              <a:gd name="connsiteX82" fmla="*/ 11562947 w 12192000"/>
              <a:gd name="connsiteY82" fmla="*/ 4168300 h 6099082"/>
              <a:gd name="connsiteX83" fmla="*/ 11532275 w 12192000"/>
              <a:gd name="connsiteY83" fmla="*/ 4204307 h 6099082"/>
              <a:gd name="connsiteX84" fmla="*/ 11448453 w 12192000"/>
              <a:gd name="connsiteY84" fmla="*/ 4249457 h 6099082"/>
              <a:gd name="connsiteX85" fmla="*/ 11374346 w 12192000"/>
              <a:gd name="connsiteY85" fmla="*/ 4283366 h 6099082"/>
              <a:gd name="connsiteX86" fmla="*/ 11320623 w 12192000"/>
              <a:gd name="connsiteY86" fmla="*/ 4320897 h 6099082"/>
              <a:gd name="connsiteX87" fmla="*/ 11275283 w 12192000"/>
              <a:gd name="connsiteY87" fmla="*/ 4355378 h 6099082"/>
              <a:gd name="connsiteX88" fmla="*/ 11172600 w 12192000"/>
              <a:gd name="connsiteY88" fmla="*/ 4444536 h 6099082"/>
              <a:gd name="connsiteX89" fmla="*/ 11058869 w 12192000"/>
              <a:gd name="connsiteY89" fmla="*/ 4519786 h 6099082"/>
              <a:gd name="connsiteX90" fmla="*/ 10967423 w 12192000"/>
              <a:gd name="connsiteY90" fmla="*/ 4611991 h 6099082"/>
              <a:gd name="connsiteX91" fmla="*/ 10929704 w 12192000"/>
              <a:gd name="connsiteY91" fmla="*/ 4661903 h 6099082"/>
              <a:gd name="connsiteX92" fmla="*/ 10850453 w 12192000"/>
              <a:gd name="connsiteY92" fmla="*/ 4696003 h 6099082"/>
              <a:gd name="connsiteX93" fmla="*/ 10764534 w 12192000"/>
              <a:gd name="connsiteY93" fmla="*/ 4749345 h 6099082"/>
              <a:gd name="connsiteX94" fmla="*/ 10703573 w 12192000"/>
              <a:gd name="connsiteY94" fmla="*/ 4802305 h 6099082"/>
              <a:gd name="connsiteX95" fmla="*/ 10656519 w 12192000"/>
              <a:gd name="connsiteY95" fmla="*/ 4837740 h 6099082"/>
              <a:gd name="connsiteX96" fmla="*/ 10590031 w 12192000"/>
              <a:gd name="connsiteY96" fmla="*/ 4873366 h 6099082"/>
              <a:gd name="connsiteX97" fmla="*/ 10523354 w 12192000"/>
              <a:gd name="connsiteY97" fmla="*/ 4920039 h 6099082"/>
              <a:gd name="connsiteX98" fmla="*/ 10490969 w 12192000"/>
              <a:gd name="connsiteY98" fmla="*/ 4948806 h 6099082"/>
              <a:gd name="connsiteX99" fmla="*/ 10428291 w 12192000"/>
              <a:gd name="connsiteY99" fmla="*/ 4996622 h 6099082"/>
              <a:gd name="connsiteX100" fmla="*/ 10363709 w 12192000"/>
              <a:gd name="connsiteY100" fmla="*/ 5041201 h 6099082"/>
              <a:gd name="connsiteX101" fmla="*/ 10242357 w 12192000"/>
              <a:gd name="connsiteY101" fmla="*/ 5092257 h 6099082"/>
              <a:gd name="connsiteX102" fmla="*/ 10131863 w 12192000"/>
              <a:gd name="connsiteY102" fmla="*/ 5167315 h 6099082"/>
              <a:gd name="connsiteX103" fmla="*/ 10044230 w 12192000"/>
              <a:gd name="connsiteY103" fmla="*/ 5222182 h 6099082"/>
              <a:gd name="connsiteX104" fmla="*/ 9993175 w 12192000"/>
              <a:gd name="connsiteY104" fmla="*/ 5258189 h 6099082"/>
              <a:gd name="connsiteX105" fmla="*/ 9899446 w 12192000"/>
              <a:gd name="connsiteY105" fmla="*/ 5338582 h 6099082"/>
              <a:gd name="connsiteX106" fmla="*/ 9754088 w 12192000"/>
              <a:gd name="connsiteY106" fmla="*/ 5423166 h 6099082"/>
              <a:gd name="connsiteX107" fmla="*/ 9666265 w 12192000"/>
              <a:gd name="connsiteY107" fmla="*/ 5468888 h 6099082"/>
              <a:gd name="connsiteX108" fmla="*/ 9477283 w 12192000"/>
              <a:gd name="connsiteY108" fmla="*/ 5537851 h 6099082"/>
              <a:gd name="connsiteX109" fmla="*/ 9416321 w 12192000"/>
              <a:gd name="connsiteY109" fmla="*/ 5562426 h 6099082"/>
              <a:gd name="connsiteX110" fmla="*/ 9346597 w 12192000"/>
              <a:gd name="connsiteY110" fmla="*/ 5578619 h 6099082"/>
              <a:gd name="connsiteX111" fmla="*/ 9234579 w 12192000"/>
              <a:gd name="connsiteY111" fmla="*/ 5616911 h 6099082"/>
              <a:gd name="connsiteX112" fmla="*/ 9015878 w 12192000"/>
              <a:gd name="connsiteY112" fmla="*/ 5682826 h 6099082"/>
              <a:gd name="connsiteX113" fmla="*/ 8967871 w 12192000"/>
              <a:gd name="connsiteY113" fmla="*/ 5692923 h 6099082"/>
              <a:gd name="connsiteX114" fmla="*/ 8845565 w 12192000"/>
              <a:gd name="connsiteY114" fmla="*/ 5735407 h 6099082"/>
              <a:gd name="connsiteX115" fmla="*/ 8772219 w 12192000"/>
              <a:gd name="connsiteY115" fmla="*/ 5763982 h 6099082"/>
              <a:gd name="connsiteX116" fmla="*/ 8711448 w 12192000"/>
              <a:gd name="connsiteY116" fmla="*/ 5780366 h 6099082"/>
              <a:gd name="connsiteX117" fmla="*/ 8657726 w 12192000"/>
              <a:gd name="connsiteY117" fmla="*/ 5787986 h 6099082"/>
              <a:gd name="connsiteX118" fmla="*/ 8516369 w 12192000"/>
              <a:gd name="connsiteY118" fmla="*/ 5825705 h 6099082"/>
              <a:gd name="connsiteX119" fmla="*/ 8459979 w 12192000"/>
              <a:gd name="connsiteY119" fmla="*/ 5840566 h 6099082"/>
              <a:gd name="connsiteX120" fmla="*/ 8313671 w 12192000"/>
              <a:gd name="connsiteY120" fmla="*/ 5891622 h 6099082"/>
              <a:gd name="connsiteX121" fmla="*/ 8189651 w 12192000"/>
              <a:gd name="connsiteY121" fmla="*/ 5925341 h 6099082"/>
              <a:gd name="connsiteX122" fmla="*/ 8137835 w 12192000"/>
              <a:gd name="connsiteY122" fmla="*/ 5941534 h 6099082"/>
              <a:gd name="connsiteX123" fmla="*/ 8019339 w 12192000"/>
              <a:gd name="connsiteY123" fmla="*/ 5968586 h 6099082"/>
              <a:gd name="connsiteX124" fmla="*/ 7952280 w 12192000"/>
              <a:gd name="connsiteY124" fmla="*/ 5987637 h 6099082"/>
              <a:gd name="connsiteX125" fmla="*/ 7788636 w 12192000"/>
              <a:gd name="connsiteY125" fmla="*/ 6009163 h 6099082"/>
              <a:gd name="connsiteX126" fmla="*/ 7619655 w 12192000"/>
              <a:gd name="connsiteY126" fmla="*/ 6029928 h 6099082"/>
              <a:gd name="connsiteX127" fmla="*/ 7526880 w 12192000"/>
              <a:gd name="connsiteY127" fmla="*/ 6036786 h 6099082"/>
              <a:gd name="connsiteX128" fmla="*/ 7445916 w 12192000"/>
              <a:gd name="connsiteY128" fmla="*/ 6047647 h 6099082"/>
              <a:gd name="connsiteX129" fmla="*/ 7375428 w 12192000"/>
              <a:gd name="connsiteY129" fmla="*/ 6054505 h 6099082"/>
              <a:gd name="connsiteX130" fmla="*/ 7263220 w 12192000"/>
              <a:gd name="connsiteY130" fmla="*/ 6068411 h 6099082"/>
              <a:gd name="connsiteX131" fmla="*/ 7216547 w 12192000"/>
              <a:gd name="connsiteY131" fmla="*/ 6072032 h 6099082"/>
              <a:gd name="connsiteX132" fmla="*/ 7106432 w 12192000"/>
              <a:gd name="connsiteY132" fmla="*/ 6071840 h 6099082"/>
              <a:gd name="connsiteX133" fmla="*/ 7068141 w 12192000"/>
              <a:gd name="connsiteY133" fmla="*/ 6069936 h 6099082"/>
              <a:gd name="connsiteX134" fmla="*/ 6994415 w 12192000"/>
              <a:gd name="connsiteY134" fmla="*/ 6046313 h 6099082"/>
              <a:gd name="connsiteX135" fmla="*/ 6985653 w 12192000"/>
              <a:gd name="connsiteY135" fmla="*/ 6044599 h 6099082"/>
              <a:gd name="connsiteX136" fmla="*/ 6937263 w 12192000"/>
              <a:gd name="connsiteY136" fmla="*/ 6035263 h 6099082"/>
              <a:gd name="connsiteX137" fmla="*/ 6910782 w 12192000"/>
              <a:gd name="connsiteY137" fmla="*/ 6032214 h 6099082"/>
              <a:gd name="connsiteX138" fmla="*/ 6810195 w 12192000"/>
              <a:gd name="connsiteY138" fmla="*/ 6012784 h 6099082"/>
              <a:gd name="connsiteX139" fmla="*/ 6752283 w 12192000"/>
              <a:gd name="connsiteY139" fmla="*/ 6003639 h 6099082"/>
              <a:gd name="connsiteX140" fmla="*/ 6705417 w 12192000"/>
              <a:gd name="connsiteY140" fmla="*/ 6004974 h 6099082"/>
              <a:gd name="connsiteX141" fmla="*/ 6623118 w 12192000"/>
              <a:gd name="connsiteY141" fmla="*/ 6006687 h 6099082"/>
              <a:gd name="connsiteX142" fmla="*/ 6596828 w 12192000"/>
              <a:gd name="connsiteY142" fmla="*/ 6011070 h 6099082"/>
              <a:gd name="connsiteX143" fmla="*/ 6477951 w 12192000"/>
              <a:gd name="connsiteY143" fmla="*/ 5998495 h 6099082"/>
              <a:gd name="connsiteX144" fmla="*/ 6410131 w 12192000"/>
              <a:gd name="connsiteY144" fmla="*/ 5997543 h 6099082"/>
              <a:gd name="connsiteX145" fmla="*/ 6333739 w 12192000"/>
              <a:gd name="connsiteY145" fmla="*/ 5981920 h 6099082"/>
              <a:gd name="connsiteX146" fmla="*/ 6311449 w 12192000"/>
              <a:gd name="connsiteY146" fmla="*/ 5982682 h 6099082"/>
              <a:gd name="connsiteX147" fmla="*/ 6286493 w 12192000"/>
              <a:gd name="connsiteY147" fmla="*/ 5984017 h 6099082"/>
              <a:gd name="connsiteX148" fmla="*/ 6209909 w 12192000"/>
              <a:gd name="connsiteY148" fmla="*/ 5985161 h 6099082"/>
              <a:gd name="connsiteX149" fmla="*/ 6163424 w 12192000"/>
              <a:gd name="connsiteY149" fmla="*/ 5990874 h 6099082"/>
              <a:gd name="connsiteX150" fmla="*/ 6074841 w 12192000"/>
              <a:gd name="connsiteY150" fmla="*/ 5987447 h 6099082"/>
              <a:gd name="connsiteX151" fmla="*/ 6042072 w 12192000"/>
              <a:gd name="connsiteY151" fmla="*/ 5992399 h 6099082"/>
              <a:gd name="connsiteX152" fmla="*/ 5959204 w 12192000"/>
              <a:gd name="connsiteY152" fmla="*/ 5992971 h 6099082"/>
              <a:gd name="connsiteX153" fmla="*/ 5884905 w 12192000"/>
              <a:gd name="connsiteY153" fmla="*/ 5990113 h 6099082"/>
              <a:gd name="connsiteX154" fmla="*/ 5813275 w 12192000"/>
              <a:gd name="connsiteY154" fmla="*/ 5991637 h 6099082"/>
              <a:gd name="connsiteX155" fmla="*/ 5762029 w 12192000"/>
              <a:gd name="connsiteY155" fmla="*/ 5997923 h 6099082"/>
              <a:gd name="connsiteX156" fmla="*/ 5706401 w 12192000"/>
              <a:gd name="connsiteY156" fmla="*/ 6001734 h 6099082"/>
              <a:gd name="connsiteX157" fmla="*/ 5553045 w 12192000"/>
              <a:gd name="connsiteY157" fmla="*/ 6024403 h 6099082"/>
              <a:gd name="connsiteX158" fmla="*/ 5524660 w 12192000"/>
              <a:gd name="connsiteY158" fmla="*/ 6018880 h 6099082"/>
              <a:gd name="connsiteX159" fmla="*/ 5363491 w 12192000"/>
              <a:gd name="connsiteY159" fmla="*/ 6013736 h 6099082"/>
              <a:gd name="connsiteX160" fmla="*/ 5328437 w 12192000"/>
              <a:gd name="connsiteY160" fmla="*/ 6014118 h 6099082"/>
              <a:gd name="connsiteX161" fmla="*/ 5234326 w 12192000"/>
              <a:gd name="connsiteY161" fmla="*/ 5991637 h 6099082"/>
              <a:gd name="connsiteX162" fmla="*/ 5089161 w 12192000"/>
              <a:gd name="connsiteY162" fmla="*/ 6027262 h 6099082"/>
              <a:gd name="connsiteX163" fmla="*/ 4953328 w 12192000"/>
              <a:gd name="connsiteY163" fmla="*/ 6071840 h 6099082"/>
              <a:gd name="connsiteX164" fmla="*/ 4936184 w 12192000"/>
              <a:gd name="connsiteY164" fmla="*/ 6077555 h 6099082"/>
              <a:gd name="connsiteX165" fmla="*/ 4887414 w 12192000"/>
              <a:gd name="connsiteY165" fmla="*/ 6087272 h 6099082"/>
              <a:gd name="connsiteX166" fmla="*/ 4827024 w 12192000"/>
              <a:gd name="connsiteY166" fmla="*/ 6090701 h 6099082"/>
              <a:gd name="connsiteX167" fmla="*/ 4750439 w 12192000"/>
              <a:gd name="connsiteY167" fmla="*/ 6099082 h 6099082"/>
              <a:gd name="connsiteX168" fmla="*/ 4689097 w 12192000"/>
              <a:gd name="connsiteY168" fmla="*/ 6088605 h 6099082"/>
              <a:gd name="connsiteX169" fmla="*/ 4603368 w 12192000"/>
              <a:gd name="connsiteY169" fmla="*/ 6072984 h 6099082"/>
              <a:gd name="connsiteX170" fmla="*/ 4522595 w 12192000"/>
              <a:gd name="connsiteY170" fmla="*/ 6058123 h 6099082"/>
              <a:gd name="connsiteX171" fmla="*/ 4497067 w 12192000"/>
              <a:gd name="connsiteY171" fmla="*/ 6075649 h 6099082"/>
              <a:gd name="connsiteX172" fmla="*/ 4457632 w 12192000"/>
              <a:gd name="connsiteY172" fmla="*/ 6090890 h 6099082"/>
              <a:gd name="connsiteX173" fmla="*/ 4413816 w 12192000"/>
              <a:gd name="connsiteY173" fmla="*/ 6072601 h 6099082"/>
              <a:gd name="connsiteX174" fmla="*/ 4311323 w 12192000"/>
              <a:gd name="connsiteY174" fmla="*/ 6034693 h 6099082"/>
              <a:gd name="connsiteX175" fmla="*/ 4246551 w 12192000"/>
              <a:gd name="connsiteY175" fmla="*/ 6032976 h 6099082"/>
              <a:gd name="connsiteX176" fmla="*/ 4105766 w 12192000"/>
              <a:gd name="connsiteY176" fmla="*/ 6016784 h 6099082"/>
              <a:gd name="connsiteX177" fmla="*/ 4013753 w 12192000"/>
              <a:gd name="connsiteY177" fmla="*/ 5993733 h 6099082"/>
              <a:gd name="connsiteX178" fmla="*/ 3947648 w 12192000"/>
              <a:gd name="connsiteY178" fmla="*/ 5967634 h 6099082"/>
              <a:gd name="connsiteX179" fmla="*/ 3852966 w 12192000"/>
              <a:gd name="connsiteY179" fmla="*/ 5933533 h 6099082"/>
              <a:gd name="connsiteX180" fmla="*/ 3757902 w 12192000"/>
              <a:gd name="connsiteY180" fmla="*/ 5915816 h 6099082"/>
              <a:gd name="connsiteX181" fmla="*/ 3689131 w 12192000"/>
              <a:gd name="connsiteY181" fmla="*/ 5893526 h 6099082"/>
              <a:gd name="connsiteX182" fmla="*/ 3605116 w 12192000"/>
              <a:gd name="connsiteY182" fmla="*/ 5878285 h 6099082"/>
              <a:gd name="connsiteX183" fmla="*/ 3534629 w 12192000"/>
              <a:gd name="connsiteY183" fmla="*/ 5877715 h 6099082"/>
              <a:gd name="connsiteX184" fmla="*/ 3424135 w 12192000"/>
              <a:gd name="connsiteY184" fmla="*/ 5880382 h 6099082"/>
              <a:gd name="connsiteX185" fmla="*/ 3288877 w 12192000"/>
              <a:gd name="connsiteY185" fmla="*/ 5834280 h 6099082"/>
              <a:gd name="connsiteX186" fmla="*/ 3234202 w 12192000"/>
              <a:gd name="connsiteY186" fmla="*/ 5823991 h 6099082"/>
              <a:gd name="connsiteX187" fmla="*/ 3182763 w 12192000"/>
              <a:gd name="connsiteY187" fmla="*/ 5819229 h 6099082"/>
              <a:gd name="connsiteX188" fmla="*/ 3073604 w 12192000"/>
              <a:gd name="connsiteY188" fmla="*/ 5788558 h 6099082"/>
              <a:gd name="connsiteX189" fmla="*/ 3029216 w 12192000"/>
              <a:gd name="connsiteY189" fmla="*/ 5778459 h 6099082"/>
              <a:gd name="connsiteX190" fmla="*/ 2967110 w 12192000"/>
              <a:gd name="connsiteY190" fmla="*/ 5778651 h 6099082"/>
              <a:gd name="connsiteX191" fmla="*/ 2854140 w 12192000"/>
              <a:gd name="connsiteY191" fmla="*/ 5764553 h 6099082"/>
              <a:gd name="connsiteX192" fmla="*/ 2741360 w 12192000"/>
              <a:gd name="connsiteY192" fmla="*/ 5723403 h 6099082"/>
              <a:gd name="connsiteX193" fmla="*/ 2693543 w 12192000"/>
              <a:gd name="connsiteY193" fmla="*/ 5727405 h 6099082"/>
              <a:gd name="connsiteX194" fmla="*/ 2676398 w 12192000"/>
              <a:gd name="connsiteY194" fmla="*/ 5726453 h 6099082"/>
              <a:gd name="connsiteX195" fmla="*/ 2522279 w 12192000"/>
              <a:gd name="connsiteY195" fmla="*/ 5703782 h 6099082"/>
              <a:gd name="connsiteX196" fmla="*/ 2506847 w 12192000"/>
              <a:gd name="connsiteY196" fmla="*/ 5701305 h 6099082"/>
              <a:gd name="connsiteX197" fmla="*/ 2434456 w 12192000"/>
              <a:gd name="connsiteY197" fmla="*/ 5681112 h 6099082"/>
              <a:gd name="connsiteX198" fmla="*/ 2251948 w 12192000"/>
              <a:gd name="connsiteY198" fmla="*/ 5668538 h 6099082"/>
              <a:gd name="connsiteX199" fmla="*/ 2240710 w 12192000"/>
              <a:gd name="connsiteY199" fmla="*/ 5667014 h 6099082"/>
              <a:gd name="connsiteX200" fmla="*/ 2179556 w 12192000"/>
              <a:gd name="connsiteY200" fmla="*/ 5677111 h 6099082"/>
              <a:gd name="connsiteX201" fmla="*/ 2149267 w 12192000"/>
              <a:gd name="connsiteY201" fmla="*/ 5691399 h 6099082"/>
              <a:gd name="connsiteX202" fmla="*/ 2102021 w 12192000"/>
              <a:gd name="connsiteY202" fmla="*/ 5706259 h 6099082"/>
              <a:gd name="connsiteX203" fmla="*/ 2054013 w 12192000"/>
              <a:gd name="connsiteY203" fmla="*/ 5711784 h 6099082"/>
              <a:gd name="connsiteX204" fmla="*/ 1973429 w 12192000"/>
              <a:gd name="connsiteY204" fmla="*/ 5689303 h 6099082"/>
              <a:gd name="connsiteX205" fmla="*/ 1944092 w 12192000"/>
              <a:gd name="connsiteY205" fmla="*/ 5687017 h 6099082"/>
              <a:gd name="connsiteX206" fmla="*/ 1878748 w 12192000"/>
              <a:gd name="connsiteY206" fmla="*/ 5676159 h 6099082"/>
              <a:gd name="connsiteX207" fmla="*/ 1821596 w 12192000"/>
              <a:gd name="connsiteY207" fmla="*/ 5676920 h 6099082"/>
              <a:gd name="connsiteX208" fmla="*/ 1775684 w 12192000"/>
              <a:gd name="connsiteY208" fmla="*/ 5694257 h 6099082"/>
              <a:gd name="connsiteX209" fmla="*/ 1709006 w 12192000"/>
              <a:gd name="connsiteY209" fmla="*/ 5697685 h 6099082"/>
              <a:gd name="connsiteX210" fmla="*/ 1665950 w 12192000"/>
              <a:gd name="connsiteY210" fmla="*/ 5685113 h 6099082"/>
              <a:gd name="connsiteX211" fmla="*/ 1657188 w 12192000"/>
              <a:gd name="connsiteY211" fmla="*/ 5683399 h 6099082"/>
              <a:gd name="connsiteX212" fmla="*/ 1544598 w 12192000"/>
              <a:gd name="connsiteY212" fmla="*/ 5682634 h 6099082"/>
              <a:gd name="connsiteX213" fmla="*/ 1404006 w 12192000"/>
              <a:gd name="connsiteY213" fmla="*/ 5720546 h 6099082"/>
              <a:gd name="connsiteX214" fmla="*/ 1380762 w 12192000"/>
              <a:gd name="connsiteY214" fmla="*/ 5728549 h 6099082"/>
              <a:gd name="connsiteX215" fmla="*/ 1267411 w 12192000"/>
              <a:gd name="connsiteY215" fmla="*/ 5742455 h 6099082"/>
              <a:gd name="connsiteX216" fmla="*/ 1206641 w 12192000"/>
              <a:gd name="connsiteY216" fmla="*/ 5756553 h 6099082"/>
              <a:gd name="connsiteX217" fmla="*/ 1162823 w 12192000"/>
              <a:gd name="connsiteY217" fmla="*/ 5757315 h 6099082"/>
              <a:gd name="connsiteX218" fmla="*/ 1109865 w 12192000"/>
              <a:gd name="connsiteY218" fmla="*/ 5782270 h 6099082"/>
              <a:gd name="connsiteX219" fmla="*/ 1092527 w 12192000"/>
              <a:gd name="connsiteY219" fmla="*/ 5793130 h 6099082"/>
              <a:gd name="connsiteX220" fmla="*/ 1071762 w 12192000"/>
              <a:gd name="connsiteY220" fmla="*/ 5799607 h 6099082"/>
              <a:gd name="connsiteX221" fmla="*/ 977653 w 12192000"/>
              <a:gd name="connsiteY221" fmla="*/ 5820182 h 6099082"/>
              <a:gd name="connsiteX222" fmla="*/ 960887 w 12192000"/>
              <a:gd name="connsiteY222" fmla="*/ 5831801 h 6099082"/>
              <a:gd name="connsiteX223" fmla="*/ 949646 w 12192000"/>
              <a:gd name="connsiteY223" fmla="*/ 5839042 h 6099082"/>
              <a:gd name="connsiteX224" fmla="*/ 858205 w 12192000"/>
              <a:gd name="connsiteY224" fmla="*/ 5851234 h 6099082"/>
              <a:gd name="connsiteX225" fmla="*/ 801053 w 12192000"/>
              <a:gd name="connsiteY225" fmla="*/ 5885715 h 6099082"/>
              <a:gd name="connsiteX226" fmla="*/ 785432 w 12192000"/>
              <a:gd name="connsiteY226" fmla="*/ 5900384 h 6099082"/>
              <a:gd name="connsiteX227" fmla="*/ 730754 w 12192000"/>
              <a:gd name="connsiteY227" fmla="*/ 5922482 h 6099082"/>
              <a:gd name="connsiteX228" fmla="*/ 546917 w 12192000"/>
              <a:gd name="connsiteY228" fmla="*/ 5964966 h 6099082"/>
              <a:gd name="connsiteX229" fmla="*/ 494337 w 12192000"/>
              <a:gd name="connsiteY229" fmla="*/ 5949915 h 6099082"/>
              <a:gd name="connsiteX230" fmla="*/ 394511 w 12192000"/>
              <a:gd name="connsiteY230" fmla="*/ 5990303 h 6099082"/>
              <a:gd name="connsiteX231" fmla="*/ 307259 w 12192000"/>
              <a:gd name="connsiteY231" fmla="*/ 6013163 h 6099082"/>
              <a:gd name="connsiteX232" fmla="*/ 274873 w 12192000"/>
              <a:gd name="connsiteY232" fmla="*/ 6018690 h 6099082"/>
              <a:gd name="connsiteX233" fmla="*/ 172384 w 12192000"/>
              <a:gd name="connsiteY233" fmla="*/ 6028786 h 6099082"/>
              <a:gd name="connsiteX234" fmla="*/ 119613 w 12192000"/>
              <a:gd name="connsiteY234" fmla="*/ 6051647 h 6099082"/>
              <a:gd name="connsiteX235" fmla="*/ 61197 w 12192000"/>
              <a:gd name="connsiteY235" fmla="*/ 6069150 h 6099082"/>
              <a:gd name="connsiteX236" fmla="*/ 544 w 12192000"/>
              <a:gd name="connsiteY236" fmla="*/ 6073921 h 6099082"/>
              <a:gd name="connsiteX237" fmla="*/ 544 w 12192000"/>
              <a:gd name="connsiteY237" fmla="*/ 5946682 h 6099082"/>
              <a:gd name="connsiteX238" fmla="*/ 0 w 12192000"/>
              <a:gd name="connsiteY238" fmla="*/ 5946682 h 6099082"/>
              <a:gd name="connsiteX239" fmla="*/ 0 w 12192000"/>
              <a:gd name="connsiteY239" fmla="*/ 1335314 h 6099082"/>
              <a:gd name="connsiteX240" fmla="*/ 0 w 12192000"/>
              <a:gd name="connsiteY240" fmla="*/ 873938 h 609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12192000" h="6099082">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6" y="5749662"/>
                </a:lnTo>
                <a:lnTo>
                  <a:pt x="6291385" y="5749714"/>
                </a:lnTo>
                <a:lnTo>
                  <a:pt x="6306284" y="5755552"/>
                </a:lnTo>
                <a:lnTo>
                  <a:pt x="6308075" y="5755968"/>
                </a:lnTo>
                <a:lnTo>
                  <a:pt x="6313854" y="5758133"/>
                </a:lnTo>
                <a:cubicBezTo>
                  <a:pt x="6321454" y="5760521"/>
                  <a:pt x="6329151" y="5762258"/>
                  <a:pt x="6337047" y="5762696"/>
                </a:cubicBezTo>
                <a:lnTo>
                  <a:pt x="6308075" y="5755968"/>
                </a:lnTo>
                <a:lnTo>
                  <a:pt x="6291385" y="5749714"/>
                </a:lnTo>
                <a:lnTo>
                  <a:pt x="6276197" y="5743764"/>
                </a:lnTo>
                <a:lnTo>
                  <a:pt x="6274406" y="5743345"/>
                </a:lnTo>
                <a:lnTo>
                  <a:pt x="6268612" y="5741171"/>
                </a:lnTo>
                <a:cubicBezTo>
                  <a:pt x="6260996" y="5738770"/>
                  <a:pt x="6253273" y="5737013"/>
                  <a:pt x="6245343" y="5736549"/>
                </a:cubicBezTo>
                <a:close/>
                <a:moveTo>
                  <a:pt x="3871824" y="5726642"/>
                </a:moveTo>
                <a:cubicBezTo>
                  <a:pt x="3883350" y="5738834"/>
                  <a:pt x="3895591" y="5748360"/>
                  <a:pt x="3908498" y="5756123"/>
                </a:cubicBezTo>
                <a:lnTo>
                  <a:pt x="3908984" y="5756350"/>
                </a:lnTo>
                <a:lnTo>
                  <a:pt x="3908498" y="5756123"/>
                </a:lnTo>
                <a:cubicBezTo>
                  <a:pt x="3895591" y="5748360"/>
                  <a:pt x="3883351" y="5738834"/>
                  <a:pt x="3871824" y="5726642"/>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5" y="5670301"/>
                </a:cubicBezTo>
                <a:lnTo>
                  <a:pt x="4858238" y="5663787"/>
                </a:lnTo>
                <a:cubicBezTo>
                  <a:pt x="4849944" y="5659978"/>
                  <a:pt x="4841980" y="5654298"/>
                  <a:pt x="4834454" y="5646059"/>
                </a:cubicBezTo>
                <a:close/>
                <a:moveTo>
                  <a:pt x="5056443" y="5643725"/>
                </a:moveTo>
                <a:lnTo>
                  <a:pt x="5072588" y="5644505"/>
                </a:lnTo>
                <a:cubicBezTo>
                  <a:pt x="5078053" y="5645963"/>
                  <a:pt x="5083589" y="5648726"/>
                  <a:pt x="5089161" y="5653107"/>
                </a:cubicBezTo>
                <a:cubicBezTo>
                  <a:pt x="5078018"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4" y="5990874"/>
                </a:cubicBezTo>
                <a:cubicBezTo>
                  <a:pt x="6133897" y="5985351"/>
                  <a:pt x="6104368" y="5997733"/>
                  <a:pt x="6074841" y="5987447"/>
                </a:cubicBezTo>
                <a:cubicBezTo>
                  <a:pt x="6065695" y="5984399"/>
                  <a:pt x="6053123" y="5992019"/>
                  <a:pt x="6042072" y="5992399"/>
                </a:cubicBezTo>
                <a:cubicBezTo>
                  <a:pt x="6014449" y="5993351"/>
                  <a:pt x="5986827" y="5993161"/>
                  <a:pt x="5959204" y="5992971"/>
                </a:cubicBezTo>
                <a:cubicBezTo>
                  <a:pt x="5934437" y="5992781"/>
                  <a:pt x="5908718" y="5995447"/>
                  <a:pt x="5884905" y="5990113"/>
                </a:cubicBezTo>
                <a:cubicBezTo>
                  <a:pt x="5859949" y="5984399"/>
                  <a:pt x="5837470" y="5985161"/>
                  <a:pt x="5813275" y="5991637"/>
                </a:cubicBezTo>
                <a:cubicBezTo>
                  <a:pt x="5796701" y="5996019"/>
                  <a:pt x="5779174" y="5996591"/>
                  <a:pt x="5762029" y="5997923"/>
                </a:cubicBezTo>
                <a:cubicBezTo>
                  <a:pt x="5743551" y="5999447"/>
                  <a:pt x="5723166" y="5995447"/>
                  <a:pt x="5706401" y="6001734"/>
                </a:cubicBezTo>
                <a:cubicBezTo>
                  <a:pt x="5656488" y="6020403"/>
                  <a:pt x="5605243" y="6024403"/>
                  <a:pt x="5553045" y="6024403"/>
                </a:cubicBezTo>
                <a:cubicBezTo>
                  <a:pt x="5543518" y="6024403"/>
                  <a:pt x="5533801" y="6021738"/>
                  <a:pt x="5524660" y="6018880"/>
                </a:cubicBezTo>
                <a:cubicBezTo>
                  <a:pt x="5471316" y="6001734"/>
                  <a:pt x="5417784" y="6003257"/>
                  <a:pt x="5363491" y="6013736"/>
                </a:cubicBezTo>
                <a:cubicBezTo>
                  <a:pt x="5352249" y="6016022"/>
                  <a:pt x="5339677" y="6016403"/>
                  <a:pt x="5328437" y="6014118"/>
                </a:cubicBezTo>
                <a:cubicBezTo>
                  <a:pt x="5296812" y="6007449"/>
                  <a:pt x="5266141" y="5996399"/>
                  <a:pt x="5234326" y="5991637"/>
                </a:cubicBezTo>
                <a:cubicBezTo>
                  <a:pt x="5181748" y="5983826"/>
                  <a:pt x="5136216" y="6010115"/>
                  <a:pt x="5089161" y="6027262"/>
                </a:cubicBezTo>
                <a:cubicBezTo>
                  <a:pt x="5044391" y="6043455"/>
                  <a:pt x="5006291" y="6080032"/>
                  <a:pt x="4953328" y="6071840"/>
                </a:cubicBezTo>
                <a:cubicBezTo>
                  <a:pt x="4947996" y="6071078"/>
                  <a:pt x="4942089" y="6076222"/>
                  <a:pt x="4936184" y="6077555"/>
                </a:cubicBezTo>
                <a:cubicBezTo>
                  <a:pt x="4919991" y="6081176"/>
                  <a:pt x="4903799" y="6085555"/>
                  <a:pt x="4887414" y="6087272"/>
                </a:cubicBezTo>
                <a:cubicBezTo>
                  <a:pt x="4867412" y="6089558"/>
                  <a:pt x="4847027" y="6088797"/>
                  <a:pt x="4827024" y="6090701"/>
                </a:cubicBezTo>
                <a:cubicBezTo>
                  <a:pt x="4801305" y="6092986"/>
                  <a:pt x="4775968" y="6099082"/>
                  <a:pt x="4750439" y="6099082"/>
                </a:cubicBezTo>
                <a:cubicBezTo>
                  <a:pt x="4729865" y="6099082"/>
                  <a:pt x="4709480" y="6092034"/>
                  <a:pt x="4689097" y="6088605"/>
                </a:cubicBezTo>
                <a:cubicBezTo>
                  <a:pt x="4660331" y="6083842"/>
                  <a:pt x="4628705" y="6085176"/>
                  <a:pt x="4603368" y="6072984"/>
                </a:cubicBezTo>
                <a:cubicBezTo>
                  <a:pt x="4576318" y="6060029"/>
                  <a:pt x="4550599" y="6054123"/>
                  <a:pt x="4522595" y="6058123"/>
                </a:cubicBezTo>
                <a:cubicBezTo>
                  <a:pt x="4513260" y="6059457"/>
                  <a:pt x="4501257" y="6067459"/>
                  <a:pt x="4497067" y="6075649"/>
                </a:cubicBezTo>
                <a:cubicBezTo>
                  <a:pt x="4487731" y="6093938"/>
                  <a:pt x="4474968" y="6097178"/>
                  <a:pt x="4457632" y="6090890"/>
                </a:cubicBezTo>
                <a:cubicBezTo>
                  <a:pt x="4442581" y="6085555"/>
                  <a:pt x="4424103" y="6082890"/>
                  <a:pt x="4413816" y="6072601"/>
                </a:cubicBezTo>
                <a:cubicBezTo>
                  <a:pt x="4384668" y="6043455"/>
                  <a:pt x="4347518" y="6042503"/>
                  <a:pt x="4311323" y="6034693"/>
                </a:cubicBezTo>
                <a:cubicBezTo>
                  <a:pt x="4289227" y="6029928"/>
                  <a:pt x="4268649" y="6029738"/>
                  <a:pt x="4246551" y="6032976"/>
                </a:cubicBezTo>
                <a:cubicBezTo>
                  <a:pt x="4198545"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ln>
            <a:noFill/>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8" name="Group 17">
            <a:extLst>
              <a:ext uri="{FF2B5EF4-FFF2-40B4-BE49-F238E27FC236}">
                <a16:creationId xmlns:a16="http://schemas.microsoft.com/office/drawing/2014/main" id="{4252769E-B9F0-4068-A645-5BBEF16E9C2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3296010"/>
            <a:ext cx="12191456" cy="2849975"/>
            <a:chOff x="476" y="-3923156"/>
            <a:chExt cx="10667524" cy="2493728"/>
          </a:xfrm>
        </p:grpSpPr>
        <p:sp>
          <p:nvSpPr>
            <p:cNvPr id="19" name="Freeform: Shape 18">
              <a:extLst>
                <a:ext uri="{FF2B5EF4-FFF2-40B4-BE49-F238E27FC236}">
                  <a16:creationId xmlns:a16="http://schemas.microsoft.com/office/drawing/2014/main" id="{1E12D6AD-7096-45BB-9C02-468B2704C15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39953252-97DE-4766-B2F6-E4FDA2FDA6A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4" name="Immagine 3">
            <a:extLst>
              <a:ext uri="{FF2B5EF4-FFF2-40B4-BE49-F238E27FC236}">
                <a16:creationId xmlns:a16="http://schemas.microsoft.com/office/drawing/2014/main" id="{7BCFB630-8640-42F8-AC38-A99F9E73A0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6131" y="6145985"/>
            <a:ext cx="1553725" cy="589049"/>
          </a:xfrm>
          <a:prstGeom prst="rect">
            <a:avLst/>
          </a:prstGeom>
        </p:spPr>
      </p:pic>
      <p:sp>
        <p:nvSpPr>
          <p:cNvPr id="12" name="CasellaDiTesto 11">
            <a:extLst>
              <a:ext uri="{FF2B5EF4-FFF2-40B4-BE49-F238E27FC236}">
                <a16:creationId xmlns:a16="http://schemas.microsoft.com/office/drawing/2014/main" id="{51106479-F3DC-4968-B835-1CBCEE97D0A7}"/>
              </a:ext>
            </a:extLst>
          </p:cNvPr>
          <p:cNvSpPr txBox="1"/>
          <p:nvPr/>
        </p:nvSpPr>
        <p:spPr>
          <a:xfrm>
            <a:off x="6184492" y="664520"/>
            <a:ext cx="5346069" cy="5262979"/>
          </a:xfrm>
          <a:prstGeom prst="rect">
            <a:avLst/>
          </a:prstGeom>
          <a:noFill/>
        </p:spPr>
        <p:txBody>
          <a:bodyPr wrap="square" rtlCol="0">
            <a:spAutoFit/>
          </a:bodyPr>
          <a:lstStyle/>
          <a:p>
            <a:pPr marL="0" indent="0" algn="just">
              <a:spcBef>
                <a:spcPts val="0"/>
              </a:spcBef>
              <a:buNone/>
            </a:pPr>
            <a:r>
              <a:rPr lang="it-IT" sz="2400" dirty="0">
                <a:solidFill>
                  <a:schemeClr val="bg1"/>
                </a:solidFill>
                <a:latin typeface="Baskerville Old Face" panose="02020602080505020303" pitchFamily="18" charset="0"/>
              </a:rPr>
              <a:t>La nascita delle </a:t>
            </a:r>
            <a:r>
              <a:rPr lang="it-IT" sz="2400" b="1" i="1" dirty="0" err="1">
                <a:solidFill>
                  <a:schemeClr val="bg1"/>
                </a:solidFill>
                <a:latin typeface="Baskerville Old Face" panose="02020602080505020303" pitchFamily="18" charset="0"/>
              </a:rPr>
              <a:t>infant</a:t>
            </a:r>
            <a:r>
              <a:rPr lang="it-IT" sz="2400" b="1" i="1" dirty="0">
                <a:solidFill>
                  <a:schemeClr val="bg1"/>
                </a:solidFill>
                <a:latin typeface="Baskerville Old Face" panose="02020602080505020303" pitchFamily="18" charset="0"/>
              </a:rPr>
              <a:t> schools </a:t>
            </a:r>
            <a:r>
              <a:rPr lang="it-IT" sz="2400" dirty="0">
                <a:solidFill>
                  <a:schemeClr val="bg1"/>
                </a:solidFill>
                <a:latin typeface="Baskerville Old Face" panose="02020602080505020303" pitchFamily="18" charset="0"/>
              </a:rPr>
              <a:t>avvenne grazie all’industriale riformatore </a:t>
            </a:r>
            <a:r>
              <a:rPr lang="it-IT" sz="2400" u="sng" dirty="0">
                <a:solidFill>
                  <a:schemeClr val="bg1"/>
                </a:solidFill>
                <a:latin typeface="Baskerville Old Face" panose="02020602080505020303" pitchFamily="18" charset="0"/>
              </a:rPr>
              <a:t>Robert Owen</a:t>
            </a:r>
            <a:r>
              <a:rPr lang="it-IT" sz="2400" dirty="0">
                <a:solidFill>
                  <a:schemeClr val="bg1"/>
                </a:solidFill>
                <a:latin typeface="Baskerville Old Face" panose="02020602080505020303" pitchFamily="18" charset="0"/>
              </a:rPr>
              <a:t> (1771-1850), presso le manifatture di New </a:t>
            </a:r>
            <a:r>
              <a:rPr lang="it-IT" sz="2400" dirty="0" err="1">
                <a:solidFill>
                  <a:schemeClr val="bg1"/>
                </a:solidFill>
                <a:latin typeface="Baskerville Old Face" panose="02020602080505020303" pitchFamily="18" charset="0"/>
              </a:rPr>
              <a:t>Lanark</a:t>
            </a:r>
            <a:r>
              <a:rPr lang="it-IT" sz="2400" dirty="0">
                <a:solidFill>
                  <a:schemeClr val="bg1"/>
                </a:solidFill>
                <a:latin typeface="Baskerville Old Face" panose="02020602080505020303" pitchFamily="18" charset="0"/>
              </a:rPr>
              <a:t> in Scozia, opera poi seguita da </a:t>
            </a:r>
            <a:r>
              <a:rPr lang="it-IT" sz="2400" u="sng" dirty="0">
                <a:solidFill>
                  <a:schemeClr val="bg1"/>
                </a:solidFill>
                <a:latin typeface="Baskerville Old Face" panose="02020602080505020303" pitchFamily="18" charset="0"/>
              </a:rPr>
              <a:t>Samuel </a:t>
            </a:r>
            <a:r>
              <a:rPr lang="it-IT" sz="2400" u="sng" dirty="0" err="1">
                <a:solidFill>
                  <a:schemeClr val="bg1"/>
                </a:solidFill>
                <a:latin typeface="Baskerville Old Face" panose="02020602080505020303" pitchFamily="18" charset="0"/>
              </a:rPr>
              <a:t>Wilderspin</a:t>
            </a:r>
            <a:r>
              <a:rPr lang="it-IT" sz="2400" dirty="0">
                <a:solidFill>
                  <a:schemeClr val="bg1"/>
                </a:solidFill>
                <a:latin typeface="Baskerville Old Face" panose="02020602080505020303" pitchFamily="18" charset="0"/>
              </a:rPr>
              <a:t> (1791-1866): si diede origine a un vero e proprio movimento con l’intento di garantire un’accoglienza ai bambini in prossimità delle città industriali, che si diffuse in seguito anche a Glasgow e a Londra.</a:t>
            </a:r>
          </a:p>
          <a:p>
            <a:pPr marL="0" indent="0" algn="just">
              <a:spcBef>
                <a:spcPts val="0"/>
              </a:spcBef>
              <a:buNone/>
            </a:pPr>
            <a:r>
              <a:rPr lang="it-IT" sz="2400" dirty="0">
                <a:solidFill>
                  <a:schemeClr val="bg1"/>
                </a:solidFill>
                <a:latin typeface="Baskerville Old Face" panose="02020602080505020303" pitchFamily="18" charset="0"/>
              </a:rPr>
              <a:t>Le </a:t>
            </a:r>
            <a:r>
              <a:rPr lang="it-IT" sz="2400" b="1" i="1" dirty="0">
                <a:solidFill>
                  <a:schemeClr val="bg1"/>
                </a:solidFill>
                <a:latin typeface="Baskerville Old Face" panose="02020602080505020303" pitchFamily="18" charset="0"/>
              </a:rPr>
              <a:t>nursery schools</a:t>
            </a:r>
            <a:r>
              <a:rPr lang="it-IT" sz="2400" b="1" dirty="0">
                <a:solidFill>
                  <a:schemeClr val="bg1"/>
                </a:solidFill>
                <a:latin typeface="Baskerville Old Face" panose="02020602080505020303" pitchFamily="18" charset="0"/>
              </a:rPr>
              <a:t> </a:t>
            </a:r>
            <a:r>
              <a:rPr lang="it-IT" sz="2400" dirty="0">
                <a:solidFill>
                  <a:schemeClr val="bg1"/>
                </a:solidFill>
                <a:latin typeface="Baskerville Old Face" panose="02020602080505020303" pitchFamily="18" charset="0"/>
              </a:rPr>
              <a:t>nacquero invece grazie a </a:t>
            </a:r>
            <a:r>
              <a:rPr lang="it-IT" sz="2400" u="sng" dirty="0">
                <a:solidFill>
                  <a:schemeClr val="bg1"/>
                </a:solidFill>
                <a:latin typeface="Baskerville Old Face" panose="02020602080505020303" pitchFamily="18" charset="0"/>
              </a:rPr>
              <a:t>Margaret McMillan</a:t>
            </a:r>
            <a:r>
              <a:rPr lang="it-IT" sz="2400" dirty="0">
                <a:solidFill>
                  <a:schemeClr val="bg1"/>
                </a:solidFill>
                <a:latin typeface="Baskerville Old Face" panose="02020602080505020303" pitchFamily="18" charset="0"/>
              </a:rPr>
              <a:t> (1860-1931), figura di primo piano nell’organizzazione di istituzioni educative per la prima infanzia.</a:t>
            </a:r>
          </a:p>
        </p:txBody>
      </p:sp>
      <p:pic>
        <p:nvPicPr>
          <p:cNvPr id="2050" name="Picture 2" descr="Manchester University Press - Pre–school childcare in England, 1939–2010">
            <a:extLst>
              <a:ext uri="{FF2B5EF4-FFF2-40B4-BE49-F238E27FC236}">
                <a16:creationId xmlns:a16="http://schemas.microsoft.com/office/drawing/2014/main" id="{4B6961D9-AFC0-4667-8B1E-8DFB03888A1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5310"/>
          <a:stretch/>
        </p:blipFill>
        <p:spPr bwMode="auto">
          <a:xfrm>
            <a:off x="661439" y="1130022"/>
            <a:ext cx="4862158" cy="399263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63360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useBgFill="1">
        <p:nvSpPr>
          <p:cNvPr id="14" name="Freeform: Shape 15">
            <a:extLst>
              <a:ext uri="{FF2B5EF4-FFF2-40B4-BE49-F238E27FC236}">
                <a16:creationId xmlns:a16="http://schemas.microsoft.com/office/drawing/2014/main" id="{C5486FEF-95C5-433A-8B8C-9C07A3C3881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099082"/>
          </a:xfrm>
          <a:custGeom>
            <a:avLst/>
            <a:gdLst>
              <a:gd name="connsiteX0" fmla="*/ 7230262 w 12192000"/>
              <a:gd name="connsiteY0" fmla="*/ 5906862 h 6099082"/>
              <a:gd name="connsiteX1" fmla="*/ 7197115 w 12192000"/>
              <a:gd name="connsiteY1" fmla="*/ 5913338 h 6099082"/>
              <a:gd name="connsiteX2" fmla="*/ 7214545 w 12192000"/>
              <a:gd name="connsiteY2" fmla="*/ 5911744 h 6099082"/>
              <a:gd name="connsiteX3" fmla="*/ 7230262 w 12192000"/>
              <a:gd name="connsiteY3" fmla="*/ 5906862 h 6099082"/>
              <a:gd name="connsiteX4" fmla="*/ 7009120 w 12192000"/>
              <a:gd name="connsiteY4" fmla="*/ 5850263 h 6099082"/>
              <a:gd name="connsiteX5" fmla="*/ 7021563 w 12192000"/>
              <a:gd name="connsiteY5" fmla="*/ 5861355 h 6099082"/>
              <a:gd name="connsiteX6" fmla="*/ 7021563 w 12192000"/>
              <a:gd name="connsiteY6" fmla="*/ 5861354 h 6099082"/>
              <a:gd name="connsiteX7" fmla="*/ 7768443 w 12192000"/>
              <a:gd name="connsiteY7" fmla="*/ 5742074 h 6099082"/>
              <a:gd name="connsiteX8" fmla="*/ 7768443 w 12192000"/>
              <a:gd name="connsiteY8" fmla="*/ 5742075 h 6099082"/>
              <a:gd name="connsiteX9" fmla="*/ 7792447 w 12192000"/>
              <a:gd name="connsiteY9" fmla="*/ 5764553 h 6099082"/>
              <a:gd name="connsiteX10" fmla="*/ 7768443 w 12192000"/>
              <a:gd name="connsiteY10" fmla="*/ 5742074 h 6099082"/>
              <a:gd name="connsiteX11" fmla="*/ 4038748 w 12192000"/>
              <a:gd name="connsiteY11" fmla="*/ 5739955 h 6099082"/>
              <a:gd name="connsiteX12" fmla="*/ 4030517 w 12192000"/>
              <a:gd name="connsiteY12" fmla="*/ 5751599 h 6099082"/>
              <a:gd name="connsiteX13" fmla="*/ 4015609 w 12192000"/>
              <a:gd name="connsiteY13" fmla="*/ 5770450 h 6099082"/>
              <a:gd name="connsiteX14" fmla="*/ 3996845 w 12192000"/>
              <a:gd name="connsiteY14" fmla="*/ 5780104 h 6099082"/>
              <a:gd name="connsiteX15" fmla="*/ 4030518 w 12192000"/>
              <a:gd name="connsiteY15" fmla="*/ 5751599 h 6099082"/>
              <a:gd name="connsiteX16" fmla="*/ 6245343 w 12192000"/>
              <a:gd name="connsiteY16" fmla="*/ 5736549 h 6099082"/>
              <a:gd name="connsiteX17" fmla="*/ 6274406 w 12192000"/>
              <a:gd name="connsiteY17" fmla="*/ 5743345 h 6099082"/>
              <a:gd name="connsiteX18" fmla="*/ 6291246 w 12192000"/>
              <a:gd name="connsiteY18" fmla="*/ 5749662 h 6099082"/>
              <a:gd name="connsiteX19" fmla="*/ 6291385 w 12192000"/>
              <a:gd name="connsiteY19" fmla="*/ 5749714 h 6099082"/>
              <a:gd name="connsiteX20" fmla="*/ 6306284 w 12192000"/>
              <a:gd name="connsiteY20" fmla="*/ 5755552 h 6099082"/>
              <a:gd name="connsiteX21" fmla="*/ 6308075 w 12192000"/>
              <a:gd name="connsiteY21" fmla="*/ 5755968 h 6099082"/>
              <a:gd name="connsiteX22" fmla="*/ 6313854 w 12192000"/>
              <a:gd name="connsiteY22" fmla="*/ 5758133 h 6099082"/>
              <a:gd name="connsiteX23" fmla="*/ 6337047 w 12192000"/>
              <a:gd name="connsiteY23" fmla="*/ 5762696 h 6099082"/>
              <a:gd name="connsiteX24" fmla="*/ 6308075 w 12192000"/>
              <a:gd name="connsiteY24" fmla="*/ 5755968 h 6099082"/>
              <a:gd name="connsiteX25" fmla="*/ 6291385 w 12192000"/>
              <a:gd name="connsiteY25" fmla="*/ 5749714 h 6099082"/>
              <a:gd name="connsiteX26" fmla="*/ 6276197 w 12192000"/>
              <a:gd name="connsiteY26" fmla="*/ 5743764 h 6099082"/>
              <a:gd name="connsiteX27" fmla="*/ 6274406 w 12192000"/>
              <a:gd name="connsiteY27" fmla="*/ 5743345 h 6099082"/>
              <a:gd name="connsiteX28" fmla="*/ 6268612 w 12192000"/>
              <a:gd name="connsiteY28" fmla="*/ 5741171 h 6099082"/>
              <a:gd name="connsiteX29" fmla="*/ 6245343 w 12192000"/>
              <a:gd name="connsiteY29" fmla="*/ 5736549 h 6099082"/>
              <a:gd name="connsiteX30" fmla="*/ 3871824 w 12192000"/>
              <a:gd name="connsiteY30" fmla="*/ 5726642 h 6099082"/>
              <a:gd name="connsiteX31" fmla="*/ 3908498 w 12192000"/>
              <a:gd name="connsiteY31" fmla="*/ 5756123 h 6099082"/>
              <a:gd name="connsiteX32" fmla="*/ 3908984 w 12192000"/>
              <a:gd name="connsiteY32" fmla="*/ 5756350 h 6099082"/>
              <a:gd name="connsiteX33" fmla="*/ 3908498 w 12192000"/>
              <a:gd name="connsiteY33" fmla="*/ 5756123 h 6099082"/>
              <a:gd name="connsiteX34" fmla="*/ 3871824 w 12192000"/>
              <a:gd name="connsiteY34" fmla="*/ 5726642 h 6099082"/>
              <a:gd name="connsiteX35" fmla="*/ 6558837 w 12192000"/>
              <a:gd name="connsiteY35" fmla="*/ 5706717 h 6099082"/>
              <a:gd name="connsiteX36" fmla="*/ 6529984 w 12192000"/>
              <a:gd name="connsiteY36" fmla="*/ 5708163 h 6099082"/>
              <a:gd name="connsiteX37" fmla="*/ 6589207 w 12192000"/>
              <a:gd name="connsiteY37" fmla="*/ 5711593 h 6099082"/>
              <a:gd name="connsiteX38" fmla="*/ 6558837 w 12192000"/>
              <a:gd name="connsiteY38" fmla="*/ 5706717 h 6099082"/>
              <a:gd name="connsiteX39" fmla="*/ 4834454 w 12192000"/>
              <a:gd name="connsiteY39" fmla="*/ 5646059 h 6099082"/>
              <a:gd name="connsiteX40" fmla="*/ 4883985 w 12192000"/>
              <a:gd name="connsiteY40" fmla="*/ 5670301 h 6099082"/>
              <a:gd name="connsiteX41" fmla="*/ 4858238 w 12192000"/>
              <a:gd name="connsiteY41" fmla="*/ 5663787 h 6099082"/>
              <a:gd name="connsiteX42" fmla="*/ 4834454 w 12192000"/>
              <a:gd name="connsiteY42" fmla="*/ 5646059 h 6099082"/>
              <a:gd name="connsiteX43" fmla="*/ 5056443 w 12192000"/>
              <a:gd name="connsiteY43" fmla="*/ 5643725 h 6099082"/>
              <a:gd name="connsiteX44" fmla="*/ 5072588 w 12192000"/>
              <a:gd name="connsiteY44" fmla="*/ 5644505 h 6099082"/>
              <a:gd name="connsiteX45" fmla="*/ 5089161 w 12192000"/>
              <a:gd name="connsiteY45" fmla="*/ 5653107 h 6099082"/>
              <a:gd name="connsiteX46" fmla="*/ 5056443 w 12192000"/>
              <a:gd name="connsiteY46" fmla="*/ 5643725 h 6099082"/>
              <a:gd name="connsiteX47" fmla="*/ 739852 w 12192000"/>
              <a:gd name="connsiteY47" fmla="*/ 5343843 h 6099082"/>
              <a:gd name="connsiteX48" fmla="*/ 724278 w 12192000"/>
              <a:gd name="connsiteY48" fmla="*/ 5365062 h 6099082"/>
              <a:gd name="connsiteX49" fmla="*/ 708621 w 12192000"/>
              <a:gd name="connsiteY49" fmla="*/ 5381222 h 6099082"/>
              <a:gd name="connsiteX50" fmla="*/ 691439 w 12192000"/>
              <a:gd name="connsiteY50" fmla="*/ 5386697 h 6099082"/>
              <a:gd name="connsiteX51" fmla="*/ 708622 w 12192000"/>
              <a:gd name="connsiteY51" fmla="*/ 5381222 h 6099082"/>
              <a:gd name="connsiteX52" fmla="*/ 724279 w 12192000"/>
              <a:gd name="connsiteY52" fmla="*/ 5365062 h 6099082"/>
              <a:gd name="connsiteX53" fmla="*/ 739852 w 12192000"/>
              <a:gd name="connsiteY53" fmla="*/ 5343843 h 6099082"/>
              <a:gd name="connsiteX54" fmla="*/ 8934151 w 12192000"/>
              <a:gd name="connsiteY54" fmla="*/ 5275333 h 6099082"/>
              <a:gd name="connsiteX55" fmla="*/ 8954249 w 12192000"/>
              <a:gd name="connsiteY55" fmla="*/ 5290264 h 6099082"/>
              <a:gd name="connsiteX56" fmla="*/ 8962389 w 12192000"/>
              <a:gd name="connsiteY56" fmla="*/ 5293563 h 6099082"/>
              <a:gd name="connsiteX57" fmla="*/ 8954250 w 12192000"/>
              <a:gd name="connsiteY57" fmla="*/ 5290264 h 6099082"/>
              <a:gd name="connsiteX58" fmla="*/ 8934151 w 12192000"/>
              <a:gd name="connsiteY58" fmla="*/ 5275333 h 6099082"/>
              <a:gd name="connsiteX59" fmla="*/ 2314816 w 12192000"/>
              <a:gd name="connsiteY59" fmla="*/ 5273737 h 6099082"/>
              <a:gd name="connsiteX60" fmla="*/ 2300909 w 12192000"/>
              <a:gd name="connsiteY60" fmla="*/ 5279143 h 6099082"/>
              <a:gd name="connsiteX61" fmla="*/ 2216515 w 12192000"/>
              <a:gd name="connsiteY61" fmla="*/ 5314887 h 6099082"/>
              <a:gd name="connsiteX62" fmla="*/ 2300910 w 12192000"/>
              <a:gd name="connsiteY62" fmla="*/ 5279143 h 6099082"/>
              <a:gd name="connsiteX63" fmla="*/ 1916629 w 12192000"/>
              <a:gd name="connsiteY63" fmla="*/ 5252000 h 6099082"/>
              <a:gd name="connsiteX64" fmla="*/ 1907132 w 12192000"/>
              <a:gd name="connsiteY64" fmla="*/ 5255330 h 6099082"/>
              <a:gd name="connsiteX65" fmla="*/ 1866619 w 12192000"/>
              <a:gd name="connsiteY65" fmla="*/ 5265015 h 6099082"/>
              <a:gd name="connsiteX66" fmla="*/ 1907133 w 12192000"/>
              <a:gd name="connsiteY66" fmla="*/ 5255330 h 6099082"/>
              <a:gd name="connsiteX67" fmla="*/ 2058204 w 12192000"/>
              <a:gd name="connsiteY67" fmla="*/ 5241232 h 6099082"/>
              <a:gd name="connsiteX68" fmla="*/ 2108194 w 12192000"/>
              <a:gd name="connsiteY68" fmla="*/ 5255939 h 6099082"/>
              <a:gd name="connsiteX69" fmla="*/ 2058204 w 12192000"/>
              <a:gd name="connsiteY69" fmla="*/ 5241232 h 6099082"/>
              <a:gd name="connsiteX70" fmla="*/ 0 w 12192000"/>
              <a:gd name="connsiteY70" fmla="*/ 0 h 6099082"/>
              <a:gd name="connsiteX71" fmla="*/ 12191456 w 12192000"/>
              <a:gd name="connsiteY71" fmla="*/ 0 h 6099082"/>
              <a:gd name="connsiteX72" fmla="*/ 12191456 w 12192000"/>
              <a:gd name="connsiteY72" fmla="*/ 873938 h 6099082"/>
              <a:gd name="connsiteX73" fmla="*/ 12192000 w 12192000"/>
              <a:gd name="connsiteY73" fmla="*/ 873938 h 6099082"/>
              <a:gd name="connsiteX74" fmla="*/ 12192000 w 12192000"/>
              <a:gd name="connsiteY74" fmla="*/ 3249107 h 6099082"/>
              <a:gd name="connsiteX75" fmla="*/ 12192000 w 12192000"/>
              <a:gd name="connsiteY75" fmla="*/ 3283970 h 6099082"/>
              <a:gd name="connsiteX76" fmla="*/ 12192000 w 12192000"/>
              <a:gd name="connsiteY76" fmla="*/ 3681702 h 6099082"/>
              <a:gd name="connsiteX77" fmla="*/ 12160947 w 12192000"/>
              <a:gd name="connsiteY77" fmla="*/ 3710323 h 6099082"/>
              <a:gd name="connsiteX78" fmla="*/ 12026448 w 12192000"/>
              <a:gd name="connsiteY78" fmla="*/ 3770523 h 6099082"/>
              <a:gd name="connsiteX79" fmla="*/ 11986443 w 12192000"/>
              <a:gd name="connsiteY79" fmla="*/ 3786526 h 6099082"/>
              <a:gd name="connsiteX80" fmla="*/ 11821656 w 12192000"/>
              <a:gd name="connsiteY80" fmla="*/ 3889591 h 6099082"/>
              <a:gd name="connsiteX81" fmla="*/ 11672489 w 12192000"/>
              <a:gd name="connsiteY81" fmla="*/ 4017039 h 6099082"/>
              <a:gd name="connsiteX82" fmla="*/ 11562947 w 12192000"/>
              <a:gd name="connsiteY82" fmla="*/ 4168300 h 6099082"/>
              <a:gd name="connsiteX83" fmla="*/ 11532275 w 12192000"/>
              <a:gd name="connsiteY83" fmla="*/ 4204307 h 6099082"/>
              <a:gd name="connsiteX84" fmla="*/ 11448453 w 12192000"/>
              <a:gd name="connsiteY84" fmla="*/ 4249457 h 6099082"/>
              <a:gd name="connsiteX85" fmla="*/ 11374346 w 12192000"/>
              <a:gd name="connsiteY85" fmla="*/ 4283366 h 6099082"/>
              <a:gd name="connsiteX86" fmla="*/ 11320623 w 12192000"/>
              <a:gd name="connsiteY86" fmla="*/ 4320897 h 6099082"/>
              <a:gd name="connsiteX87" fmla="*/ 11275283 w 12192000"/>
              <a:gd name="connsiteY87" fmla="*/ 4355378 h 6099082"/>
              <a:gd name="connsiteX88" fmla="*/ 11172600 w 12192000"/>
              <a:gd name="connsiteY88" fmla="*/ 4444536 h 6099082"/>
              <a:gd name="connsiteX89" fmla="*/ 11058869 w 12192000"/>
              <a:gd name="connsiteY89" fmla="*/ 4519786 h 6099082"/>
              <a:gd name="connsiteX90" fmla="*/ 10967423 w 12192000"/>
              <a:gd name="connsiteY90" fmla="*/ 4611991 h 6099082"/>
              <a:gd name="connsiteX91" fmla="*/ 10929704 w 12192000"/>
              <a:gd name="connsiteY91" fmla="*/ 4661903 h 6099082"/>
              <a:gd name="connsiteX92" fmla="*/ 10850453 w 12192000"/>
              <a:gd name="connsiteY92" fmla="*/ 4696003 h 6099082"/>
              <a:gd name="connsiteX93" fmla="*/ 10764534 w 12192000"/>
              <a:gd name="connsiteY93" fmla="*/ 4749345 h 6099082"/>
              <a:gd name="connsiteX94" fmla="*/ 10703573 w 12192000"/>
              <a:gd name="connsiteY94" fmla="*/ 4802305 h 6099082"/>
              <a:gd name="connsiteX95" fmla="*/ 10656519 w 12192000"/>
              <a:gd name="connsiteY95" fmla="*/ 4837740 h 6099082"/>
              <a:gd name="connsiteX96" fmla="*/ 10590031 w 12192000"/>
              <a:gd name="connsiteY96" fmla="*/ 4873366 h 6099082"/>
              <a:gd name="connsiteX97" fmla="*/ 10523354 w 12192000"/>
              <a:gd name="connsiteY97" fmla="*/ 4920039 h 6099082"/>
              <a:gd name="connsiteX98" fmla="*/ 10490969 w 12192000"/>
              <a:gd name="connsiteY98" fmla="*/ 4948806 h 6099082"/>
              <a:gd name="connsiteX99" fmla="*/ 10428291 w 12192000"/>
              <a:gd name="connsiteY99" fmla="*/ 4996622 h 6099082"/>
              <a:gd name="connsiteX100" fmla="*/ 10363709 w 12192000"/>
              <a:gd name="connsiteY100" fmla="*/ 5041201 h 6099082"/>
              <a:gd name="connsiteX101" fmla="*/ 10242357 w 12192000"/>
              <a:gd name="connsiteY101" fmla="*/ 5092257 h 6099082"/>
              <a:gd name="connsiteX102" fmla="*/ 10131863 w 12192000"/>
              <a:gd name="connsiteY102" fmla="*/ 5167315 h 6099082"/>
              <a:gd name="connsiteX103" fmla="*/ 10044230 w 12192000"/>
              <a:gd name="connsiteY103" fmla="*/ 5222182 h 6099082"/>
              <a:gd name="connsiteX104" fmla="*/ 9993175 w 12192000"/>
              <a:gd name="connsiteY104" fmla="*/ 5258189 h 6099082"/>
              <a:gd name="connsiteX105" fmla="*/ 9899446 w 12192000"/>
              <a:gd name="connsiteY105" fmla="*/ 5338582 h 6099082"/>
              <a:gd name="connsiteX106" fmla="*/ 9754088 w 12192000"/>
              <a:gd name="connsiteY106" fmla="*/ 5423166 h 6099082"/>
              <a:gd name="connsiteX107" fmla="*/ 9666265 w 12192000"/>
              <a:gd name="connsiteY107" fmla="*/ 5468888 h 6099082"/>
              <a:gd name="connsiteX108" fmla="*/ 9477283 w 12192000"/>
              <a:gd name="connsiteY108" fmla="*/ 5537851 h 6099082"/>
              <a:gd name="connsiteX109" fmla="*/ 9416321 w 12192000"/>
              <a:gd name="connsiteY109" fmla="*/ 5562426 h 6099082"/>
              <a:gd name="connsiteX110" fmla="*/ 9346597 w 12192000"/>
              <a:gd name="connsiteY110" fmla="*/ 5578619 h 6099082"/>
              <a:gd name="connsiteX111" fmla="*/ 9234579 w 12192000"/>
              <a:gd name="connsiteY111" fmla="*/ 5616911 h 6099082"/>
              <a:gd name="connsiteX112" fmla="*/ 9015878 w 12192000"/>
              <a:gd name="connsiteY112" fmla="*/ 5682826 h 6099082"/>
              <a:gd name="connsiteX113" fmla="*/ 8967871 w 12192000"/>
              <a:gd name="connsiteY113" fmla="*/ 5692923 h 6099082"/>
              <a:gd name="connsiteX114" fmla="*/ 8845565 w 12192000"/>
              <a:gd name="connsiteY114" fmla="*/ 5735407 h 6099082"/>
              <a:gd name="connsiteX115" fmla="*/ 8772219 w 12192000"/>
              <a:gd name="connsiteY115" fmla="*/ 5763982 h 6099082"/>
              <a:gd name="connsiteX116" fmla="*/ 8711448 w 12192000"/>
              <a:gd name="connsiteY116" fmla="*/ 5780366 h 6099082"/>
              <a:gd name="connsiteX117" fmla="*/ 8657726 w 12192000"/>
              <a:gd name="connsiteY117" fmla="*/ 5787986 h 6099082"/>
              <a:gd name="connsiteX118" fmla="*/ 8516369 w 12192000"/>
              <a:gd name="connsiteY118" fmla="*/ 5825705 h 6099082"/>
              <a:gd name="connsiteX119" fmla="*/ 8459979 w 12192000"/>
              <a:gd name="connsiteY119" fmla="*/ 5840566 h 6099082"/>
              <a:gd name="connsiteX120" fmla="*/ 8313671 w 12192000"/>
              <a:gd name="connsiteY120" fmla="*/ 5891622 h 6099082"/>
              <a:gd name="connsiteX121" fmla="*/ 8189651 w 12192000"/>
              <a:gd name="connsiteY121" fmla="*/ 5925341 h 6099082"/>
              <a:gd name="connsiteX122" fmla="*/ 8137835 w 12192000"/>
              <a:gd name="connsiteY122" fmla="*/ 5941534 h 6099082"/>
              <a:gd name="connsiteX123" fmla="*/ 8019339 w 12192000"/>
              <a:gd name="connsiteY123" fmla="*/ 5968586 h 6099082"/>
              <a:gd name="connsiteX124" fmla="*/ 7952280 w 12192000"/>
              <a:gd name="connsiteY124" fmla="*/ 5987637 h 6099082"/>
              <a:gd name="connsiteX125" fmla="*/ 7788636 w 12192000"/>
              <a:gd name="connsiteY125" fmla="*/ 6009163 h 6099082"/>
              <a:gd name="connsiteX126" fmla="*/ 7619655 w 12192000"/>
              <a:gd name="connsiteY126" fmla="*/ 6029928 h 6099082"/>
              <a:gd name="connsiteX127" fmla="*/ 7526880 w 12192000"/>
              <a:gd name="connsiteY127" fmla="*/ 6036786 h 6099082"/>
              <a:gd name="connsiteX128" fmla="*/ 7445916 w 12192000"/>
              <a:gd name="connsiteY128" fmla="*/ 6047647 h 6099082"/>
              <a:gd name="connsiteX129" fmla="*/ 7375428 w 12192000"/>
              <a:gd name="connsiteY129" fmla="*/ 6054505 h 6099082"/>
              <a:gd name="connsiteX130" fmla="*/ 7263220 w 12192000"/>
              <a:gd name="connsiteY130" fmla="*/ 6068411 h 6099082"/>
              <a:gd name="connsiteX131" fmla="*/ 7216547 w 12192000"/>
              <a:gd name="connsiteY131" fmla="*/ 6072032 h 6099082"/>
              <a:gd name="connsiteX132" fmla="*/ 7106432 w 12192000"/>
              <a:gd name="connsiteY132" fmla="*/ 6071840 h 6099082"/>
              <a:gd name="connsiteX133" fmla="*/ 7068141 w 12192000"/>
              <a:gd name="connsiteY133" fmla="*/ 6069936 h 6099082"/>
              <a:gd name="connsiteX134" fmla="*/ 6994415 w 12192000"/>
              <a:gd name="connsiteY134" fmla="*/ 6046313 h 6099082"/>
              <a:gd name="connsiteX135" fmla="*/ 6985653 w 12192000"/>
              <a:gd name="connsiteY135" fmla="*/ 6044599 h 6099082"/>
              <a:gd name="connsiteX136" fmla="*/ 6937263 w 12192000"/>
              <a:gd name="connsiteY136" fmla="*/ 6035263 h 6099082"/>
              <a:gd name="connsiteX137" fmla="*/ 6910782 w 12192000"/>
              <a:gd name="connsiteY137" fmla="*/ 6032214 h 6099082"/>
              <a:gd name="connsiteX138" fmla="*/ 6810195 w 12192000"/>
              <a:gd name="connsiteY138" fmla="*/ 6012784 h 6099082"/>
              <a:gd name="connsiteX139" fmla="*/ 6752283 w 12192000"/>
              <a:gd name="connsiteY139" fmla="*/ 6003639 h 6099082"/>
              <a:gd name="connsiteX140" fmla="*/ 6705417 w 12192000"/>
              <a:gd name="connsiteY140" fmla="*/ 6004974 h 6099082"/>
              <a:gd name="connsiteX141" fmla="*/ 6623118 w 12192000"/>
              <a:gd name="connsiteY141" fmla="*/ 6006687 h 6099082"/>
              <a:gd name="connsiteX142" fmla="*/ 6596828 w 12192000"/>
              <a:gd name="connsiteY142" fmla="*/ 6011070 h 6099082"/>
              <a:gd name="connsiteX143" fmla="*/ 6477951 w 12192000"/>
              <a:gd name="connsiteY143" fmla="*/ 5998495 h 6099082"/>
              <a:gd name="connsiteX144" fmla="*/ 6410131 w 12192000"/>
              <a:gd name="connsiteY144" fmla="*/ 5997543 h 6099082"/>
              <a:gd name="connsiteX145" fmla="*/ 6333739 w 12192000"/>
              <a:gd name="connsiteY145" fmla="*/ 5981920 h 6099082"/>
              <a:gd name="connsiteX146" fmla="*/ 6311449 w 12192000"/>
              <a:gd name="connsiteY146" fmla="*/ 5982682 h 6099082"/>
              <a:gd name="connsiteX147" fmla="*/ 6286493 w 12192000"/>
              <a:gd name="connsiteY147" fmla="*/ 5984017 h 6099082"/>
              <a:gd name="connsiteX148" fmla="*/ 6209909 w 12192000"/>
              <a:gd name="connsiteY148" fmla="*/ 5985161 h 6099082"/>
              <a:gd name="connsiteX149" fmla="*/ 6163424 w 12192000"/>
              <a:gd name="connsiteY149" fmla="*/ 5990874 h 6099082"/>
              <a:gd name="connsiteX150" fmla="*/ 6074841 w 12192000"/>
              <a:gd name="connsiteY150" fmla="*/ 5987447 h 6099082"/>
              <a:gd name="connsiteX151" fmla="*/ 6042072 w 12192000"/>
              <a:gd name="connsiteY151" fmla="*/ 5992399 h 6099082"/>
              <a:gd name="connsiteX152" fmla="*/ 5959204 w 12192000"/>
              <a:gd name="connsiteY152" fmla="*/ 5992971 h 6099082"/>
              <a:gd name="connsiteX153" fmla="*/ 5884905 w 12192000"/>
              <a:gd name="connsiteY153" fmla="*/ 5990113 h 6099082"/>
              <a:gd name="connsiteX154" fmla="*/ 5813275 w 12192000"/>
              <a:gd name="connsiteY154" fmla="*/ 5991637 h 6099082"/>
              <a:gd name="connsiteX155" fmla="*/ 5762029 w 12192000"/>
              <a:gd name="connsiteY155" fmla="*/ 5997923 h 6099082"/>
              <a:gd name="connsiteX156" fmla="*/ 5706401 w 12192000"/>
              <a:gd name="connsiteY156" fmla="*/ 6001734 h 6099082"/>
              <a:gd name="connsiteX157" fmla="*/ 5553045 w 12192000"/>
              <a:gd name="connsiteY157" fmla="*/ 6024403 h 6099082"/>
              <a:gd name="connsiteX158" fmla="*/ 5524660 w 12192000"/>
              <a:gd name="connsiteY158" fmla="*/ 6018880 h 6099082"/>
              <a:gd name="connsiteX159" fmla="*/ 5363491 w 12192000"/>
              <a:gd name="connsiteY159" fmla="*/ 6013736 h 6099082"/>
              <a:gd name="connsiteX160" fmla="*/ 5328437 w 12192000"/>
              <a:gd name="connsiteY160" fmla="*/ 6014118 h 6099082"/>
              <a:gd name="connsiteX161" fmla="*/ 5234326 w 12192000"/>
              <a:gd name="connsiteY161" fmla="*/ 5991637 h 6099082"/>
              <a:gd name="connsiteX162" fmla="*/ 5089161 w 12192000"/>
              <a:gd name="connsiteY162" fmla="*/ 6027262 h 6099082"/>
              <a:gd name="connsiteX163" fmla="*/ 4953328 w 12192000"/>
              <a:gd name="connsiteY163" fmla="*/ 6071840 h 6099082"/>
              <a:gd name="connsiteX164" fmla="*/ 4936184 w 12192000"/>
              <a:gd name="connsiteY164" fmla="*/ 6077555 h 6099082"/>
              <a:gd name="connsiteX165" fmla="*/ 4887414 w 12192000"/>
              <a:gd name="connsiteY165" fmla="*/ 6087272 h 6099082"/>
              <a:gd name="connsiteX166" fmla="*/ 4827024 w 12192000"/>
              <a:gd name="connsiteY166" fmla="*/ 6090701 h 6099082"/>
              <a:gd name="connsiteX167" fmla="*/ 4750439 w 12192000"/>
              <a:gd name="connsiteY167" fmla="*/ 6099082 h 6099082"/>
              <a:gd name="connsiteX168" fmla="*/ 4689097 w 12192000"/>
              <a:gd name="connsiteY168" fmla="*/ 6088605 h 6099082"/>
              <a:gd name="connsiteX169" fmla="*/ 4603368 w 12192000"/>
              <a:gd name="connsiteY169" fmla="*/ 6072984 h 6099082"/>
              <a:gd name="connsiteX170" fmla="*/ 4522595 w 12192000"/>
              <a:gd name="connsiteY170" fmla="*/ 6058123 h 6099082"/>
              <a:gd name="connsiteX171" fmla="*/ 4497067 w 12192000"/>
              <a:gd name="connsiteY171" fmla="*/ 6075649 h 6099082"/>
              <a:gd name="connsiteX172" fmla="*/ 4457632 w 12192000"/>
              <a:gd name="connsiteY172" fmla="*/ 6090890 h 6099082"/>
              <a:gd name="connsiteX173" fmla="*/ 4413816 w 12192000"/>
              <a:gd name="connsiteY173" fmla="*/ 6072601 h 6099082"/>
              <a:gd name="connsiteX174" fmla="*/ 4311323 w 12192000"/>
              <a:gd name="connsiteY174" fmla="*/ 6034693 h 6099082"/>
              <a:gd name="connsiteX175" fmla="*/ 4246551 w 12192000"/>
              <a:gd name="connsiteY175" fmla="*/ 6032976 h 6099082"/>
              <a:gd name="connsiteX176" fmla="*/ 4105766 w 12192000"/>
              <a:gd name="connsiteY176" fmla="*/ 6016784 h 6099082"/>
              <a:gd name="connsiteX177" fmla="*/ 4013753 w 12192000"/>
              <a:gd name="connsiteY177" fmla="*/ 5993733 h 6099082"/>
              <a:gd name="connsiteX178" fmla="*/ 3947648 w 12192000"/>
              <a:gd name="connsiteY178" fmla="*/ 5967634 h 6099082"/>
              <a:gd name="connsiteX179" fmla="*/ 3852966 w 12192000"/>
              <a:gd name="connsiteY179" fmla="*/ 5933533 h 6099082"/>
              <a:gd name="connsiteX180" fmla="*/ 3757902 w 12192000"/>
              <a:gd name="connsiteY180" fmla="*/ 5915816 h 6099082"/>
              <a:gd name="connsiteX181" fmla="*/ 3689131 w 12192000"/>
              <a:gd name="connsiteY181" fmla="*/ 5893526 h 6099082"/>
              <a:gd name="connsiteX182" fmla="*/ 3605116 w 12192000"/>
              <a:gd name="connsiteY182" fmla="*/ 5878285 h 6099082"/>
              <a:gd name="connsiteX183" fmla="*/ 3534629 w 12192000"/>
              <a:gd name="connsiteY183" fmla="*/ 5877715 h 6099082"/>
              <a:gd name="connsiteX184" fmla="*/ 3424135 w 12192000"/>
              <a:gd name="connsiteY184" fmla="*/ 5880382 h 6099082"/>
              <a:gd name="connsiteX185" fmla="*/ 3288877 w 12192000"/>
              <a:gd name="connsiteY185" fmla="*/ 5834280 h 6099082"/>
              <a:gd name="connsiteX186" fmla="*/ 3234202 w 12192000"/>
              <a:gd name="connsiteY186" fmla="*/ 5823991 h 6099082"/>
              <a:gd name="connsiteX187" fmla="*/ 3182763 w 12192000"/>
              <a:gd name="connsiteY187" fmla="*/ 5819229 h 6099082"/>
              <a:gd name="connsiteX188" fmla="*/ 3073604 w 12192000"/>
              <a:gd name="connsiteY188" fmla="*/ 5788558 h 6099082"/>
              <a:gd name="connsiteX189" fmla="*/ 3029216 w 12192000"/>
              <a:gd name="connsiteY189" fmla="*/ 5778459 h 6099082"/>
              <a:gd name="connsiteX190" fmla="*/ 2967110 w 12192000"/>
              <a:gd name="connsiteY190" fmla="*/ 5778651 h 6099082"/>
              <a:gd name="connsiteX191" fmla="*/ 2854140 w 12192000"/>
              <a:gd name="connsiteY191" fmla="*/ 5764553 h 6099082"/>
              <a:gd name="connsiteX192" fmla="*/ 2741360 w 12192000"/>
              <a:gd name="connsiteY192" fmla="*/ 5723403 h 6099082"/>
              <a:gd name="connsiteX193" fmla="*/ 2693543 w 12192000"/>
              <a:gd name="connsiteY193" fmla="*/ 5727405 h 6099082"/>
              <a:gd name="connsiteX194" fmla="*/ 2676398 w 12192000"/>
              <a:gd name="connsiteY194" fmla="*/ 5726453 h 6099082"/>
              <a:gd name="connsiteX195" fmla="*/ 2522279 w 12192000"/>
              <a:gd name="connsiteY195" fmla="*/ 5703782 h 6099082"/>
              <a:gd name="connsiteX196" fmla="*/ 2506847 w 12192000"/>
              <a:gd name="connsiteY196" fmla="*/ 5701305 h 6099082"/>
              <a:gd name="connsiteX197" fmla="*/ 2434456 w 12192000"/>
              <a:gd name="connsiteY197" fmla="*/ 5681112 h 6099082"/>
              <a:gd name="connsiteX198" fmla="*/ 2251948 w 12192000"/>
              <a:gd name="connsiteY198" fmla="*/ 5668538 h 6099082"/>
              <a:gd name="connsiteX199" fmla="*/ 2240710 w 12192000"/>
              <a:gd name="connsiteY199" fmla="*/ 5667014 h 6099082"/>
              <a:gd name="connsiteX200" fmla="*/ 2179556 w 12192000"/>
              <a:gd name="connsiteY200" fmla="*/ 5677111 h 6099082"/>
              <a:gd name="connsiteX201" fmla="*/ 2149267 w 12192000"/>
              <a:gd name="connsiteY201" fmla="*/ 5691399 h 6099082"/>
              <a:gd name="connsiteX202" fmla="*/ 2102021 w 12192000"/>
              <a:gd name="connsiteY202" fmla="*/ 5706259 h 6099082"/>
              <a:gd name="connsiteX203" fmla="*/ 2054013 w 12192000"/>
              <a:gd name="connsiteY203" fmla="*/ 5711784 h 6099082"/>
              <a:gd name="connsiteX204" fmla="*/ 1973429 w 12192000"/>
              <a:gd name="connsiteY204" fmla="*/ 5689303 h 6099082"/>
              <a:gd name="connsiteX205" fmla="*/ 1944092 w 12192000"/>
              <a:gd name="connsiteY205" fmla="*/ 5687017 h 6099082"/>
              <a:gd name="connsiteX206" fmla="*/ 1878748 w 12192000"/>
              <a:gd name="connsiteY206" fmla="*/ 5676159 h 6099082"/>
              <a:gd name="connsiteX207" fmla="*/ 1821596 w 12192000"/>
              <a:gd name="connsiteY207" fmla="*/ 5676920 h 6099082"/>
              <a:gd name="connsiteX208" fmla="*/ 1775684 w 12192000"/>
              <a:gd name="connsiteY208" fmla="*/ 5694257 h 6099082"/>
              <a:gd name="connsiteX209" fmla="*/ 1709006 w 12192000"/>
              <a:gd name="connsiteY209" fmla="*/ 5697685 h 6099082"/>
              <a:gd name="connsiteX210" fmla="*/ 1665950 w 12192000"/>
              <a:gd name="connsiteY210" fmla="*/ 5685113 h 6099082"/>
              <a:gd name="connsiteX211" fmla="*/ 1657188 w 12192000"/>
              <a:gd name="connsiteY211" fmla="*/ 5683399 h 6099082"/>
              <a:gd name="connsiteX212" fmla="*/ 1544598 w 12192000"/>
              <a:gd name="connsiteY212" fmla="*/ 5682634 h 6099082"/>
              <a:gd name="connsiteX213" fmla="*/ 1404006 w 12192000"/>
              <a:gd name="connsiteY213" fmla="*/ 5720546 h 6099082"/>
              <a:gd name="connsiteX214" fmla="*/ 1380762 w 12192000"/>
              <a:gd name="connsiteY214" fmla="*/ 5728549 h 6099082"/>
              <a:gd name="connsiteX215" fmla="*/ 1267411 w 12192000"/>
              <a:gd name="connsiteY215" fmla="*/ 5742455 h 6099082"/>
              <a:gd name="connsiteX216" fmla="*/ 1206641 w 12192000"/>
              <a:gd name="connsiteY216" fmla="*/ 5756553 h 6099082"/>
              <a:gd name="connsiteX217" fmla="*/ 1162823 w 12192000"/>
              <a:gd name="connsiteY217" fmla="*/ 5757315 h 6099082"/>
              <a:gd name="connsiteX218" fmla="*/ 1109865 w 12192000"/>
              <a:gd name="connsiteY218" fmla="*/ 5782270 h 6099082"/>
              <a:gd name="connsiteX219" fmla="*/ 1092527 w 12192000"/>
              <a:gd name="connsiteY219" fmla="*/ 5793130 h 6099082"/>
              <a:gd name="connsiteX220" fmla="*/ 1071762 w 12192000"/>
              <a:gd name="connsiteY220" fmla="*/ 5799607 h 6099082"/>
              <a:gd name="connsiteX221" fmla="*/ 977653 w 12192000"/>
              <a:gd name="connsiteY221" fmla="*/ 5820182 h 6099082"/>
              <a:gd name="connsiteX222" fmla="*/ 960887 w 12192000"/>
              <a:gd name="connsiteY222" fmla="*/ 5831801 h 6099082"/>
              <a:gd name="connsiteX223" fmla="*/ 949646 w 12192000"/>
              <a:gd name="connsiteY223" fmla="*/ 5839042 h 6099082"/>
              <a:gd name="connsiteX224" fmla="*/ 858205 w 12192000"/>
              <a:gd name="connsiteY224" fmla="*/ 5851234 h 6099082"/>
              <a:gd name="connsiteX225" fmla="*/ 801053 w 12192000"/>
              <a:gd name="connsiteY225" fmla="*/ 5885715 h 6099082"/>
              <a:gd name="connsiteX226" fmla="*/ 785432 w 12192000"/>
              <a:gd name="connsiteY226" fmla="*/ 5900384 h 6099082"/>
              <a:gd name="connsiteX227" fmla="*/ 730754 w 12192000"/>
              <a:gd name="connsiteY227" fmla="*/ 5922482 h 6099082"/>
              <a:gd name="connsiteX228" fmla="*/ 546917 w 12192000"/>
              <a:gd name="connsiteY228" fmla="*/ 5964966 h 6099082"/>
              <a:gd name="connsiteX229" fmla="*/ 494337 w 12192000"/>
              <a:gd name="connsiteY229" fmla="*/ 5949915 h 6099082"/>
              <a:gd name="connsiteX230" fmla="*/ 394511 w 12192000"/>
              <a:gd name="connsiteY230" fmla="*/ 5990303 h 6099082"/>
              <a:gd name="connsiteX231" fmla="*/ 307259 w 12192000"/>
              <a:gd name="connsiteY231" fmla="*/ 6013163 h 6099082"/>
              <a:gd name="connsiteX232" fmla="*/ 274873 w 12192000"/>
              <a:gd name="connsiteY232" fmla="*/ 6018690 h 6099082"/>
              <a:gd name="connsiteX233" fmla="*/ 172384 w 12192000"/>
              <a:gd name="connsiteY233" fmla="*/ 6028786 h 6099082"/>
              <a:gd name="connsiteX234" fmla="*/ 119613 w 12192000"/>
              <a:gd name="connsiteY234" fmla="*/ 6051647 h 6099082"/>
              <a:gd name="connsiteX235" fmla="*/ 61197 w 12192000"/>
              <a:gd name="connsiteY235" fmla="*/ 6069150 h 6099082"/>
              <a:gd name="connsiteX236" fmla="*/ 544 w 12192000"/>
              <a:gd name="connsiteY236" fmla="*/ 6073921 h 6099082"/>
              <a:gd name="connsiteX237" fmla="*/ 544 w 12192000"/>
              <a:gd name="connsiteY237" fmla="*/ 5946682 h 6099082"/>
              <a:gd name="connsiteX238" fmla="*/ 0 w 12192000"/>
              <a:gd name="connsiteY238" fmla="*/ 5946682 h 6099082"/>
              <a:gd name="connsiteX239" fmla="*/ 0 w 12192000"/>
              <a:gd name="connsiteY239" fmla="*/ 1335314 h 6099082"/>
              <a:gd name="connsiteX240" fmla="*/ 0 w 12192000"/>
              <a:gd name="connsiteY240" fmla="*/ 873938 h 609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12192000" h="6099082">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6" y="5749662"/>
                </a:lnTo>
                <a:lnTo>
                  <a:pt x="6291385" y="5749714"/>
                </a:lnTo>
                <a:lnTo>
                  <a:pt x="6306284" y="5755552"/>
                </a:lnTo>
                <a:lnTo>
                  <a:pt x="6308075" y="5755968"/>
                </a:lnTo>
                <a:lnTo>
                  <a:pt x="6313854" y="5758133"/>
                </a:lnTo>
                <a:cubicBezTo>
                  <a:pt x="6321454" y="5760521"/>
                  <a:pt x="6329151" y="5762258"/>
                  <a:pt x="6337047" y="5762696"/>
                </a:cubicBezTo>
                <a:lnTo>
                  <a:pt x="6308075" y="5755968"/>
                </a:lnTo>
                <a:lnTo>
                  <a:pt x="6291385" y="5749714"/>
                </a:lnTo>
                <a:lnTo>
                  <a:pt x="6276197" y="5743764"/>
                </a:lnTo>
                <a:lnTo>
                  <a:pt x="6274406" y="5743345"/>
                </a:lnTo>
                <a:lnTo>
                  <a:pt x="6268612" y="5741171"/>
                </a:lnTo>
                <a:cubicBezTo>
                  <a:pt x="6260996" y="5738770"/>
                  <a:pt x="6253273" y="5737013"/>
                  <a:pt x="6245343" y="5736549"/>
                </a:cubicBezTo>
                <a:close/>
                <a:moveTo>
                  <a:pt x="3871824" y="5726642"/>
                </a:moveTo>
                <a:cubicBezTo>
                  <a:pt x="3883350" y="5738834"/>
                  <a:pt x="3895591" y="5748360"/>
                  <a:pt x="3908498" y="5756123"/>
                </a:cubicBezTo>
                <a:lnTo>
                  <a:pt x="3908984" y="5756350"/>
                </a:lnTo>
                <a:lnTo>
                  <a:pt x="3908498" y="5756123"/>
                </a:lnTo>
                <a:cubicBezTo>
                  <a:pt x="3895591" y="5748360"/>
                  <a:pt x="3883351" y="5738834"/>
                  <a:pt x="3871824" y="5726642"/>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5" y="5670301"/>
                </a:cubicBezTo>
                <a:lnTo>
                  <a:pt x="4858238" y="5663787"/>
                </a:lnTo>
                <a:cubicBezTo>
                  <a:pt x="4849944" y="5659978"/>
                  <a:pt x="4841980" y="5654298"/>
                  <a:pt x="4834454" y="5646059"/>
                </a:cubicBezTo>
                <a:close/>
                <a:moveTo>
                  <a:pt x="5056443" y="5643725"/>
                </a:moveTo>
                <a:lnTo>
                  <a:pt x="5072588" y="5644505"/>
                </a:lnTo>
                <a:cubicBezTo>
                  <a:pt x="5078053" y="5645963"/>
                  <a:pt x="5083589" y="5648726"/>
                  <a:pt x="5089161" y="5653107"/>
                </a:cubicBezTo>
                <a:cubicBezTo>
                  <a:pt x="5078018"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4" y="5990874"/>
                </a:cubicBezTo>
                <a:cubicBezTo>
                  <a:pt x="6133897" y="5985351"/>
                  <a:pt x="6104368" y="5997733"/>
                  <a:pt x="6074841" y="5987447"/>
                </a:cubicBezTo>
                <a:cubicBezTo>
                  <a:pt x="6065695" y="5984399"/>
                  <a:pt x="6053123" y="5992019"/>
                  <a:pt x="6042072" y="5992399"/>
                </a:cubicBezTo>
                <a:cubicBezTo>
                  <a:pt x="6014449" y="5993351"/>
                  <a:pt x="5986827" y="5993161"/>
                  <a:pt x="5959204" y="5992971"/>
                </a:cubicBezTo>
                <a:cubicBezTo>
                  <a:pt x="5934437" y="5992781"/>
                  <a:pt x="5908718" y="5995447"/>
                  <a:pt x="5884905" y="5990113"/>
                </a:cubicBezTo>
                <a:cubicBezTo>
                  <a:pt x="5859949" y="5984399"/>
                  <a:pt x="5837470" y="5985161"/>
                  <a:pt x="5813275" y="5991637"/>
                </a:cubicBezTo>
                <a:cubicBezTo>
                  <a:pt x="5796701" y="5996019"/>
                  <a:pt x="5779174" y="5996591"/>
                  <a:pt x="5762029" y="5997923"/>
                </a:cubicBezTo>
                <a:cubicBezTo>
                  <a:pt x="5743551" y="5999447"/>
                  <a:pt x="5723166" y="5995447"/>
                  <a:pt x="5706401" y="6001734"/>
                </a:cubicBezTo>
                <a:cubicBezTo>
                  <a:pt x="5656488" y="6020403"/>
                  <a:pt x="5605243" y="6024403"/>
                  <a:pt x="5553045" y="6024403"/>
                </a:cubicBezTo>
                <a:cubicBezTo>
                  <a:pt x="5543518" y="6024403"/>
                  <a:pt x="5533801" y="6021738"/>
                  <a:pt x="5524660" y="6018880"/>
                </a:cubicBezTo>
                <a:cubicBezTo>
                  <a:pt x="5471316" y="6001734"/>
                  <a:pt x="5417784" y="6003257"/>
                  <a:pt x="5363491" y="6013736"/>
                </a:cubicBezTo>
                <a:cubicBezTo>
                  <a:pt x="5352249" y="6016022"/>
                  <a:pt x="5339677" y="6016403"/>
                  <a:pt x="5328437" y="6014118"/>
                </a:cubicBezTo>
                <a:cubicBezTo>
                  <a:pt x="5296812" y="6007449"/>
                  <a:pt x="5266141" y="5996399"/>
                  <a:pt x="5234326" y="5991637"/>
                </a:cubicBezTo>
                <a:cubicBezTo>
                  <a:pt x="5181748" y="5983826"/>
                  <a:pt x="5136216" y="6010115"/>
                  <a:pt x="5089161" y="6027262"/>
                </a:cubicBezTo>
                <a:cubicBezTo>
                  <a:pt x="5044391" y="6043455"/>
                  <a:pt x="5006291" y="6080032"/>
                  <a:pt x="4953328" y="6071840"/>
                </a:cubicBezTo>
                <a:cubicBezTo>
                  <a:pt x="4947996" y="6071078"/>
                  <a:pt x="4942089" y="6076222"/>
                  <a:pt x="4936184" y="6077555"/>
                </a:cubicBezTo>
                <a:cubicBezTo>
                  <a:pt x="4919991" y="6081176"/>
                  <a:pt x="4903799" y="6085555"/>
                  <a:pt x="4887414" y="6087272"/>
                </a:cubicBezTo>
                <a:cubicBezTo>
                  <a:pt x="4867412" y="6089558"/>
                  <a:pt x="4847027" y="6088797"/>
                  <a:pt x="4827024" y="6090701"/>
                </a:cubicBezTo>
                <a:cubicBezTo>
                  <a:pt x="4801305" y="6092986"/>
                  <a:pt x="4775968" y="6099082"/>
                  <a:pt x="4750439" y="6099082"/>
                </a:cubicBezTo>
                <a:cubicBezTo>
                  <a:pt x="4729865" y="6099082"/>
                  <a:pt x="4709480" y="6092034"/>
                  <a:pt x="4689097" y="6088605"/>
                </a:cubicBezTo>
                <a:cubicBezTo>
                  <a:pt x="4660331" y="6083842"/>
                  <a:pt x="4628705" y="6085176"/>
                  <a:pt x="4603368" y="6072984"/>
                </a:cubicBezTo>
                <a:cubicBezTo>
                  <a:pt x="4576318" y="6060029"/>
                  <a:pt x="4550599" y="6054123"/>
                  <a:pt x="4522595" y="6058123"/>
                </a:cubicBezTo>
                <a:cubicBezTo>
                  <a:pt x="4513260" y="6059457"/>
                  <a:pt x="4501257" y="6067459"/>
                  <a:pt x="4497067" y="6075649"/>
                </a:cubicBezTo>
                <a:cubicBezTo>
                  <a:pt x="4487731" y="6093938"/>
                  <a:pt x="4474968" y="6097178"/>
                  <a:pt x="4457632" y="6090890"/>
                </a:cubicBezTo>
                <a:cubicBezTo>
                  <a:pt x="4442581" y="6085555"/>
                  <a:pt x="4424103" y="6082890"/>
                  <a:pt x="4413816" y="6072601"/>
                </a:cubicBezTo>
                <a:cubicBezTo>
                  <a:pt x="4384668" y="6043455"/>
                  <a:pt x="4347518" y="6042503"/>
                  <a:pt x="4311323" y="6034693"/>
                </a:cubicBezTo>
                <a:cubicBezTo>
                  <a:pt x="4289227" y="6029928"/>
                  <a:pt x="4268649" y="6029738"/>
                  <a:pt x="4246551" y="6032976"/>
                </a:cubicBezTo>
                <a:cubicBezTo>
                  <a:pt x="4198545"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ln>
            <a:noFill/>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8" name="Group 17">
            <a:extLst>
              <a:ext uri="{FF2B5EF4-FFF2-40B4-BE49-F238E27FC236}">
                <a16:creationId xmlns:a16="http://schemas.microsoft.com/office/drawing/2014/main" id="{4252769E-B9F0-4068-A645-5BBEF16E9C2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3296010"/>
            <a:ext cx="12191456" cy="2849975"/>
            <a:chOff x="476" y="-3923156"/>
            <a:chExt cx="10667524" cy="2493728"/>
          </a:xfrm>
        </p:grpSpPr>
        <p:sp>
          <p:nvSpPr>
            <p:cNvPr id="19" name="Freeform: Shape 18">
              <a:extLst>
                <a:ext uri="{FF2B5EF4-FFF2-40B4-BE49-F238E27FC236}">
                  <a16:creationId xmlns:a16="http://schemas.microsoft.com/office/drawing/2014/main" id="{1E12D6AD-7096-45BB-9C02-468B2704C15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39953252-97DE-4766-B2F6-E4FDA2FDA6A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4" name="Immagine 3">
            <a:extLst>
              <a:ext uri="{FF2B5EF4-FFF2-40B4-BE49-F238E27FC236}">
                <a16:creationId xmlns:a16="http://schemas.microsoft.com/office/drawing/2014/main" id="{7BCFB630-8640-42F8-AC38-A99F9E73A0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6131" y="6145985"/>
            <a:ext cx="1553725" cy="589049"/>
          </a:xfrm>
          <a:prstGeom prst="rect">
            <a:avLst/>
          </a:prstGeom>
        </p:spPr>
      </p:pic>
      <p:sp>
        <p:nvSpPr>
          <p:cNvPr id="12" name="CasellaDiTesto 11">
            <a:extLst>
              <a:ext uri="{FF2B5EF4-FFF2-40B4-BE49-F238E27FC236}">
                <a16:creationId xmlns:a16="http://schemas.microsoft.com/office/drawing/2014/main" id="{51106479-F3DC-4968-B835-1CBCEE97D0A7}"/>
              </a:ext>
            </a:extLst>
          </p:cNvPr>
          <p:cNvSpPr txBox="1"/>
          <p:nvPr/>
        </p:nvSpPr>
        <p:spPr>
          <a:xfrm>
            <a:off x="799033" y="516764"/>
            <a:ext cx="5888037" cy="1938992"/>
          </a:xfrm>
          <a:prstGeom prst="rect">
            <a:avLst/>
          </a:prstGeom>
          <a:noFill/>
        </p:spPr>
        <p:txBody>
          <a:bodyPr wrap="square" rtlCol="0">
            <a:spAutoFit/>
          </a:bodyPr>
          <a:lstStyle/>
          <a:p>
            <a:pPr algn="just"/>
            <a:r>
              <a:rPr lang="it-IT" sz="2400" dirty="0">
                <a:solidFill>
                  <a:schemeClr val="bg1"/>
                </a:solidFill>
                <a:latin typeface="Baskerville Old Face" panose="02020602080505020303" pitchFamily="18" charset="0"/>
              </a:rPr>
              <a:t>Il manuale di </a:t>
            </a:r>
            <a:r>
              <a:rPr lang="it-IT" sz="2400" b="1" dirty="0">
                <a:solidFill>
                  <a:schemeClr val="bg1"/>
                </a:solidFill>
                <a:latin typeface="Baskerville Old Face" panose="02020602080505020303" pitchFamily="18" charset="0"/>
              </a:rPr>
              <a:t>Samuel </a:t>
            </a:r>
            <a:r>
              <a:rPr lang="it-IT" sz="2400" b="1" dirty="0" err="1">
                <a:solidFill>
                  <a:schemeClr val="bg1"/>
                </a:solidFill>
                <a:latin typeface="Baskerville Old Face" panose="02020602080505020303" pitchFamily="18" charset="0"/>
              </a:rPr>
              <a:t>Wilderspin</a:t>
            </a:r>
            <a:r>
              <a:rPr lang="it-IT" sz="2400" b="1" dirty="0">
                <a:solidFill>
                  <a:schemeClr val="bg1"/>
                </a:solidFill>
                <a:latin typeface="Baskerville Old Face" panose="02020602080505020303" pitchFamily="18" charset="0"/>
              </a:rPr>
              <a:t> </a:t>
            </a:r>
            <a:r>
              <a:rPr lang="it-IT" sz="2400" dirty="0">
                <a:solidFill>
                  <a:schemeClr val="bg1"/>
                </a:solidFill>
                <a:latin typeface="Baskerville Old Face" panose="02020602080505020303" pitchFamily="18" charset="0"/>
              </a:rPr>
              <a:t>influenzò in Italia </a:t>
            </a:r>
            <a:r>
              <a:rPr lang="it-IT" sz="2400" b="1" dirty="0">
                <a:solidFill>
                  <a:schemeClr val="bg1"/>
                </a:solidFill>
                <a:latin typeface="Baskerville Old Face" panose="02020602080505020303" pitchFamily="18" charset="0"/>
              </a:rPr>
              <a:t>Ferrante Aporti</a:t>
            </a:r>
            <a:r>
              <a:rPr lang="it-IT" sz="2400" dirty="0">
                <a:solidFill>
                  <a:schemeClr val="bg1"/>
                </a:solidFill>
                <a:latin typeface="Baskerville Old Face" panose="02020602080505020303" pitchFamily="18" charset="0"/>
              </a:rPr>
              <a:t>, il sacerdote mantovano che decise di aprire il primo asilo infantile nel 1828 a Cremona, ovvero una scuola per bambini maschi poveri dai 2 ai 6 anni.</a:t>
            </a:r>
          </a:p>
        </p:txBody>
      </p:sp>
      <p:pic>
        <p:nvPicPr>
          <p:cNvPr id="3074" name="Picture 2" descr="Samuel Wilderspin | Historical figures, Historical, Abraham lincoln">
            <a:extLst>
              <a:ext uri="{FF2B5EF4-FFF2-40B4-BE49-F238E27FC236}">
                <a16:creationId xmlns:a16="http://schemas.microsoft.com/office/drawing/2014/main" id="{8CDD471F-6887-4216-9882-1C8C032E10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5559" y="1120728"/>
            <a:ext cx="3696891" cy="38576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6" name="Picture 4" descr="Discovering Dickens - A Community Reading Project">
            <a:extLst>
              <a:ext uri="{FF2B5EF4-FFF2-40B4-BE49-F238E27FC236}">
                <a16:creationId xmlns:a16="http://schemas.microsoft.com/office/drawing/2014/main" id="{CA70205D-3750-4198-B18B-40BB75546B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1333" y="2556228"/>
            <a:ext cx="5563437" cy="356630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0418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useBgFill="1">
        <p:nvSpPr>
          <p:cNvPr id="14" name="Freeform: Shape 15">
            <a:extLst>
              <a:ext uri="{FF2B5EF4-FFF2-40B4-BE49-F238E27FC236}">
                <a16:creationId xmlns:a16="http://schemas.microsoft.com/office/drawing/2014/main" id="{C5486FEF-95C5-433A-8B8C-9C07A3C3881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099082"/>
          </a:xfrm>
          <a:custGeom>
            <a:avLst/>
            <a:gdLst>
              <a:gd name="connsiteX0" fmla="*/ 7230262 w 12192000"/>
              <a:gd name="connsiteY0" fmla="*/ 5906862 h 6099082"/>
              <a:gd name="connsiteX1" fmla="*/ 7197115 w 12192000"/>
              <a:gd name="connsiteY1" fmla="*/ 5913338 h 6099082"/>
              <a:gd name="connsiteX2" fmla="*/ 7214545 w 12192000"/>
              <a:gd name="connsiteY2" fmla="*/ 5911744 h 6099082"/>
              <a:gd name="connsiteX3" fmla="*/ 7230262 w 12192000"/>
              <a:gd name="connsiteY3" fmla="*/ 5906862 h 6099082"/>
              <a:gd name="connsiteX4" fmla="*/ 7009120 w 12192000"/>
              <a:gd name="connsiteY4" fmla="*/ 5850263 h 6099082"/>
              <a:gd name="connsiteX5" fmla="*/ 7021563 w 12192000"/>
              <a:gd name="connsiteY5" fmla="*/ 5861355 h 6099082"/>
              <a:gd name="connsiteX6" fmla="*/ 7021563 w 12192000"/>
              <a:gd name="connsiteY6" fmla="*/ 5861354 h 6099082"/>
              <a:gd name="connsiteX7" fmla="*/ 7768443 w 12192000"/>
              <a:gd name="connsiteY7" fmla="*/ 5742074 h 6099082"/>
              <a:gd name="connsiteX8" fmla="*/ 7768443 w 12192000"/>
              <a:gd name="connsiteY8" fmla="*/ 5742075 h 6099082"/>
              <a:gd name="connsiteX9" fmla="*/ 7792447 w 12192000"/>
              <a:gd name="connsiteY9" fmla="*/ 5764553 h 6099082"/>
              <a:gd name="connsiteX10" fmla="*/ 7768443 w 12192000"/>
              <a:gd name="connsiteY10" fmla="*/ 5742074 h 6099082"/>
              <a:gd name="connsiteX11" fmla="*/ 4038748 w 12192000"/>
              <a:gd name="connsiteY11" fmla="*/ 5739955 h 6099082"/>
              <a:gd name="connsiteX12" fmla="*/ 4030517 w 12192000"/>
              <a:gd name="connsiteY12" fmla="*/ 5751599 h 6099082"/>
              <a:gd name="connsiteX13" fmla="*/ 4015609 w 12192000"/>
              <a:gd name="connsiteY13" fmla="*/ 5770450 h 6099082"/>
              <a:gd name="connsiteX14" fmla="*/ 3996845 w 12192000"/>
              <a:gd name="connsiteY14" fmla="*/ 5780104 h 6099082"/>
              <a:gd name="connsiteX15" fmla="*/ 4030518 w 12192000"/>
              <a:gd name="connsiteY15" fmla="*/ 5751599 h 6099082"/>
              <a:gd name="connsiteX16" fmla="*/ 6245343 w 12192000"/>
              <a:gd name="connsiteY16" fmla="*/ 5736549 h 6099082"/>
              <a:gd name="connsiteX17" fmla="*/ 6274406 w 12192000"/>
              <a:gd name="connsiteY17" fmla="*/ 5743345 h 6099082"/>
              <a:gd name="connsiteX18" fmla="*/ 6291246 w 12192000"/>
              <a:gd name="connsiteY18" fmla="*/ 5749662 h 6099082"/>
              <a:gd name="connsiteX19" fmla="*/ 6291385 w 12192000"/>
              <a:gd name="connsiteY19" fmla="*/ 5749714 h 6099082"/>
              <a:gd name="connsiteX20" fmla="*/ 6306284 w 12192000"/>
              <a:gd name="connsiteY20" fmla="*/ 5755552 h 6099082"/>
              <a:gd name="connsiteX21" fmla="*/ 6308075 w 12192000"/>
              <a:gd name="connsiteY21" fmla="*/ 5755968 h 6099082"/>
              <a:gd name="connsiteX22" fmla="*/ 6313854 w 12192000"/>
              <a:gd name="connsiteY22" fmla="*/ 5758133 h 6099082"/>
              <a:gd name="connsiteX23" fmla="*/ 6337047 w 12192000"/>
              <a:gd name="connsiteY23" fmla="*/ 5762696 h 6099082"/>
              <a:gd name="connsiteX24" fmla="*/ 6308075 w 12192000"/>
              <a:gd name="connsiteY24" fmla="*/ 5755968 h 6099082"/>
              <a:gd name="connsiteX25" fmla="*/ 6291385 w 12192000"/>
              <a:gd name="connsiteY25" fmla="*/ 5749714 h 6099082"/>
              <a:gd name="connsiteX26" fmla="*/ 6276197 w 12192000"/>
              <a:gd name="connsiteY26" fmla="*/ 5743764 h 6099082"/>
              <a:gd name="connsiteX27" fmla="*/ 6274406 w 12192000"/>
              <a:gd name="connsiteY27" fmla="*/ 5743345 h 6099082"/>
              <a:gd name="connsiteX28" fmla="*/ 6268612 w 12192000"/>
              <a:gd name="connsiteY28" fmla="*/ 5741171 h 6099082"/>
              <a:gd name="connsiteX29" fmla="*/ 6245343 w 12192000"/>
              <a:gd name="connsiteY29" fmla="*/ 5736549 h 6099082"/>
              <a:gd name="connsiteX30" fmla="*/ 3871824 w 12192000"/>
              <a:gd name="connsiteY30" fmla="*/ 5726642 h 6099082"/>
              <a:gd name="connsiteX31" fmla="*/ 3908498 w 12192000"/>
              <a:gd name="connsiteY31" fmla="*/ 5756123 h 6099082"/>
              <a:gd name="connsiteX32" fmla="*/ 3908984 w 12192000"/>
              <a:gd name="connsiteY32" fmla="*/ 5756350 h 6099082"/>
              <a:gd name="connsiteX33" fmla="*/ 3908498 w 12192000"/>
              <a:gd name="connsiteY33" fmla="*/ 5756123 h 6099082"/>
              <a:gd name="connsiteX34" fmla="*/ 3871824 w 12192000"/>
              <a:gd name="connsiteY34" fmla="*/ 5726642 h 6099082"/>
              <a:gd name="connsiteX35" fmla="*/ 6558837 w 12192000"/>
              <a:gd name="connsiteY35" fmla="*/ 5706717 h 6099082"/>
              <a:gd name="connsiteX36" fmla="*/ 6529984 w 12192000"/>
              <a:gd name="connsiteY36" fmla="*/ 5708163 h 6099082"/>
              <a:gd name="connsiteX37" fmla="*/ 6589207 w 12192000"/>
              <a:gd name="connsiteY37" fmla="*/ 5711593 h 6099082"/>
              <a:gd name="connsiteX38" fmla="*/ 6558837 w 12192000"/>
              <a:gd name="connsiteY38" fmla="*/ 5706717 h 6099082"/>
              <a:gd name="connsiteX39" fmla="*/ 4834454 w 12192000"/>
              <a:gd name="connsiteY39" fmla="*/ 5646059 h 6099082"/>
              <a:gd name="connsiteX40" fmla="*/ 4883985 w 12192000"/>
              <a:gd name="connsiteY40" fmla="*/ 5670301 h 6099082"/>
              <a:gd name="connsiteX41" fmla="*/ 4858238 w 12192000"/>
              <a:gd name="connsiteY41" fmla="*/ 5663787 h 6099082"/>
              <a:gd name="connsiteX42" fmla="*/ 4834454 w 12192000"/>
              <a:gd name="connsiteY42" fmla="*/ 5646059 h 6099082"/>
              <a:gd name="connsiteX43" fmla="*/ 5056443 w 12192000"/>
              <a:gd name="connsiteY43" fmla="*/ 5643725 h 6099082"/>
              <a:gd name="connsiteX44" fmla="*/ 5072588 w 12192000"/>
              <a:gd name="connsiteY44" fmla="*/ 5644505 h 6099082"/>
              <a:gd name="connsiteX45" fmla="*/ 5089161 w 12192000"/>
              <a:gd name="connsiteY45" fmla="*/ 5653107 h 6099082"/>
              <a:gd name="connsiteX46" fmla="*/ 5056443 w 12192000"/>
              <a:gd name="connsiteY46" fmla="*/ 5643725 h 6099082"/>
              <a:gd name="connsiteX47" fmla="*/ 739852 w 12192000"/>
              <a:gd name="connsiteY47" fmla="*/ 5343843 h 6099082"/>
              <a:gd name="connsiteX48" fmla="*/ 724278 w 12192000"/>
              <a:gd name="connsiteY48" fmla="*/ 5365062 h 6099082"/>
              <a:gd name="connsiteX49" fmla="*/ 708621 w 12192000"/>
              <a:gd name="connsiteY49" fmla="*/ 5381222 h 6099082"/>
              <a:gd name="connsiteX50" fmla="*/ 691439 w 12192000"/>
              <a:gd name="connsiteY50" fmla="*/ 5386697 h 6099082"/>
              <a:gd name="connsiteX51" fmla="*/ 708622 w 12192000"/>
              <a:gd name="connsiteY51" fmla="*/ 5381222 h 6099082"/>
              <a:gd name="connsiteX52" fmla="*/ 724279 w 12192000"/>
              <a:gd name="connsiteY52" fmla="*/ 5365062 h 6099082"/>
              <a:gd name="connsiteX53" fmla="*/ 739852 w 12192000"/>
              <a:gd name="connsiteY53" fmla="*/ 5343843 h 6099082"/>
              <a:gd name="connsiteX54" fmla="*/ 8934151 w 12192000"/>
              <a:gd name="connsiteY54" fmla="*/ 5275333 h 6099082"/>
              <a:gd name="connsiteX55" fmla="*/ 8954249 w 12192000"/>
              <a:gd name="connsiteY55" fmla="*/ 5290264 h 6099082"/>
              <a:gd name="connsiteX56" fmla="*/ 8962389 w 12192000"/>
              <a:gd name="connsiteY56" fmla="*/ 5293563 h 6099082"/>
              <a:gd name="connsiteX57" fmla="*/ 8954250 w 12192000"/>
              <a:gd name="connsiteY57" fmla="*/ 5290264 h 6099082"/>
              <a:gd name="connsiteX58" fmla="*/ 8934151 w 12192000"/>
              <a:gd name="connsiteY58" fmla="*/ 5275333 h 6099082"/>
              <a:gd name="connsiteX59" fmla="*/ 2314816 w 12192000"/>
              <a:gd name="connsiteY59" fmla="*/ 5273737 h 6099082"/>
              <a:gd name="connsiteX60" fmla="*/ 2300909 w 12192000"/>
              <a:gd name="connsiteY60" fmla="*/ 5279143 h 6099082"/>
              <a:gd name="connsiteX61" fmla="*/ 2216515 w 12192000"/>
              <a:gd name="connsiteY61" fmla="*/ 5314887 h 6099082"/>
              <a:gd name="connsiteX62" fmla="*/ 2300910 w 12192000"/>
              <a:gd name="connsiteY62" fmla="*/ 5279143 h 6099082"/>
              <a:gd name="connsiteX63" fmla="*/ 1916629 w 12192000"/>
              <a:gd name="connsiteY63" fmla="*/ 5252000 h 6099082"/>
              <a:gd name="connsiteX64" fmla="*/ 1907132 w 12192000"/>
              <a:gd name="connsiteY64" fmla="*/ 5255330 h 6099082"/>
              <a:gd name="connsiteX65" fmla="*/ 1866619 w 12192000"/>
              <a:gd name="connsiteY65" fmla="*/ 5265015 h 6099082"/>
              <a:gd name="connsiteX66" fmla="*/ 1907133 w 12192000"/>
              <a:gd name="connsiteY66" fmla="*/ 5255330 h 6099082"/>
              <a:gd name="connsiteX67" fmla="*/ 2058204 w 12192000"/>
              <a:gd name="connsiteY67" fmla="*/ 5241232 h 6099082"/>
              <a:gd name="connsiteX68" fmla="*/ 2108194 w 12192000"/>
              <a:gd name="connsiteY68" fmla="*/ 5255939 h 6099082"/>
              <a:gd name="connsiteX69" fmla="*/ 2058204 w 12192000"/>
              <a:gd name="connsiteY69" fmla="*/ 5241232 h 6099082"/>
              <a:gd name="connsiteX70" fmla="*/ 0 w 12192000"/>
              <a:gd name="connsiteY70" fmla="*/ 0 h 6099082"/>
              <a:gd name="connsiteX71" fmla="*/ 12191456 w 12192000"/>
              <a:gd name="connsiteY71" fmla="*/ 0 h 6099082"/>
              <a:gd name="connsiteX72" fmla="*/ 12191456 w 12192000"/>
              <a:gd name="connsiteY72" fmla="*/ 873938 h 6099082"/>
              <a:gd name="connsiteX73" fmla="*/ 12192000 w 12192000"/>
              <a:gd name="connsiteY73" fmla="*/ 873938 h 6099082"/>
              <a:gd name="connsiteX74" fmla="*/ 12192000 w 12192000"/>
              <a:gd name="connsiteY74" fmla="*/ 3249107 h 6099082"/>
              <a:gd name="connsiteX75" fmla="*/ 12192000 w 12192000"/>
              <a:gd name="connsiteY75" fmla="*/ 3283970 h 6099082"/>
              <a:gd name="connsiteX76" fmla="*/ 12192000 w 12192000"/>
              <a:gd name="connsiteY76" fmla="*/ 3681702 h 6099082"/>
              <a:gd name="connsiteX77" fmla="*/ 12160947 w 12192000"/>
              <a:gd name="connsiteY77" fmla="*/ 3710323 h 6099082"/>
              <a:gd name="connsiteX78" fmla="*/ 12026448 w 12192000"/>
              <a:gd name="connsiteY78" fmla="*/ 3770523 h 6099082"/>
              <a:gd name="connsiteX79" fmla="*/ 11986443 w 12192000"/>
              <a:gd name="connsiteY79" fmla="*/ 3786526 h 6099082"/>
              <a:gd name="connsiteX80" fmla="*/ 11821656 w 12192000"/>
              <a:gd name="connsiteY80" fmla="*/ 3889591 h 6099082"/>
              <a:gd name="connsiteX81" fmla="*/ 11672489 w 12192000"/>
              <a:gd name="connsiteY81" fmla="*/ 4017039 h 6099082"/>
              <a:gd name="connsiteX82" fmla="*/ 11562947 w 12192000"/>
              <a:gd name="connsiteY82" fmla="*/ 4168300 h 6099082"/>
              <a:gd name="connsiteX83" fmla="*/ 11532275 w 12192000"/>
              <a:gd name="connsiteY83" fmla="*/ 4204307 h 6099082"/>
              <a:gd name="connsiteX84" fmla="*/ 11448453 w 12192000"/>
              <a:gd name="connsiteY84" fmla="*/ 4249457 h 6099082"/>
              <a:gd name="connsiteX85" fmla="*/ 11374346 w 12192000"/>
              <a:gd name="connsiteY85" fmla="*/ 4283366 h 6099082"/>
              <a:gd name="connsiteX86" fmla="*/ 11320623 w 12192000"/>
              <a:gd name="connsiteY86" fmla="*/ 4320897 h 6099082"/>
              <a:gd name="connsiteX87" fmla="*/ 11275283 w 12192000"/>
              <a:gd name="connsiteY87" fmla="*/ 4355378 h 6099082"/>
              <a:gd name="connsiteX88" fmla="*/ 11172600 w 12192000"/>
              <a:gd name="connsiteY88" fmla="*/ 4444536 h 6099082"/>
              <a:gd name="connsiteX89" fmla="*/ 11058869 w 12192000"/>
              <a:gd name="connsiteY89" fmla="*/ 4519786 h 6099082"/>
              <a:gd name="connsiteX90" fmla="*/ 10967423 w 12192000"/>
              <a:gd name="connsiteY90" fmla="*/ 4611991 h 6099082"/>
              <a:gd name="connsiteX91" fmla="*/ 10929704 w 12192000"/>
              <a:gd name="connsiteY91" fmla="*/ 4661903 h 6099082"/>
              <a:gd name="connsiteX92" fmla="*/ 10850453 w 12192000"/>
              <a:gd name="connsiteY92" fmla="*/ 4696003 h 6099082"/>
              <a:gd name="connsiteX93" fmla="*/ 10764534 w 12192000"/>
              <a:gd name="connsiteY93" fmla="*/ 4749345 h 6099082"/>
              <a:gd name="connsiteX94" fmla="*/ 10703573 w 12192000"/>
              <a:gd name="connsiteY94" fmla="*/ 4802305 h 6099082"/>
              <a:gd name="connsiteX95" fmla="*/ 10656519 w 12192000"/>
              <a:gd name="connsiteY95" fmla="*/ 4837740 h 6099082"/>
              <a:gd name="connsiteX96" fmla="*/ 10590031 w 12192000"/>
              <a:gd name="connsiteY96" fmla="*/ 4873366 h 6099082"/>
              <a:gd name="connsiteX97" fmla="*/ 10523354 w 12192000"/>
              <a:gd name="connsiteY97" fmla="*/ 4920039 h 6099082"/>
              <a:gd name="connsiteX98" fmla="*/ 10490969 w 12192000"/>
              <a:gd name="connsiteY98" fmla="*/ 4948806 h 6099082"/>
              <a:gd name="connsiteX99" fmla="*/ 10428291 w 12192000"/>
              <a:gd name="connsiteY99" fmla="*/ 4996622 h 6099082"/>
              <a:gd name="connsiteX100" fmla="*/ 10363709 w 12192000"/>
              <a:gd name="connsiteY100" fmla="*/ 5041201 h 6099082"/>
              <a:gd name="connsiteX101" fmla="*/ 10242357 w 12192000"/>
              <a:gd name="connsiteY101" fmla="*/ 5092257 h 6099082"/>
              <a:gd name="connsiteX102" fmla="*/ 10131863 w 12192000"/>
              <a:gd name="connsiteY102" fmla="*/ 5167315 h 6099082"/>
              <a:gd name="connsiteX103" fmla="*/ 10044230 w 12192000"/>
              <a:gd name="connsiteY103" fmla="*/ 5222182 h 6099082"/>
              <a:gd name="connsiteX104" fmla="*/ 9993175 w 12192000"/>
              <a:gd name="connsiteY104" fmla="*/ 5258189 h 6099082"/>
              <a:gd name="connsiteX105" fmla="*/ 9899446 w 12192000"/>
              <a:gd name="connsiteY105" fmla="*/ 5338582 h 6099082"/>
              <a:gd name="connsiteX106" fmla="*/ 9754088 w 12192000"/>
              <a:gd name="connsiteY106" fmla="*/ 5423166 h 6099082"/>
              <a:gd name="connsiteX107" fmla="*/ 9666265 w 12192000"/>
              <a:gd name="connsiteY107" fmla="*/ 5468888 h 6099082"/>
              <a:gd name="connsiteX108" fmla="*/ 9477283 w 12192000"/>
              <a:gd name="connsiteY108" fmla="*/ 5537851 h 6099082"/>
              <a:gd name="connsiteX109" fmla="*/ 9416321 w 12192000"/>
              <a:gd name="connsiteY109" fmla="*/ 5562426 h 6099082"/>
              <a:gd name="connsiteX110" fmla="*/ 9346597 w 12192000"/>
              <a:gd name="connsiteY110" fmla="*/ 5578619 h 6099082"/>
              <a:gd name="connsiteX111" fmla="*/ 9234579 w 12192000"/>
              <a:gd name="connsiteY111" fmla="*/ 5616911 h 6099082"/>
              <a:gd name="connsiteX112" fmla="*/ 9015878 w 12192000"/>
              <a:gd name="connsiteY112" fmla="*/ 5682826 h 6099082"/>
              <a:gd name="connsiteX113" fmla="*/ 8967871 w 12192000"/>
              <a:gd name="connsiteY113" fmla="*/ 5692923 h 6099082"/>
              <a:gd name="connsiteX114" fmla="*/ 8845565 w 12192000"/>
              <a:gd name="connsiteY114" fmla="*/ 5735407 h 6099082"/>
              <a:gd name="connsiteX115" fmla="*/ 8772219 w 12192000"/>
              <a:gd name="connsiteY115" fmla="*/ 5763982 h 6099082"/>
              <a:gd name="connsiteX116" fmla="*/ 8711448 w 12192000"/>
              <a:gd name="connsiteY116" fmla="*/ 5780366 h 6099082"/>
              <a:gd name="connsiteX117" fmla="*/ 8657726 w 12192000"/>
              <a:gd name="connsiteY117" fmla="*/ 5787986 h 6099082"/>
              <a:gd name="connsiteX118" fmla="*/ 8516369 w 12192000"/>
              <a:gd name="connsiteY118" fmla="*/ 5825705 h 6099082"/>
              <a:gd name="connsiteX119" fmla="*/ 8459979 w 12192000"/>
              <a:gd name="connsiteY119" fmla="*/ 5840566 h 6099082"/>
              <a:gd name="connsiteX120" fmla="*/ 8313671 w 12192000"/>
              <a:gd name="connsiteY120" fmla="*/ 5891622 h 6099082"/>
              <a:gd name="connsiteX121" fmla="*/ 8189651 w 12192000"/>
              <a:gd name="connsiteY121" fmla="*/ 5925341 h 6099082"/>
              <a:gd name="connsiteX122" fmla="*/ 8137835 w 12192000"/>
              <a:gd name="connsiteY122" fmla="*/ 5941534 h 6099082"/>
              <a:gd name="connsiteX123" fmla="*/ 8019339 w 12192000"/>
              <a:gd name="connsiteY123" fmla="*/ 5968586 h 6099082"/>
              <a:gd name="connsiteX124" fmla="*/ 7952280 w 12192000"/>
              <a:gd name="connsiteY124" fmla="*/ 5987637 h 6099082"/>
              <a:gd name="connsiteX125" fmla="*/ 7788636 w 12192000"/>
              <a:gd name="connsiteY125" fmla="*/ 6009163 h 6099082"/>
              <a:gd name="connsiteX126" fmla="*/ 7619655 w 12192000"/>
              <a:gd name="connsiteY126" fmla="*/ 6029928 h 6099082"/>
              <a:gd name="connsiteX127" fmla="*/ 7526880 w 12192000"/>
              <a:gd name="connsiteY127" fmla="*/ 6036786 h 6099082"/>
              <a:gd name="connsiteX128" fmla="*/ 7445916 w 12192000"/>
              <a:gd name="connsiteY128" fmla="*/ 6047647 h 6099082"/>
              <a:gd name="connsiteX129" fmla="*/ 7375428 w 12192000"/>
              <a:gd name="connsiteY129" fmla="*/ 6054505 h 6099082"/>
              <a:gd name="connsiteX130" fmla="*/ 7263220 w 12192000"/>
              <a:gd name="connsiteY130" fmla="*/ 6068411 h 6099082"/>
              <a:gd name="connsiteX131" fmla="*/ 7216547 w 12192000"/>
              <a:gd name="connsiteY131" fmla="*/ 6072032 h 6099082"/>
              <a:gd name="connsiteX132" fmla="*/ 7106432 w 12192000"/>
              <a:gd name="connsiteY132" fmla="*/ 6071840 h 6099082"/>
              <a:gd name="connsiteX133" fmla="*/ 7068141 w 12192000"/>
              <a:gd name="connsiteY133" fmla="*/ 6069936 h 6099082"/>
              <a:gd name="connsiteX134" fmla="*/ 6994415 w 12192000"/>
              <a:gd name="connsiteY134" fmla="*/ 6046313 h 6099082"/>
              <a:gd name="connsiteX135" fmla="*/ 6985653 w 12192000"/>
              <a:gd name="connsiteY135" fmla="*/ 6044599 h 6099082"/>
              <a:gd name="connsiteX136" fmla="*/ 6937263 w 12192000"/>
              <a:gd name="connsiteY136" fmla="*/ 6035263 h 6099082"/>
              <a:gd name="connsiteX137" fmla="*/ 6910782 w 12192000"/>
              <a:gd name="connsiteY137" fmla="*/ 6032214 h 6099082"/>
              <a:gd name="connsiteX138" fmla="*/ 6810195 w 12192000"/>
              <a:gd name="connsiteY138" fmla="*/ 6012784 h 6099082"/>
              <a:gd name="connsiteX139" fmla="*/ 6752283 w 12192000"/>
              <a:gd name="connsiteY139" fmla="*/ 6003639 h 6099082"/>
              <a:gd name="connsiteX140" fmla="*/ 6705417 w 12192000"/>
              <a:gd name="connsiteY140" fmla="*/ 6004974 h 6099082"/>
              <a:gd name="connsiteX141" fmla="*/ 6623118 w 12192000"/>
              <a:gd name="connsiteY141" fmla="*/ 6006687 h 6099082"/>
              <a:gd name="connsiteX142" fmla="*/ 6596828 w 12192000"/>
              <a:gd name="connsiteY142" fmla="*/ 6011070 h 6099082"/>
              <a:gd name="connsiteX143" fmla="*/ 6477951 w 12192000"/>
              <a:gd name="connsiteY143" fmla="*/ 5998495 h 6099082"/>
              <a:gd name="connsiteX144" fmla="*/ 6410131 w 12192000"/>
              <a:gd name="connsiteY144" fmla="*/ 5997543 h 6099082"/>
              <a:gd name="connsiteX145" fmla="*/ 6333739 w 12192000"/>
              <a:gd name="connsiteY145" fmla="*/ 5981920 h 6099082"/>
              <a:gd name="connsiteX146" fmla="*/ 6311449 w 12192000"/>
              <a:gd name="connsiteY146" fmla="*/ 5982682 h 6099082"/>
              <a:gd name="connsiteX147" fmla="*/ 6286493 w 12192000"/>
              <a:gd name="connsiteY147" fmla="*/ 5984017 h 6099082"/>
              <a:gd name="connsiteX148" fmla="*/ 6209909 w 12192000"/>
              <a:gd name="connsiteY148" fmla="*/ 5985161 h 6099082"/>
              <a:gd name="connsiteX149" fmla="*/ 6163424 w 12192000"/>
              <a:gd name="connsiteY149" fmla="*/ 5990874 h 6099082"/>
              <a:gd name="connsiteX150" fmla="*/ 6074841 w 12192000"/>
              <a:gd name="connsiteY150" fmla="*/ 5987447 h 6099082"/>
              <a:gd name="connsiteX151" fmla="*/ 6042072 w 12192000"/>
              <a:gd name="connsiteY151" fmla="*/ 5992399 h 6099082"/>
              <a:gd name="connsiteX152" fmla="*/ 5959204 w 12192000"/>
              <a:gd name="connsiteY152" fmla="*/ 5992971 h 6099082"/>
              <a:gd name="connsiteX153" fmla="*/ 5884905 w 12192000"/>
              <a:gd name="connsiteY153" fmla="*/ 5990113 h 6099082"/>
              <a:gd name="connsiteX154" fmla="*/ 5813275 w 12192000"/>
              <a:gd name="connsiteY154" fmla="*/ 5991637 h 6099082"/>
              <a:gd name="connsiteX155" fmla="*/ 5762029 w 12192000"/>
              <a:gd name="connsiteY155" fmla="*/ 5997923 h 6099082"/>
              <a:gd name="connsiteX156" fmla="*/ 5706401 w 12192000"/>
              <a:gd name="connsiteY156" fmla="*/ 6001734 h 6099082"/>
              <a:gd name="connsiteX157" fmla="*/ 5553045 w 12192000"/>
              <a:gd name="connsiteY157" fmla="*/ 6024403 h 6099082"/>
              <a:gd name="connsiteX158" fmla="*/ 5524660 w 12192000"/>
              <a:gd name="connsiteY158" fmla="*/ 6018880 h 6099082"/>
              <a:gd name="connsiteX159" fmla="*/ 5363491 w 12192000"/>
              <a:gd name="connsiteY159" fmla="*/ 6013736 h 6099082"/>
              <a:gd name="connsiteX160" fmla="*/ 5328437 w 12192000"/>
              <a:gd name="connsiteY160" fmla="*/ 6014118 h 6099082"/>
              <a:gd name="connsiteX161" fmla="*/ 5234326 w 12192000"/>
              <a:gd name="connsiteY161" fmla="*/ 5991637 h 6099082"/>
              <a:gd name="connsiteX162" fmla="*/ 5089161 w 12192000"/>
              <a:gd name="connsiteY162" fmla="*/ 6027262 h 6099082"/>
              <a:gd name="connsiteX163" fmla="*/ 4953328 w 12192000"/>
              <a:gd name="connsiteY163" fmla="*/ 6071840 h 6099082"/>
              <a:gd name="connsiteX164" fmla="*/ 4936184 w 12192000"/>
              <a:gd name="connsiteY164" fmla="*/ 6077555 h 6099082"/>
              <a:gd name="connsiteX165" fmla="*/ 4887414 w 12192000"/>
              <a:gd name="connsiteY165" fmla="*/ 6087272 h 6099082"/>
              <a:gd name="connsiteX166" fmla="*/ 4827024 w 12192000"/>
              <a:gd name="connsiteY166" fmla="*/ 6090701 h 6099082"/>
              <a:gd name="connsiteX167" fmla="*/ 4750439 w 12192000"/>
              <a:gd name="connsiteY167" fmla="*/ 6099082 h 6099082"/>
              <a:gd name="connsiteX168" fmla="*/ 4689097 w 12192000"/>
              <a:gd name="connsiteY168" fmla="*/ 6088605 h 6099082"/>
              <a:gd name="connsiteX169" fmla="*/ 4603368 w 12192000"/>
              <a:gd name="connsiteY169" fmla="*/ 6072984 h 6099082"/>
              <a:gd name="connsiteX170" fmla="*/ 4522595 w 12192000"/>
              <a:gd name="connsiteY170" fmla="*/ 6058123 h 6099082"/>
              <a:gd name="connsiteX171" fmla="*/ 4497067 w 12192000"/>
              <a:gd name="connsiteY171" fmla="*/ 6075649 h 6099082"/>
              <a:gd name="connsiteX172" fmla="*/ 4457632 w 12192000"/>
              <a:gd name="connsiteY172" fmla="*/ 6090890 h 6099082"/>
              <a:gd name="connsiteX173" fmla="*/ 4413816 w 12192000"/>
              <a:gd name="connsiteY173" fmla="*/ 6072601 h 6099082"/>
              <a:gd name="connsiteX174" fmla="*/ 4311323 w 12192000"/>
              <a:gd name="connsiteY174" fmla="*/ 6034693 h 6099082"/>
              <a:gd name="connsiteX175" fmla="*/ 4246551 w 12192000"/>
              <a:gd name="connsiteY175" fmla="*/ 6032976 h 6099082"/>
              <a:gd name="connsiteX176" fmla="*/ 4105766 w 12192000"/>
              <a:gd name="connsiteY176" fmla="*/ 6016784 h 6099082"/>
              <a:gd name="connsiteX177" fmla="*/ 4013753 w 12192000"/>
              <a:gd name="connsiteY177" fmla="*/ 5993733 h 6099082"/>
              <a:gd name="connsiteX178" fmla="*/ 3947648 w 12192000"/>
              <a:gd name="connsiteY178" fmla="*/ 5967634 h 6099082"/>
              <a:gd name="connsiteX179" fmla="*/ 3852966 w 12192000"/>
              <a:gd name="connsiteY179" fmla="*/ 5933533 h 6099082"/>
              <a:gd name="connsiteX180" fmla="*/ 3757902 w 12192000"/>
              <a:gd name="connsiteY180" fmla="*/ 5915816 h 6099082"/>
              <a:gd name="connsiteX181" fmla="*/ 3689131 w 12192000"/>
              <a:gd name="connsiteY181" fmla="*/ 5893526 h 6099082"/>
              <a:gd name="connsiteX182" fmla="*/ 3605116 w 12192000"/>
              <a:gd name="connsiteY182" fmla="*/ 5878285 h 6099082"/>
              <a:gd name="connsiteX183" fmla="*/ 3534629 w 12192000"/>
              <a:gd name="connsiteY183" fmla="*/ 5877715 h 6099082"/>
              <a:gd name="connsiteX184" fmla="*/ 3424135 w 12192000"/>
              <a:gd name="connsiteY184" fmla="*/ 5880382 h 6099082"/>
              <a:gd name="connsiteX185" fmla="*/ 3288877 w 12192000"/>
              <a:gd name="connsiteY185" fmla="*/ 5834280 h 6099082"/>
              <a:gd name="connsiteX186" fmla="*/ 3234202 w 12192000"/>
              <a:gd name="connsiteY186" fmla="*/ 5823991 h 6099082"/>
              <a:gd name="connsiteX187" fmla="*/ 3182763 w 12192000"/>
              <a:gd name="connsiteY187" fmla="*/ 5819229 h 6099082"/>
              <a:gd name="connsiteX188" fmla="*/ 3073604 w 12192000"/>
              <a:gd name="connsiteY188" fmla="*/ 5788558 h 6099082"/>
              <a:gd name="connsiteX189" fmla="*/ 3029216 w 12192000"/>
              <a:gd name="connsiteY189" fmla="*/ 5778459 h 6099082"/>
              <a:gd name="connsiteX190" fmla="*/ 2967110 w 12192000"/>
              <a:gd name="connsiteY190" fmla="*/ 5778651 h 6099082"/>
              <a:gd name="connsiteX191" fmla="*/ 2854140 w 12192000"/>
              <a:gd name="connsiteY191" fmla="*/ 5764553 h 6099082"/>
              <a:gd name="connsiteX192" fmla="*/ 2741360 w 12192000"/>
              <a:gd name="connsiteY192" fmla="*/ 5723403 h 6099082"/>
              <a:gd name="connsiteX193" fmla="*/ 2693543 w 12192000"/>
              <a:gd name="connsiteY193" fmla="*/ 5727405 h 6099082"/>
              <a:gd name="connsiteX194" fmla="*/ 2676398 w 12192000"/>
              <a:gd name="connsiteY194" fmla="*/ 5726453 h 6099082"/>
              <a:gd name="connsiteX195" fmla="*/ 2522279 w 12192000"/>
              <a:gd name="connsiteY195" fmla="*/ 5703782 h 6099082"/>
              <a:gd name="connsiteX196" fmla="*/ 2506847 w 12192000"/>
              <a:gd name="connsiteY196" fmla="*/ 5701305 h 6099082"/>
              <a:gd name="connsiteX197" fmla="*/ 2434456 w 12192000"/>
              <a:gd name="connsiteY197" fmla="*/ 5681112 h 6099082"/>
              <a:gd name="connsiteX198" fmla="*/ 2251948 w 12192000"/>
              <a:gd name="connsiteY198" fmla="*/ 5668538 h 6099082"/>
              <a:gd name="connsiteX199" fmla="*/ 2240710 w 12192000"/>
              <a:gd name="connsiteY199" fmla="*/ 5667014 h 6099082"/>
              <a:gd name="connsiteX200" fmla="*/ 2179556 w 12192000"/>
              <a:gd name="connsiteY200" fmla="*/ 5677111 h 6099082"/>
              <a:gd name="connsiteX201" fmla="*/ 2149267 w 12192000"/>
              <a:gd name="connsiteY201" fmla="*/ 5691399 h 6099082"/>
              <a:gd name="connsiteX202" fmla="*/ 2102021 w 12192000"/>
              <a:gd name="connsiteY202" fmla="*/ 5706259 h 6099082"/>
              <a:gd name="connsiteX203" fmla="*/ 2054013 w 12192000"/>
              <a:gd name="connsiteY203" fmla="*/ 5711784 h 6099082"/>
              <a:gd name="connsiteX204" fmla="*/ 1973429 w 12192000"/>
              <a:gd name="connsiteY204" fmla="*/ 5689303 h 6099082"/>
              <a:gd name="connsiteX205" fmla="*/ 1944092 w 12192000"/>
              <a:gd name="connsiteY205" fmla="*/ 5687017 h 6099082"/>
              <a:gd name="connsiteX206" fmla="*/ 1878748 w 12192000"/>
              <a:gd name="connsiteY206" fmla="*/ 5676159 h 6099082"/>
              <a:gd name="connsiteX207" fmla="*/ 1821596 w 12192000"/>
              <a:gd name="connsiteY207" fmla="*/ 5676920 h 6099082"/>
              <a:gd name="connsiteX208" fmla="*/ 1775684 w 12192000"/>
              <a:gd name="connsiteY208" fmla="*/ 5694257 h 6099082"/>
              <a:gd name="connsiteX209" fmla="*/ 1709006 w 12192000"/>
              <a:gd name="connsiteY209" fmla="*/ 5697685 h 6099082"/>
              <a:gd name="connsiteX210" fmla="*/ 1665950 w 12192000"/>
              <a:gd name="connsiteY210" fmla="*/ 5685113 h 6099082"/>
              <a:gd name="connsiteX211" fmla="*/ 1657188 w 12192000"/>
              <a:gd name="connsiteY211" fmla="*/ 5683399 h 6099082"/>
              <a:gd name="connsiteX212" fmla="*/ 1544598 w 12192000"/>
              <a:gd name="connsiteY212" fmla="*/ 5682634 h 6099082"/>
              <a:gd name="connsiteX213" fmla="*/ 1404006 w 12192000"/>
              <a:gd name="connsiteY213" fmla="*/ 5720546 h 6099082"/>
              <a:gd name="connsiteX214" fmla="*/ 1380762 w 12192000"/>
              <a:gd name="connsiteY214" fmla="*/ 5728549 h 6099082"/>
              <a:gd name="connsiteX215" fmla="*/ 1267411 w 12192000"/>
              <a:gd name="connsiteY215" fmla="*/ 5742455 h 6099082"/>
              <a:gd name="connsiteX216" fmla="*/ 1206641 w 12192000"/>
              <a:gd name="connsiteY216" fmla="*/ 5756553 h 6099082"/>
              <a:gd name="connsiteX217" fmla="*/ 1162823 w 12192000"/>
              <a:gd name="connsiteY217" fmla="*/ 5757315 h 6099082"/>
              <a:gd name="connsiteX218" fmla="*/ 1109865 w 12192000"/>
              <a:gd name="connsiteY218" fmla="*/ 5782270 h 6099082"/>
              <a:gd name="connsiteX219" fmla="*/ 1092527 w 12192000"/>
              <a:gd name="connsiteY219" fmla="*/ 5793130 h 6099082"/>
              <a:gd name="connsiteX220" fmla="*/ 1071762 w 12192000"/>
              <a:gd name="connsiteY220" fmla="*/ 5799607 h 6099082"/>
              <a:gd name="connsiteX221" fmla="*/ 977653 w 12192000"/>
              <a:gd name="connsiteY221" fmla="*/ 5820182 h 6099082"/>
              <a:gd name="connsiteX222" fmla="*/ 960887 w 12192000"/>
              <a:gd name="connsiteY222" fmla="*/ 5831801 h 6099082"/>
              <a:gd name="connsiteX223" fmla="*/ 949646 w 12192000"/>
              <a:gd name="connsiteY223" fmla="*/ 5839042 h 6099082"/>
              <a:gd name="connsiteX224" fmla="*/ 858205 w 12192000"/>
              <a:gd name="connsiteY224" fmla="*/ 5851234 h 6099082"/>
              <a:gd name="connsiteX225" fmla="*/ 801053 w 12192000"/>
              <a:gd name="connsiteY225" fmla="*/ 5885715 h 6099082"/>
              <a:gd name="connsiteX226" fmla="*/ 785432 w 12192000"/>
              <a:gd name="connsiteY226" fmla="*/ 5900384 h 6099082"/>
              <a:gd name="connsiteX227" fmla="*/ 730754 w 12192000"/>
              <a:gd name="connsiteY227" fmla="*/ 5922482 h 6099082"/>
              <a:gd name="connsiteX228" fmla="*/ 546917 w 12192000"/>
              <a:gd name="connsiteY228" fmla="*/ 5964966 h 6099082"/>
              <a:gd name="connsiteX229" fmla="*/ 494337 w 12192000"/>
              <a:gd name="connsiteY229" fmla="*/ 5949915 h 6099082"/>
              <a:gd name="connsiteX230" fmla="*/ 394511 w 12192000"/>
              <a:gd name="connsiteY230" fmla="*/ 5990303 h 6099082"/>
              <a:gd name="connsiteX231" fmla="*/ 307259 w 12192000"/>
              <a:gd name="connsiteY231" fmla="*/ 6013163 h 6099082"/>
              <a:gd name="connsiteX232" fmla="*/ 274873 w 12192000"/>
              <a:gd name="connsiteY232" fmla="*/ 6018690 h 6099082"/>
              <a:gd name="connsiteX233" fmla="*/ 172384 w 12192000"/>
              <a:gd name="connsiteY233" fmla="*/ 6028786 h 6099082"/>
              <a:gd name="connsiteX234" fmla="*/ 119613 w 12192000"/>
              <a:gd name="connsiteY234" fmla="*/ 6051647 h 6099082"/>
              <a:gd name="connsiteX235" fmla="*/ 61197 w 12192000"/>
              <a:gd name="connsiteY235" fmla="*/ 6069150 h 6099082"/>
              <a:gd name="connsiteX236" fmla="*/ 544 w 12192000"/>
              <a:gd name="connsiteY236" fmla="*/ 6073921 h 6099082"/>
              <a:gd name="connsiteX237" fmla="*/ 544 w 12192000"/>
              <a:gd name="connsiteY237" fmla="*/ 5946682 h 6099082"/>
              <a:gd name="connsiteX238" fmla="*/ 0 w 12192000"/>
              <a:gd name="connsiteY238" fmla="*/ 5946682 h 6099082"/>
              <a:gd name="connsiteX239" fmla="*/ 0 w 12192000"/>
              <a:gd name="connsiteY239" fmla="*/ 1335314 h 6099082"/>
              <a:gd name="connsiteX240" fmla="*/ 0 w 12192000"/>
              <a:gd name="connsiteY240" fmla="*/ 873938 h 609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12192000" h="6099082">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6" y="5749662"/>
                </a:lnTo>
                <a:lnTo>
                  <a:pt x="6291385" y="5749714"/>
                </a:lnTo>
                <a:lnTo>
                  <a:pt x="6306284" y="5755552"/>
                </a:lnTo>
                <a:lnTo>
                  <a:pt x="6308075" y="5755968"/>
                </a:lnTo>
                <a:lnTo>
                  <a:pt x="6313854" y="5758133"/>
                </a:lnTo>
                <a:cubicBezTo>
                  <a:pt x="6321454" y="5760521"/>
                  <a:pt x="6329151" y="5762258"/>
                  <a:pt x="6337047" y="5762696"/>
                </a:cubicBezTo>
                <a:lnTo>
                  <a:pt x="6308075" y="5755968"/>
                </a:lnTo>
                <a:lnTo>
                  <a:pt x="6291385" y="5749714"/>
                </a:lnTo>
                <a:lnTo>
                  <a:pt x="6276197" y="5743764"/>
                </a:lnTo>
                <a:lnTo>
                  <a:pt x="6274406" y="5743345"/>
                </a:lnTo>
                <a:lnTo>
                  <a:pt x="6268612" y="5741171"/>
                </a:lnTo>
                <a:cubicBezTo>
                  <a:pt x="6260996" y="5738770"/>
                  <a:pt x="6253273" y="5737013"/>
                  <a:pt x="6245343" y="5736549"/>
                </a:cubicBezTo>
                <a:close/>
                <a:moveTo>
                  <a:pt x="3871824" y="5726642"/>
                </a:moveTo>
                <a:cubicBezTo>
                  <a:pt x="3883350" y="5738834"/>
                  <a:pt x="3895591" y="5748360"/>
                  <a:pt x="3908498" y="5756123"/>
                </a:cubicBezTo>
                <a:lnTo>
                  <a:pt x="3908984" y="5756350"/>
                </a:lnTo>
                <a:lnTo>
                  <a:pt x="3908498" y="5756123"/>
                </a:lnTo>
                <a:cubicBezTo>
                  <a:pt x="3895591" y="5748360"/>
                  <a:pt x="3883351" y="5738834"/>
                  <a:pt x="3871824" y="5726642"/>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5" y="5670301"/>
                </a:cubicBezTo>
                <a:lnTo>
                  <a:pt x="4858238" y="5663787"/>
                </a:lnTo>
                <a:cubicBezTo>
                  <a:pt x="4849944" y="5659978"/>
                  <a:pt x="4841980" y="5654298"/>
                  <a:pt x="4834454" y="5646059"/>
                </a:cubicBezTo>
                <a:close/>
                <a:moveTo>
                  <a:pt x="5056443" y="5643725"/>
                </a:moveTo>
                <a:lnTo>
                  <a:pt x="5072588" y="5644505"/>
                </a:lnTo>
                <a:cubicBezTo>
                  <a:pt x="5078053" y="5645963"/>
                  <a:pt x="5083589" y="5648726"/>
                  <a:pt x="5089161" y="5653107"/>
                </a:cubicBezTo>
                <a:cubicBezTo>
                  <a:pt x="5078018"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4" y="5990874"/>
                </a:cubicBezTo>
                <a:cubicBezTo>
                  <a:pt x="6133897" y="5985351"/>
                  <a:pt x="6104368" y="5997733"/>
                  <a:pt x="6074841" y="5987447"/>
                </a:cubicBezTo>
                <a:cubicBezTo>
                  <a:pt x="6065695" y="5984399"/>
                  <a:pt x="6053123" y="5992019"/>
                  <a:pt x="6042072" y="5992399"/>
                </a:cubicBezTo>
                <a:cubicBezTo>
                  <a:pt x="6014449" y="5993351"/>
                  <a:pt x="5986827" y="5993161"/>
                  <a:pt x="5959204" y="5992971"/>
                </a:cubicBezTo>
                <a:cubicBezTo>
                  <a:pt x="5934437" y="5992781"/>
                  <a:pt x="5908718" y="5995447"/>
                  <a:pt x="5884905" y="5990113"/>
                </a:cubicBezTo>
                <a:cubicBezTo>
                  <a:pt x="5859949" y="5984399"/>
                  <a:pt x="5837470" y="5985161"/>
                  <a:pt x="5813275" y="5991637"/>
                </a:cubicBezTo>
                <a:cubicBezTo>
                  <a:pt x="5796701" y="5996019"/>
                  <a:pt x="5779174" y="5996591"/>
                  <a:pt x="5762029" y="5997923"/>
                </a:cubicBezTo>
                <a:cubicBezTo>
                  <a:pt x="5743551" y="5999447"/>
                  <a:pt x="5723166" y="5995447"/>
                  <a:pt x="5706401" y="6001734"/>
                </a:cubicBezTo>
                <a:cubicBezTo>
                  <a:pt x="5656488" y="6020403"/>
                  <a:pt x="5605243" y="6024403"/>
                  <a:pt x="5553045" y="6024403"/>
                </a:cubicBezTo>
                <a:cubicBezTo>
                  <a:pt x="5543518" y="6024403"/>
                  <a:pt x="5533801" y="6021738"/>
                  <a:pt x="5524660" y="6018880"/>
                </a:cubicBezTo>
                <a:cubicBezTo>
                  <a:pt x="5471316" y="6001734"/>
                  <a:pt x="5417784" y="6003257"/>
                  <a:pt x="5363491" y="6013736"/>
                </a:cubicBezTo>
                <a:cubicBezTo>
                  <a:pt x="5352249" y="6016022"/>
                  <a:pt x="5339677" y="6016403"/>
                  <a:pt x="5328437" y="6014118"/>
                </a:cubicBezTo>
                <a:cubicBezTo>
                  <a:pt x="5296812" y="6007449"/>
                  <a:pt x="5266141" y="5996399"/>
                  <a:pt x="5234326" y="5991637"/>
                </a:cubicBezTo>
                <a:cubicBezTo>
                  <a:pt x="5181748" y="5983826"/>
                  <a:pt x="5136216" y="6010115"/>
                  <a:pt x="5089161" y="6027262"/>
                </a:cubicBezTo>
                <a:cubicBezTo>
                  <a:pt x="5044391" y="6043455"/>
                  <a:pt x="5006291" y="6080032"/>
                  <a:pt x="4953328" y="6071840"/>
                </a:cubicBezTo>
                <a:cubicBezTo>
                  <a:pt x="4947996" y="6071078"/>
                  <a:pt x="4942089" y="6076222"/>
                  <a:pt x="4936184" y="6077555"/>
                </a:cubicBezTo>
                <a:cubicBezTo>
                  <a:pt x="4919991" y="6081176"/>
                  <a:pt x="4903799" y="6085555"/>
                  <a:pt x="4887414" y="6087272"/>
                </a:cubicBezTo>
                <a:cubicBezTo>
                  <a:pt x="4867412" y="6089558"/>
                  <a:pt x="4847027" y="6088797"/>
                  <a:pt x="4827024" y="6090701"/>
                </a:cubicBezTo>
                <a:cubicBezTo>
                  <a:pt x="4801305" y="6092986"/>
                  <a:pt x="4775968" y="6099082"/>
                  <a:pt x="4750439" y="6099082"/>
                </a:cubicBezTo>
                <a:cubicBezTo>
                  <a:pt x="4729865" y="6099082"/>
                  <a:pt x="4709480" y="6092034"/>
                  <a:pt x="4689097" y="6088605"/>
                </a:cubicBezTo>
                <a:cubicBezTo>
                  <a:pt x="4660331" y="6083842"/>
                  <a:pt x="4628705" y="6085176"/>
                  <a:pt x="4603368" y="6072984"/>
                </a:cubicBezTo>
                <a:cubicBezTo>
                  <a:pt x="4576318" y="6060029"/>
                  <a:pt x="4550599" y="6054123"/>
                  <a:pt x="4522595" y="6058123"/>
                </a:cubicBezTo>
                <a:cubicBezTo>
                  <a:pt x="4513260" y="6059457"/>
                  <a:pt x="4501257" y="6067459"/>
                  <a:pt x="4497067" y="6075649"/>
                </a:cubicBezTo>
                <a:cubicBezTo>
                  <a:pt x="4487731" y="6093938"/>
                  <a:pt x="4474968" y="6097178"/>
                  <a:pt x="4457632" y="6090890"/>
                </a:cubicBezTo>
                <a:cubicBezTo>
                  <a:pt x="4442581" y="6085555"/>
                  <a:pt x="4424103" y="6082890"/>
                  <a:pt x="4413816" y="6072601"/>
                </a:cubicBezTo>
                <a:cubicBezTo>
                  <a:pt x="4384668" y="6043455"/>
                  <a:pt x="4347518" y="6042503"/>
                  <a:pt x="4311323" y="6034693"/>
                </a:cubicBezTo>
                <a:cubicBezTo>
                  <a:pt x="4289227" y="6029928"/>
                  <a:pt x="4268649" y="6029738"/>
                  <a:pt x="4246551" y="6032976"/>
                </a:cubicBezTo>
                <a:cubicBezTo>
                  <a:pt x="4198545"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ln>
            <a:noFill/>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8" name="Group 17">
            <a:extLst>
              <a:ext uri="{FF2B5EF4-FFF2-40B4-BE49-F238E27FC236}">
                <a16:creationId xmlns:a16="http://schemas.microsoft.com/office/drawing/2014/main" id="{4252769E-B9F0-4068-A645-5BBEF16E9C2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3296010"/>
            <a:ext cx="12191456" cy="2849975"/>
            <a:chOff x="476" y="-3923156"/>
            <a:chExt cx="10667524" cy="2493728"/>
          </a:xfrm>
        </p:grpSpPr>
        <p:sp>
          <p:nvSpPr>
            <p:cNvPr id="19" name="Freeform: Shape 18">
              <a:extLst>
                <a:ext uri="{FF2B5EF4-FFF2-40B4-BE49-F238E27FC236}">
                  <a16:creationId xmlns:a16="http://schemas.microsoft.com/office/drawing/2014/main" id="{1E12D6AD-7096-45BB-9C02-468B2704C15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39953252-97DE-4766-B2F6-E4FDA2FDA6A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4" name="Immagine 3">
            <a:extLst>
              <a:ext uri="{FF2B5EF4-FFF2-40B4-BE49-F238E27FC236}">
                <a16:creationId xmlns:a16="http://schemas.microsoft.com/office/drawing/2014/main" id="{7BCFB630-8640-42F8-AC38-A99F9E73A0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6131" y="6145985"/>
            <a:ext cx="1553725" cy="589049"/>
          </a:xfrm>
          <a:prstGeom prst="rect">
            <a:avLst/>
          </a:prstGeom>
        </p:spPr>
      </p:pic>
      <p:sp>
        <p:nvSpPr>
          <p:cNvPr id="12" name="CasellaDiTesto 11">
            <a:extLst>
              <a:ext uri="{FF2B5EF4-FFF2-40B4-BE49-F238E27FC236}">
                <a16:creationId xmlns:a16="http://schemas.microsoft.com/office/drawing/2014/main" id="{51106479-F3DC-4968-B835-1CBCEE97D0A7}"/>
              </a:ext>
            </a:extLst>
          </p:cNvPr>
          <p:cNvSpPr txBox="1"/>
          <p:nvPr/>
        </p:nvSpPr>
        <p:spPr>
          <a:xfrm>
            <a:off x="561975" y="849186"/>
            <a:ext cx="11239500" cy="4893647"/>
          </a:xfrm>
          <a:prstGeom prst="rect">
            <a:avLst/>
          </a:prstGeom>
          <a:noFill/>
        </p:spPr>
        <p:txBody>
          <a:bodyPr wrap="square" rtlCol="0">
            <a:spAutoFit/>
          </a:bodyPr>
          <a:lstStyle/>
          <a:p>
            <a:pPr algn="ctr"/>
            <a:r>
              <a:rPr lang="it-IT" sz="2400" dirty="0">
                <a:solidFill>
                  <a:schemeClr val="bg1"/>
                </a:solidFill>
                <a:latin typeface="Baskerville Old Face" panose="02020602080505020303" pitchFamily="18" charset="0"/>
              </a:rPr>
              <a:t>RINNOVATI FILONI D’INDAGINE  e APPROCCI DI RICERCA </a:t>
            </a:r>
          </a:p>
          <a:p>
            <a:pPr algn="ctr"/>
            <a:r>
              <a:rPr lang="it-IT" sz="2400" dirty="0">
                <a:solidFill>
                  <a:schemeClr val="bg1"/>
                </a:solidFill>
                <a:latin typeface="Baskerville Old Face" panose="02020602080505020303" pitchFamily="18" charset="0"/>
              </a:rPr>
              <a:t>in ambito storico-pedagogico</a:t>
            </a:r>
          </a:p>
          <a:p>
            <a:pPr algn="ctr"/>
            <a:endParaRPr lang="it-IT" sz="2400" dirty="0">
              <a:solidFill>
                <a:schemeClr val="bg1"/>
              </a:solidFill>
              <a:latin typeface="Baskerville Old Face" panose="02020602080505020303" pitchFamily="18" charset="0"/>
            </a:endParaRPr>
          </a:p>
          <a:p>
            <a:pPr algn="ctr"/>
            <a:endParaRPr lang="it-IT" sz="2400" dirty="0">
              <a:solidFill>
                <a:schemeClr val="bg1"/>
              </a:solidFill>
              <a:latin typeface="Baskerville Old Face" panose="02020602080505020303" pitchFamily="18" charset="0"/>
            </a:endParaRPr>
          </a:p>
          <a:p>
            <a:pPr algn="ctr"/>
            <a:endParaRPr lang="it-IT" sz="2400" dirty="0">
              <a:solidFill>
                <a:schemeClr val="bg1"/>
              </a:solidFill>
              <a:latin typeface="Baskerville Old Face" panose="02020602080505020303" pitchFamily="18" charset="0"/>
            </a:endParaRPr>
          </a:p>
          <a:p>
            <a:pPr algn="ctr"/>
            <a:r>
              <a:rPr lang="it-IT" sz="2400" dirty="0">
                <a:solidFill>
                  <a:schemeClr val="bg1"/>
                </a:solidFill>
                <a:latin typeface="Baskerville Old Face" panose="02020602080505020303" pitchFamily="18" charset="0"/>
              </a:rPr>
              <a:t>NUOVE FONTI da analizzare e studiare, prima considerate marginali o rimaste addirittura inedite</a:t>
            </a:r>
          </a:p>
          <a:p>
            <a:pPr algn="ctr"/>
            <a:r>
              <a:rPr lang="it-IT" sz="2400" dirty="0">
                <a:solidFill>
                  <a:schemeClr val="bg1"/>
                </a:solidFill>
                <a:latin typeface="Baskerville Old Face" panose="02020602080505020303" pitchFamily="18" charset="0"/>
              </a:rPr>
              <a:t>(es. patrimonio materiale scolastico, necrologi, riviste magistrali e didattiche, periodici per l’infanzia, letteratura amena, …)</a:t>
            </a:r>
          </a:p>
          <a:p>
            <a:pPr algn="ctr"/>
            <a:endParaRPr lang="it-IT" sz="2400" dirty="0">
              <a:solidFill>
                <a:schemeClr val="bg1"/>
              </a:solidFill>
              <a:latin typeface="Baskerville Old Face" panose="02020602080505020303" pitchFamily="18" charset="0"/>
            </a:endParaRPr>
          </a:p>
          <a:p>
            <a:pPr algn="ctr"/>
            <a:endParaRPr lang="it-IT" sz="2400" dirty="0">
              <a:solidFill>
                <a:schemeClr val="bg1"/>
              </a:solidFill>
              <a:latin typeface="Baskerville Old Face" panose="02020602080505020303" pitchFamily="18" charset="0"/>
            </a:endParaRPr>
          </a:p>
          <a:p>
            <a:pPr algn="ctr"/>
            <a:endParaRPr lang="it-IT" sz="2400" dirty="0">
              <a:solidFill>
                <a:schemeClr val="bg1"/>
              </a:solidFill>
              <a:latin typeface="Baskerville Old Face" panose="02020602080505020303" pitchFamily="18" charset="0"/>
            </a:endParaRPr>
          </a:p>
          <a:p>
            <a:pPr algn="ctr"/>
            <a:r>
              <a:rPr lang="it-IT" sz="2400" dirty="0">
                <a:solidFill>
                  <a:schemeClr val="bg1"/>
                </a:solidFill>
                <a:latin typeface="Baskerville Old Face" panose="02020602080505020303" pitchFamily="18" charset="0"/>
              </a:rPr>
              <a:t>RICOSTRUZIONE DELLA REALTÀ</a:t>
            </a:r>
          </a:p>
        </p:txBody>
      </p:sp>
      <p:sp>
        <p:nvSpPr>
          <p:cNvPr id="2" name="Freccia in giù 1">
            <a:extLst>
              <a:ext uri="{FF2B5EF4-FFF2-40B4-BE49-F238E27FC236}">
                <a16:creationId xmlns:a16="http://schemas.microsoft.com/office/drawing/2014/main" id="{B9ACE178-1A9D-4209-A120-2DA03220C40E}"/>
              </a:ext>
            </a:extLst>
          </p:cNvPr>
          <p:cNvSpPr/>
          <p:nvPr/>
        </p:nvSpPr>
        <p:spPr>
          <a:xfrm>
            <a:off x="5948362" y="1911324"/>
            <a:ext cx="466725" cy="53340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Freccia in giù 2">
            <a:extLst>
              <a:ext uri="{FF2B5EF4-FFF2-40B4-BE49-F238E27FC236}">
                <a16:creationId xmlns:a16="http://schemas.microsoft.com/office/drawing/2014/main" id="{E67228CC-1D65-4BDB-833F-EAA15B85B2A6}"/>
              </a:ext>
            </a:extLst>
          </p:cNvPr>
          <p:cNvSpPr/>
          <p:nvPr/>
        </p:nvSpPr>
        <p:spPr>
          <a:xfrm>
            <a:off x="5948361" y="4454297"/>
            <a:ext cx="466725" cy="533399"/>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0206629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useBgFill="1">
        <p:nvSpPr>
          <p:cNvPr id="4102" name="Rectangle 72">
            <a:extLst>
              <a:ext uri="{FF2B5EF4-FFF2-40B4-BE49-F238E27FC236}">
                <a16:creationId xmlns:a16="http://schemas.microsoft.com/office/drawing/2014/main" id="{B95B9BA8-1D69-4796-85F5-B6D0BD5235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Best nurseries - Private nurseries &amp; nurseries near me - The Tatler guide  to the top nurseries | Tatler">
            <a:extLst>
              <a:ext uri="{FF2B5EF4-FFF2-40B4-BE49-F238E27FC236}">
                <a16:creationId xmlns:a16="http://schemas.microsoft.com/office/drawing/2014/main" id="{908BF958-16FB-45DD-B12E-318C62BBFBE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25"/>
          <a:stretch/>
        </p:blipFill>
        <p:spPr bwMode="auto">
          <a:xfrm>
            <a:off x="7620000" y="10"/>
            <a:ext cx="4572002" cy="6857992"/>
          </a:xfrm>
          <a:custGeom>
            <a:avLst/>
            <a:gdLst/>
            <a:ahLst/>
            <a:cxnLst/>
            <a:rect l="l" t="t" r="r" b="b"/>
            <a:pathLst>
              <a:path w="4572002" h="6858002">
                <a:moveTo>
                  <a:pt x="276687" y="6438981"/>
                </a:moveTo>
                <a:cubicBezTo>
                  <a:pt x="286189" y="6444077"/>
                  <a:pt x="293666" y="6451650"/>
                  <a:pt x="296618" y="6463841"/>
                </a:cubicBezTo>
                <a:lnTo>
                  <a:pt x="296621" y="6463850"/>
                </a:lnTo>
                <a:lnTo>
                  <a:pt x="307605" y="6508052"/>
                </a:lnTo>
                <a:lnTo>
                  <a:pt x="310416" y="6513012"/>
                </a:lnTo>
                <a:lnTo>
                  <a:pt x="312883" y="6521804"/>
                </a:lnTo>
                <a:lnTo>
                  <a:pt x="329221" y="6546195"/>
                </a:lnTo>
                <a:lnTo>
                  <a:pt x="329221" y="6546194"/>
                </a:lnTo>
                <a:lnTo>
                  <a:pt x="310416" y="6513012"/>
                </a:lnTo>
                <a:lnTo>
                  <a:pt x="296621" y="6463850"/>
                </a:lnTo>
                <a:lnTo>
                  <a:pt x="296618" y="6463840"/>
                </a:lnTo>
                <a:close/>
                <a:moveTo>
                  <a:pt x="360891" y="2836172"/>
                </a:moveTo>
                <a:lnTo>
                  <a:pt x="360891" y="2836173"/>
                </a:lnTo>
                <a:cubicBezTo>
                  <a:pt x="364963" y="2839983"/>
                  <a:pt x="368249" y="2844317"/>
                  <a:pt x="369582" y="2848794"/>
                </a:cubicBezTo>
                <a:cubicBezTo>
                  <a:pt x="376249" y="2870416"/>
                  <a:pt x="384441" y="2892181"/>
                  <a:pt x="389490" y="2914328"/>
                </a:cubicBezTo>
                <a:lnTo>
                  <a:pt x="394121" y="2947863"/>
                </a:lnTo>
                <a:lnTo>
                  <a:pt x="390537" y="2982148"/>
                </a:lnTo>
                <a:cubicBezTo>
                  <a:pt x="382441" y="3014153"/>
                  <a:pt x="378631" y="3045777"/>
                  <a:pt x="378845" y="3077401"/>
                </a:cubicBezTo>
                <a:lnTo>
                  <a:pt x="378845" y="3077402"/>
                </a:lnTo>
                <a:lnTo>
                  <a:pt x="378845" y="3077402"/>
                </a:lnTo>
                <a:cubicBezTo>
                  <a:pt x="379059" y="3109026"/>
                  <a:pt x="383298" y="3140650"/>
                  <a:pt x="391299" y="3172655"/>
                </a:cubicBezTo>
                <a:cubicBezTo>
                  <a:pt x="417208" y="3276481"/>
                  <a:pt x="444640" y="3380306"/>
                  <a:pt x="438926" y="3489468"/>
                </a:cubicBezTo>
                <a:cubicBezTo>
                  <a:pt x="437974" y="3507564"/>
                  <a:pt x="449595" y="3529091"/>
                  <a:pt x="461025" y="3544714"/>
                </a:cubicBezTo>
                <a:cubicBezTo>
                  <a:pt x="466455" y="3552191"/>
                  <a:pt x="470634" y="3557716"/>
                  <a:pt x="473569" y="3562321"/>
                </a:cubicBezTo>
                <a:lnTo>
                  <a:pt x="478647" y="3574408"/>
                </a:lnTo>
                <a:lnTo>
                  <a:pt x="476296" y="3587174"/>
                </a:lnTo>
                <a:cubicBezTo>
                  <a:pt x="474277" y="3592232"/>
                  <a:pt x="471027" y="3598435"/>
                  <a:pt x="466549" y="3606817"/>
                </a:cubicBezTo>
                <a:cubicBezTo>
                  <a:pt x="462167" y="3614819"/>
                  <a:pt x="459501" y="3624725"/>
                  <a:pt x="453023" y="3630632"/>
                </a:cubicBezTo>
                <a:cubicBezTo>
                  <a:pt x="436545" y="3645682"/>
                  <a:pt x="430306" y="3662494"/>
                  <a:pt x="428782" y="3680163"/>
                </a:cubicBezTo>
                <a:lnTo>
                  <a:pt x="428782" y="3680164"/>
                </a:lnTo>
                <a:lnTo>
                  <a:pt x="428782" y="3680164"/>
                </a:lnTo>
                <a:lnTo>
                  <a:pt x="432830" y="3734838"/>
                </a:lnTo>
                <a:lnTo>
                  <a:pt x="432448" y="3754652"/>
                </a:lnTo>
                <a:cubicBezTo>
                  <a:pt x="426448" y="3767130"/>
                  <a:pt x="424496" y="3778655"/>
                  <a:pt x="426091" y="3789776"/>
                </a:cubicBezTo>
                <a:lnTo>
                  <a:pt x="426091" y="3789776"/>
                </a:lnTo>
                <a:lnTo>
                  <a:pt x="426091" y="3789777"/>
                </a:lnTo>
                <a:cubicBezTo>
                  <a:pt x="427687" y="3800897"/>
                  <a:pt x="432830" y="3811614"/>
                  <a:pt x="441022" y="3822473"/>
                </a:cubicBezTo>
                <a:lnTo>
                  <a:pt x="455357" y="3852620"/>
                </a:lnTo>
                <a:lnTo>
                  <a:pt x="454577" y="3868764"/>
                </a:lnTo>
                <a:cubicBezTo>
                  <a:pt x="453119" y="3874229"/>
                  <a:pt x="450356" y="3879766"/>
                  <a:pt x="445974" y="3885338"/>
                </a:cubicBezTo>
                <a:cubicBezTo>
                  <a:pt x="426543" y="3910104"/>
                  <a:pt x="416351" y="3935727"/>
                  <a:pt x="414089" y="3962159"/>
                </a:cubicBezTo>
                <a:lnTo>
                  <a:pt x="414089" y="3962160"/>
                </a:lnTo>
                <a:lnTo>
                  <a:pt x="414089" y="3962160"/>
                </a:lnTo>
                <a:cubicBezTo>
                  <a:pt x="411827" y="3988593"/>
                  <a:pt x="417495" y="4015835"/>
                  <a:pt x="429782" y="4043840"/>
                </a:cubicBezTo>
                <a:lnTo>
                  <a:pt x="444904" y="4103826"/>
                </a:lnTo>
                <a:lnTo>
                  <a:pt x="442936" y="4134255"/>
                </a:lnTo>
                <a:cubicBezTo>
                  <a:pt x="441094" y="4144498"/>
                  <a:pt x="438022" y="4154857"/>
                  <a:pt x="433592" y="4165383"/>
                </a:cubicBezTo>
                <a:cubicBezTo>
                  <a:pt x="430163" y="4173480"/>
                  <a:pt x="429592" y="4182767"/>
                  <a:pt x="429687" y="4192387"/>
                </a:cubicBezTo>
                <a:lnTo>
                  <a:pt x="429687" y="4192388"/>
                </a:lnTo>
                <a:lnTo>
                  <a:pt x="429687" y="4192388"/>
                </a:lnTo>
                <a:lnTo>
                  <a:pt x="429782" y="4221391"/>
                </a:lnTo>
                <a:lnTo>
                  <a:pt x="424066" y="4253014"/>
                </a:lnTo>
                <a:cubicBezTo>
                  <a:pt x="411873" y="4277401"/>
                  <a:pt x="396253" y="4300070"/>
                  <a:pt x="384250" y="4324645"/>
                </a:cubicBezTo>
                <a:cubicBezTo>
                  <a:pt x="378536" y="4336457"/>
                  <a:pt x="375488" y="4350554"/>
                  <a:pt x="375296" y="4363890"/>
                </a:cubicBezTo>
                <a:lnTo>
                  <a:pt x="375296" y="4363891"/>
                </a:lnTo>
                <a:lnTo>
                  <a:pt x="375296" y="4363891"/>
                </a:lnTo>
                <a:cubicBezTo>
                  <a:pt x="374344" y="4403326"/>
                  <a:pt x="374344" y="4442762"/>
                  <a:pt x="376058" y="4482005"/>
                </a:cubicBezTo>
                <a:cubicBezTo>
                  <a:pt x="378726" y="4546777"/>
                  <a:pt x="379298" y="4612501"/>
                  <a:pt x="436068" y="4659175"/>
                </a:cubicBezTo>
                <a:cubicBezTo>
                  <a:pt x="440640" y="4662987"/>
                  <a:pt x="443308" y="4671177"/>
                  <a:pt x="444070" y="4677656"/>
                </a:cubicBezTo>
                <a:cubicBezTo>
                  <a:pt x="447689" y="4707565"/>
                  <a:pt x="448071" y="4738236"/>
                  <a:pt x="453977" y="4767765"/>
                </a:cubicBezTo>
                <a:lnTo>
                  <a:pt x="455286" y="4800483"/>
                </a:lnTo>
                <a:lnTo>
                  <a:pt x="440450" y="4828916"/>
                </a:lnTo>
                <a:cubicBezTo>
                  <a:pt x="423877" y="4846490"/>
                  <a:pt x="412446" y="4866958"/>
                  <a:pt x="410740" y="4889275"/>
                </a:cubicBezTo>
                <a:lnTo>
                  <a:pt x="410740" y="4889275"/>
                </a:lnTo>
                <a:lnTo>
                  <a:pt x="410740" y="4889276"/>
                </a:lnTo>
                <a:cubicBezTo>
                  <a:pt x="410172" y="4896714"/>
                  <a:pt x="410683" y="4904358"/>
                  <a:pt x="412445" y="4912169"/>
                </a:cubicBezTo>
                <a:lnTo>
                  <a:pt x="413848" y="4933805"/>
                </a:lnTo>
                <a:lnTo>
                  <a:pt x="409088" y="4952673"/>
                </a:lnTo>
                <a:cubicBezTo>
                  <a:pt x="404302" y="4964604"/>
                  <a:pt x="396729" y="4975511"/>
                  <a:pt x="389013" y="4987037"/>
                </a:cubicBezTo>
                <a:cubicBezTo>
                  <a:pt x="377774" y="5003801"/>
                  <a:pt x="363676" y="5022852"/>
                  <a:pt x="362534" y="5041521"/>
                </a:cubicBezTo>
                <a:cubicBezTo>
                  <a:pt x="360677" y="5073241"/>
                  <a:pt x="338137" y="5101639"/>
                  <a:pt x="336386" y="5133224"/>
                </a:cubicBezTo>
                <a:lnTo>
                  <a:pt x="336386" y="5133225"/>
                </a:lnTo>
                <a:lnTo>
                  <a:pt x="336386" y="5133225"/>
                </a:lnTo>
                <a:lnTo>
                  <a:pt x="343101" y="5166114"/>
                </a:lnTo>
                <a:lnTo>
                  <a:pt x="342411" y="5172090"/>
                </a:lnTo>
                <a:cubicBezTo>
                  <a:pt x="341530" y="5174400"/>
                  <a:pt x="340339" y="5176876"/>
                  <a:pt x="339863" y="5179067"/>
                </a:cubicBezTo>
                <a:lnTo>
                  <a:pt x="339863" y="5179068"/>
                </a:lnTo>
                <a:lnTo>
                  <a:pt x="339863" y="5179068"/>
                </a:lnTo>
                <a:cubicBezTo>
                  <a:pt x="332623" y="5214122"/>
                  <a:pt x="339673" y="5247079"/>
                  <a:pt x="363486" y="5272797"/>
                </a:cubicBezTo>
                <a:cubicBezTo>
                  <a:pt x="379013" y="5289657"/>
                  <a:pt x="387538" y="5307422"/>
                  <a:pt x="390920" y="5326163"/>
                </a:cubicBezTo>
                <a:lnTo>
                  <a:pt x="392366" y="5355014"/>
                </a:lnTo>
                <a:lnTo>
                  <a:pt x="387489" y="5385384"/>
                </a:lnTo>
                <a:cubicBezTo>
                  <a:pt x="384250" y="5398721"/>
                  <a:pt x="381964" y="5412057"/>
                  <a:pt x="379298" y="5425582"/>
                </a:cubicBezTo>
                <a:cubicBezTo>
                  <a:pt x="375488" y="5443870"/>
                  <a:pt x="371486" y="5462351"/>
                  <a:pt x="367676" y="5480637"/>
                </a:cubicBezTo>
                <a:cubicBezTo>
                  <a:pt x="365771" y="5489497"/>
                  <a:pt x="363200" y="5498832"/>
                  <a:pt x="363152" y="5507667"/>
                </a:cubicBezTo>
                <a:lnTo>
                  <a:pt x="363152" y="5507668"/>
                </a:lnTo>
                <a:lnTo>
                  <a:pt x="363152" y="5507668"/>
                </a:lnTo>
                <a:cubicBezTo>
                  <a:pt x="363105" y="5516503"/>
                  <a:pt x="365581" y="5524837"/>
                  <a:pt x="373772" y="5531694"/>
                </a:cubicBezTo>
                <a:lnTo>
                  <a:pt x="383918" y="5547578"/>
                </a:lnTo>
                <a:lnTo>
                  <a:pt x="374344" y="5562746"/>
                </a:lnTo>
                <a:cubicBezTo>
                  <a:pt x="331671" y="5600467"/>
                  <a:pt x="305000" y="5646189"/>
                  <a:pt x="303096" y="5704483"/>
                </a:cubicBezTo>
                <a:cubicBezTo>
                  <a:pt x="302714" y="5716485"/>
                  <a:pt x="300048" y="5728678"/>
                  <a:pt x="297190" y="5740488"/>
                </a:cubicBezTo>
                <a:cubicBezTo>
                  <a:pt x="295475" y="5747728"/>
                  <a:pt x="293569" y="5756493"/>
                  <a:pt x="288425" y="5760873"/>
                </a:cubicBezTo>
                <a:cubicBezTo>
                  <a:pt x="249182" y="5794974"/>
                  <a:pt x="221939" y="5837457"/>
                  <a:pt x="200030" y="5883751"/>
                </a:cubicBezTo>
                <a:cubicBezTo>
                  <a:pt x="192220" y="5900323"/>
                  <a:pt x="184410" y="5918042"/>
                  <a:pt x="182124" y="5935949"/>
                </a:cubicBezTo>
                <a:lnTo>
                  <a:pt x="182124" y="5935950"/>
                </a:lnTo>
                <a:lnTo>
                  <a:pt x="182124" y="5935950"/>
                </a:lnTo>
                <a:cubicBezTo>
                  <a:pt x="179838" y="5954618"/>
                  <a:pt x="183648" y="5974241"/>
                  <a:pt x="185744" y="5993292"/>
                </a:cubicBezTo>
                <a:cubicBezTo>
                  <a:pt x="186886" y="6004532"/>
                  <a:pt x="186696" y="6017486"/>
                  <a:pt x="192220" y="6026441"/>
                </a:cubicBezTo>
                <a:cubicBezTo>
                  <a:pt x="209557" y="6054826"/>
                  <a:pt x="228225" y="6082259"/>
                  <a:pt x="248420" y="6108739"/>
                </a:cubicBezTo>
                <a:lnTo>
                  <a:pt x="262113" y="6133315"/>
                </a:lnTo>
                <a:lnTo>
                  <a:pt x="258413" y="6143190"/>
                </a:lnTo>
                <a:cubicBezTo>
                  <a:pt x="255862" y="6146732"/>
                  <a:pt x="251944" y="6150697"/>
                  <a:pt x="246514" y="6155602"/>
                </a:cubicBezTo>
                <a:cubicBezTo>
                  <a:pt x="224225" y="6175797"/>
                  <a:pt x="212605" y="6200944"/>
                  <a:pt x="207843" y="6228756"/>
                </a:cubicBezTo>
                <a:cubicBezTo>
                  <a:pt x="200412" y="6272764"/>
                  <a:pt x="194126" y="6317151"/>
                  <a:pt x="190506" y="6361539"/>
                </a:cubicBezTo>
                <a:lnTo>
                  <a:pt x="190506" y="6361540"/>
                </a:lnTo>
                <a:lnTo>
                  <a:pt x="190506" y="6361540"/>
                </a:lnTo>
                <a:lnTo>
                  <a:pt x="190704" y="6365039"/>
                </a:lnTo>
                <a:lnTo>
                  <a:pt x="191995" y="6387910"/>
                </a:lnTo>
                <a:lnTo>
                  <a:pt x="194825" y="6393746"/>
                </a:lnTo>
                <a:lnTo>
                  <a:pt x="201413" y="6407333"/>
                </a:lnTo>
                <a:lnTo>
                  <a:pt x="201413" y="6407332"/>
                </a:lnTo>
                <a:lnTo>
                  <a:pt x="194825" y="6393746"/>
                </a:lnTo>
                <a:lnTo>
                  <a:pt x="191995" y="6387910"/>
                </a:lnTo>
                <a:lnTo>
                  <a:pt x="190704" y="6365039"/>
                </a:lnTo>
                <a:lnTo>
                  <a:pt x="190506" y="6361540"/>
                </a:lnTo>
                <a:lnTo>
                  <a:pt x="207843" y="6228757"/>
                </a:lnTo>
                <a:cubicBezTo>
                  <a:pt x="212605" y="6200945"/>
                  <a:pt x="224225" y="6175798"/>
                  <a:pt x="246514" y="6155603"/>
                </a:cubicBezTo>
                <a:cubicBezTo>
                  <a:pt x="257374" y="6145793"/>
                  <a:pt x="262184" y="6139745"/>
                  <a:pt x="262113" y="6133315"/>
                </a:cubicBezTo>
                <a:lnTo>
                  <a:pt x="262113" y="6133315"/>
                </a:lnTo>
                <a:lnTo>
                  <a:pt x="262113" y="6133314"/>
                </a:lnTo>
                <a:cubicBezTo>
                  <a:pt x="262042" y="6126884"/>
                  <a:pt x="257088" y="6120074"/>
                  <a:pt x="248420" y="6108738"/>
                </a:cubicBezTo>
                <a:cubicBezTo>
                  <a:pt x="228225" y="6082258"/>
                  <a:pt x="209557" y="6054825"/>
                  <a:pt x="192220" y="6026440"/>
                </a:cubicBezTo>
                <a:cubicBezTo>
                  <a:pt x="186696" y="6017485"/>
                  <a:pt x="186886" y="6004531"/>
                  <a:pt x="185744" y="5993291"/>
                </a:cubicBezTo>
                <a:cubicBezTo>
                  <a:pt x="184696" y="5983766"/>
                  <a:pt x="183220" y="5974097"/>
                  <a:pt x="182291" y="5964477"/>
                </a:cubicBezTo>
                <a:lnTo>
                  <a:pt x="182124" y="5935950"/>
                </a:lnTo>
                <a:lnTo>
                  <a:pt x="189006" y="5909351"/>
                </a:lnTo>
                <a:cubicBezTo>
                  <a:pt x="192220" y="5900611"/>
                  <a:pt x="196125" y="5892038"/>
                  <a:pt x="200030" y="5883752"/>
                </a:cubicBezTo>
                <a:cubicBezTo>
                  <a:pt x="221939" y="5837458"/>
                  <a:pt x="249182" y="5794975"/>
                  <a:pt x="288425" y="5760874"/>
                </a:cubicBezTo>
                <a:cubicBezTo>
                  <a:pt x="293569" y="5756494"/>
                  <a:pt x="295475" y="5747729"/>
                  <a:pt x="297190" y="5740489"/>
                </a:cubicBezTo>
                <a:cubicBezTo>
                  <a:pt x="300048" y="5728679"/>
                  <a:pt x="302714" y="5716486"/>
                  <a:pt x="303096" y="5704484"/>
                </a:cubicBezTo>
                <a:cubicBezTo>
                  <a:pt x="305000" y="5646190"/>
                  <a:pt x="331671" y="5600468"/>
                  <a:pt x="374344" y="5562747"/>
                </a:cubicBezTo>
                <a:cubicBezTo>
                  <a:pt x="380441" y="5557318"/>
                  <a:pt x="383823" y="5552508"/>
                  <a:pt x="383918" y="5547579"/>
                </a:cubicBezTo>
                <a:lnTo>
                  <a:pt x="383918" y="5547578"/>
                </a:lnTo>
                <a:lnTo>
                  <a:pt x="383918" y="5547578"/>
                </a:lnTo>
                <a:cubicBezTo>
                  <a:pt x="384013" y="5542648"/>
                  <a:pt x="380822" y="5537600"/>
                  <a:pt x="373772" y="5531693"/>
                </a:cubicBezTo>
                <a:cubicBezTo>
                  <a:pt x="369677" y="5528265"/>
                  <a:pt x="367010" y="5524467"/>
                  <a:pt x="365373" y="5520422"/>
                </a:cubicBezTo>
                <a:lnTo>
                  <a:pt x="363152" y="5507668"/>
                </a:lnTo>
                <a:lnTo>
                  <a:pt x="367676" y="5480638"/>
                </a:lnTo>
                <a:cubicBezTo>
                  <a:pt x="371486" y="5462352"/>
                  <a:pt x="375488" y="5443871"/>
                  <a:pt x="379298" y="5425583"/>
                </a:cubicBezTo>
                <a:cubicBezTo>
                  <a:pt x="381964" y="5412058"/>
                  <a:pt x="384250" y="5398722"/>
                  <a:pt x="387489" y="5385385"/>
                </a:cubicBezTo>
                <a:cubicBezTo>
                  <a:pt x="390014" y="5375003"/>
                  <a:pt x="391717" y="5364883"/>
                  <a:pt x="392366" y="5355015"/>
                </a:cubicBezTo>
                <a:lnTo>
                  <a:pt x="392366" y="5355014"/>
                </a:lnTo>
                <a:lnTo>
                  <a:pt x="392366" y="5355014"/>
                </a:lnTo>
                <a:cubicBezTo>
                  <a:pt x="394313" y="5325412"/>
                  <a:pt x="386776" y="5298086"/>
                  <a:pt x="363486" y="5272796"/>
                </a:cubicBezTo>
                <a:cubicBezTo>
                  <a:pt x="351580" y="5259937"/>
                  <a:pt x="343864" y="5245269"/>
                  <a:pt x="340030" y="5229433"/>
                </a:cubicBezTo>
                <a:lnTo>
                  <a:pt x="339863" y="5179068"/>
                </a:lnTo>
                <a:lnTo>
                  <a:pt x="342411" y="5172091"/>
                </a:lnTo>
                <a:cubicBezTo>
                  <a:pt x="343292" y="5169781"/>
                  <a:pt x="343863" y="5167638"/>
                  <a:pt x="343101" y="5166114"/>
                </a:cubicBezTo>
                <a:lnTo>
                  <a:pt x="343101" y="5166114"/>
                </a:lnTo>
                <a:lnTo>
                  <a:pt x="343101" y="5166113"/>
                </a:lnTo>
                <a:lnTo>
                  <a:pt x="336386" y="5133225"/>
                </a:lnTo>
                <a:lnTo>
                  <a:pt x="343531" y="5102461"/>
                </a:lnTo>
                <a:cubicBezTo>
                  <a:pt x="350866" y="5082339"/>
                  <a:pt x="361296" y="5062669"/>
                  <a:pt x="362534" y="5041522"/>
                </a:cubicBezTo>
                <a:cubicBezTo>
                  <a:pt x="363676" y="5022853"/>
                  <a:pt x="377774" y="5003802"/>
                  <a:pt x="389013" y="4987038"/>
                </a:cubicBezTo>
                <a:cubicBezTo>
                  <a:pt x="400587" y="4969748"/>
                  <a:pt x="411839" y="4953853"/>
                  <a:pt x="413848" y="4933805"/>
                </a:cubicBezTo>
                <a:lnTo>
                  <a:pt x="413848" y="4933805"/>
                </a:lnTo>
                <a:lnTo>
                  <a:pt x="413848" y="4933804"/>
                </a:lnTo>
                <a:cubicBezTo>
                  <a:pt x="414517" y="4927122"/>
                  <a:pt x="414160" y="4919978"/>
                  <a:pt x="412445" y="4912168"/>
                </a:cubicBezTo>
                <a:lnTo>
                  <a:pt x="410740" y="4889275"/>
                </a:lnTo>
                <a:lnTo>
                  <a:pt x="415518" y="4867614"/>
                </a:lnTo>
                <a:cubicBezTo>
                  <a:pt x="420638" y="4853635"/>
                  <a:pt x="429401" y="4840633"/>
                  <a:pt x="440450" y="4828917"/>
                </a:cubicBezTo>
                <a:cubicBezTo>
                  <a:pt x="448833" y="4819964"/>
                  <a:pt x="453405" y="4810581"/>
                  <a:pt x="455286" y="4800484"/>
                </a:cubicBezTo>
                <a:lnTo>
                  <a:pt x="455286" y="4800483"/>
                </a:lnTo>
                <a:lnTo>
                  <a:pt x="455286" y="4800483"/>
                </a:lnTo>
                <a:cubicBezTo>
                  <a:pt x="457168" y="4790386"/>
                  <a:pt x="456358" y="4779575"/>
                  <a:pt x="453977" y="4767764"/>
                </a:cubicBezTo>
                <a:cubicBezTo>
                  <a:pt x="448071" y="4738235"/>
                  <a:pt x="447689" y="4707564"/>
                  <a:pt x="444070" y="4677655"/>
                </a:cubicBezTo>
                <a:cubicBezTo>
                  <a:pt x="443308" y="4671176"/>
                  <a:pt x="440640" y="4662986"/>
                  <a:pt x="436068" y="4659174"/>
                </a:cubicBezTo>
                <a:cubicBezTo>
                  <a:pt x="379298" y="4612500"/>
                  <a:pt x="378726" y="4546776"/>
                  <a:pt x="376058" y="4482004"/>
                </a:cubicBezTo>
                <a:lnTo>
                  <a:pt x="375296" y="4363891"/>
                </a:lnTo>
                <a:lnTo>
                  <a:pt x="384250" y="4324646"/>
                </a:lnTo>
                <a:cubicBezTo>
                  <a:pt x="396253" y="4300071"/>
                  <a:pt x="411873" y="4277402"/>
                  <a:pt x="424066" y="4253015"/>
                </a:cubicBezTo>
                <a:cubicBezTo>
                  <a:pt x="428830" y="4243873"/>
                  <a:pt x="429020" y="4232061"/>
                  <a:pt x="429782" y="4221392"/>
                </a:cubicBezTo>
                <a:lnTo>
                  <a:pt x="429782" y="4221391"/>
                </a:lnTo>
                <a:lnTo>
                  <a:pt x="429782" y="4221391"/>
                </a:lnTo>
                <a:lnTo>
                  <a:pt x="429687" y="4192388"/>
                </a:lnTo>
                <a:lnTo>
                  <a:pt x="433592" y="4165384"/>
                </a:lnTo>
                <a:cubicBezTo>
                  <a:pt x="442451" y="4144333"/>
                  <a:pt x="445880" y="4123948"/>
                  <a:pt x="444904" y="4103826"/>
                </a:cubicBezTo>
                <a:lnTo>
                  <a:pt x="444904" y="4103826"/>
                </a:lnTo>
                <a:lnTo>
                  <a:pt x="444904" y="4103825"/>
                </a:lnTo>
                <a:cubicBezTo>
                  <a:pt x="443928" y="4083702"/>
                  <a:pt x="438546" y="4063842"/>
                  <a:pt x="429782" y="4043839"/>
                </a:cubicBezTo>
                <a:cubicBezTo>
                  <a:pt x="423639" y="4029837"/>
                  <a:pt x="419150" y="4016025"/>
                  <a:pt x="416480" y="4002410"/>
                </a:cubicBezTo>
                <a:lnTo>
                  <a:pt x="414089" y="3962160"/>
                </a:lnTo>
                <a:lnTo>
                  <a:pt x="423593" y="3923125"/>
                </a:lnTo>
                <a:cubicBezTo>
                  <a:pt x="428853" y="3910319"/>
                  <a:pt x="436259" y="3897722"/>
                  <a:pt x="445974" y="3885339"/>
                </a:cubicBezTo>
                <a:cubicBezTo>
                  <a:pt x="454738" y="3874195"/>
                  <a:pt x="457024" y="3863193"/>
                  <a:pt x="455357" y="3852620"/>
                </a:cubicBezTo>
                <a:lnTo>
                  <a:pt x="455357" y="3852620"/>
                </a:lnTo>
                <a:lnTo>
                  <a:pt x="455357" y="3852619"/>
                </a:lnTo>
                <a:cubicBezTo>
                  <a:pt x="453691" y="3842046"/>
                  <a:pt x="448071" y="3831902"/>
                  <a:pt x="441022" y="3822472"/>
                </a:cubicBezTo>
                <a:lnTo>
                  <a:pt x="426091" y="3789776"/>
                </a:lnTo>
                <a:lnTo>
                  <a:pt x="432448" y="3754653"/>
                </a:lnTo>
                <a:cubicBezTo>
                  <a:pt x="435116" y="3749126"/>
                  <a:pt x="433782" y="3741316"/>
                  <a:pt x="432830" y="3734838"/>
                </a:cubicBezTo>
                <a:lnTo>
                  <a:pt x="432830" y="3734838"/>
                </a:lnTo>
                <a:lnTo>
                  <a:pt x="432830" y="3734837"/>
                </a:lnTo>
                <a:lnTo>
                  <a:pt x="428782" y="3680164"/>
                </a:lnTo>
                <a:lnTo>
                  <a:pt x="435295" y="3654416"/>
                </a:lnTo>
                <a:cubicBezTo>
                  <a:pt x="439105" y="3646123"/>
                  <a:pt x="444784" y="3638158"/>
                  <a:pt x="453023" y="3630633"/>
                </a:cubicBezTo>
                <a:cubicBezTo>
                  <a:pt x="459501" y="3624726"/>
                  <a:pt x="462167" y="3614820"/>
                  <a:pt x="466549" y="3606818"/>
                </a:cubicBezTo>
                <a:cubicBezTo>
                  <a:pt x="475504" y="3590054"/>
                  <a:pt x="479552" y="3582005"/>
                  <a:pt x="478647" y="3574409"/>
                </a:cubicBezTo>
                <a:lnTo>
                  <a:pt x="478647" y="3574408"/>
                </a:lnTo>
                <a:lnTo>
                  <a:pt x="478647" y="3574408"/>
                </a:lnTo>
                <a:cubicBezTo>
                  <a:pt x="477742" y="3566811"/>
                  <a:pt x="471884" y="3559668"/>
                  <a:pt x="461025" y="3544713"/>
                </a:cubicBezTo>
                <a:cubicBezTo>
                  <a:pt x="449595" y="3529090"/>
                  <a:pt x="437974" y="3507563"/>
                  <a:pt x="438926" y="3489467"/>
                </a:cubicBezTo>
                <a:cubicBezTo>
                  <a:pt x="444640" y="3380305"/>
                  <a:pt x="417208" y="3276480"/>
                  <a:pt x="391299" y="3172654"/>
                </a:cubicBezTo>
                <a:lnTo>
                  <a:pt x="378845" y="3077402"/>
                </a:lnTo>
                <a:lnTo>
                  <a:pt x="390537" y="2982149"/>
                </a:lnTo>
                <a:cubicBezTo>
                  <a:pt x="393490" y="2970576"/>
                  <a:pt x="394491" y="2959157"/>
                  <a:pt x="394121" y="2947863"/>
                </a:cubicBezTo>
                <a:lnTo>
                  <a:pt x="394121" y="2947863"/>
                </a:lnTo>
                <a:lnTo>
                  <a:pt x="394121" y="2947862"/>
                </a:lnTo>
                <a:cubicBezTo>
                  <a:pt x="393014" y="2913982"/>
                  <a:pt x="379583" y="2881226"/>
                  <a:pt x="369582" y="2848793"/>
                </a:cubicBezTo>
                <a:close/>
                <a:moveTo>
                  <a:pt x="845377" y="1508458"/>
                </a:moveTo>
                <a:lnTo>
                  <a:pt x="873470" y="1596213"/>
                </a:lnTo>
                <a:cubicBezTo>
                  <a:pt x="875947" y="1604978"/>
                  <a:pt x="874422" y="1615836"/>
                  <a:pt x="871566" y="1624980"/>
                </a:cubicBezTo>
                <a:cubicBezTo>
                  <a:pt x="861850" y="1656223"/>
                  <a:pt x="837464" y="1676036"/>
                  <a:pt x="814984" y="1697753"/>
                </a:cubicBezTo>
                <a:cubicBezTo>
                  <a:pt x="805078" y="1707279"/>
                  <a:pt x="798030" y="1720423"/>
                  <a:pt x="792316" y="1733188"/>
                </a:cubicBezTo>
                <a:cubicBezTo>
                  <a:pt x="777644" y="1766335"/>
                  <a:pt x="764501" y="1800246"/>
                  <a:pt x="750595" y="1833775"/>
                </a:cubicBezTo>
                <a:cubicBezTo>
                  <a:pt x="749261" y="1837013"/>
                  <a:pt x="745832" y="1839679"/>
                  <a:pt x="742974" y="1842158"/>
                </a:cubicBezTo>
                <a:cubicBezTo>
                  <a:pt x="712873" y="1866922"/>
                  <a:pt x="682584" y="1891497"/>
                  <a:pt x="652483" y="1916454"/>
                </a:cubicBezTo>
                <a:cubicBezTo>
                  <a:pt x="646769" y="1921216"/>
                  <a:pt x="642577" y="1928076"/>
                  <a:pt x="637053" y="1933219"/>
                </a:cubicBezTo>
                <a:cubicBezTo>
                  <a:pt x="629433" y="1940459"/>
                  <a:pt x="622192" y="1949603"/>
                  <a:pt x="613048" y="1953413"/>
                </a:cubicBezTo>
                <a:cubicBezTo>
                  <a:pt x="584283" y="1965224"/>
                  <a:pt x="571899" y="1987894"/>
                  <a:pt x="566565" y="2016469"/>
                </a:cubicBezTo>
                <a:cubicBezTo>
                  <a:pt x="561612" y="2042570"/>
                  <a:pt x="557420" y="2068669"/>
                  <a:pt x="551706" y="2094578"/>
                </a:cubicBezTo>
                <a:cubicBezTo>
                  <a:pt x="544848" y="2126201"/>
                  <a:pt x="537418" y="2157636"/>
                  <a:pt x="529035" y="2188879"/>
                </a:cubicBezTo>
                <a:cubicBezTo>
                  <a:pt x="525415" y="2202404"/>
                  <a:pt x="521225" y="2216692"/>
                  <a:pt x="513795" y="2228314"/>
                </a:cubicBezTo>
                <a:cubicBezTo>
                  <a:pt x="493220" y="2260890"/>
                  <a:pt x="479314" y="2295753"/>
                  <a:pt x="484838" y="2334044"/>
                </a:cubicBezTo>
                <a:cubicBezTo>
                  <a:pt x="489220" y="2364715"/>
                  <a:pt x="477980" y="2390434"/>
                  <a:pt x="460453" y="2409485"/>
                </a:cubicBezTo>
                <a:cubicBezTo>
                  <a:pt x="444546" y="2426822"/>
                  <a:pt x="438402" y="2444777"/>
                  <a:pt x="437521" y="2463017"/>
                </a:cubicBezTo>
                <a:lnTo>
                  <a:pt x="437521" y="2463018"/>
                </a:lnTo>
                <a:lnTo>
                  <a:pt x="437521" y="2463019"/>
                </a:lnTo>
                <a:cubicBezTo>
                  <a:pt x="436640" y="2481259"/>
                  <a:pt x="441021" y="2499786"/>
                  <a:pt x="446164" y="2518265"/>
                </a:cubicBezTo>
                <a:lnTo>
                  <a:pt x="449808" y="2545007"/>
                </a:lnTo>
                <a:lnTo>
                  <a:pt x="445594" y="2571034"/>
                </a:lnTo>
                <a:cubicBezTo>
                  <a:pt x="433592" y="2612945"/>
                  <a:pt x="401015" y="2640950"/>
                  <a:pt x="372440" y="2668001"/>
                </a:cubicBezTo>
                <a:cubicBezTo>
                  <a:pt x="348055" y="2691054"/>
                  <a:pt x="334339" y="2716963"/>
                  <a:pt x="324050" y="2745348"/>
                </a:cubicBezTo>
                <a:lnTo>
                  <a:pt x="324050" y="2745352"/>
                </a:lnTo>
                <a:lnTo>
                  <a:pt x="317719" y="2770757"/>
                </a:lnTo>
                <a:lnTo>
                  <a:pt x="318129" y="2778006"/>
                </a:lnTo>
                <a:lnTo>
                  <a:pt x="317350" y="2782305"/>
                </a:lnTo>
                <a:lnTo>
                  <a:pt x="318550" y="2785440"/>
                </a:lnTo>
                <a:lnTo>
                  <a:pt x="318978" y="2793023"/>
                </a:lnTo>
                <a:lnTo>
                  <a:pt x="328628" y="2811780"/>
                </a:lnTo>
                <a:lnTo>
                  <a:pt x="328631" y="2811787"/>
                </a:lnTo>
                <a:lnTo>
                  <a:pt x="328632" y="2811787"/>
                </a:lnTo>
                <a:lnTo>
                  <a:pt x="328628" y="2811780"/>
                </a:lnTo>
                <a:lnTo>
                  <a:pt x="318550" y="2785440"/>
                </a:lnTo>
                <a:lnTo>
                  <a:pt x="318129" y="2778006"/>
                </a:lnTo>
                <a:lnTo>
                  <a:pt x="324050" y="2745352"/>
                </a:lnTo>
                <a:lnTo>
                  <a:pt x="324050" y="2745349"/>
                </a:lnTo>
                <a:cubicBezTo>
                  <a:pt x="334339" y="2716964"/>
                  <a:pt x="348055" y="2691055"/>
                  <a:pt x="372440" y="2668002"/>
                </a:cubicBezTo>
                <a:cubicBezTo>
                  <a:pt x="401015" y="2640951"/>
                  <a:pt x="433592" y="2612946"/>
                  <a:pt x="445594" y="2571035"/>
                </a:cubicBezTo>
                <a:cubicBezTo>
                  <a:pt x="448166" y="2561986"/>
                  <a:pt x="449642" y="2553556"/>
                  <a:pt x="449809" y="2545007"/>
                </a:cubicBezTo>
                <a:lnTo>
                  <a:pt x="449808" y="2545007"/>
                </a:lnTo>
                <a:lnTo>
                  <a:pt x="449809" y="2545006"/>
                </a:lnTo>
                <a:cubicBezTo>
                  <a:pt x="449975" y="2536458"/>
                  <a:pt x="448832" y="2527790"/>
                  <a:pt x="446164" y="2518264"/>
                </a:cubicBezTo>
                <a:cubicBezTo>
                  <a:pt x="443593" y="2509024"/>
                  <a:pt x="441212" y="2499773"/>
                  <a:pt x="439584" y="2490551"/>
                </a:cubicBezTo>
                <a:lnTo>
                  <a:pt x="437521" y="2463018"/>
                </a:lnTo>
                <a:lnTo>
                  <a:pt x="443352" y="2435913"/>
                </a:lnTo>
                <a:cubicBezTo>
                  <a:pt x="446987" y="2426977"/>
                  <a:pt x="452500" y="2418155"/>
                  <a:pt x="460453" y="2409486"/>
                </a:cubicBezTo>
                <a:cubicBezTo>
                  <a:pt x="477980" y="2390435"/>
                  <a:pt x="489220" y="2364716"/>
                  <a:pt x="484838" y="2334045"/>
                </a:cubicBezTo>
                <a:cubicBezTo>
                  <a:pt x="479314" y="2295754"/>
                  <a:pt x="493220" y="2260891"/>
                  <a:pt x="513795" y="2228315"/>
                </a:cubicBezTo>
                <a:cubicBezTo>
                  <a:pt x="521225" y="2216693"/>
                  <a:pt x="525415" y="2202405"/>
                  <a:pt x="529035" y="2188880"/>
                </a:cubicBezTo>
                <a:cubicBezTo>
                  <a:pt x="537418" y="2157637"/>
                  <a:pt x="544848" y="2126202"/>
                  <a:pt x="551706" y="2094579"/>
                </a:cubicBezTo>
                <a:cubicBezTo>
                  <a:pt x="557420" y="2068670"/>
                  <a:pt x="561612" y="2042571"/>
                  <a:pt x="566565" y="2016470"/>
                </a:cubicBezTo>
                <a:cubicBezTo>
                  <a:pt x="571899" y="1987895"/>
                  <a:pt x="584283" y="1965225"/>
                  <a:pt x="613048" y="1953414"/>
                </a:cubicBezTo>
                <a:cubicBezTo>
                  <a:pt x="622192" y="1949604"/>
                  <a:pt x="629433" y="1940460"/>
                  <a:pt x="637053" y="1933220"/>
                </a:cubicBezTo>
                <a:cubicBezTo>
                  <a:pt x="642577" y="1928077"/>
                  <a:pt x="646769" y="1921217"/>
                  <a:pt x="652483" y="1916455"/>
                </a:cubicBezTo>
                <a:cubicBezTo>
                  <a:pt x="682584" y="1891498"/>
                  <a:pt x="712873" y="1866923"/>
                  <a:pt x="742974" y="1842159"/>
                </a:cubicBezTo>
                <a:cubicBezTo>
                  <a:pt x="745832" y="1839680"/>
                  <a:pt x="749261" y="1837014"/>
                  <a:pt x="750595" y="1833776"/>
                </a:cubicBezTo>
                <a:cubicBezTo>
                  <a:pt x="764501" y="1800247"/>
                  <a:pt x="777645" y="1766336"/>
                  <a:pt x="792316" y="1733189"/>
                </a:cubicBezTo>
                <a:cubicBezTo>
                  <a:pt x="798030" y="1720424"/>
                  <a:pt x="805078" y="1707280"/>
                  <a:pt x="814985" y="1697754"/>
                </a:cubicBezTo>
                <a:cubicBezTo>
                  <a:pt x="837465" y="1676037"/>
                  <a:pt x="861850" y="1656224"/>
                  <a:pt x="871566" y="1624981"/>
                </a:cubicBezTo>
                <a:cubicBezTo>
                  <a:pt x="874423" y="1615837"/>
                  <a:pt x="875948" y="1604979"/>
                  <a:pt x="873471" y="1596214"/>
                </a:cubicBezTo>
                <a:close/>
                <a:moveTo>
                  <a:pt x="820975" y="1453958"/>
                </a:moveTo>
                <a:lnTo>
                  <a:pt x="826772" y="1459073"/>
                </a:lnTo>
                <a:lnTo>
                  <a:pt x="835990" y="1481572"/>
                </a:lnTo>
                <a:lnTo>
                  <a:pt x="826773" y="1459074"/>
                </a:lnTo>
                <a:lnTo>
                  <a:pt x="826772" y="1459073"/>
                </a:lnTo>
                <a:lnTo>
                  <a:pt x="826772" y="1459073"/>
                </a:lnTo>
                <a:close/>
                <a:moveTo>
                  <a:pt x="807579" y="1268758"/>
                </a:moveTo>
                <a:lnTo>
                  <a:pt x="802412" y="1286069"/>
                </a:lnTo>
                <a:cubicBezTo>
                  <a:pt x="787838" y="1306930"/>
                  <a:pt x="781599" y="1328552"/>
                  <a:pt x="780074" y="1350627"/>
                </a:cubicBezTo>
                <a:lnTo>
                  <a:pt x="785669" y="1413840"/>
                </a:lnTo>
                <a:lnTo>
                  <a:pt x="780075" y="1350628"/>
                </a:lnTo>
                <a:cubicBezTo>
                  <a:pt x="781599" y="1328553"/>
                  <a:pt x="787839" y="1306930"/>
                  <a:pt x="802412" y="1286070"/>
                </a:cubicBezTo>
                <a:cubicBezTo>
                  <a:pt x="805555" y="1281689"/>
                  <a:pt x="807127" y="1275402"/>
                  <a:pt x="807579" y="1268758"/>
                </a:cubicBezTo>
                <a:close/>
                <a:moveTo>
                  <a:pt x="865850" y="773035"/>
                </a:moveTo>
                <a:lnTo>
                  <a:pt x="857850" y="854379"/>
                </a:lnTo>
                <a:cubicBezTo>
                  <a:pt x="855564" y="878956"/>
                  <a:pt x="854802" y="903722"/>
                  <a:pt x="826796" y="915343"/>
                </a:cubicBezTo>
                <a:cubicBezTo>
                  <a:pt x="822414" y="917059"/>
                  <a:pt x="819176" y="922773"/>
                  <a:pt x="816318" y="927155"/>
                </a:cubicBezTo>
                <a:cubicBezTo>
                  <a:pt x="772310" y="994785"/>
                  <a:pt x="773454" y="1030980"/>
                  <a:pt x="819938" y="1097087"/>
                </a:cubicBezTo>
                <a:cubicBezTo>
                  <a:pt x="824700" y="1103945"/>
                  <a:pt x="828130" y="1118613"/>
                  <a:pt x="824320" y="1123185"/>
                </a:cubicBezTo>
                <a:cubicBezTo>
                  <a:pt x="808508" y="1142617"/>
                  <a:pt x="801460" y="1162954"/>
                  <a:pt x="799602" y="1184029"/>
                </a:cubicBezTo>
                <a:cubicBezTo>
                  <a:pt x="801460" y="1162954"/>
                  <a:pt x="808509" y="1142618"/>
                  <a:pt x="824321" y="1123186"/>
                </a:cubicBezTo>
                <a:cubicBezTo>
                  <a:pt x="828131" y="1118614"/>
                  <a:pt x="824701" y="1103946"/>
                  <a:pt x="819939" y="1097088"/>
                </a:cubicBezTo>
                <a:cubicBezTo>
                  <a:pt x="773455" y="1030981"/>
                  <a:pt x="772311" y="994786"/>
                  <a:pt x="816319" y="927156"/>
                </a:cubicBezTo>
                <a:cubicBezTo>
                  <a:pt x="819177" y="922774"/>
                  <a:pt x="822415" y="917060"/>
                  <a:pt x="826797" y="915344"/>
                </a:cubicBezTo>
                <a:cubicBezTo>
                  <a:pt x="854802" y="903723"/>
                  <a:pt x="855564" y="878957"/>
                  <a:pt x="857850" y="854380"/>
                </a:cubicBezTo>
                <a:cubicBezTo>
                  <a:pt x="860326" y="827330"/>
                  <a:pt x="863564" y="800277"/>
                  <a:pt x="865850" y="773036"/>
                </a:cubicBezTo>
                <a:close/>
                <a:moveTo>
                  <a:pt x="810449" y="517851"/>
                </a:moveTo>
                <a:lnTo>
                  <a:pt x="819366" y="556047"/>
                </a:lnTo>
                <a:cubicBezTo>
                  <a:pt x="821462" y="564048"/>
                  <a:pt x="826986" y="572622"/>
                  <a:pt x="825844" y="580050"/>
                </a:cubicBezTo>
                <a:cubicBezTo>
                  <a:pt x="822510" y="601578"/>
                  <a:pt x="824939" y="622201"/>
                  <a:pt x="829225" y="642537"/>
                </a:cubicBezTo>
                <a:lnTo>
                  <a:pt x="841749" y="694928"/>
                </a:lnTo>
                <a:lnTo>
                  <a:pt x="829226" y="642538"/>
                </a:lnTo>
                <a:cubicBezTo>
                  <a:pt x="824940" y="622201"/>
                  <a:pt x="822511" y="601579"/>
                  <a:pt x="825845" y="580051"/>
                </a:cubicBezTo>
                <a:cubicBezTo>
                  <a:pt x="826987" y="572623"/>
                  <a:pt x="821463" y="564049"/>
                  <a:pt x="819367" y="556048"/>
                </a:cubicBezTo>
                <a:close/>
                <a:moveTo>
                  <a:pt x="797154" y="298169"/>
                </a:moveTo>
                <a:lnTo>
                  <a:pt x="811936" y="313533"/>
                </a:lnTo>
                <a:cubicBezTo>
                  <a:pt x="816128" y="316389"/>
                  <a:pt x="813842" y="330298"/>
                  <a:pt x="812508" y="338870"/>
                </a:cubicBezTo>
                <a:cubicBezTo>
                  <a:pt x="809650" y="357921"/>
                  <a:pt x="802412" y="376781"/>
                  <a:pt x="802602" y="395640"/>
                </a:cubicBezTo>
                <a:lnTo>
                  <a:pt x="806412" y="367328"/>
                </a:lnTo>
                <a:cubicBezTo>
                  <a:pt x="808555" y="357874"/>
                  <a:pt x="811080" y="348396"/>
                  <a:pt x="812509" y="338871"/>
                </a:cubicBezTo>
                <a:cubicBezTo>
                  <a:pt x="813843" y="330299"/>
                  <a:pt x="816129" y="316390"/>
                  <a:pt x="811937" y="313534"/>
                </a:cubicBezTo>
                <a:close/>
                <a:moveTo>
                  <a:pt x="789609" y="281568"/>
                </a:moveTo>
                <a:lnTo>
                  <a:pt x="794503" y="295415"/>
                </a:lnTo>
                <a:lnTo>
                  <a:pt x="794504" y="295415"/>
                </a:lnTo>
                <a:close/>
                <a:moveTo>
                  <a:pt x="802929" y="24486"/>
                </a:moveTo>
                <a:lnTo>
                  <a:pt x="805191" y="74129"/>
                </a:lnTo>
                <a:cubicBezTo>
                  <a:pt x="803807" y="100174"/>
                  <a:pt x="799302" y="125876"/>
                  <a:pt x="795072" y="151569"/>
                </a:cubicBezTo>
                <a:lnTo>
                  <a:pt x="794873" y="153388"/>
                </a:lnTo>
                <a:lnTo>
                  <a:pt x="791059" y="177271"/>
                </a:lnTo>
                <a:lnTo>
                  <a:pt x="786600" y="228944"/>
                </a:lnTo>
                <a:lnTo>
                  <a:pt x="786600" y="228948"/>
                </a:lnTo>
                <a:lnTo>
                  <a:pt x="786600" y="228949"/>
                </a:lnTo>
                <a:lnTo>
                  <a:pt x="786600" y="228944"/>
                </a:lnTo>
                <a:lnTo>
                  <a:pt x="794873" y="153388"/>
                </a:lnTo>
                <a:lnTo>
                  <a:pt x="799269" y="125861"/>
                </a:lnTo>
                <a:cubicBezTo>
                  <a:pt x="801959" y="108703"/>
                  <a:pt x="804269" y="91492"/>
                  <a:pt x="805192" y="74129"/>
                </a:cubicBezTo>
                <a:close/>
                <a:moveTo>
                  <a:pt x="341402" y="0"/>
                </a:moveTo>
                <a:lnTo>
                  <a:pt x="805510" y="0"/>
                </a:lnTo>
                <a:lnTo>
                  <a:pt x="802792" y="21486"/>
                </a:lnTo>
                <a:lnTo>
                  <a:pt x="805510" y="1"/>
                </a:lnTo>
                <a:lnTo>
                  <a:pt x="4572002" y="2"/>
                </a:lnTo>
                <a:lnTo>
                  <a:pt x="4572002" y="6858002"/>
                </a:lnTo>
                <a:lnTo>
                  <a:pt x="312449" y="6858002"/>
                </a:lnTo>
                <a:lnTo>
                  <a:pt x="312449" y="6858001"/>
                </a:lnTo>
                <a:lnTo>
                  <a:pt x="312449" y="6858001"/>
                </a:lnTo>
                <a:lnTo>
                  <a:pt x="306286" y="6812064"/>
                </a:lnTo>
                <a:lnTo>
                  <a:pt x="311060" y="6776800"/>
                </a:lnTo>
                <a:cubicBezTo>
                  <a:pt x="314156" y="6765164"/>
                  <a:pt x="318906" y="6753698"/>
                  <a:pt x="325764" y="6742553"/>
                </a:cubicBezTo>
                <a:cubicBezTo>
                  <a:pt x="334052" y="6729219"/>
                  <a:pt x="339196" y="6716169"/>
                  <a:pt x="339600" y="6702977"/>
                </a:cubicBezTo>
                <a:lnTo>
                  <a:pt x="339600" y="6702976"/>
                </a:lnTo>
                <a:lnTo>
                  <a:pt x="339600" y="6702976"/>
                </a:lnTo>
                <a:cubicBezTo>
                  <a:pt x="340005" y="6689783"/>
                  <a:pt x="335671" y="6676448"/>
                  <a:pt x="325002" y="6662541"/>
                </a:cubicBezTo>
                <a:cubicBezTo>
                  <a:pt x="321335" y="6657826"/>
                  <a:pt x="319038" y="6651967"/>
                  <a:pt x="317919" y="6645552"/>
                </a:cubicBezTo>
                <a:lnTo>
                  <a:pt x="317907" y="6625225"/>
                </a:lnTo>
                <a:lnTo>
                  <a:pt x="334529" y="6588626"/>
                </a:lnTo>
                <a:cubicBezTo>
                  <a:pt x="340625" y="6582147"/>
                  <a:pt x="346721" y="6575479"/>
                  <a:pt x="357008" y="6564621"/>
                </a:cubicBezTo>
                <a:lnTo>
                  <a:pt x="357008" y="6564620"/>
                </a:lnTo>
                <a:lnTo>
                  <a:pt x="334529" y="6588625"/>
                </a:lnTo>
                <a:cubicBezTo>
                  <a:pt x="326052" y="6597578"/>
                  <a:pt x="320003" y="6611342"/>
                  <a:pt x="317907" y="6625224"/>
                </a:cubicBezTo>
                <a:lnTo>
                  <a:pt x="317907" y="6625225"/>
                </a:lnTo>
                <a:lnTo>
                  <a:pt x="317907" y="6625225"/>
                </a:lnTo>
                <a:cubicBezTo>
                  <a:pt x="315811" y="6639108"/>
                  <a:pt x="317668" y="6653111"/>
                  <a:pt x="325002" y="6662542"/>
                </a:cubicBezTo>
                <a:cubicBezTo>
                  <a:pt x="330337" y="6669496"/>
                  <a:pt x="334087" y="6676306"/>
                  <a:pt x="336454" y="6683027"/>
                </a:cubicBezTo>
                <a:lnTo>
                  <a:pt x="339600" y="6702976"/>
                </a:lnTo>
                <a:lnTo>
                  <a:pt x="325764" y="6742552"/>
                </a:lnTo>
                <a:cubicBezTo>
                  <a:pt x="312048" y="6764841"/>
                  <a:pt x="306762" y="6788417"/>
                  <a:pt x="306286" y="6812063"/>
                </a:cubicBezTo>
                <a:lnTo>
                  <a:pt x="306286" y="6812064"/>
                </a:lnTo>
                <a:lnTo>
                  <a:pt x="306286" y="6812064"/>
                </a:lnTo>
                <a:lnTo>
                  <a:pt x="312449" y="6858001"/>
                </a:lnTo>
                <a:lnTo>
                  <a:pt x="140196" y="6858001"/>
                </a:lnTo>
                <a:lnTo>
                  <a:pt x="130496" y="6815516"/>
                </a:lnTo>
                <a:cubicBezTo>
                  <a:pt x="124972" y="6793035"/>
                  <a:pt x="115065" y="6771319"/>
                  <a:pt x="111445" y="6748458"/>
                </a:cubicBezTo>
                <a:cubicBezTo>
                  <a:pt x="102873" y="6694164"/>
                  <a:pt x="96777" y="6639488"/>
                  <a:pt x="89919" y="6584812"/>
                </a:cubicBezTo>
                <a:cubicBezTo>
                  <a:pt x="82870" y="6528424"/>
                  <a:pt x="75440" y="6472225"/>
                  <a:pt x="69154" y="6415833"/>
                </a:cubicBezTo>
                <a:cubicBezTo>
                  <a:pt x="65914" y="6384972"/>
                  <a:pt x="65344" y="6353919"/>
                  <a:pt x="62296" y="6323058"/>
                </a:cubicBezTo>
                <a:cubicBezTo>
                  <a:pt x="59628" y="6296005"/>
                  <a:pt x="54675" y="6269144"/>
                  <a:pt x="51435" y="6242093"/>
                </a:cubicBezTo>
                <a:cubicBezTo>
                  <a:pt x="48769" y="6218660"/>
                  <a:pt x="47245" y="6195037"/>
                  <a:pt x="44577" y="6171605"/>
                </a:cubicBezTo>
                <a:cubicBezTo>
                  <a:pt x="40197" y="6134075"/>
                  <a:pt x="35243" y="6096736"/>
                  <a:pt x="30671" y="6059397"/>
                </a:cubicBezTo>
                <a:cubicBezTo>
                  <a:pt x="28957" y="6043776"/>
                  <a:pt x="24194" y="6027392"/>
                  <a:pt x="27051" y="6012723"/>
                </a:cubicBezTo>
                <a:cubicBezTo>
                  <a:pt x="34291" y="5975764"/>
                  <a:pt x="32195" y="5939377"/>
                  <a:pt x="27243" y="5902610"/>
                </a:cubicBezTo>
                <a:cubicBezTo>
                  <a:pt x="25526" y="5890037"/>
                  <a:pt x="25908" y="5876511"/>
                  <a:pt x="29147" y="5864318"/>
                </a:cubicBezTo>
                <a:cubicBezTo>
                  <a:pt x="35625" y="5839361"/>
                  <a:pt x="44769" y="5815169"/>
                  <a:pt x="52769" y="5790592"/>
                </a:cubicBezTo>
                <a:cubicBezTo>
                  <a:pt x="53721" y="5787924"/>
                  <a:pt x="53913" y="5784686"/>
                  <a:pt x="54483" y="5781830"/>
                </a:cubicBezTo>
                <a:cubicBezTo>
                  <a:pt x="57724" y="5765635"/>
                  <a:pt x="60962" y="5749634"/>
                  <a:pt x="63820" y="5733440"/>
                </a:cubicBezTo>
                <a:cubicBezTo>
                  <a:pt x="65344" y="5724678"/>
                  <a:pt x="65534" y="5715723"/>
                  <a:pt x="66868" y="5706959"/>
                </a:cubicBezTo>
                <a:cubicBezTo>
                  <a:pt x="72202" y="5673050"/>
                  <a:pt x="63248" y="5635711"/>
                  <a:pt x="86299" y="5606372"/>
                </a:cubicBezTo>
                <a:cubicBezTo>
                  <a:pt x="101159" y="5587321"/>
                  <a:pt x="97729" y="5568842"/>
                  <a:pt x="95443" y="5548460"/>
                </a:cubicBezTo>
                <a:cubicBezTo>
                  <a:pt x="93729" y="5533027"/>
                  <a:pt x="94301" y="5517215"/>
                  <a:pt x="94109" y="5501594"/>
                </a:cubicBezTo>
                <a:cubicBezTo>
                  <a:pt x="93539" y="5474161"/>
                  <a:pt x="93347" y="5446728"/>
                  <a:pt x="92395" y="5419295"/>
                </a:cubicBezTo>
                <a:cubicBezTo>
                  <a:pt x="92015" y="5410531"/>
                  <a:pt x="87251" y="5401579"/>
                  <a:pt x="88013" y="5393005"/>
                </a:cubicBezTo>
                <a:cubicBezTo>
                  <a:pt x="91633" y="5353379"/>
                  <a:pt x="97349" y="5313754"/>
                  <a:pt x="100587" y="5274129"/>
                </a:cubicBezTo>
                <a:cubicBezTo>
                  <a:pt x="102491" y="5251650"/>
                  <a:pt x="98873" y="5228597"/>
                  <a:pt x="101539" y="5206308"/>
                </a:cubicBezTo>
                <a:cubicBezTo>
                  <a:pt x="104587" y="5180591"/>
                  <a:pt x="112397" y="5155445"/>
                  <a:pt x="117162" y="5129916"/>
                </a:cubicBezTo>
                <a:cubicBezTo>
                  <a:pt x="118494" y="5122867"/>
                  <a:pt x="116780" y="5115057"/>
                  <a:pt x="116400" y="5107627"/>
                </a:cubicBezTo>
                <a:cubicBezTo>
                  <a:pt x="116017" y="5099245"/>
                  <a:pt x="115255" y="5091052"/>
                  <a:pt x="115065" y="5082670"/>
                </a:cubicBezTo>
                <a:cubicBezTo>
                  <a:pt x="114683" y="5057141"/>
                  <a:pt x="115255" y="5031614"/>
                  <a:pt x="113921" y="5006086"/>
                </a:cubicBezTo>
                <a:cubicBezTo>
                  <a:pt x="113159" y="4990465"/>
                  <a:pt x="105349" y="4974082"/>
                  <a:pt x="108207" y="4959602"/>
                </a:cubicBezTo>
                <a:cubicBezTo>
                  <a:pt x="113731" y="4930075"/>
                  <a:pt x="101349" y="4900546"/>
                  <a:pt x="111635" y="4871019"/>
                </a:cubicBezTo>
                <a:cubicBezTo>
                  <a:pt x="114683" y="4861873"/>
                  <a:pt x="107063" y="4849300"/>
                  <a:pt x="106683" y="4838250"/>
                </a:cubicBezTo>
                <a:cubicBezTo>
                  <a:pt x="105731" y="4810627"/>
                  <a:pt x="105921" y="4783004"/>
                  <a:pt x="106111" y="4755381"/>
                </a:cubicBezTo>
                <a:cubicBezTo>
                  <a:pt x="106301" y="4730614"/>
                  <a:pt x="103635" y="4704895"/>
                  <a:pt x="108969" y="4681083"/>
                </a:cubicBezTo>
                <a:cubicBezTo>
                  <a:pt x="114683" y="4656126"/>
                  <a:pt x="113921" y="4633647"/>
                  <a:pt x="107445" y="4609452"/>
                </a:cubicBezTo>
                <a:cubicBezTo>
                  <a:pt x="103063" y="4592878"/>
                  <a:pt x="102491" y="4575351"/>
                  <a:pt x="101159" y="4558207"/>
                </a:cubicBezTo>
                <a:cubicBezTo>
                  <a:pt x="99635" y="4539728"/>
                  <a:pt x="103635" y="4519343"/>
                  <a:pt x="97349" y="4502579"/>
                </a:cubicBezTo>
                <a:cubicBezTo>
                  <a:pt x="78678" y="4452665"/>
                  <a:pt x="74678" y="4401419"/>
                  <a:pt x="74678" y="4349222"/>
                </a:cubicBezTo>
                <a:cubicBezTo>
                  <a:pt x="74678" y="4339695"/>
                  <a:pt x="77344" y="4329979"/>
                  <a:pt x="80202" y="4320837"/>
                </a:cubicBezTo>
                <a:cubicBezTo>
                  <a:pt x="97349" y="4267493"/>
                  <a:pt x="95825" y="4213961"/>
                  <a:pt x="85346" y="4159667"/>
                </a:cubicBezTo>
                <a:cubicBezTo>
                  <a:pt x="83060" y="4148427"/>
                  <a:pt x="82678" y="4135854"/>
                  <a:pt x="84964" y="4124614"/>
                </a:cubicBezTo>
                <a:cubicBezTo>
                  <a:pt x="91633" y="4092989"/>
                  <a:pt x="102683" y="4062318"/>
                  <a:pt x="107445" y="4030503"/>
                </a:cubicBezTo>
                <a:cubicBezTo>
                  <a:pt x="115255" y="3977925"/>
                  <a:pt x="88967" y="3932394"/>
                  <a:pt x="71820" y="3885338"/>
                </a:cubicBezTo>
                <a:cubicBezTo>
                  <a:pt x="55627" y="3840569"/>
                  <a:pt x="19050" y="3802467"/>
                  <a:pt x="27243" y="3749506"/>
                </a:cubicBezTo>
                <a:cubicBezTo>
                  <a:pt x="28005" y="3744173"/>
                  <a:pt x="22860" y="3738267"/>
                  <a:pt x="21526" y="3732361"/>
                </a:cubicBezTo>
                <a:cubicBezTo>
                  <a:pt x="17906" y="3716168"/>
                  <a:pt x="13526" y="3699976"/>
                  <a:pt x="11810" y="3683591"/>
                </a:cubicBezTo>
                <a:cubicBezTo>
                  <a:pt x="9524" y="3663589"/>
                  <a:pt x="10286" y="3643204"/>
                  <a:pt x="8382" y="3623201"/>
                </a:cubicBezTo>
                <a:cubicBezTo>
                  <a:pt x="6096" y="3597482"/>
                  <a:pt x="0" y="3572146"/>
                  <a:pt x="0" y="3546617"/>
                </a:cubicBezTo>
                <a:cubicBezTo>
                  <a:pt x="0" y="3526042"/>
                  <a:pt x="7048" y="3505657"/>
                  <a:pt x="10478" y="3485275"/>
                </a:cubicBezTo>
                <a:cubicBezTo>
                  <a:pt x="15240" y="3456508"/>
                  <a:pt x="13906" y="3424883"/>
                  <a:pt x="26098" y="3399546"/>
                </a:cubicBezTo>
                <a:cubicBezTo>
                  <a:pt x="39053" y="3372495"/>
                  <a:pt x="44959" y="3346776"/>
                  <a:pt x="40959" y="3318771"/>
                </a:cubicBezTo>
                <a:cubicBezTo>
                  <a:pt x="39625" y="3309437"/>
                  <a:pt x="31623" y="3297434"/>
                  <a:pt x="23432" y="3293244"/>
                </a:cubicBezTo>
                <a:cubicBezTo>
                  <a:pt x="5144" y="3283908"/>
                  <a:pt x="1904" y="3271145"/>
                  <a:pt x="8192" y="3253809"/>
                </a:cubicBezTo>
                <a:cubicBezTo>
                  <a:pt x="13526" y="3238758"/>
                  <a:pt x="16192" y="3220280"/>
                  <a:pt x="26481" y="3209993"/>
                </a:cubicBezTo>
                <a:cubicBezTo>
                  <a:pt x="55627" y="3180844"/>
                  <a:pt x="56580" y="3143695"/>
                  <a:pt x="64390" y="3107500"/>
                </a:cubicBezTo>
                <a:cubicBezTo>
                  <a:pt x="69154" y="3085403"/>
                  <a:pt x="69344" y="3064827"/>
                  <a:pt x="66106" y="3042728"/>
                </a:cubicBezTo>
                <a:cubicBezTo>
                  <a:pt x="58866" y="2994722"/>
                  <a:pt x="69154" y="2948047"/>
                  <a:pt x="82298" y="2901943"/>
                </a:cubicBezTo>
                <a:cubicBezTo>
                  <a:pt x="91061" y="2871462"/>
                  <a:pt x="96395" y="2840219"/>
                  <a:pt x="105349" y="2809930"/>
                </a:cubicBezTo>
                <a:cubicBezTo>
                  <a:pt x="112207" y="2787259"/>
                  <a:pt x="120400" y="2764590"/>
                  <a:pt x="131448" y="2743826"/>
                </a:cubicBezTo>
                <a:cubicBezTo>
                  <a:pt x="147643" y="2713723"/>
                  <a:pt x="172027" y="2687436"/>
                  <a:pt x="165549" y="2649143"/>
                </a:cubicBezTo>
                <a:cubicBezTo>
                  <a:pt x="159835" y="2615421"/>
                  <a:pt x="171835" y="2584942"/>
                  <a:pt x="183266" y="2554079"/>
                </a:cubicBezTo>
                <a:cubicBezTo>
                  <a:pt x="191648" y="2531409"/>
                  <a:pt x="200222" y="2508742"/>
                  <a:pt x="205556" y="2485307"/>
                </a:cubicBezTo>
                <a:cubicBezTo>
                  <a:pt x="211843" y="2457492"/>
                  <a:pt x="209175" y="2426059"/>
                  <a:pt x="220797" y="2401292"/>
                </a:cubicBezTo>
                <a:cubicBezTo>
                  <a:pt x="232989" y="2375383"/>
                  <a:pt x="224797" y="2353859"/>
                  <a:pt x="221367" y="2330806"/>
                </a:cubicBezTo>
                <a:cubicBezTo>
                  <a:pt x="216033" y="2294039"/>
                  <a:pt x="206126" y="2257459"/>
                  <a:pt x="218701" y="2220312"/>
                </a:cubicBezTo>
                <a:cubicBezTo>
                  <a:pt x="233941" y="2175163"/>
                  <a:pt x="250324" y="2130393"/>
                  <a:pt x="264802" y="2085054"/>
                </a:cubicBezTo>
                <a:cubicBezTo>
                  <a:pt x="270329" y="2067525"/>
                  <a:pt x="272615" y="2048668"/>
                  <a:pt x="275091" y="2030378"/>
                </a:cubicBezTo>
                <a:cubicBezTo>
                  <a:pt x="277187" y="2013043"/>
                  <a:pt x="271853" y="1992279"/>
                  <a:pt x="279853" y="1978940"/>
                </a:cubicBezTo>
                <a:cubicBezTo>
                  <a:pt x="300428" y="1944649"/>
                  <a:pt x="310524" y="1909408"/>
                  <a:pt x="310524" y="1869780"/>
                </a:cubicBezTo>
                <a:cubicBezTo>
                  <a:pt x="310524" y="1854920"/>
                  <a:pt x="319098" y="1840441"/>
                  <a:pt x="320622" y="1825393"/>
                </a:cubicBezTo>
                <a:cubicBezTo>
                  <a:pt x="322526" y="1804816"/>
                  <a:pt x="327671" y="1781194"/>
                  <a:pt x="320430" y="1763287"/>
                </a:cubicBezTo>
                <a:cubicBezTo>
                  <a:pt x="303286" y="1721185"/>
                  <a:pt x="317574" y="1687086"/>
                  <a:pt x="334529" y="1650317"/>
                </a:cubicBezTo>
                <a:cubicBezTo>
                  <a:pt x="351293" y="1614120"/>
                  <a:pt x="364628" y="1576019"/>
                  <a:pt x="375678" y="1537537"/>
                </a:cubicBezTo>
                <a:cubicBezTo>
                  <a:pt x="379678" y="1523059"/>
                  <a:pt x="373010" y="1505724"/>
                  <a:pt x="371678" y="1489720"/>
                </a:cubicBezTo>
                <a:cubicBezTo>
                  <a:pt x="371296" y="1484004"/>
                  <a:pt x="370724" y="1477717"/>
                  <a:pt x="372630" y="1472575"/>
                </a:cubicBezTo>
                <a:cubicBezTo>
                  <a:pt x="390919" y="1422854"/>
                  <a:pt x="404825" y="1372368"/>
                  <a:pt x="395301" y="1318456"/>
                </a:cubicBezTo>
                <a:cubicBezTo>
                  <a:pt x="394347" y="1313504"/>
                  <a:pt x="396443" y="1307978"/>
                  <a:pt x="397777" y="1303024"/>
                </a:cubicBezTo>
                <a:cubicBezTo>
                  <a:pt x="404635" y="1278829"/>
                  <a:pt x="415493" y="1255206"/>
                  <a:pt x="417970" y="1230633"/>
                </a:cubicBezTo>
                <a:cubicBezTo>
                  <a:pt x="424066" y="1170051"/>
                  <a:pt x="426544" y="1109091"/>
                  <a:pt x="430544" y="1048125"/>
                </a:cubicBezTo>
                <a:cubicBezTo>
                  <a:pt x="430734" y="1044315"/>
                  <a:pt x="430734" y="1040315"/>
                  <a:pt x="432068" y="1036887"/>
                </a:cubicBezTo>
                <a:cubicBezTo>
                  <a:pt x="440260" y="1014406"/>
                  <a:pt x="437592" y="994785"/>
                  <a:pt x="421972" y="975733"/>
                </a:cubicBezTo>
                <a:cubicBezTo>
                  <a:pt x="415113" y="967350"/>
                  <a:pt x="411493" y="955920"/>
                  <a:pt x="407683" y="945444"/>
                </a:cubicBezTo>
                <a:cubicBezTo>
                  <a:pt x="401967" y="930011"/>
                  <a:pt x="396443" y="914200"/>
                  <a:pt x="392823" y="898198"/>
                </a:cubicBezTo>
                <a:cubicBezTo>
                  <a:pt x="389395" y="882384"/>
                  <a:pt x="384632" y="865430"/>
                  <a:pt x="387299" y="850189"/>
                </a:cubicBezTo>
                <a:cubicBezTo>
                  <a:pt x="392061" y="822756"/>
                  <a:pt x="402729" y="796655"/>
                  <a:pt x="409779" y="769605"/>
                </a:cubicBezTo>
                <a:cubicBezTo>
                  <a:pt x="412255" y="760270"/>
                  <a:pt x="411873" y="749982"/>
                  <a:pt x="412065" y="740268"/>
                </a:cubicBezTo>
                <a:cubicBezTo>
                  <a:pt x="412635" y="717977"/>
                  <a:pt x="407111" y="695116"/>
                  <a:pt x="422924" y="674923"/>
                </a:cubicBezTo>
                <a:cubicBezTo>
                  <a:pt x="437782" y="656255"/>
                  <a:pt x="433402" y="637392"/>
                  <a:pt x="422162" y="617772"/>
                </a:cubicBezTo>
                <a:cubicBezTo>
                  <a:pt x="414159" y="603673"/>
                  <a:pt x="407873" y="587672"/>
                  <a:pt x="404825" y="571860"/>
                </a:cubicBezTo>
                <a:cubicBezTo>
                  <a:pt x="400635" y="550141"/>
                  <a:pt x="398919" y="528615"/>
                  <a:pt x="401397" y="505182"/>
                </a:cubicBezTo>
                <a:cubicBezTo>
                  <a:pt x="403111" y="488607"/>
                  <a:pt x="403873" y="475081"/>
                  <a:pt x="413969" y="462126"/>
                </a:cubicBezTo>
                <a:cubicBezTo>
                  <a:pt x="415493" y="460032"/>
                  <a:pt x="415875" y="456222"/>
                  <a:pt x="415683" y="453364"/>
                </a:cubicBezTo>
                <a:cubicBezTo>
                  <a:pt x="412445" y="415835"/>
                  <a:pt x="414159" y="378686"/>
                  <a:pt x="416448" y="340774"/>
                </a:cubicBezTo>
                <a:cubicBezTo>
                  <a:pt x="419494" y="292579"/>
                  <a:pt x="410541" y="241901"/>
                  <a:pt x="378536" y="200182"/>
                </a:cubicBezTo>
                <a:cubicBezTo>
                  <a:pt x="373772" y="194085"/>
                  <a:pt x="371678" y="184941"/>
                  <a:pt x="370534" y="176939"/>
                </a:cubicBezTo>
                <a:cubicBezTo>
                  <a:pt x="365582" y="139219"/>
                  <a:pt x="362152" y="101308"/>
                  <a:pt x="356628" y="63587"/>
                </a:cubicBezTo>
                <a:cubicBezTo>
                  <a:pt x="353579" y="43012"/>
                  <a:pt x="350911" y="21486"/>
                  <a:pt x="342529" y="2817"/>
                </a:cubicBezTo>
                <a:close/>
              </a:path>
            </a:pathLst>
          </a:custGeom>
          <a:noFill/>
          <a:effectLst>
            <a:outerShdw blurRad="381000" dist="152400" dir="10800000" algn="r" rotWithShape="0">
              <a:prstClr val="black">
                <a:alpha val="10000"/>
              </a:prstClr>
            </a:outerShdw>
          </a:effectLst>
          <a:extLst>
            <a:ext uri="{909E8E84-426E-40DD-AFC4-6F175D3DCCD1}">
              <a14:hiddenFill xmlns:a14="http://schemas.microsoft.com/office/drawing/2010/main">
                <a:solidFill>
                  <a:srgbClr val="FFFFFF"/>
                </a:solidFill>
              </a14:hiddenFill>
            </a:ext>
          </a:extLst>
        </p:spPr>
      </p:pic>
      <p:sp>
        <p:nvSpPr>
          <p:cNvPr id="4103" name="Freeform: Shape 74">
            <a:extLst>
              <a:ext uri="{FF2B5EF4-FFF2-40B4-BE49-F238E27FC236}">
                <a16:creationId xmlns:a16="http://schemas.microsoft.com/office/drawing/2014/main" id="{D891F8D6-850A-4554-AF0F-FC18D0F9D59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28358" y="2991643"/>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CasellaDiTesto 11">
            <a:extLst>
              <a:ext uri="{FF2B5EF4-FFF2-40B4-BE49-F238E27FC236}">
                <a16:creationId xmlns:a16="http://schemas.microsoft.com/office/drawing/2014/main" id="{51106479-F3DC-4968-B835-1CBCEE97D0A7}"/>
              </a:ext>
            </a:extLst>
          </p:cNvPr>
          <p:cNvSpPr txBox="1"/>
          <p:nvPr/>
        </p:nvSpPr>
        <p:spPr>
          <a:xfrm>
            <a:off x="232144" y="232571"/>
            <a:ext cx="7073462" cy="6392857"/>
          </a:xfrm>
        </p:spPr>
        <p:txBody>
          <a:bodyPr vert="horz" lIns="91440" tIns="45720" rIns="91440" bIns="45720" rtlCol="0">
            <a:noAutofit/>
          </a:bodyPr>
          <a:lstStyle/>
          <a:p>
            <a:pPr algn="just">
              <a:lnSpc>
                <a:spcPct val="90000"/>
              </a:lnSpc>
              <a:spcBef>
                <a:spcPts val="0"/>
              </a:spcBef>
              <a:spcAft>
                <a:spcPts val="600"/>
              </a:spcAft>
            </a:pPr>
            <a:r>
              <a:rPr lang="en-US" sz="2400" dirty="0">
                <a:solidFill>
                  <a:schemeClr val="bg1"/>
                </a:solidFill>
                <a:latin typeface="Baskerville Old Face" panose="02020602080505020303" pitchFamily="18" charset="0"/>
              </a:rPr>
              <a:t>Rispetto alle </a:t>
            </a:r>
            <a:r>
              <a:rPr lang="en-US" sz="2400" b="1" i="1" dirty="0">
                <a:solidFill>
                  <a:schemeClr val="bg1"/>
                </a:solidFill>
                <a:latin typeface="Baskerville Old Face" panose="02020602080505020303" pitchFamily="18" charset="0"/>
              </a:rPr>
              <a:t>infant schools</a:t>
            </a:r>
            <a:r>
              <a:rPr lang="en-US" sz="2400" i="1" dirty="0">
                <a:solidFill>
                  <a:schemeClr val="bg1"/>
                </a:solidFill>
                <a:latin typeface="Baskerville Old Face" panose="02020602080505020303" pitchFamily="18" charset="0"/>
              </a:rPr>
              <a:t> </a:t>
            </a:r>
            <a:r>
              <a:rPr lang="en-US" sz="2400" dirty="0">
                <a:solidFill>
                  <a:schemeClr val="bg1"/>
                </a:solidFill>
                <a:latin typeface="Baskerville Old Face" panose="02020602080505020303" pitchFamily="18" charset="0"/>
              </a:rPr>
              <a:t>e alle </a:t>
            </a:r>
            <a:r>
              <a:rPr lang="en-US" sz="2400" b="1" i="1" dirty="0">
                <a:solidFill>
                  <a:schemeClr val="bg1"/>
                </a:solidFill>
                <a:latin typeface="Baskerville Old Face" panose="02020602080505020303" pitchFamily="18" charset="0"/>
              </a:rPr>
              <a:t>nursery schools</a:t>
            </a:r>
            <a:r>
              <a:rPr lang="en-US" sz="2400" dirty="0">
                <a:solidFill>
                  <a:schemeClr val="bg1"/>
                </a:solidFill>
                <a:latin typeface="Baskerville Old Face" panose="02020602080505020303" pitchFamily="18" charset="0"/>
              </a:rPr>
              <a:t>, </a:t>
            </a:r>
            <a:r>
              <a:rPr lang="en-US" sz="2400" dirty="0" err="1">
                <a:solidFill>
                  <a:schemeClr val="bg1"/>
                </a:solidFill>
                <a:latin typeface="Baskerville Old Face" panose="02020602080505020303" pitchFamily="18" charset="0"/>
              </a:rPr>
              <a:t>i</a:t>
            </a:r>
            <a:r>
              <a:rPr lang="en-US" sz="2400" dirty="0">
                <a:solidFill>
                  <a:schemeClr val="bg1"/>
                </a:solidFill>
                <a:latin typeface="Baskerville Old Face" panose="02020602080505020303" pitchFamily="18" charset="0"/>
              </a:rPr>
              <a:t> </a:t>
            </a:r>
            <a:r>
              <a:rPr lang="en-US" sz="2400" dirty="0" err="1">
                <a:solidFill>
                  <a:schemeClr val="bg1"/>
                </a:solidFill>
                <a:latin typeface="Baskerville Old Face" panose="02020602080505020303" pitchFamily="18" charset="0"/>
              </a:rPr>
              <a:t>primi</a:t>
            </a:r>
            <a:r>
              <a:rPr lang="en-US" sz="2400" dirty="0">
                <a:solidFill>
                  <a:schemeClr val="bg1"/>
                </a:solidFill>
                <a:latin typeface="Baskerville Old Face" panose="02020602080505020303" pitchFamily="18" charset="0"/>
              </a:rPr>
              <a:t> </a:t>
            </a:r>
            <a:r>
              <a:rPr lang="en-US" sz="2400" dirty="0" err="1">
                <a:solidFill>
                  <a:schemeClr val="bg1"/>
                </a:solidFill>
                <a:latin typeface="Baskerville Old Face" panose="02020602080505020303" pitchFamily="18" charset="0"/>
              </a:rPr>
              <a:t>asili</a:t>
            </a:r>
            <a:r>
              <a:rPr lang="en-US" sz="2400" dirty="0">
                <a:solidFill>
                  <a:schemeClr val="bg1"/>
                </a:solidFill>
                <a:latin typeface="Baskerville Old Face" panose="02020602080505020303" pitchFamily="18" charset="0"/>
              </a:rPr>
              <a:t> </a:t>
            </a:r>
            <a:r>
              <a:rPr lang="en-US" sz="2400" dirty="0" err="1">
                <a:solidFill>
                  <a:schemeClr val="bg1"/>
                </a:solidFill>
                <a:latin typeface="Baskerville Old Face" panose="02020602080505020303" pitchFamily="18" charset="0"/>
              </a:rPr>
              <a:t>nido</a:t>
            </a:r>
            <a:r>
              <a:rPr lang="en-US" sz="2400" dirty="0">
                <a:solidFill>
                  <a:schemeClr val="bg1"/>
                </a:solidFill>
                <a:latin typeface="Baskerville Old Face" panose="02020602080505020303" pitchFamily="18" charset="0"/>
              </a:rPr>
              <a:t> </a:t>
            </a:r>
            <a:r>
              <a:rPr lang="en-US" sz="2400" dirty="0" err="1">
                <a:solidFill>
                  <a:schemeClr val="bg1"/>
                </a:solidFill>
                <a:latin typeface="Baskerville Old Face" panose="02020602080505020303" pitchFamily="18" charset="0"/>
              </a:rPr>
              <a:t>diurni</a:t>
            </a:r>
            <a:r>
              <a:rPr lang="en-US" sz="2400" dirty="0">
                <a:solidFill>
                  <a:schemeClr val="bg1"/>
                </a:solidFill>
                <a:latin typeface="Baskerville Old Face" panose="02020602080505020303" pitchFamily="18" charset="0"/>
              </a:rPr>
              <a:t>, </a:t>
            </a:r>
            <a:r>
              <a:rPr lang="en-US" sz="2400" b="1" i="1" dirty="0">
                <a:solidFill>
                  <a:schemeClr val="bg1"/>
                </a:solidFill>
                <a:latin typeface="Baskerville Old Face" panose="02020602080505020303" pitchFamily="18" charset="0"/>
              </a:rPr>
              <a:t>day nursery</a:t>
            </a:r>
            <a:r>
              <a:rPr lang="en-US" sz="2400" dirty="0">
                <a:solidFill>
                  <a:schemeClr val="bg1"/>
                </a:solidFill>
                <a:latin typeface="Baskerville Old Face" panose="02020602080505020303" pitchFamily="18" charset="0"/>
              </a:rPr>
              <a:t>, non </a:t>
            </a:r>
            <a:r>
              <a:rPr lang="en-US" sz="2400" dirty="0" err="1">
                <a:solidFill>
                  <a:schemeClr val="bg1"/>
                </a:solidFill>
                <a:latin typeface="Baskerville Old Face" panose="02020602080505020303" pitchFamily="18" charset="0"/>
              </a:rPr>
              <a:t>ebbero</a:t>
            </a:r>
            <a:r>
              <a:rPr lang="en-US" sz="2400" dirty="0">
                <a:solidFill>
                  <a:schemeClr val="bg1"/>
                </a:solidFill>
                <a:latin typeface="Baskerville Old Face" panose="02020602080505020303" pitchFamily="18" charset="0"/>
              </a:rPr>
              <a:t> </a:t>
            </a:r>
            <a:r>
              <a:rPr lang="en-US" sz="2400" dirty="0" err="1">
                <a:solidFill>
                  <a:schemeClr val="bg1"/>
                </a:solidFill>
                <a:latin typeface="Baskerville Old Face" panose="02020602080505020303" pitchFamily="18" charset="0"/>
              </a:rPr>
              <a:t>grande</a:t>
            </a:r>
            <a:r>
              <a:rPr lang="en-US" sz="2400" dirty="0">
                <a:solidFill>
                  <a:schemeClr val="bg1"/>
                </a:solidFill>
                <a:latin typeface="Baskerville Old Face" panose="02020602080505020303" pitchFamily="18" charset="0"/>
              </a:rPr>
              <a:t> </a:t>
            </a:r>
            <a:r>
              <a:rPr lang="en-US" sz="2400" dirty="0" err="1">
                <a:solidFill>
                  <a:schemeClr val="bg1"/>
                </a:solidFill>
                <a:latin typeface="Baskerville Old Face" panose="02020602080505020303" pitchFamily="18" charset="0"/>
              </a:rPr>
              <a:t>diffusione</a:t>
            </a:r>
            <a:r>
              <a:rPr lang="en-US" sz="2400" dirty="0">
                <a:solidFill>
                  <a:schemeClr val="bg1"/>
                </a:solidFill>
                <a:latin typeface="Baskerville Old Face" panose="02020602080505020303" pitchFamily="18" charset="0"/>
              </a:rPr>
              <a:t> in </a:t>
            </a:r>
            <a:r>
              <a:rPr lang="en-US" sz="2400" dirty="0" err="1">
                <a:solidFill>
                  <a:schemeClr val="bg1"/>
                </a:solidFill>
                <a:latin typeface="Baskerville Old Face" panose="02020602080505020303" pitchFamily="18" charset="0"/>
              </a:rPr>
              <a:t>Inghilterra</a:t>
            </a:r>
            <a:r>
              <a:rPr lang="en-US" sz="2400" dirty="0">
                <a:solidFill>
                  <a:schemeClr val="bg1"/>
                </a:solidFill>
                <a:latin typeface="Baskerville Old Face" panose="02020602080505020303" pitchFamily="18" charset="0"/>
              </a:rPr>
              <a:t>, a causa di una </a:t>
            </a:r>
            <a:r>
              <a:rPr lang="en-US" sz="2400" dirty="0" err="1">
                <a:solidFill>
                  <a:schemeClr val="bg1"/>
                </a:solidFill>
                <a:latin typeface="Baskerville Old Face" panose="02020602080505020303" pitchFamily="18" charset="0"/>
              </a:rPr>
              <a:t>serie</a:t>
            </a:r>
            <a:r>
              <a:rPr lang="en-US" sz="2400" dirty="0">
                <a:solidFill>
                  <a:schemeClr val="bg1"/>
                </a:solidFill>
                <a:latin typeface="Baskerville Old Face" panose="02020602080505020303" pitchFamily="18" charset="0"/>
              </a:rPr>
              <a:t> di </a:t>
            </a:r>
            <a:r>
              <a:rPr lang="en-US" sz="2400" dirty="0" err="1">
                <a:solidFill>
                  <a:schemeClr val="bg1"/>
                </a:solidFill>
                <a:latin typeface="Baskerville Old Face" panose="02020602080505020303" pitchFamily="18" charset="0"/>
              </a:rPr>
              <a:t>fattori</a:t>
            </a:r>
            <a:r>
              <a:rPr lang="en-US" sz="2400" dirty="0">
                <a:solidFill>
                  <a:schemeClr val="bg1"/>
                </a:solidFill>
                <a:latin typeface="Baskerville Old Face" panose="02020602080505020303" pitchFamily="18" charset="0"/>
              </a:rPr>
              <a:t> </a:t>
            </a:r>
            <a:r>
              <a:rPr lang="en-US" sz="2400" dirty="0" err="1">
                <a:solidFill>
                  <a:schemeClr val="bg1"/>
                </a:solidFill>
                <a:latin typeface="Baskerville Old Face" panose="02020602080505020303" pitchFamily="18" charset="0"/>
              </a:rPr>
              <a:t>culturali</a:t>
            </a:r>
            <a:r>
              <a:rPr lang="en-US" sz="2400" dirty="0">
                <a:solidFill>
                  <a:schemeClr val="bg1"/>
                </a:solidFill>
                <a:latin typeface="Baskerville Old Face" panose="02020602080505020303" pitchFamily="18" charset="0"/>
              </a:rPr>
              <a:t> ed economici: </a:t>
            </a:r>
          </a:p>
          <a:p>
            <a:pPr marL="457200" indent="-342900" algn="just">
              <a:lnSpc>
                <a:spcPct val="90000"/>
              </a:lnSpc>
              <a:spcBef>
                <a:spcPts val="0"/>
              </a:spcBef>
              <a:spcAft>
                <a:spcPts val="600"/>
              </a:spcAft>
              <a:buFont typeface="Wingdings" panose="05000000000000000000" pitchFamily="2" charset="2"/>
              <a:buChar char="Ø"/>
            </a:pPr>
            <a:r>
              <a:rPr lang="en-US" sz="2400" dirty="0">
                <a:solidFill>
                  <a:schemeClr val="bg1"/>
                </a:solidFill>
                <a:latin typeface="Baskerville Old Face" panose="02020602080505020303" pitchFamily="18" charset="0"/>
              </a:rPr>
              <a:t>il </a:t>
            </a:r>
            <a:r>
              <a:rPr lang="en-US" sz="2400" dirty="0" err="1">
                <a:solidFill>
                  <a:schemeClr val="bg1"/>
                </a:solidFill>
                <a:latin typeface="Baskerville Old Face" panose="02020602080505020303" pitchFamily="18" charset="0"/>
              </a:rPr>
              <a:t>primato</a:t>
            </a:r>
            <a:r>
              <a:rPr lang="en-US" sz="2400" dirty="0">
                <a:solidFill>
                  <a:schemeClr val="bg1"/>
                </a:solidFill>
                <a:latin typeface="Baskerville Old Face" panose="02020602080505020303" pitchFamily="18" charset="0"/>
              </a:rPr>
              <a:t> </a:t>
            </a:r>
            <a:r>
              <a:rPr lang="en-US" sz="2400" dirty="0" err="1">
                <a:solidFill>
                  <a:schemeClr val="bg1"/>
                </a:solidFill>
                <a:latin typeface="Baskerville Old Face" panose="02020602080505020303" pitchFamily="18" charset="0"/>
              </a:rPr>
              <a:t>dell’educazione</a:t>
            </a:r>
            <a:r>
              <a:rPr lang="en-US" sz="2400" dirty="0">
                <a:solidFill>
                  <a:schemeClr val="bg1"/>
                </a:solidFill>
                <a:latin typeface="Baskerville Old Face" panose="02020602080505020303" pitchFamily="18" charset="0"/>
              </a:rPr>
              <a:t> </a:t>
            </a:r>
            <a:r>
              <a:rPr lang="en-US" sz="2400" dirty="0" err="1">
                <a:solidFill>
                  <a:schemeClr val="bg1"/>
                </a:solidFill>
                <a:latin typeface="Baskerville Old Face" panose="02020602080505020303" pitchFamily="18" charset="0"/>
              </a:rPr>
              <a:t>dei</a:t>
            </a:r>
            <a:r>
              <a:rPr lang="en-US" sz="2400" dirty="0">
                <a:solidFill>
                  <a:schemeClr val="bg1"/>
                </a:solidFill>
                <a:latin typeface="Baskerville Old Face" panose="02020602080505020303" pitchFamily="18" charset="0"/>
              </a:rPr>
              <a:t> bambini in </a:t>
            </a:r>
            <a:r>
              <a:rPr lang="en-US" sz="2400" dirty="0" err="1">
                <a:solidFill>
                  <a:schemeClr val="bg1"/>
                </a:solidFill>
                <a:latin typeface="Baskerville Old Face" panose="02020602080505020303" pitchFamily="18" charset="0"/>
              </a:rPr>
              <a:t>famiglia</a:t>
            </a:r>
            <a:r>
              <a:rPr lang="en-US" sz="2400" dirty="0">
                <a:solidFill>
                  <a:schemeClr val="bg1"/>
                </a:solidFill>
                <a:latin typeface="Baskerville Old Face" panose="02020602080505020303" pitchFamily="18" charset="0"/>
              </a:rPr>
              <a:t>;</a:t>
            </a:r>
          </a:p>
          <a:p>
            <a:pPr marL="457200" indent="-342900" algn="just">
              <a:lnSpc>
                <a:spcPct val="90000"/>
              </a:lnSpc>
              <a:spcBef>
                <a:spcPts val="0"/>
              </a:spcBef>
              <a:spcAft>
                <a:spcPts val="600"/>
              </a:spcAft>
              <a:buFont typeface="Wingdings" panose="05000000000000000000" pitchFamily="2" charset="2"/>
              <a:buChar char="Ø"/>
            </a:pPr>
            <a:r>
              <a:rPr lang="en-US" sz="2400" dirty="0">
                <a:solidFill>
                  <a:schemeClr val="bg1"/>
                </a:solidFill>
                <a:latin typeface="Baskerville Old Face" panose="02020602080505020303" pitchFamily="18" charset="0"/>
              </a:rPr>
              <a:t>la </a:t>
            </a:r>
            <a:r>
              <a:rPr lang="en-US" sz="2400" dirty="0" err="1">
                <a:solidFill>
                  <a:schemeClr val="bg1"/>
                </a:solidFill>
                <a:latin typeface="Baskerville Old Face" panose="02020602080505020303" pitchFamily="18" charset="0"/>
              </a:rPr>
              <a:t>legislazione</a:t>
            </a:r>
            <a:r>
              <a:rPr lang="en-US" sz="2400" dirty="0">
                <a:solidFill>
                  <a:schemeClr val="bg1"/>
                </a:solidFill>
                <a:latin typeface="Baskerville Old Face" panose="02020602080505020303" pitchFamily="18" charset="0"/>
              </a:rPr>
              <a:t> per </a:t>
            </a:r>
            <a:r>
              <a:rPr lang="en-US" sz="2400" dirty="0" err="1">
                <a:solidFill>
                  <a:schemeClr val="bg1"/>
                </a:solidFill>
                <a:latin typeface="Baskerville Old Face" panose="02020602080505020303" pitchFamily="18" charset="0"/>
              </a:rPr>
              <a:t>l’assistenza</a:t>
            </a:r>
            <a:r>
              <a:rPr lang="en-US" sz="2400" dirty="0">
                <a:solidFill>
                  <a:schemeClr val="bg1"/>
                </a:solidFill>
                <a:latin typeface="Baskerville Old Face" panose="02020602080505020303" pitchFamily="18" charset="0"/>
              </a:rPr>
              <a:t> </a:t>
            </a:r>
            <a:r>
              <a:rPr lang="en-US" sz="2400" dirty="0" err="1">
                <a:solidFill>
                  <a:schemeClr val="bg1"/>
                </a:solidFill>
                <a:latin typeface="Baskerville Old Face" panose="02020602080505020303" pitchFamily="18" charset="0"/>
              </a:rPr>
              <a:t>all’infanzia</a:t>
            </a:r>
            <a:r>
              <a:rPr lang="en-US" sz="2400" dirty="0">
                <a:solidFill>
                  <a:schemeClr val="bg1"/>
                </a:solidFill>
                <a:latin typeface="Baskerville Old Face" panose="02020602080505020303" pitchFamily="18" charset="0"/>
              </a:rPr>
              <a:t> non </a:t>
            </a:r>
            <a:r>
              <a:rPr lang="en-US" sz="2400" dirty="0" err="1">
                <a:solidFill>
                  <a:schemeClr val="bg1"/>
                </a:solidFill>
                <a:latin typeface="Baskerville Old Face" panose="02020602080505020303" pitchFamily="18" charset="0"/>
              </a:rPr>
              <a:t>attribuiva</a:t>
            </a:r>
            <a:r>
              <a:rPr lang="en-US" sz="2400" dirty="0">
                <a:solidFill>
                  <a:schemeClr val="bg1"/>
                </a:solidFill>
                <a:latin typeface="Baskerville Old Face" panose="02020602080505020303" pitchFamily="18" charset="0"/>
              </a:rPr>
              <a:t> a </a:t>
            </a:r>
            <a:r>
              <a:rPr lang="en-US" sz="2400" dirty="0" err="1">
                <a:solidFill>
                  <a:schemeClr val="bg1"/>
                </a:solidFill>
                <a:latin typeface="Baskerville Old Face" panose="02020602080505020303" pitchFamily="18" charset="0"/>
              </a:rPr>
              <a:t>queste</a:t>
            </a:r>
            <a:r>
              <a:rPr lang="en-US" sz="2400" dirty="0">
                <a:solidFill>
                  <a:schemeClr val="bg1"/>
                </a:solidFill>
                <a:latin typeface="Baskerville Old Face" panose="02020602080505020303" pitchFamily="18" charset="0"/>
              </a:rPr>
              <a:t> </a:t>
            </a:r>
            <a:r>
              <a:rPr lang="en-US" sz="2400" dirty="0" err="1">
                <a:solidFill>
                  <a:schemeClr val="bg1"/>
                </a:solidFill>
                <a:latin typeface="Baskerville Old Face" panose="02020602080505020303" pitchFamily="18" charset="0"/>
              </a:rPr>
              <a:t>istituzioni</a:t>
            </a:r>
            <a:r>
              <a:rPr lang="en-US" sz="2400" dirty="0">
                <a:solidFill>
                  <a:schemeClr val="bg1"/>
                </a:solidFill>
                <a:latin typeface="Baskerville Old Face" panose="02020602080505020303" pitchFamily="18" charset="0"/>
              </a:rPr>
              <a:t> lo </a:t>
            </a:r>
            <a:r>
              <a:rPr lang="en-US" sz="2400" dirty="0" err="1">
                <a:solidFill>
                  <a:schemeClr val="bg1"/>
                </a:solidFill>
                <a:latin typeface="Baskerville Old Face" panose="02020602080505020303" pitchFamily="18" charset="0"/>
              </a:rPr>
              <a:t>stesso</a:t>
            </a:r>
            <a:r>
              <a:rPr lang="en-US" sz="2400" dirty="0">
                <a:solidFill>
                  <a:schemeClr val="bg1"/>
                </a:solidFill>
                <a:latin typeface="Baskerville Old Face" panose="02020602080505020303" pitchFamily="18" charset="0"/>
              </a:rPr>
              <a:t> </a:t>
            </a:r>
            <a:r>
              <a:rPr lang="en-US" sz="2400" dirty="0" err="1">
                <a:solidFill>
                  <a:schemeClr val="bg1"/>
                </a:solidFill>
                <a:latin typeface="Baskerville Old Face" panose="02020602080505020303" pitchFamily="18" charset="0"/>
              </a:rPr>
              <a:t>ruolo</a:t>
            </a:r>
            <a:r>
              <a:rPr lang="en-US" sz="2400" dirty="0">
                <a:solidFill>
                  <a:schemeClr val="bg1"/>
                </a:solidFill>
                <a:latin typeface="Baskerville Old Face" panose="02020602080505020303" pitchFamily="18" charset="0"/>
              </a:rPr>
              <a:t> di quelle </a:t>
            </a:r>
            <a:r>
              <a:rPr lang="en-US" sz="2400" dirty="0" err="1">
                <a:solidFill>
                  <a:schemeClr val="bg1"/>
                </a:solidFill>
                <a:latin typeface="Baskerville Old Face" panose="02020602080505020303" pitchFamily="18" charset="0"/>
              </a:rPr>
              <a:t>francesi</a:t>
            </a:r>
            <a:r>
              <a:rPr lang="en-US" sz="2400" dirty="0">
                <a:solidFill>
                  <a:schemeClr val="bg1"/>
                </a:solidFill>
                <a:latin typeface="Baskerville Old Face" panose="02020602080505020303" pitchFamily="18" charset="0"/>
              </a:rPr>
              <a:t>, né </a:t>
            </a:r>
            <a:r>
              <a:rPr lang="en-US" sz="2400" dirty="0" err="1">
                <a:solidFill>
                  <a:schemeClr val="bg1"/>
                </a:solidFill>
                <a:latin typeface="Baskerville Old Face" panose="02020602080505020303" pitchFamily="18" charset="0"/>
              </a:rPr>
              <a:t>nella</a:t>
            </a:r>
            <a:r>
              <a:rPr lang="en-US" sz="2400" dirty="0">
                <a:solidFill>
                  <a:schemeClr val="bg1"/>
                </a:solidFill>
                <a:latin typeface="Baskerville Old Face" panose="02020602080505020303" pitchFamily="18" charset="0"/>
              </a:rPr>
              <a:t> </a:t>
            </a:r>
            <a:r>
              <a:rPr lang="en-US" sz="2400" dirty="0" err="1">
                <a:solidFill>
                  <a:schemeClr val="bg1"/>
                </a:solidFill>
                <a:latin typeface="Baskerville Old Face" panose="02020602080505020303" pitchFamily="18" charset="0"/>
              </a:rPr>
              <a:t>prevenzione</a:t>
            </a:r>
            <a:r>
              <a:rPr lang="en-US" sz="2400" dirty="0">
                <a:solidFill>
                  <a:schemeClr val="bg1"/>
                </a:solidFill>
                <a:latin typeface="Baskerville Old Face" panose="02020602080505020303" pitchFamily="18" charset="0"/>
              </a:rPr>
              <a:t> </a:t>
            </a:r>
            <a:r>
              <a:rPr lang="en-US" sz="2400" dirty="0" err="1">
                <a:solidFill>
                  <a:schemeClr val="bg1"/>
                </a:solidFill>
                <a:latin typeface="Baskerville Old Face" panose="02020602080505020303" pitchFamily="18" charset="0"/>
              </a:rPr>
              <a:t>della</a:t>
            </a:r>
            <a:r>
              <a:rPr lang="en-US" sz="2400" dirty="0">
                <a:solidFill>
                  <a:schemeClr val="bg1"/>
                </a:solidFill>
                <a:latin typeface="Baskerville Old Face" panose="02020602080505020303" pitchFamily="18" charset="0"/>
              </a:rPr>
              <a:t> </a:t>
            </a:r>
            <a:r>
              <a:rPr lang="en-US" sz="2400" dirty="0" err="1">
                <a:solidFill>
                  <a:schemeClr val="bg1"/>
                </a:solidFill>
                <a:latin typeface="Baskerville Old Face" panose="02020602080505020303" pitchFamily="18" charset="0"/>
              </a:rPr>
              <a:t>mortalità</a:t>
            </a:r>
            <a:r>
              <a:rPr lang="en-US" sz="2400" dirty="0">
                <a:solidFill>
                  <a:schemeClr val="bg1"/>
                </a:solidFill>
                <a:latin typeface="Baskerville Old Face" panose="02020602080505020303" pitchFamily="18" charset="0"/>
              </a:rPr>
              <a:t> infantile, né sotto il </a:t>
            </a:r>
            <a:r>
              <a:rPr lang="en-US" sz="2400" dirty="0" err="1">
                <a:solidFill>
                  <a:schemeClr val="bg1"/>
                </a:solidFill>
                <a:latin typeface="Baskerville Old Face" panose="02020602080505020303" pitchFamily="18" charset="0"/>
              </a:rPr>
              <a:t>profilo</a:t>
            </a:r>
            <a:r>
              <a:rPr lang="en-US" sz="2400" dirty="0">
                <a:solidFill>
                  <a:schemeClr val="bg1"/>
                </a:solidFill>
                <a:latin typeface="Baskerville Old Face" panose="02020602080505020303" pitchFamily="18" charset="0"/>
              </a:rPr>
              <a:t> </a:t>
            </a:r>
            <a:r>
              <a:rPr lang="en-US" sz="2400" dirty="0" err="1">
                <a:solidFill>
                  <a:schemeClr val="bg1"/>
                </a:solidFill>
                <a:latin typeface="Baskerville Old Face" panose="02020602080505020303" pitchFamily="18" charset="0"/>
              </a:rPr>
              <a:t>dell’emancipazione</a:t>
            </a:r>
            <a:r>
              <a:rPr lang="en-US" sz="2400" dirty="0">
                <a:solidFill>
                  <a:schemeClr val="bg1"/>
                </a:solidFill>
                <a:latin typeface="Baskerville Old Face" panose="02020602080505020303" pitchFamily="18" charset="0"/>
              </a:rPr>
              <a:t> </a:t>
            </a:r>
            <a:r>
              <a:rPr lang="en-US" sz="2400" dirty="0" err="1">
                <a:solidFill>
                  <a:schemeClr val="bg1"/>
                </a:solidFill>
                <a:latin typeface="Baskerville Old Face" panose="02020602080505020303" pitchFamily="18" charset="0"/>
              </a:rPr>
              <a:t>femminile</a:t>
            </a:r>
            <a:r>
              <a:rPr lang="en-US" sz="2400" dirty="0">
                <a:solidFill>
                  <a:schemeClr val="bg1"/>
                </a:solidFill>
                <a:latin typeface="Baskerville Old Face" panose="02020602080505020303" pitchFamily="18" charset="0"/>
              </a:rPr>
              <a:t>;</a:t>
            </a:r>
          </a:p>
          <a:p>
            <a:pPr marL="457200" indent="-342900" algn="just">
              <a:lnSpc>
                <a:spcPct val="90000"/>
              </a:lnSpc>
              <a:spcBef>
                <a:spcPts val="0"/>
              </a:spcBef>
              <a:spcAft>
                <a:spcPts val="600"/>
              </a:spcAft>
              <a:buFont typeface="Wingdings" panose="05000000000000000000" pitchFamily="2" charset="2"/>
              <a:buChar char="Ø"/>
            </a:pPr>
            <a:r>
              <a:rPr lang="en-US" sz="2400" dirty="0" err="1">
                <a:solidFill>
                  <a:schemeClr val="bg1"/>
                </a:solidFill>
                <a:latin typeface="Baskerville Old Face" panose="02020602080505020303" pitchFamily="18" charset="0"/>
              </a:rPr>
              <a:t>questo</a:t>
            </a:r>
            <a:r>
              <a:rPr lang="en-US" sz="2400" dirty="0">
                <a:solidFill>
                  <a:schemeClr val="bg1"/>
                </a:solidFill>
                <a:latin typeface="Baskerville Old Face" panose="02020602080505020303" pitchFamily="18" charset="0"/>
              </a:rPr>
              <a:t> </a:t>
            </a:r>
            <a:r>
              <a:rPr lang="en-US" sz="2400" dirty="0" err="1">
                <a:solidFill>
                  <a:schemeClr val="bg1"/>
                </a:solidFill>
                <a:latin typeface="Baskerville Old Face" panose="02020602080505020303" pitchFamily="18" charset="0"/>
              </a:rPr>
              <a:t>genere</a:t>
            </a:r>
            <a:r>
              <a:rPr lang="en-US" sz="2400" dirty="0">
                <a:solidFill>
                  <a:schemeClr val="bg1"/>
                </a:solidFill>
                <a:latin typeface="Baskerville Old Face" panose="02020602080505020303" pitchFamily="18" charset="0"/>
              </a:rPr>
              <a:t> di </a:t>
            </a:r>
            <a:r>
              <a:rPr lang="en-US" sz="2400" dirty="0" err="1">
                <a:solidFill>
                  <a:schemeClr val="bg1"/>
                </a:solidFill>
                <a:latin typeface="Baskerville Old Face" panose="02020602080505020303" pitchFamily="18" charset="0"/>
              </a:rPr>
              <a:t>istituzioni</a:t>
            </a:r>
            <a:r>
              <a:rPr lang="en-US" sz="2400" dirty="0">
                <a:solidFill>
                  <a:schemeClr val="bg1"/>
                </a:solidFill>
                <a:latin typeface="Baskerville Old Face" panose="02020602080505020303" pitchFamily="18" charset="0"/>
              </a:rPr>
              <a:t> </a:t>
            </a:r>
            <a:r>
              <a:rPr lang="en-US" sz="2400" dirty="0" err="1">
                <a:solidFill>
                  <a:schemeClr val="bg1"/>
                </a:solidFill>
                <a:latin typeface="Baskerville Old Face" panose="02020602080505020303" pitchFamily="18" charset="0"/>
              </a:rPr>
              <a:t>doveva</a:t>
            </a:r>
            <a:r>
              <a:rPr lang="en-US" sz="2400" dirty="0">
                <a:solidFill>
                  <a:schemeClr val="bg1"/>
                </a:solidFill>
                <a:latin typeface="Baskerville Old Face" panose="02020602080505020303" pitchFamily="18" charset="0"/>
              </a:rPr>
              <a:t> </a:t>
            </a:r>
            <a:r>
              <a:rPr lang="en-US" sz="2400" dirty="0" err="1">
                <a:solidFill>
                  <a:schemeClr val="bg1"/>
                </a:solidFill>
                <a:latin typeface="Baskerville Old Face" panose="02020602080505020303" pitchFamily="18" charset="0"/>
              </a:rPr>
              <a:t>affrontare</a:t>
            </a:r>
            <a:r>
              <a:rPr lang="en-US" sz="2400" dirty="0">
                <a:solidFill>
                  <a:schemeClr val="bg1"/>
                </a:solidFill>
                <a:latin typeface="Baskerville Old Face" panose="02020602080505020303" pitchFamily="18" charset="0"/>
              </a:rPr>
              <a:t> </a:t>
            </a:r>
            <a:r>
              <a:rPr lang="en-US" sz="2400" dirty="0" err="1">
                <a:solidFill>
                  <a:schemeClr val="bg1"/>
                </a:solidFill>
                <a:latin typeface="Baskerville Old Face" panose="02020602080505020303" pitchFamily="18" charset="0"/>
              </a:rPr>
              <a:t>ingenti</a:t>
            </a:r>
            <a:r>
              <a:rPr lang="en-US" sz="2400" dirty="0">
                <a:solidFill>
                  <a:schemeClr val="bg1"/>
                </a:solidFill>
                <a:latin typeface="Baskerville Old Face" panose="02020602080505020303" pitchFamily="18" charset="0"/>
              </a:rPr>
              <a:t> </a:t>
            </a:r>
            <a:r>
              <a:rPr lang="en-US" sz="2400" dirty="0" err="1">
                <a:solidFill>
                  <a:schemeClr val="bg1"/>
                </a:solidFill>
                <a:latin typeface="Baskerville Old Face" panose="02020602080505020303" pitchFamily="18" charset="0"/>
              </a:rPr>
              <a:t>spese</a:t>
            </a:r>
            <a:r>
              <a:rPr lang="en-US" sz="2400" dirty="0">
                <a:solidFill>
                  <a:schemeClr val="bg1"/>
                </a:solidFill>
                <a:latin typeface="Baskerville Old Face" panose="02020602080505020303" pitchFamily="18" charset="0"/>
              </a:rPr>
              <a:t> di </a:t>
            </a:r>
            <a:r>
              <a:rPr lang="en-US" sz="2400" dirty="0" err="1">
                <a:solidFill>
                  <a:schemeClr val="bg1"/>
                </a:solidFill>
                <a:latin typeface="Baskerville Old Face" panose="02020602080505020303" pitchFamily="18" charset="0"/>
              </a:rPr>
              <a:t>mantenimento</a:t>
            </a:r>
            <a:r>
              <a:rPr lang="en-US" sz="2400" dirty="0">
                <a:solidFill>
                  <a:schemeClr val="bg1"/>
                </a:solidFill>
                <a:latin typeface="Baskerville Old Face" panose="02020602080505020303" pitchFamily="18" charset="0"/>
              </a:rPr>
              <a:t>.</a:t>
            </a:r>
          </a:p>
          <a:p>
            <a:pPr marL="0" indent="-228600" algn="just">
              <a:lnSpc>
                <a:spcPct val="90000"/>
              </a:lnSpc>
              <a:spcBef>
                <a:spcPts val="0"/>
              </a:spcBef>
              <a:spcAft>
                <a:spcPts val="600"/>
              </a:spcAft>
              <a:buFont typeface="Arial" panose="020B0604020202020204" pitchFamily="34" charset="0"/>
              <a:buChar char="•"/>
            </a:pPr>
            <a:endParaRPr lang="en-US" sz="2400" dirty="0">
              <a:solidFill>
                <a:schemeClr val="bg1"/>
              </a:solidFill>
              <a:latin typeface="Baskerville Old Face" panose="02020602080505020303" pitchFamily="18" charset="0"/>
            </a:endParaRPr>
          </a:p>
          <a:p>
            <a:pPr algn="just">
              <a:lnSpc>
                <a:spcPct val="90000"/>
              </a:lnSpc>
              <a:spcBef>
                <a:spcPts val="0"/>
              </a:spcBef>
              <a:spcAft>
                <a:spcPts val="600"/>
              </a:spcAft>
            </a:pPr>
            <a:r>
              <a:rPr lang="en-US" sz="2400" dirty="0">
                <a:solidFill>
                  <a:schemeClr val="bg1"/>
                </a:solidFill>
                <a:latin typeface="Baskerville Old Face" panose="02020602080505020303" pitchFamily="18" charset="0"/>
              </a:rPr>
              <a:t>Le </a:t>
            </a:r>
            <a:r>
              <a:rPr lang="en-US" sz="2400" b="1" i="1" dirty="0">
                <a:solidFill>
                  <a:schemeClr val="bg1"/>
                </a:solidFill>
                <a:latin typeface="Baskerville Old Face" panose="02020602080505020303" pitchFamily="18" charset="0"/>
              </a:rPr>
              <a:t>day nurseries</a:t>
            </a:r>
            <a:r>
              <a:rPr lang="en-US" sz="2400" b="1" dirty="0">
                <a:solidFill>
                  <a:schemeClr val="bg1"/>
                </a:solidFill>
                <a:latin typeface="Baskerville Old Face" panose="02020602080505020303" pitchFamily="18" charset="0"/>
              </a:rPr>
              <a:t> </a:t>
            </a:r>
            <a:r>
              <a:rPr lang="en-US" sz="2400" dirty="0" err="1">
                <a:solidFill>
                  <a:schemeClr val="bg1"/>
                </a:solidFill>
                <a:latin typeface="Baskerville Old Face" panose="02020602080505020303" pitchFamily="18" charset="0"/>
              </a:rPr>
              <a:t>generalmente</a:t>
            </a:r>
            <a:r>
              <a:rPr lang="en-US" sz="2400" dirty="0">
                <a:solidFill>
                  <a:schemeClr val="bg1"/>
                </a:solidFill>
                <a:latin typeface="Baskerville Old Face" panose="02020602080505020303" pitchFamily="18" charset="0"/>
              </a:rPr>
              <a:t> </a:t>
            </a:r>
            <a:r>
              <a:rPr lang="en-US" sz="2400" dirty="0" err="1">
                <a:solidFill>
                  <a:schemeClr val="bg1"/>
                </a:solidFill>
                <a:latin typeface="Baskerville Old Face" panose="02020602080505020303" pitchFamily="18" charset="0"/>
              </a:rPr>
              <a:t>si</a:t>
            </a:r>
            <a:r>
              <a:rPr lang="en-US" sz="2400" dirty="0">
                <a:solidFill>
                  <a:schemeClr val="bg1"/>
                </a:solidFill>
                <a:latin typeface="Baskerville Old Face" panose="02020602080505020303" pitchFamily="18" charset="0"/>
              </a:rPr>
              <a:t> </a:t>
            </a:r>
            <a:r>
              <a:rPr lang="en-US" sz="2400" dirty="0" err="1">
                <a:solidFill>
                  <a:schemeClr val="bg1"/>
                </a:solidFill>
                <a:latin typeface="Baskerville Old Face" panose="02020602080505020303" pitchFamily="18" charset="0"/>
              </a:rPr>
              <a:t>occupavano</a:t>
            </a:r>
            <a:r>
              <a:rPr lang="en-US" sz="2400" dirty="0">
                <a:solidFill>
                  <a:schemeClr val="bg1"/>
                </a:solidFill>
                <a:latin typeface="Baskerville Old Face" panose="02020602080505020303" pitchFamily="18" charset="0"/>
              </a:rPr>
              <a:t> di bambini di </a:t>
            </a:r>
            <a:r>
              <a:rPr lang="en-US" sz="2400" dirty="0" err="1">
                <a:solidFill>
                  <a:schemeClr val="bg1"/>
                </a:solidFill>
                <a:latin typeface="Baskerville Old Face" panose="02020602080505020303" pitchFamily="18" charset="0"/>
              </a:rPr>
              <a:t>età</a:t>
            </a:r>
            <a:r>
              <a:rPr lang="en-US" sz="2400" dirty="0">
                <a:solidFill>
                  <a:schemeClr val="bg1"/>
                </a:solidFill>
                <a:latin typeface="Baskerville Old Face" panose="02020602080505020303" pitchFamily="18" charset="0"/>
              </a:rPr>
              <a:t> </a:t>
            </a:r>
            <a:r>
              <a:rPr lang="en-US" sz="2400" dirty="0" err="1">
                <a:solidFill>
                  <a:schemeClr val="bg1"/>
                </a:solidFill>
                <a:latin typeface="Baskerville Old Face" panose="02020602080505020303" pitchFamily="18" charset="0"/>
              </a:rPr>
              <a:t>compresa</a:t>
            </a:r>
            <a:r>
              <a:rPr lang="en-US" sz="2400" dirty="0">
                <a:solidFill>
                  <a:schemeClr val="bg1"/>
                </a:solidFill>
                <a:latin typeface="Baskerville Old Face" panose="02020602080505020303" pitchFamily="18" charset="0"/>
              </a:rPr>
              <a:t> </a:t>
            </a:r>
            <a:r>
              <a:rPr lang="en-US" sz="2400" dirty="0" err="1">
                <a:solidFill>
                  <a:schemeClr val="bg1"/>
                </a:solidFill>
                <a:latin typeface="Baskerville Old Face" panose="02020602080505020303" pitchFamily="18" charset="0"/>
              </a:rPr>
              <a:t>tra</a:t>
            </a:r>
            <a:r>
              <a:rPr lang="en-US" sz="2400" dirty="0">
                <a:solidFill>
                  <a:schemeClr val="bg1"/>
                </a:solidFill>
                <a:latin typeface="Baskerville Old Face" panose="02020602080505020303" pitchFamily="18" charset="0"/>
              </a:rPr>
              <a:t> un mese e 3 anni, </a:t>
            </a:r>
            <a:r>
              <a:rPr lang="en-US" sz="2400" dirty="0" err="1">
                <a:solidFill>
                  <a:schemeClr val="bg1"/>
                </a:solidFill>
                <a:latin typeface="Baskerville Old Face" panose="02020602080505020303" pitchFamily="18" charset="0"/>
              </a:rPr>
              <a:t>avevano</a:t>
            </a:r>
            <a:r>
              <a:rPr lang="en-US" sz="2400" dirty="0">
                <a:solidFill>
                  <a:schemeClr val="bg1"/>
                </a:solidFill>
                <a:latin typeface="Baskerville Old Face" panose="02020602080505020303" pitchFamily="18" charset="0"/>
              </a:rPr>
              <a:t> lo </a:t>
            </a:r>
            <a:r>
              <a:rPr lang="en-US" sz="2400" dirty="0" err="1">
                <a:solidFill>
                  <a:schemeClr val="bg1"/>
                </a:solidFill>
                <a:latin typeface="Baskerville Old Face" panose="02020602080505020303" pitchFamily="18" charset="0"/>
              </a:rPr>
              <a:t>scopo</a:t>
            </a:r>
            <a:r>
              <a:rPr lang="en-US" sz="2400" dirty="0">
                <a:solidFill>
                  <a:schemeClr val="bg1"/>
                </a:solidFill>
                <a:latin typeface="Baskerville Old Face" panose="02020602080505020303" pitchFamily="18" charset="0"/>
              </a:rPr>
              <a:t> di </a:t>
            </a:r>
            <a:r>
              <a:rPr lang="en-US" sz="2400" dirty="0" err="1">
                <a:solidFill>
                  <a:schemeClr val="bg1"/>
                </a:solidFill>
                <a:latin typeface="Baskerville Old Face" panose="02020602080505020303" pitchFamily="18" charset="0"/>
              </a:rPr>
              <a:t>agevolare</a:t>
            </a:r>
            <a:r>
              <a:rPr lang="en-US" sz="2400" dirty="0">
                <a:solidFill>
                  <a:schemeClr val="bg1"/>
                </a:solidFill>
                <a:latin typeface="Baskerville Old Face" panose="02020602080505020303" pitchFamily="18" charset="0"/>
              </a:rPr>
              <a:t> le </a:t>
            </a:r>
            <a:r>
              <a:rPr lang="en-US" sz="2400" dirty="0" err="1">
                <a:solidFill>
                  <a:schemeClr val="bg1"/>
                </a:solidFill>
                <a:latin typeface="Baskerville Old Face" panose="02020602080505020303" pitchFamily="18" charset="0"/>
              </a:rPr>
              <a:t>donne</a:t>
            </a:r>
            <a:r>
              <a:rPr lang="en-US" sz="2400" dirty="0">
                <a:solidFill>
                  <a:schemeClr val="bg1"/>
                </a:solidFill>
                <a:latin typeface="Baskerville Old Face" panose="02020602080505020303" pitchFamily="18" charset="0"/>
              </a:rPr>
              <a:t> </a:t>
            </a:r>
            <a:r>
              <a:rPr lang="en-US" sz="2400" dirty="0" err="1">
                <a:solidFill>
                  <a:schemeClr val="bg1"/>
                </a:solidFill>
                <a:latin typeface="Baskerville Old Face" panose="02020602080505020303" pitchFamily="18" charset="0"/>
              </a:rPr>
              <a:t>impegnate</a:t>
            </a:r>
            <a:r>
              <a:rPr lang="en-US" sz="2400" dirty="0">
                <a:solidFill>
                  <a:schemeClr val="bg1"/>
                </a:solidFill>
                <a:latin typeface="Baskerville Old Face" panose="02020602080505020303" pitchFamily="18" charset="0"/>
              </a:rPr>
              <a:t> </a:t>
            </a:r>
            <a:r>
              <a:rPr lang="en-US" sz="2400" dirty="0" err="1">
                <a:solidFill>
                  <a:schemeClr val="bg1"/>
                </a:solidFill>
                <a:latin typeface="Baskerville Old Face" panose="02020602080505020303" pitchFamily="18" charset="0"/>
              </a:rPr>
              <a:t>nell’industria</a:t>
            </a:r>
            <a:r>
              <a:rPr lang="en-US" sz="2400" dirty="0">
                <a:solidFill>
                  <a:schemeClr val="bg1"/>
                </a:solidFill>
                <a:latin typeface="Baskerville Old Face" panose="02020602080505020303" pitchFamily="18" charset="0"/>
              </a:rPr>
              <a:t> </a:t>
            </a:r>
            <a:r>
              <a:rPr lang="en-US" sz="2400" dirty="0" err="1">
                <a:solidFill>
                  <a:schemeClr val="bg1"/>
                </a:solidFill>
                <a:latin typeface="Baskerville Old Face" panose="02020602080505020303" pitchFamily="18" charset="0"/>
              </a:rPr>
              <a:t>manifatturiera</a:t>
            </a:r>
            <a:r>
              <a:rPr lang="en-US" sz="2400" dirty="0">
                <a:solidFill>
                  <a:schemeClr val="bg1"/>
                </a:solidFill>
                <a:latin typeface="Baskerville Old Face" panose="02020602080505020303" pitchFamily="18" charset="0"/>
              </a:rPr>
              <a:t> e di </a:t>
            </a:r>
            <a:r>
              <a:rPr lang="en-US" sz="2400" dirty="0" err="1">
                <a:solidFill>
                  <a:schemeClr val="bg1"/>
                </a:solidFill>
                <a:latin typeface="Baskerville Old Face" panose="02020602080505020303" pitchFamily="18" charset="0"/>
              </a:rPr>
              <a:t>garantire</a:t>
            </a:r>
            <a:r>
              <a:rPr lang="en-US" sz="2400" dirty="0">
                <a:solidFill>
                  <a:schemeClr val="bg1"/>
                </a:solidFill>
                <a:latin typeface="Baskerville Old Face" panose="02020602080505020303" pitchFamily="18" charset="0"/>
              </a:rPr>
              <a:t> </a:t>
            </a:r>
            <a:r>
              <a:rPr lang="en-US" sz="2400" dirty="0" err="1">
                <a:solidFill>
                  <a:schemeClr val="bg1"/>
                </a:solidFill>
                <a:latin typeface="Baskerville Old Face" panose="02020602080505020303" pitchFamily="18" charset="0"/>
              </a:rPr>
              <a:t>condizioni</a:t>
            </a:r>
            <a:r>
              <a:rPr lang="en-US" sz="2400" dirty="0">
                <a:solidFill>
                  <a:schemeClr val="bg1"/>
                </a:solidFill>
                <a:latin typeface="Baskerville Old Face" panose="02020602080505020303" pitchFamily="18" charset="0"/>
              </a:rPr>
              <a:t> </a:t>
            </a:r>
            <a:r>
              <a:rPr lang="en-US" sz="2400" dirty="0" err="1">
                <a:solidFill>
                  <a:schemeClr val="bg1"/>
                </a:solidFill>
                <a:latin typeface="Baskerville Old Face" panose="02020602080505020303" pitchFamily="18" charset="0"/>
              </a:rPr>
              <a:t>igieniche</a:t>
            </a:r>
            <a:r>
              <a:rPr lang="en-US" sz="2400" dirty="0">
                <a:solidFill>
                  <a:schemeClr val="bg1"/>
                </a:solidFill>
                <a:latin typeface="Baskerville Old Face" panose="02020602080505020303" pitchFamily="18" charset="0"/>
              </a:rPr>
              <a:t> </a:t>
            </a:r>
            <a:r>
              <a:rPr lang="en-US" sz="2400" dirty="0" err="1">
                <a:solidFill>
                  <a:schemeClr val="bg1"/>
                </a:solidFill>
                <a:latin typeface="Baskerville Old Face" panose="02020602080505020303" pitchFamily="18" charset="0"/>
              </a:rPr>
              <a:t>migliori</a:t>
            </a:r>
            <a:r>
              <a:rPr lang="en-US" sz="2400" dirty="0">
                <a:solidFill>
                  <a:schemeClr val="bg1"/>
                </a:solidFill>
                <a:latin typeface="Baskerville Old Face" panose="02020602080505020303" pitchFamily="18" charset="0"/>
              </a:rPr>
              <a:t> per </a:t>
            </a:r>
            <a:r>
              <a:rPr lang="en-US" sz="2400" dirty="0" err="1">
                <a:solidFill>
                  <a:schemeClr val="bg1"/>
                </a:solidFill>
                <a:latin typeface="Baskerville Old Face" panose="02020602080505020303" pitchFamily="18" charset="0"/>
              </a:rPr>
              <a:t>i</a:t>
            </a:r>
            <a:r>
              <a:rPr lang="en-US" sz="2400" dirty="0">
                <a:solidFill>
                  <a:schemeClr val="bg1"/>
                </a:solidFill>
                <a:latin typeface="Baskerville Old Face" panose="02020602080505020303" pitchFamily="18" charset="0"/>
              </a:rPr>
              <a:t> bambini.</a:t>
            </a:r>
          </a:p>
          <a:p>
            <a:pPr indent="-228600">
              <a:lnSpc>
                <a:spcPct val="90000"/>
              </a:lnSpc>
              <a:spcAft>
                <a:spcPts val="600"/>
              </a:spcAft>
              <a:buFont typeface="Arial" panose="020B0604020202020204" pitchFamily="34" charset="0"/>
              <a:buChar char="•"/>
            </a:pPr>
            <a:endParaRPr lang="en-US" sz="2400" dirty="0"/>
          </a:p>
        </p:txBody>
      </p:sp>
      <p:sp>
        <p:nvSpPr>
          <p:cNvPr id="4104" name="Freeform: Shape 76">
            <a:extLst>
              <a:ext uri="{FF2B5EF4-FFF2-40B4-BE49-F238E27FC236}">
                <a16:creationId xmlns:a16="http://schemas.microsoft.com/office/drawing/2014/main" id="{801843F1-9A50-4D34-96E0-A5E4E744383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28358" y="2991645"/>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Immagine 3">
            <a:extLst>
              <a:ext uri="{FF2B5EF4-FFF2-40B4-BE49-F238E27FC236}">
                <a16:creationId xmlns:a16="http://schemas.microsoft.com/office/drawing/2014/main" id="{7BCFB630-8640-42F8-AC38-A99F9E73A0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06131" y="6145985"/>
            <a:ext cx="1553725" cy="589049"/>
          </a:xfrm>
          <a:prstGeom prst="rect">
            <a:avLst/>
          </a:prstGeom>
        </p:spPr>
      </p:pic>
    </p:spTree>
    <p:extLst>
      <p:ext uri="{BB962C8B-B14F-4D97-AF65-F5344CB8AC3E}">
        <p14:creationId xmlns:p14="http://schemas.microsoft.com/office/powerpoint/2010/main" val="12683600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useBgFill="1">
        <p:nvSpPr>
          <p:cNvPr id="14" name="Freeform: Shape 15">
            <a:extLst>
              <a:ext uri="{FF2B5EF4-FFF2-40B4-BE49-F238E27FC236}">
                <a16:creationId xmlns:a16="http://schemas.microsoft.com/office/drawing/2014/main" id="{C5486FEF-95C5-433A-8B8C-9C07A3C3881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099082"/>
          </a:xfrm>
          <a:custGeom>
            <a:avLst/>
            <a:gdLst>
              <a:gd name="connsiteX0" fmla="*/ 7230262 w 12192000"/>
              <a:gd name="connsiteY0" fmla="*/ 5906862 h 6099082"/>
              <a:gd name="connsiteX1" fmla="*/ 7197115 w 12192000"/>
              <a:gd name="connsiteY1" fmla="*/ 5913338 h 6099082"/>
              <a:gd name="connsiteX2" fmla="*/ 7214545 w 12192000"/>
              <a:gd name="connsiteY2" fmla="*/ 5911744 h 6099082"/>
              <a:gd name="connsiteX3" fmla="*/ 7230262 w 12192000"/>
              <a:gd name="connsiteY3" fmla="*/ 5906862 h 6099082"/>
              <a:gd name="connsiteX4" fmla="*/ 7009120 w 12192000"/>
              <a:gd name="connsiteY4" fmla="*/ 5850263 h 6099082"/>
              <a:gd name="connsiteX5" fmla="*/ 7021563 w 12192000"/>
              <a:gd name="connsiteY5" fmla="*/ 5861355 h 6099082"/>
              <a:gd name="connsiteX6" fmla="*/ 7021563 w 12192000"/>
              <a:gd name="connsiteY6" fmla="*/ 5861354 h 6099082"/>
              <a:gd name="connsiteX7" fmla="*/ 7768443 w 12192000"/>
              <a:gd name="connsiteY7" fmla="*/ 5742074 h 6099082"/>
              <a:gd name="connsiteX8" fmla="*/ 7768443 w 12192000"/>
              <a:gd name="connsiteY8" fmla="*/ 5742075 h 6099082"/>
              <a:gd name="connsiteX9" fmla="*/ 7792447 w 12192000"/>
              <a:gd name="connsiteY9" fmla="*/ 5764553 h 6099082"/>
              <a:gd name="connsiteX10" fmla="*/ 7768443 w 12192000"/>
              <a:gd name="connsiteY10" fmla="*/ 5742074 h 6099082"/>
              <a:gd name="connsiteX11" fmla="*/ 4038748 w 12192000"/>
              <a:gd name="connsiteY11" fmla="*/ 5739955 h 6099082"/>
              <a:gd name="connsiteX12" fmla="*/ 4030517 w 12192000"/>
              <a:gd name="connsiteY12" fmla="*/ 5751599 h 6099082"/>
              <a:gd name="connsiteX13" fmla="*/ 4015609 w 12192000"/>
              <a:gd name="connsiteY13" fmla="*/ 5770450 h 6099082"/>
              <a:gd name="connsiteX14" fmla="*/ 3996845 w 12192000"/>
              <a:gd name="connsiteY14" fmla="*/ 5780104 h 6099082"/>
              <a:gd name="connsiteX15" fmla="*/ 4030518 w 12192000"/>
              <a:gd name="connsiteY15" fmla="*/ 5751599 h 6099082"/>
              <a:gd name="connsiteX16" fmla="*/ 6245343 w 12192000"/>
              <a:gd name="connsiteY16" fmla="*/ 5736549 h 6099082"/>
              <a:gd name="connsiteX17" fmla="*/ 6274406 w 12192000"/>
              <a:gd name="connsiteY17" fmla="*/ 5743345 h 6099082"/>
              <a:gd name="connsiteX18" fmla="*/ 6291246 w 12192000"/>
              <a:gd name="connsiteY18" fmla="*/ 5749662 h 6099082"/>
              <a:gd name="connsiteX19" fmla="*/ 6291385 w 12192000"/>
              <a:gd name="connsiteY19" fmla="*/ 5749714 h 6099082"/>
              <a:gd name="connsiteX20" fmla="*/ 6306284 w 12192000"/>
              <a:gd name="connsiteY20" fmla="*/ 5755552 h 6099082"/>
              <a:gd name="connsiteX21" fmla="*/ 6308075 w 12192000"/>
              <a:gd name="connsiteY21" fmla="*/ 5755968 h 6099082"/>
              <a:gd name="connsiteX22" fmla="*/ 6313854 w 12192000"/>
              <a:gd name="connsiteY22" fmla="*/ 5758133 h 6099082"/>
              <a:gd name="connsiteX23" fmla="*/ 6337047 w 12192000"/>
              <a:gd name="connsiteY23" fmla="*/ 5762696 h 6099082"/>
              <a:gd name="connsiteX24" fmla="*/ 6308075 w 12192000"/>
              <a:gd name="connsiteY24" fmla="*/ 5755968 h 6099082"/>
              <a:gd name="connsiteX25" fmla="*/ 6291385 w 12192000"/>
              <a:gd name="connsiteY25" fmla="*/ 5749714 h 6099082"/>
              <a:gd name="connsiteX26" fmla="*/ 6276197 w 12192000"/>
              <a:gd name="connsiteY26" fmla="*/ 5743764 h 6099082"/>
              <a:gd name="connsiteX27" fmla="*/ 6274406 w 12192000"/>
              <a:gd name="connsiteY27" fmla="*/ 5743345 h 6099082"/>
              <a:gd name="connsiteX28" fmla="*/ 6268612 w 12192000"/>
              <a:gd name="connsiteY28" fmla="*/ 5741171 h 6099082"/>
              <a:gd name="connsiteX29" fmla="*/ 6245343 w 12192000"/>
              <a:gd name="connsiteY29" fmla="*/ 5736549 h 6099082"/>
              <a:gd name="connsiteX30" fmla="*/ 3871824 w 12192000"/>
              <a:gd name="connsiteY30" fmla="*/ 5726642 h 6099082"/>
              <a:gd name="connsiteX31" fmla="*/ 3908498 w 12192000"/>
              <a:gd name="connsiteY31" fmla="*/ 5756123 h 6099082"/>
              <a:gd name="connsiteX32" fmla="*/ 3908984 w 12192000"/>
              <a:gd name="connsiteY32" fmla="*/ 5756350 h 6099082"/>
              <a:gd name="connsiteX33" fmla="*/ 3908498 w 12192000"/>
              <a:gd name="connsiteY33" fmla="*/ 5756123 h 6099082"/>
              <a:gd name="connsiteX34" fmla="*/ 3871824 w 12192000"/>
              <a:gd name="connsiteY34" fmla="*/ 5726642 h 6099082"/>
              <a:gd name="connsiteX35" fmla="*/ 6558837 w 12192000"/>
              <a:gd name="connsiteY35" fmla="*/ 5706717 h 6099082"/>
              <a:gd name="connsiteX36" fmla="*/ 6529984 w 12192000"/>
              <a:gd name="connsiteY36" fmla="*/ 5708163 h 6099082"/>
              <a:gd name="connsiteX37" fmla="*/ 6589207 w 12192000"/>
              <a:gd name="connsiteY37" fmla="*/ 5711593 h 6099082"/>
              <a:gd name="connsiteX38" fmla="*/ 6558837 w 12192000"/>
              <a:gd name="connsiteY38" fmla="*/ 5706717 h 6099082"/>
              <a:gd name="connsiteX39" fmla="*/ 4834454 w 12192000"/>
              <a:gd name="connsiteY39" fmla="*/ 5646059 h 6099082"/>
              <a:gd name="connsiteX40" fmla="*/ 4883985 w 12192000"/>
              <a:gd name="connsiteY40" fmla="*/ 5670301 h 6099082"/>
              <a:gd name="connsiteX41" fmla="*/ 4858238 w 12192000"/>
              <a:gd name="connsiteY41" fmla="*/ 5663787 h 6099082"/>
              <a:gd name="connsiteX42" fmla="*/ 4834454 w 12192000"/>
              <a:gd name="connsiteY42" fmla="*/ 5646059 h 6099082"/>
              <a:gd name="connsiteX43" fmla="*/ 5056443 w 12192000"/>
              <a:gd name="connsiteY43" fmla="*/ 5643725 h 6099082"/>
              <a:gd name="connsiteX44" fmla="*/ 5072588 w 12192000"/>
              <a:gd name="connsiteY44" fmla="*/ 5644505 h 6099082"/>
              <a:gd name="connsiteX45" fmla="*/ 5089161 w 12192000"/>
              <a:gd name="connsiteY45" fmla="*/ 5653107 h 6099082"/>
              <a:gd name="connsiteX46" fmla="*/ 5056443 w 12192000"/>
              <a:gd name="connsiteY46" fmla="*/ 5643725 h 6099082"/>
              <a:gd name="connsiteX47" fmla="*/ 739852 w 12192000"/>
              <a:gd name="connsiteY47" fmla="*/ 5343843 h 6099082"/>
              <a:gd name="connsiteX48" fmla="*/ 724278 w 12192000"/>
              <a:gd name="connsiteY48" fmla="*/ 5365062 h 6099082"/>
              <a:gd name="connsiteX49" fmla="*/ 708621 w 12192000"/>
              <a:gd name="connsiteY49" fmla="*/ 5381222 h 6099082"/>
              <a:gd name="connsiteX50" fmla="*/ 691439 w 12192000"/>
              <a:gd name="connsiteY50" fmla="*/ 5386697 h 6099082"/>
              <a:gd name="connsiteX51" fmla="*/ 708622 w 12192000"/>
              <a:gd name="connsiteY51" fmla="*/ 5381222 h 6099082"/>
              <a:gd name="connsiteX52" fmla="*/ 724279 w 12192000"/>
              <a:gd name="connsiteY52" fmla="*/ 5365062 h 6099082"/>
              <a:gd name="connsiteX53" fmla="*/ 739852 w 12192000"/>
              <a:gd name="connsiteY53" fmla="*/ 5343843 h 6099082"/>
              <a:gd name="connsiteX54" fmla="*/ 8934151 w 12192000"/>
              <a:gd name="connsiteY54" fmla="*/ 5275333 h 6099082"/>
              <a:gd name="connsiteX55" fmla="*/ 8954249 w 12192000"/>
              <a:gd name="connsiteY55" fmla="*/ 5290264 h 6099082"/>
              <a:gd name="connsiteX56" fmla="*/ 8962389 w 12192000"/>
              <a:gd name="connsiteY56" fmla="*/ 5293563 h 6099082"/>
              <a:gd name="connsiteX57" fmla="*/ 8954250 w 12192000"/>
              <a:gd name="connsiteY57" fmla="*/ 5290264 h 6099082"/>
              <a:gd name="connsiteX58" fmla="*/ 8934151 w 12192000"/>
              <a:gd name="connsiteY58" fmla="*/ 5275333 h 6099082"/>
              <a:gd name="connsiteX59" fmla="*/ 2314816 w 12192000"/>
              <a:gd name="connsiteY59" fmla="*/ 5273737 h 6099082"/>
              <a:gd name="connsiteX60" fmla="*/ 2300909 w 12192000"/>
              <a:gd name="connsiteY60" fmla="*/ 5279143 h 6099082"/>
              <a:gd name="connsiteX61" fmla="*/ 2216515 w 12192000"/>
              <a:gd name="connsiteY61" fmla="*/ 5314887 h 6099082"/>
              <a:gd name="connsiteX62" fmla="*/ 2300910 w 12192000"/>
              <a:gd name="connsiteY62" fmla="*/ 5279143 h 6099082"/>
              <a:gd name="connsiteX63" fmla="*/ 1916629 w 12192000"/>
              <a:gd name="connsiteY63" fmla="*/ 5252000 h 6099082"/>
              <a:gd name="connsiteX64" fmla="*/ 1907132 w 12192000"/>
              <a:gd name="connsiteY64" fmla="*/ 5255330 h 6099082"/>
              <a:gd name="connsiteX65" fmla="*/ 1866619 w 12192000"/>
              <a:gd name="connsiteY65" fmla="*/ 5265015 h 6099082"/>
              <a:gd name="connsiteX66" fmla="*/ 1907133 w 12192000"/>
              <a:gd name="connsiteY66" fmla="*/ 5255330 h 6099082"/>
              <a:gd name="connsiteX67" fmla="*/ 2058204 w 12192000"/>
              <a:gd name="connsiteY67" fmla="*/ 5241232 h 6099082"/>
              <a:gd name="connsiteX68" fmla="*/ 2108194 w 12192000"/>
              <a:gd name="connsiteY68" fmla="*/ 5255939 h 6099082"/>
              <a:gd name="connsiteX69" fmla="*/ 2058204 w 12192000"/>
              <a:gd name="connsiteY69" fmla="*/ 5241232 h 6099082"/>
              <a:gd name="connsiteX70" fmla="*/ 0 w 12192000"/>
              <a:gd name="connsiteY70" fmla="*/ 0 h 6099082"/>
              <a:gd name="connsiteX71" fmla="*/ 12191456 w 12192000"/>
              <a:gd name="connsiteY71" fmla="*/ 0 h 6099082"/>
              <a:gd name="connsiteX72" fmla="*/ 12191456 w 12192000"/>
              <a:gd name="connsiteY72" fmla="*/ 873938 h 6099082"/>
              <a:gd name="connsiteX73" fmla="*/ 12192000 w 12192000"/>
              <a:gd name="connsiteY73" fmla="*/ 873938 h 6099082"/>
              <a:gd name="connsiteX74" fmla="*/ 12192000 w 12192000"/>
              <a:gd name="connsiteY74" fmla="*/ 3249107 h 6099082"/>
              <a:gd name="connsiteX75" fmla="*/ 12192000 w 12192000"/>
              <a:gd name="connsiteY75" fmla="*/ 3283970 h 6099082"/>
              <a:gd name="connsiteX76" fmla="*/ 12192000 w 12192000"/>
              <a:gd name="connsiteY76" fmla="*/ 3681702 h 6099082"/>
              <a:gd name="connsiteX77" fmla="*/ 12160947 w 12192000"/>
              <a:gd name="connsiteY77" fmla="*/ 3710323 h 6099082"/>
              <a:gd name="connsiteX78" fmla="*/ 12026448 w 12192000"/>
              <a:gd name="connsiteY78" fmla="*/ 3770523 h 6099082"/>
              <a:gd name="connsiteX79" fmla="*/ 11986443 w 12192000"/>
              <a:gd name="connsiteY79" fmla="*/ 3786526 h 6099082"/>
              <a:gd name="connsiteX80" fmla="*/ 11821656 w 12192000"/>
              <a:gd name="connsiteY80" fmla="*/ 3889591 h 6099082"/>
              <a:gd name="connsiteX81" fmla="*/ 11672489 w 12192000"/>
              <a:gd name="connsiteY81" fmla="*/ 4017039 h 6099082"/>
              <a:gd name="connsiteX82" fmla="*/ 11562947 w 12192000"/>
              <a:gd name="connsiteY82" fmla="*/ 4168300 h 6099082"/>
              <a:gd name="connsiteX83" fmla="*/ 11532275 w 12192000"/>
              <a:gd name="connsiteY83" fmla="*/ 4204307 h 6099082"/>
              <a:gd name="connsiteX84" fmla="*/ 11448453 w 12192000"/>
              <a:gd name="connsiteY84" fmla="*/ 4249457 h 6099082"/>
              <a:gd name="connsiteX85" fmla="*/ 11374346 w 12192000"/>
              <a:gd name="connsiteY85" fmla="*/ 4283366 h 6099082"/>
              <a:gd name="connsiteX86" fmla="*/ 11320623 w 12192000"/>
              <a:gd name="connsiteY86" fmla="*/ 4320897 h 6099082"/>
              <a:gd name="connsiteX87" fmla="*/ 11275283 w 12192000"/>
              <a:gd name="connsiteY87" fmla="*/ 4355378 h 6099082"/>
              <a:gd name="connsiteX88" fmla="*/ 11172600 w 12192000"/>
              <a:gd name="connsiteY88" fmla="*/ 4444536 h 6099082"/>
              <a:gd name="connsiteX89" fmla="*/ 11058869 w 12192000"/>
              <a:gd name="connsiteY89" fmla="*/ 4519786 h 6099082"/>
              <a:gd name="connsiteX90" fmla="*/ 10967423 w 12192000"/>
              <a:gd name="connsiteY90" fmla="*/ 4611991 h 6099082"/>
              <a:gd name="connsiteX91" fmla="*/ 10929704 w 12192000"/>
              <a:gd name="connsiteY91" fmla="*/ 4661903 h 6099082"/>
              <a:gd name="connsiteX92" fmla="*/ 10850453 w 12192000"/>
              <a:gd name="connsiteY92" fmla="*/ 4696003 h 6099082"/>
              <a:gd name="connsiteX93" fmla="*/ 10764534 w 12192000"/>
              <a:gd name="connsiteY93" fmla="*/ 4749345 h 6099082"/>
              <a:gd name="connsiteX94" fmla="*/ 10703573 w 12192000"/>
              <a:gd name="connsiteY94" fmla="*/ 4802305 h 6099082"/>
              <a:gd name="connsiteX95" fmla="*/ 10656519 w 12192000"/>
              <a:gd name="connsiteY95" fmla="*/ 4837740 h 6099082"/>
              <a:gd name="connsiteX96" fmla="*/ 10590031 w 12192000"/>
              <a:gd name="connsiteY96" fmla="*/ 4873366 h 6099082"/>
              <a:gd name="connsiteX97" fmla="*/ 10523354 w 12192000"/>
              <a:gd name="connsiteY97" fmla="*/ 4920039 h 6099082"/>
              <a:gd name="connsiteX98" fmla="*/ 10490969 w 12192000"/>
              <a:gd name="connsiteY98" fmla="*/ 4948806 h 6099082"/>
              <a:gd name="connsiteX99" fmla="*/ 10428291 w 12192000"/>
              <a:gd name="connsiteY99" fmla="*/ 4996622 h 6099082"/>
              <a:gd name="connsiteX100" fmla="*/ 10363709 w 12192000"/>
              <a:gd name="connsiteY100" fmla="*/ 5041201 h 6099082"/>
              <a:gd name="connsiteX101" fmla="*/ 10242357 w 12192000"/>
              <a:gd name="connsiteY101" fmla="*/ 5092257 h 6099082"/>
              <a:gd name="connsiteX102" fmla="*/ 10131863 w 12192000"/>
              <a:gd name="connsiteY102" fmla="*/ 5167315 h 6099082"/>
              <a:gd name="connsiteX103" fmla="*/ 10044230 w 12192000"/>
              <a:gd name="connsiteY103" fmla="*/ 5222182 h 6099082"/>
              <a:gd name="connsiteX104" fmla="*/ 9993175 w 12192000"/>
              <a:gd name="connsiteY104" fmla="*/ 5258189 h 6099082"/>
              <a:gd name="connsiteX105" fmla="*/ 9899446 w 12192000"/>
              <a:gd name="connsiteY105" fmla="*/ 5338582 h 6099082"/>
              <a:gd name="connsiteX106" fmla="*/ 9754088 w 12192000"/>
              <a:gd name="connsiteY106" fmla="*/ 5423166 h 6099082"/>
              <a:gd name="connsiteX107" fmla="*/ 9666265 w 12192000"/>
              <a:gd name="connsiteY107" fmla="*/ 5468888 h 6099082"/>
              <a:gd name="connsiteX108" fmla="*/ 9477283 w 12192000"/>
              <a:gd name="connsiteY108" fmla="*/ 5537851 h 6099082"/>
              <a:gd name="connsiteX109" fmla="*/ 9416321 w 12192000"/>
              <a:gd name="connsiteY109" fmla="*/ 5562426 h 6099082"/>
              <a:gd name="connsiteX110" fmla="*/ 9346597 w 12192000"/>
              <a:gd name="connsiteY110" fmla="*/ 5578619 h 6099082"/>
              <a:gd name="connsiteX111" fmla="*/ 9234579 w 12192000"/>
              <a:gd name="connsiteY111" fmla="*/ 5616911 h 6099082"/>
              <a:gd name="connsiteX112" fmla="*/ 9015878 w 12192000"/>
              <a:gd name="connsiteY112" fmla="*/ 5682826 h 6099082"/>
              <a:gd name="connsiteX113" fmla="*/ 8967871 w 12192000"/>
              <a:gd name="connsiteY113" fmla="*/ 5692923 h 6099082"/>
              <a:gd name="connsiteX114" fmla="*/ 8845565 w 12192000"/>
              <a:gd name="connsiteY114" fmla="*/ 5735407 h 6099082"/>
              <a:gd name="connsiteX115" fmla="*/ 8772219 w 12192000"/>
              <a:gd name="connsiteY115" fmla="*/ 5763982 h 6099082"/>
              <a:gd name="connsiteX116" fmla="*/ 8711448 w 12192000"/>
              <a:gd name="connsiteY116" fmla="*/ 5780366 h 6099082"/>
              <a:gd name="connsiteX117" fmla="*/ 8657726 w 12192000"/>
              <a:gd name="connsiteY117" fmla="*/ 5787986 h 6099082"/>
              <a:gd name="connsiteX118" fmla="*/ 8516369 w 12192000"/>
              <a:gd name="connsiteY118" fmla="*/ 5825705 h 6099082"/>
              <a:gd name="connsiteX119" fmla="*/ 8459979 w 12192000"/>
              <a:gd name="connsiteY119" fmla="*/ 5840566 h 6099082"/>
              <a:gd name="connsiteX120" fmla="*/ 8313671 w 12192000"/>
              <a:gd name="connsiteY120" fmla="*/ 5891622 h 6099082"/>
              <a:gd name="connsiteX121" fmla="*/ 8189651 w 12192000"/>
              <a:gd name="connsiteY121" fmla="*/ 5925341 h 6099082"/>
              <a:gd name="connsiteX122" fmla="*/ 8137835 w 12192000"/>
              <a:gd name="connsiteY122" fmla="*/ 5941534 h 6099082"/>
              <a:gd name="connsiteX123" fmla="*/ 8019339 w 12192000"/>
              <a:gd name="connsiteY123" fmla="*/ 5968586 h 6099082"/>
              <a:gd name="connsiteX124" fmla="*/ 7952280 w 12192000"/>
              <a:gd name="connsiteY124" fmla="*/ 5987637 h 6099082"/>
              <a:gd name="connsiteX125" fmla="*/ 7788636 w 12192000"/>
              <a:gd name="connsiteY125" fmla="*/ 6009163 h 6099082"/>
              <a:gd name="connsiteX126" fmla="*/ 7619655 w 12192000"/>
              <a:gd name="connsiteY126" fmla="*/ 6029928 h 6099082"/>
              <a:gd name="connsiteX127" fmla="*/ 7526880 w 12192000"/>
              <a:gd name="connsiteY127" fmla="*/ 6036786 h 6099082"/>
              <a:gd name="connsiteX128" fmla="*/ 7445916 w 12192000"/>
              <a:gd name="connsiteY128" fmla="*/ 6047647 h 6099082"/>
              <a:gd name="connsiteX129" fmla="*/ 7375428 w 12192000"/>
              <a:gd name="connsiteY129" fmla="*/ 6054505 h 6099082"/>
              <a:gd name="connsiteX130" fmla="*/ 7263220 w 12192000"/>
              <a:gd name="connsiteY130" fmla="*/ 6068411 h 6099082"/>
              <a:gd name="connsiteX131" fmla="*/ 7216547 w 12192000"/>
              <a:gd name="connsiteY131" fmla="*/ 6072032 h 6099082"/>
              <a:gd name="connsiteX132" fmla="*/ 7106432 w 12192000"/>
              <a:gd name="connsiteY132" fmla="*/ 6071840 h 6099082"/>
              <a:gd name="connsiteX133" fmla="*/ 7068141 w 12192000"/>
              <a:gd name="connsiteY133" fmla="*/ 6069936 h 6099082"/>
              <a:gd name="connsiteX134" fmla="*/ 6994415 w 12192000"/>
              <a:gd name="connsiteY134" fmla="*/ 6046313 h 6099082"/>
              <a:gd name="connsiteX135" fmla="*/ 6985653 w 12192000"/>
              <a:gd name="connsiteY135" fmla="*/ 6044599 h 6099082"/>
              <a:gd name="connsiteX136" fmla="*/ 6937263 w 12192000"/>
              <a:gd name="connsiteY136" fmla="*/ 6035263 h 6099082"/>
              <a:gd name="connsiteX137" fmla="*/ 6910782 w 12192000"/>
              <a:gd name="connsiteY137" fmla="*/ 6032214 h 6099082"/>
              <a:gd name="connsiteX138" fmla="*/ 6810195 w 12192000"/>
              <a:gd name="connsiteY138" fmla="*/ 6012784 h 6099082"/>
              <a:gd name="connsiteX139" fmla="*/ 6752283 w 12192000"/>
              <a:gd name="connsiteY139" fmla="*/ 6003639 h 6099082"/>
              <a:gd name="connsiteX140" fmla="*/ 6705417 w 12192000"/>
              <a:gd name="connsiteY140" fmla="*/ 6004974 h 6099082"/>
              <a:gd name="connsiteX141" fmla="*/ 6623118 w 12192000"/>
              <a:gd name="connsiteY141" fmla="*/ 6006687 h 6099082"/>
              <a:gd name="connsiteX142" fmla="*/ 6596828 w 12192000"/>
              <a:gd name="connsiteY142" fmla="*/ 6011070 h 6099082"/>
              <a:gd name="connsiteX143" fmla="*/ 6477951 w 12192000"/>
              <a:gd name="connsiteY143" fmla="*/ 5998495 h 6099082"/>
              <a:gd name="connsiteX144" fmla="*/ 6410131 w 12192000"/>
              <a:gd name="connsiteY144" fmla="*/ 5997543 h 6099082"/>
              <a:gd name="connsiteX145" fmla="*/ 6333739 w 12192000"/>
              <a:gd name="connsiteY145" fmla="*/ 5981920 h 6099082"/>
              <a:gd name="connsiteX146" fmla="*/ 6311449 w 12192000"/>
              <a:gd name="connsiteY146" fmla="*/ 5982682 h 6099082"/>
              <a:gd name="connsiteX147" fmla="*/ 6286493 w 12192000"/>
              <a:gd name="connsiteY147" fmla="*/ 5984017 h 6099082"/>
              <a:gd name="connsiteX148" fmla="*/ 6209909 w 12192000"/>
              <a:gd name="connsiteY148" fmla="*/ 5985161 h 6099082"/>
              <a:gd name="connsiteX149" fmla="*/ 6163424 w 12192000"/>
              <a:gd name="connsiteY149" fmla="*/ 5990874 h 6099082"/>
              <a:gd name="connsiteX150" fmla="*/ 6074841 w 12192000"/>
              <a:gd name="connsiteY150" fmla="*/ 5987447 h 6099082"/>
              <a:gd name="connsiteX151" fmla="*/ 6042072 w 12192000"/>
              <a:gd name="connsiteY151" fmla="*/ 5992399 h 6099082"/>
              <a:gd name="connsiteX152" fmla="*/ 5959204 w 12192000"/>
              <a:gd name="connsiteY152" fmla="*/ 5992971 h 6099082"/>
              <a:gd name="connsiteX153" fmla="*/ 5884905 w 12192000"/>
              <a:gd name="connsiteY153" fmla="*/ 5990113 h 6099082"/>
              <a:gd name="connsiteX154" fmla="*/ 5813275 w 12192000"/>
              <a:gd name="connsiteY154" fmla="*/ 5991637 h 6099082"/>
              <a:gd name="connsiteX155" fmla="*/ 5762029 w 12192000"/>
              <a:gd name="connsiteY155" fmla="*/ 5997923 h 6099082"/>
              <a:gd name="connsiteX156" fmla="*/ 5706401 w 12192000"/>
              <a:gd name="connsiteY156" fmla="*/ 6001734 h 6099082"/>
              <a:gd name="connsiteX157" fmla="*/ 5553045 w 12192000"/>
              <a:gd name="connsiteY157" fmla="*/ 6024403 h 6099082"/>
              <a:gd name="connsiteX158" fmla="*/ 5524660 w 12192000"/>
              <a:gd name="connsiteY158" fmla="*/ 6018880 h 6099082"/>
              <a:gd name="connsiteX159" fmla="*/ 5363491 w 12192000"/>
              <a:gd name="connsiteY159" fmla="*/ 6013736 h 6099082"/>
              <a:gd name="connsiteX160" fmla="*/ 5328437 w 12192000"/>
              <a:gd name="connsiteY160" fmla="*/ 6014118 h 6099082"/>
              <a:gd name="connsiteX161" fmla="*/ 5234326 w 12192000"/>
              <a:gd name="connsiteY161" fmla="*/ 5991637 h 6099082"/>
              <a:gd name="connsiteX162" fmla="*/ 5089161 w 12192000"/>
              <a:gd name="connsiteY162" fmla="*/ 6027262 h 6099082"/>
              <a:gd name="connsiteX163" fmla="*/ 4953328 w 12192000"/>
              <a:gd name="connsiteY163" fmla="*/ 6071840 h 6099082"/>
              <a:gd name="connsiteX164" fmla="*/ 4936184 w 12192000"/>
              <a:gd name="connsiteY164" fmla="*/ 6077555 h 6099082"/>
              <a:gd name="connsiteX165" fmla="*/ 4887414 w 12192000"/>
              <a:gd name="connsiteY165" fmla="*/ 6087272 h 6099082"/>
              <a:gd name="connsiteX166" fmla="*/ 4827024 w 12192000"/>
              <a:gd name="connsiteY166" fmla="*/ 6090701 h 6099082"/>
              <a:gd name="connsiteX167" fmla="*/ 4750439 w 12192000"/>
              <a:gd name="connsiteY167" fmla="*/ 6099082 h 6099082"/>
              <a:gd name="connsiteX168" fmla="*/ 4689097 w 12192000"/>
              <a:gd name="connsiteY168" fmla="*/ 6088605 h 6099082"/>
              <a:gd name="connsiteX169" fmla="*/ 4603368 w 12192000"/>
              <a:gd name="connsiteY169" fmla="*/ 6072984 h 6099082"/>
              <a:gd name="connsiteX170" fmla="*/ 4522595 w 12192000"/>
              <a:gd name="connsiteY170" fmla="*/ 6058123 h 6099082"/>
              <a:gd name="connsiteX171" fmla="*/ 4497067 w 12192000"/>
              <a:gd name="connsiteY171" fmla="*/ 6075649 h 6099082"/>
              <a:gd name="connsiteX172" fmla="*/ 4457632 w 12192000"/>
              <a:gd name="connsiteY172" fmla="*/ 6090890 h 6099082"/>
              <a:gd name="connsiteX173" fmla="*/ 4413816 w 12192000"/>
              <a:gd name="connsiteY173" fmla="*/ 6072601 h 6099082"/>
              <a:gd name="connsiteX174" fmla="*/ 4311323 w 12192000"/>
              <a:gd name="connsiteY174" fmla="*/ 6034693 h 6099082"/>
              <a:gd name="connsiteX175" fmla="*/ 4246551 w 12192000"/>
              <a:gd name="connsiteY175" fmla="*/ 6032976 h 6099082"/>
              <a:gd name="connsiteX176" fmla="*/ 4105766 w 12192000"/>
              <a:gd name="connsiteY176" fmla="*/ 6016784 h 6099082"/>
              <a:gd name="connsiteX177" fmla="*/ 4013753 w 12192000"/>
              <a:gd name="connsiteY177" fmla="*/ 5993733 h 6099082"/>
              <a:gd name="connsiteX178" fmla="*/ 3947648 w 12192000"/>
              <a:gd name="connsiteY178" fmla="*/ 5967634 h 6099082"/>
              <a:gd name="connsiteX179" fmla="*/ 3852966 w 12192000"/>
              <a:gd name="connsiteY179" fmla="*/ 5933533 h 6099082"/>
              <a:gd name="connsiteX180" fmla="*/ 3757902 w 12192000"/>
              <a:gd name="connsiteY180" fmla="*/ 5915816 h 6099082"/>
              <a:gd name="connsiteX181" fmla="*/ 3689131 w 12192000"/>
              <a:gd name="connsiteY181" fmla="*/ 5893526 h 6099082"/>
              <a:gd name="connsiteX182" fmla="*/ 3605116 w 12192000"/>
              <a:gd name="connsiteY182" fmla="*/ 5878285 h 6099082"/>
              <a:gd name="connsiteX183" fmla="*/ 3534629 w 12192000"/>
              <a:gd name="connsiteY183" fmla="*/ 5877715 h 6099082"/>
              <a:gd name="connsiteX184" fmla="*/ 3424135 w 12192000"/>
              <a:gd name="connsiteY184" fmla="*/ 5880382 h 6099082"/>
              <a:gd name="connsiteX185" fmla="*/ 3288877 w 12192000"/>
              <a:gd name="connsiteY185" fmla="*/ 5834280 h 6099082"/>
              <a:gd name="connsiteX186" fmla="*/ 3234202 w 12192000"/>
              <a:gd name="connsiteY186" fmla="*/ 5823991 h 6099082"/>
              <a:gd name="connsiteX187" fmla="*/ 3182763 w 12192000"/>
              <a:gd name="connsiteY187" fmla="*/ 5819229 h 6099082"/>
              <a:gd name="connsiteX188" fmla="*/ 3073604 w 12192000"/>
              <a:gd name="connsiteY188" fmla="*/ 5788558 h 6099082"/>
              <a:gd name="connsiteX189" fmla="*/ 3029216 w 12192000"/>
              <a:gd name="connsiteY189" fmla="*/ 5778459 h 6099082"/>
              <a:gd name="connsiteX190" fmla="*/ 2967110 w 12192000"/>
              <a:gd name="connsiteY190" fmla="*/ 5778651 h 6099082"/>
              <a:gd name="connsiteX191" fmla="*/ 2854140 w 12192000"/>
              <a:gd name="connsiteY191" fmla="*/ 5764553 h 6099082"/>
              <a:gd name="connsiteX192" fmla="*/ 2741360 w 12192000"/>
              <a:gd name="connsiteY192" fmla="*/ 5723403 h 6099082"/>
              <a:gd name="connsiteX193" fmla="*/ 2693543 w 12192000"/>
              <a:gd name="connsiteY193" fmla="*/ 5727405 h 6099082"/>
              <a:gd name="connsiteX194" fmla="*/ 2676398 w 12192000"/>
              <a:gd name="connsiteY194" fmla="*/ 5726453 h 6099082"/>
              <a:gd name="connsiteX195" fmla="*/ 2522279 w 12192000"/>
              <a:gd name="connsiteY195" fmla="*/ 5703782 h 6099082"/>
              <a:gd name="connsiteX196" fmla="*/ 2506847 w 12192000"/>
              <a:gd name="connsiteY196" fmla="*/ 5701305 h 6099082"/>
              <a:gd name="connsiteX197" fmla="*/ 2434456 w 12192000"/>
              <a:gd name="connsiteY197" fmla="*/ 5681112 h 6099082"/>
              <a:gd name="connsiteX198" fmla="*/ 2251948 w 12192000"/>
              <a:gd name="connsiteY198" fmla="*/ 5668538 h 6099082"/>
              <a:gd name="connsiteX199" fmla="*/ 2240710 w 12192000"/>
              <a:gd name="connsiteY199" fmla="*/ 5667014 h 6099082"/>
              <a:gd name="connsiteX200" fmla="*/ 2179556 w 12192000"/>
              <a:gd name="connsiteY200" fmla="*/ 5677111 h 6099082"/>
              <a:gd name="connsiteX201" fmla="*/ 2149267 w 12192000"/>
              <a:gd name="connsiteY201" fmla="*/ 5691399 h 6099082"/>
              <a:gd name="connsiteX202" fmla="*/ 2102021 w 12192000"/>
              <a:gd name="connsiteY202" fmla="*/ 5706259 h 6099082"/>
              <a:gd name="connsiteX203" fmla="*/ 2054013 w 12192000"/>
              <a:gd name="connsiteY203" fmla="*/ 5711784 h 6099082"/>
              <a:gd name="connsiteX204" fmla="*/ 1973429 w 12192000"/>
              <a:gd name="connsiteY204" fmla="*/ 5689303 h 6099082"/>
              <a:gd name="connsiteX205" fmla="*/ 1944092 w 12192000"/>
              <a:gd name="connsiteY205" fmla="*/ 5687017 h 6099082"/>
              <a:gd name="connsiteX206" fmla="*/ 1878748 w 12192000"/>
              <a:gd name="connsiteY206" fmla="*/ 5676159 h 6099082"/>
              <a:gd name="connsiteX207" fmla="*/ 1821596 w 12192000"/>
              <a:gd name="connsiteY207" fmla="*/ 5676920 h 6099082"/>
              <a:gd name="connsiteX208" fmla="*/ 1775684 w 12192000"/>
              <a:gd name="connsiteY208" fmla="*/ 5694257 h 6099082"/>
              <a:gd name="connsiteX209" fmla="*/ 1709006 w 12192000"/>
              <a:gd name="connsiteY209" fmla="*/ 5697685 h 6099082"/>
              <a:gd name="connsiteX210" fmla="*/ 1665950 w 12192000"/>
              <a:gd name="connsiteY210" fmla="*/ 5685113 h 6099082"/>
              <a:gd name="connsiteX211" fmla="*/ 1657188 w 12192000"/>
              <a:gd name="connsiteY211" fmla="*/ 5683399 h 6099082"/>
              <a:gd name="connsiteX212" fmla="*/ 1544598 w 12192000"/>
              <a:gd name="connsiteY212" fmla="*/ 5682634 h 6099082"/>
              <a:gd name="connsiteX213" fmla="*/ 1404006 w 12192000"/>
              <a:gd name="connsiteY213" fmla="*/ 5720546 h 6099082"/>
              <a:gd name="connsiteX214" fmla="*/ 1380762 w 12192000"/>
              <a:gd name="connsiteY214" fmla="*/ 5728549 h 6099082"/>
              <a:gd name="connsiteX215" fmla="*/ 1267411 w 12192000"/>
              <a:gd name="connsiteY215" fmla="*/ 5742455 h 6099082"/>
              <a:gd name="connsiteX216" fmla="*/ 1206641 w 12192000"/>
              <a:gd name="connsiteY216" fmla="*/ 5756553 h 6099082"/>
              <a:gd name="connsiteX217" fmla="*/ 1162823 w 12192000"/>
              <a:gd name="connsiteY217" fmla="*/ 5757315 h 6099082"/>
              <a:gd name="connsiteX218" fmla="*/ 1109865 w 12192000"/>
              <a:gd name="connsiteY218" fmla="*/ 5782270 h 6099082"/>
              <a:gd name="connsiteX219" fmla="*/ 1092527 w 12192000"/>
              <a:gd name="connsiteY219" fmla="*/ 5793130 h 6099082"/>
              <a:gd name="connsiteX220" fmla="*/ 1071762 w 12192000"/>
              <a:gd name="connsiteY220" fmla="*/ 5799607 h 6099082"/>
              <a:gd name="connsiteX221" fmla="*/ 977653 w 12192000"/>
              <a:gd name="connsiteY221" fmla="*/ 5820182 h 6099082"/>
              <a:gd name="connsiteX222" fmla="*/ 960887 w 12192000"/>
              <a:gd name="connsiteY222" fmla="*/ 5831801 h 6099082"/>
              <a:gd name="connsiteX223" fmla="*/ 949646 w 12192000"/>
              <a:gd name="connsiteY223" fmla="*/ 5839042 h 6099082"/>
              <a:gd name="connsiteX224" fmla="*/ 858205 w 12192000"/>
              <a:gd name="connsiteY224" fmla="*/ 5851234 h 6099082"/>
              <a:gd name="connsiteX225" fmla="*/ 801053 w 12192000"/>
              <a:gd name="connsiteY225" fmla="*/ 5885715 h 6099082"/>
              <a:gd name="connsiteX226" fmla="*/ 785432 w 12192000"/>
              <a:gd name="connsiteY226" fmla="*/ 5900384 h 6099082"/>
              <a:gd name="connsiteX227" fmla="*/ 730754 w 12192000"/>
              <a:gd name="connsiteY227" fmla="*/ 5922482 h 6099082"/>
              <a:gd name="connsiteX228" fmla="*/ 546917 w 12192000"/>
              <a:gd name="connsiteY228" fmla="*/ 5964966 h 6099082"/>
              <a:gd name="connsiteX229" fmla="*/ 494337 w 12192000"/>
              <a:gd name="connsiteY229" fmla="*/ 5949915 h 6099082"/>
              <a:gd name="connsiteX230" fmla="*/ 394511 w 12192000"/>
              <a:gd name="connsiteY230" fmla="*/ 5990303 h 6099082"/>
              <a:gd name="connsiteX231" fmla="*/ 307259 w 12192000"/>
              <a:gd name="connsiteY231" fmla="*/ 6013163 h 6099082"/>
              <a:gd name="connsiteX232" fmla="*/ 274873 w 12192000"/>
              <a:gd name="connsiteY232" fmla="*/ 6018690 h 6099082"/>
              <a:gd name="connsiteX233" fmla="*/ 172384 w 12192000"/>
              <a:gd name="connsiteY233" fmla="*/ 6028786 h 6099082"/>
              <a:gd name="connsiteX234" fmla="*/ 119613 w 12192000"/>
              <a:gd name="connsiteY234" fmla="*/ 6051647 h 6099082"/>
              <a:gd name="connsiteX235" fmla="*/ 61197 w 12192000"/>
              <a:gd name="connsiteY235" fmla="*/ 6069150 h 6099082"/>
              <a:gd name="connsiteX236" fmla="*/ 544 w 12192000"/>
              <a:gd name="connsiteY236" fmla="*/ 6073921 h 6099082"/>
              <a:gd name="connsiteX237" fmla="*/ 544 w 12192000"/>
              <a:gd name="connsiteY237" fmla="*/ 5946682 h 6099082"/>
              <a:gd name="connsiteX238" fmla="*/ 0 w 12192000"/>
              <a:gd name="connsiteY238" fmla="*/ 5946682 h 6099082"/>
              <a:gd name="connsiteX239" fmla="*/ 0 w 12192000"/>
              <a:gd name="connsiteY239" fmla="*/ 1335314 h 6099082"/>
              <a:gd name="connsiteX240" fmla="*/ 0 w 12192000"/>
              <a:gd name="connsiteY240" fmla="*/ 873938 h 609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12192000" h="6099082">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6" y="5749662"/>
                </a:lnTo>
                <a:lnTo>
                  <a:pt x="6291385" y="5749714"/>
                </a:lnTo>
                <a:lnTo>
                  <a:pt x="6306284" y="5755552"/>
                </a:lnTo>
                <a:lnTo>
                  <a:pt x="6308075" y="5755968"/>
                </a:lnTo>
                <a:lnTo>
                  <a:pt x="6313854" y="5758133"/>
                </a:lnTo>
                <a:cubicBezTo>
                  <a:pt x="6321454" y="5760521"/>
                  <a:pt x="6329151" y="5762258"/>
                  <a:pt x="6337047" y="5762696"/>
                </a:cubicBezTo>
                <a:lnTo>
                  <a:pt x="6308075" y="5755968"/>
                </a:lnTo>
                <a:lnTo>
                  <a:pt x="6291385" y="5749714"/>
                </a:lnTo>
                <a:lnTo>
                  <a:pt x="6276197" y="5743764"/>
                </a:lnTo>
                <a:lnTo>
                  <a:pt x="6274406" y="5743345"/>
                </a:lnTo>
                <a:lnTo>
                  <a:pt x="6268612" y="5741171"/>
                </a:lnTo>
                <a:cubicBezTo>
                  <a:pt x="6260996" y="5738770"/>
                  <a:pt x="6253273" y="5737013"/>
                  <a:pt x="6245343" y="5736549"/>
                </a:cubicBezTo>
                <a:close/>
                <a:moveTo>
                  <a:pt x="3871824" y="5726642"/>
                </a:moveTo>
                <a:cubicBezTo>
                  <a:pt x="3883350" y="5738834"/>
                  <a:pt x="3895591" y="5748360"/>
                  <a:pt x="3908498" y="5756123"/>
                </a:cubicBezTo>
                <a:lnTo>
                  <a:pt x="3908984" y="5756350"/>
                </a:lnTo>
                <a:lnTo>
                  <a:pt x="3908498" y="5756123"/>
                </a:lnTo>
                <a:cubicBezTo>
                  <a:pt x="3895591" y="5748360"/>
                  <a:pt x="3883351" y="5738834"/>
                  <a:pt x="3871824" y="5726642"/>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5" y="5670301"/>
                </a:cubicBezTo>
                <a:lnTo>
                  <a:pt x="4858238" y="5663787"/>
                </a:lnTo>
                <a:cubicBezTo>
                  <a:pt x="4849944" y="5659978"/>
                  <a:pt x="4841980" y="5654298"/>
                  <a:pt x="4834454" y="5646059"/>
                </a:cubicBezTo>
                <a:close/>
                <a:moveTo>
                  <a:pt x="5056443" y="5643725"/>
                </a:moveTo>
                <a:lnTo>
                  <a:pt x="5072588" y="5644505"/>
                </a:lnTo>
                <a:cubicBezTo>
                  <a:pt x="5078053" y="5645963"/>
                  <a:pt x="5083589" y="5648726"/>
                  <a:pt x="5089161" y="5653107"/>
                </a:cubicBezTo>
                <a:cubicBezTo>
                  <a:pt x="5078018"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4" y="5990874"/>
                </a:cubicBezTo>
                <a:cubicBezTo>
                  <a:pt x="6133897" y="5985351"/>
                  <a:pt x="6104368" y="5997733"/>
                  <a:pt x="6074841" y="5987447"/>
                </a:cubicBezTo>
                <a:cubicBezTo>
                  <a:pt x="6065695" y="5984399"/>
                  <a:pt x="6053123" y="5992019"/>
                  <a:pt x="6042072" y="5992399"/>
                </a:cubicBezTo>
                <a:cubicBezTo>
                  <a:pt x="6014449" y="5993351"/>
                  <a:pt x="5986827" y="5993161"/>
                  <a:pt x="5959204" y="5992971"/>
                </a:cubicBezTo>
                <a:cubicBezTo>
                  <a:pt x="5934437" y="5992781"/>
                  <a:pt x="5908718" y="5995447"/>
                  <a:pt x="5884905" y="5990113"/>
                </a:cubicBezTo>
                <a:cubicBezTo>
                  <a:pt x="5859949" y="5984399"/>
                  <a:pt x="5837470" y="5985161"/>
                  <a:pt x="5813275" y="5991637"/>
                </a:cubicBezTo>
                <a:cubicBezTo>
                  <a:pt x="5796701" y="5996019"/>
                  <a:pt x="5779174" y="5996591"/>
                  <a:pt x="5762029" y="5997923"/>
                </a:cubicBezTo>
                <a:cubicBezTo>
                  <a:pt x="5743551" y="5999447"/>
                  <a:pt x="5723166" y="5995447"/>
                  <a:pt x="5706401" y="6001734"/>
                </a:cubicBezTo>
                <a:cubicBezTo>
                  <a:pt x="5656488" y="6020403"/>
                  <a:pt x="5605243" y="6024403"/>
                  <a:pt x="5553045" y="6024403"/>
                </a:cubicBezTo>
                <a:cubicBezTo>
                  <a:pt x="5543518" y="6024403"/>
                  <a:pt x="5533801" y="6021738"/>
                  <a:pt x="5524660" y="6018880"/>
                </a:cubicBezTo>
                <a:cubicBezTo>
                  <a:pt x="5471316" y="6001734"/>
                  <a:pt x="5417784" y="6003257"/>
                  <a:pt x="5363491" y="6013736"/>
                </a:cubicBezTo>
                <a:cubicBezTo>
                  <a:pt x="5352249" y="6016022"/>
                  <a:pt x="5339677" y="6016403"/>
                  <a:pt x="5328437" y="6014118"/>
                </a:cubicBezTo>
                <a:cubicBezTo>
                  <a:pt x="5296812" y="6007449"/>
                  <a:pt x="5266141" y="5996399"/>
                  <a:pt x="5234326" y="5991637"/>
                </a:cubicBezTo>
                <a:cubicBezTo>
                  <a:pt x="5181748" y="5983826"/>
                  <a:pt x="5136216" y="6010115"/>
                  <a:pt x="5089161" y="6027262"/>
                </a:cubicBezTo>
                <a:cubicBezTo>
                  <a:pt x="5044391" y="6043455"/>
                  <a:pt x="5006291" y="6080032"/>
                  <a:pt x="4953328" y="6071840"/>
                </a:cubicBezTo>
                <a:cubicBezTo>
                  <a:pt x="4947996" y="6071078"/>
                  <a:pt x="4942089" y="6076222"/>
                  <a:pt x="4936184" y="6077555"/>
                </a:cubicBezTo>
                <a:cubicBezTo>
                  <a:pt x="4919991" y="6081176"/>
                  <a:pt x="4903799" y="6085555"/>
                  <a:pt x="4887414" y="6087272"/>
                </a:cubicBezTo>
                <a:cubicBezTo>
                  <a:pt x="4867412" y="6089558"/>
                  <a:pt x="4847027" y="6088797"/>
                  <a:pt x="4827024" y="6090701"/>
                </a:cubicBezTo>
                <a:cubicBezTo>
                  <a:pt x="4801305" y="6092986"/>
                  <a:pt x="4775968" y="6099082"/>
                  <a:pt x="4750439" y="6099082"/>
                </a:cubicBezTo>
                <a:cubicBezTo>
                  <a:pt x="4729865" y="6099082"/>
                  <a:pt x="4709480" y="6092034"/>
                  <a:pt x="4689097" y="6088605"/>
                </a:cubicBezTo>
                <a:cubicBezTo>
                  <a:pt x="4660331" y="6083842"/>
                  <a:pt x="4628705" y="6085176"/>
                  <a:pt x="4603368" y="6072984"/>
                </a:cubicBezTo>
                <a:cubicBezTo>
                  <a:pt x="4576318" y="6060029"/>
                  <a:pt x="4550599" y="6054123"/>
                  <a:pt x="4522595" y="6058123"/>
                </a:cubicBezTo>
                <a:cubicBezTo>
                  <a:pt x="4513260" y="6059457"/>
                  <a:pt x="4501257" y="6067459"/>
                  <a:pt x="4497067" y="6075649"/>
                </a:cubicBezTo>
                <a:cubicBezTo>
                  <a:pt x="4487731" y="6093938"/>
                  <a:pt x="4474968" y="6097178"/>
                  <a:pt x="4457632" y="6090890"/>
                </a:cubicBezTo>
                <a:cubicBezTo>
                  <a:pt x="4442581" y="6085555"/>
                  <a:pt x="4424103" y="6082890"/>
                  <a:pt x="4413816" y="6072601"/>
                </a:cubicBezTo>
                <a:cubicBezTo>
                  <a:pt x="4384668" y="6043455"/>
                  <a:pt x="4347518" y="6042503"/>
                  <a:pt x="4311323" y="6034693"/>
                </a:cubicBezTo>
                <a:cubicBezTo>
                  <a:pt x="4289227" y="6029928"/>
                  <a:pt x="4268649" y="6029738"/>
                  <a:pt x="4246551" y="6032976"/>
                </a:cubicBezTo>
                <a:cubicBezTo>
                  <a:pt x="4198545"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ln>
            <a:noFill/>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8" name="Group 17">
            <a:extLst>
              <a:ext uri="{FF2B5EF4-FFF2-40B4-BE49-F238E27FC236}">
                <a16:creationId xmlns:a16="http://schemas.microsoft.com/office/drawing/2014/main" id="{4252769E-B9F0-4068-A645-5BBEF16E9C2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3296010"/>
            <a:ext cx="12191456" cy="2849975"/>
            <a:chOff x="476" y="-3923156"/>
            <a:chExt cx="10667524" cy="2493728"/>
          </a:xfrm>
        </p:grpSpPr>
        <p:sp>
          <p:nvSpPr>
            <p:cNvPr id="19" name="Freeform: Shape 18">
              <a:extLst>
                <a:ext uri="{FF2B5EF4-FFF2-40B4-BE49-F238E27FC236}">
                  <a16:creationId xmlns:a16="http://schemas.microsoft.com/office/drawing/2014/main" id="{1E12D6AD-7096-45BB-9C02-468B2704C15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39953252-97DE-4766-B2F6-E4FDA2FDA6A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4" name="Immagine 3">
            <a:extLst>
              <a:ext uri="{FF2B5EF4-FFF2-40B4-BE49-F238E27FC236}">
                <a16:creationId xmlns:a16="http://schemas.microsoft.com/office/drawing/2014/main" id="{7BCFB630-8640-42F8-AC38-A99F9E73A0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6131" y="6145985"/>
            <a:ext cx="1553725" cy="589049"/>
          </a:xfrm>
          <a:prstGeom prst="rect">
            <a:avLst/>
          </a:prstGeom>
        </p:spPr>
      </p:pic>
      <p:sp>
        <p:nvSpPr>
          <p:cNvPr id="2" name="Rettangolo con angoli arrotondati 1">
            <a:extLst>
              <a:ext uri="{FF2B5EF4-FFF2-40B4-BE49-F238E27FC236}">
                <a16:creationId xmlns:a16="http://schemas.microsoft.com/office/drawing/2014/main" id="{A9C75463-0FD2-4AFD-99B6-5B06C63429E2}"/>
              </a:ext>
            </a:extLst>
          </p:cNvPr>
          <p:cNvSpPr/>
          <p:nvPr/>
        </p:nvSpPr>
        <p:spPr>
          <a:xfrm>
            <a:off x="2352675" y="1390651"/>
            <a:ext cx="4191000" cy="457922"/>
          </a:xfrm>
          <a:prstGeom prst="roundRect">
            <a:avLst/>
          </a:prstGeom>
          <a:solidFill>
            <a:schemeClr val="tx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a:extLst>
              <a:ext uri="{FF2B5EF4-FFF2-40B4-BE49-F238E27FC236}">
                <a16:creationId xmlns:a16="http://schemas.microsoft.com/office/drawing/2014/main" id="{51106479-F3DC-4968-B835-1CBCEE97D0A7}"/>
              </a:ext>
            </a:extLst>
          </p:cNvPr>
          <p:cNvSpPr txBox="1"/>
          <p:nvPr/>
        </p:nvSpPr>
        <p:spPr>
          <a:xfrm>
            <a:off x="800100" y="640616"/>
            <a:ext cx="10591800" cy="5632311"/>
          </a:xfrm>
          <a:prstGeom prst="rect">
            <a:avLst/>
          </a:prstGeom>
          <a:noFill/>
        </p:spPr>
        <p:txBody>
          <a:bodyPr wrap="square" rtlCol="0">
            <a:spAutoFit/>
          </a:bodyPr>
          <a:lstStyle/>
          <a:p>
            <a:pPr algn="ctr"/>
            <a:r>
              <a:rPr lang="it-IT" sz="2400" b="1" dirty="0">
                <a:solidFill>
                  <a:schemeClr val="bg1"/>
                </a:solidFill>
                <a:latin typeface="Baskerville Old Face" panose="02020602080505020303" pitchFamily="18" charset="0"/>
              </a:rPr>
              <a:t>Alle origini dell’asilo in Germania</a:t>
            </a:r>
          </a:p>
          <a:p>
            <a:pPr algn="ctr"/>
            <a:endParaRPr lang="it-IT" sz="2400" b="1" dirty="0">
              <a:solidFill>
                <a:schemeClr val="bg1"/>
              </a:solidFill>
              <a:latin typeface="Baskerville Old Face" panose="02020602080505020303" pitchFamily="18" charset="0"/>
            </a:endParaRPr>
          </a:p>
          <a:p>
            <a:pPr marL="0" indent="0" algn="ctr">
              <a:spcBef>
                <a:spcPts val="0"/>
              </a:spcBef>
              <a:buNone/>
            </a:pPr>
            <a:r>
              <a:rPr lang="it-IT" sz="2400" b="1" u="sng" dirty="0">
                <a:solidFill>
                  <a:schemeClr val="bg1"/>
                </a:solidFill>
                <a:latin typeface="Baskerville Old Face" panose="02020602080505020303" pitchFamily="18" charset="0"/>
              </a:rPr>
              <a:t>Friedrich Wilhelm August </a:t>
            </a:r>
            <a:r>
              <a:rPr lang="it-IT" sz="2400" b="1" u="sng" dirty="0" err="1">
                <a:solidFill>
                  <a:schemeClr val="bg1"/>
                </a:solidFill>
                <a:latin typeface="Baskerville Old Face" panose="02020602080505020303" pitchFamily="18" charset="0"/>
              </a:rPr>
              <a:t>Fröbel</a:t>
            </a:r>
            <a:r>
              <a:rPr lang="it-IT" sz="2400" b="1" dirty="0">
                <a:solidFill>
                  <a:schemeClr val="bg1"/>
                </a:solidFill>
                <a:latin typeface="Baskerville Old Face" panose="02020602080505020303" pitchFamily="18" charset="0"/>
              </a:rPr>
              <a:t> </a:t>
            </a:r>
            <a:r>
              <a:rPr lang="it-IT" sz="2400" b="1" dirty="0">
                <a:solidFill>
                  <a:schemeClr val="bg1"/>
                </a:solidFill>
                <a:latin typeface="Baskerville Old Face" panose="02020602080505020303" pitchFamily="18" charset="0"/>
                <a:sym typeface="Wingdings" panose="05000000000000000000" pitchFamily="2" charset="2"/>
              </a:rPr>
              <a:t> </a:t>
            </a:r>
            <a:r>
              <a:rPr lang="it-IT" sz="2400" dirty="0">
                <a:solidFill>
                  <a:schemeClr val="bg1"/>
                </a:solidFill>
                <a:latin typeface="Baskerville Old Face" panose="02020602080505020303" pitchFamily="18" charset="0"/>
                <a:sym typeface="Wingdings" panose="05000000000000000000" pitchFamily="2" charset="2"/>
              </a:rPr>
              <a:t>nascita del </a:t>
            </a:r>
            <a:r>
              <a:rPr lang="it-IT" sz="2400" b="1" i="1" dirty="0">
                <a:solidFill>
                  <a:schemeClr val="bg1"/>
                </a:solidFill>
                <a:latin typeface="Baskerville Old Face" panose="02020602080505020303" pitchFamily="18" charset="0"/>
                <a:sym typeface="Wingdings" panose="05000000000000000000" pitchFamily="2" charset="2"/>
              </a:rPr>
              <a:t>kindergarten</a:t>
            </a:r>
          </a:p>
          <a:p>
            <a:pPr marL="0" indent="0" algn="just">
              <a:spcBef>
                <a:spcPts val="0"/>
              </a:spcBef>
              <a:buNone/>
            </a:pPr>
            <a:endParaRPr lang="it-IT" sz="2400" b="1" dirty="0">
              <a:solidFill>
                <a:schemeClr val="bg1"/>
              </a:solidFill>
              <a:latin typeface="Baskerville Old Face" panose="02020602080505020303" pitchFamily="18" charset="0"/>
              <a:sym typeface="Wingdings" panose="05000000000000000000" pitchFamily="2" charset="2"/>
            </a:endParaRPr>
          </a:p>
          <a:p>
            <a:pPr marL="0" indent="0" algn="just">
              <a:spcBef>
                <a:spcPts val="0"/>
              </a:spcBef>
              <a:buNone/>
            </a:pPr>
            <a:r>
              <a:rPr lang="it-IT" sz="2400" dirty="0">
                <a:solidFill>
                  <a:schemeClr val="bg1"/>
                </a:solidFill>
                <a:latin typeface="Baskerville Old Face" panose="02020602080505020303" pitchFamily="18" charset="0"/>
              </a:rPr>
              <a:t>Nel 1837 a </a:t>
            </a:r>
            <a:r>
              <a:rPr lang="it-IT" sz="2400" dirty="0" err="1">
                <a:solidFill>
                  <a:schemeClr val="bg1"/>
                </a:solidFill>
                <a:latin typeface="Baskerville Old Face" panose="02020602080505020303" pitchFamily="18" charset="0"/>
              </a:rPr>
              <a:t>Blankenburg</a:t>
            </a:r>
            <a:r>
              <a:rPr lang="it-IT" sz="2400" dirty="0">
                <a:solidFill>
                  <a:schemeClr val="bg1"/>
                </a:solidFill>
                <a:latin typeface="Baskerville Old Face" panose="02020602080505020303" pitchFamily="18" charset="0"/>
              </a:rPr>
              <a:t> </a:t>
            </a:r>
            <a:r>
              <a:rPr lang="it-IT" sz="2400" dirty="0" err="1">
                <a:solidFill>
                  <a:schemeClr val="bg1"/>
                </a:solidFill>
                <a:latin typeface="Baskerville Old Face" panose="02020602080505020303" pitchFamily="18" charset="0"/>
              </a:rPr>
              <a:t>Froebel</a:t>
            </a:r>
            <a:r>
              <a:rPr lang="it-IT" sz="2400" dirty="0">
                <a:solidFill>
                  <a:schemeClr val="bg1"/>
                </a:solidFill>
                <a:latin typeface="Baskerville Old Face" panose="02020602080505020303" pitchFamily="18" charset="0"/>
              </a:rPr>
              <a:t> aprì un istituto per </a:t>
            </a:r>
            <a:r>
              <a:rPr lang="it-IT" sz="2400" i="1" dirty="0">
                <a:solidFill>
                  <a:schemeClr val="bg1"/>
                </a:solidFill>
                <a:latin typeface="Baskerville Old Face" panose="02020602080505020303" pitchFamily="18" charset="0"/>
              </a:rPr>
              <a:t>l’educazione dell’impulso all’attività</a:t>
            </a:r>
            <a:r>
              <a:rPr lang="it-IT" sz="2400" dirty="0">
                <a:solidFill>
                  <a:schemeClr val="bg1"/>
                </a:solidFill>
                <a:latin typeface="Baskerville Old Face" panose="02020602080505020303" pitchFamily="18" charset="0"/>
              </a:rPr>
              <a:t> di bambini e giovani, che costituì il primo nucleo del giardino d’infanzia (</a:t>
            </a:r>
            <a:r>
              <a:rPr lang="it-IT" sz="2400" i="1" dirty="0">
                <a:solidFill>
                  <a:schemeClr val="bg1"/>
                </a:solidFill>
                <a:latin typeface="Baskerville Old Face" panose="02020602080505020303" pitchFamily="18" charset="0"/>
              </a:rPr>
              <a:t>Kindergarten</a:t>
            </a:r>
            <a:r>
              <a:rPr lang="it-IT" sz="2400" dirty="0">
                <a:solidFill>
                  <a:schemeClr val="bg1"/>
                </a:solidFill>
                <a:latin typeface="Baskerville Old Face" panose="02020602080505020303" pitchFamily="18" charset="0"/>
              </a:rPr>
              <a:t>) che ufficialmente prese il via nel 1840 nella stessa città. </a:t>
            </a:r>
          </a:p>
          <a:p>
            <a:pPr marL="0" indent="0" algn="just">
              <a:spcBef>
                <a:spcPts val="0"/>
              </a:spcBef>
              <a:buNone/>
            </a:pPr>
            <a:r>
              <a:rPr lang="it-IT" sz="2400" dirty="0">
                <a:solidFill>
                  <a:schemeClr val="bg1"/>
                </a:solidFill>
                <a:latin typeface="Baskerville Old Face" panose="02020602080505020303" pitchFamily="18" charset="0"/>
              </a:rPr>
              <a:t>Il </a:t>
            </a:r>
            <a:r>
              <a:rPr lang="it-IT" sz="2400" i="1" dirty="0">
                <a:solidFill>
                  <a:schemeClr val="bg1"/>
                </a:solidFill>
                <a:latin typeface="Baskerville Old Face" panose="02020602080505020303" pitchFamily="18" charset="0"/>
              </a:rPr>
              <a:t>Kindergarten</a:t>
            </a:r>
            <a:r>
              <a:rPr lang="it-IT" sz="2400" dirty="0">
                <a:solidFill>
                  <a:schemeClr val="bg1"/>
                </a:solidFill>
                <a:latin typeface="Baskerville Old Face" panose="02020602080505020303" pitchFamily="18" charset="0"/>
              </a:rPr>
              <a:t> era il luogo ideale di sviluppo di tutti i bambini, indipendentemente dal ceto sociale di appartenenza ed era il luogo in cui le future maestre potevano svolgere il loro tirocinio.</a:t>
            </a:r>
          </a:p>
          <a:p>
            <a:pPr marL="0" indent="0" algn="just">
              <a:spcBef>
                <a:spcPts val="0"/>
              </a:spcBef>
              <a:buNone/>
            </a:pPr>
            <a:r>
              <a:rPr lang="it-IT" sz="2400" dirty="0">
                <a:solidFill>
                  <a:schemeClr val="bg1"/>
                </a:solidFill>
                <a:latin typeface="Baskerville Old Face" panose="02020602080505020303" pitchFamily="18" charset="0"/>
              </a:rPr>
              <a:t>La caratteristica principale dei </a:t>
            </a:r>
            <a:r>
              <a:rPr lang="it-IT" sz="2400" i="1" dirty="0">
                <a:solidFill>
                  <a:schemeClr val="bg1"/>
                </a:solidFill>
                <a:latin typeface="Baskerville Old Face" panose="02020602080505020303" pitchFamily="18" charset="0"/>
              </a:rPr>
              <a:t>kindergarten </a:t>
            </a:r>
            <a:r>
              <a:rPr lang="it-IT" sz="2400" dirty="0">
                <a:solidFill>
                  <a:schemeClr val="bg1"/>
                </a:solidFill>
                <a:latin typeface="Baskerville Old Face" panose="02020602080505020303" pitchFamily="18" charset="0"/>
              </a:rPr>
              <a:t>era l’attività sottoforma di </a:t>
            </a:r>
            <a:r>
              <a:rPr lang="it-IT" sz="2400" b="1" dirty="0">
                <a:solidFill>
                  <a:schemeClr val="bg1"/>
                </a:solidFill>
                <a:latin typeface="Baskerville Old Face" panose="02020602080505020303" pitchFamily="18" charset="0"/>
              </a:rPr>
              <a:t>gioco</a:t>
            </a:r>
            <a:r>
              <a:rPr lang="it-IT" sz="2400" dirty="0">
                <a:solidFill>
                  <a:schemeClr val="bg1"/>
                </a:solidFill>
                <a:latin typeface="Baskerville Old Face" panose="02020602080505020303" pitchFamily="18" charset="0"/>
              </a:rPr>
              <a:t>. Gli esercizi venivano ordinati secondo una linea continua e progressiva coerente con gli stadi di sviluppo fisico e cognitivo del bambino. Per </a:t>
            </a:r>
            <a:r>
              <a:rPr lang="it-IT" sz="2400" dirty="0" err="1">
                <a:solidFill>
                  <a:schemeClr val="bg1"/>
                </a:solidFill>
                <a:latin typeface="Baskerville Old Face" panose="02020602080505020303" pitchFamily="18" charset="0"/>
              </a:rPr>
              <a:t>Froebel</a:t>
            </a:r>
            <a:r>
              <a:rPr lang="it-IT" sz="2400" dirty="0">
                <a:solidFill>
                  <a:schemeClr val="bg1"/>
                </a:solidFill>
                <a:latin typeface="Baskerville Old Face" panose="02020602080505020303" pitchFamily="18" charset="0"/>
              </a:rPr>
              <a:t> il gioco era l’attività che permetteva al bambino di manifestare la propria personalità e di cogliere in maniera intuitiva l’essenza della realtà e i principi immanenti del divenire naturale.</a:t>
            </a:r>
          </a:p>
        </p:txBody>
      </p:sp>
    </p:spTree>
    <p:extLst>
      <p:ext uri="{BB962C8B-B14F-4D97-AF65-F5344CB8AC3E}">
        <p14:creationId xmlns:p14="http://schemas.microsoft.com/office/powerpoint/2010/main" val="36108428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useBgFill="1">
        <p:nvSpPr>
          <p:cNvPr id="14" name="Freeform: Shape 15">
            <a:extLst>
              <a:ext uri="{FF2B5EF4-FFF2-40B4-BE49-F238E27FC236}">
                <a16:creationId xmlns:a16="http://schemas.microsoft.com/office/drawing/2014/main" id="{C5486FEF-95C5-433A-8B8C-9C07A3C3881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099082"/>
          </a:xfrm>
          <a:custGeom>
            <a:avLst/>
            <a:gdLst>
              <a:gd name="connsiteX0" fmla="*/ 7230262 w 12192000"/>
              <a:gd name="connsiteY0" fmla="*/ 5906862 h 6099082"/>
              <a:gd name="connsiteX1" fmla="*/ 7197115 w 12192000"/>
              <a:gd name="connsiteY1" fmla="*/ 5913338 h 6099082"/>
              <a:gd name="connsiteX2" fmla="*/ 7214545 w 12192000"/>
              <a:gd name="connsiteY2" fmla="*/ 5911744 h 6099082"/>
              <a:gd name="connsiteX3" fmla="*/ 7230262 w 12192000"/>
              <a:gd name="connsiteY3" fmla="*/ 5906862 h 6099082"/>
              <a:gd name="connsiteX4" fmla="*/ 7009120 w 12192000"/>
              <a:gd name="connsiteY4" fmla="*/ 5850263 h 6099082"/>
              <a:gd name="connsiteX5" fmla="*/ 7021563 w 12192000"/>
              <a:gd name="connsiteY5" fmla="*/ 5861355 h 6099082"/>
              <a:gd name="connsiteX6" fmla="*/ 7021563 w 12192000"/>
              <a:gd name="connsiteY6" fmla="*/ 5861354 h 6099082"/>
              <a:gd name="connsiteX7" fmla="*/ 7768443 w 12192000"/>
              <a:gd name="connsiteY7" fmla="*/ 5742074 h 6099082"/>
              <a:gd name="connsiteX8" fmla="*/ 7768443 w 12192000"/>
              <a:gd name="connsiteY8" fmla="*/ 5742075 h 6099082"/>
              <a:gd name="connsiteX9" fmla="*/ 7792447 w 12192000"/>
              <a:gd name="connsiteY9" fmla="*/ 5764553 h 6099082"/>
              <a:gd name="connsiteX10" fmla="*/ 7768443 w 12192000"/>
              <a:gd name="connsiteY10" fmla="*/ 5742074 h 6099082"/>
              <a:gd name="connsiteX11" fmla="*/ 4038748 w 12192000"/>
              <a:gd name="connsiteY11" fmla="*/ 5739955 h 6099082"/>
              <a:gd name="connsiteX12" fmla="*/ 4030517 w 12192000"/>
              <a:gd name="connsiteY12" fmla="*/ 5751599 h 6099082"/>
              <a:gd name="connsiteX13" fmla="*/ 4015609 w 12192000"/>
              <a:gd name="connsiteY13" fmla="*/ 5770450 h 6099082"/>
              <a:gd name="connsiteX14" fmla="*/ 3996845 w 12192000"/>
              <a:gd name="connsiteY14" fmla="*/ 5780104 h 6099082"/>
              <a:gd name="connsiteX15" fmla="*/ 4030518 w 12192000"/>
              <a:gd name="connsiteY15" fmla="*/ 5751599 h 6099082"/>
              <a:gd name="connsiteX16" fmla="*/ 6245343 w 12192000"/>
              <a:gd name="connsiteY16" fmla="*/ 5736549 h 6099082"/>
              <a:gd name="connsiteX17" fmla="*/ 6274406 w 12192000"/>
              <a:gd name="connsiteY17" fmla="*/ 5743345 h 6099082"/>
              <a:gd name="connsiteX18" fmla="*/ 6291246 w 12192000"/>
              <a:gd name="connsiteY18" fmla="*/ 5749662 h 6099082"/>
              <a:gd name="connsiteX19" fmla="*/ 6291385 w 12192000"/>
              <a:gd name="connsiteY19" fmla="*/ 5749714 h 6099082"/>
              <a:gd name="connsiteX20" fmla="*/ 6306284 w 12192000"/>
              <a:gd name="connsiteY20" fmla="*/ 5755552 h 6099082"/>
              <a:gd name="connsiteX21" fmla="*/ 6308075 w 12192000"/>
              <a:gd name="connsiteY21" fmla="*/ 5755968 h 6099082"/>
              <a:gd name="connsiteX22" fmla="*/ 6313854 w 12192000"/>
              <a:gd name="connsiteY22" fmla="*/ 5758133 h 6099082"/>
              <a:gd name="connsiteX23" fmla="*/ 6337047 w 12192000"/>
              <a:gd name="connsiteY23" fmla="*/ 5762696 h 6099082"/>
              <a:gd name="connsiteX24" fmla="*/ 6308075 w 12192000"/>
              <a:gd name="connsiteY24" fmla="*/ 5755968 h 6099082"/>
              <a:gd name="connsiteX25" fmla="*/ 6291385 w 12192000"/>
              <a:gd name="connsiteY25" fmla="*/ 5749714 h 6099082"/>
              <a:gd name="connsiteX26" fmla="*/ 6276197 w 12192000"/>
              <a:gd name="connsiteY26" fmla="*/ 5743764 h 6099082"/>
              <a:gd name="connsiteX27" fmla="*/ 6274406 w 12192000"/>
              <a:gd name="connsiteY27" fmla="*/ 5743345 h 6099082"/>
              <a:gd name="connsiteX28" fmla="*/ 6268612 w 12192000"/>
              <a:gd name="connsiteY28" fmla="*/ 5741171 h 6099082"/>
              <a:gd name="connsiteX29" fmla="*/ 6245343 w 12192000"/>
              <a:gd name="connsiteY29" fmla="*/ 5736549 h 6099082"/>
              <a:gd name="connsiteX30" fmla="*/ 3871824 w 12192000"/>
              <a:gd name="connsiteY30" fmla="*/ 5726642 h 6099082"/>
              <a:gd name="connsiteX31" fmla="*/ 3908498 w 12192000"/>
              <a:gd name="connsiteY31" fmla="*/ 5756123 h 6099082"/>
              <a:gd name="connsiteX32" fmla="*/ 3908984 w 12192000"/>
              <a:gd name="connsiteY32" fmla="*/ 5756350 h 6099082"/>
              <a:gd name="connsiteX33" fmla="*/ 3908498 w 12192000"/>
              <a:gd name="connsiteY33" fmla="*/ 5756123 h 6099082"/>
              <a:gd name="connsiteX34" fmla="*/ 3871824 w 12192000"/>
              <a:gd name="connsiteY34" fmla="*/ 5726642 h 6099082"/>
              <a:gd name="connsiteX35" fmla="*/ 6558837 w 12192000"/>
              <a:gd name="connsiteY35" fmla="*/ 5706717 h 6099082"/>
              <a:gd name="connsiteX36" fmla="*/ 6529984 w 12192000"/>
              <a:gd name="connsiteY36" fmla="*/ 5708163 h 6099082"/>
              <a:gd name="connsiteX37" fmla="*/ 6589207 w 12192000"/>
              <a:gd name="connsiteY37" fmla="*/ 5711593 h 6099082"/>
              <a:gd name="connsiteX38" fmla="*/ 6558837 w 12192000"/>
              <a:gd name="connsiteY38" fmla="*/ 5706717 h 6099082"/>
              <a:gd name="connsiteX39" fmla="*/ 4834454 w 12192000"/>
              <a:gd name="connsiteY39" fmla="*/ 5646059 h 6099082"/>
              <a:gd name="connsiteX40" fmla="*/ 4883985 w 12192000"/>
              <a:gd name="connsiteY40" fmla="*/ 5670301 h 6099082"/>
              <a:gd name="connsiteX41" fmla="*/ 4858238 w 12192000"/>
              <a:gd name="connsiteY41" fmla="*/ 5663787 h 6099082"/>
              <a:gd name="connsiteX42" fmla="*/ 4834454 w 12192000"/>
              <a:gd name="connsiteY42" fmla="*/ 5646059 h 6099082"/>
              <a:gd name="connsiteX43" fmla="*/ 5056443 w 12192000"/>
              <a:gd name="connsiteY43" fmla="*/ 5643725 h 6099082"/>
              <a:gd name="connsiteX44" fmla="*/ 5072588 w 12192000"/>
              <a:gd name="connsiteY44" fmla="*/ 5644505 h 6099082"/>
              <a:gd name="connsiteX45" fmla="*/ 5089161 w 12192000"/>
              <a:gd name="connsiteY45" fmla="*/ 5653107 h 6099082"/>
              <a:gd name="connsiteX46" fmla="*/ 5056443 w 12192000"/>
              <a:gd name="connsiteY46" fmla="*/ 5643725 h 6099082"/>
              <a:gd name="connsiteX47" fmla="*/ 739852 w 12192000"/>
              <a:gd name="connsiteY47" fmla="*/ 5343843 h 6099082"/>
              <a:gd name="connsiteX48" fmla="*/ 724278 w 12192000"/>
              <a:gd name="connsiteY48" fmla="*/ 5365062 h 6099082"/>
              <a:gd name="connsiteX49" fmla="*/ 708621 w 12192000"/>
              <a:gd name="connsiteY49" fmla="*/ 5381222 h 6099082"/>
              <a:gd name="connsiteX50" fmla="*/ 691439 w 12192000"/>
              <a:gd name="connsiteY50" fmla="*/ 5386697 h 6099082"/>
              <a:gd name="connsiteX51" fmla="*/ 708622 w 12192000"/>
              <a:gd name="connsiteY51" fmla="*/ 5381222 h 6099082"/>
              <a:gd name="connsiteX52" fmla="*/ 724279 w 12192000"/>
              <a:gd name="connsiteY52" fmla="*/ 5365062 h 6099082"/>
              <a:gd name="connsiteX53" fmla="*/ 739852 w 12192000"/>
              <a:gd name="connsiteY53" fmla="*/ 5343843 h 6099082"/>
              <a:gd name="connsiteX54" fmla="*/ 8934151 w 12192000"/>
              <a:gd name="connsiteY54" fmla="*/ 5275333 h 6099082"/>
              <a:gd name="connsiteX55" fmla="*/ 8954249 w 12192000"/>
              <a:gd name="connsiteY55" fmla="*/ 5290264 h 6099082"/>
              <a:gd name="connsiteX56" fmla="*/ 8962389 w 12192000"/>
              <a:gd name="connsiteY56" fmla="*/ 5293563 h 6099082"/>
              <a:gd name="connsiteX57" fmla="*/ 8954250 w 12192000"/>
              <a:gd name="connsiteY57" fmla="*/ 5290264 h 6099082"/>
              <a:gd name="connsiteX58" fmla="*/ 8934151 w 12192000"/>
              <a:gd name="connsiteY58" fmla="*/ 5275333 h 6099082"/>
              <a:gd name="connsiteX59" fmla="*/ 2314816 w 12192000"/>
              <a:gd name="connsiteY59" fmla="*/ 5273737 h 6099082"/>
              <a:gd name="connsiteX60" fmla="*/ 2300909 w 12192000"/>
              <a:gd name="connsiteY60" fmla="*/ 5279143 h 6099082"/>
              <a:gd name="connsiteX61" fmla="*/ 2216515 w 12192000"/>
              <a:gd name="connsiteY61" fmla="*/ 5314887 h 6099082"/>
              <a:gd name="connsiteX62" fmla="*/ 2300910 w 12192000"/>
              <a:gd name="connsiteY62" fmla="*/ 5279143 h 6099082"/>
              <a:gd name="connsiteX63" fmla="*/ 1916629 w 12192000"/>
              <a:gd name="connsiteY63" fmla="*/ 5252000 h 6099082"/>
              <a:gd name="connsiteX64" fmla="*/ 1907132 w 12192000"/>
              <a:gd name="connsiteY64" fmla="*/ 5255330 h 6099082"/>
              <a:gd name="connsiteX65" fmla="*/ 1866619 w 12192000"/>
              <a:gd name="connsiteY65" fmla="*/ 5265015 h 6099082"/>
              <a:gd name="connsiteX66" fmla="*/ 1907133 w 12192000"/>
              <a:gd name="connsiteY66" fmla="*/ 5255330 h 6099082"/>
              <a:gd name="connsiteX67" fmla="*/ 2058204 w 12192000"/>
              <a:gd name="connsiteY67" fmla="*/ 5241232 h 6099082"/>
              <a:gd name="connsiteX68" fmla="*/ 2108194 w 12192000"/>
              <a:gd name="connsiteY68" fmla="*/ 5255939 h 6099082"/>
              <a:gd name="connsiteX69" fmla="*/ 2058204 w 12192000"/>
              <a:gd name="connsiteY69" fmla="*/ 5241232 h 6099082"/>
              <a:gd name="connsiteX70" fmla="*/ 0 w 12192000"/>
              <a:gd name="connsiteY70" fmla="*/ 0 h 6099082"/>
              <a:gd name="connsiteX71" fmla="*/ 12191456 w 12192000"/>
              <a:gd name="connsiteY71" fmla="*/ 0 h 6099082"/>
              <a:gd name="connsiteX72" fmla="*/ 12191456 w 12192000"/>
              <a:gd name="connsiteY72" fmla="*/ 873938 h 6099082"/>
              <a:gd name="connsiteX73" fmla="*/ 12192000 w 12192000"/>
              <a:gd name="connsiteY73" fmla="*/ 873938 h 6099082"/>
              <a:gd name="connsiteX74" fmla="*/ 12192000 w 12192000"/>
              <a:gd name="connsiteY74" fmla="*/ 3249107 h 6099082"/>
              <a:gd name="connsiteX75" fmla="*/ 12192000 w 12192000"/>
              <a:gd name="connsiteY75" fmla="*/ 3283970 h 6099082"/>
              <a:gd name="connsiteX76" fmla="*/ 12192000 w 12192000"/>
              <a:gd name="connsiteY76" fmla="*/ 3681702 h 6099082"/>
              <a:gd name="connsiteX77" fmla="*/ 12160947 w 12192000"/>
              <a:gd name="connsiteY77" fmla="*/ 3710323 h 6099082"/>
              <a:gd name="connsiteX78" fmla="*/ 12026448 w 12192000"/>
              <a:gd name="connsiteY78" fmla="*/ 3770523 h 6099082"/>
              <a:gd name="connsiteX79" fmla="*/ 11986443 w 12192000"/>
              <a:gd name="connsiteY79" fmla="*/ 3786526 h 6099082"/>
              <a:gd name="connsiteX80" fmla="*/ 11821656 w 12192000"/>
              <a:gd name="connsiteY80" fmla="*/ 3889591 h 6099082"/>
              <a:gd name="connsiteX81" fmla="*/ 11672489 w 12192000"/>
              <a:gd name="connsiteY81" fmla="*/ 4017039 h 6099082"/>
              <a:gd name="connsiteX82" fmla="*/ 11562947 w 12192000"/>
              <a:gd name="connsiteY82" fmla="*/ 4168300 h 6099082"/>
              <a:gd name="connsiteX83" fmla="*/ 11532275 w 12192000"/>
              <a:gd name="connsiteY83" fmla="*/ 4204307 h 6099082"/>
              <a:gd name="connsiteX84" fmla="*/ 11448453 w 12192000"/>
              <a:gd name="connsiteY84" fmla="*/ 4249457 h 6099082"/>
              <a:gd name="connsiteX85" fmla="*/ 11374346 w 12192000"/>
              <a:gd name="connsiteY85" fmla="*/ 4283366 h 6099082"/>
              <a:gd name="connsiteX86" fmla="*/ 11320623 w 12192000"/>
              <a:gd name="connsiteY86" fmla="*/ 4320897 h 6099082"/>
              <a:gd name="connsiteX87" fmla="*/ 11275283 w 12192000"/>
              <a:gd name="connsiteY87" fmla="*/ 4355378 h 6099082"/>
              <a:gd name="connsiteX88" fmla="*/ 11172600 w 12192000"/>
              <a:gd name="connsiteY88" fmla="*/ 4444536 h 6099082"/>
              <a:gd name="connsiteX89" fmla="*/ 11058869 w 12192000"/>
              <a:gd name="connsiteY89" fmla="*/ 4519786 h 6099082"/>
              <a:gd name="connsiteX90" fmla="*/ 10967423 w 12192000"/>
              <a:gd name="connsiteY90" fmla="*/ 4611991 h 6099082"/>
              <a:gd name="connsiteX91" fmla="*/ 10929704 w 12192000"/>
              <a:gd name="connsiteY91" fmla="*/ 4661903 h 6099082"/>
              <a:gd name="connsiteX92" fmla="*/ 10850453 w 12192000"/>
              <a:gd name="connsiteY92" fmla="*/ 4696003 h 6099082"/>
              <a:gd name="connsiteX93" fmla="*/ 10764534 w 12192000"/>
              <a:gd name="connsiteY93" fmla="*/ 4749345 h 6099082"/>
              <a:gd name="connsiteX94" fmla="*/ 10703573 w 12192000"/>
              <a:gd name="connsiteY94" fmla="*/ 4802305 h 6099082"/>
              <a:gd name="connsiteX95" fmla="*/ 10656519 w 12192000"/>
              <a:gd name="connsiteY95" fmla="*/ 4837740 h 6099082"/>
              <a:gd name="connsiteX96" fmla="*/ 10590031 w 12192000"/>
              <a:gd name="connsiteY96" fmla="*/ 4873366 h 6099082"/>
              <a:gd name="connsiteX97" fmla="*/ 10523354 w 12192000"/>
              <a:gd name="connsiteY97" fmla="*/ 4920039 h 6099082"/>
              <a:gd name="connsiteX98" fmla="*/ 10490969 w 12192000"/>
              <a:gd name="connsiteY98" fmla="*/ 4948806 h 6099082"/>
              <a:gd name="connsiteX99" fmla="*/ 10428291 w 12192000"/>
              <a:gd name="connsiteY99" fmla="*/ 4996622 h 6099082"/>
              <a:gd name="connsiteX100" fmla="*/ 10363709 w 12192000"/>
              <a:gd name="connsiteY100" fmla="*/ 5041201 h 6099082"/>
              <a:gd name="connsiteX101" fmla="*/ 10242357 w 12192000"/>
              <a:gd name="connsiteY101" fmla="*/ 5092257 h 6099082"/>
              <a:gd name="connsiteX102" fmla="*/ 10131863 w 12192000"/>
              <a:gd name="connsiteY102" fmla="*/ 5167315 h 6099082"/>
              <a:gd name="connsiteX103" fmla="*/ 10044230 w 12192000"/>
              <a:gd name="connsiteY103" fmla="*/ 5222182 h 6099082"/>
              <a:gd name="connsiteX104" fmla="*/ 9993175 w 12192000"/>
              <a:gd name="connsiteY104" fmla="*/ 5258189 h 6099082"/>
              <a:gd name="connsiteX105" fmla="*/ 9899446 w 12192000"/>
              <a:gd name="connsiteY105" fmla="*/ 5338582 h 6099082"/>
              <a:gd name="connsiteX106" fmla="*/ 9754088 w 12192000"/>
              <a:gd name="connsiteY106" fmla="*/ 5423166 h 6099082"/>
              <a:gd name="connsiteX107" fmla="*/ 9666265 w 12192000"/>
              <a:gd name="connsiteY107" fmla="*/ 5468888 h 6099082"/>
              <a:gd name="connsiteX108" fmla="*/ 9477283 w 12192000"/>
              <a:gd name="connsiteY108" fmla="*/ 5537851 h 6099082"/>
              <a:gd name="connsiteX109" fmla="*/ 9416321 w 12192000"/>
              <a:gd name="connsiteY109" fmla="*/ 5562426 h 6099082"/>
              <a:gd name="connsiteX110" fmla="*/ 9346597 w 12192000"/>
              <a:gd name="connsiteY110" fmla="*/ 5578619 h 6099082"/>
              <a:gd name="connsiteX111" fmla="*/ 9234579 w 12192000"/>
              <a:gd name="connsiteY111" fmla="*/ 5616911 h 6099082"/>
              <a:gd name="connsiteX112" fmla="*/ 9015878 w 12192000"/>
              <a:gd name="connsiteY112" fmla="*/ 5682826 h 6099082"/>
              <a:gd name="connsiteX113" fmla="*/ 8967871 w 12192000"/>
              <a:gd name="connsiteY113" fmla="*/ 5692923 h 6099082"/>
              <a:gd name="connsiteX114" fmla="*/ 8845565 w 12192000"/>
              <a:gd name="connsiteY114" fmla="*/ 5735407 h 6099082"/>
              <a:gd name="connsiteX115" fmla="*/ 8772219 w 12192000"/>
              <a:gd name="connsiteY115" fmla="*/ 5763982 h 6099082"/>
              <a:gd name="connsiteX116" fmla="*/ 8711448 w 12192000"/>
              <a:gd name="connsiteY116" fmla="*/ 5780366 h 6099082"/>
              <a:gd name="connsiteX117" fmla="*/ 8657726 w 12192000"/>
              <a:gd name="connsiteY117" fmla="*/ 5787986 h 6099082"/>
              <a:gd name="connsiteX118" fmla="*/ 8516369 w 12192000"/>
              <a:gd name="connsiteY118" fmla="*/ 5825705 h 6099082"/>
              <a:gd name="connsiteX119" fmla="*/ 8459979 w 12192000"/>
              <a:gd name="connsiteY119" fmla="*/ 5840566 h 6099082"/>
              <a:gd name="connsiteX120" fmla="*/ 8313671 w 12192000"/>
              <a:gd name="connsiteY120" fmla="*/ 5891622 h 6099082"/>
              <a:gd name="connsiteX121" fmla="*/ 8189651 w 12192000"/>
              <a:gd name="connsiteY121" fmla="*/ 5925341 h 6099082"/>
              <a:gd name="connsiteX122" fmla="*/ 8137835 w 12192000"/>
              <a:gd name="connsiteY122" fmla="*/ 5941534 h 6099082"/>
              <a:gd name="connsiteX123" fmla="*/ 8019339 w 12192000"/>
              <a:gd name="connsiteY123" fmla="*/ 5968586 h 6099082"/>
              <a:gd name="connsiteX124" fmla="*/ 7952280 w 12192000"/>
              <a:gd name="connsiteY124" fmla="*/ 5987637 h 6099082"/>
              <a:gd name="connsiteX125" fmla="*/ 7788636 w 12192000"/>
              <a:gd name="connsiteY125" fmla="*/ 6009163 h 6099082"/>
              <a:gd name="connsiteX126" fmla="*/ 7619655 w 12192000"/>
              <a:gd name="connsiteY126" fmla="*/ 6029928 h 6099082"/>
              <a:gd name="connsiteX127" fmla="*/ 7526880 w 12192000"/>
              <a:gd name="connsiteY127" fmla="*/ 6036786 h 6099082"/>
              <a:gd name="connsiteX128" fmla="*/ 7445916 w 12192000"/>
              <a:gd name="connsiteY128" fmla="*/ 6047647 h 6099082"/>
              <a:gd name="connsiteX129" fmla="*/ 7375428 w 12192000"/>
              <a:gd name="connsiteY129" fmla="*/ 6054505 h 6099082"/>
              <a:gd name="connsiteX130" fmla="*/ 7263220 w 12192000"/>
              <a:gd name="connsiteY130" fmla="*/ 6068411 h 6099082"/>
              <a:gd name="connsiteX131" fmla="*/ 7216547 w 12192000"/>
              <a:gd name="connsiteY131" fmla="*/ 6072032 h 6099082"/>
              <a:gd name="connsiteX132" fmla="*/ 7106432 w 12192000"/>
              <a:gd name="connsiteY132" fmla="*/ 6071840 h 6099082"/>
              <a:gd name="connsiteX133" fmla="*/ 7068141 w 12192000"/>
              <a:gd name="connsiteY133" fmla="*/ 6069936 h 6099082"/>
              <a:gd name="connsiteX134" fmla="*/ 6994415 w 12192000"/>
              <a:gd name="connsiteY134" fmla="*/ 6046313 h 6099082"/>
              <a:gd name="connsiteX135" fmla="*/ 6985653 w 12192000"/>
              <a:gd name="connsiteY135" fmla="*/ 6044599 h 6099082"/>
              <a:gd name="connsiteX136" fmla="*/ 6937263 w 12192000"/>
              <a:gd name="connsiteY136" fmla="*/ 6035263 h 6099082"/>
              <a:gd name="connsiteX137" fmla="*/ 6910782 w 12192000"/>
              <a:gd name="connsiteY137" fmla="*/ 6032214 h 6099082"/>
              <a:gd name="connsiteX138" fmla="*/ 6810195 w 12192000"/>
              <a:gd name="connsiteY138" fmla="*/ 6012784 h 6099082"/>
              <a:gd name="connsiteX139" fmla="*/ 6752283 w 12192000"/>
              <a:gd name="connsiteY139" fmla="*/ 6003639 h 6099082"/>
              <a:gd name="connsiteX140" fmla="*/ 6705417 w 12192000"/>
              <a:gd name="connsiteY140" fmla="*/ 6004974 h 6099082"/>
              <a:gd name="connsiteX141" fmla="*/ 6623118 w 12192000"/>
              <a:gd name="connsiteY141" fmla="*/ 6006687 h 6099082"/>
              <a:gd name="connsiteX142" fmla="*/ 6596828 w 12192000"/>
              <a:gd name="connsiteY142" fmla="*/ 6011070 h 6099082"/>
              <a:gd name="connsiteX143" fmla="*/ 6477951 w 12192000"/>
              <a:gd name="connsiteY143" fmla="*/ 5998495 h 6099082"/>
              <a:gd name="connsiteX144" fmla="*/ 6410131 w 12192000"/>
              <a:gd name="connsiteY144" fmla="*/ 5997543 h 6099082"/>
              <a:gd name="connsiteX145" fmla="*/ 6333739 w 12192000"/>
              <a:gd name="connsiteY145" fmla="*/ 5981920 h 6099082"/>
              <a:gd name="connsiteX146" fmla="*/ 6311449 w 12192000"/>
              <a:gd name="connsiteY146" fmla="*/ 5982682 h 6099082"/>
              <a:gd name="connsiteX147" fmla="*/ 6286493 w 12192000"/>
              <a:gd name="connsiteY147" fmla="*/ 5984017 h 6099082"/>
              <a:gd name="connsiteX148" fmla="*/ 6209909 w 12192000"/>
              <a:gd name="connsiteY148" fmla="*/ 5985161 h 6099082"/>
              <a:gd name="connsiteX149" fmla="*/ 6163424 w 12192000"/>
              <a:gd name="connsiteY149" fmla="*/ 5990874 h 6099082"/>
              <a:gd name="connsiteX150" fmla="*/ 6074841 w 12192000"/>
              <a:gd name="connsiteY150" fmla="*/ 5987447 h 6099082"/>
              <a:gd name="connsiteX151" fmla="*/ 6042072 w 12192000"/>
              <a:gd name="connsiteY151" fmla="*/ 5992399 h 6099082"/>
              <a:gd name="connsiteX152" fmla="*/ 5959204 w 12192000"/>
              <a:gd name="connsiteY152" fmla="*/ 5992971 h 6099082"/>
              <a:gd name="connsiteX153" fmla="*/ 5884905 w 12192000"/>
              <a:gd name="connsiteY153" fmla="*/ 5990113 h 6099082"/>
              <a:gd name="connsiteX154" fmla="*/ 5813275 w 12192000"/>
              <a:gd name="connsiteY154" fmla="*/ 5991637 h 6099082"/>
              <a:gd name="connsiteX155" fmla="*/ 5762029 w 12192000"/>
              <a:gd name="connsiteY155" fmla="*/ 5997923 h 6099082"/>
              <a:gd name="connsiteX156" fmla="*/ 5706401 w 12192000"/>
              <a:gd name="connsiteY156" fmla="*/ 6001734 h 6099082"/>
              <a:gd name="connsiteX157" fmla="*/ 5553045 w 12192000"/>
              <a:gd name="connsiteY157" fmla="*/ 6024403 h 6099082"/>
              <a:gd name="connsiteX158" fmla="*/ 5524660 w 12192000"/>
              <a:gd name="connsiteY158" fmla="*/ 6018880 h 6099082"/>
              <a:gd name="connsiteX159" fmla="*/ 5363491 w 12192000"/>
              <a:gd name="connsiteY159" fmla="*/ 6013736 h 6099082"/>
              <a:gd name="connsiteX160" fmla="*/ 5328437 w 12192000"/>
              <a:gd name="connsiteY160" fmla="*/ 6014118 h 6099082"/>
              <a:gd name="connsiteX161" fmla="*/ 5234326 w 12192000"/>
              <a:gd name="connsiteY161" fmla="*/ 5991637 h 6099082"/>
              <a:gd name="connsiteX162" fmla="*/ 5089161 w 12192000"/>
              <a:gd name="connsiteY162" fmla="*/ 6027262 h 6099082"/>
              <a:gd name="connsiteX163" fmla="*/ 4953328 w 12192000"/>
              <a:gd name="connsiteY163" fmla="*/ 6071840 h 6099082"/>
              <a:gd name="connsiteX164" fmla="*/ 4936184 w 12192000"/>
              <a:gd name="connsiteY164" fmla="*/ 6077555 h 6099082"/>
              <a:gd name="connsiteX165" fmla="*/ 4887414 w 12192000"/>
              <a:gd name="connsiteY165" fmla="*/ 6087272 h 6099082"/>
              <a:gd name="connsiteX166" fmla="*/ 4827024 w 12192000"/>
              <a:gd name="connsiteY166" fmla="*/ 6090701 h 6099082"/>
              <a:gd name="connsiteX167" fmla="*/ 4750439 w 12192000"/>
              <a:gd name="connsiteY167" fmla="*/ 6099082 h 6099082"/>
              <a:gd name="connsiteX168" fmla="*/ 4689097 w 12192000"/>
              <a:gd name="connsiteY168" fmla="*/ 6088605 h 6099082"/>
              <a:gd name="connsiteX169" fmla="*/ 4603368 w 12192000"/>
              <a:gd name="connsiteY169" fmla="*/ 6072984 h 6099082"/>
              <a:gd name="connsiteX170" fmla="*/ 4522595 w 12192000"/>
              <a:gd name="connsiteY170" fmla="*/ 6058123 h 6099082"/>
              <a:gd name="connsiteX171" fmla="*/ 4497067 w 12192000"/>
              <a:gd name="connsiteY171" fmla="*/ 6075649 h 6099082"/>
              <a:gd name="connsiteX172" fmla="*/ 4457632 w 12192000"/>
              <a:gd name="connsiteY172" fmla="*/ 6090890 h 6099082"/>
              <a:gd name="connsiteX173" fmla="*/ 4413816 w 12192000"/>
              <a:gd name="connsiteY173" fmla="*/ 6072601 h 6099082"/>
              <a:gd name="connsiteX174" fmla="*/ 4311323 w 12192000"/>
              <a:gd name="connsiteY174" fmla="*/ 6034693 h 6099082"/>
              <a:gd name="connsiteX175" fmla="*/ 4246551 w 12192000"/>
              <a:gd name="connsiteY175" fmla="*/ 6032976 h 6099082"/>
              <a:gd name="connsiteX176" fmla="*/ 4105766 w 12192000"/>
              <a:gd name="connsiteY176" fmla="*/ 6016784 h 6099082"/>
              <a:gd name="connsiteX177" fmla="*/ 4013753 w 12192000"/>
              <a:gd name="connsiteY177" fmla="*/ 5993733 h 6099082"/>
              <a:gd name="connsiteX178" fmla="*/ 3947648 w 12192000"/>
              <a:gd name="connsiteY178" fmla="*/ 5967634 h 6099082"/>
              <a:gd name="connsiteX179" fmla="*/ 3852966 w 12192000"/>
              <a:gd name="connsiteY179" fmla="*/ 5933533 h 6099082"/>
              <a:gd name="connsiteX180" fmla="*/ 3757902 w 12192000"/>
              <a:gd name="connsiteY180" fmla="*/ 5915816 h 6099082"/>
              <a:gd name="connsiteX181" fmla="*/ 3689131 w 12192000"/>
              <a:gd name="connsiteY181" fmla="*/ 5893526 h 6099082"/>
              <a:gd name="connsiteX182" fmla="*/ 3605116 w 12192000"/>
              <a:gd name="connsiteY182" fmla="*/ 5878285 h 6099082"/>
              <a:gd name="connsiteX183" fmla="*/ 3534629 w 12192000"/>
              <a:gd name="connsiteY183" fmla="*/ 5877715 h 6099082"/>
              <a:gd name="connsiteX184" fmla="*/ 3424135 w 12192000"/>
              <a:gd name="connsiteY184" fmla="*/ 5880382 h 6099082"/>
              <a:gd name="connsiteX185" fmla="*/ 3288877 w 12192000"/>
              <a:gd name="connsiteY185" fmla="*/ 5834280 h 6099082"/>
              <a:gd name="connsiteX186" fmla="*/ 3234202 w 12192000"/>
              <a:gd name="connsiteY186" fmla="*/ 5823991 h 6099082"/>
              <a:gd name="connsiteX187" fmla="*/ 3182763 w 12192000"/>
              <a:gd name="connsiteY187" fmla="*/ 5819229 h 6099082"/>
              <a:gd name="connsiteX188" fmla="*/ 3073604 w 12192000"/>
              <a:gd name="connsiteY188" fmla="*/ 5788558 h 6099082"/>
              <a:gd name="connsiteX189" fmla="*/ 3029216 w 12192000"/>
              <a:gd name="connsiteY189" fmla="*/ 5778459 h 6099082"/>
              <a:gd name="connsiteX190" fmla="*/ 2967110 w 12192000"/>
              <a:gd name="connsiteY190" fmla="*/ 5778651 h 6099082"/>
              <a:gd name="connsiteX191" fmla="*/ 2854140 w 12192000"/>
              <a:gd name="connsiteY191" fmla="*/ 5764553 h 6099082"/>
              <a:gd name="connsiteX192" fmla="*/ 2741360 w 12192000"/>
              <a:gd name="connsiteY192" fmla="*/ 5723403 h 6099082"/>
              <a:gd name="connsiteX193" fmla="*/ 2693543 w 12192000"/>
              <a:gd name="connsiteY193" fmla="*/ 5727405 h 6099082"/>
              <a:gd name="connsiteX194" fmla="*/ 2676398 w 12192000"/>
              <a:gd name="connsiteY194" fmla="*/ 5726453 h 6099082"/>
              <a:gd name="connsiteX195" fmla="*/ 2522279 w 12192000"/>
              <a:gd name="connsiteY195" fmla="*/ 5703782 h 6099082"/>
              <a:gd name="connsiteX196" fmla="*/ 2506847 w 12192000"/>
              <a:gd name="connsiteY196" fmla="*/ 5701305 h 6099082"/>
              <a:gd name="connsiteX197" fmla="*/ 2434456 w 12192000"/>
              <a:gd name="connsiteY197" fmla="*/ 5681112 h 6099082"/>
              <a:gd name="connsiteX198" fmla="*/ 2251948 w 12192000"/>
              <a:gd name="connsiteY198" fmla="*/ 5668538 h 6099082"/>
              <a:gd name="connsiteX199" fmla="*/ 2240710 w 12192000"/>
              <a:gd name="connsiteY199" fmla="*/ 5667014 h 6099082"/>
              <a:gd name="connsiteX200" fmla="*/ 2179556 w 12192000"/>
              <a:gd name="connsiteY200" fmla="*/ 5677111 h 6099082"/>
              <a:gd name="connsiteX201" fmla="*/ 2149267 w 12192000"/>
              <a:gd name="connsiteY201" fmla="*/ 5691399 h 6099082"/>
              <a:gd name="connsiteX202" fmla="*/ 2102021 w 12192000"/>
              <a:gd name="connsiteY202" fmla="*/ 5706259 h 6099082"/>
              <a:gd name="connsiteX203" fmla="*/ 2054013 w 12192000"/>
              <a:gd name="connsiteY203" fmla="*/ 5711784 h 6099082"/>
              <a:gd name="connsiteX204" fmla="*/ 1973429 w 12192000"/>
              <a:gd name="connsiteY204" fmla="*/ 5689303 h 6099082"/>
              <a:gd name="connsiteX205" fmla="*/ 1944092 w 12192000"/>
              <a:gd name="connsiteY205" fmla="*/ 5687017 h 6099082"/>
              <a:gd name="connsiteX206" fmla="*/ 1878748 w 12192000"/>
              <a:gd name="connsiteY206" fmla="*/ 5676159 h 6099082"/>
              <a:gd name="connsiteX207" fmla="*/ 1821596 w 12192000"/>
              <a:gd name="connsiteY207" fmla="*/ 5676920 h 6099082"/>
              <a:gd name="connsiteX208" fmla="*/ 1775684 w 12192000"/>
              <a:gd name="connsiteY208" fmla="*/ 5694257 h 6099082"/>
              <a:gd name="connsiteX209" fmla="*/ 1709006 w 12192000"/>
              <a:gd name="connsiteY209" fmla="*/ 5697685 h 6099082"/>
              <a:gd name="connsiteX210" fmla="*/ 1665950 w 12192000"/>
              <a:gd name="connsiteY210" fmla="*/ 5685113 h 6099082"/>
              <a:gd name="connsiteX211" fmla="*/ 1657188 w 12192000"/>
              <a:gd name="connsiteY211" fmla="*/ 5683399 h 6099082"/>
              <a:gd name="connsiteX212" fmla="*/ 1544598 w 12192000"/>
              <a:gd name="connsiteY212" fmla="*/ 5682634 h 6099082"/>
              <a:gd name="connsiteX213" fmla="*/ 1404006 w 12192000"/>
              <a:gd name="connsiteY213" fmla="*/ 5720546 h 6099082"/>
              <a:gd name="connsiteX214" fmla="*/ 1380762 w 12192000"/>
              <a:gd name="connsiteY214" fmla="*/ 5728549 h 6099082"/>
              <a:gd name="connsiteX215" fmla="*/ 1267411 w 12192000"/>
              <a:gd name="connsiteY215" fmla="*/ 5742455 h 6099082"/>
              <a:gd name="connsiteX216" fmla="*/ 1206641 w 12192000"/>
              <a:gd name="connsiteY216" fmla="*/ 5756553 h 6099082"/>
              <a:gd name="connsiteX217" fmla="*/ 1162823 w 12192000"/>
              <a:gd name="connsiteY217" fmla="*/ 5757315 h 6099082"/>
              <a:gd name="connsiteX218" fmla="*/ 1109865 w 12192000"/>
              <a:gd name="connsiteY218" fmla="*/ 5782270 h 6099082"/>
              <a:gd name="connsiteX219" fmla="*/ 1092527 w 12192000"/>
              <a:gd name="connsiteY219" fmla="*/ 5793130 h 6099082"/>
              <a:gd name="connsiteX220" fmla="*/ 1071762 w 12192000"/>
              <a:gd name="connsiteY220" fmla="*/ 5799607 h 6099082"/>
              <a:gd name="connsiteX221" fmla="*/ 977653 w 12192000"/>
              <a:gd name="connsiteY221" fmla="*/ 5820182 h 6099082"/>
              <a:gd name="connsiteX222" fmla="*/ 960887 w 12192000"/>
              <a:gd name="connsiteY222" fmla="*/ 5831801 h 6099082"/>
              <a:gd name="connsiteX223" fmla="*/ 949646 w 12192000"/>
              <a:gd name="connsiteY223" fmla="*/ 5839042 h 6099082"/>
              <a:gd name="connsiteX224" fmla="*/ 858205 w 12192000"/>
              <a:gd name="connsiteY224" fmla="*/ 5851234 h 6099082"/>
              <a:gd name="connsiteX225" fmla="*/ 801053 w 12192000"/>
              <a:gd name="connsiteY225" fmla="*/ 5885715 h 6099082"/>
              <a:gd name="connsiteX226" fmla="*/ 785432 w 12192000"/>
              <a:gd name="connsiteY226" fmla="*/ 5900384 h 6099082"/>
              <a:gd name="connsiteX227" fmla="*/ 730754 w 12192000"/>
              <a:gd name="connsiteY227" fmla="*/ 5922482 h 6099082"/>
              <a:gd name="connsiteX228" fmla="*/ 546917 w 12192000"/>
              <a:gd name="connsiteY228" fmla="*/ 5964966 h 6099082"/>
              <a:gd name="connsiteX229" fmla="*/ 494337 w 12192000"/>
              <a:gd name="connsiteY229" fmla="*/ 5949915 h 6099082"/>
              <a:gd name="connsiteX230" fmla="*/ 394511 w 12192000"/>
              <a:gd name="connsiteY230" fmla="*/ 5990303 h 6099082"/>
              <a:gd name="connsiteX231" fmla="*/ 307259 w 12192000"/>
              <a:gd name="connsiteY231" fmla="*/ 6013163 h 6099082"/>
              <a:gd name="connsiteX232" fmla="*/ 274873 w 12192000"/>
              <a:gd name="connsiteY232" fmla="*/ 6018690 h 6099082"/>
              <a:gd name="connsiteX233" fmla="*/ 172384 w 12192000"/>
              <a:gd name="connsiteY233" fmla="*/ 6028786 h 6099082"/>
              <a:gd name="connsiteX234" fmla="*/ 119613 w 12192000"/>
              <a:gd name="connsiteY234" fmla="*/ 6051647 h 6099082"/>
              <a:gd name="connsiteX235" fmla="*/ 61197 w 12192000"/>
              <a:gd name="connsiteY235" fmla="*/ 6069150 h 6099082"/>
              <a:gd name="connsiteX236" fmla="*/ 544 w 12192000"/>
              <a:gd name="connsiteY236" fmla="*/ 6073921 h 6099082"/>
              <a:gd name="connsiteX237" fmla="*/ 544 w 12192000"/>
              <a:gd name="connsiteY237" fmla="*/ 5946682 h 6099082"/>
              <a:gd name="connsiteX238" fmla="*/ 0 w 12192000"/>
              <a:gd name="connsiteY238" fmla="*/ 5946682 h 6099082"/>
              <a:gd name="connsiteX239" fmla="*/ 0 w 12192000"/>
              <a:gd name="connsiteY239" fmla="*/ 1335314 h 6099082"/>
              <a:gd name="connsiteX240" fmla="*/ 0 w 12192000"/>
              <a:gd name="connsiteY240" fmla="*/ 873938 h 609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12192000" h="6099082">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6" y="5749662"/>
                </a:lnTo>
                <a:lnTo>
                  <a:pt x="6291385" y="5749714"/>
                </a:lnTo>
                <a:lnTo>
                  <a:pt x="6306284" y="5755552"/>
                </a:lnTo>
                <a:lnTo>
                  <a:pt x="6308075" y="5755968"/>
                </a:lnTo>
                <a:lnTo>
                  <a:pt x="6313854" y="5758133"/>
                </a:lnTo>
                <a:cubicBezTo>
                  <a:pt x="6321454" y="5760521"/>
                  <a:pt x="6329151" y="5762258"/>
                  <a:pt x="6337047" y="5762696"/>
                </a:cubicBezTo>
                <a:lnTo>
                  <a:pt x="6308075" y="5755968"/>
                </a:lnTo>
                <a:lnTo>
                  <a:pt x="6291385" y="5749714"/>
                </a:lnTo>
                <a:lnTo>
                  <a:pt x="6276197" y="5743764"/>
                </a:lnTo>
                <a:lnTo>
                  <a:pt x="6274406" y="5743345"/>
                </a:lnTo>
                <a:lnTo>
                  <a:pt x="6268612" y="5741171"/>
                </a:lnTo>
                <a:cubicBezTo>
                  <a:pt x="6260996" y="5738770"/>
                  <a:pt x="6253273" y="5737013"/>
                  <a:pt x="6245343" y="5736549"/>
                </a:cubicBezTo>
                <a:close/>
                <a:moveTo>
                  <a:pt x="3871824" y="5726642"/>
                </a:moveTo>
                <a:cubicBezTo>
                  <a:pt x="3883350" y="5738834"/>
                  <a:pt x="3895591" y="5748360"/>
                  <a:pt x="3908498" y="5756123"/>
                </a:cubicBezTo>
                <a:lnTo>
                  <a:pt x="3908984" y="5756350"/>
                </a:lnTo>
                <a:lnTo>
                  <a:pt x="3908498" y="5756123"/>
                </a:lnTo>
                <a:cubicBezTo>
                  <a:pt x="3895591" y="5748360"/>
                  <a:pt x="3883351" y="5738834"/>
                  <a:pt x="3871824" y="5726642"/>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5" y="5670301"/>
                </a:cubicBezTo>
                <a:lnTo>
                  <a:pt x="4858238" y="5663787"/>
                </a:lnTo>
                <a:cubicBezTo>
                  <a:pt x="4849944" y="5659978"/>
                  <a:pt x="4841980" y="5654298"/>
                  <a:pt x="4834454" y="5646059"/>
                </a:cubicBezTo>
                <a:close/>
                <a:moveTo>
                  <a:pt x="5056443" y="5643725"/>
                </a:moveTo>
                <a:lnTo>
                  <a:pt x="5072588" y="5644505"/>
                </a:lnTo>
                <a:cubicBezTo>
                  <a:pt x="5078053" y="5645963"/>
                  <a:pt x="5083589" y="5648726"/>
                  <a:pt x="5089161" y="5653107"/>
                </a:cubicBezTo>
                <a:cubicBezTo>
                  <a:pt x="5078018"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4" y="5990874"/>
                </a:cubicBezTo>
                <a:cubicBezTo>
                  <a:pt x="6133897" y="5985351"/>
                  <a:pt x="6104368" y="5997733"/>
                  <a:pt x="6074841" y="5987447"/>
                </a:cubicBezTo>
                <a:cubicBezTo>
                  <a:pt x="6065695" y="5984399"/>
                  <a:pt x="6053123" y="5992019"/>
                  <a:pt x="6042072" y="5992399"/>
                </a:cubicBezTo>
                <a:cubicBezTo>
                  <a:pt x="6014449" y="5993351"/>
                  <a:pt x="5986827" y="5993161"/>
                  <a:pt x="5959204" y="5992971"/>
                </a:cubicBezTo>
                <a:cubicBezTo>
                  <a:pt x="5934437" y="5992781"/>
                  <a:pt x="5908718" y="5995447"/>
                  <a:pt x="5884905" y="5990113"/>
                </a:cubicBezTo>
                <a:cubicBezTo>
                  <a:pt x="5859949" y="5984399"/>
                  <a:pt x="5837470" y="5985161"/>
                  <a:pt x="5813275" y="5991637"/>
                </a:cubicBezTo>
                <a:cubicBezTo>
                  <a:pt x="5796701" y="5996019"/>
                  <a:pt x="5779174" y="5996591"/>
                  <a:pt x="5762029" y="5997923"/>
                </a:cubicBezTo>
                <a:cubicBezTo>
                  <a:pt x="5743551" y="5999447"/>
                  <a:pt x="5723166" y="5995447"/>
                  <a:pt x="5706401" y="6001734"/>
                </a:cubicBezTo>
                <a:cubicBezTo>
                  <a:pt x="5656488" y="6020403"/>
                  <a:pt x="5605243" y="6024403"/>
                  <a:pt x="5553045" y="6024403"/>
                </a:cubicBezTo>
                <a:cubicBezTo>
                  <a:pt x="5543518" y="6024403"/>
                  <a:pt x="5533801" y="6021738"/>
                  <a:pt x="5524660" y="6018880"/>
                </a:cubicBezTo>
                <a:cubicBezTo>
                  <a:pt x="5471316" y="6001734"/>
                  <a:pt x="5417784" y="6003257"/>
                  <a:pt x="5363491" y="6013736"/>
                </a:cubicBezTo>
                <a:cubicBezTo>
                  <a:pt x="5352249" y="6016022"/>
                  <a:pt x="5339677" y="6016403"/>
                  <a:pt x="5328437" y="6014118"/>
                </a:cubicBezTo>
                <a:cubicBezTo>
                  <a:pt x="5296812" y="6007449"/>
                  <a:pt x="5266141" y="5996399"/>
                  <a:pt x="5234326" y="5991637"/>
                </a:cubicBezTo>
                <a:cubicBezTo>
                  <a:pt x="5181748" y="5983826"/>
                  <a:pt x="5136216" y="6010115"/>
                  <a:pt x="5089161" y="6027262"/>
                </a:cubicBezTo>
                <a:cubicBezTo>
                  <a:pt x="5044391" y="6043455"/>
                  <a:pt x="5006291" y="6080032"/>
                  <a:pt x="4953328" y="6071840"/>
                </a:cubicBezTo>
                <a:cubicBezTo>
                  <a:pt x="4947996" y="6071078"/>
                  <a:pt x="4942089" y="6076222"/>
                  <a:pt x="4936184" y="6077555"/>
                </a:cubicBezTo>
                <a:cubicBezTo>
                  <a:pt x="4919991" y="6081176"/>
                  <a:pt x="4903799" y="6085555"/>
                  <a:pt x="4887414" y="6087272"/>
                </a:cubicBezTo>
                <a:cubicBezTo>
                  <a:pt x="4867412" y="6089558"/>
                  <a:pt x="4847027" y="6088797"/>
                  <a:pt x="4827024" y="6090701"/>
                </a:cubicBezTo>
                <a:cubicBezTo>
                  <a:pt x="4801305" y="6092986"/>
                  <a:pt x="4775968" y="6099082"/>
                  <a:pt x="4750439" y="6099082"/>
                </a:cubicBezTo>
                <a:cubicBezTo>
                  <a:pt x="4729865" y="6099082"/>
                  <a:pt x="4709480" y="6092034"/>
                  <a:pt x="4689097" y="6088605"/>
                </a:cubicBezTo>
                <a:cubicBezTo>
                  <a:pt x="4660331" y="6083842"/>
                  <a:pt x="4628705" y="6085176"/>
                  <a:pt x="4603368" y="6072984"/>
                </a:cubicBezTo>
                <a:cubicBezTo>
                  <a:pt x="4576318" y="6060029"/>
                  <a:pt x="4550599" y="6054123"/>
                  <a:pt x="4522595" y="6058123"/>
                </a:cubicBezTo>
                <a:cubicBezTo>
                  <a:pt x="4513260" y="6059457"/>
                  <a:pt x="4501257" y="6067459"/>
                  <a:pt x="4497067" y="6075649"/>
                </a:cubicBezTo>
                <a:cubicBezTo>
                  <a:pt x="4487731" y="6093938"/>
                  <a:pt x="4474968" y="6097178"/>
                  <a:pt x="4457632" y="6090890"/>
                </a:cubicBezTo>
                <a:cubicBezTo>
                  <a:pt x="4442581" y="6085555"/>
                  <a:pt x="4424103" y="6082890"/>
                  <a:pt x="4413816" y="6072601"/>
                </a:cubicBezTo>
                <a:cubicBezTo>
                  <a:pt x="4384668" y="6043455"/>
                  <a:pt x="4347518" y="6042503"/>
                  <a:pt x="4311323" y="6034693"/>
                </a:cubicBezTo>
                <a:cubicBezTo>
                  <a:pt x="4289227" y="6029928"/>
                  <a:pt x="4268649" y="6029738"/>
                  <a:pt x="4246551" y="6032976"/>
                </a:cubicBezTo>
                <a:cubicBezTo>
                  <a:pt x="4198545"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ln>
            <a:noFill/>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8" name="Group 17">
            <a:extLst>
              <a:ext uri="{FF2B5EF4-FFF2-40B4-BE49-F238E27FC236}">
                <a16:creationId xmlns:a16="http://schemas.microsoft.com/office/drawing/2014/main" id="{4252769E-B9F0-4068-A645-5BBEF16E9C2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3296010"/>
            <a:ext cx="12191456" cy="2849975"/>
            <a:chOff x="476" y="-3923156"/>
            <a:chExt cx="10667524" cy="2493728"/>
          </a:xfrm>
        </p:grpSpPr>
        <p:sp>
          <p:nvSpPr>
            <p:cNvPr id="19" name="Freeform: Shape 18">
              <a:extLst>
                <a:ext uri="{FF2B5EF4-FFF2-40B4-BE49-F238E27FC236}">
                  <a16:creationId xmlns:a16="http://schemas.microsoft.com/office/drawing/2014/main" id="{1E12D6AD-7096-45BB-9C02-468B2704C15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39953252-97DE-4766-B2F6-E4FDA2FDA6A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4" name="Immagine 3">
            <a:extLst>
              <a:ext uri="{FF2B5EF4-FFF2-40B4-BE49-F238E27FC236}">
                <a16:creationId xmlns:a16="http://schemas.microsoft.com/office/drawing/2014/main" id="{7BCFB630-8640-42F8-AC38-A99F9E73A0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6131" y="6145985"/>
            <a:ext cx="1553725" cy="589049"/>
          </a:xfrm>
          <a:prstGeom prst="rect">
            <a:avLst/>
          </a:prstGeom>
        </p:spPr>
      </p:pic>
      <p:sp>
        <p:nvSpPr>
          <p:cNvPr id="12" name="CasellaDiTesto 11">
            <a:extLst>
              <a:ext uri="{FF2B5EF4-FFF2-40B4-BE49-F238E27FC236}">
                <a16:creationId xmlns:a16="http://schemas.microsoft.com/office/drawing/2014/main" id="{51106479-F3DC-4968-B835-1CBCEE97D0A7}"/>
              </a:ext>
            </a:extLst>
          </p:cNvPr>
          <p:cNvSpPr txBox="1"/>
          <p:nvPr/>
        </p:nvSpPr>
        <p:spPr>
          <a:xfrm>
            <a:off x="4628486" y="843677"/>
            <a:ext cx="6934744" cy="5170646"/>
          </a:xfrm>
          <a:prstGeom prst="rect">
            <a:avLst/>
          </a:prstGeom>
          <a:noFill/>
        </p:spPr>
        <p:txBody>
          <a:bodyPr wrap="square" rtlCol="0">
            <a:spAutoFit/>
          </a:bodyPr>
          <a:lstStyle/>
          <a:p>
            <a:pPr marL="0" indent="0" algn="just">
              <a:spcBef>
                <a:spcPts val="0"/>
              </a:spcBef>
              <a:buNone/>
            </a:pPr>
            <a:r>
              <a:rPr lang="it-IT" sz="2200" dirty="0" err="1">
                <a:solidFill>
                  <a:schemeClr val="bg1"/>
                </a:solidFill>
                <a:latin typeface="Baskerville Old Face" panose="02020602080505020303" pitchFamily="18" charset="0"/>
              </a:rPr>
              <a:t>Froebel</a:t>
            </a:r>
            <a:r>
              <a:rPr lang="it-IT" sz="2200" dirty="0">
                <a:solidFill>
                  <a:schemeClr val="bg1"/>
                </a:solidFill>
                <a:latin typeface="Baskerville Old Face" panose="02020602080505020303" pitchFamily="18" charset="0"/>
              </a:rPr>
              <a:t> esaltava il ruolo educativo della donna e l’amore per i bambini, sostenuto dalla conoscenza e dal rispetto delle leggi della crescita naturale del bambino; per lui infatti il bambino non era una </a:t>
            </a:r>
            <a:r>
              <a:rPr lang="it-IT" sz="2200" i="1" dirty="0">
                <a:solidFill>
                  <a:schemeClr val="bg1"/>
                </a:solidFill>
                <a:latin typeface="Baskerville Old Face" panose="02020602080505020303" pitchFamily="18" charset="0"/>
              </a:rPr>
              <a:t>tabula rasa</a:t>
            </a:r>
            <a:r>
              <a:rPr lang="it-IT" sz="2200" dirty="0">
                <a:solidFill>
                  <a:schemeClr val="bg1"/>
                </a:solidFill>
                <a:latin typeface="Baskerville Old Face" panose="02020602080505020303" pitchFamily="18" charset="0"/>
              </a:rPr>
              <a:t> e aveva in sé una grande capacità creativa, che l’educazione doveva liberare e accrescere.</a:t>
            </a:r>
          </a:p>
          <a:p>
            <a:pPr marL="0" indent="0" algn="just">
              <a:spcBef>
                <a:spcPts val="0"/>
              </a:spcBef>
              <a:buNone/>
            </a:pPr>
            <a:endParaRPr lang="it-IT" sz="2200" dirty="0">
              <a:solidFill>
                <a:schemeClr val="bg1"/>
              </a:solidFill>
              <a:latin typeface="Baskerville Old Face" panose="02020602080505020303" pitchFamily="18" charset="0"/>
            </a:endParaRPr>
          </a:p>
          <a:p>
            <a:pPr marL="0" indent="0" algn="just">
              <a:spcBef>
                <a:spcPts val="0"/>
              </a:spcBef>
              <a:buNone/>
            </a:pPr>
            <a:r>
              <a:rPr lang="it-IT" sz="2200" dirty="0">
                <a:solidFill>
                  <a:schemeClr val="bg1"/>
                </a:solidFill>
                <a:latin typeface="Baskerville Old Face" panose="02020602080505020303" pitchFamily="18" charset="0"/>
              </a:rPr>
              <a:t>I giardini d’infanzia si diffusero ben presto anche in altre città tedesche, grazie all’accordo tra gli ideali educativi romantici di </a:t>
            </a:r>
            <a:r>
              <a:rPr lang="it-IT" sz="2200" dirty="0" err="1">
                <a:solidFill>
                  <a:schemeClr val="bg1"/>
                </a:solidFill>
                <a:latin typeface="Baskerville Old Face" panose="02020602080505020303" pitchFamily="18" charset="0"/>
              </a:rPr>
              <a:t>Froebel</a:t>
            </a:r>
            <a:r>
              <a:rPr lang="it-IT" sz="2200" dirty="0">
                <a:solidFill>
                  <a:schemeClr val="bg1"/>
                </a:solidFill>
                <a:latin typeface="Baskerville Old Face" panose="02020602080505020303" pitchFamily="18" charset="0"/>
              </a:rPr>
              <a:t> e quelli politici liberalnazionali tedeschi. </a:t>
            </a:r>
          </a:p>
          <a:p>
            <a:pPr marL="0" indent="0" algn="just">
              <a:spcBef>
                <a:spcPts val="0"/>
              </a:spcBef>
              <a:buNone/>
            </a:pPr>
            <a:r>
              <a:rPr lang="it-IT" sz="2200" dirty="0">
                <a:solidFill>
                  <a:schemeClr val="bg1"/>
                </a:solidFill>
                <a:latin typeface="Baskerville Old Face" panose="02020602080505020303" pitchFamily="18" charset="0"/>
              </a:rPr>
              <a:t>Nel 1851 il governo prussiano però decise di chiudere i </a:t>
            </a:r>
            <a:r>
              <a:rPr lang="it-IT" sz="2200" i="1" dirty="0">
                <a:solidFill>
                  <a:schemeClr val="bg1"/>
                </a:solidFill>
                <a:latin typeface="Baskerville Old Face" panose="02020602080505020303" pitchFamily="18" charset="0"/>
              </a:rPr>
              <a:t>Kindergarten</a:t>
            </a:r>
            <a:r>
              <a:rPr lang="it-IT" sz="2200" dirty="0">
                <a:solidFill>
                  <a:schemeClr val="bg1"/>
                </a:solidFill>
                <a:latin typeface="Baskerville Old Face" panose="02020602080505020303" pitchFamily="18" charset="0"/>
              </a:rPr>
              <a:t>: le idee pedagogiche di </a:t>
            </a:r>
            <a:r>
              <a:rPr lang="it-IT" sz="2200" dirty="0" err="1">
                <a:solidFill>
                  <a:schemeClr val="bg1"/>
                </a:solidFill>
                <a:latin typeface="Baskerville Old Face" panose="02020602080505020303" pitchFamily="18" charset="0"/>
              </a:rPr>
              <a:t>Froebel</a:t>
            </a:r>
            <a:r>
              <a:rPr lang="it-IT" sz="2200" dirty="0">
                <a:solidFill>
                  <a:schemeClr val="bg1"/>
                </a:solidFill>
                <a:latin typeface="Baskerville Old Face" panose="02020602080505020303" pitchFamily="18" charset="0"/>
              </a:rPr>
              <a:t> furono accusate di propaganda sovversiva e ateismo. </a:t>
            </a:r>
          </a:p>
          <a:p>
            <a:pPr marL="0" indent="0" algn="just">
              <a:spcBef>
                <a:spcPts val="0"/>
              </a:spcBef>
              <a:buNone/>
            </a:pPr>
            <a:r>
              <a:rPr lang="it-IT" sz="2200" dirty="0">
                <a:solidFill>
                  <a:schemeClr val="bg1"/>
                </a:solidFill>
                <a:latin typeface="Baskerville Old Face" panose="02020602080505020303" pitchFamily="18" charset="0"/>
              </a:rPr>
              <a:t>I giardini d’infanzia furono riaperti solo nel 1860 e ripresero la loro rapida diffusione in tutta Europa.</a:t>
            </a:r>
          </a:p>
        </p:txBody>
      </p:sp>
      <p:pic>
        <p:nvPicPr>
          <p:cNvPr id="5122" name="Picture 2" descr="History of the Froebel Kindergarten">
            <a:extLst>
              <a:ext uri="{FF2B5EF4-FFF2-40B4-BE49-F238E27FC236}">
                <a16:creationId xmlns:a16="http://schemas.microsoft.com/office/drawing/2014/main" id="{1DB33341-BB28-4D24-9C73-2CC1DA5851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996" y="3152376"/>
            <a:ext cx="3246720" cy="345234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2" descr="Friedrich Fröbel - Wikipedia">
            <a:extLst>
              <a:ext uri="{FF2B5EF4-FFF2-40B4-BE49-F238E27FC236}">
                <a16:creationId xmlns:a16="http://schemas.microsoft.com/office/drawing/2014/main" id="{F9EEFC7A-47B2-4F4A-8A97-9421F2AB9F8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67389" y="413958"/>
            <a:ext cx="1817934" cy="24680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5959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useBgFill="1">
        <p:nvSpPr>
          <p:cNvPr id="14" name="Freeform: Shape 15">
            <a:extLst>
              <a:ext uri="{FF2B5EF4-FFF2-40B4-BE49-F238E27FC236}">
                <a16:creationId xmlns:a16="http://schemas.microsoft.com/office/drawing/2014/main" id="{C5486FEF-95C5-433A-8B8C-9C07A3C3881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099082"/>
          </a:xfrm>
          <a:custGeom>
            <a:avLst/>
            <a:gdLst>
              <a:gd name="connsiteX0" fmla="*/ 7230262 w 12192000"/>
              <a:gd name="connsiteY0" fmla="*/ 5906862 h 6099082"/>
              <a:gd name="connsiteX1" fmla="*/ 7197115 w 12192000"/>
              <a:gd name="connsiteY1" fmla="*/ 5913338 h 6099082"/>
              <a:gd name="connsiteX2" fmla="*/ 7214545 w 12192000"/>
              <a:gd name="connsiteY2" fmla="*/ 5911744 h 6099082"/>
              <a:gd name="connsiteX3" fmla="*/ 7230262 w 12192000"/>
              <a:gd name="connsiteY3" fmla="*/ 5906862 h 6099082"/>
              <a:gd name="connsiteX4" fmla="*/ 7009120 w 12192000"/>
              <a:gd name="connsiteY4" fmla="*/ 5850263 h 6099082"/>
              <a:gd name="connsiteX5" fmla="*/ 7021563 w 12192000"/>
              <a:gd name="connsiteY5" fmla="*/ 5861355 h 6099082"/>
              <a:gd name="connsiteX6" fmla="*/ 7021563 w 12192000"/>
              <a:gd name="connsiteY6" fmla="*/ 5861354 h 6099082"/>
              <a:gd name="connsiteX7" fmla="*/ 7768443 w 12192000"/>
              <a:gd name="connsiteY7" fmla="*/ 5742074 h 6099082"/>
              <a:gd name="connsiteX8" fmla="*/ 7768443 w 12192000"/>
              <a:gd name="connsiteY8" fmla="*/ 5742075 h 6099082"/>
              <a:gd name="connsiteX9" fmla="*/ 7792447 w 12192000"/>
              <a:gd name="connsiteY9" fmla="*/ 5764553 h 6099082"/>
              <a:gd name="connsiteX10" fmla="*/ 7768443 w 12192000"/>
              <a:gd name="connsiteY10" fmla="*/ 5742074 h 6099082"/>
              <a:gd name="connsiteX11" fmla="*/ 4038748 w 12192000"/>
              <a:gd name="connsiteY11" fmla="*/ 5739955 h 6099082"/>
              <a:gd name="connsiteX12" fmla="*/ 4030517 w 12192000"/>
              <a:gd name="connsiteY12" fmla="*/ 5751599 h 6099082"/>
              <a:gd name="connsiteX13" fmla="*/ 4015609 w 12192000"/>
              <a:gd name="connsiteY13" fmla="*/ 5770450 h 6099082"/>
              <a:gd name="connsiteX14" fmla="*/ 3996845 w 12192000"/>
              <a:gd name="connsiteY14" fmla="*/ 5780104 h 6099082"/>
              <a:gd name="connsiteX15" fmla="*/ 4030518 w 12192000"/>
              <a:gd name="connsiteY15" fmla="*/ 5751599 h 6099082"/>
              <a:gd name="connsiteX16" fmla="*/ 6245343 w 12192000"/>
              <a:gd name="connsiteY16" fmla="*/ 5736549 h 6099082"/>
              <a:gd name="connsiteX17" fmla="*/ 6274406 w 12192000"/>
              <a:gd name="connsiteY17" fmla="*/ 5743345 h 6099082"/>
              <a:gd name="connsiteX18" fmla="*/ 6291246 w 12192000"/>
              <a:gd name="connsiteY18" fmla="*/ 5749662 h 6099082"/>
              <a:gd name="connsiteX19" fmla="*/ 6291385 w 12192000"/>
              <a:gd name="connsiteY19" fmla="*/ 5749714 h 6099082"/>
              <a:gd name="connsiteX20" fmla="*/ 6306284 w 12192000"/>
              <a:gd name="connsiteY20" fmla="*/ 5755552 h 6099082"/>
              <a:gd name="connsiteX21" fmla="*/ 6308075 w 12192000"/>
              <a:gd name="connsiteY21" fmla="*/ 5755968 h 6099082"/>
              <a:gd name="connsiteX22" fmla="*/ 6313854 w 12192000"/>
              <a:gd name="connsiteY22" fmla="*/ 5758133 h 6099082"/>
              <a:gd name="connsiteX23" fmla="*/ 6337047 w 12192000"/>
              <a:gd name="connsiteY23" fmla="*/ 5762696 h 6099082"/>
              <a:gd name="connsiteX24" fmla="*/ 6308075 w 12192000"/>
              <a:gd name="connsiteY24" fmla="*/ 5755968 h 6099082"/>
              <a:gd name="connsiteX25" fmla="*/ 6291385 w 12192000"/>
              <a:gd name="connsiteY25" fmla="*/ 5749714 h 6099082"/>
              <a:gd name="connsiteX26" fmla="*/ 6276197 w 12192000"/>
              <a:gd name="connsiteY26" fmla="*/ 5743764 h 6099082"/>
              <a:gd name="connsiteX27" fmla="*/ 6274406 w 12192000"/>
              <a:gd name="connsiteY27" fmla="*/ 5743345 h 6099082"/>
              <a:gd name="connsiteX28" fmla="*/ 6268612 w 12192000"/>
              <a:gd name="connsiteY28" fmla="*/ 5741171 h 6099082"/>
              <a:gd name="connsiteX29" fmla="*/ 6245343 w 12192000"/>
              <a:gd name="connsiteY29" fmla="*/ 5736549 h 6099082"/>
              <a:gd name="connsiteX30" fmla="*/ 3871824 w 12192000"/>
              <a:gd name="connsiteY30" fmla="*/ 5726642 h 6099082"/>
              <a:gd name="connsiteX31" fmla="*/ 3908498 w 12192000"/>
              <a:gd name="connsiteY31" fmla="*/ 5756123 h 6099082"/>
              <a:gd name="connsiteX32" fmla="*/ 3908984 w 12192000"/>
              <a:gd name="connsiteY32" fmla="*/ 5756350 h 6099082"/>
              <a:gd name="connsiteX33" fmla="*/ 3908498 w 12192000"/>
              <a:gd name="connsiteY33" fmla="*/ 5756123 h 6099082"/>
              <a:gd name="connsiteX34" fmla="*/ 3871824 w 12192000"/>
              <a:gd name="connsiteY34" fmla="*/ 5726642 h 6099082"/>
              <a:gd name="connsiteX35" fmla="*/ 6558837 w 12192000"/>
              <a:gd name="connsiteY35" fmla="*/ 5706717 h 6099082"/>
              <a:gd name="connsiteX36" fmla="*/ 6529984 w 12192000"/>
              <a:gd name="connsiteY36" fmla="*/ 5708163 h 6099082"/>
              <a:gd name="connsiteX37" fmla="*/ 6589207 w 12192000"/>
              <a:gd name="connsiteY37" fmla="*/ 5711593 h 6099082"/>
              <a:gd name="connsiteX38" fmla="*/ 6558837 w 12192000"/>
              <a:gd name="connsiteY38" fmla="*/ 5706717 h 6099082"/>
              <a:gd name="connsiteX39" fmla="*/ 4834454 w 12192000"/>
              <a:gd name="connsiteY39" fmla="*/ 5646059 h 6099082"/>
              <a:gd name="connsiteX40" fmla="*/ 4883985 w 12192000"/>
              <a:gd name="connsiteY40" fmla="*/ 5670301 h 6099082"/>
              <a:gd name="connsiteX41" fmla="*/ 4858238 w 12192000"/>
              <a:gd name="connsiteY41" fmla="*/ 5663787 h 6099082"/>
              <a:gd name="connsiteX42" fmla="*/ 4834454 w 12192000"/>
              <a:gd name="connsiteY42" fmla="*/ 5646059 h 6099082"/>
              <a:gd name="connsiteX43" fmla="*/ 5056443 w 12192000"/>
              <a:gd name="connsiteY43" fmla="*/ 5643725 h 6099082"/>
              <a:gd name="connsiteX44" fmla="*/ 5072588 w 12192000"/>
              <a:gd name="connsiteY44" fmla="*/ 5644505 h 6099082"/>
              <a:gd name="connsiteX45" fmla="*/ 5089161 w 12192000"/>
              <a:gd name="connsiteY45" fmla="*/ 5653107 h 6099082"/>
              <a:gd name="connsiteX46" fmla="*/ 5056443 w 12192000"/>
              <a:gd name="connsiteY46" fmla="*/ 5643725 h 6099082"/>
              <a:gd name="connsiteX47" fmla="*/ 739852 w 12192000"/>
              <a:gd name="connsiteY47" fmla="*/ 5343843 h 6099082"/>
              <a:gd name="connsiteX48" fmla="*/ 724278 w 12192000"/>
              <a:gd name="connsiteY48" fmla="*/ 5365062 h 6099082"/>
              <a:gd name="connsiteX49" fmla="*/ 708621 w 12192000"/>
              <a:gd name="connsiteY49" fmla="*/ 5381222 h 6099082"/>
              <a:gd name="connsiteX50" fmla="*/ 691439 w 12192000"/>
              <a:gd name="connsiteY50" fmla="*/ 5386697 h 6099082"/>
              <a:gd name="connsiteX51" fmla="*/ 708622 w 12192000"/>
              <a:gd name="connsiteY51" fmla="*/ 5381222 h 6099082"/>
              <a:gd name="connsiteX52" fmla="*/ 724279 w 12192000"/>
              <a:gd name="connsiteY52" fmla="*/ 5365062 h 6099082"/>
              <a:gd name="connsiteX53" fmla="*/ 739852 w 12192000"/>
              <a:gd name="connsiteY53" fmla="*/ 5343843 h 6099082"/>
              <a:gd name="connsiteX54" fmla="*/ 8934151 w 12192000"/>
              <a:gd name="connsiteY54" fmla="*/ 5275333 h 6099082"/>
              <a:gd name="connsiteX55" fmla="*/ 8954249 w 12192000"/>
              <a:gd name="connsiteY55" fmla="*/ 5290264 h 6099082"/>
              <a:gd name="connsiteX56" fmla="*/ 8962389 w 12192000"/>
              <a:gd name="connsiteY56" fmla="*/ 5293563 h 6099082"/>
              <a:gd name="connsiteX57" fmla="*/ 8954250 w 12192000"/>
              <a:gd name="connsiteY57" fmla="*/ 5290264 h 6099082"/>
              <a:gd name="connsiteX58" fmla="*/ 8934151 w 12192000"/>
              <a:gd name="connsiteY58" fmla="*/ 5275333 h 6099082"/>
              <a:gd name="connsiteX59" fmla="*/ 2314816 w 12192000"/>
              <a:gd name="connsiteY59" fmla="*/ 5273737 h 6099082"/>
              <a:gd name="connsiteX60" fmla="*/ 2300909 w 12192000"/>
              <a:gd name="connsiteY60" fmla="*/ 5279143 h 6099082"/>
              <a:gd name="connsiteX61" fmla="*/ 2216515 w 12192000"/>
              <a:gd name="connsiteY61" fmla="*/ 5314887 h 6099082"/>
              <a:gd name="connsiteX62" fmla="*/ 2300910 w 12192000"/>
              <a:gd name="connsiteY62" fmla="*/ 5279143 h 6099082"/>
              <a:gd name="connsiteX63" fmla="*/ 1916629 w 12192000"/>
              <a:gd name="connsiteY63" fmla="*/ 5252000 h 6099082"/>
              <a:gd name="connsiteX64" fmla="*/ 1907132 w 12192000"/>
              <a:gd name="connsiteY64" fmla="*/ 5255330 h 6099082"/>
              <a:gd name="connsiteX65" fmla="*/ 1866619 w 12192000"/>
              <a:gd name="connsiteY65" fmla="*/ 5265015 h 6099082"/>
              <a:gd name="connsiteX66" fmla="*/ 1907133 w 12192000"/>
              <a:gd name="connsiteY66" fmla="*/ 5255330 h 6099082"/>
              <a:gd name="connsiteX67" fmla="*/ 2058204 w 12192000"/>
              <a:gd name="connsiteY67" fmla="*/ 5241232 h 6099082"/>
              <a:gd name="connsiteX68" fmla="*/ 2108194 w 12192000"/>
              <a:gd name="connsiteY68" fmla="*/ 5255939 h 6099082"/>
              <a:gd name="connsiteX69" fmla="*/ 2058204 w 12192000"/>
              <a:gd name="connsiteY69" fmla="*/ 5241232 h 6099082"/>
              <a:gd name="connsiteX70" fmla="*/ 0 w 12192000"/>
              <a:gd name="connsiteY70" fmla="*/ 0 h 6099082"/>
              <a:gd name="connsiteX71" fmla="*/ 12191456 w 12192000"/>
              <a:gd name="connsiteY71" fmla="*/ 0 h 6099082"/>
              <a:gd name="connsiteX72" fmla="*/ 12191456 w 12192000"/>
              <a:gd name="connsiteY72" fmla="*/ 873938 h 6099082"/>
              <a:gd name="connsiteX73" fmla="*/ 12192000 w 12192000"/>
              <a:gd name="connsiteY73" fmla="*/ 873938 h 6099082"/>
              <a:gd name="connsiteX74" fmla="*/ 12192000 w 12192000"/>
              <a:gd name="connsiteY74" fmla="*/ 3249107 h 6099082"/>
              <a:gd name="connsiteX75" fmla="*/ 12192000 w 12192000"/>
              <a:gd name="connsiteY75" fmla="*/ 3283970 h 6099082"/>
              <a:gd name="connsiteX76" fmla="*/ 12192000 w 12192000"/>
              <a:gd name="connsiteY76" fmla="*/ 3681702 h 6099082"/>
              <a:gd name="connsiteX77" fmla="*/ 12160947 w 12192000"/>
              <a:gd name="connsiteY77" fmla="*/ 3710323 h 6099082"/>
              <a:gd name="connsiteX78" fmla="*/ 12026448 w 12192000"/>
              <a:gd name="connsiteY78" fmla="*/ 3770523 h 6099082"/>
              <a:gd name="connsiteX79" fmla="*/ 11986443 w 12192000"/>
              <a:gd name="connsiteY79" fmla="*/ 3786526 h 6099082"/>
              <a:gd name="connsiteX80" fmla="*/ 11821656 w 12192000"/>
              <a:gd name="connsiteY80" fmla="*/ 3889591 h 6099082"/>
              <a:gd name="connsiteX81" fmla="*/ 11672489 w 12192000"/>
              <a:gd name="connsiteY81" fmla="*/ 4017039 h 6099082"/>
              <a:gd name="connsiteX82" fmla="*/ 11562947 w 12192000"/>
              <a:gd name="connsiteY82" fmla="*/ 4168300 h 6099082"/>
              <a:gd name="connsiteX83" fmla="*/ 11532275 w 12192000"/>
              <a:gd name="connsiteY83" fmla="*/ 4204307 h 6099082"/>
              <a:gd name="connsiteX84" fmla="*/ 11448453 w 12192000"/>
              <a:gd name="connsiteY84" fmla="*/ 4249457 h 6099082"/>
              <a:gd name="connsiteX85" fmla="*/ 11374346 w 12192000"/>
              <a:gd name="connsiteY85" fmla="*/ 4283366 h 6099082"/>
              <a:gd name="connsiteX86" fmla="*/ 11320623 w 12192000"/>
              <a:gd name="connsiteY86" fmla="*/ 4320897 h 6099082"/>
              <a:gd name="connsiteX87" fmla="*/ 11275283 w 12192000"/>
              <a:gd name="connsiteY87" fmla="*/ 4355378 h 6099082"/>
              <a:gd name="connsiteX88" fmla="*/ 11172600 w 12192000"/>
              <a:gd name="connsiteY88" fmla="*/ 4444536 h 6099082"/>
              <a:gd name="connsiteX89" fmla="*/ 11058869 w 12192000"/>
              <a:gd name="connsiteY89" fmla="*/ 4519786 h 6099082"/>
              <a:gd name="connsiteX90" fmla="*/ 10967423 w 12192000"/>
              <a:gd name="connsiteY90" fmla="*/ 4611991 h 6099082"/>
              <a:gd name="connsiteX91" fmla="*/ 10929704 w 12192000"/>
              <a:gd name="connsiteY91" fmla="*/ 4661903 h 6099082"/>
              <a:gd name="connsiteX92" fmla="*/ 10850453 w 12192000"/>
              <a:gd name="connsiteY92" fmla="*/ 4696003 h 6099082"/>
              <a:gd name="connsiteX93" fmla="*/ 10764534 w 12192000"/>
              <a:gd name="connsiteY93" fmla="*/ 4749345 h 6099082"/>
              <a:gd name="connsiteX94" fmla="*/ 10703573 w 12192000"/>
              <a:gd name="connsiteY94" fmla="*/ 4802305 h 6099082"/>
              <a:gd name="connsiteX95" fmla="*/ 10656519 w 12192000"/>
              <a:gd name="connsiteY95" fmla="*/ 4837740 h 6099082"/>
              <a:gd name="connsiteX96" fmla="*/ 10590031 w 12192000"/>
              <a:gd name="connsiteY96" fmla="*/ 4873366 h 6099082"/>
              <a:gd name="connsiteX97" fmla="*/ 10523354 w 12192000"/>
              <a:gd name="connsiteY97" fmla="*/ 4920039 h 6099082"/>
              <a:gd name="connsiteX98" fmla="*/ 10490969 w 12192000"/>
              <a:gd name="connsiteY98" fmla="*/ 4948806 h 6099082"/>
              <a:gd name="connsiteX99" fmla="*/ 10428291 w 12192000"/>
              <a:gd name="connsiteY99" fmla="*/ 4996622 h 6099082"/>
              <a:gd name="connsiteX100" fmla="*/ 10363709 w 12192000"/>
              <a:gd name="connsiteY100" fmla="*/ 5041201 h 6099082"/>
              <a:gd name="connsiteX101" fmla="*/ 10242357 w 12192000"/>
              <a:gd name="connsiteY101" fmla="*/ 5092257 h 6099082"/>
              <a:gd name="connsiteX102" fmla="*/ 10131863 w 12192000"/>
              <a:gd name="connsiteY102" fmla="*/ 5167315 h 6099082"/>
              <a:gd name="connsiteX103" fmla="*/ 10044230 w 12192000"/>
              <a:gd name="connsiteY103" fmla="*/ 5222182 h 6099082"/>
              <a:gd name="connsiteX104" fmla="*/ 9993175 w 12192000"/>
              <a:gd name="connsiteY104" fmla="*/ 5258189 h 6099082"/>
              <a:gd name="connsiteX105" fmla="*/ 9899446 w 12192000"/>
              <a:gd name="connsiteY105" fmla="*/ 5338582 h 6099082"/>
              <a:gd name="connsiteX106" fmla="*/ 9754088 w 12192000"/>
              <a:gd name="connsiteY106" fmla="*/ 5423166 h 6099082"/>
              <a:gd name="connsiteX107" fmla="*/ 9666265 w 12192000"/>
              <a:gd name="connsiteY107" fmla="*/ 5468888 h 6099082"/>
              <a:gd name="connsiteX108" fmla="*/ 9477283 w 12192000"/>
              <a:gd name="connsiteY108" fmla="*/ 5537851 h 6099082"/>
              <a:gd name="connsiteX109" fmla="*/ 9416321 w 12192000"/>
              <a:gd name="connsiteY109" fmla="*/ 5562426 h 6099082"/>
              <a:gd name="connsiteX110" fmla="*/ 9346597 w 12192000"/>
              <a:gd name="connsiteY110" fmla="*/ 5578619 h 6099082"/>
              <a:gd name="connsiteX111" fmla="*/ 9234579 w 12192000"/>
              <a:gd name="connsiteY111" fmla="*/ 5616911 h 6099082"/>
              <a:gd name="connsiteX112" fmla="*/ 9015878 w 12192000"/>
              <a:gd name="connsiteY112" fmla="*/ 5682826 h 6099082"/>
              <a:gd name="connsiteX113" fmla="*/ 8967871 w 12192000"/>
              <a:gd name="connsiteY113" fmla="*/ 5692923 h 6099082"/>
              <a:gd name="connsiteX114" fmla="*/ 8845565 w 12192000"/>
              <a:gd name="connsiteY114" fmla="*/ 5735407 h 6099082"/>
              <a:gd name="connsiteX115" fmla="*/ 8772219 w 12192000"/>
              <a:gd name="connsiteY115" fmla="*/ 5763982 h 6099082"/>
              <a:gd name="connsiteX116" fmla="*/ 8711448 w 12192000"/>
              <a:gd name="connsiteY116" fmla="*/ 5780366 h 6099082"/>
              <a:gd name="connsiteX117" fmla="*/ 8657726 w 12192000"/>
              <a:gd name="connsiteY117" fmla="*/ 5787986 h 6099082"/>
              <a:gd name="connsiteX118" fmla="*/ 8516369 w 12192000"/>
              <a:gd name="connsiteY118" fmla="*/ 5825705 h 6099082"/>
              <a:gd name="connsiteX119" fmla="*/ 8459979 w 12192000"/>
              <a:gd name="connsiteY119" fmla="*/ 5840566 h 6099082"/>
              <a:gd name="connsiteX120" fmla="*/ 8313671 w 12192000"/>
              <a:gd name="connsiteY120" fmla="*/ 5891622 h 6099082"/>
              <a:gd name="connsiteX121" fmla="*/ 8189651 w 12192000"/>
              <a:gd name="connsiteY121" fmla="*/ 5925341 h 6099082"/>
              <a:gd name="connsiteX122" fmla="*/ 8137835 w 12192000"/>
              <a:gd name="connsiteY122" fmla="*/ 5941534 h 6099082"/>
              <a:gd name="connsiteX123" fmla="*/ 8019339 w 12192000"/>
              <a:gd name="connsiteY123" fmla="*/ 5968586 h 6099082"/>
              <a:gd name="connsiteX124" fmla="*/ 7952280 w 12192000"/>
              <a:gd name="connsiteY124" fmla="*/ 5987637 h 6099082"/>
              <a:gd name="connsiteX125" fmla="*/ 7788636 w 12192000"/>
              <a:gd name="connsiteY125" fmla="*/ 6009163 h 6099082"/>
              <a:gd name="connsiteX126" fmla="*/ 7619655 w 12192000"/>
              <a:gd name="connsiteY126" fmla="*/ 6029928 h 6099082"/>
              <a:gd name="connsiteX127" fmla="*/ 7526880 w 12192000"/>
              <a:gd name="connsiteY127" fmla="*/ 6036786 h 6099082"/>
              <a:gd name="connsiteX128" fmla="*/ 7445916 w 12192000"/>
              <a:gd name="connsiteY128" fmla="*/ 6047647 h 6099082"/>
              <a:gd name="connsiteX129" fmla="*/ 7375428 w 12192000"/>
              <a:gd name="connsiteY129" fmla="*/ 6054505 h 6099082"/>
              <a:gd name="connsiteX130" fmla="*/ 7263220 w 12192000"/>
              <a:gd name="connsiteY130" fmla="*/ 6068411 h 6099082"/>
              <a:gd name="connsiteX131" fmla="*/ 7216547 w 12192000"/>
              <a:gd name="connsiteY131" fmla="*/ 6072032 h 6099082"/>
              <a:gd name="connsiteX132" fmla="*/ 7106432 w 12192000"/>
              <a:gd name="connsiteY132" fmla="*/ 6071840 h 6099082"/>
              <a:gd name="connsiteX133" fmla="*/ 7068141 w 12192000"/>
              <a:gd name="connsiteY133" fmla="*/ 6069936 h 6099082"/>
              <a:gd name="connsiteX134" fmla="*/ 6994415 w 12192000"/>
              <a:gd name="connsiteY134" fmla="*/ 6046313 h 6099082"/>
              <a:gd name="connsiteX135" fmla="*/ 6985653 w 12192000"/>
              <a:gd name="connsiteY135" fmla="*/ 6044599 h 6099082"/>
              <a:gd name="connsiteX136" fmla="*/ 6937263 w 12192000"/>
              <a:gd name="connsiteY136" fmla="*/ 6035263 h 6099082"/>
              <a:gd name="connsiteX137" fmla="*/ 6910782 w 12192000"/>
              <a:gd name="connsiteY137" fmla="*/ 6032214 h 6099082"/>
              <a:gd name="connsiteX138" fmla="*/ 6810195 w 12192000"/>
              <a:gd name="connsiteY138" fmla="*/ 6012784 h 6099082"/>
              <a:gd name="connsiteX139" fmla="*/ 6752283 w 12192000"/>
              <a:gd name="connsiteY139" fmla="*/ 6003639 h 6099082"/>
              <a:gd name="connsiteX140" fmla="*/ 6705417 w 12192000"/>
              <a:gd name="connsiteY140" fmla="*/ 6004974 h 6099082"/>
              <a:gd name="connsiteX141" fmla="*/ 6623118 w 12192000"/>
              <a:gd name="connsiteY141" fmla="*/ 6006687 h 6099082"/>
              <a:gd name="connsiteX142" fmla="*/ 6596828 w 12192000"/>
              <a:gd name="connsiteY142" fmla="*/ 6011070 h 6099082"/>
              <a:gd name="connsiteX143" fmla="*/ 6477951 w 12192000"/>
              <a:gd name="connsiteY143" fmla="*/ 5998495 h 6099082"/>
              <a:gd name="connsiteX144" fmla="*/ 6410131 w 12192000"/>
              <a:gd name="connsiteY144" fmla="*/ 5997543 h 6099082"/>
              <a:gd name="connsiteX145" fmla="*/ 6333739 w 12192000"/>
              <a:gd name="connsiteY145" fmla="*/ 5981920 h 6099082"/>
              <a:gd name="connsiteX146" fmla="*/ 6311449 w 12192000"/>
              <a:gd name="connsiteY146" fmla="*/ 5982682 h 6099082"/>
              <a:gd name="connsiteX147" fmla="*/ 6286493 w 12192000"/>
              <a:gd name="connsiteY147" fmla="*/ 5984017 h 6099082"/>
              <a:gd name="connsiteX148" fmla="*/ 6209909 w 12192000"/>
              <a:gd name="connsiteY148" fmla="*/ 5985161 h 6099082"/>
              <a:gd name="connsiteX149" fmla="*/ 6163424 w 12192000"/>
              <a:gd name="connsiteY149" fmla="*/ 5990874 h 6099082"/>
              <a:gd name="connsiteX150" fmla="*/ 6074841 w 12192000"/>
              <a:gd name="connsiteY150" fmla="*/ 5987447 h 6099082"/>
              <a:gd name="connsiteX151" fmla="*/ 6042072 w 12192000"/>
              <a:gd name="connsiteY151" fmla="*/ 5992399 h 6099082"/>
              <a:gd name="connsiteX152" fmla="*/ 5959204 w 12192000"/>
              <a:gd name="connsiteY152" fmla="*/ 5992971 h 6099082"/>
              <a:gd name="connsiteX153" fmla="*/ 5884905 w 12192000"/>
              <a:gd name="connsiteY153" fmla="*/ 5990113 h 6099082"/>
              <a:gd name="connsiteX154" fmla="*/ 5813275 w 12192000"/>
              <a:gd name="connsiteY154" fmla="*/ 5991637 h 6099082"/>
              <a:gd name="connsiteX155" fmla="*/ 5762029 w 12192000"/>
              <a:gd name="connsiteY155" fmla="*/ 5997923 h 6099082"/>
              <a:gd name="connsiteX156" fmla="*/ 5706401 w 12192000"/>
              <a:gd name="connsiteY156" fmla="*/ 6001734 h 6099082"/>
              <a:gd name="connsiteX157" fmla="*/ 5553045 w 12192000"/>
              <a:gd name="connsiteY157" fmla="*/ 6024403 h 6099082"/>
              <a:gd name="connsiteX158" fmla="*/ 5524660 w 12192000"/>
              <a:gd name="connsiteY158" fmla="*/ 6018880 h 6099082"/>
              <a:gd name="connsiteX159" fmla="*/ 5363491 w 12192000"/>
              <a:gd name="connsiteY159" fmla="*/ 6013736 h 6099082"/>
              <a:gd name="connsiteX160" fmla="*/ 5328437 w 12192000"/>
              <a:gd name="connsiteY160" fmla="*/ 6014118 h 6099082"/>
              <a:gd name="connsiteX161" fmla="*/ 5234326 w 12192000"/>
              <a:gd name="connsiteY161" fmla="*/ 5991637 h 6099082"/>
              <a:gd name="connsiteX162" fmla="*/ 5089161 w 12192000"/>
              <a:gd name="connsiteY162" fmla="*/ 6027262 h 6099082"/>
              <a:gd name="connsiteX163" fmla="*/ 4953328 w 12192000"/>
              <a:gd name="connsiteY163" fmla="*/ 6071840 h 6099082"/>
              <a:gd name="connsiteX164" fmla="*/ 4936184 w 12192000"/>
              <a:gd name="connsiteY164" fmla="*/ 6077555 h 6099082"/>
              <a:gd name="connsiteX165" fmla="*/ 4887414 w 12192000"/>
              <a:gd name="connsiteY165" fmla="*/ 6087272 h 6099082"/>
              <a:gd name="connsiteX166" fmla="*/ 4827024 w 12192000"/>
              <a:gd name="connsiteY166" fmla="*/ 6090701 h 6099082"/>
              <a:gd name="connsiteX167" fmla="*/ 4750439 w 12192000"/>
              <a:gd name="connsiteY167" fmla="*/ 6099082 h 6099082"/>
              <a:gd name="connsiteX168" fmla="*/ 4689097 w 12192000"/>
              <a:gd name="connsiteY168" fmla="*/ 6088605 h 6099082"/>
              <a:gd name="connsiteX169" fmla="*/ 4603368 w 12192000"/>
              <a:gd name="connsiteY169" fmla="*/ 6072984 h 6099082"/>
              <a:gd name="connsiteX170" fmla="*/ 4522595 w 12192000"/>
              <a:gd name="connsiteY170" fmla="*/ 6058123 h 6099082"/>
              <a:gd name="connsiteX171" fmla="*/ 4497067 w 12192000"/>
              <a:gd name="connsiteY171" fmla="*/ 6075649 h 6099082"/>
              <a:gd name="connsiteX172" fmla="*/ 4457632 w 12192000"/>
              <a:gd name="connsiteY172" fmla="*/ 6090890 h 6099082"/>
              <a:gd name="connsiteX173" fmla="*/ 4413816 w 12192000"/>
              <a:gd name="connsiteY173" fmla="*/ 6072601 h 6099082"/>
              <a:gd name="connsiteX174" fmla="*/ 4311323 w 12192000"/>
              <a:gd name="connsiteY174" fmla="*/ 6034693 h 6099082"/>
              <a:gd name="connsiteX175" fmla="*/ 4246551 w 12192000"/>
              <a:gd name="connsiteY175" fmla="*/ 6032976 h 6099082"/>
              <a:gd name="connsiteX176" fmla="*/ 4105766 w 12192000"/>
              <a:gd name="connsiteY176" fmla="*/ 6016784 h 6099082"/>
              <a:gd name="connsiteX177" fmla="*/ 4013753 w 12192000"/>
              <a:gd name="connsiteY177" fmla="*/ 5993733 h 6099082"/>
              <a:gd name="connsiteX178" fmla="*/ 3947648 w 12192000"/>
              <a:gd name="connsiteY178" fmla="*/ 5967634 h 6099082"/>
              <a:gd name="connsiteX179" fmla="*/ 3852966 w 12192000"/>
              <a:gd name="connsiteY179" fmla="*/ 5933533 h 6099082"/>
              <a:gd name="connsiteX180" fmla="*/ 3757902 w 12192000"/>
              <a:gd name="connsiteY180" fmla="*/ 5915816 h 6099082"/>
              <a:gd name="connsiteX181" fmla="*/ 3689131 w 12192000"/>
              <a:gd name="connsiteY181" fmla="*/ 5893526 h 6099082"/>
              <a:gd name="connsiteX182" fmla="*/ 3605116 w 12192000"/>
              <a:gd name="connsiteY182" fmla="*/ 5878285 h 6099082"/>
              <a:gd name="connsiteX183" fmla="*/ 3534629 w 12192000"/>
              <a:gd name="connsiteY183" fmla="*/ 5877715 h 6099082"/>
              <a:gd name="connsiteX184" fmla="*/ 3424135 w 12192000"/>
              <a:gd name="connsiteY184" fmla="*/ 5880382 h 6099082"/>
              <a:gd name="connsiteX185" fmla="*/ 3288877 w 12192000"/>
              <a:gd name="connsiteY185" fmla="*/ 5834280 h 6099082"/>
              <a:gd name="connsiteX186" fmla="*/ 3234202 w 12192000"/>
              <a:gd name="connsiteY186" fmla="*/ 5823991 h 6099082"/>
              <a:gd name="connsiteX187" fmla="*/ 3182763 w 12192000"/>
              <a:gd name="connsiteY187" fmla="*/ 5819229 h 6099082"/>
              <a:gd name="connsiteX188" fmla="*/ 3073604 w 12192000"/>
              <a:gd name="connsiteY188" fmla="*/ 5788558 h 6099082"/>
              <a:gd name="connsiteX189" fmla="*/ 3029216 w 12192000"/>
              <a:gd name="connsiteY189" fmla="*/ 5778459 h 6099082"/>
              <a:gd name="connsiteX190" fmla="*/ 2967110 w 12192000"/>
              <a:gd name="connsiteY190" fmla="*/ 5778651 h 6099082"/>
              <a:gd name="connsiteX191" fmla="*/ 2854140 w 12192000"/>
              <a:gd name="connsiteY191" fmla="*/ 5764553 h 6099082"/>
              <a:gd name="connsiteX192" fmla="*/ 2741360 w 12192000"/>
              <a:gd name="connsiteY192" fmla="*/ 5723403 h 6099082"/>
              <a:gd name="connsiteX193" fmla="*/ 2693543 w 12192000"/>
              <a:gd name="connsiteY193" fmla="*/ 5727405 h 6099082"/>
              <a:gd name="connsiteX194" fmla="*/ 2676398 w 12192000"/>
              <a:gd name="connsiteY194" fmla="*/ 5726453 h 6099082"/>
              <a:gd name="connsiteX195" fmla="*/ 2522279 w 12192000"/>
              <a:gd name="connsiteY195" fmla="*/ 5703782 h 6099082"/>
              <a:gd name="connsiteX196" fmla="*/ 2506847 w 12192000"/>
              <a:gd name="connsiteY196" fmla="*/ 5701305 h 6099082"/>
              <a:gd name="connsiteX197" fmla="*/ 2434456 w 12192000"/>
              <a:gd name="connsiteY197" fmla="*/ 5681112 h 6099082"/>
              <a:gd name="connsiteX198" fmla="*/ 2251948 w 12192000"/>
              <a:gd name="connsiteY198" fmla="*/ 5668538 h 6099082"/>
              <a:gd name="connsiteX199" fmla="*/ 2240710 w 12192000"/>
              <a:gd name="connsiteY199" fmla="*/ 5667014 h 6099082"/>
              <a:gd name="connsiteX200" fmla="*/ 2179556 w 12192000"/>
              <a:gd name="connsiteY200" fmla="*/ 5677111 h 6099082"/>
              <a:gd name="connsiteX201" fmla="*/ 2149267 w 12192000"/>
              <a:gd name="connsiteY201" fmla="*/ 5691399 h 6099082"/>
              <a:gd name="connsiteX202" fmla="*/ 2102021 w 12192000"/>
              <a:gd name="connsiteY202" fmla="*/ 5706259 h 6099082"/>
              <a:gd name="connsiteX203" fmla="*/ 2054013 w 12192000"/>
              <a:gd name="connsiteY203" fmla="*/ 5711784 h 6099082"/>
              <a:gd name="connsiteX204" fmla="*/ 1973429 w 12192000"/>
              <a:gd name="connsiteY204" fmla="*/ 5689303 h 6099082"/>
              <a:gd name="connsiteX205" fmla="*/ 1944092 w 12192000"/>
              <a:gd name="connsiteY205" fmla="*/ 5687017 h 6099082"/>
              <a:gd name="connsiteX206" fmla="*/ 1878748 w 12192000"/>
              <a:gd name="connsiteY206" fmla="*/ 5676159 h 6099082"/>
              <a:gd name="connsiteX207" fmla="*/ 1821596 w 12192000"/>
              <a:gd name="connsiteY207" fmla="*/ 5676920 h 6099082"/>
              <a:gd name="connsiteX208" fmla="*/ 1775684 w 12192000"/>
              <a:gd name="connsiteY208" fmla="*/ 5694257 h 6099082"/>
              <a:gd name="connsiteX209" fmla="*/ 1709006 w 12192000"/>
              <a:gd name="connsiteY209" fmla="*/ 5697685 h 6099082"/>
              <a:gd name="connsiteX210" fmla="*/ 1665950 w 12192000"/>
              <a:gd name="connsiteY210" fmla="*/ 5685113 h 6099082"/>
              <a:gd name="connsiteX211" fmla="*/ 1657188 w 12192000"/>
              <a:gd name="connsiteY211" fmla="*/ 5683399 h 6099082"/>
              <a:gd name="connsiteX212" fmla="*/ 1544598 w 12192000"/>
              <a:gd name="connsiteY212" fmla="*/ 5682634 h 6099082"/>
              <a:gd name="connsiteX213" fmla="*/ 1404006 w 12192000"/>
              <a:gd name="connsiteY213" fmla="*/ 5720546 h 6099082"/>
              <a:gd name="connsiteX214" fmla="*/ 1380762 w 12192000"/>
              <a:gd name="connsiteY214" fmla="*/ 5728549 h 6099082"/>
              <a:gd name="connsiteX215" fmla="*/ 1267411 w 12192000"/>
              <a:gd name="connsiteY215" fmla="*/ 5742455 h 6099082"/>
              <a:gd name="connsiteX216" fmla="*/ 1206641 w 12192000"/>
              <a:gd name="connsiteY216" fmla="*/ 5756553 h 6099082"/>
              <a:gd name="connsiteX217" fmla="*/ 1162823 w 12192000"/>
              <a:gd name="connsiteY217" fmla="*/ 5757315 h 6099082"/>
              <a:gd name="connsiteX218" fmla="*/ 1109865 w 12192000"/>
              <a:gd name="connsiteY218" fmla="*/ 5782270 h 6099082"/>
              <a:gd name="connsiteX219" fmla="*/ 1092527 w 12192000"/>
              <a:gd name="connsiteY219" fmla="*/ 5793130 h 6099082"/>
              <a:gd name="connsiteX220" fmla="*/ 1071762 w 12192000"/>
              <a:gd name="connsiteY220" fmla="*/ 5799607 h 6099082"/>
              <a:gd name="connsiteX221" fmla="*/ 977653 w 12192000"/>
              <a:gd name="connsiteY221" fmla="*/ 5820182 h 6099082"/>
              <a:gd name="connsiteX222" fmla="*/ 960887 w 12192000"/>
              <a:gd name="connsiteY222" fmla="*/ 5831801 h 6099082"/>
              <a:gd name="connsiteX223" fmla="*/ 949646 w 12192000"/>
              <a:gd name="connsiteY223" fmla="*/ 5839042 h 6099082"/>
              <a:gd name="connsiteX224" fmla="*/ 858205 w 12192000"/>
              <a:gd name="connsiteY224" fmla="*/ 5851234 h 6099082"/>
              <a:gd name="connsiteX225" fmla="*/ 801053 w 12192000"/>
              <a:gd name="connsiteY225" fmla="*/ 5885715 h 6099082"/>
              <a:gd name="connsiteX226" fmla="*/ 785432 w 12192000"/>
              <a:gd name="connsiteY226" fmla="*/ 5900384 h 6099082"/>
              <a:gd name="connsiteX227" fmla="*/ 730754 w 12192000"/>
              <a:gd name="connsiteY227" fmla="*/ 5922482 h 6099082"/>
              <a:gd name="connsiteX228" fmla="*/ 546917 w 12192000"/>
              <a:gd name="connsiteY228" fmla="*/ 5964966 h 6099082"/>
              <a:gd name="connsiteX229" fmla="*/ 494337 w 12192000"/>
              <a:gd name="connsiteY229" fmla="*/ 5949915 h 6099082"/>
              <a:gd name="connsiteX230" fmla="*/ 394511 w 12192000"/>
              <a:gd name="connsiteY230" fmla="*/ 5990303 h 6099082"/>
              <a:gd name="connsiteX231" fmla="*/ 307259 w 12192000"/>
              <a:gd name="connsiteY231" fmla="*/ 6013163 h 6099082"/>
              <a:gd name="connsiteX232" fmla="*/ 274873 w 12192000"/>
              <a:gd name="connsiteY232" fmla="*/ 6018690 h 6099082"/>
              <a:gd name="connsiteX233" fmla="*/ 172384 w 12192000"/>
              <a:gd name="connsiteY233" fmla="*/ 6028786 h 6099082"/>
              <a:gd name="connsiteX234" fmla="*/ 119613 w 12192000"/>
              <a:gd name="connsiteY234" fmla="*/ 6051647 h 6099082"/>
              <a:gd name="connsiteX235" fmla="*/ 61197 w 12192000"/>
              <a:gd name="connsiteY235" fmla="*/ 6069150 h 6099082"/>
              <a:gd name="connsiteX236" fmla="*/ 544 w 12192000"/>
              <a:gd name="connsiteY236" fmla="*/ 6073921 h 6099082"/>
              <a:gd name="connsiteX237" fmla="*/ 544 w 12192000"/>
              <a:gd name="connsiteY237" fmla="*/ 5946682 h 6099082"/>
              <a:gd name="connsiteX238" fmla="*/ 0 w 12192000"/>
              <a:gd name="connsiteY238" fmla="*/ 5946682 h 6099082"/>
              <a:gd name="connsiteX239" fmla="*/ 0 w 12192000"/>
              <a:gd name="connsiteY239" fmla="*/ 1335314 h 6099082"/>
              <a:gd name="connsiteX240" fmla="*/ 0 w 12192000"/>
              <a:gd name="connsiteY240" fmla="*/ 873938 h 609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12192000" h="6099082">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6" y="5749662"/>
                </a:lnTo>
                <a:lnTo>
                  <a:pt x="6291385" y="5749714"/>
                </a:lnTo>
                <a:lnTo>
                  <a:pt x="6306284" y="5755552"/>
                </a:lnTo>
                <a:lnTo>
                  <a:pt x="6308075" y="5755968"/>
                </a:lnTo>
                <a:lnTo>
                  <a:pt x="6313854" y="5758133"/>
                </a:lnTo>
                <a:cubicBezTo>
                  <a:pt x="6321454" y="5760521"/>
                  <a:pt x="6329151" y="5762258"/>
                  <a:pt x="6337047" y="5762696"/>
                </a:cubicBezTo>
                <a:lnTo>
                  <a:pt x="6308075" y="5755968"/>
                </a:lnTo>
                <a:lnTo>
                  <a:pt x="6291385" y="5749714"/>
                </a:lnTo>
                <a:lnTo>
                  <a:pt x="6276197" y="5743764"/>
                </a:lnTo>
                <a:lnTo>
                  <a:pt x="6274406" y="5743345"/>
                </a:lnTo>
                <a:lnTo>
                  <a:pt x="6268612" y="5741171"/>
                </a:lnTo>
                <a:cubicBezTo>
                  <a:pt x="6260996" y="5738770"/>
                  <a:pt x="6253273" y="5737013"/>
                  <a:pt x="6245343" y="5736549"/>
                </a:cubicBezTo>
                <a:close/>
                <a:moveTo>
                  <a:pt x="3871824" y="5726642"/>
                </a:moveTo>
                <a:cubicBezTo>
                  <a:pt x="3883350" y="5738834"/>
                  <a:pt x="3895591" y="5748360"/>
                  <a:pt x="3908498" y="5756123"/>
                </a:cubicBezTo>
                <a:lnTo>
                  <a:pt x="3908984" y="5756350"/>
                </a:lnTo>
                <a:lnTo>
                  <a:pt x="3908498" y="5756123"/>
                </a:lnTo>
                <a:cubicBezTo>
                  <a:pt x="3895591" y="5748360"/>
                  <a:pt x="3883351" y="5738834"/>
                  <a:pt x="3871824" y="5726642"/>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5" y="5670301"/>
                </a:cubicBezTo>
                <a:lnTo>
                  <a:pt x="4858238" y="5663787"/>
                </a:lnTo>
                <a:cubicBezTo>
                  <a:pt x="4849944" y="5659978"/>
                  <a:pt x="4841980" y="5654298"/>
                  <a:pt x="4834454" y="5646059"/>
                </a:cubicBezTo>
                <a:close/>
                <a:moveTo>
                  <a:pt x="5056443" y="5643725"/>
                </a:moveTo>
                <a:lnTo>
                  <a:pt x="5072588" y="5644505"/>
                </a:lnTo>
                <a:cubicBezTo>
                  <a:pt x="5078053" y="5645963"/>
                  <a:pt x="5083589" y="5648726"/>
                  <a:pt x="5089161" y="5653107"/>
                </a:cubicBezTo>
                <a:cubicBezTo>
                  <a:pt x="5078018"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4" y="5990874"/>
                </a:cubicBezTo>
                <a:cubicBezTo>
                  <a:pt x="6133897" y="5985351"/>
                  <a:pt x="6104368" y="5997733"/>
                  <a:pt x="6074841" y="5987447"/>
                </a:cubicBezTo>
                <a:cubicBezTo>
                  <a:pt x="6065695" y="5984399"/>
                  <a:pt x="6053123" y="5992019"/>
                  <a:pt x="6042072" y="5992399"/>
                </a:cubicBezTo>
                <a:cubicBezTo>
                  <a:pt x="6014449" y="5993351"/>
                  <a:pt x="5986827" y="5993161"/>
                  <a:pt x="5959204" y="5992971"/>
                </a:cubicBezTo>
                <a:cubicBezTo>
                  <a:pt x="5934437" y="5992781"/>
                  <a:pt x="5908718" y="5995447"/>
                  <a:pt x="5884905" y="5990113"/>
                </a:cubicBezTo>
                <a:cubicBezTo>
                  <a:pt x="5859949" y="5984399"/>
                  <a:pt x="5837470" y="5985161"/>
                  <a:pt x="5813275" y="5991637"/>
                </a:cubicBezTo>
                <a:cubicBezTo>
                  <a:pt x="5796701" y="5996019"/>
                  <a:pt x="5779174" y="5996591"/>
                  <a:pt x="5762029" y="5997923"/>
                </a:cubicBezTo>
                <a:cubicBezTo>
                  <a:pt x="5743551" y="5999447"/>
                  <a:pt x="5723166" y="5995447"/>
                  <a:pt x="5706401" y="6001734"/>
                </a:cubicBezTo>
                <a:cubicBezTo>
                  <a:pt x="5656488" y="6020403"/>
                  <a:pt x="5605243" y="6024403"/>
                  <a:pt x="5553045" y="6024403"/>
                </a:cubicBezTo>
                <a:cubicBezTo>
                  <a:pt x="5543518" y="6024403"/>
                  <a:pt x="5533801" y="6021738"/>
                  <a:pt x="5524660" y="6018880"/>
                </a:cubicBezTo>
                <a:cubicBezTo>
                  <a:pt x="5471316" y="6001734"/>
                  <a:pt x="5417784" y="6003257"/>
                  <a:pt x="5363491" y="6013736"/>
                </a:cubicBezTo>
                <a:cubicBezTo>
                  <a:pt x="5352249" y="6016022"/>
                  <a:pt x="5339677" y="6016403"/>
                  <a:pt x="5328437" y="6014118"/>
                </a:cubicBezTo>
                <a:cubicBezTo>
                  <a:pt x="5296812" y="6007449"/>
                  <a:pt x="5266141" y="5996399"/>
                  <a:pt x="5234326" y="5991637"/>
                </a:cubicBezTo>
                <a:cubicBezTo>
                  <a:pt x="5181748" y="5983826"/>
                  <a:pt x="5136216" y="6010115"/>
                  <a:pt x="5089161" y="6027262"/>
                </a:cubicBezTo>
                <a:cubicBezTo>
                  <a:pt x="5044391" y="6043455"/>
                  <a:pt x="5006291" y="6080032"/>
                  <a:pt x="4953328" y="6071840"/>
                </a:cubicBezTo>
                <a:cubicBezTo>
                  <a:pt x="4947996" y="6071078"/>
                  <a:pt x="4942089" y="6076222"/>
                  <a:pt x="4936184" y="6077555"/>
                </a:cubicBezTo>
                <a:cubicBezTo>
                  <a:pt x="4919991" y="6081176"/>
                  <a:pt x="4903799" y="6085555"/>
                  <a:pt x="4887414" y="6087272"/>
                </a:cubicBezTo>
                <a:cubicBezTo>
                  <a:pt x="4867412" y="6089558"/>
                  <a:pt x="4847027" y="6088797"/>
                  <a:pt x="4827024" y="6090701"/>
                </a:cubicBezTo>
                <a:cubicBezTo>
                  <a:pt x="4801305" y="6092986"/>
                  <a:pt x="4775968" y="6099082"/>
                  <a:pt x="4750439" y="6099082"/>
                </a:cubicBezTo>
                <a:cubicBezTo>
                  <a:pt x="4729865" y="6099082"/>
                  <a:pt x="4709480" y="6092034"/>
                  <a:pt x="4689097" y="6088605"/>
                </a:cubicBezTo>
                <a:cubicBezTo>
                  <a:pt x="4660331" y="6083842"/>
                  <a:pt x="4628705" y="6085176"/>
                  <a:pt x="4603368" y="6072984"/>
                </a:cubicBezTo>
                <a:cubicBezTo>
                  <a:pt x="4576318" y="6060029"/>
                  <a:pt x="4550599" y="6054123"/>
                  <a:pt x="4522595" y="6058123"/>
                </a:cubicBezTo>
                <a:cubicBezTo>
                  <a:pt x="4513260" y="6059457"/>
                  <a:pt x="4501257" y="6067459"/>
                  <a:pt x="4497067" y="6075649"/>
                </a:cubicBezTo>
                <a:cubicBezTo>
                  <a:pt x="4487731" y="6093938"/>
                  <a:pt x="4474968" y="6097178"/>
                  <a:pt x="4457632" y="6090890"/>
                </a:cubicBezTo>
                <a:cubicBezTo>
                  <a:pt x="4442581" y="6085555"/>
                  <a:pt x="4424103" y="6082890"/>
                  <a:pt x="4413816" y="6072601"/>
                </a:cubicBezTo>
                <a:cubicBezTo>
                  <a:pt x="4384668" y="6043455"/>
                  <a:pt x="4347518" y="6042503"/>
                  <a:pt x="4311323" y="6034693"/>
                </a:cubicBezTo>
                <a:cubicBezTo>
                  <a:pt x="4289227" y="6029928"/>
                  <a:pt x="4268649" y="6029738"/>
                  <a:pt x="4246551" y="6032976"/>
                </a:cubicBezTo>
                <a:cubicBezTo>
                  <a:pt x="4198545"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ln>
            <a:noFill/>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8" name="Group 17">
            <a:extLst>
              <a:ext uri="{FF2B5EF4-FFF2-40B4-BE49-F238E27FC236}">
                <a16:creationId xmlns:a16="http://schemas.microsoft.com/office/drawing/2014/main" id="{4252769E-B9F0-4068-A645-5BBEF16E9C2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3296010"/>
            <a:ext cx="12191456" cy="2849975"/>
            <a:chOff x="476" y="-3923156"/>
            <a:chExt cx="10667524" cy="2493728"/>
          </a:xfrm>
        </p:grpSpPr>
        <p:sp>
          <p:nvSpPr>
            <p:cNvPr id="19" name="Freeform: Shape 18">
              <a:extLst>
                <a:ext uri="{FF2B5EF4-FFF2-40B4-BE49-F238E27FC236}">
                  <a16:creationId xmlns:a16="http://schemas.microsoft.com/office/drawing/2014/main" id="{1E12D6AD-7096-45BB-9C02-468B2704C15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39953252-97DE-4766-B2F6-E4FDA2FDA6A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4" name="Immagine 3">
            <a:extLst>
              <a:ext uri="{FF2B5EF4-FFF2-40B4-BE49-F238E27FC236}">
                <a16:creationId xmlns:a16="http://schemas.microsoft.com/office/drawing/2014/main" id="{7BCFB630-8640-42F8-AC38-A99F9E73A0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6131" y="6145985"/>
            <a:ext cx="1553725" cy="589049"/>
          </a:xfrm>
          <a:prstGeom prst="rect">
            <a:avLst/>
          </a:prstGeom>
        </p:spPr>
      </p:pic>
      <p:sp>
        <p:nvSpPr>
          <p:cNvPr id="12" name="CasellaDiTesto 11">
            <a:extLst>
              <a:ext uri="{FF2B5EF4-FFF2-40B4-BE49-F238E27FC236}">
                <a16:creationId xmlns:a16="http://schemas.microsoft.com/office/drawing/2014/main" id="{51106479-F3DC-4968-B835-1CBCEE97D0A7}"/>
              </a:ext>
            </a:extLst>
          </p:cNvPr>
          <p:cNvSpPr txBox="1"/>
          <p:nvPr/>
        </p:nvSpPr>
        <p:spPr>
          <a:xfrm>
            <a:off x="566737" y="505122"/>
            <a:ext cx="11058525" cy="5847755"/>
          </a:xfrm>
          <a:prstGeom prst="rect">
            <a:avLst/>
          </a:prstGeom>
          <a:noFill/>
        </p:spPr>
        <p:txBody>
          <a:bodyPr wrap="square" rtlCol="0">
            <a:spAutoFit/>
          </a:bodyPr>
          <a:lstStyle/>
          <a:p>
            <a:pPr marL="0" indent="0" algn="just">
              <a:spcBef>
                <a:spcPts val="0"/>
              </a:spcBef>
              <a:buNone/>
            </a:pPr>
            <a:r>
              <a:rPr lang="it-IT" sz="2200" dirty="0">
                <a:solidFill>
                  <a:schemeClr val="bg1"/>
                </a:solidFill>
                <a:latin typeface="Baskerville Old Face" panose="02020602080505020303" pitchFamily="18" charset="0"/>
              </a:rPr>
              <a:t>In Germania il modello di </a:t>
            </a:r>
            <a:r>
              <a:rPr lang="it-IT" sz="2200" i="1" dirty="0" err="1">
                <a:solidFill>
                  <a:schemeClr val="bg1"/>
                </a:solidFill>
                <a:latin typeface="Baskerville Old Face" panose="02020602080505020303" pitchFamily="18" charset="0"/>
              </a:rPr>
              <a:t>crèche</a:t>
            </a:r>
            <a:r>
              <a:rPr lang="it-IT" sz="2200" dirty="0">
                <a:solidFill>
                  <a:schemeClr val="bg1"/>
                </a:solidFill>
                <a:latin typeface="Baskerville Old Face" panose="02020602080505020303" pitchFamily="18" charset="0"/>
              </a:rPr>
              <a:t> francese non trovò terreno favorevole alla sua diffusione, nonostante ben prima della nascita dei </a:t>
            </a:r>
            <a:r>
              <a:rPr lang="it-IT" sz="2200" i="1" dirty="0">
                <a:solidFill>
                  <a:schemeClr val="bg1"/>
                </a:solidFill>
                <a:latin typeface="Baskerville Old Face" panose="02020602080505020303" pitchFamily="18" charset="0"/>
              </a:rPr>
              <a:t>kindergarten</a:t>
            </a:r>
            <a:r>
              <a:rPr lang="it-IT" sz="2200" dirty="0">
                <a:solidFill>
                  <a:schemeClr val="bg1"/>
                </a:solidFill>
                <a:latin typeface="Baskerville Old Face" panose="02020602080505020303" pitchFamily="18" charset="0"/>
              </a:rPr>
              <a:t> fossero state avviate alcune importanti iniziative private per accogliere bambini fino ai 2 anni di età.</a:t>
            </a:r>
          </a:p>
          <a:p>
            <a:pPr marL="0" indent="0" algn="just">
              <a:spcBef>
                <a:spcPts val="0"/>
              </a:spcBef>
              <a:buNone/>
            </a:pPr>
            <a:endParaRPr lang="it-IT" sz="2200" dirty="0">
              <a:solidFill>
                <a:schemeClr val="bg1"/>
              </a:solidFill>
              <a:latin typeface="Baskerville Old Face" panose="02020602080505020303" pitchFamily="18" charset="0"/>
            </a:endParaRPr>
          </a:p>
          <a:p>
            <a:pPr marL="0" indent="0" algn="just">
              <a:spcBef>
                <a:spcPts val="0"/>
              </a:spcBef>
              <a:buNone/>
            </a:pPr>
            <a:r>
              <a:rPr lang="it-IT" sz="2200" dirty="0">
                <a:solidFill>
                  <a:schemeClr val="bg1"/>
                </a:solidFill>
                <a:latin typeface="Baskerville Old Face" panose="02020602080505020303" pitchFamily="18" charset="0"/>
              </a:rPr>
              <a:t>Gli asili nido (</a:t>
            </a:r>
            <a:r>
              <a:rPr lang="it-IT" sz="2200" b="1" i="1" dirty="0" err="1">
                <a:solidFill>
                  <a:schemeClr val="bg1"/>
                </a:solidFill>
                <a:latin typeface="Baskerville Old Face" panose="02020602080505020303" pitchFamily="18" charset="0"/>
              </a:rPr>
              <a:t>krippen</a:t>
            </a:r>
            <a:r>
              <a:rPr lang="it-IT" sz="2200" dirty="0">
                <a:solidFill>
                  <a:schemeClr val="bg1"/>
                </a:solidFill>
                <a:latin typeface="Baskerville Old Face" panose="02020602080505020303" pitchFamily="18" charset="0"/>
              </a:rPr>
              <a:t>) furono a lungo un’istituzione contestata per ragioni di ordine culturale, sanitario ed economico, e poiché non erano considerati uno strumento di prevenzione all’abbandono infantile.</a:t>
            </a:r>
          </a:p>
          <a:p>
            <a:pPr marL="0" indent="0" algn="just">
              <a:spcBef>
                <a:spcPts val="0"/>
              </a:spcBef>
              <a:buNone/>
            </a:pPr>
            <a:endParaRPr lang="it-IT" sz="2200" dirty="0">
              <a:solidFill>
                <a:schemeClr val="bg1"/>
              </a:solidFill>
              <a:latin typeface="Baskerville Old Face" panose="02020602080505020303" pitchFamily="18" charset="0"/>
            </a:endParaRPr>
          </a:p>
          <a:p>
            <a:pPr algn="just">
              <a:spcBef>
                <a:spcPts val="0"/>
              </a:spcBef>
            </a:pPr>
            <a:r>
              <a:rPr lang="it-IT" sz="2200" dirty="0">
                <a:solidFill>
                  <a:schemeClr val="bg1"/>
                </a:solidFill>
                <a:latin typeface="Baskerville Old Face" panose="02020602080505020303" pitchFamily="18" charset="0"/>
              </a:rPr>
              <a:t>Nelle zone protestanti, inoltre, era particolarmente forte il senso di responsabilità dell’individuo nei confronti della propria comunità; inoltre, una legge prussiana del 1875 prevedeva che i neonati illegittimi fossero affidati alla tutela del nonno materno (tutela in realtà spesso scoraggiata a favore di altri tutori).</a:t>
            </a:r>
          </a:p>
          <a:p>
            <a:pPr algn="just">
              <a:spcBef>
                <a:spcPts val="0"/>
              </a:spcBef>
            </a:pPr>
            <a:endParaRPr lang="it-IT" sz="2200" dirty="0">
              <a:solidFill>
                <a:schemeClr val="bg1"/>
              </a:solidFill>
              <a:latin typeface="Baskerville Old Face" panose="02020602080505020303" pitchFamily="18" charset="0"/>
            </a:endParaRPr>
          </a:p>
          <a:p>
            <a:pPr algn="just">
              <a:spcBef>
                <a:spcPts val="0"/>
              </a:spcBef>
            </a:pPr>
            <a:r>
              <a:rPr lang="it-IT" sz="2200" dirty="0">
                <a:solidFill>
                  <a:schemeClr val="bg1"/>
                </a:solidFill>
                <a:latin typeface="Baskerville Old Face" panose="02020602080505020303" pitchFamily="18" charset="0"/>
              </a:rPr>
              <a:t>Nelle </a:t>
            </a:r>
            <a:r>
              <a:rPr lang="it-IT" sz="2200" i="1" dirty="0" err="1">
                <a:solidFill>
                  <a:schemeClr val="bg1"/>
                </a:solidFill>
                <a:latin typeface="Baskerville Old Face" panose="02020602080505020303" pitchFamily="18" charset="0"/>
              </a:rPr>
              <a:t>krippen</a:t>
            </a:r>
            <a:r>
              <a:rPr lang="it-IT" sz="2200" dirty="0">
                <a:solidFill>
                  <a:schemeClr val="bg1"/>
                </a:solidFill>
                <a:latin typeface="Baskerville Old Face" panose="02020602080505020303" pitchFamily="18" charset="0"/>
              </a:rPr>
              <a:t> si doveva provvedere anche all’assistenza spirituale e morale del bambino e la loro gestione era affidata alle amministrazioni locali MA dalla seconda metà dell’Ottocento fu lo Stato (Prussia) ad occuparsi di brefotrofi, asili, giardini d’infanzia, scuole di custodia (</a:t>
            </a:r>
            <a:r>
              <a:rPr lang="it-IT" sz="2200" i="1" dirty="0" err="1">
                <a:solidFill>
                  <a:schemeClr val="bg1"/>
                </a:solidFill>
                <a:latin typeface="Baskerville Old Face" panose="02020602080505020303" pitchFamily="18" charset="0"/>
              </a:rPr>
              <a:t>warteschulen</a:t>
            </a:r>
            <a:r>
              <a:rPr lang="it-IT" sz="2200" dirty="0">
                <a:solidFill>
                  <a:schemeClr val="bg1"/>
                </a:solidFill>
                <a:latin typeface="Baskerville Old Face" panose="02020602080505020303" pitchFamily="18" charset="0"/>
              </a:rPr>
              <a:t>) e delle </a:t>
            </a:r>
            <a:r>
              <a:rPr lang="it-IT" sz="2200" i="1" dirty="0" err="1">
                <a:solidFill>
                  <a:schemeClr val="bg1"/>
                </a:solidFill>
                <a:latin typeface="Baskerville Old Face" panose="02020602080505020303" pitchFamily="18" charset="0"/>
              </a:rPr>
              <a:t>krippen</a:t>
            </a:r>
            <a:r>
              <a:rPr lang="it-IT" sz="2200" i="1" dirty="0">
                <a:solidFill>
                  <a:schemeClr val="bg1"/>
                </a:solidFill>
                <a:latin typeface="Baskerville Old Face" panose="02020602080505020303" pitchFamily="18" charset="0"/>
              </a:rPr>
              <a:t>.</a:t>
            </a:r>
            <a:endParaRPr lang="it-IT" sz="2200" dirty="0">
              <a:solidFill>
                <a:schemeClr val="bg1"/>
              </a:solidFill>
              <a:latin typeface="Baskerville Old Face" panose="02020602080505020303" pitchFamily="18" charset="0"/>
            </a:endParaRPr>
          </a:p>
        </p:txBody>
      </p:sp>
    </p:spTree>
    <p:extLst>
      <p:ext uri="{BB962C8B-B14F-4D97-AF65-F5344CB8AC3E}">
        <p14:creationId xmlns:p14="http://schemas.microsoft.com/office/powerpoint/2010/main" val="931120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useBgFill="1">
        <p:nvSpPr>
          <p:cNvPr id="14" name="Freeform: Shape 15">
            <a:extLst>
              <a:ext uri="{FF2B5EF4-FFF2-40B4-BE49-F238E27FC236}">
                <a16:creationId xmlns:a16="http://schemas.microsoft.com/office/drawing/2014/main" id="{C5486FEF-95C5-433A-8B8C-9C07A3C3881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099082"/>
          </a:xfrm>
          <a:custGeom>
            <a:avLst/>
            <a:gdLst>
              <a:gd name="connsiteX0" fmla="*/ 7230262 w 12192000"/>
              <a:gd name="connsiteY0" fmla="*/ 5906862 h 6099082"/>
              <a:gd name="connsiteX1" fmla="*/ 7197115 w 12192000"/>
              <a:gd name="connsiteY1" fmla="*/ 5913338 h 6099082"/>
              <a:gd name="connsiteX2" fmla="*/ 7214545 w 12192000"/>
              <a:gd name="connsiteY2" fmla="*/ 5911744 h 6099082"/>
              <a:gd name="connsiteX3" fmla="*/ 7230262 w 12192000"/>
              <a:gd name="connsiteY3" fmla="*/ 5906862 h 6099082"/>
              <a:gd name="connsiteX4" fmla="*/ 7009120 w 12192000"/>
              <a:gd name="connsiteY4" fmla="*/ 5850263 h 6099082"/>
              <a:gd name="connsiteX5" fmla="*/ 7021563 w 12192000"/>
              <a:gd name="connsiteY5" fmla="*/ 5861355 h 6099082"/>
              <a:gd name="connsiteX6" fmla="*/ 7021563 w 12192000"/>
              <a:gd name="connsiteY6" fmla="*/ 5861354 h 6099082"/>
              <a:gd name="connsiteX7" fmla="*/ 7768443 w 12192000"/>
              <a:gd name="connsiteY7" fmla="*/ 5742074 h 6099082"/>
              <a:gd name="connsiteX8" fmla="*/ 7768443 w 12192000"/>
              <a:gd name="connsiteY8" fmla="*/ 5742075 h 6099082"/>
              <a:gd name="connsiteX9" fmla="*/ 7792447 w 12192000"/>
              <a:gd name="connsiteY9" fmla="*/ 5764553 h 6099082"/>
              <a:gd name="connsiteX10" fmla="*/ 7768443 w 12192000"/>
              <a:gd name="connsiteY10" fmla="*/ 5742074 h 6099082"/>
              <a:gd name="connsiteX11" fmla="*/ 4038748 w 12192000"/>
              <a:gd name="connsiteY11" fmla="*/ 5739955 h 6099082"/>
              <a:gd name="connsiteX12" fmla="*/ 4030517 w 12192000"/>
              <a:gd name="connsiteY12" fmla="*/ 5751599 h 6099082"/>
              <a:gd name="connsiteX13" fmla="*/ 4015609 w 12192000"/>
              <a:gd name="connsiteY13" fmla="*/ 5770450 h 6099082"/>
              <a:gd name="connsiteX14" fmla="*/ 3996845 w 12192000"/>
              <a:gd name="connsiteY14" fmla="*/ 5780104 h 6099082"/>
              <a:gd name="connsiteX15" fmla="*/ 4030518 w 12192000"/>
              <a:gd name="connsiteY15" fmla="*/ 5751599 h 6099082"/>
              <a:gd name="connsiteX16" fmla="*/ 6245343 w 12192000"/>
              <a:gd name="connsiteY16" fmla="*/ 5736549 h 6099082"/>
              <a:gd name="connsiteX17" fmla="*/ 6274406 w 12192000"/>
              <a:gd name="connsiteY17" fmla="*/ 5743345 h 6099082"/>
              <a:gd name="connsiteX18" fmla="*/ 6291246 w 12192000"/>
              <a:gd name="connsiteY18" fmla="*/ 5749662 h 6099082"/>
              <a:gd name="connsiteX19" fmla="*/ 6291385 w 12192000"/>
              <a:gd name="connsiteY19" fmla="*/ 5749714 h 6099082"/>
              <a:gd name="connsiteX20" fmla="*/ 6306284 w 12192000"/>
              <a:gd name="connsiteY20" fmla="*/ 5755552 h 6099082"/>
              <a:gd name="connsiteX21" fmla="*/ 6308075 w 12192000"/>
              <a:gd name="connsiteY21" fmla="*/ 5755968 h 6099082"/>
              <a:gd name="connsiteX22" fmla="*/ 6313854 w 12192000"/>
              <a:gd name="connsiteY22" fmla="*/ 5758133 h 6099082"/>
              <a:gd name="connsiteX23" fmla="*/ 6337047 w 12192000"/>
              <a:gd name="connsiteY23" fmla="*/ 5762696 h 6099082"/>
              <a:gd name="connsiteX24" fmla="*/ 6308075 w 12192000"/>
              <a:gd name="connsiteY24" fmla="*/ 5755968 h 6099082"/>
              <a:gd name="connsiteX25" fmla="*/ 6291385 w 12192000"/>
              <a:gd name="connsiteY25" fmla="*/ 5749714 h 6099082"/>
              <a:gd name="connsiteX26" fmla="*/ 6276197 w 12192000"/>
              <a:gd name="connsiteY26" fmla="*/ 5743764 h 6099082"/>
              <a:gd name="connsiteX27" fmla="*/ 6274406 w 12192000"/>
              <a:gd name="connsiteY27" fmla="*/ 5743345 h 6099082"/>
              <a:gd name="connsiteX28" fmla="*/ 6268612 w 12192000"/>
              <a:gd name="connsiteY28" fmla="*/ 5741171 h 6099082"/>
              <a:gd name="connsiteX29" fmla="*/ 6245343 w 12192000"/>
              <a:gd name="connsiteY29" fmla="*/ 5736549 h 6099082"/>
              <a:gd name="connsiteX30" fmla="*/ 3871824 w 12192000"/>
              <a:gd name="connsiteY30" fmla="*/ 5726642 h 6099082"/>
              <a:gd name="connsiteX31" fmla="*/ 3908498 w 12192000"/>
              <a:gd name="connsiteY31" fmla="*/ 5756123 h 6099082"/>
              <a:gd name="connsiteX32" fmla="*/ 3908984 w 12192000"/>
              <a:gd name="connsiteY32" fmla="*/ 5756350 h 6099082"/>
              <a:gd name="connsiteX33" fmla="*/ 3908498 w 12192000"/>
              <a:gd name="connsiteY33" fmla="*/ 5756123 h 6099082"/>
              <a:gd name="connsiteX34" fmla="*/ 3871824 w 12192000"/>
              <a:gd name="connsiteY34" fmla="*/ 5726642 h 6099082"/>
              <a:gd name="connsiteX35" fmla="*/ 6558837 w 12192000"/>
              <a:gd name="connsiteY35" fmla="*/ 5706717 h 6099082"/>
              <a:gd name="connsiteX36" fmla="*/ 6529984 w 12192000"/>
              <a:gd name="connsiteY36" fmla="*/ 5708163 h 6099082"/>
              <a:gd name="connsiteX37" fmla="*/ 6589207 w 12192000"/>
              <a:gd name="connsiteY37" fmla="*/ 5711593 h 6099082"/>
              <a:gd name="connsiteX38" fmla="*/ 6558837 w 12192000"/>
              <a:gd name="connsiteY38" fmla="*/ 5706717 h 6099082"/>
              <a:gd name="connsiteX39" fmla="*/ 4834454 w 12192000"/>
              <a:gd name="connsiteY39" fmla="*/ 5646059 h 6099082"/>
              <a:gd name="connsiteX40" fmla="*/ 4883985 w 12192000"/>
              <a:gd name="connsiteY40" fmla="*/ 5670301 h 6099082"/>
              <a:gd name="connsiteX41" fmla="*/ 4858238 w 12192000"/>
              <a:gd name="connsiteY41" fmla="*/ 5663787 h 6099082"/>
              <a:gd name="connsiteX42" fmla="*/ 4834454 w 12192000"/>
              <a:gd name="connsiteY42" fmla="*/ 5646059 h 6099082"/>
              <a:gd name="connsiteX43" fmla="*/ 5056443 w 12192000"/>
              <a:gd name="connsiteY43" fmla="*/ 5643725 h 6099082"/>
              <a:gd name="connsiteX44" fmla="*/ 5072588 w 12192000"/>
              <a:gd name="connsiteY44" fmla="*/ 5644505 h 6099082"/>
              <a:gd name="connsiteX45" fmla="*/ 5089161 w 12192000"/>
              <a:gd name="connsiteY45" fmla="*/ 5653107 h 6099082"/>
              <a:gd name="connsiteX46" fmla="*/ 5056443 w 12192000"/>
              <a:gd name="connsiteY46" fmla="*/ 5643725 h 6099082"/>
              <a:gd name="connsiteX47" fmla="*/ 739852 w 12192000"/>
              <a:gd name="connsiteY47" fmla="*/ 5343843 h 6099082"/>
              <a:gd name="connsiteX48" fmla="*/ 724278 w 12192000"/>
              <a:gd name="connsiteY48" fmla="*/ 5365062 h 6099082"/>
              <a:gd name="connsiteX49" fmla="*/ 708621 w 12192000"/>
              <a:gd name="connsiteY49" fmla="*/ 5381222 h 6099082"/>
              <a:gd name="connsiteX50" fmla="*/ 691439 w 12192000"/>
              <a:gd name="connsiteY50" fmla="*/ 5386697 h 6099082"/>
              <a:gd name="connsiteX51" fmla="*/ 708622 w 12192000"/>
              <a:gd name="connsiteY51" fmla="*/ 5381222 h 6099082"/>
              <a:gd name="connsiteX52" fmla="*/ 724279 w 12192000"/>
              <a:gd name="connsiteY52" fmla="*/ 5365062 h 6099082"/>
              <a:gd name="connsiteX53" fmla="*/ 739852 w 12192000"/>
              <a:gd name="connsiteY53" fmla="*/ 5343843 h 6099082"/>
              <a:gd name="connsiteX54" fmla="*/ 8934151 w 12192000"/>
              <a:gd name="connsiteY54" fmla="*/ 5275333 h 6099082"/>
              <a:gd name="connsiteX55" fmla="*/ 8954249 w 12192000"/>
              <a:gd name="connsiteY55" fmla="*/ 5290264 h 6099082"/>
              <a:gd name="connsiteX56" fmla="*/ 8962389 w 12192000"/>
              <a:gd name="connsiteY56" fmla="*/ 5293563 h 6099082"/>
              <a:gd name="connsiteX57" fmla="*/ 8954250 w 12192000"/>
              <a:gd name="connsiteY57" fmla="*/ 5290264 h 6099082"/>
              <a:gd name="connsiteX58" fmla="*/ 8934151 w 12192000"/>
              <a:gd name="connsiteY58" fmla="*/ 5275333 h 6099082"/>
              <a:gd name="connsiteX59" fmla="*/ 2314816 w 12192000"/>
              <a:gd name="connsiteY59" fmla="*/ 5273737 h 6099082"/>
              <a:gd name="connsiteX60" fmla="*/ 2300909 w 12192000"/>
              <a:gd name="connsiteY60" fmla="*/ 5279143 h 6099082"/>
              <a:gd name="connsiteX61" fmla="*/ 2216515 w 12192000"/>
              <a:gd name="connsiteY61" fmla="*/ 5314887 h 6099082"/>
              <a:gd name="connsiteX62" fmla="*/ 2300910 w 12192000"/>
              <a:gd name="connsiteY62" fmla="*/ 5279143 h 6099082"/>
              <a:gd name="connsiteX63" fmla="*/ 1916629 w 12192000"/>
              <a:gd name="connsiteY63" fmla="*/ 5252000 h 6099082"/>
              <a:gd name="connsiteX64" fmla="*/ 1907132 w 12192000"/>
              <a:gd name="connsiteY64" fmla="*/ 5255330 h 6099082"/>
              <a:gd name="connsiteX65" fmla="*/ 1866619 w 12192000"/>
              <a:gd name="connsiteY65" fmla="*/ 5265015 h 6099082"/>
              <a:gd name="connsiteX66" fmla="*/ 1907133 w 12192000"/>
              <a:gd name="connsiteY66" fmla="*/ 5255330 h 6099082"/>
              <a:gd name="connsiteX67" fmla="*/ 2058204 w 12192000"/>
              <a:gd name="connsiteY67" fmla="*/ 5241232 h 6099082"/>
              <a:gd name="connsiteX68" fmla="*/ 2108194 w 12192000"/>
              <a:gd name="connsiteY68" fmla="*/ 5255939 h 6099082"/>
              <a:gd name="connsiteX69" fmla="*/ 2058204 w 12192000"/>
              <a:gd name="connsiteY69" fmla="*/ 5241232 h 6099082"/>
              <a:gd name="connsiteX70" fmla="*/ 0 w 12192000"/>
              <a:gd name="connsiteY70" fmla="*/ 0 h 6099082"/>
              <a:gd name="connsiteX71" fmla="*/ 12191456 w 12192000"/>
              <a:gd name="connsiteY71" fmla="*/ 0 h 6099082"/>
              <a:gd name="connsiteX72" fmla="*/ 12191456 w 12192000"/>
              <a:gd name="connsiteY72" fmla="*/ 873938 h 6099082"/>
              <a:gd name="connsiteX73" fmla="*/ 12192000 w 12192000"/>
              <a:gd name="connsiteY73" fmla="*/ 873938 h 6099082"/>
              <a:gd name="connsiteX74" fmla="*/ 12192000 w 12192000"/>
              <a:gd name="connsiteY74" fmla="*/ 3249107 h 6099082"/>
              <a:gd name="connsiteX75" fmla="*/ 12192000 w 12192000"/>
              <a:gd name="connsiteY75" fmla="*/ 3283970 h 6099082"/>
              <a:gd name="connsiteX76" fmla="*/ 12192000 w 12192000"/>
              <a:gd name="connsiteY76" fmla="*/ 3681702 h 6099082"/>
              <a:gd name="connsiteX77" fmla="*/ 12160947 w 12192000"/>
              <a:gd name="connsiteY77" fmla="*/ 3710323 h 6099082"/>
              <a:gd name="connsiteX78" fmla="*/ 12026448 w 12192000"/>
              <a:gd name="connsiteY78" fmla="*/ 3770523 h 6099082"/>
              <a:gd name="connsiteX79" fmla="*/ 11986443 w 12192000"/>
              <a:gd name="connsiteY79" fmla="*/ 3786526 h 6099082"/>
              <a:gd name="connsiteX80" fmla="*/ 11821656 w 12192000"/>
              <a:gd name="connsiteY80" fmla="*/ 3889591 h 6099082"/>
              <a:gd name="connsiteX81" fmla="*/ 11672489 w 12192000"/>
              <a:gd name="connsiteY81" fmla="*/ 4017039 h 6099082"/>
              <a:gd name="connsiteX82" fmla="*/ 11562947 w 12192000"/>
              <a:gd name="connsiteY82" fmla="*/ 4168300 h 6099082"/>
              <a:gd name="connsiteX83" fmla="*/ 11532275 w 12192000"/>
              <a:gd name="connsiteY83" fmla="*/ 4204307 h 6099082"/>
              <a:gd name="connsiteX84" fmla="*/ 11448453 w 12192000"/>
              <a:gd name="connsiteY84" fmla="*/ 4249457 h 6099082"/>
              <a:gd name="connsiteX85" fmla="*/ 11374346 w 12192000"/>
              <a:gd name="connsiteY85" fmla="*/ 4283366 h 6099082"/>
              <a:gd name="connsiteX86" fmla="*/ 11320623 w 12192000"/>
              <a:gd name="connsiteY86" fmla="*/ 4320897 h 6099082"/>
              <a:gd name="connsiteX87" fmla="*/ 11275283 w 12192000"/>
              <a:gd name="connsiteY87" fmla="*/ 4355378 h 6099082"/>
              <a:gd name="connsiteX88" fmla="*/ 11172600 w 12192000"/>
              <a:gd name="connsiteY88" fmla="*/ 4444536 h 6099082"/>
              <a:gd name="connsiteX89" fmla="*/ 11058869 w 12192000"/>
              <a:gd name="connsiteY89" fmla="*/ 4519786 h 6099082"/>
              <a:gd name="connsiteX90" fmla="*/ 10967423 w 12192000"/>
              <a:gd name="connsiteY90" fmla="*/ 4611991 h 6099082"/>
              <a:gd name="connsiteX91" fmla="*/ 10929704 w 12192000"/>
              <a:gd name="connsiteY91" fmla="*/ 4661903 h 6099082"/>
              <a:gd name="connsiteX92" fmla="*/ 10850453 w 12192000"/>
              <a:gd name="connsiteY92" fmla="*/ 4696003 h 6099082"/>
              <a:gd name="connsiteX93" fmla="*/ 10764534 w 12192000"/>
              <a:gd name="connsiteY93" fmla="*/ 4749345 h 6099082"/>
              <a:gd name="connsiteX94" fmla="*/ 10703573 w 12192000"/>
              <a:gd name="connsiteY94" fmla="*/ 4802305 h 6099082"/>
              <a:gd name="connsiteX95" fmla="*/ 10656519 w 12192000"/>
              <a:gd name="connsiteY95" fmla="*/ 4837740 h 6099082"/>
              <a:gd name="connsiteX96" fmla="*/ 10590031 w 12192000"/>
              <a:gd name="connsiteY96" fmla="*/ 4873366 h 6099082"/>
              <a:gd name="connsiteX97" fmla="*/ 10523354 w 12192000"/>
              <a:gd name="connsiteY97" fmla="*/ 4920039 h 6099082"/>
              <a:gd name="connsiteX98" fmla="*/ 10490969 w 12192000"/>
              <a:gd name="connsiteY98" fmla="*/ 4948806 h 6099082"/>
              <a:gd name="connsiteX99" fmla="*/ 10428291 w 12192000"/>
              <a:gd name="connsiteY99" fmla="*/ 4996622 h 6099082"/>
              <a:gd name="connsiteX100" fmla="*/ 10363709 w 12192000"/>
              <a:gd name="connsiteY100" fmla="*/ 5041201 h 6099082"/>
              <a:gd name="connsiteX101" fmla="*/ 10242357 w 12192000"/>
              <a:gd name="connsiteY101" fmla="*/ 5092257 h 6099082"/>
              <a:gd name="connsiteX102" fmla="*/ 10131863 w 12192000"/>
              <a:gd name="connsiteY102" fmla="*/ 5167315 h 6099082"/>
              <a:gd name="connsiteX103" fmla="*/ 10044230 w 12192000"/>
              <a:gd name="connsiteY103" fmla="*/ 5222182 h 6099082"/>
              <a:gd name="connsiteX104" fmla="*/ 9993175 w 12192000"/>
              <a:gd name="connsiteY104" fmla="*/ 5258189 h 6099082"/>
              <a:gd name="connsiteX105" fmla="*/ 9899446 w 12192000"/>
              <a:gd name="connsiteY105" fmla="*/ 5338582 h 6099082"/>
              <a:gd name="connsiteX106" fmla="*/ 9754088 w 12192000"/>
              <a:gd name="connsiteY106" fmla="*/ 5423166 h 6099082"/>
              <a:gd name="connsiteX107" fmla="*/ 9666265 w 12192000"/>
              <a:gd name="connsiteY107" fmla="*/ 5468888 h 6099082"/>
              <a:gd name="connsiteX108" fmla="*/ 9477283 w 12192000"/>
              <a:gd name="connsiteY108" fmla="*/ 5537851 h 6099082"/>
              <a:gd name="connsiteX109" fmla="*/ 9416321 w 12192000"/>
              <a:gd name="connsiteY109" fmla="*/ 5562426 h 6099082"/>
              <a:gd name="connsiteX110" fmla="*/ 9346597 w 12192000"/>
              <a:gd name="connsiteY110" fmla="*/ 5578619 h 6099082"/>
              <a:gd name="connsiteX111" fmla="*/ 9234579 w 12192000"/>
              <a:gd name="connsiteY111" fmla="*/ 5616911 h 6099082"/>
              <a:gd name="connsiteX112" fmla="*/ 9015878 w 12192000"/>
              <a:gd name="connsiteY112" fmla="*/ 5682826 h 6099082"/>
              <a:gd name="connsiteX113" fmla="*/ 8967871 w 12192000"/>
              <a:gd name="connsiteY113" fmla="*/ 5692923 h 6099082"/>
              <a:gd name="connsiteX114" fmla="*/ 8845565 w 12192000"/>
              <a:gd name="connsiteY114" fmla="*/ 5735407 h 6099082"/>
              <a:gd name="connsiteX115" fmla="*/ 8772219 w 12192000"/>
              <a:gd name="connsiteY115" fmla="*/ 5763982 h 6099082"/>
              <a:gd name="connsiteX116" fmla="*/ 8711448 w 12192000"/>
              <a:gd name="connsiteY116" fmla="*/ 5780366 h 6099082"/>
              <a:gd name="connsiteX117" fmla="*/ 8657726 w 12192000"/>
              <a:gd name="connsiteY117" fmla="*/ 5787986 h 6099082"/>
              <a:gd name="connsiteX118" fmla="*/ 8516369 w 12192000"/>
              <a:gd name="connsiteY118" fmla="*/ 5825705 h 6099082"/>
              <a:gd name="connsiteX119" fmla="*/ 8459979 w 12192000"/>
              <a:gd name="connsiteY119" fmla="*/ 5840566 h 6099082"/>
              <a:gd name="connsiteX120" fmla="*/ 8313671 w 12192000"/>
              <a:gd name="connsiteY120" fmla="*/ 5891622 h 6099082"/>
              <a:gd name="connsiteX121" fmla="*/ 8189651 w 12192000"/>
              <a:gd name="connsiteY121" fmla="*/ 5925341 h 6099082"/>
              <a:gd name="connsiteX122" fmla="*/ 8137835 w 12192000"/>
              <a:gd name="connsiteY122" fmla="*/ 5941534 h 6099082"/>
              <a:gd name="connsiteX123" fmla="*/ 8019339 w 12192000"/>
              <a:gd name="connsiteY123" fmla="*/ 5968586 h 6099082"/>
              <a:gd name="connsiteX124" fmla="*/ 7952280 w 12192000"/>
              <a:gd name="connsiteY124" fmla="*/ 5987637 h 6099082"/>
              <a:gd name="connsiteX125" fmla="*/ 7788636 w 12192000"/>
              <a:gd name="connsiteY125" fmla="*/ 6009163 h 6099082"/>
              <a:gd name="connsiteX126" fmla="*/ 7619655 w 12192000"/>
              <a:gd name="connsiteY126" fmla="*/ 6029928 h 6099082"/>
              <a:gd name="connsiteX127" fmla="*/ 7526880 w 12192000"/>
              <a:gd name="connsiteY127" fmla="*/ 6036786 h 6099082"/>
              <a:gd name="connsiteX128" fmla="*/ 7445916 w 12192000"/>
              <a:gd name="connsiteY128" fmla="*/ 6047647 h 6099082"/>
              <a:gd name="connsiteX129" fmla="*/ 7375428 w 12192000"/>
              <a:gd name="connsiteY129" fmla="*/ 6054505 h 6099082"/>
              <a:gd name="connsiteX130" fmla="*/ 7263220 w 12192000"/>
              <a:gd name="connsiteY130" fmla="*/ 6068411 h 6099082"/>
              <a:gd name="connsiteX131" fmla="*/ 7216547 w 12192000"/>
              <a:gd name="connsiteY131" fmla="*/ 6072032 h 6099082"/>
              <a:gd name="connsiteX132" fmla="*/ 7106432 w 12192000"/>
              <a:gd name="connsiteY132" fmla="*/ 6071840 h 6099082"/>
              <a:gd name="connsiteX133" fmla="*/ 7068141 w 12192000"/>
              <a:gd name="connsiteY133" fmla="*/ 6069936 h 6099082"/>
              <a:gd name="connsiteX134" fmla="*/ 6994415 w 12192000"/>
              <a:gd name="connsiteY134" fmla="*/ 6046313 h 6099082"/>
              <a:gd name="connsiteX135" fmla="*/ 6985653 w 12192000"/>
              <a:gd name="connsiteY135" fmla="*/ 6044599 h 6099082"/>
              <a:gd name="connsiteX136" fmla="*/ 6937263 w 12192000"/>
              <a:gd name="connsiteY136" fmla="*/ 6035263 h 6099082"/>
              <a:gd name="connsiteX137" fmla="*/ 6910782 w 12192000"/>
              <a:gd name="connsiteY137" fmla="*/ 6032214 h 6099082"/>
              <a:gd name="connsiteX138" fmla="*/ 6810195 w 12192000"/>
              <a:gd name="connsiteY138" fmla="*/ 6012784 h 6099082"/>
              <a:gd name="connsiteX139" fmla="*/ 6752283 w 12192000"/>
              <a:gd name="connsiteY139" fmla="*/ 6003639 h 6099082"/>
              <a:gd name="connsiteX140" fmla="*/ 6705417 w 12192000"/>
              <a:gd name="connsiteY140" fmla="*/ 6004974 h 6099082"/>
              <a:gd name="connsiteX141" fmla="*/ 6623118 w 12192000"/>
              <a:gd name="connsiteY141" fmla="*/ 6006687 h 6099082"/>
              <a:gd name="connsiteX142" fmla="*/ 6596828 w 12192000"/>
              <a:gd name="connsiteY142" fmla="*/ 6011070 h 6099082"/>
              <a:gd name="connsiteX143" fmla="*/ 6477951 w 12192000"/>
              <a:gd name="connsiteY143" fmla="*/ 5998495 h 6099082"/>
              <a:gd name="connsiteX144" fmla="*/ 6410131 w 12192000"/>
              <a:gd name="connsiteY144" fmla="*/ 5997543 h 6099082"/>
              <a:gd name="connsiteX145" fmla="*/ 6333739 w 12192000"/>
              <a:gd name="connsiteY145" fmla="*/ 5981920 h 6099082"/>
              <a:gd name="connsiteX146" fmla="*/ 6311449 w 12192000"/>
              <a:gd name="connsiteY146" fmla="*/ 5982682 h 6099082"/>
              <a:gd name="connsiteX147" fmla="*/ 6286493 w 12192000"/>
              <a:gd name="connsiteY147" fmla="*/ 5984017 h 6099082"/>
              <a:gd name="connsiteX148" fmla="*/ 6209909 w 12192000"/>
              <a:gd name="connsiteY148" fmla="*/ 5985161 h 6099082"/>
              <a:gd name="connsiteX149" fmla="*/ 6163424 w 12192000"/>
              <a:gd name="connsiteY149" fmla="*/ 5990874 h 6099082"/>
              <a:gd name="connsiteX150" fmla="*/ 6074841 w 12192000"/>
              <a:gd name="connsiteY150" fmla="*/ 5987447 h 6099082"/>
              <a:gd name="connsiteX151" fmla="*/ 6042072 w 12192000"/>
              <a:gd name="connsiteY151" fmla="*/ 5992399 h 6099082"/>
              <a:gd name="connsiteX152" fmla="*/ 5959204 w 12192000"/>
              <a:gd name="connsiteY152" fmla="*/ 5992971 h 6099082"/>
              <a:gd name="connsiteX153" fmla="*/ 5884905 w 12192000"/>
              <a:gd name="connsiteY153" fmla="*/ 5990113 h 6099082"/>
              <a:gd name="connsiteX154" fmla="*/ 5813275 w 12192000"/>
              <a:gd name="connsiteY154" fmla="*/ 5991637 h 6099082"/>
              <a:gd name="connsiteX155" fmla="*/ 5762029 w 12192000"/>
              <a:gd name="connsiteY155" fmla="*/ 5997923 h 6099082"/>
              <a:gd name="connsiteX156" fmla="*/ 5706401 w 12192000"/>
              <a:gd name="connsiteY156" fmla="*/ 6001734 h 6099082"/>
              <a:gd name="connsiteX157" fmla="*/ 5553045 w 12192000"/>
              <a:gd name="connsiteY157" fmla="*/ 6024403 h 6099082"/>
              <a:gd name="connsiteX158" fmla="*/ 5524660 w 12192000"/>
              <a:gd name="connsiteY158" fmla="*/ 6018880 h 6099082"/>
              <a:gd name="connsiteX159" fmla="*/ 5363491 w 12192000"/>
              <a:gd name="connsiteY159" fmla="*/ 6013736 h 6099082"/>
              <a:gd name="connsiteX160" fmla="*/ 5328437 w 12192000"/>
              <a:gd name="connsiteY160" fmla="*/ 6014118 h 6099082"/>
              <a:gd name="connsiteX161" fmla="*/ 5234326 w 12192000"/>
              <a:gd name="connsiteY161" fmla="*/ 5991637 h 6099082"/>
              <a:gd name="connsiteX162" fmla="*/ 5089161 w 12192000"/>
              <a:gd name="connsiteY162" fmla="*/ 6027262 h 6099082"/>
              <a:gd name="connsiteX163" fmla="*/ 4953328 w 12192000"/>
              <a:gd name="connsiteY163" fmla="*/ 6071840 h 6099082"/>
              <a:gd name="connsiteX164" fmla="*/ 4936184 w 12192000"/>
              <a:gd name="connsiteY164" fmla="*/ 6077555 h 6099082"/>
              <a:gd name="connsiteX165" fmla="*/ 4887414 w 12192000"/>
              <a:gd name="connsiteY165" fmla="*/ 6087272 h 6099082"/>
              <a:gd name="connsiteX166" fmla="*/ 4827024 w 12192000"/>
              <a:gd name="connsiteY166" fmla="*/ 6090701 h 6099082"/>
              <a:gd name="connsiteX167" fmla="*/ 4750439 w 12192000"/>
              <a:gd name="connsiteY167" fmla="*/ 6099082 h 6099082"/>
              <a:gd name="connsiteX168" fmla="*/ 4689097 w 12192000"/>
              <a:gd name="connsiteY168" fmla="*/ 6088605 h 6099082"/>
              <a:gd name="connsiteX169" fmla="*/ 4603368 w 12192000"/>
              <a:gd name="connsiteY169" fmla="*/ 6072984 h 6099082"/>
              <a:gd name="connsiteX170" fmla="*/ 4522595 w 12192000"/>
              <a:gd name="connsiteY170" fmla="*/ 6058123 h 6099082"/>
              <a:gd name="connsiteX171" fmla="*/ 4497067 w 12192000"/>
              <a:gd name="connsiteY171" fmla="*/ 6075649 h 6099082"/>
              <a:gd name="connsiteX172" fmla="*/ 4457632 w 12192000"/>
              <a:gd name="connsiteY172" fmla="*/ 6090890 h 6099082"/>
              <a:gd name="connsiteX173" fmla="*/ 4413816 w 12192000"/>
              <a:gd name="connsiteY173" fmla="*/ 6072601 h 6099082"/>
              <a:gd name="connsiteX174" fmla="*/ 4311323 w 12192000"/>
              <a:gd name="connsiteY174" fmla="*/ 6034693 h 6099082"/>
              <a:gd name="connsiteX175" fmla="*/ 4246551 w 12192000"/>
              <a:gd name="connsiteY175" fmla="*/ 6032976 h 6099082"/>
              <a:gd name="connsiteX176" fmla="*/ 4105766 w 12192000"/>
              <a:gd name="connsiteY176" fmla="*/ 6016784 h 6099082"/>
              <a:gd name="connsiteX177" fmla="*/ 4013753 w 12192000"/>
              <a:gd name="connsiteY177" fmla="*/ 5993733 h 6099082"/>
              <a:gd name="connsiteX178" fmla="*/ 3947648 w 12192000"/>
              <a:gd name="connsiteY178" fmla="*/ 5967634 h 6099082"/>
              <a:gd name="connsiteX179" fmla="*/ 3852966 w 12192000"/>
              <a:gd name="connsiteY179" fmla="*/ 5933533 h 6099082"/>
              <a:gd name="connsiteX180" fmla="*/ 3757902 w 12192000"/>
              <a:gd name="connsiteY180" fmla="*/ 5915816 h 6099082"/>
              <a:gd name="connsiteX181" fmla="*/ 3689131 w 12192000"/>
              <a:gd name="connsiteY181" fmla="*/ 5893526 h 6099082"/>
              <a:gd name="connsiteX182" fmla="*/ 3605116 w 12192000"/>
              <a:gd name="connsiteY182" fmla="*/ 5878285 h 6099082"/>
              <a:gd name="connsiteX183" fmla="*/ 3534629 w 12192000"/>
              <a:gd name="connsiteY183" fmla="*/ 5877715 h 6099082"/>
              <a:gd name="connsiteX184" fmla="*/ 3424135 w 12192000"/>
              <a:gd name="connsiteY184" fmla="*/ 5880382 h 6099082"/>
              <a:gd name="connsiteX185" fmla="*/ 3288877 w 12192000"/>
              <a:gd name="connsiteY185" fmla="*/ 5834280 h 6099082"/>
              <a:gd name="connsiteX186" fmla="*/ 3234202 w 12192000"/>
              <a:gd name="connsiteY186" fmla="*/ 5823991 h 6099082"/>
              <a:gd name="connsiteX187" fmla="*/ 3182763 w 12192000"/>
              <a:gd name="connsiteY187" fmla="*/ 5819229 h 6099082"/>
              <a:gd name="connsiteX188" fmla="*/ 3073604 w 12192000"/>
              <a:gd name="connsiteY188" fmla="*/ 5788558 h 6099082"/>
              <a:gd name="connsiteX189" fmla="*/ 3029216 w 12192000"/>
              <a:gd name="connsiteY189" fmla="*/ 5778459 h 6099082"/>
              <a:gd name="connsiteX190" fmla="*/ 2967110 w 12192000"/>
              <a:gd name="connsiteY190" fmla="*/ 5778651 h 6099082"/>
              <a:gd name="connsiteX191" fmla="*/ 2854140 w 12192000"/>
              <a:gd name="connsiteY191" fmla="*/ 5764553 h 6099082"/>
              <a:gd name="connsiteX192" fmla="*/ 2741360 w 12192000"/>
              <a:gd name="connsiteY192" fmla="*/ 5723403 h 6099082"/>
              <a:gd name="connsiteX193" fmla="*/ 2693543 w 12192000"/>
              <a:gd name="connsiteY193" fmla="*/ 5727405 h 6099082"/>
              <a:gd name="connsiteX194" fmla="*/ 2676398 w 12192000"/>
              <a:gd name="connsiteY194" fmla="*/ 5726453 h 6099082"/>
              <a:gd name="connsiteX195" fmla="*/ 2522279 w 12192000"/>
              <a:gd name="connsiteY195" fmla="*/ 5703782 h 6099082"/>
              <a:gd name="connsiteX196" fmla="*/ 2506847 w 12192000"/>
              <a:gd name="connsiteY196" fmla="*/ 5701305 h 6099082"/>
              <a:gd name="connsiteX197" fmla="*/ 2434456 w 12192000"/>
              <a:gd name="connsiteY197" fmla="*/ 5681112 h 6099082"/>
              <a:gd name="connsiteX198" fmla="*/ 2251948 w 12192000"/>
              <a:gd name="connsiteY198" fmla="*/ 5668538 h 6099082"/>
              <a:gd name="connsiteX199" fmla="*/ 2240710 w 12192000"/>
              <a:gd name="connsiteY199" fmla="*/ 5667014 h 6099082"/>
              <a:gd name="connsiteX200" fmla="*/ 2179556 w 12192000"/>
              <a:gd name="connsiteY200" fmla="*/ 5677111 h 6099082"/>
              <a:gd name="connsiteX201" fmla="*/ 2149267 w 12192000"/>
              <a:gd name="connsiteY201" fmla="*/ 5691399 h 6099082"/>
              <a:gd name="connsiteX202" fmla="*/ 2102021 w 12192000"/>
              <a:gd name="connsiteY202" fmla="*/ 5706259 h 6099082"/>
              <a:gd name="connsiteX203" fmla="*/ 2054013 w 12192000"/>
              <a:gd name="connsiteY203" fmla="*/ 5711784 h 6099082"/>
              <a:gd name="connsiteX204" fmla="*/ 1973429 w 12192000"/>
              <a:gd name="connsiteY204" fmla="*/ 5689303 h 6099082"/>
              <a:gd name="connsiteX205" fmla="*/ 1944092 w 12192000"/>
              <a:gd name="connsiteY205" fmla="*/ 5687017 h 6099082"/>
              <a:gd name="connsiteX206" fmla="*/ 1878748 w 12192000"/>
              <a:gd name="connsiteY206" fmla="*/ 5676159 h 6099082"/>
              <a:gd name="connsiteX207" fmla="*/ 1821596 w 12192000"/>
              <a:gd name="connsiteY207" fmla="*/ 5676920 h 6099082"/>
              <a:gd name="connsiteX208" fmla="*/ 1775684 w 12192000"/>
              <a:gd name="connsiteY208" fmla="*/ 5694257 h 6099082"/>
              <a:gd name="connsiteX209" fmla="*/ 1709006 w 12192000"/>
              <a:gd name="connsiteY209" fmla="*/ 5697685 h 6099082"/>
              <a:gd name="connsiteX210" fmla="*/ 1665950 w 12192000"/>
              <a:gd name="connsiteY210" fmla="*/ 5685113 h 6099082"/>
              <a:gd name="connsiteX211" fmla="*/ 1657188 w 12192000"/>
              <a:gd name="connsiteY211" fmla="*/ 5683399 h 6099082"/>
              <a:gd name="connsiteX212" fmla="*/ 1544598 w 12192000"/>
              <a:gd name="connsiteY212" fmla="*/ 5682634 h 6099082"/>
              <a:gd name="connsiteX213" fmla="*/ 1404006 w 12192000"/>
              <a:gd name="connsiteY213" fmla="*/ 5720546 h 6099082"/>
              <a:gd name="connsiteX214" fmla="*/ 1380762 w 12192000"/>
              <a:gd name="connsiteY214" fmla="*/ 5728549 h 6099082"/>
              <a:gd name="connsiteX215" fmla="*/ 1267411 w 12192000"/>
              <a:gd name="connsiteY215" fmla="*/ 5742455 h 6099082"/>
              <a:gd name="connsiteX216" fmla="*/ 1206641 w 12192000"/>
              <a:gd name="connsiteY216" fmla="*/ 5756553 h 6099082"/>
              <a:gd name="connsiteX217" fmla="*/ 1162823 w 12192000"/>
              <a:gd name="connsiteY217" fmla="*/ 5757315 h 6099082"/>
              <a:gd name="connsiteX218" fmla="*/ 1109865 w 12192000"/>
              <a:gd name="connsiteY218" fmla="*/ 5782270 h 6099082"/>
              <a:gd name="connsiteX219" fmla="*/ 1092527 w 12192000"/>
              <a:gd name="connsiteY219" fmla="*/ 5793130 h 6099082"/>
              <a:gd name="connsiteX220" fmla="*/ 1071762 w 12192000"/>
              <a:gd name="connsiteY220" fmla="*/ 5799607 h 6099082"/>
              <a:gd name="connsiteX221" fmla="*/ 977653 w 12192000"/>
              <a:gd name="connsiteY221" fmla="*/ 5820182 h 6099082"/>
              <a:gd name="connsiteX222" fmla="*/ 960887 w 12192000"/>
              <a:gd name="connsiteY222" fmla="*/ 5831801 h 6099082"/>
              <a:gd name="connsiteX223" fmla="*/ 949646 w 12192000"/>
              <a:gd name="connsiteY223" fmla="*/ 5839042 h 6099082"/>
              <a:gd name="connsiteX224" fmla="*/ 858205 w 12192000"/>
              <a:gd name="connsiteY224" fmla="*/ 5851234 h 6099082"/>
              <a:gd name="connsiteX225" fmla="*/ 801053 w 12192000"/>
              <a:gd name="connsiteY225" fmla="*/ 5885715 h 6099082"/>
              <a:gd name="connsiteX226" fmla="*/ 785432 w 12192000"/>
              <a:gd name="connsiteY226" fmla="*/ 5900384 h 6099082"/>
              <a:gd name="connsiteX227" fmla="*/ 730754 w 12192000"/>
              <a:gd name="connsiteY227" fmla="*/ 5922482 h 6099082"/>
              <a:gd name="connsiteX228" fmla="*/ 546917 w 12192000"/>
              <a:gd name="connsiteY228" fmla="*/ 5964966 h 6099082"/>
              <a:gd name="connsiteX229" fmla="*/ 494337 w 12192000"/>
              <a:gd name="connsiteY229" fmla="*/ 5949915 h 6099082"/>
              <a:gd name="connsiteX230" fmla="*/ 394511 w 12192000"/>
              <a:gd name="connsiteY230" fmla="*/ 5990303 h 6099082"/>
              <a:gd name="connsiteX231" fmla="*/ 307259 w 12192000"/>
              <a:gd name="connsiteY231" fmla="*/ 6013163 h 6099082"/>
              <a:gd name="connsiteX232" fmla="*/ 274873 w 12192000"/>
              <a:gd name="connsiteY232" fmla="*/ 6018690 h 6099082"/>
              <a:gd name="connsiteX233" fmla="*/ 172384 w 12192000"/>
              <a:gd name="connsiteY233" fmla="*/ 6028786 h 6099082"/>
              <a:gd name="connsiteX234" fmla="*/ 119613 w 12192000"/>
              <a:gd name="connsiteY234" fmla="*/ 6051647 h 6099082"/>
              <a:gd name="connsiteX235" fmla="*/ 61197 w 12192000"/>
              <a:gd name="connsiteY235" fmla="*/ 6069150 h 6099082"/>
              <a:gd name="connsiteX236" fmla="*/ 544 w 12192000"/>
              <a:gd name="connsiteY236" fmla="*/ 6073921 h 6099082"/>
              <a:gd name="connsiteX237" fmla="*/ 544 w 12192000"/>
              <a:gd name="connsiteY237" fmla="*/ 5946682 h 6099082"/>
              <a:gd name="connsiteX238" fmla="*/ 0 w 12192000"/>
              <a:gd name="connsiteY238" fmla="*/ 5946682 h 6099082"/>
              <a:gd name="connsiteX239" fmla="*/ 0 w 12192000"/>
              <a:gd name="connsiteY239" fmla="*/ 1335314 h 6099082"/>
              <a:gd name="connsiteX240" fmla="*/ 0 w 12192000"/>
              <a:gd name="connsiteY240" fmla="*/ 873938 h 609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12192000" h="6099082">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6" y="5749662"/>
                </a:lnTo>
                <a:lnTo>
                  <a:pt x="6291385" y="5749714"/>
                </a:lnTo>
                <a:lnTo>
                  <a:pt x="6306284" y="5755552"/>
                </a:lnTo>
                <a:lnTo>
                  <a:pt x="6308075" y="5755968"/>
                </a:lnTo>
                <a:lnTo>
                  <a:pt x="6313854" y="5758133"/>
                </a:lnTo>
                <a:cubicBezTo>
                  <a:pt x="6321454" y="5760521"/>
                  <a:pt x="6329151" y="5762258"/>
                  <a:pt x="6337047" y="5762696"/>
                </a:cubicBezTo>
                <a:lnTo>
                  <a:pt x="6308075" y="5755968"/>
                </a:lnTo>
                <a:lnTo>
                  <a:pt x="6291385" y="5749714"/>
                </a:lnTo>
                <a:lnTo>
                  <a:pt x="6276197" y="5743764"/>
                </a:lnTo>
                <a:lnTo>
                  <a:pt x="6274406" y="5743345"/>
                </a:lnTo>
                <a:lnTo>
                  <a:pt x="6268612" y="5741171"/>
                </a:lnTo>
                <a:cubicBezTo>
                  <a:pt x="6260996" y="5738770"/>
                  <a:pt x="6253273" y="5737013"/>
                  <a:pt x="6245343" y="5736549"/>
                </a:cubicBezTo>
                <a:close/>
                <a:moveTo>
                  <a:pt x="3871824" y="5726642"/>
                </a:moveTo>
                <a:cubicBezTo>
                  <a:pt x="3883350" y="5738834"/>
                  <a:pt x="3895591" y="5748360"/>
                  <a:pt x="3908498" y="5756123"/>
                </a:cubicBezTo>
                <a:lnTo>
                  <a:pt x="3908984" y="5756350"/>
                </a:lnTo>
                <a:lnTo>
                  <a:pt x="3908498" y="5756123"/>
                </a:lnTo>
                <a:cubicBezTo>
                  <a:pt x="3895591" y="5748360"/>
                  <a:pt x="3883351" y="5738834"/>
                  <a:pt x="3871824" y="5726642"/>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5" y="5670301"/>
                </a:cubicBezTo>
                <a:lnTo>
                  <a:pt x="4858238" y="5663787"/>
                </a:lnTo>
                <a:cubicBezTo>
                  <a:pt x="4849944" y="5659978"/>
                  <a:pt x="4841980" y="5654298"/>
                  <a:pt x="4834454" y="5646059"/>
                </a:cubicBezTo>
                <a:close/>
                <a:moveTo>
                  <a:pt x="5056443" y="5643725"/>
                </a:moveTo>
                <a:lnTo>
                  <a:pt x="5072588" y="5644505"/>
                </a:lnTo>
                <a:cubicBezTo>
                  <a:pt x="5078053" y="5645963"/>
                  <a:pt x="5083589" y="5648726"/>
                  <a:pt x="5089161" y="5653107"/>
                </a:cubicBezTo>
                <a:cubicBezTo>
                  <a:pt x="5078018"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4" y="5990874"/>
                </a:cubicBezTo>
                <a:cubicBezTo>
                  <a:pt x="6133897" y="5985351"/>
                  <a:pt x="6104368" y="5997733"/>
                  <a:pt x="6074841" y="5987447"/>
                </a:cubicBezTo>
                <a:cubicBezTo>
                  <a:pt x="6065695" y="5984399"/>
                  <a:pt x="6053123" y="5992019"/>
                  <a:pt x="6042072" y="5992399"/>
                </a:cubicBezTo>
                <a:cubicBezTo>
                  <a:pt x="6014449" y="5993351"/>
                  <a:pt x="5986827" y="5993161"/>
                  <a:pt x="5959204" y="5992971"/>
                </a:cubicBezTo>
                <a:cubicBezTo>
                  <a:pt x="5934437" y="5992781"/>
                  <a:pt x="5908718" y="5995447"/>
                  <a:pt x="5884905" y="5990113"/>
                </a:cubicBezTo>
                <a:cubicBezTo>
                  <a:pt x="5859949" y="5984399"/>
                  <a:pt x="5837470" y="5985161"/>
                  <a:pt x="5813275" y="5991637"/>
                </a:cubicBezTo>
                <a:cubicBezTo>
                  <a:pt x="5796701" y="5996019"/>
                  <a:pt x="5779174" y="5996591"/>
                  <a:pt x="5762029" y="5997923"/>
                </a:cubicBezTo>
                <a:cubicBezTo>
                  <a:pt x="5743551" y="5999447"/>
                  <a:pt x="5723166" y="5995447"/>
                  <a:pt x="5706401" y="6001734"/>
                </a:cubicBezTo>
                <a:cubicBezTo>
                  <a:pt x="5656488" y="6020403"/>
                  <a:pt x="5605243" y="6024403"/>
                  <a:pt x="5553045" y="6024403"/>
                </a:cubicBezTo>
                <a:cubicBezTo>
                  <a:pt x="5543518" y="6024403"/>
                  <a:pt x="5533801" y="6021738"/>
                  <a:pt x="5524660" y="6018880"/>
                </a:cubicBezTo>
                <a:cubicBezTo>
                  <a:pt x="5471316" y="6001734"/>
                  <a:pt x="5417784" y="6003257"/>
                  <a:pt x="5363491" y="6013736"/>
                </a:cubicBezTo>
                <a:cubicBezTo>
                  <a:pt x="5352249" y="6016022"/>
                  <a:pt x="5339677" y="6016403"/>
                  <a:pt x="5328437" y="6014118"/>
                </a:cubicBezTo>
                <a:cubicBezTo>
                  <a:pt x="5296812" y="6007449"/>
                  <a:pt x="5266141" y="5996399"/>
                  <a:pt x="5234326" y="5991637"/>
                </a:cubicBezTo>
                <a:cubicBezTo>
                  <a:pt x="5181748" y="5983826"/>
                  <a:pt x="5136216" y="6010115"/>
                  <a:pt x="5089161" y="6027262"/>
                </a:cubicBezTo>
                <a:cubicBezTo>
                  <a:pt x="5044391" y="6043455"/>
                  <a:pt x="5006291" y="6080032"/>
                  <a:pt x="4953328" y="6071840"/>
                </a:cubicBezTo>
                <a:cubicBezTo>
                  <a:pt x="4947996" y="6071078"/>
                  <a:pt x="4942089" y="6076222"/>
                  <a:pt x="4936184" y="6077555"/>
                </a:cubicBezTo>
                <a:cubicBezTo>
                  <a:pt x="4919991" y="6081176"/>
                  <a:pt x="4903799" y="6085555"/>
                  <a:pt x="4887414" y="6087272"/>
                </a:cubicBezTo>
                <a:cubicBezTo>
                  <a:pt x="4867412" y="6089558"/>
                  <a:pt x="4847027" y="6088797"/>
                  <a:pt x="4827024" y="6090701"/>
                </a:cubicBezTo>
                <a:cubicBezTo>
                  <a:pt x="4801305" y="6092986"/>
                  <a:pt x="4775968" y="6099082"/>
                  <a:pt x="4750439" y="6099082"/>
                </a:cubicBezTo>
                <a:cubicBezTo>
                  <a:pt x="4729865" y="6099082"/>
                  <a:pt x="4709480" y="6092034"/>
                  <a:pt x="4689097" y="6088605"/>
                </a:cubicBezTo>
                <a:cubicBezTo>
                  <a:pt x="4660331" y="6083842"/>
                  <a:pt x="4628705" y="6085176"/>
                  <a:pt x="4603368" y="6072984"/>
                </a:cubicBezTo>
                <a:cubicBezTo>
                  <a:pt x="4576318" y="6060029"/>
                  <a:pt x="4550599" y="6054123"/>
                  <a:pt x="4522595" y="6058123"/>
                </a:cubicBezTo>
                <a:cubicBezTo>
                  <a:pt x="4513260" y="6059457"/>
                  <a:pt x="4501257" y="6067459"/>
                  <a:pt x="4497067" y="6075649"/>
                </a:cubicBezTo>
                <a:cubicBezTo>
                  <a:pt x="4487731" y="6093938"/>
                  <a:pt x="4474968" y="6097178"/>
                  <a:pt x="4457632" y="6090890"/>
                </a:cubicBezTo>
                <a:cubicBezTo>
                  <a:pt x="4442581" y="6085555"/>
                  <a:pt x="4424103" y="6082890"/>
                  <a:pt x="4413816" y="6072601"/>
                </a:cubicBezTo>
                <a:cubicBezTo>
                  <a:pt x="4384668" y="6043455"/>
                  <a:pt x="4347518" y="6042503"/>
                  <a:pt x="4311323" y="6034693"/>
                </a:cubicBezTo>
                <a:cubicBezTo>
                  <a:pt x="4289227" y="6029928"/>
                  <a:pt x="4268649" y="6029738"/>
                  <a:pt x="4246551" y="6032976"/>
                </a:cubicBezTo>
                <a:cubicBezTo>
                  <a:pt x="4198545"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ln>
            <a:noFill/>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8" name="Group 17">
            <a:extLst>
              <a:ext uri="{FF2B5EF4-FFF2-40B4-BE49-F238E27FC236}">
                <a16:creationId xmlns:a16="http://schemas.microsoft.com/office/drawing/2014/main" id="{4252769E-B9F0-4068-A645-5BBEF16E9C2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3296010"/>
            <a:ext cx="12191456" cy="2849975"/>
            <a:chOff x="476" y="-3923156"/>
            <a:chExt cx="10667524" cy="2493728"/>
          </a:xfrm>
        </p:grpSpPr>
        <p:sp>
          <p:nvSpPr>
            <p:cNvPr id="19" name="Freeform: Shape 18">
              <a:extLst>
                <a:ext uri="{FF2B5EF4-FFF2-40B4-BE49-F238E27FC236}">
                  <a16:creationId xmlns:a16="http://schemas.microsoft.com/office/drawing/2014/main" id="{1E12D6AD-7096-45BB-9C02-468B2704C15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39953252-97DE-4766-B2F6-E4FDA2FDA6A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4" name="Immagine 3">
            <a:extLst>
              <a:ext uri="{FF2B5EF4-FFF2-40B4-BE49-F238E27FC236}">
                <a16:creationId xmlns:a16="http://schemas.microsoft.com/office/drawing/2014/main" id="{7BCFB630-8640-42F8-AC38-A99F9E73A0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6131" y="6145985"/>
            <a:ext cx="1553725" cy="589049"/>
          </a:xfrm>
          <a:prstGeom prst="rect">
            <a:avLst/>
          </a:prstGeom>
        </p:spPr>
      </p:pic>
      <p:sp>
        <p:nvSpPr>
          <p:cNvPr id="12" name="CasellaDiTesto 11">
            <a:extLst>
              <a:ext uri="{FF2B5EF4-FFF2-40B4-BE49-F238E27FC236}">
                <a16:creationId xmlns:a16="http://schemas.microsoft.com/office/drawing/2014/main" id="{51106479-F3DC-4968-B835-1CBCEE97D0A7}"/>
              </a:ext>
            </a:extLst>
          </p:cNvPr>
          <p:cNvSpPr txBox="1"/>
          <p:nvPr/>
        </p:nvSpPr>
        <p:spPr>
          <a:xfrm>
            <a:off x="447674" y="682214"/>
            <a:ext cx="11296651" cy="5416868"/>
          </a:xfrm>
          <a:prstGeom prst="rect">
            <a:avLst/>
          </a:prstGeom>
          <a:noFill/>
        </p:spPr>
        <p:txBody>
          <a:bodyPr wrap="square" rtlCol="0">
            <a:spAutoFit/>
          </a:bodyPr>
          <a:lstStyle/>
          <a:p>
            <a:pPr marL="0" indent="0" algn="just">
              <a:buNone/>
            </a:pPr>
            <a:r>
              <a:rPr lang="it-IT" sz="2400" dirty="0">
                <a:solidFill>
                  <a:schemeClr val="bg1"/>
                </a:solidFill>
                <a:latin typeface="Baskerville Old Face" panose="02020602080505020303" pitchFamily="18" charset="0"/>
                <a:ea typeface="Verdana" pitchFamily="34" charset="0"/>
              </a:rPr>
              <a:t>L’</a:t>
            </a:r>
            <a:r>
              <a:rPr lang="it-IT" sz="2400" b="1" dirty="0">
                <a:solidFill>
                  <a:schemeClr val="bg1"/>
                </a:solidFill>
                <a:latin typeface="Baskerville Old Face" panose="02020602080505020303" pitchFamily="18" charset="0"/>
                <a:ea typeface="Verdana" pitchFamily="34" charset="0"/>
              </a:rPr>
              <a:t>indagine storico-educativa </a:t>
            </a:r>
            <a:r>
              <a:rPr lang="it-IT" sz="2400" dirty="0">
                <a:solidFill>
                  <a:schemeClr val="bg1"/>
                </a:solidFill>
                <a:latin typeface="Baskerville Old Face" panose="02020602080505020303" pitchFamily="18" charset="0"/>
                <a:ea typeface="Verdana" pitchFamily="34" charset="0"/>
              </a:rPr>
              <a:t>tiene conto </a:t>
            </a:r>
          </a:p>
          <a:p>
            <a:pPr marL="0" indent="0" algn="just">
              <a:buNone/>
            </a:pPr>
            <a:endParaRPr lang="it-IT" sz="1000" dirty="0">
              <a:solidFill>
                <a:schemeClr val="bg1"/>
              </a:solidFill>
              <a:latin typeface="Baskerville Old Face" panose="02020602080505020303" pitchFamily="18" charset="0"/>
              <a:ea typeface="Verdana" pitchFamily="34" charset="0"/>
            </a:endParaRPr>
          </a:p>
          <a:p>
            <a:pPr marL="0" indent="0" algn="just">
              <a:buNone/>
            </a:pPr>
            <a:r>
              <a:rPr lang="it-IT" sz="2400" dirty="0">
                <a:solidFill>
                  <a:schemeClr val="bg1"/>
                </a:solidFill>
                <a:latin typeface="Baskerville Old Face" panose="02020602080505020303" pitchFamily="18" charset="0"/>
                <a:ea typeface="Verdana" pitchFamily="34" charset="0"/>
              </a:rPr>
              <a:t>- delle diverse </a:t>
            </a:r>
            <a:r>
              <a:rPr lang="it-IT" sz="2400" b="1" dirty="0">
                <a:solidFill>
                  <a:schemeClr val="bg1"/>
                </a:solidFill>
                <a:latin typeface="Baskerville Old Face" panose="02020602080505020303" pitchFamily="18" charset="0"/>
                <a:ea typeface="Verdana" pitchFamily="34" charset="0"/>
              </a:rPr>
              <a:t>fasi di vita</a:t>
            </a:r>
            <a:r>
              <a:rPr lang="it-IT" sz="2400" dirty="0">
                <a:solidFill>
                  <a:schemeClr val="bg1"/>
                </a:solidFill>
                <a:latin typeface="Baskerville Old Face" panose="02020602080505020303" pitchFamily="18" charset="0"/>
                <a:ea typeface="Verdana" pitchFamily="34" charset="0"/>
              </a:rPr>
              <a:t> (infanzia, gioventù, età adulta)</a:t>
            </a:r>
          </a:p>
          <a:p>
            <a:pPr marL="0" indent="0" algn="just">
              <a:spcBef>
                <a:spcPts val="0"/>
              </a:spcBef>
            </a:pPr>
            <a:r>
              <a:rPr kumimoji="1" lang="it-IT" sz="2400" dirty="0">
                <a:solidFill>
                  <a:schemeClr val="bg1"/>
                </a:solidFill>
                <a:latin typeface="Baskerville Old Face" panose="02020602080505020303" pitchFamily="18" charset="0"/>
              </a:rPr>
              <a:t>- dei </a:t>
            </a:r>
            <a:r>
              <a:rPr kumimoji="1" lang="it-IT" sz="2400" b="1" dirty="0">
                <a:solidFill>
                  <a:schemeClr val="bg1"/>
                </a:solidFill>
                <a:latin typeface="Baskerville Old Face" panose="02020602080505020303" pitchFamily="18" charset="0"/>
              </a:rPr>
              <a:t>luoghi </a:t>
            </a:r>
            <a:r>
              <a:rPr kumimoji="1" lang="it-IT" sz="2400" dirty="0">
                <a:solidFill>
                  <a:schemeClr val="bg1"/>
                </a:solidFill>
                <a:latin typeface="Baskerville Old Face" panose="02020602080505020303" pitchFamily="18" charset="0"/>
              </a:rPr>
              <a:t> </a:t>
            </a:r>
          </a:p>
          <a:p>
            <a:pPr marL="0" indent="0" algn="just">
              <a:spcBef>
                <a:spcPts val="0"/>
              </a:spcBef>
            </a:pPr>
            <a:r>
              <a:rPr kumimoji="1" lang="it-IT" sz="2400" dirty="0">
                <a:solidFill>
                  <a:schemeClr val="bg1"/>
                </a:solidFill>
                <a:latin typeface="Baskerville Old Face" panose="02020602080505020303" pitchFamily="18" charset="0"/>
              </a:rPr>
              <a:t>- dei</a:t>
            </a:r>
            <a:r>
              <a:rPr kumimoji="1" lang="it-IT" sz="2400" b="1" dirty="0">
                <a:solidFill>
                  <a:schemeClr val="bg1"/>
                </a:solidFill>
                <a:latin typeface="Baskerville Old Face" panose="02020602080505020303" pitchFamily="18" charset="0"/>
              </a:rPr>
              <a:t> contesti</a:t>
            </a:r>
            <a:r>
              <a:rPr kumimoji="1" lang="it-IT" sz="2400" dirty="0">
                <a:solidFill>
                  <a:schemeClr val="bg1"/>
                </a:solidFill>
                <a:latin typeface="Baskerville Old Face" panose="02020602080505020303" pitchFamily="18" charset="0"/>
              </a:rPr>
              <a:t> della trasmissione educativa (famiglia, scuola, congregazioni religiose, oratori, associazioni, istituzioni assistenziali e di recupero, …)</a:t>
            </a:r>
          </a:p>
          <a:p>
            <a:pPr algn="just">
              <a:spcBef>
                <a:spcPts val="0"/>
              </a:spcBef>
            </a:pPr>
            <a:r>
              <a:rPr lang="it-IT" sz="2400" dirty="0">
                <a:solidFill>
                  <a:schemeClr val="bg1"/>
                </a:solidFill>
                <a:latin typeface="Baskerville Old Face" panose="02020602080505020303" pitchFamily="18" charset="0"/>
                <a:ea typeface="Verdana" pitchFamily="34" charset="0"/>
              </a:rPr>
              <a:t>- dei </a:t>
            </a:r>
            <a:r>
              <a:rPr lang="it-IT" sz="2400" b="1" dirty="0">
                <a:solidFill>
                  <a:schemeClr val="bg1"/>
                </a:solidFill>
                <a:latin typeface="Baskerville Old Face" panose="02020602080505020303" pitchFamily="18" charset="0"/>
                <a:ea typeface="Verdana" pitchFamily="34" charset="0"/>
              </a:rPr>
              <a:t>fattori</a:t>
            </a:r>
            <a:r>
              <a:rPr lang="it-IT" sz="2400" dirty="0">
                <a:solidFill>
                  <a:schemeClr val="bg1"/>
                </a:solidFill>
                <a:latin typeface="Baskerville Old Face" panose="02020602080505020303" pitchFamily="18" charset="0"/>
                <a:ea typeface="Verdana" pitchFamily="34" charset="0"/>
              </a:rPr>
              <a:t> che storicamente hanno influenzato i processi educativi e assistenziali </a:t>
            </a:r>
          </a:p>
          <a:p>
            <a:pPr marL="0" indent="0" algn="just">
              <a:spcBef>
                <a:spcPts val="0"/>
              </a:spcBef>
              <a:buNone/>
            </a:pPr>
            <a:endParaRPr lang="it-IT" sz="2400" dirty="0">
              <a:solidFill>
                <a:schemeClr val="bg1"/>
              </a:solidFill>
              <a:latin typeface="Baskerville Old Face" panose="02020602080505020303" pitchFamily="18" charset="0"/>
              <a:ea typeface="Verdana" pitchFamily="34" charset="0"/>
              <a:sym typeface="Wingdings" panose="05000000000000000000" pitchFamily="2" charset="2"/>
            </a:endParaRPr>
          </a:p>
          <a:p>
            <a:pPr marL="628650" lvl="1" indent="-228600" algn="just">
              <a:spcBef>
                <a:spcPts val="0"/>
              </a:spcBef>
              <a:buAutoNum type="arabicPeriod"/>
            </a:pPr>
            <a:r>
              <a:rPr lang="it-IT" sz="2400" dirty="0">
                <a:solidFill>
                  <a:schemeClr val="bg1"/>
                </a:solidFill>
                <a:latin typeface="Baskerville Old Face" panose="02020602080505020303" pitchFamily="18" charset="0"/>
                <a:ea typeface="Verdana" pitchFamily="34" charset="0"/>
              </a:rPr>
              <a:t> </a:t>
            </a:r>
            <a:r>
              <a:rPr lang="it-IT" sz="2400" b="1" dirty="0">
                <a:solidFill>
                  <a:schemeClr val="bg1"/>
                </a:solidFill>
                <a:latin typeface="Baskerville Old Face" panose="02020602080505020303" pitchFamily="18" charset="0"/>
                <a:ea typeface="Verdana" pitchFamily="34" charset="0"/>
              </a:rPr>
              <a:t>fattore socio-economico</a:t>
            </a:r>
            <a:r>
              <a:rPr lang="it-IT" sz="2400" dirty="0">
                <a:solidFill>
                  <a:schemeClr val="bg1"/>
                </a:solidFill>
                <a:latin typeface="Baskerville Old Face" panose="02020602080505020303" pitchFamily="18" charset="0"/>
                <a:ea typeface="Verdana" pitchFamily="34" charset="0"/>
              </a:rPr>
              <a:t>:</a:t>
            </a:r>
            <a:r>
              <a:rPr lang="it-IT" sz="2400" b="1" dirty="0">
                <a:solidFill>
                  <a:schemeClr val="bg1"/>
                </a:solidFill>
                <a:latin typeface="Baskerville Old Face" panose="02020602080505020303" pitchFamily="18" charset="0"/>
                <a:ea typeface="Verdana" pitchFamily="34" charset="0"/>
              </a:rPr>
              <a:t> </a:t>
            </a:r>
            <a:r>
              <a:rPr lang="it-IT" sz="2400" dirty="0">
                <a:solidFill>
                  <a:schemeClr val="bg1"/>
                </a:solidFill>
                <a:latin typeface="Baskerville Old Face" panose="02020602080505020303" pitchFamily="18" charset="0"/>
                <a:ea typeface="Verdana" pitchFamily="34" charset="0"/>
              </a:rPr>
              <a:t>struttura economica della società e relazioni tra individuo e comunità;</a:t>
            </a:r>
          </a:p>
          <a:p>
            <a:pPr marL="628650" lvl="1" indent="-228600" algn="just">
              <a:spcBef>
                <a:spcPts val="0"/>
              </a:spcBef>
              <a:buAutoNum type="arabicPeriod"/>
            </a:pPr>
            <a:r>
              <a:rPr kumimoji="1" lang="it-IT" altLang="it-IT" sz="2400" dirty="0">
                <a:solidFill>
                  <a:schemeClr val="bg1"/>
                </a:solidFill>
                <a:latin typeface="Baskerville Old Face" panose="02020602080505020303" pitchFamily="18" charset="0"/>
              </a:rPr>
              <a:t> </a:t>
            </a:r>
            <a:r>
              <a:rPr kumimoji="1" lang="it-IT" altLang="it-IT" sz="2400" b="1" dirty="0">
                <a:solidFill>
                  <a:schemeClr val="bg1"/>
                </a:solidFill>
                <a:latin typeface="Baskerville Old Face" panose="02020602080505020303" pitchFamily="18" charset="0"/>
              </a:rPr>
              <a:t>fattore politico-istituzionale</a:t>
            </a:r>
            <a:r>
              <a:rPr kumimoji="1" lang="it-IT" altLang="it-IT" sz="2400" dirty="0">
                <a:solidFill>
                  <a:schemeClr val="bg1"/>
                </a:solidFill>
                <a:latin typeface="Baskerville Old Face" panose="02020602080505020303" pitchFamily="18" charset="0"/>
              </a:rPr>
              <a:t>: relazioni tra potere politico e religioso – comunità locali – individui;</a:t>
            </a:r>
          </a:p>
          <a:p>
            <a:pPr marL="628650" lvl="1" indent="-228600" algn="just">
              <a:spcBef>
                <a:spcPts val="0"/>
              </a:spcBef>
              <a:buAutoNum type="arabicPeriod"/>
            </a:pPr>
            <a:r>
              <a:rPr lang="it-IT" sz="2400" dirty="0">
                <a:solidFill>
                  <a:schemeClr val="bg1"/>
                </a:solidFill>
                <a:latin typeface="Baskerville Old Face" panose="02020602080505020303" pitchFamily="18" charset="0"/>
                <a:ea typeface="Verdana" pitchFamily="34" charset="0"/>
              </a:rPr>
              <a:t> </a:t>
            </a:r>
            <a:r>
              <a:rPr lang="it-IT" sz="2400" b="1" dirty="0">
                <a:solidFill>
                  <a:schemeClr val="bg1"/>
                </a:solidFill>
                <a:latin typeface="Baskerville Old Face" panose="02020602080505020303" pitchFamily="18" charset="0"/>
                <a:ea typeface="Verdana" pitchFamily="34" charset="0"/>
              </a:rPr>
              <a:t>fattore religioso</a:t>
            </a:r>
            <a:r>
              <a:rPr lang="it-IT" sz="2400" dirty="0">
                <a:solidFill>
                  <a:schemeClr val="bg1"/>
                </a:solidFill>
                <a:latin typeface="Baskerville Old Face" panose="02020602080505020303" pitchFamily="18" charset="0"/>
                <a:ea typeface="Verdana" pitchFamily="34" charset="0"/>
              </a:rPr>
              <a:t>: forme della vita religiosa individuale e collettiva;</a:t>
            </a:r>
          </a:p>
          <a:p>
            <a:pPr marL="628650" lvl="1" indent="-228600" algn="just">
              <a:spcBef>
                <a:spcPts val="0"/>
              </a:spcBef>
              <a:buAutoNum type="arabicPeriod"/>
            </a:pPr>
            <a:r>
              <a:rPr kumimoji="1" lang="it-IT" altLang="it-IT" sz="2400" dirty="0">
                <a:solidFill>
                  <a:schemeClr val="bg1"/>
                </a:solidFill>
                <a:latin typeface="Baskerville Old Face" panose="02020602080505020303" pitchFamily="18" charset="0"/>
              </a:rPr>
              <a:t> </a:t>
            </a:r>
            <a:r>
              <a:rPr kumimoji="1" lang="it-IT" altLang="it-IT" sz="2400" b="1" dirty="0">
                <a:solidFill>
                  <a:schemeClr val="bg1"/>
                </a:solidFill>
                <a:latin typeface="Baskerville Old Face" panose="02020602080505020303" pitchFamily="18" charset="0"/>
              </a:rPr>
              <a:t>fattore culturale</a:t>
            </a:r>
            <a:r>
              <a:rPr kumimoji="1" lang="it-IT" altLang="it-IT" sz="2400" dirty="0">
                <a:solidFill>
                  <a:schemeClr val="bg1"/>
                </a:solidFill>
                <a:latin typeface="Baskerville Old Face" panose="02020602080505020303" pitchFamily="18" charset="0"/>
              </a:rPr>
              <a:t>: modalità e caratteristiche di fruizione, riproduzione e trasmissione della cultura.</a:t>
            </a:r>
            <a:endParaRPr lang="it-IT" sz="1900" dirty="0">
              <a:solidFill>
                <a:schemeClr val="bg1"/>
              </a:solidFill>
              <a:latin typeface="Baskerville Old Face" panose="02020602080505020303" pitchFamily="18" charset="0"/>
            </a:endParaRPr>
          </a:p>
        </p:txBody>
      </p:sp>
      <p:sp>
        <p:nvSpPr>
          <p:cNvPr id="3" name="Freccia curva 2">
            <a:extLst>
              <a:ext uri="{FF2B5EF4-FFF2-40B4-BE49-F238E27FC236}">
                <a16:creationId xmlns:a16="http://schemas.microsoft.com/office/drawing/2014/main" id="{823C81BF-8C8C-4FB5-9EC7-878543A70DB3}"/>
              </a:ext>
            </a:extLst>
          </p:cNvPr>
          <p:cNvSpPr/>
          <p:nvPr/>
        </p:nvSpPr>
        <p:spPr>
          <a:xfrm rot="5400000">
            <a:off x="10343975" y="2952575"/>
            <a:ext cx="538581" cy="414269"/>
          </a:xfrm>
          <a:prstGeom prst="ben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781332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useBgFill="1">
        <p:nvSpPr>
          <p:cNvPr id="14" name="Freeform: Shape 15">
            <a:extLst>
              <a:ext uri="{FF2B5EF4-FFF2-40B4-BE49-F238E27FC236}">
                <a16:creationId xmlns:a16="http://schemas.microsoft.com/office/drawing/2014/main" id="{C5486FEF-95C5-433A-8B8C-9C07A3C3881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099082"/>
          </a:xfrm>
          <a:custGeom>
            <a:avLst/>
            <a:gdLst>
              <a:gd name="connsiteX0" fmla="*/ 7230262 w 12192000"/>
              <a:gd name="connsiteY0" fmla="*/ 5906862 h 6099082"/>
              <a:gd name="connsiteX1" fmla="*/ 7197115 w 12192000"/>
              <a:gd name="connsiteY1" fmla="*/ 5913338 h 6099082"/>
              <a:gd name="connsiteX2" fmla="*/ 7214545 w 12192000"/>
              <a:gd name="connsiteY2" fmla="*/ 5911744 h 6099082"/>
              <a:gd name="connsiteX3" fmla="*/ 7230262 w 12192000"/>
              <a:gd name="connsiteY3" fmla="*/ 5906862 h 6099082"/>
              <a:gd name="connsiteX4" fmla="*/ 7009120 w 12192000"/>
              <a:gd name="connsiteY4" fmla="*/ 5850263 h 6099082"/>
              <a:gd name="connsiteX5" fmla="*/ 7021563 w 12192000"/>
              <a:gd name="connsiteY5" fmla="*/ 5861355 h 6099082"/>
              <a:gd name="connsiteX6" fmla="*/ 7021563 w 12192000"/>
              <a:gd name="connsiteY6" fmla="*/ 5861354 h 6099082"/>
              <a:gd name="connsiteX7" fmla="*/ 7768443 w 12192000"/>
              <a:gd name="connsiteY7" fmla="*/ 5742074 h 6099082"/>
              <a:gd name="connsiteX8" fmla="*/ 7768443 w 12192000"/>
              <a:gd name="connsiteY8" fmla="*/ 5742075 h 6099082"/>
              <a:gd name="connsiteX9" fmla="*/ 7792447 w 12192000"/>
              <a:gd name="connsiteY9" fmla="*/ 5764553 h 6099082"/>
              <a:gd name="connsiteX10" fmla="*/ 7768443 w 12192000"/>
              <a:gd name="connsiteY10" fmla="*/ 5742074 h 6099082"/>
              <a:gd name="connsiteX11" fmla="*/ 4038748 w 12192000"/>
              <a:gd name="connsiteY11" fmla="*/ 5739955 h 6099082"/>
              <a:gd name="connsiteX12" fmla="*/ 4030517 w 12192000"/>
              <a:gd name="connsiteY12" fmla="*/ 5751599 h 6099082"/>
              <a:gd name="connsiteX13" fmla="*/ 4015609 w 12192000"/>
              <a:gd name="connsiteY13" fmla="*/ 5770450 h 6099082"/>
              <a:gd name="connsiteX14" fmla="*/ 3996845 w 12192000"/>
              <a:gd name="connsiteY14" fmla="*/ 5780104 h 6099082"/>
              <a:gd name="connsiteX15" fmla="*/ 4030518 w 12192000"/>
              <a:gd name="connsiteY15" fmla="*/ 5751599 h 6099082"/>
              <a:gd name="connsiteX16" fmla="*/ 6245343 w 12192000"/>
              <a:gd name="connsiteY16" fmla="*/ 5736549 h 6099082"/>
              <a:gd name="connsiteX17" fmla="*/ 6274406 w 12192000"/>
              <a:gd name="connsiteY17" fmla="*/ 5743345 h 6099082"/>
              <a:gd name="connsiteX18" fmla="*/ 6291246 w 12192000"/>
              <a:gd name="connsiteY18" fmla="*/ 5749662 h 6099082"/>
              <a:gd name="connsiteX19" fmla="*/ 6291385 w 12192000"/>
              <a:gd name="connsiteY19" fmla="*/ 5749714 h 6099082"/>
              <a:gd name="connsiteX20" fmla="*/ 6306284 w 12192000"/>
              <a:gd name="connsiteY20" fmla="*/ 5755552 h 6099082"/>
              <a:gd name="connsiteX21" fmla="*/ 6308075 w 12192000"/>
              <a:gd name="connsiteY21" fmla="*/ 5755968 h 6099082"/>
              <a:gd name="connsiteX22" fmla="*/ 6313854 w 12192000"/>
              <a:gd name="connsiteY22" fmla="*/ 5758133 h 6099082"/>
              <a:gd name="connsiteX23" fmla="*/ 6337047 w 12192000"/>
              <a:gd name="connsiteY23" fmla="*/ 5762696 h 6099082"/>
              <a:gd name="connsiteX24" fmla="*/ 6308075 w 12192000"/>
              <a:gd name="connsiteY24" fmla="*/ 5755968 h 6099082"/>
              <a:gd name="connsiteX25" fmla="*/ 6291385 w 12192000"/>
              <a:gd name="connsiteY25" fmla="*/ 5749714 h 6099082"/>
              <a:gd name="connsiteX26" fmla="*/ 6276197 w 12192000"/>
              <a:gd name="connsiteY26" fmla="*/ 5743764 h 6099082"/>
              <a:gd name="connsiteX27" fmla="*/ 6274406 w 12192000"/>
              <a:gd name="connsiteY27" fmla="*/ 5743345 h 6099082"/>
              <a:gd name="connsiteX28" fmla="*/ 6268612 w 12192000"/>
              <a:gd name="connsiteY28" fmla="*/ 5741171 h 6099082"/>
              <a:gd name="connsiteX29" fmla="*/ 6245343 w 12192000"/>
              <a:gd name="connsiteY29" fmla="*/ 5736549 h 6099082"/>
              <a:gd name="connsiteX30" fmla="*/ 3871824 w 12192000"/>
              <a:gd name="connsiteY30" fmla="*/ 5726642 h 6099082"/>
              <a:gd name="connsiteX31" fmla="*/ 3908498 w 12192000"/>
              <a:gd name="connsiteY31" fmla="*/ 5756123 h 6099082"/>
              <a:gd name="connsiteX32" fmla="*/ 3908984 w 12192000"/>
              <a:gd name="connsiteY32" fmla="*/ 5756350 h 6099082"/>
              <a:gd name="connsiteX33" fmla="*/ 3908498 w 12192000"/>
              <a:gd name="connsiteY33" fmla="*/ 5756123 h 6099082"/>
              <a:gd name="connsiteX34" fmla="*/ 3871824 w 12192000"/>
              <a:gd name="connsiteY34" fmla="*/ 5726642 h 6099082"/>
              <a:gd name="connsiteX35" fmla="*/ 6558837 w 12192000"/>
              <a:gd name="connsiteY35" fmla="*/ 5706717 h 6099082"/>
              <a:gd name="connsiteX36" fmla="*/ 6529984 w 12192000"/>
              <a:gd name="connsiteY36" fmla="*/ 5708163 h 6099082"/>
              <a:gd name="connsiteX37" fmla="*/ 6589207 w 12192000"/>
              <a:gd name="connsiteY37" fmla="*/ 5711593 h 6099082"/>
              <a:gd name="connsiteX38" fmla="*/ 6558837 w 12192000"/>
              <a:gd name="connsiteY38" fmla="*/ 5706717 h 6099082"/>
              <a:gd name="connsiteX39" fmla="*/ 4834454 w 12192000"/>
              <a:gd name="connsiteY39" fmla="*/ 5646059 h 6099082"/>
              <a:gd name="connsiteX40" fmla="*/ 4883985 w 12192000"/>
              <a:gd name="connsiteY40" fmla="*/ 5670301 h 6099082"/>
              <a:gd name="connsiteX41" fmla="*/ 4858238 w 12192000"/>
              <a:gd name="connsiteY41" fmla="*/ 5663787 h 6099082"/>
              <a:gd name="connsiteX42" fmla="*/ 4834454 w 12192000"/>
              <a:gd name="connsiteY42" fmla="*/ 5646059 h 6099082"/>
              <a:gd name="connsiteX43" fmla="*/ 5056443 w 12192000"/>
              <a:gd name="connsiteY43" fmla="*/ 5643725 h 6099082"/>
              <a:gd name="connsiteX44" fmla="*/ 5072588 w 12192000"/>
              <a:gd name="connsiteY44" fmla="*/ 5644505 h 6099082"/>
              <a:gd name="connsiteX45" fmla="*/ 5089161 w 12192000"/>
              <a:gd name="connsiteY45" fmla="*/ 5653107 h 6099082"/>
              <a:gd name="connsiteX46" fmla="*/ 5056443 w 12192000"/>
              <a:gd name="connsiteY46" fmla="*/ 5643725 h 6099082"/>
              <a:gd name="connsiteX47" fmla="*/ 739852 w 12192000"/>
              <a:gd name="connsiteY47" fmla="*/ 5343843 h 6099082"/>
              <a:gd name="connsiteX48" fmla="*/ 724278 w 12192000"/>
              <a:gd name="connsiteY48" fmla="*/ 5365062 h 6099082"/>
              <a:gd name="connsiteX49" fmla="*/ 708621 w 12192000"/>
              <a:gd name="connsiteY49" fmla="*/ 5381222 h 6099082"/>
              <a:gd name="connsiteX50" fmla="*/ 691439 w 12192000"/>
              <a:gd name="connsiteY50" fmla="*/ 5386697 h 6099082"/>
              <a:gd name="connsiteX51" fmla="*/ 708622 w 12192000"/>
              <a:gd name="connsiteY51" fmla="*/ 5381222 h 6099082"/>
              <a:gd name="connsiteX52" fmla="*/ 724279 w 12192000"/>
              <a:gd name="connsiteY52" fmla="*/ 5365062 h 6099082"/>
              <a:gd name="connsiteX53" fmla="*/ 739852 w 12192000"/>
              <a:gd name="connsiteY53" fmla="*/ 5343843 h 6099082"/>
              <a:gd name="connsiteX54" fmla="*/ 8934151 w 12192000"/>
              <a:gd name="connsiteY54" fmla="*/ 5275333 h 6099082"/>
              <a:gd name="connsiteX55" fmla="*/ 8954249 w 12192000"/>
              <a:gd name="connsiteY55" fmla="*/ 5290264 h 6099082"/>
              <a:gd name="connsiteX56" fmla="*/ 8962389 w 12192000"/>
              <a:gd name="connsiteY56" fmla="*/ 5293563 h 6099082"/>
              <a:gd name="connsiteX57" fmla="*/ 8954250 w 12192000"/>
              <a:gd name="connsiteY57" fmla="*/ 5290264 h 6099082"/>
              <a:gd name="connsiteX58" fmla="*/ 8934151 w 12192000"/>
              <a:gd name="connsiteY58" fmla="*/ 5275333 h 6099082"/>
              <a:gd name="connsiteX59" fmla="*/ 2314816 w 12192000"/>
              <a:gd name="connsiteY59" fmla="*/ 5273737 h 6099082"/>
              <a:gd name="connsiteX60" fmla="*/ 2300909 w 12192000"/>
              <a:gd name="connsiteY60" fmla="*/ 5279143 h 6099082"/>
              <a:gd name="connsiteX61" fmla="*/ 2216515 w 12192000"/>
              <a:gd name="connsiteY61" fmla="*/ 5314887 h 6099082"/>
              <a:gd name="connsiteX62" fmla="*/ 2300910 w 12192000"/>
              <a:gd name="connsiteY62" fmla="*/ 5279143 h 6099082"/>
              <a:gd name="connsiteX63" fmla="*/ 1916629 w 12192000"/>
              <a:gd name="connsiteY63" fmla="*/ 5252000 h 6099082"/>
              <a:gd name="connsiteX64" fmla="*/ 1907132 w 12192000"/>
              <a:gd name="connsiteY64" fmla="*/ 5255330 h 6099082"/>
              <a:gd name="connsiteX65" fmla="*/ 1866619 w 12192000"/>
              <a:gd name="connsiteY65" fmla="*/ 5265015 h 6099082"/>
              <a:gd name="connsiteX66" fmla="*/ 1907133 w 12192000"/>
              <a:gd name="connsiteY66" fmla="*/ 5255330 h 6099082"/>
              <a:gd name="connsiteX67" fmla="*/ 2058204 w 12192000"/>
              <a:gd name="connsiteY67" fmla="*/ 5241232 h 6099082"/>
              <a:gd name="connsiteX68" fmla="*/ 2108194 w 12192000"/>
              <a:gd name="connsiteY68" fmla="*/ 5255939 h 6099082"/>
              <a:gd name="connsiteX69" fmla="*/ 2058204 w 12192000"/>
              <a:gd name="connsiteY69" fmla="*/ 5241232 h 6099082"/>
              <a:gd name="connsiteX70" fmla="*/ 0 w 12192000"/>
              <a:gd name="connsiteY70" fmla="*/ 0 h 6099082"/>
              <a:gd name="connsiteX71" fmla="*/ 12191456 w 12192000"/>
              <a:gd name="connsiteY71" fmla="*/ 0 h 6099082"/>
              <a:gd name="connsiteX72" fmla="*/ 12191456 w 12192000"/>
              <a:gd name="connsiteY72" fmla="*/ 873938 h 6099082"/>
              <a:gd name="connsiteX73" fmla="*/ 12192000 w 12192000"/>
              <a:gd name="connsiteY73" fmla="*/ 873938 h 6099082"/>
              <a:gd name="connsiteX74" fmla="*/ 12192000 w 12192000"/>
              <a:gd name="connsiteY74" fmla="*/ 3249107 h 6099082"/>
              <a:gd name="connsiteX75" fmla="*/ 12192000 w 12192000"/>
              <a:gd name="connsiteY75" fmla="*/ 3283970 h 6099082"/>
              <a:gd name="connsiteX76" fmla="*/ 12192000 w 12192000"/>
              <a:gd name="connsiteY76" fmla="*/ 3681702 h 6099082"/>
              <a:gd name="connsiteX77" fmla="*/ 12160947 w 12192000"/>
              <a:gd name="connsiteY77" fmla="*/ 3710323 h 6099082"/>
              <a:gd name="connsiteX78" fmla="*/ 12026448 w 12192000"/>
              <a:gd name="connsiteY78" fmla="*/ 3770523 h 6099082"/>
              <a:gd name="connsiteX79" fmla="*/ 11986443 w 12192000"/>
              <a:gd name="connsiteY79" fmla="*/ 3786526 h 6099082"/>
              <a:gd name="connsiteX80" fmla="*/ 11821656 w 12192000"/>
              <a:gd name="connsiteY80" fmla="*/ 3889591 h 6099082"/>
              <a:gd name="connsiteX81" fmla="*/ 11672489 w 12192000"/>
              <a:gd name="connsiteY81" fmla="*/ 4017039 h 6099082"/>
              <a:gd name="connsiteX82" fmla="*/ 11562947 w 12192000"/>
              <a:gd name="connsiteY82" fmla="*/ 4168300 h 6099082"/>
              <a:gd name="connsiteX83" fmla="*/ 11532275 w 12192000"/>
              <a:gd name="connsiteY83" fmla="*/ 4204307 h 6099082"/>
              <a:gd name="connsiteX84" fmla="*/ 11448453 w 12192000"/>
              <a:gd name="connsiteY84" fmla="*/ 4249457 h 6099082"/>
              <a:gd name="connsiteX85" fmla="*/ 11374346 w 12192000"/>
              <a:gd name="connsiteY85" fmla="*/ 4283366 h 6099082"/>
              <a:gd name="connsiteX86" fmla="*/ 11320623 w 12192000"/>
              <a:gd name="connsiteY86" fmla="*/ 4320897 h 6099082"/>
              <a:gd name="connsiteX87" fmla="*/ 11275283 w 12192000"/>
              <a:gd name="connsiteY87" fmla="*/ 4355378 h 6099082"/>
              <a:gd name="connsiteX88" fmla="*/ 11172600 w 12192000"/>
              <a:gd name="connsiteY88" fmla="*/ 4444536 h 6099082"/>
              <a:gd name="connsiteX89" fmla="*/ 11058869 w 12192000"/>
              <a:gd name="connsiteY89" fmla="*/ 4519786 h 6099082"/>
              <a:gd name="connsiteX90" fmla="*/ 10967423 w 12192000"/>
              <a:gd name="connsiteY90" fmla="*/ 4611991 h 6099082"/>
              <a:gd name="connsiteX91" fmla="*/ 10929704 w 12192000"/>
              <a:gd name="connsiteY91" fmla="*/ 4661903 h 6099082"/>
              <a:gd name="connsiteX92" fmla="*/ 10850453 w 12192000"/>
              <a:gd name="connsiteY92" fmla="*/ 4696003 h 6099082"/>
              <a:gd name="connsiteX93" fmla="*/ 10764534 w 12192000"/>
              <a:gd name="connsiteY93" fmla="*/ 4749345 h 6099082"/>
              <a:gd name="connsiteX94" fmla="*/ 10703573 w 12192000"/>
              <a:gd name="connsiteY94" fmla="*/ 4802305 h 6099082"/>
              <a:gd name="connsiteX95" fmla="*/ 10656519 w 12192000"/>
              <a:gd name="connsiteY95" fmla="*/ 4837740 h 6099082"/>
              <a:gd name="connsiteX96" fmla="*/ 10590031 w 12192000"/>
              <a:gd name="connsiteY96" fmla="*/ 4873366 h 6099082"/>
              <a:gd name="connsiteX97" fmla="*/ 10523354 w 12192000"/>
              <a:gd name="connsiteY97" fmla="*/ 4920039 h 6099082"/>
              <a:gd name="connsiteX98" fmla="*/ 10490969 w 12192000"/>
              <a:gd name="connsiteY98" fmla="*/ 4948806 h 6099082"/>
              <a:gd name="connsiteX99" fmla="*/ 10428291 w 12192000"/>
              <a:gd name="connsiteY99" fmla="*/ 4996622 h 6099082"/>
              <a:gd name="connsiteX100" fmla="*/ 10363709 w 12192000"/>
              <a:gd name="connsiteY100" fmla="*/ 5041201 h 6099082"/>
              <a:gd name="connsiteX101" fmla="*/ 10242357 w 12192000"/>
              <a:gd name="connsiteY101" fmla="*/ 5092257 h 6099082"/>
              <a:gd name="connsiteX102" fmla="*/ 10131863 w 12192000"/>
              <a:gd name="connsiteY102" fmla="*/ 5167315 h 6099082"/>
              <a:gd name="connsiteX103" fmla="*/ 10044230 w 12192000"/>
              <a:gd name="connsiteY103" fmla="*/ 5222182 h 6099082"/>
              <a:gd name="connsiteX104" fmla="*/ 9993175 w 12192000"/>
              <a:gd name="connsiteY104" fmla="*/ 5258189 h 6099082"/>
              <a:gd name="connsiteX105" fmla="*/ 9899446 w 12192000"/>
              <a:gd name="connsiteY105" fmla="*/ 5338582 h 6099082"/>
              <a:gd name="connsiteX106" fmla="*/ 9754088 w 12192000"/>
              <a:gd name="connsiteY106" fmla="*/ 5423166 h 6099082"/>
              <a:gd name="connsiteX107" fmla="*/ 9666265 w 12192000"/>
              <a:gd name="connsiteY107" fmla="*/ 5468888 h 6099082"/>
              <a:gd name="connsiteX108" fmla="*/ 9477283 w 12192000"/>
              <a:gd name="connsiteY108" fmla="*/ 5537851 h 6099082"/>
              <a:gd name="connsiteX109" fmla="*/ 9416321 w 12192000"/>
              <a:gd name="connsiteY109" fmla="*/ 5562426 h 6099082"/>
              <a:gd name="connsiteX110" fmla="*/ 9346597 w 12192000"/>
              <a:gd name="connsiteY110" fmla="*/ 5578619 h 6099082"/>
              <a:gd name="connsiteX111" fmla="*/ 9234579 w 12192000"/>
              <a:gd name="connsiteY111" fmla="*/ 5616911 h 6099082"/>
              <a:gd name="connsiteX112" fmla="*/ 9015878 w 12192000"/>
              <a:gd name="connsiteY112" fmla="*/ 5682826 h 6099082"/>
              <a:gd name="connsiteX113" fmla="*/ 8967871 w 12192000"/>
              <a:gd name="connsiteY113" fmla="*/ 5692923 h 6099082"/>
              <a:gd name="connsiteX114" fmla="*/ 8845565 w 12192000"/>
              <a:gd name="connsiteY114" fmla="*/ 5735407 h 6099082"/>
              <a:gd name="connsiteX115" fmla="*/ 8772219 w 12192000"/>
              <a:gd name="connsiteY115" fmla="*/ 5763982 h 6099082"/>
              <a:gd name="connsiteX116" fmla="*/ 8711448 w 12192000"/>
              <a:gd name="connsiteY116" fmla="*/ 5780366 h 6099082"/>
              <a:gd name="connsiteX117" fmla="*/ 8657726 w 12192000"/>
              <a:gd name="connsiteY117" fmla="*/ 5787986 h 6099082"/>
              <a:gd name="connsiteX118" fmla="*/ 8516369 w 12192000"/>
              <a:gd name="connsiteY118" fmla="*/ 5825705 h 6099082"/>
              <a:gd name="connsiteX119" fmla="*/ 8459979 w 12192000"/>
              <a:gd name="connsiteY119" fmla="*/ 5840566 h 6099082"/>
              <a:gd name="connsiteX120" fmla="*/ 8313671 w 12192000"/>
              <a:gd name="connsiteY120" fmla="*/ 5891622 h 6099082"/>
              <a:gd name="connsiteX121" fmla="*/ 8189651 w 12192000"/>
              <a:gd name="connsiteY121" fmla="*/ 5925341 h 6099082"/>
              <a:gd name="connsiteX122" fmla="*/ 8137835 w 12192000"/>
              <a:gd name="connsiteY122" fmla="*/ 5941534 h 6099082"/>
              <a:gd name="connsiteX123" fmla="*/ 8019339 w 12192000"/>
              <a:gd name="connsiteY123" fmla="*/ 5968586 h 6099082"/>
              <a:gd name="connsiteX124" fmla="*/ 7952280 w 12192000"/>
              <a:gd name="connsiteY124" fmla="*/ 5987637 h 6099082"/>
              <a:gd name="connsiteX125" fmla="*/ 7788636 w 12192000"/>
              <a:gd name="connsiteY125" fmla="*/ 6009163 h 6099082"/>
              <a:gd name="connsiteX126" fmla="*/ 7619655 w 12192000"/>
              <a:gd name="connsiteY126" fmla="*/ 6029928 h 6099082"/>
              <a:gd name="connsiteX127" fmla="*/ 7526880 w 12192000"/>
              <a:gd name="connsiteY127" fmla="*/ 6036786 h 6099082"/>
              <a:gd name="connsiteX128" fmla="*/ 7445916 w 12192000"/>
              <a:gd name="connsiteY128" fmla="*/ 6047647 h 6099082"/>
              <a:gd name="connsiteX129" fmla="*/ 7375428 w 12192000"/>
              <a:gd name="connsiteY129" fmla="*/ 6054505 h 6099082"/>
              <a:gd name="connsiteX130" fmla="*/ 7263220 w 12192000"/>
              <a:gd name="connsiteY130" fmla="*/ 6068411 h 6099082"/>
              <a:gd name="connsiteX131" fmla="*/ 7216547 w 12192000"/>
              <a:gd name="connsiteY131" fmla="*/ 6072032 h 6099082"/>
              <a:gd name="connsiteX132" fmla="*/ 7106432 w 12192000"/>
              <a:gd name="connsiteY132" fmla="*/ 6071840 h 6099082"/>
              <a:gd name="connsiteX133" fmla="*/ 7068141 w 12192000"/>
              <a:gd name="connsiteY133" fmla="*/ 6069936 h 6099082"/>
              <a:gd name="connsiteX134" fmla="*/ 6994415 w 12192000"/>
              <a:gd name="connsiteY134" fmla="*/ 6046313 h 6099082"/>
              <a:gd name="connsiteX135" fmla="*/ 6985653 w 12192000"/>
              <a:gd name="connsiteY135" fmla="*/ 6044599 h 6099082"/>
              <a:gd name="connsiteX136" fmla="*/ 6937263 w 12192000"/>
              <a:gd name="connsiteY136" fmla="*/ 6035263 h 6099082"/>
              <a:gd name="connsiteX137" fmla="*/ 6910782 w 12192000"/>
              <a:gd name="connsiteY137" fmla="*/ 6032214 h 6099082"/>
              <a:gd name="connsiteX138" fmla="*/ 6810195 w 12192000"/>
              <a:gd name="connsiteY138" fmla="*/ 6012784 h 6099082"/>
              <a:gd name="connsiteX139" fmla="*/ 6752283 w 12192000"/>
              <a:gd name="connsiteY139" fmla="*/ 6003639 h 6099082"/>
              <a:gd name="connsiteX140" fmla="*/ 6705417 w 12192000"/>
              <a:gd name="connsiteY140" fmla="*/ 6004974 h 6099082"/>
              <a:gd name="connsiteX141" fmla="*/ 6623118 w 12192000"/>
              <a:gd name="connsiteY141" fmla="*/ 6006687 h 6099082"/>
              <a:gd name="connsiteX142" fmla="*/ 6596828 w 12192000"/>
              <a:gd name="connsiteY142" fmla="*/ 6011070 h 6099082"/>
              <a:gd name="connsiteX143" fmla="*/ 6477951 w 12192000"/>
              <a:gd name="connsiteY143" fmla="*/ 5998495 h 6099082"/>
              <a:gd name="connsiteX144" fmla="*/ 6410131 w 12192000"/>
              <a:gd name="connsiteY144" fmla="*/ 5997543 h 6099082"/>
              <a:gd name="connsiteX145" fmla="*/ 6333739 w 12192000"/>
              <a:gd name="connsiteY145" fmla="*/ 5981920 h 6099082"/>
              <a:gd name="connsiteX146" fmla="*/ 6311449 w 12192000"/>
              <a:gd name="connsiteY146" fmla="*/ 5982682 h 6099082"/>
              <a:gd name="connsiteX147" fmla="*/ 6286493 w 12192000"/>
              <a:gd name="connsiteY147" fmla="*/ 5984017 h 6099082"/>
              <a:gd name="connsiteX148" fmla="*/ 6209909 w 12192000"/>
              <a:gd name="connsiteY148" fmla="*/ 5985161 h 6099082"/>
              <a:gd name="connsiteX149" fmla="*/ 6163424 w 12192000"/>
              <a:gd name="connsiteY149" fmla="*/ 5990874 h 6099082"/>
              <a:gd name="connsiteX150" fmla="*/ 6074841 w 12192000"/>
              <a:gd name="connsiteY150" fmla="*/ 5987447 h 6099082"/>
              <a:gd name="connsiteX151" fmla="*/ 6042072 w 12192000"/>
              <a:gd name="connsiteY151" fmla="*/ 5992399 h 6099082"/>
              <a:gd name="connsiteX152" fmla="*/ 5959204 w 12192000"/>
              <a:gd name="connsiteY152" fmla="*/ 5992971 h 6099082"/>
              <a:gd name="connsiteX153" fmla="*/ 5884905 w 12192000"/>
              <a:gd name="connsiteY153" fmla="*/ 5990113 h 6099082"/>
              <a:gd name="connsiteX154" fmla="*/ 5813275 w 12192000"/>
              <a:gd name="connsiteY154" fmla="*/ 5991637 h 6099082"/>
              <a:gd name="connsiteX155" fmla="*/ 5762029 w 12192000"/>
              <a:gd name="connsiteY155" fmla="*/ 5997923 h 6099082"/>
              <a:gd name="connsiteX156" fmla="*/ 5706401 w 12192000"/>
              <a:gd name="connsiteY156" fmla="*/ 6001734 h 6099082"/>
              <a:gd name="connsiteX157" fmla="*/ 5553045 w 12192000"/>
              <a:gd name="connsiteY157" fmla="*/ 6024403 h 6099082"/>
              <a:gd name="connsiteX158" fmla="*/ 5524660 w 12192000"/>
              <a:gd name="connsiteY158" fmla="*/ 6018880 h 6099082"/>
              <a:gd name="connsiteX159" fmla="*/ 5363491 w 12192000"/>
              <a:gd name="connsiteY159" fmla="*/ 6013736 h 6099082"/>
              <a:gd name="connsiteX160" fmla="*/ 5328437 w 12192000"/>
              <a:gd name="connsiteY160" fmla="*/ 6014118 h 6099082"/>
              <a:gd name="connsiteX161" fmla="*/ 5234326 w 12192000"/>
              <a:gd name="connsiteY161" fmla="*/ 5991637 h 6099082"/>
              <a:gd name="connsiteX162" fmla="*/ 5089161 w 12192000"/>
              <a:gd name="connsiteY162" fmla="*/ 6027262 h 6099082"/>
              <a:gd name="connsiteX163" fmla="*/ 4953328 w 12192000"/>
              <a:gd name="connsiteY163" fmla="*/ 6071840 h 6099082"/>
              <a:gd name="connsiteX164" fmla="*/ 4936184 w 12192000"/>
              <a:gd name="connsiteY164" fmla="*/ 6077555 h 6099082"/>
              <a:gd name="connsiteX165" fmla="*/ 4887414 w 12192000"/>
              <a:gd name="connsiteY165" fmla="*/ 6087272 h 6099082"/>
              <a:gd name="connsiteX166" fmla="*/ 4827024 w 12192000"/>
              <a:gd name="connsiteY166" fmla="*/ 6090701 h 6099082"/>
              <a:gd name="connsiteX167" fmla="*/ 4750439 w 12192000"/>
              <a:gd name="connsiteY167" fmla="*/ 6099082 h 6099082"/>
              <a:gd name="connsiteX168" fmla="*/ 4689097 w 12192000"/>
              <a:gd name="connsiteY168" fmla="*/ 6088605 h 6099082"/>
              <a:gd name="connsiteX169" fmla="*/ 4603368 w 12192000"/>
              <a:gd name="connsiteY169" fmla="*/ 6072984 h 6099082"/>
              <a:gd name="connsiteX170" fmla="*/ 4522595 w 12192000"/>
              <a:gd name="connsiteY170" fmla="*/ 6058123 h 6099082"/>
              <a:gd name="connsiteX171" fmla="*/ 4497067 w 12192000"/>
              <a:gd name="connsiteY171" fmla="*/ 6075649 h 6099082"/>
              <a:gd name="connsiteX172" fmla="*/ 4457632 w 12192000"/>
              <a:gd name="connsiteY172" fmla="*/ 6090890 h 6099082"/>
              <a:gd name="connsiteX173" fmla="*/ 4413816 w 12192000"/>
              <a:gd name="connsiteY173" fmla="*/ 6072601 h 6099082"/>
              <a:gd name="connsiteX174" fmla="*/ 4311323 w 12192000"/>
              <a:gd name="connsiteY174" fmla="*/ 6034693 h 6099082"/>
              <a:gd name="connsiteX175" fmla="*/ 4246551 w 12192000"/>
              <a:gd name="connsiteY175" fmla="*/ 6032976 h 6099082"/>
              <a:gd name="connsiteX176" fmla="*/ 4105766 w 12192000"/>
              <a:gd name="connsiteY176" fmla="*/ 6016784 h 6099082"/>
              <a:gd name="connsiteX177" fmla="*/ 4013753 w 12192000"/>
              <a:gd name="connsiteY177" fmla="*/ 5993733 h 6099082"/>
              <a:gd name="connsiteX178" fmla="*/ 3947648 w 12192000"/>
              <a:gd name="connsiteY178" fmla="*/ 5967634 h 6099082"/>
              <a:gd name="connsiteX179" fmla="*/ 3852966 w 12192000"/>
              <a:gd name="connsiteY179" fmla="*/ 5933533 h 6099082"/>
              <a:gd name="connsiteX180" fmla="*/ 3757902 w 12192000"/>
              <a:gd name="connsiteY180" fmla="*/ 5915816 h 6099082"/>
              <a:gd name="connsiteX181" fmla="*/ 3689131 w 12192000"/>
              <a:gd name="connsiteY181" fmla="*/ 5893526 h 6099082"/>
              <a:gd name="connsiteX182" fmla="*/ 3605116 w 12192000"/>
              <a:gd name="connsiteY182" fmla="*/ 5878285 h 6099082"/>
              <a:gd name="connsiteX183" fmla="*/ 3534629 w 12192000"/>
              <a:gd name="connsiteY183" fmla="*/ 5877715 h 6099082"/>
              <a:gd name="connsiteX184" fmla="*/ 3424135 w 12192000"/>
              <a:gd name="connsiteY184" fmla="*/ 5880382 h 6099082"/>
              <a:gd name="connsiteX185" fmla="*/ 3288877 w 12192000"/>
              <a:gd name="connsiteY185" fmla="*/ 5834280 h 6099082"/>
              <a:gd name="connsiteX186" fmla="*/ 3234202 w 12192000"/>
              <a:gd name="connsiteY186" fmla="*/ 5823991 h 6099082"/>
              <a:gd name="connsiteX187" fmla="*/ 3182763 w 12192000"/>
              <a:gd name="connsiteY187" fmla="*/ 5819229 h 6099082"/>
              <a:gd name="connsiteX188" fmla="*/ 3073604 w 12192000"/>
              <a:gd name="connsiteY188" fmla="*/ 5788558 h 6099082"/>
              <a:gd name="connsiteX189" fmla="*/ 3029216 w 12192000"/>
              <a:gd name="connsiteY189" fmla="*/ 5778459 h 6099082"/>
              <a:gd name="connsiteX190" fmla="*/ 2967110 w 12192000"/>
              <a:gd name="connsiteY190" fmla="*/ 5778651 h 6099082"/>
              <a:gd name="connsiteX191" fmla="*/ 2854140 w 12192000"/>
              <a:gd name="connsiteY191" fmla="*/ 5764553 h 6099082"/>
              <a:gd name="connsiteX192" fmla="*/ 2741360 w 12192000"/>
              <a:gd name="connsiteY192" fmla="*/ 5723403 h 6099082"/>
              <a:gd name="connsiteX193" fmla="*/ 2693543 w 12192000"/>
              <a:gd name="connsiteY193" fmla="*/ 5727405 h 6099082"/>
              <a:gd name="connsiteX194" fmla="*/ 2676398 w 12192000"/>
              <a:gd name="connsiteY194" fmla="*/ 5726453 h 6099082"/>
              <a:gd name="connsiteX195" fmla="*/ 2522279 w 12192000"/>
              <a:gd name="connsiteY195" fmla="*/ 5703782 h 6099082"/>
              <a:gd name="connsiteX196" fmla="*/ 2506847 w 12192000"/>
              <a:gd name="connsiteY196" fmla="*/ 5701305 h 6099082"/>
              <a:gd name="connsiteX197" fmla="*/ 2434456 w 12192000"/>
              <a:gd name="connsiteY197" fmla="*/ 5681112 h 6099082"/>
              <a:gd name="connsiteX198" fmla="*/ 2251948 w 12192000"/>
              <a:gd name="connsiteY198" fmla="*/ 5668538 h 6099082"/>
              <a:gd name="connsiteX199" fmla="*/ 2240710 w 12192000"/>
              <a:gd name="connsiteY199" fmla="*/ 5667014 h 6099082"/>
              <a:gd name="connsiteX200" fmla="*/ 2179556 w 12192000"/>
              <a:gd name="connsiteY200" fmla="*/ 5677111 h 6099082"/>
              <a:gd name="connsiteX201" fmla="*/ 2149267 w 12192000"/>
              <a:gd name="connsiteY201" fmla="*/ 5691399 h 6099082"/>
              <a:gd name="connsiteX202" fmla="*/ 2102021 w 12192000"/>
              <a:gd name="connsiteY202" fmla="*/ 5706259 h 6099082"/>
              <a:gd name="connsiteX203" fmla="*/ 2054013 w 12192000"/>
              <a:gd name="connsiteY203" fmla="*/ 5711784 h 6099082"/>
              <a:gd name="connsiteX204" fmla="*/ 1973429 w 12192000"/>
              <a:gd name="connsiteY204" fmla="*/ 5689303 h 6099082"/>
              <a:gd name="connsiteX205" fmla="*/ 1944092 w 12192000"/>
              <a:gd name="connsiteY205" fmla="*/ 5687017 h 6099082"/>
              <a:gd name="connsiteX206" fmla="*/ 1878748 w 12192000"/>
              <a:gd name="connsiteY206" fmla="*/ 5676159 h 6099082"/>
              <a:gd name="connsiteX207" fmla="*/ 1821596 w 12192000"/>
              <a:gd name="connsiteY207" fmla="*/ 5676920 h 6099082"/>
              <a:gd name="connsiteX208" fmla="*/ 1775684 w 12192000"/>
              <a:gd name="connsiteY208" fmla="*/ 5694257 h 6099082"/>
              <a:gd name="connsiteX209" fmla="*/ 1709006 w 12192000"/>
              <a:gd name="connsiteY209" fmla="*/ 5697685 h 6099082"/>
              <a:gd name="connsiteX210" fmla="*/ 1665950 w 12192000"/>
              <a:gd name="connsiteY210" fmla="*/ 5685113 h 6099082"/>
              <a:gd name="connsiteX211" fmla="*/ 1657188 w 12192000"/>
              <a:gd name="connsiteY211" fmla="*/ 5683399 h 6099082"/>
              <a:gd name="connsiteX212" fmla="*/ 1544598 w 12192000"/>
              <a:gd name="connsiteY212" fmla="*/ 5682634 h 6099082"/>
              <a:gd name="connsiteX213" fmla="*/ 1404006 w 12192000"/>
              <a:gd name="connsiteY213" fmla="*/ 5720546 h 6099082"/>
              <a:gd name="connsiteX214" fmla="*/ 1380762 w 12192000"/>
              <a:gd name="connsiteY214" fmla="*/ 5728549 h 6099082"/>
              <a:gd name="connsiteX215" fmla="*/ 1267411 w 12192000"/>
              <a:gd name="connsiteY215" fmla="*/ 5742455 h 6099082"/>
              <a:gd name="connsiteX216" fmla="*/ 1206641 w 12192000"/>
              <a:gd name="connsiteY216" fmla="*/ 5756553 h 6099082"/>
              <a:gd name="connsiteX217" fmla="*/ 1162823 w 12192000"/>
              <a:gd name="connsiteY217" fmla="*/ 5757315 h 6099082"/>
              <a:gd name="connsiteX218" fmla="*/ 1109865 w 12192000"/>
              <a:gd name="connsiteY218" fmla="*/ 5782270 h 6099082"/>
              <a:gd name="connsiteX219" fmla="*/ 1092527 w 12192000"/>
              <a:gd name="connsiteY219" fmla="*/ 5793130 h 6099082"/>
              <a:gd name="connsiteX220" fmla="*/ 1071762 w 12192000"/>
              <a:gd name="connsiteY220" fmla="*/ 5799607 h 6099082"/>
              <a:gd name="connsiteX221" fmla="*/ 977653 w 12192000"/>
              <a:gd name="connsiteY221" fmla="*/ 5820182 h 6099082"/>
              <a:gd name="connsiteX222" fmla="*/ 960887 w 12192000"/>
              <a:gd name="connsiteY222" fmla="*/ 5831801 h 6099082"/>
              <a:gd name="connsiteX223" fmla="*/ 949646 w 12192000"/>
              <a:gd name="connsiteY223" fmla="*/ 5839042 h 6099082"/>
              <a:gd name="connsiteX224" fmla="*/ 858205 w 12192000"/>
              <a:gd name="connsiteY224" fmla="*/ 5851234 h 6099082"/>
              <a:gd name="connsiteX225" fmla="*/ 801053 w 12192000"/>
              <a:gd name="connsiteY225" fmla="*/ 5885715 h 6099082"/>
              <a:gd name="connsiteX226" fmla="*/ 785432 w 12192000"/>
              <a:gd name="connsiteY226" fmla="*/ 5900384 h 6099082"/>
              <a:gd name="connsiteX227" fmla="*/ 730754 w 12192000"/>
              <a:gd name="connsiteY227" fmla="*/ 5922482 h 6099082"/>
              <a:gd name="connsiteX228" fmla="*/ 546917 w 12192000"/>
              <a:gd name="connsiteY228" fmla="*/ 5964966 h 6099082"/>
              <a:gd name="connsiteX229" fmla="*/ 494337 w 12192000"/>
              <a:gd name="connsiteY229" fmla="*/ 5949915 h 6099082"/>
              <a:gd name="connsiteX230" fmla="*/ 394511 w 12192000"/>
              <a:gd name="connsiteY230" fmla="*/ 5990303 h 6099082"/>
              <a:gd name="connsiteX231" fmla="*/ 307259 w 12192000"/>
              <a:gd name="connsiteY231" fmla="*/ 6013163 h 6099082"/>
              <a:gd name="connsiteX232" fmla="*/ 274873 w 12192000"/>
              <a:gd name="connsiteY232" fmla="*/ 6018690 h 6099082"/>
              <a:gd name="connsiteX233" fmla="*/ 172384 w 12192000"/>
              <a:gd name="connsiteY233" fmla="*/ 6028786 h 6099082"/>
              <a:gd name="connsiteX234" fmla="*/ 119613 w 12192000"/>
              <a:gd name="connsiteY234" fmla="*/ 6051647 h 6099082"/>
              <a:gd name="connsiteX235" fmla="*/ 61197 w 12192000"/>
              <a:gd name="connsiteY235" fmla="*/ 6069150 h 6099082"/>
              <a:gd name="connsiteX236" fmla="*/ 544 w 12192000"/>
              <a:gd name="connsiteY236" fmla="*/ 6073921 h 6099082"/>
              <a:gd name="connsiteX237" fmla="*/ 544 w 12192000"/>
              <a:gd name="connsiteY237" fmla="*/ 5946682 h 6099082"/>
              <a:gd name="connsiteX238" fmla="*/ 0 w 12192000"/>
              <a:gd name="connsiteY238" fmla="*/ 5946682 h 6099082"/>
              <a:gd name="connsiteX239" fmla="*/ 0 w 12192000"/>
              <a:gd name="connsiteY239" fmla="*/ 1335314 h 6099082"/>
              <a:gd name="connsiteX240" fmla="*/ 0 w 12192000"/>
              <a:gd name="connsiteY240" fmla="*/ 873938 h 609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12192000" h="6099082">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6" y="5749662"/>
                </a:lnTo>
                <a:lnTo>
                  <a:pt x="6291385" y="5749714"/>
                </a:lnTo>
                <a:lnTo>
                  <a:pt x="6306284" y="5755552"/>
                </a:lnTo>
                <a:lnTo>
                  <a:pt x="6308075" y="5755968"/>
                </a:lnTo>
                <a:lnTo>
                  <a:pt x="6313854" y="5758133"/>
                </a:lnTo>
                <a:cubicBezTo>
                  <a:pt x="6321454" y="5760521"/>
                  <a:pt x="6329151" y="5762258"/>
                  <a:pt x="6337047" y="5762696"/>
                </a:cubicBezTo>
                <a:lnTo>
                  <a:pt x="6308075" y="5755968"/>
                </a:lnTo>
                <a:lnTo>
                  <a:pt x="6291385" y="5749714"/>
                </a:lnTo>
                <a:lnTo>
                  <a:pt x="6276197" y="5743764"/>
                </a:lnTo>
                <a:lnTo>
                  <a:pt x="6274406" y="5743345"/>
                </a:lnTo>
                <a:lnTo>
                  <a:pt x="6268612" y="5741171"/>
                </a:lnTo>
                <a:cubicBezTo>
                  <a:pt x="6260996" y="5738770"/>
                  <a:pt x="6253273" y="5737013"/>
                  <a:pt x="6245343" y="5736549"/>
                </a:cubicBezTo>
                <a:close/>
                <a:moveTo>
                  <a:pt x="3871824" y="5726642"/>
                </a:moveTo>
                <a:cubicBezTo>
                  <a:pt x="3883350" y="5738834"/>
                  <a:pt x="3895591" y="5748360"/>
                  <a:pt x="3908498" y="5756123"/>
                </a:cubicBezTo>
                <a:lnTo>
                  <a:pt x="3908984" y="5756350"/>
                </a:lnTo>
                <a:lnTo>
                  <a:pt x="3908498" y="5756123"/>
                </a:lnTo>
                <a:cubicBezTo>
                  <a:pt x="3895591" y="5748360"/>
                  <a:pt x="3883351" y="5738834"/>
                  <a:pt x="3871824" y="5726642"/>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5" y="5670301"/>
                </a:cubicBezTo>
                <a:lnTo>
                  <a:pt x="4858238" y="5663787"/>
                </a:lnTo>
                <a:cubicBezTo>
                  <a:pt x="4849944" y="5659978"/>
                  <a:pt x="4841980" y="5654298"/>
                  <a:pt x="4834454" y="5646059"/>
                </a:cubicBezTo>
                <a:close/>
                <a:moveTo>
                  <a:pt x="5056443" y="5643725"/>
                </a:moveTo>
                <a:lnTo>
                  <a:pt x="5072588" y="5644505"/>
                </a:lnTo>
                <a:cubicBezTo>
                  <a:pt x="5078053" y="5645963"/>
                  <a:pt x="5083589" y="5648726"/>
                  <a:pt x="5089161" y="5653107"/>
                </a:cubicBezTo>
                <a:cubicBezTo>
                  <a:pt x="5078018"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4" y="5990874"/>
                </a:cubicBezTo>
                <a:cubicBezTo>
                  <a:pt x="6133897" y="5985351"/>
                  <a:pt x="6104368" y="5997733"/>
                  <a:pt x="6074841" y="5987447"/>
                </a:cubicBezTo>
                <a:cubicBezTo>
                  <a:pt x="6065695" y="5984399"/>
                  <a:pt x="6053123" y="5992019"/>
                  <a:pt x="6042072" y="5992399"/>
                </a:cubicBezTo>
                <a:cubicBezTo>
                  <a:pt x="6014449" y="5993351"/>
                  <a:pt x="5986827" y="5993161"/>
                  <a:pt x="5959204" y="5992971"/>
                </a:cubicBezTo>
                <a:cubicBezTo>
                  <a:pt x="5934437" y="5992781"/>
                  <a:pt x="5908718" y="5995447"/>
                  <a:pt x="5884905" y="5990113"/>
                </a:cubicBezTo>
                <a:cubicBezTo>
                  <a:pt x="5859949" y="5984399"/>
                  <a:pt x="5837470" y="5985161"/>
                  <a:pt x="5813275" y="5991637"/>
                </a:cubicBezTo>
                <a:cubicBezTo>
                  <a:pt x="5796701" y="5996019"/>
                  <a:pt x="5779174" y="5996591"/>
                  <a:pt x="5762029" y="5997923"/>
                </a:cubicBezTo>
                <a:cubicBezTo>
                  <a:pt x="5743551" y="5999447"/>
                  <a:pt x="5723166" y="5995447"/>
                  <a:pt x="5706401" y="6001734"/>
                </a:cubicBezTo>
                <a:cubicBezTo>
                  <a:pt x="5656488" y="6020403"/>
                  <a:pt x="5605243" y="6024403"/>
                  <a:pt x="5553045" y="6024403"/>
                </a:cubicBezTo>
                <a:cubicBezTo>
                  <a:pt x="5543518" y="6024403"/>
                  <a:pt x="5533801" y="6021738"/>
                  <a:pt x="5524660" y="6018880"/>
                </a:cubicBezTo>
                <a:cubicBezTo>
                  <a:pt x="5471316" y="6001734"/>
                  <a:pt x="5417784" y="6003257"/>
                  <a:pt x="5363491" y="6013736"/>
                </a:cubicBezTo>
                <a:cubicBezTo>
                  <a:pt x="5352249" y="6016022"/>
                  <a:pt x="5339677" y="6016403"/>
                  <a:pt x="5328437" y="6014118"/>
                </a:cubicBezTo>
                <a:cubicBezTo>
                  <a:pt x="5296812" y="6007449"/>
                  <a:pt x="5266141" y="5996399"/>
                  <a:pt x="5234326" y="5991637"/>
                </a:cubicBezTo>
                <a:cubicBezTo>
                  <a:pt x="5181748" y="5983826"/>
                  <a:pt x="5136216" y="6010115"/>
                  <a:pt x="5089161" y="6027262"/>
                </a:cubicBezTo>
                <a:cubicBezTo>
                  <a:pt x="5044391" y="6043455"/>
                  <a:pt x="5006291" y="6080032"/>
                  <a:pt x="4953328" y="6071840"/>
                </a:cubicBezTo>
                <a:cubicBezTo>
                  <a:pt x="4947996" y="6071078"/>
                  <a:pt x="4942089" y="6076222"/>
                  <a:pt x="4936184" y="6077555"/>
                </a:cubicBezTo>
                <a:cubicBezTo>
                  <a:pt x="4919991" y="6081176"/>
                  <a:pt x="4903799" y="6085555"/>
                  <a:pt x="4887414" y="6087272"/>
                </a:cubicBezTo>
                <a:cubicBezTo>
                  <a:pt x="4867412" y="6089558"/>
                  <a:pt x="4847027" y="6088797"/>
                  <a:pt x="4827024" y="6090701"/>
                </a:cubicBezTo>
                <a:cubicBezTo>
                  <a:pt x="4801305" y="6092986"/>
                  <a:pt x="4775968" y="6099082"/>
                  <a:pt x="4750439" y="6099082"/>
                </a:cubicBezTo>
                <a:cubicBezTo>
                  <a:pt x="4729865" y="6099082"/>
                  <a:pt x="4709480" y="6092034"/>
                  <a:pt x="4689097" y="6088605"/>
                </a:cubicBezTo>
                <a:cubicBezTo>
                  <a:pt x="4660331" y="6083842"/>
                  <a:pt x="4628705" y="6085176"/>
                  <a:pt x="4603368" y="6072984"/>
                </a:cubicBezTo>
                <a:cubicBezTo>
                  <a:pt x="4576318" y="6060029"/>
                  <a:pt x="4550599" y="6054123"/>
                  <a:pt x="4522595" y="6058123"/>
                </a:cubicBezTo>
                <a:cubicBezTo>
                  <a:pt x="4513260" y="6059457"/>
                  <a:pt x="4501257" y="6067459"/>
                  <a:pt x="4497067" y="6075649"/>
                </a:cubicBezTo>
                <a:cubicBezTo>
                  <a:pt x="4487731" y="6093938"/>
                  <a:pt x="4474968" y="6097178"/>
                  <a:pt x="4457632" y="6090890"/>
                </a:cubicBezTo>
                <a:cubicBezTo>
                  <a:pt x="4442581" y="6085555"/>
                  <a:pt x="4424103" y="6082890"/>
                  <a:pt x="4413816" y="6072601"/>
                </a:cubicBezTo>
                <a:cubicBezTo>
                  <a:pt x="4384668" y="6043455"/>
                  <a:pt x="4347518" y="6042503"/>
                  <a:pt x="4311323" y="6034693"/>
                </a:cubicBezTo>
                <a:cubicBezTo>
                  <a:pt x="4289227" y="6029928"/>
                  <a:pt x="4268649" y="6029738"/>
                  <a:pt x="4246551" y="6032976"/>
                </a:cubicBezTo>
                <a:cubicBezTo>
                  <a:pt x="4198545"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ln>
            <a:noFill/>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8" name="Group 17">
            <a:extLst>
              <a:ext uri="{FF2B5EF4-FFF2-40B4-BE49-F238E27FC236}">
                <a16:creationId xmlns:a16="http://schemas.microsoft.com/office/drawing/2014/main" id="{4252769E-B9F0-4068-A645-5BBEF16E9C2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3296010"/>
            <a:ext cx="12191456" cy="2849975"/>
            <a:chOff x="476" y="-3923156"/>
            <a:chExt cx="10667524" cy="2493728"/>
          </a:xfrm>
        </p:grpSpPr>
        <p:sp>
          <p:nvSpPr>
            <p:cNvPr id="19" name="Freeform: Shape 18">
              <a:extLst>
                <a:ext uri="{FF2B5EF4-FFF2-40B4-BE49-F238E27FC236}">
                  <a16:creationId xmlns:a16="http://schemas.microsoft.com/office/drawing/2014/main" id="{1E12D6AD-7096-45BB-9C02-468B2704C15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39953252-97DE-4766-B2F6-E4FDA2FDA6A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4" name="Immagine 3">
            <a:extLst>
              <a:ext uri="{FF2B5EF4-FFF2-40B4-BE49-F238E27FC236}">
                <a16:creationId xmlns:a16="http://schemas.microsoft.com/office/drawing/2014/main" id="{7BCFB630-8640-42F8-AC38-A99F9E73A0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6131" y="6145985"/>
            <a:ext cx="1553725" cy="589049"/>
          </a:xfrm>
          <a:prstGeom prst="rect">
            <a:avLst/>
          </a:prstGeom>
        </p:spPr>
      </p:pic>
      <p:sp>
        <p:nvSpPr>
          <p:cNvPr id="12" name="CasellaDiTesto 11">
            <a:extLst>
              <a:ext uri="{FF2B5EF4-FFF2-40B4-BE49-F238E27FC236}">
                <a16:creationId xmlns:a16="http://schemas.microsoft.com/office/drawing/2014/main" id="{51106479-F3DC-4968-B835-1CBCEE97D0A7}"/>
              </a:ext>
            </a:extLst>
          </p:cNvPr>
          <p:cNvSpPr txBox="1"/>
          <p:nvPr/>
        </p:nvSpPr>
        <p:spPr>
          <a:xfrm>
            <a:off x="585787" y="1310851"/>
            <a:ext cx="11020425" cy="3970318"/>
          </a:xfrm>
          <a:prstGeom prst="rect">
            <a:avLst/>
          </a:prstGeom>
          <a:noFill/>
        </p:spPr>
        <p:txBody>
          <a:bodyPr wrap="square" rtlCol="0">
            <a:spAutoFit/>
          </a:bodyPr>
          <a:lstStyle/>
          <a:p>
            <a:pPr algn="just"/>
            <a:r>
              <a:rPr lang="it-IT" sz="2800" u="sng" dirty="0">
                <a:solidFill>
                  <a:schemeClr val="bg1"/>
                </a:solidFill>
                <a:latin typeface="Baskerville Old Face" panose="02020602080505020303" pitchFamily="18" charset="0"/>
              </a:rPr>
              <a:t>APPROCCIO COMPLESSO</a:t>
            </a:r>
            <a:r>
              <a:rPr lang="it-IT" sz="2800" dirty="0">
                <a:solidFill>
                  <a:schemeClr val="bg1"/>
                </a:solidFill>
                <a:latin typeface="Baskerville Old Face" panose="02020602080505020303" pitchFamily="18" charset="0"/>
              </a:rPr>
              <a:t> </a:t>
            </a:r>
            <a:r>
              <a:rPr lang="it-IT" sz="2800" dirty="0">
                <a:solidFill>
                  <a:schemeClr val="bg1"/>
                </a:solidFill>
                <a:latin typeface="Baskerville Old Face" panose="02020602080505020303" pitchFamily="18" charset="0"/>
                <a:sym typeface="Wingdings" panose="05000000000000000000" pitchFamily="2" charset="2"/>
              </a:rPr>
              <a:t> volto a leggere l’esperienza educativa e assistenziale come la risultante dell’intreccio di molteplici e diversi fattori, in una prospettiva di storia totale</a:t>
            </a:r>
          </a:p>
          <a:p>
            <a:pPr algn="just"/>
            <a:endParaRPr lang="it-IT" sz="2800" dirty="0">
              <a:solidFill>
                <a:schemeClr val="bg1"/>
              </a:solidFill>
              <a:latin typeface="Baskerville Old Face" panose="02020602080505020303" pitchFamily="18" charset="0"/>
              <a:sym typeface="Wingdings" panose="05000000000000000000" pitchFamily="2" charset="2"/>
            </a:endParaRPr>
          </a:p>
          <a:p>
            <a:pPr algn="just"/>
            <a:endParaRPr lang="it-IT" sz="2800" dirty="0">
              <a:solidFill>
                <a:schemeClr val="bg1"/>
              </a:solidFill>
              <a:latin typeface="Baskerville Old Face" panose="02020602080505020303" pitchFamily="18" charset="0"/>
              <a:sym typeface="Wingdings" panose="05000000000000000000" pitchFamily="2" charset="2"/>
            </a:endParaRPr>
          </a:p>
          <a:p>
            <a:pPr algn="just"/>
            <a:r>
              <a:rPr lang="it-IT" sz="2800" dirty="0">
                <a:solidFill>
                  <a:schemeClr val="bg1"/>
                </a:solidFill>
                <a:latin typeface="Baskerville Old Face" panose="02020602080505020303" pitchFamily="18" charset="0"/>
                <a:sym typeface="Wingdings" panose="05000000000000000000" pitchFamily="2" charset="2"/>
              </a:rPr>
              <a:t>Lo </a:t>
            </a:r>
            <a:r>
              <a:rPr lang="it-IT" sz="2800" u="sng" dirty="0">
                <a:solidFill>
                  <a:schemeClr val="bg1"/>
                </a:solidFill>
                <a:latin typeface="Baskerville Old Face" panose="02020602080505020303" pitchFamily="18" charset="0"/>
                <a:sym typeface="Wingdings" panose="05000000000000000000" pitchFamily="2" charset="2"/>
              </a:rPr>
              <a:t>STORICO dell’EDUCAZIONE</a:t>
            </a:r>
            <a:r>
              <a:rPr lang="it-IT" sz="2800" dirty="0">
                <a:solidFill>
                  <a:schemeClr val="bg1"/>
                </a:solidFill>
                <a:latin typeface="Baskerville Old Face" panose="02020602080505020303" pitchFamily="18" charset="0"/>
                <a:sym typeface="Wingdings" panose="05000000000000000000" pitchFamily="2" charset="2"/>
              </a:rPr>
              <a:t> deve, quindi, elaborare una tesi/ipotesi di ricerca sulla base dell’interpretazione critica di una pluralità di fonti, non sempre connotate in termini pedagogici, da cui deve far emergere il valore educativo, ai fini di una efficace ermeneutica del fatto educativo</a:t>
            </a:r>
            <a:endParaRPr lang="it-IT" sz="2800" dirty="0">
              <a:solidFill>
                <a:schemeClr val="bg1"/>
              </a:solidFill>
              <a:latin typeface="Baskerville Old Face" panose="02020602080505020303" pitchFamily="18" charset="0"/>
            </a:endParaRPr>
          </a:p>
        </p:txBody>
      </p:sp>
    </p:spTree>
    <p:extLst>
      <p:ext uri="{BB962C8B-B14F-4D97-AF65-F5344CB8AC3E}">
        <p14:creationId xmlns:p14="http://schemas.microsoft.com/office/powerpoint/2010/main" val="1510933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useBgFill="1">
        <p:nvSpPr>
          <p:cNvPr id="14" name="Freeform: Shape 15">
            <a:extLst>
              <a:ext uri="{FF2B5EF4-FFF2-40B4-BE49-F238E27FC236}">
                <a16:creationId xmlns:a16="http://schemas.microsoft.com/office/drawing/2014/main" id="{C5486FEF-95C5-433A-8B8C-9C07A3C3881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099082"/>
          </a:xfrm>
          <a:custGeom>
            <a:avLst/>
            <a:gdLst>
              <a:gd name="connsiteX0" fmla="*/ 7230262 w 12192000"/>
              <a:gd name="connsiteY0" fmla="*/ 5906862 h 6099082"/>
              <a:gd name="connsiteX1" fmla="*/ 7197115 w 12192000"/>
              <a:gd name="connsiteY1" fmla="*/ 5913338 h 6099082"/>
              <a:gd name="connsiteX2" fmla="*/ 7214545 w 12192000"/>
              <a:gd name="connsiteY2" fmla="*/ 5911744 h 6099082"/>
              <a:gd name="connsiteX3" fmla="*/ 7230262 w 12192000"/>
              <a:gd name="connsiteY3" fmla="*/ 5906862 h 6099082"/>
              <a:gd name="connsiteX4" fmla="*/ 7009120 w 12192000"/>
              <a:gd name="connsiteY4" fmla="*/ 5850263 h 6099082"/>
              <a:gd name="connsiteX5" fmla="*/ 7021563 w 12192000"/>
              <a:gd name="connsiteY5" fmla="*/ 5861355 h 6099082"/>
              <a:gd name="connsiteX6" fmla="*/ 7021563 w 12192000"/>
              <a:gd name="connsiteY6" fmla="*/ 5861354 h 6099082"/>
              <a:gd name="connsiteX7" fmla="*/ 7768443 w 12192000"/>
              <a:gd name="connsiteY7" fmla="*/ 5742074 h 6099082"/>
              <a:gd name="connsiteX8" fmla="*/ 7768443 w 12192000"/>
              <a:gd name="connsiteY8" fmla="*/ 5742075 h 6099082"/>
              <a:gd name="connsiteX9" fmla="*/ 7792447 w 12192000"/>
              <a:gd name="connsiteY9" fmla="*/ 5764553 h 6099082"/>
              <a:gd name="connsiteX10" fmla="*/ 7768443 w 12192000"/>
              <a:gd name="connsiteY10" fmla="*/ 5742074 h 6099082"/>
              <a:gd name="connsiteX11" fmla="*/ 4038748 w 12192000"/>
              <a:gd name="connsiteY11" fmla="*/ 5739955 h 6099082"/>
              <a:gd name="connsiteX12" fmla="*/ 4030517 w 12192000"/>
              <a:gd name="connsiteY12" fmla="*/ 5751599 h 6099082"/>
              <a:gd name="connsiteX13" fmla="*/ 4015609 w 12192000"/>
              <a:gd name="connsiteY13" fmla="*/ 5770450 h 6099082"/>
              <a:gd name="connsiteX14" fmla="*/ 3996845 w 12192000"/>
              <a:gd name="connsiteY14" fmla="*/ 5780104 h 6099082"/>
              <a:gd name="connsiteX15" fmla="*/ 4030518 w 12192000"/>
              <a:gd name="connsiteY15" fmla="*/ 5751599 h 6099082"/>
              <a:gd name="connsiteX16" fmla="*/ 6245343 w 12192000"/>
              <a:gd name="connsiteY16" fmla="*/ 5736549 h 6099082"/>
              <a:gd name="connsiteX17" fmla="*/ 6274406 w 12192000"/>
              <a:gd name="connsiteY17" fmla="*/ 5743345 h 6099082"/>
              <a:gd name="connsiteX18" fmla="*/ 6291246 w 12192000"/>
              <a:gd name="connsiteY18" fmla="*/ 5749662 h 6099082"/>
              <a:gd name="connsiteX19" fmla="*/ 6291385 w 12192000"/>
              <a:gd name="connsiteY19" fmla="*/ 5749714 h 6099082"/>
              <a:gd name="connsiteX20" fmla="*/ 6306284 w 12192000"/>
              <a:gd name="connsiteY20" fmla="*/ 5755552 h 6099082"/>
              <a:gd name="connsiteX21" fmla="*/ 6308075 w 12192000"/>
              <a:gd name="connsiteY21" fmla="*/ 5755968 h 6099082"/>
              <a:gd name="connsiteX22" fmla="*/ 6313854 w 12192000"/>
              <a:gd name="connsiteY22" fmla="*/ 5758133 h 6099082"/>
              <a:gd name="connsiteX23" fmla="*/ 6337047 w 12192000"/>
              <a:gd name="connsiteY23" fmla="*/ 5762696 h 6099082"/>
              <a:gd name="connsiteX24" fmla="*/ 6308075 w 12192000"/>
              <a:gd name="connsiteY24" fmla="*/ 5755968 h 6099082"/>
              <a:gd name="connsiteX25" fmla="*/ 6291385 w 12192000"/>
              <a:gd name="connsiteY25" fmla="*/ 5749714 h 6099082"/>
              <a:gd name="connsiteX26" fmla="*/ 6276197 w 12192000"/>
              <a:gd name="connsiteY26" fmla="*/ 5743764 h 6099082"/>
              <a:gd name="connsiteX27" fmla="*/ 6274406 w 12192000"/>
              <a:gd name="connsiteY27" fmla="*/ 5743345 h 6099082"/>
              <a:gd name="connsiteX28" fmla="*/ 6268612 w 12192000"/>
              <a:gd name="connsiteY28" fmla="*/ 5741171 h 6099082"/>
              <a:gd name="connsiteX29" fmla="*/ 6245343 w 12192000"/>
              <a:gd name="connsiteY29" fmla="*/ 5736549 h 6099082"/>
              <a:gd name="connsiteX30" fmla="*/ 3871824 w 12192000"/>
              <a:gd name="connsiteY30" fmla="*/ 5726642 h 6099082"/>
              <a:gd name="connsiteX31" fmla="*/ 3908498 w 12192000"/>
              <a:gd name="connsiteY31" fmla="*/ 5756123 h 6099082"/>
              <a:gd name="connsiteX32" fmla="*/ 3908984 w 12192000"/>
              <a:gd name="connsiteY32" fmla="*/ 5756350 h 6099082"/>
              <a:gd name="connsiteX33" fmla="*/ 3908498 w 12192000"/>
              <a:gd name="connsiteY33" fmla="*/ 5756123 h 6099082"/>
              <a:gd name="connsiteX34" fmla="*/ 3871824 w 12192000"/>
              <a:gd name="connsiteY34" fmla="*/ 5726642 h 6099082"/>
              <a:gd name="connsiteX35" fmla="*/ 6558837 w 12192000"/>
              <a:gd name="connsiteY35" fmla="*/ 5706717 h 6099082"/>
              <a:gd name="connsiteX36" fmla="*/ 6529984 w 12192000"/>
              <a:gd name="connsiteY36" fmla="*/ 5708163 h 6099082"/>
              <a:gd name="connsiteX37" fmla="*/ 6589207 w 12192000"/>
              <a:gd name="connsiteY37" fmla="*/ 5711593 h 6099082"/>
              <a:gd name="connsiteX38" fmla="*/ 6558837 w 12192000"/>
              <a:gd name="connsiteY38" fmla="*/ 5706717 h 6099082"/>
              <a:gd name="connsiteX39" fmla="*/ 4834454 w 12192000"/>
              <a:gd name="connsiteY39" fmla="*/ 5646059 h 6099082"/>
              <a:gd name="connsiteX40" fmla="*/ 4883985 w 12192000"/>
              <a:gd name="connsiteY40" fmla="*/ 5670301 h 6099082"/>
              <a:gd name="connsiteX41" fmla="*/ 4858238 w 12192000"/>
              <a:gd name="connsiteY41" fmla="*/ 5663787 h 6099082"/>
              <a:gd name="connsiteX42" fmla="*/ 4834454 w 12192000"/>
              <a:gd name="connsiteY42" fmla="*/ 5646059 h 6099082"/>
              <a:gd name="connsiteX43" fmla="*/ 5056443 w 12192000"/>
              <a:gd name="connsiteY43" fmla="*/ 5643725 h 6099082"/>
              <a:gd name="connsiteX44" fmla="*/ 5072588 w 12192000"/>
              <a:gd name="connsiteY44" fmla="*/ 5644505 h 6099082"/>
              <a:gd name="connsiteX45" fmla="*/ 5089161 w 12192000"/>
              <a:gd name="connsiteY45" fmla="*/ 5653107 h 6099082"/>
              <a:gd name="connsiteX46" fmla="*/ 5056443 w 12192000"/>
              <a:gd name="connsiteY46" fmla="*/ 5643725 h 6099082"/>
              <a:gd name="connsiteX47" fmla="*/ 739852 w 12192000"/>
              <a:gd name="connsiteY47" fmla="*/ 5343843 h 6099082"/>
              <a:gd name="connsiteX48" fmla="*/ 724278 w 12192000"/>
              <a:gd name="connsiteY48" fmla="*/ 5365062 h 6099082"/>
              <a:gd name="connsiteX49" fmla="*/ 708621 w 12192000"/>
              <a:gd name="connsiteY49" fmla="*/ 5381222 h 6099082"/>
              <a:gd name="connsiteX50" fmla="*/ 691439 w 12192000"/>
              <a:gd name="connsiteY50" fmla="*/ 5386697 h 6099082"/>
              <a:gd name="connsiteX51" fmla="*/ 708622 w 12192000"/>
              <a:gd name="connsiteY51" fmla="*/ 5381222 h 6099082"/>
              <a:gd name="connsiteX52" fmla="*/ 724279 w 12192000"/>
              <a:gd name="connsiteY52" fmla="*/ 5365062 h 6099082"/>
              <a:gd name="connsiteX53" fmla="*/ 739852 w 12192000"/>
              <a:gd name="connsiteY53" fmla="*/ 5343843 h 6099082"/>
              <a:gd name="connsiteX54" fmla="*/ 8934151 w 12192000"/>
              <a:gd name="connsiteY54" fmla="*/ 5275333 h 6099082"/>
              <a:gd name="connsiteX55" fmla="*/ 8954249 w 12192000"/>
              <a:gd name="connsiteY55" fmla="*/ 5290264 h 6099082"/>
              <a:gd name="connsiteX56" fmla="*/ 8962389 w 12192000"/>
              <a:gd name="connsiteY56" fmla="*/ 5293563 h 6099082"/>
              <a:gd name="connsiteX57" fmla="*/ 8954250 w 12192000"/>
              <a:gd name="connsiteY57" fmla="*/ 5290264 h 6099082"/>
              <a:gd name="connsiteX58" fmla="*/ 8934151 w 12192000"/>
              <a:gd name="connsiteY58" fmla="*/ 5275333 h 6099082"/>
              <a:gd name="connsiteX59" fmla="*/ 2314816 w 12192000"/>
              <a:gd name="connsiteY59" fmla="*/ 5273737 h 6099082"/>
              <a:gd name="connsiteX60" fmla="*/ 2300909 w 12192000"/>
              <a:gd name="connsiteY60" fmla="*/ 5279143 h 6099082"/>
              <a:gd name="connsiteX61" fmla="*/ 2216515 w 12192000"/>
              <a:gd name="connsiteY61" fmla="*/ 5314887 h 6099082"/>
              <a:gd name="connsiteX62" fmla="*/ 2300910 w 12192000"/>
              <a:gd name="connsiteY62" fmla="*/ 5279143 h 6099082"/>
              <a:gd name="connsiteX63" fmla="*/ 1916629 w 12192000"/>
              <a:gd name="connsiteY63" fmla="*/ 5252000 h 6099082"/>
              <a:gd name="connsiteX64" fmla="*/ 1907132 w 12192000"/>
              <a:gd name="connsiteY64" fmla="*/ 5255330 h 6099082"/>
              <a:gd name="connsiteX65" fmla="*/ 1866619 w 12192000"/>
              <a:gd name="connsiteY65" fmla="*/ 5265015 h 6099082"/>
              <a:gd name="connsiteX66" fmla="*/ 1907133 w 12192000"/>
              <a:gd name="connsiteY66" fmla="*/ 5255330 h 6099082"/>
              <a:gd name="connsiteX67" fmla="*/ 2058204 w 12192000"/>
              <a:gd name="connsiteY67" fmla="*/ 5241232 h 6099082"/>
              <a:gd name="connsiteX68" fmla="*/ 2108194 w 12192000"/>
              <a:gd name="connsiteY68" fmla="*/ 5255939 h 6099082"/>
              <a:gd name="connsiteX69" fmla="*/ 2058204 w 12192000"/>
              <a:gd name="connsiteY69" fmla="*/ 5241232 h 6099082"/>
              <a:gd name="connsiteX70" fmla="*/ 0 w 12192000"/>
              <a:gd name="connsiteY70" fmla="*/ 0 h 6099082"/>
              <a:gd name="connsiteX71" fmla="*/ 12191456 w 12192000"/>
              <a:gd name="connsiteY71" fmla="*/ 0 h 6099082"/>
              <a:gd name="connsiteX72" fmla="*/ 12191456 w 12192000"/>
              <a:gd name="connsiteY72" fmla="*/ 873938 h 6099082"/>
              <a:gd name="connsiteX73" fmla="*/ 12192000 w 12192000"/>
              <a:gd name="connsiteY73" fmla="*/ 873938 h 6099082"/>
              <a:gd name="connsiteX74" fmla="*/ 12192000 w 12192000"/>
              <a:gd name="connsiteY74" fmla="*/ 3249107 h 6099082"/>
              <a:gd name="connsiteX75" fmla="*/ 12192000 w 12192000"/>
              <a:gd name="connsiteY75" fmla="*/ 3283970 h 6099082"/>
              <a:gd name="connsiteX76" fmla="*/ 12192000 w 12192000"/>
              <a:gd name="connsiteY76" fmla="*/ 3681702 h 6099082"/>
              <a:gd name="connsiteX77" fmla="*/ 12160947 w 12192000"/>
              <a:gd name="connsiteY77" fmla="*/ 3710323 h 6099082"/>
              <a:gd name="connsiteX78" fmla="*/ 12026448 w 12192000"/>
              <a:gd name="connsiteY78" fmla="*/ 3770523 h 6099082"/>
              <a:gd name="connsiteX79" fmla="*/ 11986443 w 12192000"/>
              <a:gd name="connsiteY79" fmla="*/ 3786526 h 6099082"/>
              <a:gd name="connsiteX80" fmla="*/ 11821656 w 12192000"/>
              <a:gd name="connsiteY80" fmla="*/ 3889591 h 6099082"/>
              <a:gd name="connsiteX81" fmla="*/ 11672489 w 12192000"/>
              <a:gd name="connsiteY81" fmla="*/ 4017039 h 6099082"/>
              <a:gd name="connsiteX82" fmla="*/ 11562947 w 12192000"/>
              <a:gd name="connsiteY82" fmla="*/ 4168300 h 6099082"/>
              <a:gd name="connsiteX83" fmla="*/ 11532275 w 12192000"/>
              <a:gd name="connsiteY83" fmla="*/ 4204307 h 6099082"/>
              <a:gd name="connsiteX84" fmla="*/ 11448453 w 12192000"/>
              <a:gd name="connsiteY84" fmla="*/ 4249457 h 6099082"/>
              <a:gd name="connsiteX85" fmla="*/ 11374346 w 12192000"/>
              <a:gd name="connsiteY85" fmla="*/ 4283366 h 6099082"/>
              <a:gd name="connsiteX86" fmla="*/ 11320623 w 12192000"/>
              <a:gd name="connsiteY86" fmla="*/ 4320897 h 6099082"/>
              <a:gd name="connsiteX87" fmla="*/ 11275283 w 12192000"/>
              <a:gd name="connsiteY87" fmla="*/ 4355378 h 6099082"/>
              <a:gd name="connsiteX88" fmla="*/ 11172600 w 12192000"/>
              <a:gd name="connsiteY88" fmla="*/ 4444536 h 6099082"/>
              <a:gd name="connsiteX89" fmla="*/ 11058869 w 12192000"/>
              <a:gd name="connsiteY89" fmla="*/ 4519786 h 6099082"/>
              <a:gd name="connsiteX90" fmla="*/ 10967423 w 12192000"/>
              <a:gd name="connsiteY90" fmla="*/ 4611991 h 6099082"/>
              <a:gd name="connsiteX91" fmla="*/ 10929704 w 12192000"/>
              <a:gd name="connsiteY91" fmla="*/ 4661903 h 6099082"/>
              <a:gd name="connsiteX92" fmla="*/ 10850453 w 12192000"/>
              <a:gd name="connsiteY92" fmla="*/ 4696003 h 6099082"/>
              <a:gd name="connsiteX93" fmla="*/ 10764534 w 12192000"/>
              <a:gd name="connsiteY93" fmla="*/ 4749345 h 6099082"/>
              <a:gd name="connsiteX94" fmla="*/ 10703573 w 12192000"/>
              <a:gd name="connsiteY94" fmla="*/ 4802305 h 6099082"/>
              <a:gd name="connsiteX95" fmla="*/ 10656519 w 12192000"/>
              <a:gd name="connsiteY95" fmla="*/ 4837740 h 6099082"/>
              <a:gd name="connsiteX96" fmla="*/ 10590031 w 12192000"/>
              <a:gd name="connsiteY96" fmla="*/ 4873366 h 6099082"/>
              <a:gd name="connsiteX97" fmla="*/ 10523354 w 12192000"/>
              <a:gd name="connsiteY97" fmla="*/ 4920039 h 6099082"/>
              <a:gd name="connsiteX98" fmla="*/ 10490969 w 12192000"/>
              <a:gd name="connsiteY98" fmla="*/ 4948806 h 6099082"/>
              <a:gd name="connsiteX99" fmla="*/ 10428291 w 12192000"/>
              <a:gd name="connsiteY99" fmla="*/ 4996622 h 6099082"/>
              <a:gd name="connsiteX100" fmla="*/ 10363709 w 12192000"/>
              <a:gd name="connsiteY100" fmla="*/ 5041201 h 6099082"/>
              <a:gd name="connsiteX101" fmla="*/ 10242357 w 12192000"/>
              <a:gd name="connsiteY101" fmla="*/ 5092257 h 6099082"/>
              <a:gd name="connsiteX102" fmla="*/ 10131863 w 12192000"/>
              <a:gd name="connsiteY102" fmla="*/ 5167315 h 6099082"/>
              <a:gd name="connsiteX103" fmla="*/ 10044230 w 12192000"/>
              <a:gd name="connsiteY103" fmla="*/ 5222182 h 6099082"/>
              <a:gd name="connsiteX104" fmla="*/ 9993175 w 12192000"/>
              <a:gd name="connsiteY104" fmla="*/ 5258189 h 6099082"/>
              <a:gd name="connsiteX105" fmla="*/ 9899446 w 12192000"/>
              <a:gd name="connsiteY105" fmla="*/ 5338582 h 6099082"/>
              <a:gd name="connsiteX106" fmla="*/ 9754088 w 12192000"/>
              <a:gd name="connsiteY106" fmla="*/ 5423166 h 6099082"/>
              <a:gd name="connsiteX107" fmla="*/ 9666265 w 12192000"/>
              <a:gd name="connsiteY107" fmla="*/ 5468888 h 6099082"/>
              <a:gd name="connsiteX108" fmla="*/ 9477283 w 12192000"/>
              <a:gd name="connsiteY108" fmla="*/ 5537851 h 6099082"/>
              <a:gd name="connsiteX109" fmla="*/ 9416321 w 12192000"/>
              <a:gd name="connsiteY109" fmla="*/ 5562426 h 6099082"/>
              <a:gd name="connsiteX110" fmla="*/ 9346597 w 12192000"/>
              <a:gd name="connsiteY110" fmla="*/ 5578619 h 6099082"/>
              <a:gd name="connsiteX111" fmla="*/ 9234579 w 12192000"/>
              <a:gd name="connsiteY111" fmla="*/ 5616911 h 6099082"/>
              <a:gd name="connsiteX112" fmla="*/ 9015878 w 12192000"/>
              <a:gd name="connsiteY112" fmla="*/ 5682826 h 6099082"/>
              <a:gd name="connsiteX113" fmla="*/ 8967871 w 12192000"/>
              <a:gd name="connsiteY113" fmla="*/ 5692923 h 6099082"/>
              <a:gd name="connsiteX114" fmla="*/ 8845565 w 12192000"/>
              <a:gd name="connsiteY114" fmla="*/ 5735407 h 6099082"/>
              <a:gd name="connsiteX115" fmla="*/ 8772219 w 12192000"/>
              <a:gd name="connsiteY115" fmla="*/ 5763982 h 6099082"/>
              <a:gd name="connsiteX116" fmla="*/ 8711448 w 12192000"/>
              <a:gd name="connsiteY116" fmla="*/ 5780366 h 6099082"/>
              <a:gd name="connsiteX117" fmla="*/ 8657726 w 12192000"/>
              <a:gd name="connsiteY117" fmla="*/ 5787986 h 6099082"/>
              <a:gd name="connsiteX118" fmla="*/ 8516369 w 12192000"/>
              <a:gd name="connsiteY118" fmla="*/ 5825705 h 6099082"/>
              <a:gd name="connsiteX119" fmla="*/ 8459979 w 12192000"/>
              <a:gd name="connsiteY119" fmla="*/ 5840566 h 6099082"/>
              <a:gd name="connsiteX120" fmla="*/ 8313671 w 12192000"/>
              <a:gd name="connsiteY120" fmla="*/ 5891622 h 6099082"/>
              <a:gd name="connsiteX121" fmla="*/ 8189651 w 12192000"/>
              <a:gd name="connsiteY121" fmla="*/ 5925341 h 6099082"/>
              <a:gd name="connsiteX122" fmla="*/ 8137835 w 12192000"/>
              <a:gd name="connsiteY122" fmla="*/ 5941534 h 6099082"/>
              <a:gd name="connsiteX123" fmla="*/ 8019339 w 12192000"/>
              <a:gd name="connsiteY123" fmla="*/ 5968586 h 6099082"/>
              <a:gd name="connsiteX124" fmla="*/ 7952280 w 12192000"/>
              <a:gd name="connsiteY124" fmla="*/ 5987637 h 6099082"/>
              <a:gd name="connsiteX125" fmla="*/ 7788636 w 12192000"/>
              <a:gd name="connsiteY125" fmla="*/ 6009163 h 6099082"/>
              <a:gd name="connsiteX126" fmla="*/ 7619655 w 12192000"/>
              <a:gd name="connsiteY126" fmla="*/ 6029928 h 6099082"/>
              <a:gd name="connsiteX127" fmla="*/ 7526880 w 12192000"/>
              <a:gd name="connsiteY127" fmla="*/ 6036786 h 6099082"/>
              <a:gd name="connsiteX128" fmla="*/ 7445916 w 12192000"/>
              <a:gd name="connsiteY128" fmla="*/ 6047647 h 6099082"/>
              <a:gd name="connsiteX129" fmla="*/ 7375428 w 12192000"/>
              <a:gd name="connsiteY129" fmla="*/ 6054505 h 6099082"/>
              <a:gd name="connsiteX130" fmla="*/ 7263220 w 12192000"/>
              <a:gd name="connsiteY130" fmla="*/ 6068411 h 6099082"/>
              <a:gd name="connsiteX131" fmla="*/ 7216547 w 12192000"/>
              <a:gd name="connsiteY131" fmla="*/ 6072032 h 6099082"/>
              <a:gd name="connsiteX132" fmla="*/ 7106432 w 12192000"/>
              <a:gd name="connsiteY132" fmla="*/ 6071840 h 6099082"/>
              <a:gd name="connsiteX133" fmla="*/ 7068141 w 12192000"/>
              <a:gd name="connsiteY133" fmla="*/ 6069936 h 6099082"/>
              <a:gd name="connsiteX134" fmla="*/ 6994415 w 12192000"/>
              <a:gd name="connsiteY134" fmla="*/ 6046313 h 6099082"/>
              <a:gd name="connsiteX135" fmla="*/ 6985653 w 12192000"/>
              <a:gd name="connsiteY135" fmla="*/ 6044599 h 6099082"/>
              <a:gd name="connsiteX136" fmla="*/ 6937263 w 12192000"/>
              <a:gd name="connsiteY136" fmla="*/ 6035263 h 6099082"/>
              <a:gd name="connsiteX137" fmla="*/ 6910782 w 12192000"/>
              <a:gd name="connsiteY137" fmla="*/ 6032214 h 6099082"/>
              <a:gd name="connsiteX138" fmla="*/ 6810195 w 12192000"/>
              <a:gd name="connsiteY138" fmla="*/ 6012784 h 6099082"/>
              <a:gd name="connsiteX139" fmla="*/ 6752283 w 12192000"/>
              <a:gd name="connsiteY139" fmla="*/ 6003639 h 6099082"/>
              <a:gd name="connsiteX140" fmla="*/ 6705417 w 12192000"/>
              <a:gd name="connsiteY140" fmla="*/ 6004974 h 6099082"/>
              <a:gd name="connsiteX141" fmla="*/ 6623118 w 12192000"/>
              <a:gd name="connsiteY141" fmla="*/ 6006687 h 6099082"/>
              <a:gd name="connsiteX142" fmla="*/ 6596828 w 12192000"/>
              <a:gd name="connsiteY142" fmla="*/ 6011070 h 6099082"/>
              <a:gd name="connsiteX143" fmla="*/ 6477951 w 12192000"/>
              <a:gd name="connsiteY143" fmla="*/ 5998495 h 6099082"/>
              <a:gd name="connsiteX144" fmla="*/ 6410131 w 12192000"/>
              <a:gd name="connsiteY144" fmla="*/ 5997543 h 6099082"/>
              <a:gd name="connsiteX145" fmla="*/ 6333739 w 12192000"/>
              <a:gd name="connsiteY145" fmla="*/ 5981920 h 6099082"/>
              <a:gd name="connsiteX146" fmla="*/ 6311449 w 12192000"/>
              <a:gd name="connsiteY146" fmla="*/ 5982682 h 6099082"/>
              <a:gd name="connsiteX147" fmla="*/ 6286493 w 12192000"/>
              <a:gd name="connsiteY147" fmla="*/ 5984017 h 6099082"/>
              <a:gd name="connsiteX148" fmla="*/ 6209909 w 12192000"/>
              <a:gd name="connsiteY148" fmla="*/ 5985161 h 6099082"/>
              <a:gd name="connsiteX149" fmla="*/ 6163424 w 12192000"/>
              <a:gd name="connsiteY149" fmla="*/ 5990874 h 6099082"/>
              <a:gd name="connsiteX150" fmla="*/ 6074841 w 12192000"/>
              <a:gd name="connsiteY150" fmla="*/ 5987447 h 6099082"/>
              <a:gd name="connsiteX151" fmla="*/ 6042072 w 12192000"/>
              <a:gd name="connsiteY151" fmla="*/ 5992399 h 6099082"/>
              <a:gd name="connsiteX152" fmla="*/ 5959204 w 12192000"/>
              <a:gd name="connsiteY152" fmla="*/ 5992971 h 6099082"/>
              <a:gd name="connsiteX153" fmla="*/ 5884905 w 12192000"/>
              <a:gd name="connsiteY153" fmla="*/ 5990113 h 6099082"/>
              <a:gd name="connsiteX154" fmla="*/ 5813275 w 12192000"/>
              <a:gd name="connsiteY154" fmla="*/ 5991637 h 6099082"/>
              <a:gd name="connsiteX155" fmla="*/ 5762029 w 12192000"/>
              <a:gd name="connsiteY155" fmla="*/ 5997923 h 6099082"/>
              <a:gd name="connsiteX156" fmla="*/ 5706401 w 12192000"/>
              <a:gd name="connsiteY156" fmla="*/ 6001734 h 6099082"/>
              <a:gd name="connsiteX157" fmla="*/ 5553045 w 12192000"/>
              <a:gd name="connsiteY157" fmla="*/ 6024403 h 6099082"/>
              <a:gd name="connsiteX158" fmla="*/ 5524660 w 12192000"/>
              <a:gd name="connsiteY158" fmla="*/ 6018880 h 6099082"/>
              <a:gd name="connsiteX159" fmla="*/ 5363491 w 12192000"/>
              <a:gd name="connsiteY159" fmla="*/ 6013736 h 6099082"/>
              <a:gd name="connsiteX160" fmla="*/ 5328437 w 12192000"/>
              <a:gd name="connsiteY160" fmla="*/ 6014118 h 6099082"/>
              <a:gd name="connsiteX161" fmla="*/ 5234326 w 12192000"/>
              <a:gd name="connsiteY161" fmla="*/ 5991637 h 6099082"/>
              <a:gd name="connsiteX162" fmla="*/ 5089161 w 12192000"/>
              <a:gd name="connsiteY162" fmla="*/ 6027262 h 6099082"/>
              <a:gd name="connsiteX163" fmla="*/ 4953328 w 12192000"/>
              <a:gd name="connsiteY163" fmla="*/ 6071840 h 6099082"/>
              <a:gd name="connsiteX164" fmla="*/ 4936184 w 12192000"/>
              <a:gd name="connsiteY164" fmla="*/ 6077555 h 6099082"/>
              <a:gd name="connsiteX165" fmla="*/ 4887414 w 12192000"/>
              <a:gd name="connsiteY165" fmla="*/ 6087272 h 6099082"/>
              <a:gd name="connsiteX166" fmla="*/ 4827024 w 12192000"/>
              <a:gd name="connsiteY166" fmla="*/ 6090701 h 6099082"/>
              <a:gd name="connsiteX167" fmla="*/ 4750439 w 12192000"/>
              <a:gd name="connsiteY167" fmla="*/ 6099082 h 6099082"/>
              <a:gd name="connsiteX168" fmla="*/ 4689097 w 12192000"/>
              <a:gd name="connsiteY168" fmla="*/ 6088605 h 6099082"/>
              <a:gd name="connsiteX169" fmla="*/ 4603368 w 12192000"/>
              <a:gd name="connsiteY169" fmla="*/ 6072984 h 6099082"/>
              <a:gd name="connsiteX170" fmla="*/ 4522595 w 12192000"/>
              <a:gd name="connsiteY170" fmla="*/ 6058123 h 6099082"/>
              <a:gd name="connsiteX171" fmla="*/ 4497067 w 12192000"/>
              <a:gd name="connsiteY171" fmla="*/ 6075649 h 6099082"/>
              <a:gd name="connsiteX172" fmla="*/ 4457632 w 12192000"/>
              <a:gd name="connsiteY172" fmla="*/ 6090890 h 6099082"/>
              <a:gd name="connsiteX173" fmla="*/ 4413816 w 12192000"/>
              <a:gd name="connsiteY173" fmla="*/ 6072601 h 6099082"/>
              <a:gd name="connsiteX174" fmla="*/ 4311323 w 12192000"/>
              <a:gd name="connsiteY174" fmla="*/ 6034693 h 6099082"/>
              <a:gd name="connsiteX175" fmla="*/ 4246551 w 12192000"/>
              <a:gd name="connsiteY175" fmla="*/ 6032976 h 6099082"/>
              <a:gd name="connsiteX176" fmla="*/ 4105766 w 12192000"/>
              <a:gd name="connsiteY176" fmla="*/ 6016784 h 6099082"/>
              <a:gd name="connsiteX177" fmla="*/ 4013753 w 12192000"/>
              <a:gd name="connsiteY177" fmla="*/ 5993733 h 6099082"/>
              <a:gd name="connsiteX178" fmla="*/ 3947648 w 12192000"/>
              <a:gd name="connsiteY178" fmla="*/ 5967634 h 6099082"/>
              <a:gd name="connsiteX179" fmla="*/ 3852966 w 12192000"/>
              <a:gd name="connsiteY179" fmla="*/ 5933533 h 6099082"/>
              <a:gd name="connsiteX180" fmla="*/ 3757902 w 12192000"/>
              <a:gd name="connsiteY180" fmla="*/ 5915816 h 6099082"/>
              <a:gd name="connsiteX181" fmla="*/ 3689131 w 12192000"/>
              <a:gd name="connsiteY181" fmla="*/ 5893526 h 6099082"/>
              <a:gd name="connsiteX182" fmla="*/ 3605116 w 12192000"/>
              <a:gd name="connsiteY182" fmla="*/ 5878285 h 6099082"/>
              <a:gd name="connsiteX183" fmla="*/ 3534629 w 12192000"/>
              <a:gd name="connsiteY183" fmla="*/ 5877715 h 6099082"/>
              <a:gd name="connsiteX184" fmla="*/ 3424135 w 12192000"/>
              <a:gd name="connsiteY184" fmla="*/ 5880382 h 6099082"/>
              <a:gd name="connsiteX185" fmla="*/ 3288877 w 12192000"/>
              <a:gd name="connsiteY185" fmla="*/ 5834280 h 6099082"/>
              <a:gd name="connsiteX186" fmla="*/ 3234202 w 12192000"/>
              <a:gd name="connsiteY186" fmla="*/ 5823991 h 6099082"/>
              <a:gd name="connsiteX187" fmla="*/ 3182763 w 12192000"/>
              <a:gd name="connsiteY187" fmla="*/ 5819229 h 6099082"/>
              <a:gd name="connsiteX188" fmla="*/ 3073604 w 12192000"/>
              <a:gd name="connsiteY188" fmla="*/ 5788558 h 6099082"/>
              <a:gd name="connsiteX189" fmla="*/ 3029216 w 12192000"/>
              <a:gd name="connsiteY189" fmla="*/ 5778459 h 6099082"/>
              <a:gd name="connsiteX190" fmla="*/ 2967110 w 12192000"/>
              <a:gd name="connsiteY190" fmla="*/ 5778651 h 6099082"/>
              <a:gd name="connsiteX191" fmla="*/ 2854140 w 12192000"/>
              <a:gd name="connsiteY191" fmla="*/ 5764553 h 6099082"/>
              <a:gd name="connsiteX192" fmla="*/ 2741360 w 12192000"/>
              <a:gd name="connsiteY192" fmla="*/ 5723403 h 6099082"/>
              <a:gd name="connsiteX193" fmla="*/ 2693543 w 12192000"/>
              <a:gd name="connsiteY193" fmla="*/ 5727405 h 6099082"/>
              <a:gd name="connsiteX194" fmla="*/ 2676398 w 12192000"/>
              <a:gd name="connsiteY194" fmla="*/ 5726453 h 6099082"/>
              <a:gd name="connsiteX195" fmla="*/ 2522279 w 12192000"/>
              <a:gd name="connsiteY195" fmla="*/ 5703782 h 6099082"/>
              <a:gd name="connsiteX196" fmla="*/ 2506847 w 12192000"/>
              <a:gd name="connsiteY196" fmla="*/ 5701305 h 6099082"/>
              <a:gd name="connsiteX197" fmla="*/ 2434456 w 12192000"/>
              <a:gd name="connsiteY197" fmla="*/ 5681112 h 6099082"/>
              <a:gd name="connsiteX198" fmla="*/ 2251948 w 12192000"/>
              <a:gd name="connsiteY198" fmla="*/ 5668538 h 6099082"/>
              <a:gd name="connsiteX199" fmla="*/ 2240710 w 12192000"/>
              <a:gd name="connsiteY199" fmla="*/ 5667014 h 6099082"/>
              <a:gd name="connsiteX200" fmla="*/ 2179556 w 12192000"/>
              <a:gd name="connsiteY200" fmla="*/ 5677111 h 6099082"/>
              <a:gd name="connsiteX201" fmla="*/ 2149267 w 12192000"/>
              <a:gd name="connsiteY201" fmla="*/ 5691399 h 6099082"/>
              <a:gd name="connsiteX202" fmla="*/ 2102021 w 12192000"/>
              <a:gd name="connsiteY202" fmla="*/ 5706259 h 6099082"/>
              <a:gd name="connsiteX203" fmla="*/ 2054013 w 12192000"/>
              <a:gd name="connsiteY203" fmla="*/ 5711784 h 6099082"/>
              <a:gd name="connsiteX204" fmla="*/ 1973429 w 12192000"/>
              <a:gd name="connsiteY204" fmla="*/ 5689303 h 6099082"/>
              <a:gd name="connsiteX205" fmla="*/ 1944092 w 12192000"/>
              <a:gd name="connsiteY205" fmla="*/ 5687017 h 6099082"/>
              <a:gd name="connsiteX206" fmla="*/ 1878748 w 12192000"/>
              <a:gd name="connsiteY206" fmla="*/ 5676159 h 6099082"/>
              <a:gd name="connsiteX207" fmla="*/ 1821596 w 12192000"/>
              <a:gd name="connsiteY207" fmla="*/ 5676920 h 6099082"/>
              <a:gd name="connsiteX208" fmla="*/ 1775684 w 12192000"/>
              <a:gd name="connsiteY208" fmla="*/ 5694257 h 6099082"/>
              <a:gd name="connsiteX209" fmla="*/ 1709006 w 12192000"/>
              <a:gd name="connsiteY209" fmla="*/ 5697685 h 6099082"/>
              <a:gd name="connsiteX210" fmla="*/ 1665950 w 12192000"/>
              <a:gd name="connsiteY210" fmla="*/ 5685113 h 6099082"/>
              <a:gd name="connsiteX211" fmla="*/ 1657188 w 12192000"/>
              <a:gd name="connsiteY211" fmla="*/ 5683399 h 6099082"/>
              <a:gd name="connsiteX212" fmla="*/ 1544598 w 12192000"/>
              <a:gd name="connsiteY212" fmla="*/ 5682634 h 6099082"/>
              <a:gd name="connsiteX213" fmla="*/ 1404006 w 12192000"/>
              <a:gd name="connsiteY213" fmla="*/ 5720546 h 6099082"/>
              <a:gd name="connsiteX214" fmla="*/ 1380762 w 12192000"/>
              <a:gd name="connsiteY214" fmla="*/ 5728549 h 6099082"/>
              <a:gd name="connsiteX215" fmla="*/ 1267411 w 12192000"/>
              <a:gd name="connsiteY215" fmla="*/ 5742455 h 6099082"/>
              <a:gd name="connsiteX216" fmla="*/ 1206641 w 12192000"/>
              <a:gd name="connsiteY216" fmla="*/ 5756553 h 6099082"/>
              <a:gd name="connsiteX217" fmla="*/ 1162823 w 12192000"/>
              <a:gd name="connsiteY217" fmla="*/ 5757315 h 6099082"/>
              <a:gd name="connsiteX218" fmla="*/ 1109865 w 12192000"/>
              <a:gd name="connsiteY218" fmla="*/ 5782270 h 6099082"/>
              <a:gd name="connsiteX219" fmla="*/ 1092527 w 12192000"/>
              <a:gd name="connsiteY219" fmla="*/ 5793130 h 6099082"/>
              <a:gd name="connsiteX220" fmla="*/ 1071762 w 12192000"/>
              <a:gd name="connsiteY220" fmla="*/ 5799607 h 6099082"/>
              <a:gd name="connsiteX221" fmla="*/ 977653 w 12192000"/>
              <a:gd name="connsiteY221" fmla="*/ 5820182 h 6099082"/>
              <a:gd name="connsiteX222" fmla="*/ 960887 w 12192000"/>
              <a:gd name="connsiteY222" fmla="*/ 5831801 h 6099082"/>
              <a:gd name="connsiteX223" fmla="*/ 949646 w 12192000"/>
              <a:gd name="connsiteY223" fmla="*/ 5839042 h 6099082"/>
              <a:gd name="connsiteX224" fmla="*/ 858205 w 12192000"/>
              <a:gd name="connsiteY224" fmla="*/ 5851234 h 6099082"/>
              <a:gd name="connsiteX225" fmla="*/ 801053 w 12192000"/>
              <a:gd name="connsiteY225" fmla="*/ 5885715 h 6099082"/>
              <a:gd name="connsiteX226" fmla="*/ 785432 w 12192000"/>
              <a:gd name="connsiteY226" fmla="*/ 5900384 h 6099082"/>
              <a:gd name="connsiteX227" fmla="*/ 730754 w 12192000"/>
              <a:gd name="connsiteY227" fmla="*/ 5922482 h 6099082"/>
              <a:gd name="connsiteX228" fmla="*/ 546917 w 12192000"/>
              <a:gd name="connsiteY228" fmla="*/ 5964966 h 6099082"/>
              <a:gd name="connsiteX229" fmla="*/ 494337 w 12192000"/>
              <a:gd name="connsiteY229" fmla="*/ 5949915 h 6099082"/>
              <a:gd name="connsiteX230" fmla="*/ 394511 w 12192000"/>
              <a:gd name="connsiteY230" fmla="*/ 5990303 h 6099082"/>
              <a:gd name="connsiteX231" fmla="*/ 307259 w 12192000"/>
              <a:gd name="connsiteY231" fmla="*/ 6013163 h 6099082"/>
              <a:gd name="connsiteX232" fmla="*/ 274873 w 12192000"/>
              <a:gd name="connsiteY232" fmla="*/ 6018690 h 6099082"/>
              <a:gd name="connsiteX233" fmla="*/ 172384 w 12192000"/>
              <a:gd name="connsiteY233" fmla="*/ 6028786 h 6099082"/>
              <a:gd name="connsiteX234" fmla="*/ 119613 w 12192000"/>
              <a:gd name="connsiteY234" fmla="*/ 6051647 h 6099082"/>
              <a:gd name="connsiteX235" fmla="*/ 61197 w 12192000"/>
              <a:gd name="connsiteY235" fmla="*/ 6069150 h 6099082"/>
              <a:gd name="connsiteX236" fmla="*/ 544 w 12192000"/>
              <a:gd name="connsiteY236" fmla="*/ 6073921 h 6099082"/>
              <a:gd name="connsiteX237" fmla="*/ 544 w 12192000"/>
              <a:gd name="connsiteY237" fmla="*/ 5946682 h 6099082"/>
              <a:gd name="connsiteX238" fmla="*/ 0 w 12192000"/>
              <a:gd name="connsiteY238" fmla="*/ 5946682 h 6099082"/>
              <a:gd name="connsiteX239" fmla="*/ 0 w 12192000"/>
              <a:gd name="connsiteY239" fmla="*/ 1335314 h 6099082"/>
              <a:gd name="connsiteX240" fmla="*/ 0 w 12192000"/>
              <a:gd name="connsiteY240" fmla="*/ 873938 h 609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12192000" h="6099082">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6" y="5749662"/>
                </a:lnTo>
                <a:lnTo>
                  <a:pt x="6291385" y="5749714"/>
                </a:lnTo>
                <a:lnTo>
                  <a:pt x="6306284" y="5755552"/>
                </a:lnTo>
                <a:lnTo>
                  <a:pt x="6308075" y="5755968"/>
                </a:lnTo>
                <a:lnTo>
                  <a:pt x="6313854" y="5758133"/>
                </a:lnTo>
                <a:cubicBezTo>
                  <a:pt x="6321454" y="5760521"/>
                  <a:pt x="6329151" y="5762258"/>
                  <a:pt x="6337047" y="5762696"/>
                </a:cubicBezTo>
                <a:lnTo>
                  <a:pt x="6308075" y="5755968"/>
                </a:lnTo>
                <a:lnTo>
                  <a:pt x="6291385" y="5749714"/>
                </a:lnTo>
                <a:lnTo>
                  <a:pt x="6276197" y="5743764"/>
                </a:lnTo>
                <a:lnTo>
                  <a:pt x="6274406" y="5743345"/>
                </a:lnTo>
                <a:lnTo>
                  <a:pt x="6268612" y="5741171"/>
                </a:lnTo>
                <a:cubicBezTo>
                  <a:pt x="6260996" y="5738770"/>
                  <a:pt x="6253273" y="5737013"/>
                  <a:pt x="6245343" y="5736549"/>
                </a:cubicBezTo>
                <a:close/>
                <a:moveTo>
                  <a:pt x="3871824" y="5726642"/>
                </a:moveTo>
                <a:cubicBezTo>
                  <a:pt x="3883350" y="5738834"/>
                  <a:pt x="3895591" y="5748360"/>
                  <a:pt x="3908498" y="5756123"/>
                </a:cubicBezTo>
                <a:lnTo>
                  <a:pt x="3908984" y="5756350"/>
                </a:lnTo>
                <a:lnTo>
                  <a:pt x="3908498" y="5756123"/>
                </a:lnTo>
                <a:cubicBezTo>
                  <a:pt x="3895591" y="5748360"/>
                  <a:pt x="3883351" y="5738834"/>
                  <a:pt x="3871824" y="5726642"/>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5" y="5670301"/>
                </a:cubicBezTo>
                <a:lnTo>
                  <a:pt x="4858238" y="5663787"/>
                </a:lnTo>
                <a:cubicBezTo>
                  <a:pt x="4849944" y="5659978"/>
                  <a:pt x="4841980" y="5654298"/>
                  <a:pt x="4834454" y="5646059"/>
                </a:cubicBezTo>
                <a:close/>
                <a:moveTo>
                  <a:pt x="5056443" y="5643725"/>
                </a:moveTo>
                <a:lnTo>
                  <a:pt x="5072588" y="5644505"/>
                </a:lnTo>
                <a:cubicBezTo>
                  <a:pt x="5078053" y="5645963"/>
                  <a:pt x="5083589" y="5648726"/>
                  <a:pt x="5089161" y="5653107"/>
                </a:cubicBezTo>
                <a:cubicBezTo>
                  <a:pt x="5078018"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4" y="5990874"/>
                </a:cubicBezTo>
                <a:cubicBezTo>
                  <a:pt x="6133897" y="5985351"/>
                  <a:pt x="6104368" y="5997733"/>
                  <a:pt x="6074841" y="5987447"/>
                </a:cubicBezTo>
                <a:cubicBezTo>
                  <a:pt x="6065695" y="5984399"/>
                  <a:pt x="6053123" y="5992019"/>
                  <a:pt x="6042072" y="5992399"/>
                </a:cubicBezTo>
                <a:cubicBezTo>
                  <a:pt x="6014449" y="5993351"/>
                  <a:pt x="5986827" y="5993161"/>
                  <a:pt x="5959204" y="5992971"/>
                </a:cubicBezTo>
                <a:cubicBezTo>
                  <a:pt x="5934437" y="5992781"/>
                  <a:pt x="5908718" y="5995447"/>
                  <a:pt x="5884905" y="5990113"/>
                </a:cubicBezTo>
                <a:cubicBezTo>
                  <a:pt x="5859949" y="5984399"/>
                  <a:pt x="5837470" y="5985161"/>
                  <a:pt x="5813275" y="5991637"/>
                </a:cubicBezTo>
                <a:cubicBezTo>
                  <a:pt x="5796701" y="5996019"/>
                  <a:pt x="5779174" y="5996591"/>
                  <a:pt x="5762029" y="5997923"/>
                </a:cubicBezTo>
                <a:cubicBezTo>
                  <a:pt x="5743551" y="5999447"/>
                  <a:pt x="5723166" y="5995447"/>
                  <a:pt x="5706401" y="6001734"/>
                </a:cubicBezTo>
                <a:cubicBezTo>
                  <a:pt x="5656488" y="6020403"/>
                  <a:pt x="5605243" y="6024403"/>
                  <a:pt x="5553045" y="6024403"/>
                </a:cubicBezTo>
                <a:cubicBezTo>
                  <a:pt x="5543518" y="6024403"/>
                  <a:pt x="5533801" y="6021738"/>
                  <a:pt x="5524660" y="6018880"/>
                </a:cubicBezTo>
                <a:cubicBezTo>
                  <a:pt x="5471316" y="6001734"/>
                  <a:pt x="5417784" y="6003257"/>
                  <a:pt x="5363491" y="6013736"/>
                </a:cubicBezTo>
                <a:cubicBezTo>
                  <a:pt x="5352249" y="6016022"/>
                  <a:pt x="5339677" y="6016403"/>
                  <a:pt x="5328437" y="6014118"/>
                </a:cubicBezTo>
                <a:cubicBezTo>
                  <a:pt x="5296812" y="6007449"/>
                  <a:pt x="5266141" y="5996399"/>
                  <a:pt x="5234326" y="5991637"/>
                </a:cubicBezTo>
                <a:cubicBezTo>
                  <a:pt x="5181748" y="5983826"/>
                  <a:pt x="5136216" y="6010115"/>
                  <a:pt x="5089161" y="6027262"/>
                </a:cubicBezTo>
                <a:cubicBezTo>
                  <a:pt x="5044391" y="6043455"/>
                  <a:pt x="5006291" y="6080032"/>
                  <a:pt x="4953328" y="6071840"/>
                </a:cubicBezTo>
                <a:cubicBezTo>
                  <a:pt x="4947996" y="6071078"/>
                  <a:pt x="4942089" y="6076222"/>
                  <a:pt x="4936184" y="6077555"/>
                </a:cubicBezTo>
                <a:cubicBezTo>
                  <a:pt x="4919991" y="6081176"/>
                  <a:pt x="4903799" y="6085555"/>
                  <a:pt x="4887414" y="6087272"/>
                </a:cubicBezTo>
                <a:cubicBezTo>
                  <a:pt x="4867412" y="6089558"/>
                  <a:pt x="4847027" y="6088797"/>
                  <a:pt x="4827024" y="6090701"/>
                </a:cubicBezTo>
                <a:cubicBezTo>
                  <a:pt x="4801305" y="6092986"/>
                  <a:pt x="4775968" y="6099082"/>
                  <a:pt x="4750439" y="6099082"/>
                </a:cubicBezTo>
                <a:cubicBezTo>
                  <a:pt x="4729865" y="6099082"/>
                  <a:pt x="4709480" y="6092034"/>
                  <a:pt x="4689097" y="6088605"/>
                </a:cubicBezTo>
                <a:cubicBezTo>
                  <a:pt x="4660331" y="6083842"/>
                  <a:pt x="4628705" y="6085176"/>
                  <a:pt x="4603368" y="6072984"/>
                </a:cubicBezTo>
                <a:cubicBezTo>
                  <a:pt x="4576318" y="6060029"/>
                  <a:pt x="4550599" y="6054123"/>
                  <a:pt x="4522595" y="6058123"/>
                </a:cubicBezTo>
                <a:cubicBezTo>
                  <a:pt x="4513260" y="6059457"/>
                  <a:pt x="4501257" y="6067459"/>
                  <a:pt x="4497067" y="6075649"/>
                </a:cubicBezTo>
                <a:cubicBezTo>
                  <a:pt x="4487731" y="6093938"/>
                  <a:pt x="4474968" y="6097178"/>
                  <a:pt x="4457632" y="6090890"/>
                </a:cubicBezTo>
                <a:cubicBezTo>
                  <a:pt x="4442581" y="6085555"/>
                  <a:pt x="4424103" y="6082890"/>
                  <a:pt x="4413816" y="6072601"/>
                </a:cubicBezTo>
                <a:cubicBezTo>
                  <a:pt x="4384668" y="6043455"/>
                  <a:pt x="4347518" y="6042503"/>
                  <a:pt x="4311323" y="6034693"/>
                </a:cubicBezTo>
                <a:cubicBezTo>
                  <a:pt x="4289227" y="6029928"/>
                  <a:pt x="4268649" y="6029738"/>
                  <a:pt x="4246551" y="6032976"/>
                </a:cubicBezTo>
                <a:cubicBezTo>
                  <a:pt x="4198545"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ln>
            <a:noFill/>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8" name="Group 17">
            <a:extLst>
              <a:ext uri="{FF2B5EF4-FFF2-40B4-BE49-F238E27FC236}">
                <a16:creationId xmlns:a16="http://schemas.microsoft.com/office/drawing/2014/main" id="{4252769E-B9F0-4068-A645-5BBEF16E9C2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3296010"/>
            <a:ext cx="12191456" cy="2849975"/>
            <a:chOff x="476" y="-3923156"/>
            <a:chExt cx="10667524" cy="2493728"/>
          </a:xfrm>
        </p:grpSpPr>
        <p:sp>
          <p:nvSpPr>
            <p:cNvPr id="19" name="Freeform: Shape 18">
              <a:extLst>
                <a:ext uri="{FF2B5EF4-FFF2-40B4-BE49-F238E27FC236}">
                  <a16:creationId xmlns:a16="http://schemas.microsoft.com/office/drawing/2014/main" id="{1E12D6AD-7096-45BB-9C02-468B2704C15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39953252-97DE-4766-B2F6-E4FDA2FDA6A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4" name="Immagine 3">
            <a:extLst>
              <a:ext uri="{FF2B5EF4-FFF2-40B4-BE49-F238E27FC236}">
                <a16:creationId xmlns:a16="http://schemas.microsoft.com/office/drawing/2014/main" id="{7BCFB630-8640-42F8-AC38-A99F9E73A0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6131" y="6145985"/>
            <a:ext cx="1553725" cy="589049"/>
          </a:xfrm>
          <a:prstGeom prst="rect">
            <a:avLst/>
          </a:prstGeom>
        </p:spPr>
      </p:pic>
      <p:sp>
        <p:nvSpPr>
          <p:cNvPr id="26" name="Sottotitolo 2">
            <a:extLst>
              <a:ext uri="{FF2B5EF4-FFF2-40B4-BE49-F238E27FC236}">
                <a16:creationId xmlns:a16="http://schemas.microsoft.com/office/drawing/2014/main" id="{241E0A70-EA6B-4A1D-ABA2-FDDF688BB91C}"/>
              </a:ext>
            </a:extLst>
          </p:cNvPr>
          <p:cNvSpPr txBox="1">
            <a:spLocks/>
          </p:cNvSpPr>
          <p:nvPr/>
        </p:nvSpPr>
        <p:spPr>
          <a:xfrm>
            <a:off x="3973973" y="576065"/>
            <a:ext cx="4244054" cy="714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it-IT" b="1" dirty="0">
                <a:solidFill>
                  <a:schemeClr val="bg1"/>
                </a:solidFill>
                <a:latin typeface="Baskerville Old Face" panose="02020602080505020303" pitchFamily="18" charset="0"/>
              </a:rPr>
              <a:t>TIPOLOGIA DI FONTI</a:t>
            </a:r>
          </a:p>
        </p:txBody>
      </p:sp>
      <p:sp>
        <p:nvSpPr>
          <p:cNvPr id="12" name="CasellaDiTesto 11">
            <a:extLst>
              <a:ext uri="{FF2B5EF4-FFF2-40B4-BE49-F238E27FC236}">
                <a16:creationId xmlns:a16="http://schemas.microsoft.com/office/drawing/2014/main" id="{51106479-F3DC-4968-B835-1CBCEE97D0A7}"/>
              </a:ext>
            </a:extLst>
          </p:cNvPr>
          <p:cNvSpPr txBox="1"/>
          <p:nvPr/>
        </p:nvSpPr>
        <p:spPr>
          <a:xfrm>
            <a:off x="232144" y="1364288"/>
            <a:ext cx="11727712" cy="3611117"/>
          </a:xfrm>
          <a:prstGeom prst="rect">
            <a:avLst/>
          </a:prstGeom>
          <a:noFill/>
        </p:spPr>
        <p:txBody>
          <a:bodyPr wrap="square" rtlCol="0">
            <a:spAutoFit/>
          </a:bodyPr>
          <a:lstStyle/>
          <a:p>
            <a:pPr marL="342900" indent="-342900" algn="just">
              <a:lnSpc>
                <a:spcPct val="120000"/>
              </a:lnSpc>
              <a:buFont typeface="Wingdings" panose="05000000000000000000" pitchFamily="2" charset="2"/>
              <a:buChar char="§"/>
            </a:pPr>
            <a:r>
              <a:rPr lang="it-IT" sz="2400" dirty="0">
                <a:solidFill>
                  <a:schemeClr val="bg1"/>
                </a:solidFill>
                <a:latin typeface="Baskerville Old Face" panose="02020602080505020303" pitchFamily="18" charset="0"/>
              </a:rPr>
              <a:t>Fonti </a:t>
            </a:r>
            <a:r>
              <a:rPr lang="it-IT" sz="2400" b="1" dirty="0">
                <a:solidFill>
                  <a:schemeClr val="bg1"/>
                </a:solidFill>
                <a:latin typeface="Baskerville Old Face" panose="02020602080505020303" pitchFamily="18" charset="0"/>
              </a:rPr>
              <a:t>giuridico-normative</a:t>
            </a:r>
            <a:r>
              <a:rPr lang="it-IT" sz="2400" dirty="0">
                <a:solidFill>
                  <a:schemeClr val="bg1"/>
                </a:solidFill>
                <a:latin typeface="Baskerville Old Face" panose="02020602080505020303" pitchFamily="18" charset="0"/>
              </a:rPr>
              <a:t> (leggi, regolamenti, provvedimenti, testamenti, inchieste, costituzioni, …)</a:t>
            </a:r>
          </a:p>
          <a:p>
            <a:pPr marL="342900" indent="-342900" algn="just">
              <a:lnSpc>
                <a:spcPct val="120000"/>
              </a:lnSpc>
              <a:buFont typeface="Wingdings" panose="05000000000000000000" pitchFamily="2" charset="2"/>
              <a:buChar char="§"/>
            </a:pPr>
            <a:r>
              <a:rPr lang="it-IT" sz="2400" dirty="0">
                <a:solidFill>
                  <a:schemeClr val="bg1"/>
                </a:solidFill>
                <a:latin typeface="Baskerville Old Face" panose="02020602080505020303" pitchFamily="18" charset="0"/>
              </a:rPr>
              <a:t>Fonti </a:t>
            </a:r>
            <a:r>
              <a:rPr lang="it-IT" sz="2400" b="1" dirty="0">
                <a:solidFill>
                  <a:schemeClr val="bg1"/>
                </a:solidFill>
                <a:latin typeface="Baskerville Old Face" panose="02020602080505020303" pitchFamily="18" charset="0"/>
              </a:rPr>
              <a:t>narrative</a:t>
            </a:r>
            <a:r>
              <a:rPr lang="it-IT" sz="2400" dirty="0">
                <a:solidFill>
                  <a:schemeClr val="bg1"/>
                </a:solidFill>
                <a:latin typeface="Baskerville Old Face" panose="02020602080505020303" pitchFamily="18" charset="0"/>
              </a:rPr>
              <a:t> (manuali, trattati, racconti, romanzi, agiografie, schemi di predicazione, …)</a:t>
            </a:r>
          </a:p>
          <a:p>
            <a:pPr marL="342900" indent="-342900" algn="just">
              <a:lnSpc>
                <a:spcPct val="120000"/>
              </a:lnSpc>
              <a:buFont typeface="Wingdings" panose="05000000000000000000" pitchFamily="2" charset="2"/>
              <a:buChar char="§"/>
            </a:pPr>
            <a:r>
              <a:rPr lang="it-IT" sz="2400" dirty="0">
                <a:solidFill>
                  <a:schemeClr val="bg1"/>
                </a:solidFill>
                <a:latin typeface="Baskerville Old Face" panose="02020602080505020303" pitchFamily="18" charset="0"/>
              </a:rPr>
              <a:t>Fonti </a:t>
            </a:r>
            <a:r>
              <a:rPr lang="it-IT" sz="2400" b="1" dirty="0">
                <a:solidFill>
                  <a:schemeClr val="bg1"/>
                </a:solidFill>
                <a:latin typeface="Baskerville Old Face" panose="02020602080505020303" pitchFamily="18" charset="0"/>
              </a:rPr>
              <a:t>quantitative o seriali </a:t>
            </a:r>
            <a:r>
              <a:rPr lang="it-IT" sz="2400" dirty="0">
                <a:solidFill>
                  <a:schemeClr val="bg1"/>
                </a:solidFill>
                <a:latin typeface="Baskerville Old Face" panose="02020602080505020303" pitchFamily="18" charset="0"/>
              </a:rPr>
              <a:t>(registri parrocchiali, dati statistici, censimenti, stipendi, redditi familiari, investimenti, …)</a:t>
            </a:r>
          </a:p>
          <a:p>
            <a:pPr marL="342900" indent="-342900" algn="just">
              <a:lnSpc>
                <a:spcPct val="120000"/>
              </a:lnSpc>
              <a:buFont typeface="Wingdings" panose="05000000000000000000" pitchFamily="2" charset="2"/>
              <a:buChar char="§"/>
            </a:pPr>
            <a:r>
              <a:rPr lang="it-IT" sz="2400" dirty="0">
                <a:solidFill>
                  <a:schemeClr val="bg1"/>
                </a:solidFill>
                <a:latin typeface="Baskerville Old Face" panose="02020602080505020303" pitchFamily="18" charset="0"/>
              </a:rPr>
              <a:t>Fonti </a:t>
            </a:r>
            <a:r>
              <a:rPr lang="it-IT" sz="2400" b="1" dirty="0">
                <a:solidFill>
                  <a:schemeClr val="bg1"/>
                </a:solidFill>
                <a:latin typeface="Baskerville Old Face" panose="02020602080505020303" pitchFamily="18" charset="0"/>
              </a:rPr>
              <a:t>iconografich</a:t>
            </a:r>
            <a:r>
              <a:rPr lang="it-IT" sz="2400" dirty="0">
                <a:solidFill>
                  <a:schemeClr val="bg1"/>
                </a:solidFill>
                <a:latin typeface="Baskerville Old Face" panose="02020602080505020303" pitchFamily="18" charset="0"/>
              </a:rPr>
              <a:t>e (fotografie, illustrazioni, dipinti, rappresentazioni, …)</a:t>
            </a:r>
          </a:p>
          <a:p>
            <a:pPr marL="342900" indent="-342900" algn="just">
              <a:lnSpc>
                <a:spcPct val="120000"/>
              </a:lnSpc>
              <a:buFont typeface="Wingdings" panose="05000000000000000000" pitchFamily="2" charset="2"/>
              <a:buChar char="§"/>
            </a:pPr>
            <a:r>
              <a:rPr lang="it-IT" sz="2400" dirty="0">
                <a:solidFill>
                  <a:schemeClr val="bg1"/>
                </a:solidFill>
                <a:latin typeface="Baskerville Old Face" panose="02020602080505020303" pitchFamily="18" charset="0"/>
              </a:rPr>
              <a:t>Fonti </a:t>
            </a:r>
            <a:r>
              <a:rPr lang="it-IT" sz="2400" b="1" dirty="0">
                <a:solidFill>
                  <a:schemeClr val="bg1"/>
                </a:solidFill>
                <a:latin typeface="Baskerville Old Face" panose="02020602080505020303" pitchFamily="18" charset="0"/>
              </a:rPr>
              <a:t>legate alle pratiche di vita materiale </a:t>
            </a:r>
            <a:r>
              <a:rPr lang="it-IT" sz="2400" dirty="0">
                <a:solidFill>
                  <a:schemeClr val="bg1"/>
                </a:solidFill>
                <a:latin typeface="Baskerville Old Face" panose="02020602080505020303" pitchFamily="18" charset="0"/>
              </a:rPr>
              <a:t>(giochi, arredi scolastici, sussidi didattici, …)</a:t>
            </a:r>
          </a:p>
          <a:p>
            <a:pPr marL="342900" indent="-342900" algn="just">
              <a:lnSpc>
                <a:spcPct val="120000"/>
              </a:lnSpc>
              <a:buFont typeface="Wingdings" panose="05000000000000000000" pitchFamily="2" charset="2"/>
              <a:buChar char="§"/>
            </a:pPr>
            <a:r>
              <a:rPr lang="it-IT" sz="2400" dirty="0">
                <a:solidFill>
                  <a:schemeClr val="bg1"/>
                </a:solidFill>
                <a:latin typeface="Baskerville Old Face" panose="02020602080505020303" pitchFamily="18" charset="0"/>
              </a:rPr>
              <a:t>Fonti </a:t>
            </a:r>
            <a:r>
              <a:rPr lang="it-IT" sz="2400" b="1" dirty="0">
                <a:solidFill>
                  <a:schemeClr val="bg1"/>
                </a:solidFill>
                <a:latin typeface="Baskerville Old Face" panose="02020602080505020303" pitchFamily="18" charset="0"/>
              </a:rPr>
              <a:t>orali</a:t>
            </a:r>
            <a:r>
              <a:rPr lang="it-IT" sz="2400" dirty="0">
                <a:solidFill>
                  <a:schemeClr val="bg1"/>
                </a:solidFill>
                <a:latin typeface="Baskerville Old Face" panose="02020602080505020303" pitchFamily="18" charset="0"/>
              </a:rPr>
              <a:t> (testimonianze orali)</a:t>
            </a:r>
          </a:p>
        </p:txBody>
      </p:sp>
      <p:pic>
        <p:nvPicPr>
          <p:cNvPr id="2" name="Immagine 8" descr="abbecedario.jpg">
            <a:extLst>
              <a:ext uri="{FF2B5EF4-FFF2-40B4-BE49-F238E27FC236}">
                <a16:creationId xmlns:a16="http://schemas.microsoft.com/office/drawing/2014/main" id="{96A66D3A-5043-4D6F-86DF-097486DC3551}"/>
              </a:ext>
            </a:extLst>
          </p:cNvPr>
          <p:cNvPicPr>
            <a:picLocks noChangeAspect="1"/>
          </p:cNvPicPr>
          <p:nvPr/>
        </p:nvPicPr>
        <p:blipFill>
          <a:blip r:embed="rId4">
            <a:extLst>
              <a:ext uri="{28A0092B-C50C-407E-A947-70E740481C1C}">
                <a14:useLocalDpi xmlns:a14="http://schemas.microsoft.com/office/drawing/2010/main" val="0"/>
              </a:ext>
            </a:extLst>
          </a:blip>
          <a:srcRect l="1891" t="2521" r="3612" b="6761"/>
          <a:stretch>
            <a:fillRect/>
          </a:stretch>
        </p:blipFill>
        <p:spPr bwMode="auto">
          <a:xfrm>
            <a:off x="4646287" y="4683237"/>
            <a:ext cx="2899426" cy="20876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0" name="Picture 2" descr="La scomparsa a Livorno di Ciro Coppola, collezionista di giocattoli antichi  (dalla trottola al ghinè) – Toscana Eventi &amp; News">
            <a:extLst>
              <a:ext uri="{FF2B5EF4-FFF2-40B4-BE49-F238E27FC236}">
                <a16:creationId xmlns:a16="http://schemas.microsoft.com/office/drawing/2014/main" id="{6096CB96-1E66-4FA7-8745-563400066F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20124" y="130131"/>
            <a:ext cx="1769778" cy="13672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869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useBgFill="1">
        <p:nvSpPr>
          <p:cNvPr id="14" name="Freeform: Shape 15">
            <a:extLst>
              <a:ext uri="{FF2B5EF4-FFF2-40B4-BE49-F238E27FC236}">
                <a16:creationId xmlns:a16="http://schemas.microsoft.com/office/drawing/2014/main" id="{C5486FEF-95C5-433A-8B8C-9C07A3C3881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099082"/>
          </a:xfrm>
          <a:custGeom>
            <a:avLst/>
            <a:gdLst>
              <a:gd name="connsiteX0" fmla="*/ 7230262 w 12192000"/>
              <a:gd name="connsiteY0" fmla="*/ 5906862 h 6099082"/>
              <a:gd name="connsiteX1" fmla="*/ 7197115 w 12192000"/>
              <a:gd name="connsiteY1" fmla="*/ 5913338 h 6099082"/>
              <a:gd name="connsiteX2" fmla="*/ 7214545 w 12192000"/>
              <a:gd name="connsiteY2" fmla="*/ 5911744 h 6099082"/>
              <a:gd name="connsiteX3" fmla="*/ 7230262 w 12192000"/>
              <a:gd name="connsiteY3" fmla="*/ 5906862 h 6099082"/>
              <a:gd name="connsiteX4" fmla="*/ 7009120 w 12192000"/>
              <a:gd name="connsiteY4" fmla="*/ 5850263 h 6099082"/>
              <a:gd name="connsiteX5" fmla="*/ 7021563 w 12192000"/>
              <a:gd name="connsiteY5" fmla="*/ 5861355 h 6099082"/>
              <a:gd name="connsiteX6" fmla="*/ 7021563 w 12192000"/>
              <a:gd name="connsiteY6" fmla="*/ 5861354 h 6099082"/>
              <a:gd name="connsiteX7" fmla="*/ 7768443 w 12192000"/>
              <a:gd name="connsiteY7" fmla="*/ 5742074 h 6099082"/>
              <a:gd name="connsiteX8" fmla="*/ 7768443 w 12192000"/>
              <a:gd name="connsiteY8" fmla="*/ 5742075 h 6099082"/>
              <a:gd name="connsiteX9" fmla="*/ 7792447 w 12192000"/>
              <a:gd name="connsiteY9" fmla="*/ 5764553 h 6099082"/>
              <a:gd name="connsiteX10" fmla="*/ 7768443 w 12192000"/>
              <a:gd name="connsiteY10" fmla="*/ 5742074 h 6099082"/>
              <a:gd name="connsiteX11" fmla="*/ 4038748 w 12192000"/>
              <a:gd name="connsiteY11" fmla="*/ 5739955 h 6099082"/>
              <a:gd name="connsiteX12" fmla="*/ 4030517 w 12192000"/>
              <a:gd name="connsiteY12" fmla="*/ 5751599 h 6099082"/>
              <a:gd name="connsiteX13" fmla="*/ 4015609 w 12192000"/>
              <a:gd name="connsiteY13" fmla="*/ 5770450 h 6099082"/>
              <a:gd name="connsiteX14" fmla="*/ 3996845 w 12192000"/>
              <a:gd name="connsiteY14" fmla="*/ 5780104 h 6099082"/>
              <a:gd name="connsiteX15" fmla="*/ 4030518 w 12192000"/>
              <a:gd name="connsiteY15" fmla="*/ 5751599 h 6099082"/>
              <a:gd name="connsiteX16" fmla="*/ 6245343 w 12192000"/>
              <a:gd name="connsiteY16" fmla="*/ 5736549 h 6099082"/>
              <a:gd name="connsiteX17" fmla="*/ 6274406 w 12192000"/>
              <a:gd name="connsiteY17" fmla="*/ 5743345 h 6099082"/>
              <a:gd name="connsiteX18" fmla="*/ 6291246 w 12192000"/>
              <a:gd name="connsiteY18" fmla="*/ 5749662 h 6099082"/>
              <a:gd name="connsiteX19" fmla="*/ 6291385 w 12192000"/>
              <a:gd name="connsiteY19" fmla="*/ 5749714 h 6099082"/>
              <a:gd name="connsiteX20" fmla="*/ 6306284 w 12192000"/>
              <a:gd name="connsiteY20" fmla="*/ 5755552 h 6099082"/>
              <a:gd name="connsiteX21" fmla="*/ 6308075 w 12192000"/>
              <a:gd name="connsiteY21" fmla="*/ 5755968 h 6099082"/>
              <a:gd name="connsiteX22" fmla="*/ 6313854 w 12192000"/>
              <a:gd name="connsiteY22" fmla="*/ 5758133 h 6099082"/>
              <a:gd name="connsiteX23" fmla="*/ 6337047 w 12192000"/>
              <a:gd name="connsiteY23" fmla="*/ 5762696 h 6099082"/>
              <a:gd name="connsiteX24" fmla="*/ 6308075 w 12192000"/>
              <a:gd name="connsiteY24" fmla="*/ 5755968 h 6099082"/>
              <a:gd name="connsiteX25" fmla="*/ 6291385 w 12192000"/>
              <a:gd name="connsiteY25" fmla="*/ 5749714 h 6099082"/>
              <a:gd name="connsiteX26" fmla="*/ 6276197 w 12192000"/>
              <a:gd name="connsiteY26" fmla="*/ 5743764 h 6099082"/>
              <a:gd name="connsiteX27" fmla="*/ 6274406 w 12192000"/>
              <a:gd name="connsiteY27" fmla="*/ 5743345 h 6099082"/>
              <a:gd name="connsiteX28" fmla="*/ 6268612 w 12192000"/>
              <a:gd name="connsiteY28" fmla="*/ 5741171 h 6099082"/>
              <a:gd name="connsiteX29" fmla="*/ 6245343 w 12192000"/>
              <a:gd name="connsiteY29" fmla="*/ 5736549 h 6099082"/>
              <a:gd name="connsiteX30" fmla="*/ 3871824 w 12192000"/>
              <a:gd name="connsiteY30" fmla="*/ 5726642 h 6099082"/>
              <a:gd name="connsiteX31" fmla="*/ 3908498 w 12192000"/>
              <a:gd name="connsiteY31" fmla="*/ 5756123 h 6099082"/>
              <a:gd name="connsiteX32" fmla="*/ 3908984 w 12192000"/>
              <a:gd name="connsiteY32" fmla="*/ 5756350 h 6099082"/>
              <a:gd name="connsiteX33" fmla="*/ 3908498 w 12192000"/>
              <a:gd name="connsiteY33" fmla="*/ 5756123 h 6099082"/>
              <a:gd name="connsiteX34" fmla="*/ 3871824 w 12192000"/>
              <a:gd name="connsiteY34" fmla="*/ 5726642 h 6099082"/>
              <a:gd name="connsiteX35" fmla="*/ 6558837 w 12192000"/>
              <a:gd name="connsiteY35" fmla="*/ 5706717 h 6099082"/>
              <a:gd name="connsiteX36" fmla="*/ 6529984 w 12192000"/>
              <a:gd name="connsiteY36" fmla="*/ 5708163 h 6099082"/>
              <a:gd name="connsiteX37" fmla="*/ 6589207 w 12192000"/>
              <a:gd name="connsiteY37" fmla="*/ 5711593 h 6099082"/>
              <a:gd name="connsiteX38" fmla="*/ 6558837 w 12192000"/>
              <a:gd name="connsiteY38" fmla="*/ 5706717 h 6099082"/>
              <a:gd name="connsiteX39" fmla="*/ 4834454 w 12192000"/>
              <a:gd name="connsiteY39" fmla="*/ 5646059 h 6099082"/>
              <a:gd name="connsiteX40" fmla="*/ 4883985 w 12192000"/>
              <a:gd name="connsiteY40" fmla="*/ 5670301 h 6099082"/>
              <a:gd name="connsiteX41" fmla="*/ 4858238 w 12192000"/>
              <a:gd name="connsiteY41" fmla="*/ 5663787 h 6099082"/>
              <a:gd name="connsiteX42" fmla="*/ 4834454 w 12192000"/>
              <a:gd name="connsiteY42" fmla="*/ 5646059 h 6099082"/>
              <a:gd name="connsiteX43" fmla="*/ 5056443 w 12192000"/>
              <a:gd name="connsiteY43" fmla="*/ 5643725 h 6099082"/>
              <a:gd name="connsiteX44" fmla="*/ 5072588 w 12192000"/>
              <a:gd name="connsiteY44" fmla="*/ 5644505 h 6099082"/>
              <a:gd name="connsiteX45" fmla="*/ 5089161 w 12192000"/>
              <a:gd name="connsiteY45" fmla="*/ 5653107 h 6099082"/>
              <a:gd name="connsiteX46" fmla="*/ 5056443 w 12192000"/>
              <a:gd name="connsiteY46" fmla="*/ 5643725 h 6099082"/>
              <a:gd name="connsiteX47" fmla="*/ 739852 w 12192000"/>
              <a:gd name="connsiteY47" fmla="*/ 5343843 h 6099082"/>
              <a:gd name="connsiteX48" fmla="*/ 724278 w 12192000"/>
              <a:gd name="connsiteY48" fmla="*/ 5365062 h 6099082"/>
              <a:gd name="connsiteX49" fmla="*/ 708621 w 12192000"/>
              <a:gd name="connsiteY49" fmla="*/ 5381222 h 6099082"/>
              <a:gd name="connsiteX50" fmla="*/ 691439 w 12192000"/>
              <a:gd name="connsiteY50" fmla="*/ 5386697 h 6099082"/>
              <a:gd name="connsiteX51" fmla="*/ 708622 w 12192000"/>
              <a:gd name="connsiteY51" fmla="*/ 5381222 h 6099082"/>
              <a:gd name="connsiteX52" fmla="*/ 724279 w 12192000"/>
              <a:gd name="connsiteY52" fmla="*/ 5365062 h 6099082"/>
              <a:gd name="connsiteX53" fmla="*/ 739852 w 12192000"/>
              <a:gd name="connsiteY53" fmla="*/ 5343843 h 6099082"/>
              <a:gd name="connsiteX54" fmla="*/ 8934151 w 12192000"/>
              <a:gd name="connsiteY54" fmla="*/ 5275333 h 6099082"/>
              <a:gd name="connsiteX55" fmla="*/ 8954249 w 12192000"/>
              <a:gd name="connsiteY55" fmla="*/ 5290264 h 6099082"/>
              <a:gd name="connsiteX56" fmla="*/ 8962389 w 12192000"/>
              <a:gd name="connsiteY56" fmla="*/ 5293563 h 6099082"/>
              <a:gd name="connsiteX57" fmla="*/ 8954250 w 12192000"/>
              <a:gd name="connsiteY57" fmla="*/ 5290264 h 6099082"/>
              <a:gd name="connsiteX58" fmla="*/ 8934151 w 12192000"/>
              <a:gd name="connsiteY58" fmla="*/ 5275333 h 6099082"/>
              <a:gd name="connsiteX59" fmla="*/ 2314816 w 12192000"/>
              <a:gd name="connsiteY59" fmla="*/ 5273737 h 6099082"/>
              <a:gd name="connsiteX60" fmla="*/ 2300909 w 12192000"/>
              <a:gd name="connsiteY60" fmla="*/ 5279143 h 6099082"/>
              <a:gd name="connsiteX61" fmla="*/ 2216515 w 12192000"/>
              <a:gd name="connsiteY61" fmla="*/ 5314887 h 6099082"/>
              <a:gd name="connsiteX62" fmla="*/ 2300910 w 12192000"/>
              <a:gd name="connsiteY62" fmla="*/ 5279143 h 6099082"/>
              <a:gd name="connsiteX63" fmla="*/ 1916629 w 12192000"/>
              <a:gd name="connsiteY63" fmla="*/ 5252000 h 6099082"/>
              <a:gd name="connsiteX64" fmla="*/ 1907132 w 12192000"/>
              <a:gd name="connsiteY64" fmla="*/ 5255330 h 6099082"/>
              <a:gd name="connsiteX65" fmla="*/ 1866619 w 12192000"/>
              <a:gd name="connsiteY65" fmla="*/ 5265015 h 6099082"/>
              <a:gd name="connsiteX66" fmla="*/ 1907133 w 12192000"/>
              <a:gd name="connsiteY66" fmla="*/ 5255330 h 6099082"/>
              <a:gd name="connsiteX67" fmla="*/ 2058204 w 12192000"/>
              <a:gd name="connsiteY67" fmla="*/ 5241232 h 6099082"/>
              <a:gd name="connsiteX68" fmla="*/ 2108194 w 12192000"/>
              <a:gd name="connsiteY68" fmla="*/ 5255939 h 6099082"/>
              <a:gd name="connsiteX69" fmla="*/ 2058204 w 12192000"/>
              <a:gd name="connsiteY69" fmla="*/ 5241232 h 6099082"/>
              <a:gd name="connsiteX70" fmla="*/ 0 w 12192000"/>
              <a:gd name="connsiteY70" fmla="*/ 0 h 6099082"/>
              <a:gd name="connsiteX71" fmla="*/ 12191456 w 12192000"/>
              <a:gd name="connsiteY71" fmla="*/ 0 h 6099082"/>
              <a:gd name="connsiteX72" fmla="*/ 12191456 w 12192000"/>
              <a:gd name="connsiteY72" fmla="*/ 873938 h 6099082"/>
              <a:gd name="connsiteX73" fmla="*/ 12192000 w 12192000"/>
              <a:gd name="connsiteY73" fmla="*/ 873938 h 6099082"/>
              <a:gd name="connsiteX74" fmla="*/ 12192000 w 12192000"/>
              <a:gd name="connsiteY74" fmla="*/ 3249107 h 6099082"/>
              <a:gd name="connsiteX75" fmla="*/ 12192000 w 12192000"/>
              <a:gd name="connsiteY75" fmla="*/ 3283970 h 6099082"/>
              <a:gd name="connsiteX76" fmla="*/ 12192000 w 12192000"/>
              <a:gd name="connsiteY76" fmla="*/ 3681702 h 6099082"/>
              <a:gd name="connsiteX77" fmla="*/ 12160947 w 12192000"/>
              <a:gd name="connsiteY77" fmla="*/ 3710323 h 6099082"/>
              <a:gd name="connsiteX78" fmla="*/ 12026448 w 12192000"/>
              <a:gd name="connsiteY78" fmla="*/ 3770523 h 6099082"/>
              <a:gd name="connsiteX79" fmla="*/ 11986443 w 12192000"/>
              <a:gd name="connsiteY79" fmla="*/ 3786526 h 6099082"/>
              <a:gd name="connsiteX80" fmla="*/ 11821656 w 12192000"/>
              <a:gd name="connsiteY80" fmla="*/ 3889591 h 6099082"/>
              <a:gd name="connsiteX81" fmla="*/ 11672489 w 12192000"/>
              <a:gd name="connsiteY81" fmla="*/ 4017039 h 6099082"/>
              <a:gd name="connsiteX82" fmla="*/ 11562947 w 12192000"/>
              <a:gd name="connsiteY82" fmla="*/ 4168300 h 6099082"/>
              <a:gd name="connsiteX83" fmla="*/ 11532275 w 12192000"/>
              <a:gd name="connsiteY83" fmla="*/ 4204307 h 6099082"/>
              <a:gd name="connsiteX84" fmla="*/ 11448453 w 12192000"/>
              <a:gd name="connsiteY84" fmla="*/ 4249457 h 6099082"/>
              <a:gd name="connsiteX85" fmla="*/ 11374346 w 12192000"/>
              <a:gd name="connsiteY85" fmla="*/ 4283366 h 6099082"/>
              <a:gd name="connsiteX86" fmla="*/ 11320623 w 12192000"/>
              <a:gd name="connsiteY86" fmla="*/ 4320897 h 6099082"/>
              <a:gd name="connsiteX87" fmla="*/ 11275283 w 12192000"/>
              <a:gd name="connsiteY87" fmla="*/ 4355378 h 6099082"/>
              <a:gd name="connsiteX88" fmla="*/ 11172600 w 12192000"/>
              <a:gd name="connsiteY88" fmla="*/ 4444536 h 6099082"/>
              <a:gd name="connsiteX89" fmla="*/ 11058869 w 12192000"/>
              <a:gd name="connsiteY89" fmla="*/ 4519786 h 6099082"/>
              <a:gd name="connsiteX90" fmla="*/ 10967423 w 12192000"/>
              <a:gd name="connsiteY90" fmla="*/ 4611991 h 6099082"/>
              <a:gd name="connsiteX91" fmla="*/ 10929704 w 12192000"/>
              <a:gd name="connsiteY91" fmla="*/ 4661903 h 6099082"/>
              <a:gd name="connsiteX92" fmla="*/ 10850453 w 12192000"/>
              <a:gd name="connsiteY92" fmla="*/ 4696003 h 6099082"/>
              <a:gd name="connsiteX93" fmla="*/ 10764534 w 12192000"/>
              <a:gd name="connsiteY93" fmla="*/ 4749345 h 6099082"/>
              <a:gd name="connsiteX94" fmla="*/ 10703573 w 12192000"/>
              <a:gd name="connsiteY94" fmla="*/ 4802305 h 6099082"/>
              <a:gd name="connsiteX95" fmla="*/ 10656519 w 12192000"/>
              <a:gd name="connsiteY95" fmla="*/ 4837740 h 6099082"/>
              <a:gd name="connsiteX96" fmla="*/ 10590031 w 12192000"/>
              <a:gd name="connsiteY96" fmla="*/ 4873366 h 6099082"/>
              <a:gd name="connsiteX97" fmla="*/ 10523354 w 12192000"/>
              <a:gd name="connsiteY97" fmla="*/ 4920039 h 6099082"/>
              <a:gd name="connsiteX98" fmla="*/ 10490969 w 12192000"/>
              <a:gd name="connsiteY98" fmla="*/ 4948806 h 6099082"/>
              <a:gd name="connsiteX99" fmla="*/ 10428291 w 12192000"/>
              <a:gd name="connsiteY99" fmla="*/ 4996622 h 6099082"/>
              <a:gd name="connsiteX100" fmla="*/ 10363709 w 12192000"/>
              <a:gd name="connsiteY100" fmla="*/ 5041201 h 6099082"/>
              <a:gd name="connsiteX101" fmla="*/ 10242357 w 12192000"/>
              <a:gd name="connsiteY101" fmla="*/ 5092257 h 6099082"/>
              <a:gd name="connsiteX102" fmla="*/ 10131863 w 12192000"/>
              <a:gd name="connsiteY102" fmla="*/ 5167315 h 6099082"/>
              <a:gd name="connsiteX103" fmla="*/ 10044230 w 12192000"/>
              <a:gd name="connsiteY103" fmla="*/ 5222182 h 6099082"/>
              <a:gd name="connsiteX104" fmla="*/ 9993175 w 12192000"/>
              <a:gd name="connsiteY104" fmla="*/ 5258189 h 6099082"/>
              <a:gd name="connsiteX105" fmla="*/ 9899446 w 12192000"/>
              <a:gd name="connsiteY105" fmla="*/ 5338582 h 6099082"/>
              <a:gd name="connsiteX106" fmla="*/ 9754088 w 12192000"/>
              <a:gd name="connsiteY106" fmla="*/ 5423166 h 6099082"/>
              <a:gd name="connsiteX107" fmla="*/ 9666265 w 12192000"/>
              <a:gd name="connsiteY107" fmla="*/ 5468888 h 6099082"/>
              <a:gd name="connsiteX108" fmla="*/ 9477283 w 12192000"/>
              <a:gd name="connsiteY108" fmla="*/ 5537851 h 6099082"/>
              <a:gd name="connsiteX109" fmla="*/ 9416321 w 12192000"/>
              <a:gd name="connsiteY109" fmla="*/ 5562426 h 6099082"/>
              <a:gd name="connsiteX110" fmla="*/ 9346597 w 12192000"/>
              <a:gd name="connsiteY110" fmla="*/ 5578619 h 6099082"/>
              <a:gd name="connsiteX111" fmla="*/ 9234579 w 12192000"/>
              <a:gd name="connsiteY111" fmla="*/ 5616911 h 6099082"/>
              <a:gd name="connsiteX112" fmla="*/ 9015878 w 12192000"/>
              <a:gd name="connsiteY112" fmla="*/ 5682826 h 6099082"/>
              <a:gd name="connsiteX113" fmla="*/ 8967871 w 12192000"/>
              <a:gd name="connsiteY113" fmla="*/ 5692923 h 6099082"/>
              <a:gd name="connsiteX114" fmla="*/ 8845565 w 12192000"/>
              <a:gd name="connsiteY114" fmla="*/ 5735407 h 6099082"/>
              <a:gd name="connsiteX115" fmla="*/ 8772219 w 12192000"/>
              <a:gd name="connsiteY115" fmla="*/ 5763982 h 6099082"/>
              <a:gd name="connsiteX116" fmla="*/ 8711448 w 12192000"/>
              <a:gd name="connsiteY116" fmla="*/ 5780366 h 6099082"/>
              <a:gd name="connsiteX117" fmla="*/ 8657726 w 12192000"/>
              <a:gd name="connsiteY117" fmla="*/ 5787986 h 6099082"/>
              <a:gd name="connsiteX118" fmla="*/ 8516369 w 12192000"/>
              <a:gd name="connsiteY118" fmla="*/ 5825705 h 6099082"/>
              <a:gd name="connsiteX119" fmla="*/ 8459979 w 12192000"/>
              <a:gd name="connsiteY119" fmla="*/ 5840566 h 6099082"/>
              <a:gd name="connsiteX120" fmla="*/ 8313671 w 12192000"/>
              <a:gd name="connsiteY120" fmla="*/ 5891622 h 6099082"/>
              <a:gd name="connsiteX121" fmla="*/ 8189651 w 12192000"/>
              <a:gd name="connsiteY121" fmla="*/ 5925341 h 6099082"/>
              <a:gd name="connsiteX122" fmla="*/ 8137835 w 12192000"/>
              <a:gd name="connsiteY122" fmla="*/ 5941534 h 6099082"/>
              <a:gd name="connsiteX123" fmla="*/ 8019339 w 12192000"/>
              <a:gd name="connsiteY123" fmla="*/ 5968586 h 6099082"/>
              <a:gd name="connsiteX124" fmla="*/ 7952280 w 12192000"/>
              <a:gd name="connsiteY124" fmla="*/ 5987637 h 6099082"/>
              <a:gd name="connsiteX125" fmla="*/ 7788636 w 12192000"/>
              <a:gd name="connsiteY125" fmla="*/ 6009163 h 6099082"/>
              <a:gd name="connsiteX126" fmla="*/ 7619655 w 12192000"/>
              <a:gd name="connsiteY126" fmla="*/ 6029928 h 6099082"/>
              <a:gd name="connsiteX127" fmla="*/ 7526880 w 12192000"/>
              <a:gd name="connsiteY127" fmla="*/ 6036786 h 6099082"/>
              <a:gd name="connsiteX128" fmla="*/ 7445916 w 12192000"/>
              <a:gd name="connsiteY128" fmla="*/ 6047647 h 6099082"/>
              <a:gd name="connsiteX129" fmla="*/ 7375428 w 12192000"/>
              <a:gd name="connsiteY129" fmla="*/ 6054505 h 6099082"/>
              <a:gd name="connsiteX130" fmla="*/ 7263220 w 12192000"/>
              <a:gd name="connsiteY130" fmla="*/ 6068411 h 6099082"/>
              <a:gd name="connsiteX131" fmla="*/ 7216547 w 12192000"/>
              <a:gd name="connsiteY131" fmla="*/ 6072032 h 6099082"/>
              <a:gd name="connsiteX132" fmla="*/ 7106432 w 12192000"/>
              <a:gd name="connsiteY132" fmla="*/ 6071840 h 6099082"/>
              <a:gd name="connsiteX133" fmla="*/ 7068141 w 12192000"/>
              <a:gd name="connsiteY133" fmla="*/ 6069936 h 6099082"/>
              <a:gd name="connsiteX134" fmla="*/ 6994415 w 12192000"/>
              <a:gd name="connsiteY134" fmla="*/ 6046313 h 6099082"/>
              <a:gd name="connsiteX135" fmla="*/ 6985653 w 12192000"/>
              <a:gd name="connsiteY135" fmla="*/ 6044599 h 6099082"/>
              <a:gd name="connsiteX136" fmla="*/ 6937263 w 12192000"/>
              <a:gd name="connsiteY136" fmla="*/ 6035263 h 6099082"/>
              <a:gd name="connsiteX137" fmla="*/ 6910782 w 12192000"/>
              <a:gd name="connsiteY137" fmla="*/ 6032214 h 6099082"/>
              <a:gd name="connsiteX138" fmla="*/ 6810195 w 12192000"/>
              <a:gd name="connsiteY138" fmla="*/ 6012784 h 6099082"/>
              <a:gd name="connsiteX139" fmla="*/ 6752283 w 12192000"/>
              <a:gd name="connsiteY139" fmla="*/ 6003639 h 6099082"/>
              <a:gd name="connsiteX140" fmla="*/ 6705417 w 12192000"/>
              <a:gd name="connsiteY140" fmla="*/ 6004974 h 6099082"/>
              <a:gd name="connsiteX141" fmla="*/ 6623118 w 12192000"/>
              <a:gd name="connsiteY141" fmla="*/ 6006687 h 6099082"/>
              <a:gd name="connsiteX142" fmla="*/ 6596828 w 12192000"/>
              <a:gd name="connsiteY142" fmla="*/ 6011070 h 6099082"/>
              <a:gd name="connsiteX143" fmla="*/ 6477951 w 12192000"/>
              <a:gd name="connsiteY143" fmla="*/ 5998495 h 6099082"/>
              <a:gd name="connsiteX144" fmla="*/ 6410131 w 12192000"/>
              <a:gd name="connsiteY144" fmla="*/ 5997543 h 6099082"/>
              <a:gd name="connsiteX145" fmla="*/ 6333739 w 12192000"/>
              <a:gd name="connsiteY145" fmla="*/ 5981920 h 6099082"/>
              <a:gd name="connsiteX146" fmla="*/ 6311449 w 12192000"/>
              <a:gd name="connsiteY146" fmla="*/ 5982682 h 6099082"/>
              <a:gd name="connsiteX147" fmla="*/ 6286493 w 12192000"/>
              <a:gd name="connsiteY147" fmla="*/ 5984017 h 6099082"/>
              <a:gd name="connsiteX148" fmla="*/ 6209909 w 12192000"/>
              <a:gd name="connsiteY148" fmla="*/ 5985161 h 6099082"/>
              <a:gd name="connsiteX149" fmla="*/ 6163424 w 12192000"/>
              <a:gd name="connsiteY149" fmla="*/ 5990874 h 6099082"/>
              <a:gd name="connsiteX150" fmla="*/ 6074841 w 12192000"/>
              <a:gd name="connsiteY150" fmla="*/ 5987447 h 6099082"/>
              <a:gd name="connsiteX151" fmla="*/ 6042072 w 12192000"/>
              <a:gd name="connsiteY151" fmla="*/ 5992399 h 6099082"/>
              <a:gd name="connsiteX152" fmla="*/ 5959204 w 12192000"/>
              <a:gd name="connsiteY152" fmla="*/ 5992971 h 6099082"/>
              <a:gd name="connsiteX153" fmla="*/ 5884905 w 12192000"/>
              <a:gd name="connsiteY153" fmla="*/ 5990113 h 6099082"/>
              <a:gd name="connsiteX154" fmla="*/ 5813275 w 12192000"/>
              <a:gd name="connsiteY154" fmla="*/ 5991637 h 6099082"/>
              <a:gd name="connsiteX155" fmla="*/ 5762029 w 12192000"/>
              <a:gd name="connsiteY155" fmla="*/ 5997923 h 6099082"/>
              <a:gd name="connsiteX156" fmla="*/ 5706401 w 12192000"/>
              <a:gd name="connsiteY156" fmla="*/ 6001734 h 6099082"/>
              <a:gd name="connsiteX157" fmla="*/ 5553045 w 12192000"/>
              <a:gd name="connsiteY157" fmla="*/ 6024403 h 6099082"/>
              <a:gd name="connsiteX158" fmla="*/ 5524660 w 12192000"/>
              <a:gd name="connsiteY158" fmla="*/ 6018880 h 6099082"/>
              <a:gd name="connsiteX159" fmla="*/ 5363491 w 12192000"/>
              <a:gd name="connsiteY159" fmla="*/ 6013736 h 6099082"/>
              <a:gd name="connsiteX160" fmla="*/ 5328437 w 12192000"/>
              <a:gd name="connsiteY160" fmla="*/ 6014118 h 6099082"/>
              <a:gd name="connsiteX161" fmla="*/ 5234326 w 12192000"/>
              <a:gd name="connsiteY161" fmla="*/ 5991637 h 6099082"/>
              <a:gd name="connsiteX162" fmla="*/ 5089161 w 12192000"/>
              <a:gd name="connsiteY162" fmla="*/ 6027262 h 6099082"/>
              <a:gd name="connsiteX163" fmla="*/ 4953328 w 12192000"/>
              <a:gd name="connsiteY163" fmla="*/ 6071840 h 6099082"/>
              <a:gd name="connsiteX164" fmla="*/ 4936184 w 12192000"/>
              <a:gd name="connsiteY164" fmla="*/ 6077555 h 6099082"/>
              <a:gd name="connsiteX165" fmla="*/ 4887414 w 12192000"/>
              <a:gd name="connsiteY165" fmla="*/ 6087272 h 6099082"/>
              <a:gd name="connsiteX166" fmla="*/ 4827024 w 12192000"/>
              <a:gd name="connsiteY166" fmla="*/ 6090701 h 6099082"/>
              <a:gd name="connsiteX167" fmla="*/ 4750439 w 12192000"/>
              <a:gd name="connsiteY167" fmla="*/ 6099082 h 6099082"/>
              <a:gd name="connsiteX168" fmla="*/ 4689097 w 12192000"/>
              <a:gd name="connsiteY168" fmla="*/ 6088605 h 6099082"/>
              <a:gd name="connsiteX169" fmla="*/ 4603368 w 12192000"/>
              <a:gd name="connsiteY169" fmla="*/ 6072984 h 6099082"/>
              <a:gd name="connsiteX170" fmla="*/ 4522595 w 12192000"/>
              <a:gd name="connsiteY170" fmla="*/ 6058123 h 6099082"/>
              <a:gd name="connsiteX171" fmla="*/ 4497067 w 12192000"/>
              <a:gd name="connsiteY171" fmla="*/ 6075649 h 6099082"/>
              <a:gd name="connsiteX172" fmla="*/ 4457632 w 12192000"/>
              <a:gd name="connsiteY172" fmla="*/ 6090890 h 6099082"/>
              <a:gd name="connsiteX173" fmla="*/ 4413816 w 12192000"/>
              <a:gd name="connsiteY173" fmla="*/ 6072601 h 6099082"/>
              <a:gd name="connsiteX174" fmla="*/ 4311323 w 12192000"/>
              <a:gd name="connsiteY174" fmla="*/ 6034693 h 6099082"/>
              <a:gd name="connsiteX175" fmla="*/ 4246551 w 12192000"/>
              <a:gd name="connsiteY175" fmla="*/ 6032976 h 6099082"/>
              <a:gd name="connsiteX176" fmla="*/ 4105766 w 12192000"/>
              <a:gd name="connsiteY176" fmla="*/ 6016784 h 6099082"/>
              <a:gd name="connsiteX177" fmla="*/ 4013753 w 12192000"/>
              <a:gd name="connsiteY177" fmla="*/ 5993733 h 6099082"/>
              <a:gd name="connsiteX178" fmla="*/ 3947648 w 12192000"/>
              <a:gd name="connsiteY178" fmla="*/ 5967634 h 6099082"/>
              <a:gd name="connsiteX179" fmla="*/ 3852966 w 12192000"/>
              <a:gd name="connsiteY179" fmla="*/ 5933533 h 6099082"/>
              <a:gd name="connsiteX180" fmla="*/ 3757902 w 12192000"/>
              <a:gd name="connsiteY180" fmla="*/ 5915816 h 6099082"/>
              <a:gd name="connsiteX181" fmla="*/ 3689131 w 12192000"/>
              <a:gd name="connsiteY181" fmla="*/ 5893526 h 6099082"/>
              <a:gd name="connsiteX182" fmla="*/ 3605116 w 12192000"/>
              <a:gd name="connsiteY182" fmla="*/ 5878285 h 6099082"/>
              <a:gd name="connsiteX183" fmla="*/ 3534629 w 12192000"/>
              <a:gd name="connsiteY183" fmla="*/ 5877715 h 6099082"/>
              <a:gd name="connsiteX184" fmla="*/ 3424135 w 12192000"/>
              <a:gd name="connsiteY184" fmla="*/ 5880382 h 6099082"/>
              <a:gd name="connsiteX185" fmla="*/ 3288877 w 12192000"/>
              <a:gd name="connsiteY185" fmla="*/ 5834280 h 6099082"/>
              <a:gd name="connsiteX186" fmla="*/ 3234202 w 12192000"/>
              <a:gd name="connsiteY186" fmla="*/ 5823991 h 6099082"/>
              <a:gd name="connsiteX187" fmla="*/ 3182763 w 12192000"/>
              <a:gd name="connsiteY187" fmla="*/ 5819229 h 6099082"/>
              <a:gd name="connsiteX188" fmla="*/ 3073604 w 12192000"/>
              <a:gd name="connsiteY188" fmla="*/ 5788558 h 6099082"/>
              <a:gd name="connsiteX189" fmla="*/ 3029216 w 12192000"/>
              <a:gd name="connsiteY189" fmla="*/ 5778459 h 6099082"/>
              <a:gd name="connsiteX190" fmla="*/ 2967110 w 12192000"/>
              <a:gd name="connsiteY190" fmla="*/ 5778651 h 6099082"/>
              <a:gd name="connsiteX191" fmla="*/ 2854140 w 12192000"/>
              <a:gd name="connsiteY191" fmla="*/ 5764553 h 6099082"/>
              <a:gd name="connsiteX192" fmla="*/ 2741360 w 12192000"/>
              <a:gd name="connsiteY192" fmla="*/ 5723403 h 6099082"/>
              <a:gd name="connsiteX193" fmla="*/ 2693543 w 12192000"/>
              <a:gd name="connsiteY193" fmla="*/ 5727405 h 6099082"/>
              <a:gd name="connsiteX194" fmla="*/ 2676398 w 12192000"/>
              <a:gd name="connsiteY194" fmla="*/ 5726453 h 6099082"/>
              <a:gd name="connsiteX195" fmla="*/ 2522279 w 12192000"/>
              <a:gd name="connsiteY195" fmla="*/ 5703782 h 6099082"/>
              <a:gd name="connsiteX196" fmla="*/ 2506847 w 12192000"/>
              <a:gd name="connsiteY196" fmla="*/ 5701305 h 6099082"/>
              <a:gd name="connsiteX197" fmla="*/ 2434456 w 12192000"/>
              <a:gd name="connsiteY197" fmla="*/ 5681112 h 6099082"/>
              <a:gd name="connsiteX198" fmla="*/ 2251948 w 12192000"/>
              <a:gd name="connsiteY198" fmla="*/ 5668538 h 6099082"/>
              <a:gd name="connsiteX199" fmla="*/ 2240710 w 12192000"/>
              <a:gd name="connsiteY199" fmla="*/ 5667014 h 6099082"/>
              <a:gd name="connsiteX200" fmla="*/ 2179556 w 12192000"/>
              <a:gd name="connsiteY200" fmla="*/ 5677111 h 6099082"/>
              <a:gd name="connsiteX201" fmla="*/ 2149267 w 12192000"/>
              <a:gd name="connsiteY201" fmla="*/ 5691399 h 6099082"/>
              <a:gd name="connsiteX202" fmla="*/ 2102021 w 12192000"/>
              <a:gd name="connsiteY202" fmla="*/ 5706259 h 6099082"/>
              <a:gd name="connsiteX203" fmla="*/ 2054013 w 12192000"/>
              <a:gd name="connsiteY203" fmla="*/ 5711784 h 6099082"/>
              <a:gd name="connsiteX204" fmla="*/ 1973429 w 12192000"/>
              <a:gd name="connsiteY204" fmla="*/ 5689303 h 6099082"/>
              <a:gd name="connsiteX205" fmla="*/ 1944092 w 12192000"/>
              <a:gd name="connsiteY205" fmla="*/ 5687017 h 6099082"/>
              <a:gd name="connsiteX206" fmla="*/ 1878748 w 12192000"/>
              <a:gd name="connsiteY206" fmla="*/ 5676159 h 6099082"/>
              <a:gd name="connsiteX207" fmla="*/ 1821596 w 12192000"/>
              <a:gd name="connsiteY207" fmla="*/ 5676920 h 6099082"/>
              <a:gd name="connsiteX208" fmla="*/ 1775684 w 12192000"/>
              <a:gd name="connsiteY208" fmla="*/ 5694257 h 6099082"/>
              <a:gd name="connsiteX209" fmla="*/ 1709006 w 12192000"/>
              <a:gd name="connsiteY209" fmla="*/ 5697685 h 6099082"/>
              <a:gd name="connsiteX210" fmla="*/ 1665950 w 12192000"/>
              <a:gd name="connsiteY210" fmla="*/ 5685113 h 6099082"/>
              <a:gd name="connsiteX211" fmla="*/ 1657188 w 12192000"/>
              <a:gd name="connsiteY211" fmla="*/ 5683399 h 6099082"/>
              <a:gd name="connsiteX212" fmla="*/ 1544598 w 12192000"/>
              <a:gd name="connsiteY212" fmla="*/ 5682634 h 6099082"/>
              <a:gd name="connsiteX213" fmla="*/ 1404006 w 12192000"/>
              <a:gd name="connsiteY213" fmla="*/ 5720546 h 6099082"/>
              <a:gd name="connsiteX214" fmla="*/ 1380762 w 12192000"/>
              <a:gd name="connsiteY214" fmla="*/ 5728549 h 6099082"/>
              <a:gd name="connsiteX215" fmla="*/ 1267411 w 12192000"/>
              <a:gd name="connsiteY215" fmla="*/ 5742455 h 6099082"/>
              <a:gd name="connsiteX216" fmla="*/ 1206641 w 12192000"/>
              <a:gd name="connsiteY216" fmla="*/ 5756553 h 6099082"/>
              <a:gd name="connsiteX217" fmla="*/ 1162823 w 12192000"/>
              <a:gd name="connsiteY217" fmla="*/ 5757315 h 6099082"/>
              <a:gd name="connsiteX218" fmla="*/ 1109865 w 12192000"/>
              <a:gd name="connsiteY218" fmla="*/ 5782270 h 6099082"/>
              <a:gd name="connsiteX219" fmla="*/ 1092527 w 12192000"/>
              <a:gd name="connsiteY219" fmla="*/ 5793130 h 6099082"/>
              <a:gd name="connsiteX220" fmla="*/ 1071762 w 12192000"/>
              <a:gd name="connsiteY220" fmla="*/ 5799607 h 6099082"/>
              <a:gd name="connsiteX221" fmla="*/ 977653 w 12192000"/>
              <a:gd name="connsiteY221" fmla="*/ 5820182 h 6099082"/>
              <a:gd name="connsiteX222" fmla="*/ 960887 w 12192000"/>
              <a:gd name="connsiteY222" fmla="*/ 5831801 h 6099082"/>
              <a:gd name="connsiteX223" fmla="*/ 949646 w 12192000"/>
              <a:gd name="connsiteY223" fmla="*/ 5839042 h 6099082"/>
              <a:gd name="connsiteX224" fmla="*/ 858205 w 12192000"/>
              <a:gd name="connsiteY224" fmla="*/ 5851234 h 6099082"/>
              <a:gd name="connsiteX225" fmla="*/ 801053 w 12192000"/>
              <a:gd name="connsiteY225" fmla="*/ 5885715 h 6099082"/>
              <a:gd name="connsiteX226" fmla="*/ 785432 w 12192000"/>
              <a:gd name="connsiteY226" fmla="*/ 5900384 h 6099082"/>
              <a:gd name="connsiteX227" fmla="*/ 730754 w 12192000"/>
              <a:gd name="connsiteY227" fmla="*/ 5922482 h 6099082"/>
              <a:gd name="connsiteX228" fmla="*/ 546917 w 12192000"/>
              <a:gd name="connsiteY228" fmla="*/ 5964966 h 6099082"/>
              <a:gd name="connsiteX229" fmla="*/ 494337 w 12192000"/>
              <a:gd name="connsiteY229" fmla="*/ 5949915 h 6099082"/>
              <a:gd name="connsiteX230" fmla="*/ 394511 w 12192000"/>
              <a:gd name="connsiteY230" fmla="*/ 5990303 h 6099082"/>
              <a:gd name="connsiteX231" fmla="*/ 307259 w 12192000"/>
              <a:gd name="connsiteY231" fmla="*/ 6013163 h 6099082"/>
              <a:gd name="connsiteX232" fmla="*/ 274873 w 12192000"/>
              <a:gd name="connsiteY232" fmla="*/ 6018690 h 6099082"/>
              <a:gd name="connsiteX233" fmla="*/ 172384 w 12192000"/>
              <a:gd name="connsiteY233" fmla="*/ 6028786 h 6099082"/>
              <a:gd name="connsiteX234" fmla="*/ 119613 w 12192000"/>
              <a:gd name="connsiteY234" fmla="*/ 6051647 h 6099082"/>
              <a:gd name="connsiteX235" fmla="*/ 61197 w 12192000"/>
              <a:gd name="connsiteY235" fmla="*/ 6069150 h 6099082"/>
              <a:gd name="connsiteX236" fmla="*/ 544 w 12192000"/>
              <a:gd name="connsiteY236" fmla="*/ 6073921 h 6099082"/>
              <a:gd name="connsiteX237" fmla="*/ 544 w 12192000"/>
              <a:gd name="connsiteY237" fmla="*/ 5946682 h 6099082"/>
              <a:gd name="connsiteX238" fmla="*/ 0 w 12192000"/>
              <a:gd name="connsiteY238" fmla="*/ 5946682 h 6099082"/>
              <a:gd name="connsiteX239" fmla="*/ 0 w 12192000"/>
              <a:gd name="connsiteY239" fmla="*/ 1335314 h 6099082"/>
              <a:gd name="connsiteX240" fmla="*/ 0 w 12192000"/>
              <a:gd name="connsiteY240" fmla="*/ 873938 h 609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12192000" h="6099082">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6" y="5749662"/>
                </a:lnTo>
                <a:lnTo>
                  <a:pt x="6291385" y="5749714"/>
                </a:lnTo>
                <a:lnTo>
                  <a:pt x="6306284" y="5755552"/>
                </a:lnTo>
                <a:lnTo>
                  <a:pt x="6308075" y="5755968"/>
                </a:lnTo>
                <a:lnTo>
                  <a:pt x="6313854" y="5758133"/>
                </a:lnTo>
                <a:cubicBezTo>
                  <a:pt x="6321454" y="5760521"/>
                  <a:pt x="6329151" y="5762258"/>
                  <a:pt x="6337047" y="5762696"/>
                </a:cubicBezTo>
                <a:lnTo>
                  <a:pt x="6308075" y="5755968"/>
                </a:lnTo>
                <a:lnTo>
                  <a:pt x="6291385" y="5749714"/>
                </a:lnTo>
                <a:lnTo>
                  <a:pt x="6276197" y="5743764"/>
                </a:lnTo>
                <a:lnTo>
                  <a:pt x="6274406" y="5743345"/>
                </a:lnTo>
                <a:lnTo>
                  <a:pt x="6268612" y="5741171"/>
                </a:lnTo>
                <a:cubicBezTo>
                  <a:pt x="6260996" y="5738770"/>
                  <a:pt x="6253273" y="5737013"/>
                  <a:pt x="6245343" y="5736549"/>
                </a:cubicBezTo>
                <a:close/>
                <a:moveTo>
                  <a:pt x="3871824" y="5726642"/>
                </a:moveTo>
                <a:cubicBezTo>
                  <a:pt x="3883350" y="5738834"/>
                  <a:pt x="3895591" y="5748360"/>
                  <a:pt x="3908498" y="5756123"/>
                </a:cubicBezTo>
                <a:lnTo>
                  <a:pt x="3908984" y="5756350"/>
                </a:lnTo>
                <a:lnTo>
                  <a:pt x="3908498" y="5756123"/>
                </a:lnTo>
                <a:cubicBezTo>
                  <a:pt x="3895591" y="5748360"/>
                  <a:pt x="3883351" y="5738834"/>
                  <a:pt x="3871824" y="5726642"/>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5" y="5670301"/>
                </a:cubicBezTo>
                <a:lnTo>
                  <a:pt x="4858238" y="5663787"/>
                </a:lnTo>
                <a:cubicBezTo>
                  <a:pt x="4849944" y="5659978"/>
                  <a:pt x="4841980" y="5654298"/>
                  <a:pt x="4834454" y="5646059"/>
                </a:cubicBezTo>
                <a:close/>
                <a:moveTo>
                  <a:pt x="5056443" y="5643725"/>
                </a:moveTo>
                <a:lnTo>
                  <a:pt x="5072588" y="5644505"/>
                </a:lnTo>
                <a:cubicBezTo>
                  <a:pt x="5078053" y="5645963"/>
                  <a:pt x="5083589" y="5648726"/>
                  <a:pt x="5089161" y="5653107"/>
                </a:cubicBezTo>
                <a:cubicBezTo>
                  <a:pt x="5078018"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4" y="5990874"/>
                </a:cubicBezTo>
                <a:cubicBezTo>
                  <a:pt x="6133897" y="5985351"/>
                  <a:pt x="6104368" y="5997733"/>
                  <a:pt x="6074841" y="5987447"/>
                </a:cubicBezTo>
                <a:cubicBezTo>
                  <a:pt x="6065695" y="5984399"/>
                  <a:pt x="6053123" y="5992019"/>
                  <a:pt x="6042072" y="5992399"/>
                </a:cubicBezTo>
                <a:cubicBezTo>
                  <a:pt x="6014449" y="5993351"/>
                  <a:pt x="5986827" y="5993161"/>
                  <a:pt x="5959204" y="5992971"/>
                </a:cubicBezTo>
                <a:cubicBezTo>
                  <a:pt x="5934437" y="5992781"/>
                  <a:pt x="5908718" y="5995447"/>
                  <a:pt x="5884905" y="5990113"/>
                </a:cubicBezTo>
                <a:cubicBezTo>
                  <a:pt x="5859949" y="5984399"/>
                  <a:pt x="5837470" y="5985161"/>
                  <a:pt x="5813275" y="5991637"/>
                </a:cubicBezTo>
                <a:cubicBezTo>
                  <a:pt x="5796701" y="5996019"/>
                  <a:pt x="5779174" y="5996591"/>
                  <a:pt x="5762029" y="5997923"/>
                </a:cubicBezTo>
                <a:cubicBezTo>
                  <a:pt x="5743551" y="5999447"/>
                  <a:pt x="5723166" y="5995447"/>
                  <a:pt x="5706401" y="6001734"/>
                </a:cubicBezTo>
                <a:cubicBezTo>
                  <a:pt x="5656488" y="6020403"/>
                  <a:pt x="5605243" y="6024403"/>
                  <a:pt x="5553045" y="6024403"/>
                </a:cubicBezTo>
                <a:cubicBezTo>
                  <a:pt x="5543518" y="6024403"/>
                  <a:pt x="5533801" y="6021738"/>
                  <a:pt x="5524660" y="6018880"/>
                </a:cubicBezTo>
                <a:cubicBezTo>
                  <a:pt x="5471316" y="6001734"/>
                  <a:pt x="5417784" y="6003257"/>
                  <a:pt x="5363491" y="6013736"/>
                </a:cubicBezTo>
                <a:cubicBezTo>
                  <a:pt x="5352249" y="6016022"/>
                  <a:pt x="5339677" y="6016403"/>
                  <a:pt x="5328437" y="6014118"/>
                </a:cubicBezTo>
                <a:cubicBezTo>
                  <a:pt x="5296812" y="6007449"/>
                  <a:pt x="5266141" y="5996399"/>
                  <a:pt x="5234326" y="5991637"/>
                </a:cubicBezTo>
                <a:cubicBezTo>
                  <a:pt x="5181748" y="5983826"/>
                  <a:pt x="5136216" y="6010115"/>
                  <a:pt x="5089161" y="6027262"/>
                </a:cubicBezTo>
                <a:cubicBezTo>
                  <a:pt x="5044391" y="6043455"/>
                  <a:pt x="5006291" y="6080032"/>
                  <a:pt x="4953328" y="6071840"/>
                </a:cubicBezTo>
                <a:cubicBezTo>
                  <a:pt x="4947996" y="6071078"/>
                  <a:pt x="4942089" y="6076222"/>
                  <a:pt x="4936184" y="6077555"/>
                </a:cubicBezTo>
                <a:cubicBezTo>
                  <a:pt x="4919991" y="6081176"/>
                  <a:pt x="4903799" y="6085555"/>
                  <a:pt x="4887414" y="6087272"/>
                </a:cubicBezTo>
                <a:cubicBezTo>
                  <a:pt x="4867412" y="6089558"/>
                  <a:pt x="4847027" y="6088797"/>
                  <a:pt x="4827024" y="6090701"/>
                </a:cubicBezTo>
                <a:cubicBezTo>
                  <a:pt x="4801305" y="6092986"/>
                  <a:pt x="4775968" y="6099082"/>
                  <a:pt x="4750439" y="6099082"/>
                </a:cubicBezTo>
                <a:cubicBezTo>
                  <a:pt x="4729865" y="6099082"/>
                  <a:pt x="4709480" y="6092034"/>
                  <a:pt x="4689097" y="6088605"/>
                </a:cubicBezTo>
                <a:cubicBezTo>
                  <a:pt x="4660331" y="6083842"/>
                  <a:pt x="4628705" y="6085176"/>
                  <a:pt x="4603368" y="6072984"/>
                </a:cubicBezTo>
                <a:cubicBezTo>
                  <a:pt x="4576318" y="6060029"/>
                  <a:pt x="4550599" y="6054123"/>
                  <a:pt x="4522595" y="6058123"/>
                </a:cubicBezTo>
                <a:cubicBezTo>
                  <a:pt x="4513260" y="6059457"/>
                  <a:pt x="4501257" y="6067459"/>
                  <a:pt x="4497067" y="6075649"/>
                </a:cubicBezTo>
                <a:cubicBezTo>
                  <a:pt x="4487731" y="6093938"/>
                  <a:pt x="4474968" y="6097178"/>
                  <a:pt x="4457632" y="6090890"/>
                </a:cubicBezTo>
                <a:cubicBezTo>
                  <a:pt x="4442581" y="6085555"/>
                  <a:pt x="4424103" y="6082890"/>
                  <a:pt x="4413816" y="6072601"/>
                </a:cubicBezTo>
                <a:cubicBezTo>
                  <a:pt x="4384668" y="6043455"/>
                  <a:pt x="4347518" y="6042503"/>
                  <a:pt x="4311323" y="6034693"/>
                </a:cubicBezTo>
                <a:cubicBezTo>
                  <a:pt x="4289227" y="6029928"/>
                  <a:pt x="4268649" y="6029738"/>
                  <a:pt x="4246551" y="6032976"/>
                </a:cubicBezTo>
                <a:cubicBezTo>
                  <a:pt x="4198545"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ln>
            <a:noFill/>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8" name="Group 17">
            <a:extLst>
              <a:ext uri="{FF2B5EF4-FFF2-40B4-BE49-F238E27FC236}">
                <a16:creationId xmlns:a16="http://schemas.microsoft.com/office/drawing/2014/main" id="{4252769E-B9F0-4068-A645-5BBEF16E9C2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3296010"/>
            <a:ext cx="12191456" cy="2849975"/>
            <a:chOff x="476" y="-3923156"/>
            <a:chExt cx="10667524" cy="2493728"/>
          </a:xfrm>
        </p:grpSpPr>
        <p:sp>
          <p:nvSpPr>
            <p:cNvPr id="19" name="Freeform: Shape 18">
              <a:extLst>
                <a:ext uri="{FF2B5EF4-FFF2-40B4-BE49-F238E27FC236}">
                  <a16:creationId xmlns:a16="http://schemas.microsoft.com/office/drawing/2014/main" id="{1E12D6AD-7096-45BB-9C02-468B2704C15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39953252-97DE-4766-B2F6-E4FDA2FDA6A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4" name="Immagine 3">
            <a:extLst>
              <a:ext uri="{FF2B5EF4-FFF2-40B4-BE49-F238E27FC236}">
                <a16:creationId xmlns:a16="http://schemas.microsoft.com/office/drawing/2014/main" id="{7BCFB630-8640-42F8-AC38-A99F9E73A0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6131" y="6145985"/>
            <a:ext cx="1553725" cy="589049"/>
          </a:xfrm>
          <a:prstGeom prst="rect">
            <a:avLst/>
          </a:prstGeom>
        </p:spPr>
      </p:pic>
      <p:sp>
        <p:nvSpPr>
          <p:cNvPr id="12" name="CasellaDiTesto 11">
            <a:extLst>
              <a:ext uri="{FF2B5EF4-FFF2-40B4-BE49-F238E27FC236}">
                <a16:creationId xmlns:a16="http://schemas.microsoft.com/office/drawing/2014/main" id="{51106479-F3DC-4968-B835-1CBCEE97D0A7}"/>
              </a:ext>
            </a:extLst>
          </p:cNvPr>
          <p:cNvSpPr txBox="1"/>
          <p:nvPr/>
        </p:nvSpPr>
        <p:spPr>
          <a:xfrm>
            <a:off x="1749653" y="1646570"/>
            <a:ext cx="1579306" cy="1692771"/>
          </a:xfrm>
          <a:prstGeom prst="rect">
            <a:avLst/>
          </a:prstGeom>
          <a:noFill/>
        </p:spPr>
        <p:txBody>
          <a:bodyPr wrap="square" rtlCol="0">
            <a:spAutoFit/>
          </a:bodyPr>
          <a:lstStyle/>
          <a:p>
            <a:pPr algn="just"/>
            <a:endParaRPr lang="it-IT" sz="1900" b="1" u="sng" dirty="0">
              <a:solidFill>
                <a:schemeClr val="bg1"/>
              </a:solidFill>
              <a:latin typeface="Baskerville Old Face" panose="02020602080505020303" pitchFamily="18" charset="0"/>
            </a:endParaRPr>
          </a:p>
          <a:p>
            <a:pPr algn="just"/>
            <a:endParaRPr lang="it-IT" sz="1900" b="1" u="sng" dirty="0">
              <a:solidFill>
                <a:schemeClr val="bg1"/>
              </a:solidFill>
              <a:latin typeface="Baskerville Old Face" panose="02020602080505020303" pitchFamily="18" charset="0"/>
            </a:endParaRPr>
          </a:p>
          <a:p>
            <a:pPr algn="just"/>
            <a:endParaRPr lang="it-IT" sz="1900" b="1" u="sng" dirty="0">
              <a:solidFill>
                <a:schemeClr val="bg1"/>
              </a:solidFill>
              <a:latin typeface="Baskerville Old Face" panose="02020602080505020303" pitchFamily="18" charset="0"/>
            </a:endParaRPr>
          </a:p>
          <a:p>
            <a:pPr algn="just"/>
            <a:endParaRPr lang="it-IT" sz="1900" b="1" u="sng" dirty="0">
              <a:solidFill>
                <a:schemeClr val="bg1"/>
              </a:solidFill>
              <a:latin typeface="Baskerville Old Face" panose="02020602080505020303" pitchFamily="18" charset="0"/>
            </a:endParaRPr>
          </a:p>
          <a:p>
            <a:pPr algn="just"/>
            <a:r>
              <a:rPr lang="it-IT" sz="2800" b="1" u="sng" dirty="0">
                <a:solidFill>
                  <a:schemeClr val="bg1"/>
                </a:solidFill>
                <a:latin typeface="Baskerville Old Face" panose="02020602080505020303" pitchFamily="18" charset="0"/>
              </a:rPr>
              <a:t>FOCUS</a:t>
            </a:r>
            <a:r>
              <a:rPr lang="it-IT" sz="1900" b="1" u="sng" dirty="0">
                <a:solidFill>
                  <a:schemeClr val="bg1"/>
                </a:solidFill>
                <a:latin typeface="Baskerville Old Face" panose="02020602080505020303" pitchFamily="18" charset="0"/>
              </a:rPr>
              <a:t> </a:t>
            </a:r>
          </a:p>
        </p:txBody>
      </p:sp>
      <p:cxnSp>
        <p:nvCxnSpPr>
          <p:cNvPr id="3" name="Connettore 2 2">
            <a:extLst>
              <a:ext uri="{FF2B5EF4-FFF2-40B4-BE49-F238E27FC236}">
                <a16:creationId xmlns:a16="http://schemas.microsoft.com/office/drawing/2014/main" id="{D376512F-B6CE-4536-8E8E-EE9C7D409543}"/>
              </a:ext>
            </a:extLst>
          </p:cNvPr>
          <p:cNvCxnSpPr>
            <a:cxnSpLocks/>
          </p:cNvCxnSpPr>
          <p:nvPr/>
        </p:nvCxnSpPr>
        <p:spPr>
          <a:xfrm flipV="1">
            <a:off x="3267182" y="1565750"/>
            <a:ext cx="1455291" cy="128977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ttore 2 10">
            <a:extLst>
              <a:ext uri="{FF2B5EF4-FFF2-40B4-BE49-F238E27FC236}">
                <a16:creationId xmlns:a16="http://schemas.microsoft.com/office/drawing/2014/main" id="{82F71462-76DD-4494-A8DF-C6965DA83B3A}"/>
              </a:ext>
            </a:extLst>
          </p:cNvPr>
          <p:cNvCxnSpPr>
            <a:cxnSpLocks/>
          </p:cNvCxnSpPr>
          <p:nvPr/>
        </p:nvCxnSpPr>
        <p:spPr>
          <a:xfrm flipV="1">
            <a:off x="3316462" y="2417491"/>
            <a:ext cx="1833167" cy="50649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ttore 2 14">
            <a:extLst>
              <a:ext uri="{FF2B5EF4-FFF2-40B4-BE49-F238E27FC236}">
                <a16:creationId xmlns:a16="http://schemas.microsoft.com/office/drawing/2014/main" id="{E909AE0A-F9C2-4B05-ACBB-1F71B33FA649}"/>
              </a:ext>
            </a:extLst>
          </p:cNvPr>
          <p:cNvCxnSpPr>
            <a:cxnSpLocks/>
          </p:cNvCxnSpPr>
          <p:nvPr/>
        </p:nvCxnSpPr>
        <p:spPr>
          <a:xfrm>
            <a:off x="3341456" y="3063778"/>
            <a:ext cx="1845664" cy="21354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7" name="CasellaDiTesto 16">
            <a:extLst>
              <a:ext uri="{FF2B5EF4-FFF2-40B4-BE49-F238E27FC236}">
                <a16:creationId xmlns:a16="http://schemas.microsoft.com/office/drawing/2014/main" id="{D6D40A20-6AD7-4DDF-8291-10C0F8D246CF}"/>
              </a:ext>
            </a:extLst>
          </p:cNvPr>
          <p:cNvSpPr txBox="1"/>
          <p:nvPr/>
        </p:nvSpPr>
        <p:spPr>
          <a:xfrm>
            <a:off x="4846488" y="1307595"/>
            <a:ext cx="5449788" cy="461665"/>
          </a:xfrm>
          <a:prstGeom prst="rect">
            <a:avLst/>
          </a:prstGeom>
          <a:noFill/>
        </p:spPr>
        <p:txBody>
          <a:bodyPr wrap="square" rtlCol="0">
            <a:spAutoFit/>
          </a:bodyPr>
          <a:lstStyle/>
          <a:p>
            <a:r>
              <a:rPr lang="it-IT" sz="2400" dirty="0">
                <a:solidFill>
                  <a:schemeClr val="bg1"/>
                </a:solidFill>
                <a:latin typeface="Baskerville Old Face" panose="02020602080505020303" pitchFamily="18" charset="0"/>
              </a:rPr>
              <a:t>SENTIMENTO DELL’INFANZIA</a:t>
            </a:r>
          </a:p>
        </p:txBody>
      </p:sp>
      <p:sp>
        <p:nvSpPr>
          <p:cNvPr id="23" name="CasellaDiTesto 22">
            <a:extLst>
              <a:ext uri="{FF2B5EF4-FFF2-40B4-BE49-F238E27FC236}">
                <a16:creationId xmlns:a16="http://schemas.microsoft.com/office/drawing/2014/main" id="{B4280F8D-D42E-4EBB-8429-B99CFFA41470}"/>
              </a:ext>
            </a:extLst>
          </p:cNvPr>
          <p:cNvSpPr txBox="1"/>
          <p:nvPr/>
        </p:nvSpPr>
        <p:spPr>
          <a:xfrm>
            <a:off x="5331050" y="2124854"/>
            <a:ext cx="4105277" cy="461665"/>
          </a:xfrm>
          <a:prstGeom prst="rect">
            <a:avLst/>
          </a:prstGeom>
          <a:noFill/>
        </p:spPr>
        <p:txBody>
          <a:bodyPr wrap="square" rtlCol="0">
            <a:spAutoFit/>
          </a:bodyPr>
          <a:lstStyle/>
          <a:p>
            <a:r>
              <a:rPr lang="it-IT" sz="2400" dirty="0">
                <a:solidFill>
                  <a:schemeClr val="bg1"/>
                </a:solidFill>
                <a:latin typeface="Baskerville Old Face" panose="02020602080505020303" pitchFamily="18" charset="0"/>
              </a:rPr>
              <a:t>QUESTIONE DI GENERE</a:t>
            </a:r>
          </a:p>
        </p:txBody>
      </p:sp>
      <p:sp>
        <p:nvSpPr>
          <p:cNvPr id="29" name="CasellaDiTesto 28">
            <a:extLst>
              <a:ext uri="{FF2B5EF4-FFF2-40B4-BE49-F238E27FC236}">
                <a16:creationId xmlns:a16="http://schemas.microsoft.com/office/drawing/2014/main" id="{A5EE6519-98FB-4EC6-85E0-12C26CA1DE73}"/>
              </a:ext>
            </a:extLst>
          </p:cNvPr>
          <p:cNvSpPr txBox="1"/>
          <p:nvPr/>
        </p:nvSpPr>
        <p:spPr>
          <a:xfrm>
            <a:off x="5199617" y="3046487"/>
            <a:ext cx="6876140" cy="461665"/>
          </a:xfrm>
          <a:prstGeom prst="rect">
            <a:avLst/>
          </a:prstGeom>
          <a:noFill/>
        </p:spPr>
        <p:txBody>
          <a:bodyPr wrap="square" rtlCol="0">
            <a:spAutoFit/>
          </a:bodyPr>
          <a:lstStyle/>
          <a:p>
            <a:r>
              <a:rPr lang="it-IT" sz="2400" dirty="0">
                <a:solidFill>
                  <a:schemeClr val="bg1"/>
                </a:solidFill>
                <a:latin typeface="Baskerville Old Face" panose="02020602080505020303" pitchFamily="18" charset="0"/>
              </a:rPr>
              <a:t>EDUCAZIONE – ASSISTENZA – BENEFICENZA</a:t>
            </a:r>
          </a:p>
        </p:txBody>
      </p:sp>
      <p:cxnSp>
        <p:nvCxnSpPr>
          <p:cNvPr id="24" name="Connettore 2 23">
            <a:extLst>
              <a:ext uri="{FF2B5EF4-FFF2-40B4-BE49-F238E27FC236}">
                <a16:creationId xmlns:a16="http://schemas.microsoft.com/office/drawing/2014/main" id="{A534B466-2D4B-4534-8C71-53E854C96E59}"/>
              </a:ext>
            </a:extLst>
          </p:cNvPr>
          <p:cNvCxnSpPr>
            <a:cxnSpLocks/>
          </p:cNvCxnSpPr>
          <p:nvPr/>
        </p:nvCxnSpPr>
        <p:spPr>
          <a:xfrm>
            <a:off x="3316462" y="3179402"/>
            <a:ext cx="1870658" cy="86469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ttore 2 25">
            <a:extLst>
              <a:ext uri="{FF2B5EF4-FFF2-40B4-BE49-F238E27FC236}">
                <a16:creationId xmlns:a16="http://schemas.microsoft.com/office/drawing/2014/main" id="{8828CABA-3805-49FE-8EB6-2F4D8456A823}"/>
              </a:ext>
            </a:extLst>
          </p:cNvPr>
          <p:cNvCxnSpPr>
            <a:cxnSpLocks/>
          </p:cNvCxnSpPr>
          <p:nvPr/>
        </p:nvCxnSpPr>
        <p:spPr>
          <a:xfrm>
            <a:off x="3267182" y="3298923"/>
            <a:ext cx="1455291" cy="139145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 name="CasellaDiTesto 9">
            <a:extLst>
              <a:ext uri="{FF2B5EF4-FFF2-40B4-BE49-F238E27FC236}">
                <a16:creationId xmlns:a16="http://schemas.microsoft.com/office/drawing/2014/main" id="{547D4BD1-E256-4B3F-A7AA-3065DDFF63C3}"/>
              </a:ext>
            </a:extLst>
          </p:cNvPr>
          <p:cNvSpPr txBox="1"/>
          <p:nvPr/>
        </p:nvSpPr>
        <p:spPr>
          <a:xfrm>
            <a:off x="5239182" y="3813262"/>
            <a:ext cx="4105277" cy="461665"/>
          </a:xfrm>
          <a:prstGeom prst="rect">
            <a:avLst/>
          </a:prstGeom>
          <a:noFill/>
        </p:spPr>
        <p:txBody>
          <a:bodyPr wrap="square" rtlCol="0">
            <a:spAutoFit/>
          </a:bodyPr>
          <a:lstStyle/>
          <a:p>
            <a:r>
              <a:rPr lang="it-IT" sz="2400" dirty="0">
                <a:solidFill>
                  <a:schemeClr val="bg1"/>
                </a:solidFill>
                <a:latin typeface="Baskerville Old Face" panose="02020602080505020303" pitchFamily="18" charset="0"/>
              </a:rPr>
              <a:t>CONTESTO FRANCESE</a:t>
            </a:r>
          </a:p>
        </p:txBody>
      </p:sp>
      <p:sp>
        <p:nvSpPr>
          <p:cNvPr id="13" name="CasellaDiTesto 12">
            <a:extLst>
              <a:ext uri="{FF2B5EF4-FFF2-40B4-BE49-F238E27FC236}">
                <a16:creationId xmlns:a16="http://schemas.microsoft.com/office/drawing/2014/main" id="{A1A246E3-1C29-482B-B589-636523416549}"/>
              </a:ext>
            </a:extLst>
          </p:cNvPr>
          <p:cNvSpPr txBox="1"/>
          <p:nvPr/>
        </p:nvSpPr>
        <p:spPr>
          <a:xfrm>
            <a:off x="4791560" y="4690382"/>
            <a:ext cx="5559643" cy="461665"/>
          </a:xfrm>
          <a:prstGeom prst="rect">
            <a:avLst/>
          </a:prstGeom>
          <a:noFill/>
        </p:spPr>
        <p:txBody>
          <a:bodyPr wrap="square" rtlCol="0">
            <a:spAutoFit/>
          </a:bodyPr>
          <a:lstStyle/>
          <a:p>
            <a:r>
              <a:rPr lang="it-IT" sz="2400" dirty="0">
                <a:solidFill>
                  <a:schemeClr val="bg1"/>
                </a:solidFill>
                <a:latin typeface="Baskerville Old Face" panose="02020602080505020303" pitchFamily="18" charset="0"/>
              </a:rPr>
              <a:t>CONTESTO INGLESE E TEDESCO</a:t>
            </a:r>
          </a:p>
        </p:txBody>
      </p:sp>
    </p:spTree>
    <p:extLst>
      <p:ext uri="{BB962C8B-B14F-4D97-AF65-F5344CB8AC3E}">
        <p14:creationId xmlns:p14="http://schemas.microsoft.com/office/powerpoint/2010/main" val="3542772394"/>
      </p:ext>
    </p:extLst>
  </p:cSld>
  <p:clrMapOvr>
    <a:masterClrMapping/>
  </p:clrMapOvr>
</p:sld>
</file>

<file path=ppt/theme/theme1.xml><?xml version="1.0" encoding="utf-8"?>
<a:theme xmlns:a="http://schemas.openxmlformats.org/drawingml/2006/main" name="TornVTI">
  <a:themeElements>
    <a:clrScheme name="AnalogousFromRegularSeedRightStep">
      <a:dk1>
        <a:srgbClr val="000000"/>
      </a:dk1>
      <a:lt1>
        <a:srgbClr val="FFFFFF"/>
      </a:lt1>
      <a:dk2>
        <a:srgbClr val="202938"/>
      </a:dk2>
      <a:lt2>
        <a:srgbClr val="E8E3E2"/>
      </a:lt2>
      <a:accent1>
        <a:srgbClr val="4DABC3"/>
      </a:accent1>
      <a:accent2>
        <a:srgbClr val="3B68B1"/>
      </a:accent2>
      <a:accent3>
        <a:srgbClr val="514DC3"/>
      </a:accent3>
      <a:accent4>
        <a:srgbClr val="713BB1"/>
      </a:accent4>
      <a:accent5>
        <a:srgbClr val="B44DC3"/>
      </a:accent5>
      <a:accent6>
        <a:srgbClr val="B13B8F"/>
      </a:accent6>
      <a:hlink>
        <a:srgbClr val="BF593F"/>
      </a:hlink>
      <a:folHlink>
        <a:srgbClr val="7F7F7F"/>
      </a:folHlink>
    </a:clrScheme>
    <a:fontScheme name="Torn">
      <a:majorFont>
        <a:latin typeface="Impact"/>
        <a:ea typeface=""/>
        <a:cs typeface=""/>
      </a:majorFont>
      <a:minorFont>
        <a:latin typeface="Arial Nova C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ornVTI" id="{D93270A2-BAD7-4DCC-9D1D-3427EACCFA88}" vid="{1B17486C-9B79-43FC-98F9-5BF7AA5600D2}"/>
    </a:ext>
  </a:extLst>
</a:theme>
</file>

<file path=docProps/app.xml><?xml version="1.0" encoding="utf-8"?>
<Properties xmlns="http://schemas.openxmlformats.org/officeDocument/2006/extended-properties" xmlns:vt="http://schemas.openxmlformats.org/officeDocument/2006/docPropsVTypes">
  <TotalTime>421</TotalTime>
  <Words>4665</Words>
  <Application>Microsoft Office PowerPoint</Application>
  <PresentationFormat>Widescreen</PresentationFormat>
  <Paragraphs>369</Paragraphs>
  <Slides>53</Slides>
  <Notes>0</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53</vt:i4>
      </vt:variant>
    </vt:vector>
  </HeadingPairs>
  <TitlesOfParts>
    <vt:vector size="63" baseType="lpstr">
      <vt:lpstr>Arial</vt:lpstr>
      <vt:lpstr>Arial Nova Cond</vt:lpstr>
      <vt:lpstr>Baskerville Old Face</vt:lpstr>
      <vt:lpstr>Calibri</vt:lpstr>
      <vt:lpstr>Courier New</vt:lpstr>
      <vt:lpstr>Impact</vt:lpstr>
      <vt:lpstr>Times New Roman</vt:lpstr>
      <vt:lpstr>Verdana</vt:lpstr>
      <vt:lpstr>Wingdings</vt:lpstr>
      <vt:lpstr>TornVTI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s.montecchiani2@unimc.it</dc:creator>
  <cp:lastModifiedBy>anna.ascenzi@unimc.it</cp:lastModifiedBy>
  <cp:revision>69</cp:revision>
  <dcterms:created xsi:type="dcterms:W3CDTF">2020-10-29T11:39:03Z</dcterms:created>
  <dcterms:modified xsi:type="dcterms:W3CDTF">2023-10-30T06:13:58Z</dcterms:modified>
</cp:coreProperties>
</file>