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8480" autoAdjust="0"/>
  </p:normalViewPr>
  <p:slideViewPr>
    <p:cSldViewPr snapToGrid="0" snapToObjects="1">
      <p:cViewPr varScale="1">
        <p:scale>
          <a:sx n="113" d="100"/>
          <a:sy n="113" d="100"/>
        </p:scale>
        <p:origin x="15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3A722-E236-4F4D-8CF5-950C2690C1D8}" type="datetimeFigureOut">
              <a:rPr lang="de-DE" smtClean="0"/>
              <a:t>29.09.21</a:t>
            </a:fld>
            <a:endParaRPr lang="de-DE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9EC22-EC57-2F41-AFFC-48F58EB76543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9583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6DD5D-3433-6C44-9B57-9B644F115F3B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123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D914-BED8-F24F-99B0-A5C14ACF6E26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047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68D4D-A8D3-7F44-B643-4387A23719DA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984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8242D-150B-534A-9815-5CBCEFC4C102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441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F3FBE-60C8-774F-8966-7ADDF2898418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61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F4DD9-26E4-EA4C-93A4-FC7A4530C754}" type="datetime1">
              <a:rPr lang="it-IT" smtClean="0"/>
              <a:t>29/09/21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10FE7-F802-874B-B041-18E0561236DA}" type="datetime1">
              <a:rPr lang="it-IT" smtClean="0"/>
              <a:t>29/09/21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783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9361C-FBFC-3E4E-8B1E-606367CF0893}" type="datetime1">
              <a:rPr lang="it-IT" smtClean="0"/>
              <a:t>29/09/21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921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F930-D975-CF4C-A5CE-A863726F2E5E}" type="datetime1">
              <a:rPr lang="it-IT" smtClean="0"/>
              <a:t>29/09/21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214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E90DC-ECA7-F941-B28B-0C5568FAB0BB}" type="datetime1">
              <a:rPr lang="it-IT" smtClean="0"/>
              <a:t>29/09/21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0849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DB2CB-7F11-5D4E-B00F-9E5AA9C35E12}" type="datetime1">
              <a:rPr lang="it-IT" smtClean="0"/>
              <a:t>29/09/21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33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74773-8E63-1F41-B596-CC910E38274F}" type="datetime1">
              <a:rPr lang="it-IT" smtClean="0"/>
              <a:t>29/09/21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Antonella Nardi – LM38 –  TPCI – WS 2020/21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94572-E4B6-6343-A1BB-40FFCCF10D3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427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dizionari.corriere.it/dizionario_sinonimi_contrari/" TargetMode="External"/><Relationship Id="rId3" Type="http://schemas.openxmlformats.org/officeDocument/2006/relationships/hyperlink" Target="https://www.duden.de/" TargetMode="External"/><Relationship Id="rId7" Type="http://schemas.openxmlformats.org/officeDocument/2006/relationships/hyperlink" Target="http://www.treccani.it/vocabolario/" TargetMode="External"/><Relationship Id="rId2" Type="http://schemas.openxmlformats.org/officeDocument/2006/relationships/hyperlink" Target="http://dizionari.corriere.it/dizionario_tedesco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zionario.internazionale.it/" TargetMode="External"/><Relationship Id="rId5" Type="http://schemas.openxmlformats.org/officeDocument/2006/relationships/hyperlink" Target="http://dizionari.corriere.it/dizionario_italiano/" TargetMode="External"/><Relationship Id="rId4" Type="http://schemas.openxmlformats.org/officeDocument/2006/relationships/hyperlink" Target="https://www.dwds.de/http: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ntext.reverso.net/traduzione/" TargetMode="External"/><Relationship Id="rId2" Type="http://schemas.openxmlformats.org/officeDocument/2006/relationships/hyperlink" Target="http://www.linguee.de/deutsch-italienisch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iate.europa.eu/switchLang.do?success=mainPage&amp;lang=it" TargetMode="External"/><Relationship Id="rId4" Type="http://schemas.openxmlformats.org/officeDocument/2006/relationships/hyperlink" Target="http://it.bab.la/dizionario/tedesco-italian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Übersetzungsrelevante</a:t>
            </a:r>
            <a:r>
              <a:rPr lang="it-IT" dirty="0"/>
              <a:t> </a:t>
            </a:r>
            <a:br>
              <a:rPr lang="it-IT" dirty="0"/>
            </a:br>
            <a:r>
              <a:rPr lang="it-IT" dirty="0"/>
              <a:t>online-</a:t>
            </a:r>
            <a:r>
              <a:rPr lang="it-IT" dirty="0" err="1"/>
              <a:t>Ressourcen</a:t>
            </a:r>
            <a:r>
              <a:rPr lang="it-IT" dirty="0"/>
              <a:t>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984750"/>
            <a:ext cx="6400800" cy="654050"/>
          </a:xfrm>
        </p:spPr>
        <p:txBody>
          <a:bodyPr>
            <a:normAutofit fontScale="77500" lnSpcReduction="20000"/>
          </a:bodyPr>
          <a:lstStyle/>
          <a:p>
            <a:r>
              <a:rPr lang="it-IT" dirty="0">
                <a:cs typeface="+mn-cs"/>
              </a:rPr>
              <a:t>TPCI – </a:t>
            </a:r>
            <a:r>
              <a:rPr lang="it-IT" dirty="0" err="1">
                <a:cs typeface="+mn-cs"/>
              </a:rPr>
              <a:t>Mod</a:t>
            </a:r>
            <a:r>
              <a:rPr lang="it-IT" dirty="0">
                <a:cs typeface="+mn-cs"/>
              </a:rPr>
              <a:t>. </a:t>
            </a:r>
            <a:r>
              <a:rPr lang="it-IT" dirty="0"/>
              <a:t>A</a:t>
            </a:r>
            <a:r>
              <a:rPr lang="it-IT" dirty="0">
                <a:cs typeface="+mn-cs"/>
              </a:rPr>
              <a:t> – SS 2021/22 – Antonella Nardi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9E80CA0-13AD-5D4F-9C4B-F2DBB656D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Antonella Nardi – LM38 –  TPCI – WS 2020/21</a:t>
            </a:r>
          </a:p>
        </p:txBody>
      </p:sp>
    </p:spTree>
    <p:extLst>
      <p:ext uri="{BB962C8B-B14F-4D97-AF65-F5344CB8AC3E}">
        <p14:creationId xmlns:p14="http://schemas.microsoft.com/office/powerpoint/2010/main" val="4223852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Praxis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11589"/>
            <a:ext cx="8229600" cy="4951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Online-Ressourcen</a:t>
            </a:r>
          </a:p>
          <a:p>
            <a:r>
              <a:rPr lang="de-DE" sz="3000" dirty="0">
                <a:hlinkClick r:id="rId2"/>
              </a:rPr>
              <a:t>http://dizionari.corriere.it/dizionario_tedesco/</a:t>
            </a:r>
            <a:endParaRPr lang="de-DE" sz="3000" dirty="0"/>
          </a:p>
          <a:p>
            <a:r>
              <a:rPr lang="de-DE" sz="3000" dirty="0">
                <a:hlinkClick r:id="rId3"/>
              </a:rPr>
              <a:t>https://www.duden.de/</a:t>
            </a:r>
            <a:endParaRPr lang="de-DE" sz="3000" dirty="0"/>
          </a:p>
          <a:p>
            <a:r>
              <a:rPr lang="de-DE" sz="3000" dirty="0">
                <a:hlinkClick r:id="rId4"/>
              </a:rPr>
              <a:t>https://www.dwds.de/http:/</a:t>
            </a:r>
            <a:endParaRPr lang="de-DE" sz="3000" dirty="0">
              <a:hlinkClick r:id="rId5"/>
            </a:endParaRPr>
          </a:p>
          <a:p>
            <a:r>
              <a:rPr lang="de-DE" sz="3000" dirty="0">
                <a:hlinkClick r:id="rId5"/>
              </a:rPr>
              <a:t>dizionari.corriere.it/dizionario_italiano/</a:t>
            </a:r>
            <a:r>
              <a:rPr lang="de-DE" sz="3000" dirty="0"/>
              <a:t> (Sabatini/</a:t>
            </a:r>
            <a:r>
              <a:rPr lang="de-DE" sz="3000" dirty="0" err="1"/>
              <a:t>Coletti</a:t>
            </a:r>
            <a:r>
              <a:rPr lang="de-DE" sz="3000" dirty="0"/>
              <a:t>)</a:t>
            </a:r>
          </a:p>
          <a:p>
            <a:r>
              <a:rPr lang="it-IT" dirty="0">
                <a:hlinkClick r:id="rId6"/>
              </a:rPr>
              <a:t>https://dizionario.internazionale.it</a:t>
            </a:r>
            <a:r>
              <a:rPr lang="it-IT" sz="2800" dirty="0"/>
              <a:t> (De Mauro)</a:t>
            </a:r>
          </a:p>
          <a:p>
            <a:r>
              <a:rPr lang="de-DE" sz="3000" dirty="0">
                <a:hlinkClick r:id="rId7"/>
              </a:rPr>
              <a:t>http://www.treccani.it/vocabolario/</a:t>
            </a:r>
            <a:endParaRPr lang="de-DE" sz="3000" dirty="0"/>
          </a:p>
          <a:p>
            <a:r>
              <a:rPr lang="de-DE" sz="3000" dirty="0">
                <a:hlinkClick r:id="rId8"/>
              </a:rPr>
              <a:t>http://dizionari.corriere.it/dizionario_sinonimi_contrari/</a:t>
            </a:r>
            <a:endParaRPr lang="de-DE" sz="3000" dirty="0"/>
          </a:p>
          <a:p>
            <a:endParaRPr lang="de-DE" sz="3000" dirty="0"/>
          </a:p>
          <a:p>
            <a:endParaRPr lang="de-DE" sz="3000" dirty="0"/>
          </a:p>
          <a:p>
            <a:endParaRPr lang="de-DE" sz="3000" dirty="0"/>
          </a:p>
          <a:p>
            <a:pPr marL="0" indent="0">
              <a:buNone/>
            </a:pPr>
            <a:endParaRPr lang="de-DE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r>
              <a:rPr lang="de-DE" dirty="0"/>
              <a:t>Antonella </a:t>
            </a:r>
            <a:r>
              <a:rPr lang="de-DE" dirty="0" err="1"/>
              <a:t>Nardi</a:t>
            </a:r>
            <a:r>
              <a:rPr lang="de-DE" dirty="0"/>
              <a:t> – LM38 –  TPCI – WS 2021/22</a:t>
            </a:r>
          </a:p>
        </p:txBody>
      </p:sp>
    </p:spTree>
    <p:extLst>
      <p:ext uri="{BB962C8B-B14F-4D97-AF65-F5344CB8AC3E}">
        <p14:creationId xmlns:p14="http://schemas.microsoft.com/office/powerpoint/2010/main" val="925015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Praxis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 dirty="0"/>
              <a:t>Online-Ressourcen</a:t>
            </a:r>
          </a:p>
          <a:p>
            <a:r>
              <a:rPr lang="de-DE" sz="2800" u="sng" dirty="0">
                <a:hlinkClick r:id="rId2"/>
              </a:rPr>
              <a:t>http://www.linguee.de/deutsch-italienisch</a:t>
            </a:r>
            <a:r>
              <a:rPr lang="it-IT" sz="2800" dirty="0"/>
              <a:t> </a:t>
            </a:r>
          </a:p>
          <a:p>
            <a:r>
              <a:rPr lang="de-DE" sz="2800" u="sng" dirty="0">
                <a:hlinkClick r:id="rId3"/>
              </a:rPr>
              <a:t>http://context.reverso.net/traduzione/</a:t>
            </a:r>
            <a:endParaRPr lang="de-DE" sz="2800" u="sng" dirty="0"/>
          </a:p>
          <a:p>
            <a:r>
              <a:rPr lang="de-DE" sz="2800" u="sng" dirty="0">
                <a:hlinkClick r:id="rId4"/>
              </a:rPr>
              <a:t>http://it.bab.la/dizionario/tedesco-italiano/</a:t>
            </a:r>
            <a:endParaRPr lang="de-DE" sz="2800" u="sng" dirty="0"/>
          </a:p>
          <a:p>
            <a:endParaRPr lang="de-DE" sz="2800" u="sng" dirty="0"/>
          </a:p>
          <a:p>
            <a:r>
              <a:rPr lang="de-DE" sz="3000" dirty="0">
                <a:hlinkClick r:id="rId5"/>
              </a:rPr>
              <a:t>http://iate.europa.eu/switchLang.do?success=mainPage&amp;lang=it</a:t>
            </a:r>
            <a:endParaRPr lang="de-DE" sz="3000" dirty="0"/>
          </a:p>
          <a:p>
            <a:pPr marL="0" indent="0">
              <a:buNone/>
            </a:pPr>
            <a:endParaRPr lang="de-DE" sz="3000" dirty="0"/>
          </a:p>
          <a:p>
            <a:endParaRPr lang="de-DE" sz="3000" dirty="0"/>
          </a:p>
          <a:p>
            <a:pPr marL="0" indent="0">
              <a:buNone/>
            </a:pPr>
            <a:endParaRPr lang="de-DE" b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8229600" cy="365125"/>
          </a:xfrm>
        </p:spPr>
        <p:txBody>
          <a:bodyPr/>
          <a:lstStyle/>
          <a:p>
            <a:r>
              <a:rPr lang="de-DE" dirty="0"/>
              <a:t>Antonella </a:t>
            </a:r>
            <a:r>
              <a:rPr lang="de-DE" dirty="0" err="1"/>
              <a:t>Nardi</a:t>
            </a:r>
            <a:r>
              <a:rPr lang="de-DE" dirty="0"/>
              <a:t> – LM38 –  TPCI – WS 2021/22</a:t>
            </a:r>
          </a:p>
        </p:txBody>
      </p:sp>
    </p:spTree>
    <p:extLst>
      <p:ext uri="{BB962C8B-B14F-4D97-AF65-F5344CB8AC3E}">
        <p14:creationId xmlns:p14="http://schemas.microsoft.com/office/powerpoint/2010/main" val="1001115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175</Words>
  <Application>Microsoft Macintosh PowerPoint</Application>
  <PresentationFormat>Presentazione su schermo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di Office</vt:lpstr>
      <vt:lpstr>Übersetzungsrelevante  online-Ressourcen </vt:lpstr>
      <vt:lpstr>Praxis</vt:lpstr>
      <vt:lpstr>Praxis</vt:lpstr>
    </vt:vector>
  </TitlesOfParts>
  <Company>Università degli Studi di Macerata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Übersetzungsrelevante  online-Ressourcen </dc:title>
  <dc:creator>Antonella Nardi</dc:creator>
  <cp:lastModifiedBy>Antonella Nardi</cp:lastModifiedBy>
  <cp:revision>8</cp:revision>
  <dcterms:created xsi:type="dcterms:W3CDTF">2019-02-25T19:54:30Z</dcterms:created>
  <dcterms:modified xsi:type="dcterms:W3CDTF">2021-09-29T19:00:58Z</dcterms:modified>
</cp:coreProperties>
</file>