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03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692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07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510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897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7327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823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29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269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377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261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305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E7B82-750B-40CF-8A71-28B0A4529836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73097-0557-474E-BC05-62C1B761154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42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THE FUTURE</a:t>
            </a:r>
            <a:br>
              <a:rPr lang="en-US" dirty="0"/>
            </a:br>
            <a:r>
              <a:rPr lang="en-US" dirty="0"/>
              <a:t>Unit 19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en-US" b="1" dirty="0">
                <a:solidFill>
                  <a:srgbClr val="FF0000"/>
                </a:solidFill>
              </a:rPr>
              <a:t>PRESENT SIMPLE</a:t>
            </a:r>
            <a:r>
              <a:rPr lang="en-US" dirty="0"/>
              <a:t>: when we talk about </a:t>
            </a:r>
            <a:r>
              <a:rPr lang="en-US" b="1" dirty="0"/>
              <a:t>timetables, </a:t>
            </a:r>
            <a:r>
              <a:rPr lang="en-US" b="1" dirty="0" err="1"/>
              <a:t>programmes</a:t>
            </a:r>
            <a:r>
              <a:rPr lang="en-US" dirty="0"/>
              <a:t>, etc. (for public transport, cinemas, TV, Radio, etc.)</a:t>
            </a:r>
          </a:p>
          <a:p>
            <a:pPr marL="514350" indent="-514350">
              <a:buNone/>
            </a:pPr>
            <a:r>
              <a:rPr lang="en-US" dirty="0"/>
              <a:t>Ex: My train leaves at 11.30 , so I need to be at the station by 11.15. </a:t>
            </a:r>
          </a:p>
          <a:p>
            <a:pPr marL="514350" indent="-514350">
              <a:buNone/>
            </a:pPr>
            <a:r>
              <a:rPr lang="en-US" b="1" dirty="0">
                <a:solidFill>
                  <a:srgbClr val="FF0000"/>
                </a:solidFill>
              </a:rPr>
              <a:t>2) PRESENT CONTINUOUS</a:t>
            </a:r>
            <a:r>
              <a:rPr lang="en-US" dirty="0"/>
              <a:t>: when we talk about </a:t>
            </a:r>
            <a:r>
              <a:rPr lang="en-US" b="1" dirty="0"/>
              <a:t>arrangements</a:t>
            </a:r>
            <a:r>
              <a:rPr lang="en-US" dirty="0"/>
              <a:t> (</a:t>
            </a:r>
            <a:r>
              <a:rPr lang="en-US" dirty="0" err="1"/>
              <a:t>piani</a:t>
            </a:r>
            <a:r>
              <a:rPr lang="en-US" dirty="0"/>
              <a:t>)</a:t>
            </a:r>
          </a:p>
          <a:p>
            <a:pPr marL="514350" indent="-514350">
              <a:buNone/>
            </a:pPr>
            <a:r>
              <a:rPr lang="en-US" dirty="0"/>
              <a:t>Ex: I’m going to the theatre tomorrow.</a:t>
            </a:r>
          </a:p>
          <a:p>
            <a:pPr marL="514350" indent="-51435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74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THE FUTURE</a:t>
            </a:r>
            <a:br>
              <a:rPr lang="en-US" dirty="0"/>
            </a:br>
            <a:r>
              <a:rPr lang="en-US" dirty="0"/>
              <a:t>Unit 20</a:t>
            </a:r>
            <a:br>
              <a:rPr lang="en-US" dirty="0"/>
            </a:b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3) TO BE GOING TO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(a) when we talk about </a:t>
            </a:r>
            <a:r>
              <a:rPr lang="en-US" b="1" dirty="0"/>
              <a:t>decisions, intentions </a:t>
            </a:r>
            <a:r>
              <a:rPr lang="en-US" dirty="0"/>
              <a:t>(I have already decided to, I intend to do it)</a:t>
            </a:r>
          </a:p>
          <a:p>
            <a:pPr>
              <a:buNone/>
            </a:pPr>
            <a:r>
              <a:rPr lang="en-US" dirty="0"/>
              <a:t>Ex: She’s going to buy a new car.</a:t>
            </a:r>
          </a:p>
          <a:p>
            <a:pPr>
              <a:buNone/>
            </a:pPr>
            <a:r>
              <a:rPr lang="en-US" dirty="0"/>
              <a:t>(b) When </a:t>
            </a:r>
            <a:r>
              <a:rPr lang="en-US" b="1" dirty="0"/>
              <a:t>something is going to happen</a:t>
            </a:r>
          </a:p>
          <a:p>
            <a:pPr>
              <a:buNone/>
            </a:pPr>
            <a:r>
              <a:rPr lang="en-US" dirty="0"/>
              <a:t>Ex: Look at those black clouds!  It’s going to rain.</a:t>
            </a:r>
          </a:p>
          <a:p>
            <a:pPr>
              <a:buNone/>
            </a:pPr>
            <a:r>
              <a:rPr lang="en-US" dirty="0"/>
              <a:t>( C) when we </a:t>
            </a:r>
            <a:r>
              <a:rPr lang="en-US" b="1" dirty="0"/>
              <a:t>predict</a:t>
            </a:r>
            <a:r>
              <a:rPr lang="en-US" dirty="0"/>
              <a:t> future actions and situation</a:t>
            </a:r>
          </a:p>
          <a:p>
            <a:pPr>
              <a:buNone/>
            </a:pPr>
            <a:r>
              <a:rPr lang="en-US" dirty="0"/>
              <a:t>Ex: Those shoes are well-made.  They are going to last a long time.</a:t>
            </a:r>
          </a:p>
        </p:txBody>
      </p:sp>
    </p:spTree>
    <p:extLst>
      <p:ext uri="{BB962C8B-B14F-4D97-AF65-F5344CB8AC3E}">
        <p14:creationId xmlns:p14="http://schemas.microsoft.com/office/powerpoint/2010/main" val="242889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FUTURE</a:t>
            </a:r>
            <a:br>
              <a:rPr lang="en-US" dirty="0"/>
            </a:br>
            <a:r>
              <a:rPr lang="en-US" dirty="0"/>
              <a:t>Unit 21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4) WILL</a:t>
            </a:r>
            <a:r>
              <a:rPr lang="en-US" dirty="0"/>
              <a:t>: when we talk about </a:t>
            </a:r>
            <a:r>
              <a:rPr lang="en-US" b="1" dirty="0"/>
              <a:t>decisions </a:t>
            </a:r>
            <a:r>
              <a:rPr lang="en-US" dirty="0"/>
              <a:t>(I have just decided to, I announce my decision) </a:t>
            </a:r>
          </a:p>
          <a:p>
            <a:pPr>
              <a:buNone/>
            </a:pPr>
            <a:r>
              <a:rPr lang="en-US" dirty="0"/>
              <a:t>Ex: Oh, I’ve left the door open.  I’ll go and shut it.  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NOTE</a:t>
            </a:r>
            <a:r>
              <a:rPr lang="en-US" dirty="0"/>
              <a:t>: don’t use “WILL” to talk about what you decided </a:t>
            </a:r>
            <a:r>
              <a:rPr lang="en-US" b="1" dirty="0"/>
              <a:t>before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Ex: I’m going on holiday next Saturday (not I’ll go)</a:t>
            </a:r>
          </a:p>
        </p:txBody>
      </p:sp>
    </p:spTree>
    <p:extLst>
      <p:ext uri="{BB962C8B-B14F-4D97-AF65-F5344CB8AC3E}">
        <p14:creationId xmlns:p14="http://schemas.microsoft.com/office/powerpoint/2010/main" val="3619986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236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THE FUTURE Unit 19</vt:lpstr>
      <vt:lpstr> THE FUTURE Unit 20 </vt:lpstr>
      <vt:lpstr>FUTURE Unit 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19</dc:title>
  <dc:creator>n56v</dc:creator>
  <cp:lastModifiedBy>Antonella</cp:lastModifiedBy>
  <cp:revision>4</cp:revision>
  <dcterms:created xsi:type="dcterms:W3CDTF">2018-06-06T13:58:28Z</dcterms:created>
  <dcterms:modified xsi:type="dcterms:W3CDTF">2023-10-05T14:58:20Z</dcterms:modified>
</cp:coreProperties>
</file>