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D12E3C-FD20-47EA-86A5-C4D159E6D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855CDC3-5860-440E-9C03-6BB90816E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766F46C-DACF-4C5B-A5C0-0ECE2B1D7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60B6DB-2DA0-4810-8707-CB64BF945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17D64E-B0A3-4B77-999E-8FA56F337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62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0EE959-205B-47BA-AD60-CCC22F4E1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88BF303-0EA6-42AB-AD73-4A1C817B3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D059B5-89A5-4F38-9210-02BD19C81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415CB5-674B-48E1-9F3B-5F9E5581E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98B348-288C-4E49-85F7-68750409E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056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DFE8A72-5CF2-4F67-805B-C11B354F26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666A241-E906-481B-BD01-65359635D8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EAF7E8-32B3-4AC3-9CB6-122401113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02D119-B0F4-4537-9918-0D7FBB8DA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CC2847-143F-46F0-8920-E095EC335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658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C1B9A8-3F6F-4C3E-BF82-CE4343B81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DAA363-9864-4837-B5E4-12EF27F1B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BDAF44-46AD-4AB4-8142-8AB48FCB1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44E421-4230-40F0-BBE0-EFFD694AD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6E8246-7CCD-4BF9-BB3B-A958CB797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590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6C1B59-1CFC-4CA4-A08D-A26F8FE15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7C329F2-1B4E-4B17-B682-E8AAE6CA2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231D53-9BD7-4EDB-8A08-5C2E6DCD0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792592-D137-4351-AD71-4B626003D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B76280-4A11-4257-B7DB-F108F13D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01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34D839-6FC8-4DA4-90E4-D0C1DDBC7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CD4606-CCC3-4933-B8EA-6EA90A337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50DE4C9-5DB3-4E97-942D-DB199B27C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26CCE1-CBFC-41E4-82A0-0B5B9B6E9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539FECF-8098-4EB6-A6DE-7AEFD36D8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D8D97CB-D743-4423-BEFC-6F30B9C6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2954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175779-3DEF-4E42-8549-623BA1C3A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E26197-2C90-402B-9785-40AECEDBF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B9764A-ECA7-41DC-8DB1-1939BC3FC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165C76F-22A0-43A2-99F1-4923078F5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F7084AF-9E8A-4B67-A280-B7E83C391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E7DF034-7EA6-4F03-B082-B184B25C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2CEA956-4D1C-4DA2-B89B-44F40F1C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1E5B169-6D43-48F5-9B4D-FBBB6AA53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418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69CD92-9173-48F7-8B57-A270C806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AA2EB1C-B483-47AA-8420-99396D00C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E1835A8-B58F-48DF-828D-C94BA1722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4CABCA9-7B5A-40E2-897C-A5907BA2F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550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9D4F42-EDF6-4360-B499-A44032BD6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BD017D3-FD39-42F6-AA32-E3F1C7EB0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FC18C6B-EF11-4734-8EAE-17CCB6A85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217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BD28AD-D257-4B4F-BA9C-54FD407D5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58E142-F40E-4B97-A3B9-D7AE740C0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FC86D71-E0F8-4304-B564-3F1267536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091B11-A12C-42A9-B69F-80C10FFF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C0B7D82-499C-4D24-8A6B-513C62B09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F05370-13DA-4E86-A9CB-F5B10D65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609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B8BE80-5A2B-43FB-9ED4-7F222A0A4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D85131D-2C8E-4B4C-AF50-CD5CE5CA2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8AE5AB6-1A02-4AA5-9A8F-1020E334A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453D85-B889-4648-A34D-FA6A79883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96C254A-A185-4896-BDE6-98D5D983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1E06FC3-CC1A-4F54-91B4-170B44BC5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77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65D6966-013B-4D8E-8A68-A8491DBAC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200C492-27C7-41CD-815A-3E1DE2528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441985-0596-4778-AD78-B0048C48CC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049D0F-530D-4868-A491-6DE6805BD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DDEC71-3567-4653-805F-FC5E584B8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78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hcgYgx7aAA&amp;pp=ygUocGlhZ2V0J3Mgc3RhZ2VzIG9mIGNvZ25pdGl2ZSBkZXZlbG9wbWVudA%3D%3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35EE0B-8507-4AB1-98DB-0FA8AB408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sz="3100">
                <a:hlinkClick r:id="rId2"/>
              </a:rPr>
            </a:br>
            <a:r>
              <a:rPr lang="it-IT" sz="3100">
                <a:hlinkClick r:id="rId2"/>
              </a:rPr>
              <a:t>https</a:t>
            </a:r>
            <a:r>
              <a:rPr lang="it-IT" sz="3100" dirty="0">
                <a:hlinkClick r:id="rId2"/>
              </a:rPr>
              <a:t>://www.youtube.com/watch?v=IhcgYgx7aAA&amp;pp=ygUocGlhZ2V0J3Mgc3RhZ2VzIG9mIGNvZ25pdGl2ZSBkZXZlbG9wbWVudA%3D%3D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4C0C10-3EA1-4FA7-B9CE-93289A5B4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cognitive development has 3 stages.  True  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sensory motor stage ranges from birth to the age of three.  True 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sensory-motor stage we develop our four senses.  True 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four months old we can understand that </a:t>
            </a:r>
            <a:r>
              <a:rPr lang="en-US" sz="180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objects exist </a:t>
            </a:r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 if we don’t see them.  True 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this phase we can be defined egocentric.  True  False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this stage we begin to understand the symbolic aspect of things. True 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this phase we are no more egocentric.  True  False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Logic is the main characteristic we develop at this stage.  True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the concrete operational stage, we are able to take someone else’s point of view.  True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the operational stage we are able to reason in a deductive way and understand our identity and morality.  True  False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Younger children and children do the same types of mistakes.  True 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98278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Times New Roman</vt:lpstr>
      <vt:lpstr>Tema di Office</vt:lpstr>
      <vt:lpstr> https://www.youtube.com/watch?v=IhcgYgx7aAA&amp;pp=ygUocGlhZ2V0J3Mgc3RhZ2VzIG9mIGNvZ25pdGl2ZSBkZXZlbG9wbWVudA%3D%3D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Aula</dc:creator>
  <cp:lastModifiedBy> </cp:lastModifiedBy>
  <cp:revision>3</cp:revision>
  <dcterms:created xsi:type="dcterms:W3CDTF">2024-03-20T13:51:10Z</dcterms:created>
  <dcterms:modified xsi:type="dcterms:W3CDTF">2024-03-21T07:18:37Z</dcterms:modified>
</cp:coreProperties>
</file>