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0ABE79-86A1-45B1-D0E2-A86ECCCA1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983E9A8-7366-E1AB-B971-0F42EFE27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DA8FEA-ACC6-1CC5-65F4-81F30AE04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5FF9F1-B227-215C-A3A3-C5738588C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27A4E1-FAC8-0AD0-BE0B-23168374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23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CFA350-92A1-950E-7F62-6D77E3498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B1953C1-D09C-690B-A637-EA5C00413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281BD4-000B-997F-73E0-CA86F68D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AA68B4-B0ED-568A-C78A-FB5EB8164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BC72D8-D1C1-4482-84C9-47D3DE4E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15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9C2945C-BE19-D748-807F-A0A288A76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B45A0CE-EE39-10F2-BDF9-BF8ABDCD9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6F08EF-EECA-39C4-D935-1783AD4F1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6F656C-9214-C20E-4164-08EA87809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728E4C-3570-1FFF-D098-7EB328FC1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038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799762-AB29-1EEC-CC66-09BB8C1A4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634D1F-DFEB-4FF7-092C-0F6860183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BBD21D-009E-3436-7C10-33DF1AA13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057C92-11B8-9A00-3C04-09652A3C9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4EB659-398A-801A-97AE-4FDD92EE8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812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0EA87A-492B-89A6-6738-20B29B5F9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24F99D5-F47C-9233-BC0F-5B2E96941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4260F8-6649-082E-5CDA-7589A0D90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9EDC11-7C5B-8C72-2847-66A14DCED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F8A0BD-A2B6-3638-3FCF-1CC776138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2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BC9212-C580-4039-7C19-4A3E9A914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83EBFB-6DD0-68DC-0E6F-9FB52D5AF3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877159-8703-4D0D-2B86-4CB682031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B625B3F-315B-E51D-6A04-255A059B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385B3C-020C-BEF6-FFE8-010672303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FC6E5C-55D5-9725-B989-126019F7D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983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13E4FE-0512-E5C4-5EC0-F01B6DF06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10EF4C4-0D75-4B85-0846-D510671B5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B6F8F4-5588-DBEA-7393-31F166A731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BCA6CC5-C8B0-44C1-13F8-047A99F02F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C5C7F58-6CF7-23F5-B394-36176D1B88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F654E2F-E309-776E-BDF1-9B2434124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E223F7C-F6F1-51E4-422C-C03F2D32A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96CFFD-889D-7F1D-EEA0-E3598EB56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720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EB766A-5061-E35B-DF73-73DB5B3EA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C962DE-51AA-E9D4-3702-1A44EF1F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45E1370-85E2-E05C-FD93-99EA4805D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1F7A7B3-0FF8-6B92-F9BC-DB5585EF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832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1CB5665-39B8-E04A-96DF-AC9F814BA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32A0E65-25DD-F114-9109-401B3DFE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0DB9AE2-40D8-0D4D-D818-F2C691D34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595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71466F-FF00-5AF4-05DF-BA146F10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5B3019-1E53-740B-D9FF-F01F6DA9A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7DAFEB3-F598-3AF1-30B0-1D925260E1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C72D248-0794-0447-126F-126554BAF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4EE1CE-B5F5-62B5-8D63-7B09329A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EA77101-F393-7CFE-9D21-67AF271A0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1556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168213-1C03-5595-7BD4-666236A70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3976B0B-1D54-2B12-9BA7-4E6F770E6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46C4E5-B9D4-AB07-A091-7CD187046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9BBD569-5BD8-9375-AEE7-6CDCF260D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EC846BD-3437-A02A-D29C-A8102221E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119E2D3-1941-C80E-4786-91B091C8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9328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7E57B75-F2A5-1EF3-0A17-2CEA06F76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BC5E4FD-1524-E794-3851-5854FDB19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DCDAE3E-DCD8-4454-CEC6-8BD48C4B4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CA1E-B453-476B-9C84-38540199116F}" type="datetimeFigureOut">
              <a:rPr lang="it-IT" smtClean="0"/>
              <a:t>10/03/2024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E8BBC0-5CE9-7CB3-004E-48778F488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FBCA16-C327-966B-CC2F-F5A93D43BA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227AA-AB5C-4C8D-80BF-7BE9F55C25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62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A6F814-8A26-0E23-3A1C-C71BAF4BE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Wheel of </a:t>
            </a:r>
            <a:r>
              <a:rPr lang="it-IT" sz="3200" dirty="0" err="1"/>
              <a:t>emotions</a:t>
            </a:r>
            <a:r>
              <a:rPr lang="it-IT" sz="3200" dirty="0"/>
              <a:t> – video – multiple </a:t>
            </a:r>
            <a:r>
              <a:rPr lang="it-IT" sz="3200" dirty="0" err="1"/>
              <a:t>choice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374966-0307-8855-2AEC-7C49ED0B5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t-IT" dirty="0"/>
              <a:t>The </a:t>
            </a:r>
            <a:r>
              <a:rPr lang="it-IT" dirty="0" err="1"/>
              <a:t>answer</a:t>
            </a:r>
            <a:r>
              <a:rPr lang="it-IT" dirty="0"/>
              <a:t> to ‘How are </a:t>
            </a:r>
            <a:r>
              <a:rPr lang="it-IT" dirty="0" err="1"/>
              <a:t>you</a:t>
            </a:r>
            <a:r>
              <a:rPr lang="it-IT" dirty="0"/>
              <a:t> feeling </a:t>
            </a:r>
            <a:r>
              <a:rPr lang="it-IT" dirty="0" err="1"/>
              <a:t>today</a:t>
            </a:r>
            <a:r>
              <a:rPr lang="it-IT" dirty="0"/>
              <a:t>?’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always</a:t>
            </a:r>
            <a:r>
              <a:rPr lang="it-IT" dirty="0"/>
              <a:t> an easy </a:t>
            </a:r>
            <a:r>
              <a:rPr lang="it-IT" dirty="0" err="1"/>
              <a:t>answer</a:t>
            </a:r>
            <a:r>
              <a:rPr lang="it-IT" dirty="0"/>
              <a:t>. True  False</a:t>
            </a:r>
          </a:p>
          <a:p>
            <a:pPr marL="514350" indent="-514350">
              <a:buAutoNum type="arabicPeriod"/>
            </a:pPr>
            <a:r>
              <a:rPr lang="it-IT" dirty="0" err="1"/>
              <a:t>Identifying</a:t>
            </a:r>
            <a:r>
              <a:rPr lang="it-IT" dirty="0"/>
              <a:t> </a:t>
            </a:r>
            <a:r>
              <a:rPr lang="it-IT" dirty="0" err="1"/>
              <a:t>emotions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an easy </a:t>
            </a:r>
            <a:r>
              <a:rPr lang="it-IT" dirty="0" err="1"/>
              <a:t>question</a:t>
            </a:r>
            <a:r>
              <a:rPr lang="it-IT" dirty="0"/>
              <a:t>. True  False</a:t>
            </a:r>
          </a:p>
          <a:p>
            <a:pPr marL="514350" indent="-514350">
              <a:buAutoNum type="arabicPeriod"/>
            </a:pPr>
            <a:r>
              <a:rPr lang="it-IT" dirty="0"/>
              <a:t>The core </a:t>
            </a:r>
            <a:r>
              <a:rPr lang="it-IT" dirty="0" err="1"/>
              <a:t>emotions</a:t>
            </a:r>
            <a:r>
              <a:rPr lang="it-IT" dirty="0"/>
              <a:t> </a:t>
            </a:r>
            <a:r>
              <a:rPr lang="it-IT" dirty="0" err="1"/>
              <a:t>identified</a:t>
            </a:r>
            <a:r>
              <a:rPr lang="it-IT" dirty="0"/>
              <a:t> in the </a:t>
            </a:r>
            <a:r>
              <a:rPr lang="it-IT" dirty="0" err="1"/>
              <a:t>wheel</a:t>
            </a:r>
            <a:r>
              <a:rPr lang="it-IT" dirty="0"/>
              <a:t> of </a:t>
            </a:r>
            <a:r>
              <a:rPr lang="it-IT" dirty="0" err="1"/>
              <a:t>emotions</a:t>
            </a:r>
            <a:r>
              <a:rPr lang="it-IT" dirty="0"/>
              <a:t> are 8.  True  False</a:t>
            </a:r>
          </a:p>
          <a:p>
            <a:pPr marL="514350" indent="-514350">
              <a:buAutoNum type="arabicPeriod"/>
            </a:pPr>
            <a:r>
              <a:rPr lang="it-IT" dirty="0"/>
              <a:t>Robert </a:t>
            </a:r>
            <a:r>
              <a:rPr lang="it-IT" dirty="0" err="1"/>
              <a:t>Plutchik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an American </a:t>
            </a:r>
            <a:r>
              <a:rPr lang="it-IT" dirty="0" err="1"/>
              <a:t>neurologist</a:t>
            </a:r>
            <a:r>
              <a:rPr lang="it-IT" dirty="0"/>
              <a:t>.  True  False</a:t>
            </a:r>
          </a:p>
          <a:p>
            <a:pPr marL="514350" indent="-514350">
              <a:buAutoNum type="arabicPeriod"/>
            </a:pPr>
            <a:r>
              <a:rPr lang="it-IT" dirty="0"/>
              <a:t>He </a:t>
            </a:r>
            <a:r>
              <a:rPr lang="it-IT" dirty="0" err="1"/>
              <a:t>created</a:t>
            </a:r>
            <a:r>
              <a:rPr lang="it-IT" dirty="0"/>
              <a:t> the </a:t>
            </a:r>
            <a:r>
              <a:rPr lang="it-IT" dirty="0" err="1"/>
              <a:t>wheel</a:t>
            </a:r>
            <a:r>
              <a:rPr lang="it-IT" dirty="0"/>
              <a:t> of </a:t>
            </a:r>
            <a:r>
              <a:rPr lang="it-IT" dirty="0" err="1"/>
              <a:t>emotions</a:t>
            </a:r>
            <a:r>
              <a:rPr lang="it-IT" dirty="0"/>
              <a:t> in 1918.  True  False</a:t>
            </a:r>
          </a:p>
          <a:p>
            <a:pPr marL="514350" indent="-514350">
              <a:buAutoNum type="arabicPeriod"/>
            </a:pPr>
            <a:r>
              <a:rPr lang="it-IT" dirty="0" err="1"/>
              <a:t>Plutchik</a:t>
            </a:r>
            <a:r>
              <a:rPr lang="it-IT" dirty="0"/>
              <a:t> </a:t>
            </a:r>
            <a:r>
              <a:rPr lang="it-IT" dirty="0" err="1"/>
              <a:t>stated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experience</a:t>
            </a:r>
            <a:r>
              <a:rPr lang="it-IT" dirty="0"/>
              <a:t> 8 </a:t>
            </a:r>
            <a:r>
              <a:rPr lang="it-IT" dirty="0" err="1"/>
              <a:t>primary</a:t>
            </a:r>
            <a:r>
              <a:rPr lang="it-IT" dirty="0"/>
              <a:t> </a:t>
            </a:r>
            <a:r>
              <a:rPr lang="it-IT" dirty="0" err="1"/>
              <a:t>emotions</a:t>
            </a:r>
            <a:r>
              <a:rPr lang="it-IT" dirty="0"/>
              <a:t>.  True  False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03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98EF88-C822-F774-5A72-94F6A8A08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Wheel of </a:t>
            </a:r>
            <a:r>
              <a:rPr lang="it-IT" sz="2800" dirty="0" err="1"/>
              <a:t>emotions</a:t>
            </a:r>
            <a:r>
              <a:rPr lang="it-IT" sz="2800" dirty="0"/>
              <a:t> – video – multiple </a:t>
            </a:r>
            <a:r>
              <a:rPr lang="it-IT" sz="2800"/>
              <a:t>choice</a:t>
            </a:r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6D0536-D790-11B8-9E0F-82DBEB8EE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t-IT" dirty="0"/>
              <a:t>The </a:t>
            </a:r>
            <a:r>
              <a:rPr lang="it-IT" dirty="0" err="1"/>
              <a:t>opposing</a:t>
            </a:r>
            <a:r>
              <a:rPr lang="it-IT" dirty="0"/>
              <a:t> </a:t>
            </a:r>
            <a:r>
              <a:rPr lang="it-IT" dirty="0" err="1"/>
              <a:t>emotion</a:t>
            </a:r>
            <a:r>
              <a:rPr lang="it-IT" dirty="0"/>
              <a:t> of </a:t>
            </a:r>
            <a:r>
              <a:rPr lang="it-IT" dirty="0" err="1"/>
              <a:t>joy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sadness</a:t>
            </a:r>
            <a:r>
              <a:rPr lang="it-IT" dirty="0"/>
              <a:t>.  True  False</a:t>
            </a:r>
          </a:p>
          <a:p>
            <a:pPr marL="514350" indent="-514350">
              <a:buAutoNum type="arabicPeriod"/>
            </a:pPr>
            <a:r>
              <a:rPr lang="it-IT" dirty="0"/>
              <a:t>The </a:t>
            </a:r>
            <a:r>
              <a:rPr lang="it-IT" dirty="0" err="1"/>
              <a:t>opposing</a:t>
            </a:r>
            <a:r>
              <a:rPr lang="it-IT" dirty="0"/>
              <a:t> </a:t>
            </a:r>
            <a:r>
              <a:rPr lang="it-IT" dirty="0" err="1"/>
              <a:t>emotion</a:t>
            </a:r>
            <a:r>
              <a:rPr lang="it-IT" dirty="0"/>
              <a:t> of </a:t>
            </a:r>
            <a:r>
              <a:rPr lang="it-IT" dirty="0" err="1"/>
              <a:t>fear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surprise</a:t>
            </a:r>
            <a:r>
              <a:rPr lang="it-IT" dirty="0"/>
              <a:t>.  True  False</a:t>
            </a:r>
          </a:p>
          <a:p>
            <a:pPr marL="514350" indent="-514350">
              <a:buAutoNum type="arabicPeriod"/>
            </a:pPr>
            <a:r>
              <a:rPr lang="it-IT" dirty="0"/>
              <a:t>In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each</a:t>
            </a:r>
            <a:r>
              <a:rPr lang="it-IT" dirty="0"/>
              <a:t> </a:t>
            </a:r>
            <a:r>
              <a:rPr lang="it-IT" dirty="0" err="1"/>
              <a:t>emotion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another</a:t>
            </a:r>
            <a:r>
              <a:rPr lang="it-IT" dirty="0"/>
              <a:t> </a:t>
            </a:r>
            <a:r>
              <a:rPr lang="it-IT" dirty="0" err="1"/>
              <a:t>emotion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combines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adjoining</a:t>
            </a:r>
            <a:r>
              <a:rPr lang="it-IT" dirty="0"/>
              <a:t> </a:t>
            </a:r>
            <a:r>
              <a:rPr lang="it-IT" dirty="0" err="1"/>
              <a:t>emotions</a:t>
            </a:r>
            <a:r>
              <a:rPr lang="it-IT" dirty="0"/>
              <a:t>. True  False</a:t>
            </a:r>
          </a:p>
          <a:p>
            <a:pPr marL="514350" indent="-514350">
              <a:buAutoNum type="arabicPeriod"/>
            </a:pP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anticipation</a:t>
            </a:r>
            <a:r>
              <a:rPr lang="it-IT" dirty="0"/>
              <a:t> and </a:t>
            </a:r>
            <a:r>
              <a:rPr lang="it-IT" dirty="0" err="1"/>
              <a:t>joy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aggressiveness</a:t>
            </a:r>
            <a:r>
              <a:rPr lang="it-IT" dirty="0"/>
              <a:t>.  True  False  </a:t>
            </a:r>
          </a:p>
          <a:p>
            <a:pPr marL="514350" indent="-514350">
              <a:buAutoNum type="arabicPeriod"/>
            </a:pP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joy</a:t>
            </a:r>
            <a:r>
              <a:rPr lang="it-IT" dirty="0"/>
              <a:t> and trust </a:t>
            </a:r>
            <a:r>
              <a:rPr lang="it-IT" dirty="0" err="1"/>
              <a:t>is</a:t>
            </a:r>
            <a:r>
              <a:rPr lang="it-IT" dirty="0"/>
              <a:t> love.  True  False  </a:t>
            </a:r>
          </a:p>
          <a:p>
            <a:pPr marL="514350" indent="-514350">
              <a:buAutoNum type="arabicPeriod"/>
            </a:pPr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also</a:t>
            </a:r>
            <a:r>
              <a:rPr lang="it-IT" dirty="0"/>
              <a:t> degrees of </a:t>
            </a:r>
            <a:r>
              <a:rPr lang="it-IT" dirty="0" err="1"/>
              <a:t>emotions</a:t>
            </a:r>
            <a:r>
              <a:rPr lang="it-IT" dirty="0"/>
              <a:t>.  True  False</a:t>
            </a:r>
          </a:p>
          <a:p>
            <a:pPr marL="514350" indent="-514350">
              <a:buAutoNum type="arabicPeriod"/>
            </a:pPr>
            <a:r>
              <a:rPr lang="it-IT" dirty="0"/>
              <a:t>For trust </a:t>
            </a:r>
            <a:r>
              <a:rPr lang="it-IT" dirty="0" err="1"/>
              <a:t>you</a:t>
            </a:r>
            <a:r>
              <a:rPr lang="it-IT" dirty="0"/>
              <a:t> can go from </a:t>
            </a:r>
            <a:r>
              <a:rPr lang="it-IT" dirty="0" err="1"/>
              <a:t>acceptance</a:t>
            </a:r>
            <a:r>
              <a:rPr lang="it-IT" dirty="0"/>
              <a:t> to </a:t>
            </a:r>
            <a:r>
              <a:rPr lang="it-IT" dirty="0" err="1"/>
              <a:t>admiration</a:t>
            </a:r>
            <a:r>
              <a:rPr lang="it-IT" dirty="0"/>
              <a:t>.  True  False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57041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163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Wheel of emotions – video – multiple choice</vt:lpstr>
      <vt:lpstr>Wheel of emotions – video – multiple choice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Wheel of emotions – video – multiple choise</dc:title>
  <dc:creator>Antonella</dc:creator>
  <cp:lastModifiedBy>Antonella</cp:lastModifiedBy>
  <cp:revision>2</cp:revision>
  <dcterms:created xsi:type="dcterms:W3CDTF">2024-03-09T17:56:33Z</dcterms:created>
  <dcterms:modified xsi:type="dcterms:W3CDTF">2024-03-10T07:01:22Z</dcterms:modified>
</cp:coreProperties>
</file>