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17" r:id="rId5"/>
    <p:sldId id="307" r:id="rId6"/>
    <p:sldId id="308" r:id="rId7"/>
    <p:sldId id="310" r:id="rId8"/>
    <p:sldId id="330" r:id="rId9"/>
    <p:sldId id="331" r:id="rId10"/>
    <p:sldId id="278" r:id="rId11"/>
    <p:sldId id="320" r:id="rId12"/>
    <p:sldId id="321" r:id="rId13"/>
    <p:sldId id="322" r:id="rId14"/>
    <p:sldId id="309" r:id="rId15"/>
    <p:sldId id="318" r:id="rId16"/>
    <p:sldId id="319" r:id="rId17"/>
    <p:sldId id="323" r:id="rId18"/>
    <p:sldId id="263" r:id="rId19"/>
    <p:sldId id="311" r:id="rId20"/>
    <p:sldId id="324" r:id="rId21"/>
    <p:sldId id="325" r:id="rId22"/>
    <p:sldId id="326" r:id="rId23"/>
    <p:sldId id="327" r:id="rId24"/>
    <p:sldId id="329" r:id="rId25"/>
    <p:sldId id="304" r:id="rId2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A58"/>
    <a:srgbClr val="505A47"/>
    <a:srgbClr val="D1D8B7"/>
    <a:srgbClr val="A09D79"/>
    <a:srgbClr val="AD5C4D"/>
    <a:srgbClr val="543E35"/>
    <a:srgbClr val="637700"/>
    <a:srgbClr val="FFF4ED"/>
    <a:srgbClr val="5E6A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4" autoAdjust="0"/>
    <p:restoredTop sz="95405" autoAdjust="0"/>
  </p:normalViewPr>
  <p:slideViewPr>
    <p:cSldViewPr snapToGrid="0">
      <p:cViewPr varScale="1">
        <p:scale>
          <a:sx n="102" d="100"/>
          <a:sy n="102" d="100"/>
        </p:scale>
        <p:origin x="708" y="84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82" d="100"/>
          <a:sy n="82" d="100"/>
        </p:scale>
        <p:origin x="394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.venditti@studenti.unimc.it" userId="f3195514-6ab9-4cae-bc60-e7083c88eb4b" providerId="ADAL" clId="{09C67CE2-480B-4C3D-B539-7B5BFC5CDDAA}"/>
    <pc:docChg chg="undo redo custSel addSld delSld modSld sldOrd">
      <pc:chgData name="s.venditti@studenti.unimc.it" userId="f3195514-6ab9-4cae-bc60-e7083c88eb4b" providerId="ADAL" clId="{09C67CE2-480B-4C3D-B539-7B5BFC5CDDAA}" dt="2025-10-29T10:49:26.979" v="7519" actId="20577"/>
      <pc:docMkLst>
        <pc:docMk/>
      </pc:docMkLst>
      <pc:sldChg chg="addSp delSp modSp mod modClrScheme chgLayout">
        <pc:chgData name="s.venditti@studenti.unimc.it" userId="f3195514-6ab9-4cae-bc60-e7083c88eb4b" providerId="ADAL" clId="{09C67CE2-480B-4C3D-B539-7B5BFC5CDDAA}" dt="2025-10-28T18:40:48.873" v="6609" actId="1076"/>
        <pc:sldMkLst>
          <pc:docMk/>
          <pc:sldMk cId="1096717490" sldId="263"/>
        </pc:sldMkLst>
        <pc:spChg chg="add del mod ord">
          <ac:chgData name="s.venditti@studenti.unimc.it" userId="f3195514-6ab9-4cae-bc60-e7083c88eb4b" providerId="ADAL" clId="{09C67CE2-480B-4C3D-B539-7B5BFC5CDDAA}" dt="2025-10-28T18:40:35.013" v="6608" actId="931"/>
          <ac:spMkLst>
            <pc:docMk/>
            <pc:sldMk cId="1096717490" sldId="263"/>
            <ac:spMk id="2" creationId="{7F779374-C047-1EFB-5B2E-F45AB1ACC598}"/>
          </ac:spMkLst>
        </pc:spChg>
        <pc:spChg chg="add del mod ord">
          <ac:chgData name="s.venditti@studenti.unimc.it" userId="f3195514-6ab9-4cae-bc60-e7083c88eb4b" providerId="ADAL" clId="{09C67CE2-480B-4C3D-B539-7B5BFC5CDDAA}" dt="2025-10-28T18:40:17.723" v="6605" actId="478"/>
          <ac:spMkLst>
            <pc:docMk/>
            <pc:sldMk cId="1096717490" sldId="263"/>
            <ac:spMk id="3" creationId="{53249C58-24F9-F105-08B4-F043C5CE413C}"/>
          </ac:spMkLst>
        </pc:spChg>
        <pc:spChg chg="add del mod">
          <ac:chgData name="s.venditti@studenti.unimc.it" userId="f3195514-6ab9-4cae-bc60-e7083c88eb4b" providerId="ADAL" clId="{09C67CE2-480B-4C3D-B539-7B5BFC5CDDAA}" dt="2025-10-28T17:42:20.779" v="1935" actId="478"/>
          <ac:spMkLst>
            <pc:docMk/>
            <pc:sldMk cId="1096717490" sldId="263"/>
            <ac:spMk id="3" creationId="{5EACF090-0F1E-5741-742C-DFAA4559F213}"/>
          </ac:spMkLst>
        </pc:spChg>
        <pc:spChg chg="mod ord">
          <ac:chgData name="s.venditti@studenti.unimc.it" userId="f3195514-6ab9-4cae-bc60-e7083c88eb4b" providerId="ADAL" clId="{09C67CE2-480B-4C3D-B539-7B5BFC5CDDAA}" dt="2025-10-28T18:40:48.873" v="6609" actId="1076"/>
          <ac:spMkLst>
            <pc:docMk/>
            <pc:sldMk cId="1096717490" sldId="263"/>
            <ac:spMk id="11" creationId="{2A3D95EF-8A67-7F71-37EF-9EB02511B163}"/>
          </ac:spMkLst>
        </pc:spChg>
        <pc:spChg chg="del">
          <ac:chgData name="s.venditti@studenti.unimc.it" userId="f3195514-6ab9-4cae-bc60-e7083c88eb4b" providerId="ADAL" clId="{09C67CE2-480B-4C3D-B539-7B5BFC5CDDAA}" dt="2025-10-28T17:42:16.816" v="1934" actId="478"/>
          <ac:spMkLst>
            <pc:docMk/>
            <pc:sldMk cId="1096717490" sldId="263"/>
            <ac:spMk id="15" creationId="{C7846849-DC0A-EE3B-2E5E-D669EC1273D6}"/>
          </ac:spMkLst>
        </pc:spChg>
        <pc:picChg chg="add mod ord">
          <ac:chgData name="s.venditti@studenti.unimc.it" userId="f3195514-6ab9-4cae-bc60-e7083c88eb4b" providerId="ADAL" clId="{09C67CE2-480B-4C3D-B539-7B5BFC5CDDAA}" dt="2025-10-28T18:40:35.013" v="6608" actId="931"/>
          <ac:picMkLst>
            <pc:docMk/>
            <pc:sldMk cId="1096717490" sldId="263"/>
            <ac:picMk id="4" creationId="{A871EC39-A212-6220-9034-68D858F9894F}"/>
          </ac:picMkLst>
        </pc:picChg>
      </pc:sldChg>
      <pc:sldChg chg="addSp delSp modSp mod">
        <pc:chgData name="s.venditti@studenti.unimc.it" userId="f3195514-6ab9-4cae-bc60-e7083c88eb4b" providerId="ADAL" clId="{09C67CE2-480B-4C3D-B539-7B5BFC5CDDAA}" dt="2025-10-29T10:25:07.783" v="7422" actId="20577"/>
        <pc:sldMkLst>
          <pc:docMk/>
          <pc:sldMk cId="520000563" sldId="278"/>
        </pc:sldMkLst>
        <pc:spChg chg="mod">
          <ac:chgData name="s.venditti@studenti.unimc.it" userId="f3195514-6ab9-4cae-bc60-e7083c88eb4b" providerId="ADAL" clId="{09C67CE2-480B-4C3D-B539-7B5BFC5CDDAA}" dt="2025-10-29T10:25:07.783" v="7422" actId="20577"/>
          <ac:spMkLst>
            <pc:docMk/>
            <pc:sldMk cId="520000563" sldId="278"/>
            <ac:spMk id="3" creationId="{61377AF6-2477-81EC-D1BC-43FD72DF18F6}"/>
          </ac:spMkLst>
        </pc:spChg>
        <pc:spChg chg="add mod">
          <ac:chgData name="s.venditti@studenti.unimc.it" userId="f3195514-6ab9-4cae-bc60-e7083c88eb4b" providerId="ADAL" clId="{09C67CE2-480B-4C3D-B539-7B5BFC5CDDAA}" dt="2025-10-28T18:36:47.406" v="6601" actId="1076"/>
          <ac:spMkLst>
            <pc:docMk/>
            <pc:sldMk cId="520000563" sldId="278"/>
            <ac:spMk id="4" creationId="{4C0346EF-A209-7513-D80B-67595F9C933E}"/>
          </ac:spMkLst>
        </pc:spChg>
        <pc:spChg chg="add del mod">
          <ac:chgData name="s.venditti@studenti.unimc.it" userId="f3195514-6ab9-4cae-bc60-e7083c88eb4b" providerId="ADAL" clId="{09C67CE2-480B-4C3D-B539-7B5BFC5CDDAA}" dt="2025-10-28T18:34:40.514" v="6570" actId="931"/>
          <ac:spMkLst>
            <pc:docMk/>
            <pc:sldMk cId="520000563" sldId="278"/>
            <ac:spMk id="5" creationId="{D0CCE0F6-9D43-4276-DDB9-7D32CC7E56A5}"/>
          </ac:spMkLst>
        </pc:spChg>
        <pc:spChg chg="del">
          <ac:chgData name="s.venditti@studenti.unimc.it" userId="f3195514-6ab9-4cae-bc60-e7083c88eb4b" providerId="ADAL" clId="{09C67CE2-480B-4C3D-B539-7B5BFC5CDDAA}" dt="2025-10-28T18:01:49.517" v="3987" actId="478"/>
          <ac:spMkLst>
            <pc:docMk/>
            <pc:sldMk cId="520000563" sldId="278"/>
            <ac:spMk id="11" creationId="{000EBDF4-3413-FCF9-2E25-9A254A61F23E}"/>
          </ac:spMkLst>
        </pc:spChg>
        <pc:picChg chg="add mod ord">
          <ac:chgData name="s.venditti@studenti.unimc.it" userId="f3195514-6ab9-4cae-bc60-e7083c88eb4b" providerId="ADAL" clId="{09C67CE2-480B-4C3D-B539-7B5BFC5CDDAA}" dt="2025-10-28T18:34:40.514" v="6570" actId="931"/>
          <ac:picMkLst>
            <pc:docMk/>
            <pc:sldMk cId="520000563" sldId="278"/>
            <ac:picMk id="2" creationId="{3F7A92ED-8913-15BD-643F-FF03A711B822}"/>
          </ac:picMkLst>
        </pc:picChg>
        <pc:picChg chg="del mod">
          <ac:chgData name="s.venditti@studenti.unimc.it" userId="f3195514-6ab9-4cae-bc60-e7083c88eb4b" providerId="ADAL" clId="{09C67CE2-480B-4C3D-B539-7B5BFC5CDDAA}" dt="2025-10-28T18:02:01.120" v="3989" actId="478"/>
          <ac:picMkLst>
            <pc:docMk/>
            <pc:sldMk cId="520000563" sldId="278"/>
            <ac:picMk id="4" creationId="{0DEBEDD0-2C97-CD36-23CF-99F082806824}"/>
          </ac:picMkLst>
        </pc:picChg>
      </pc:sldChg>
      <pc:sldChg chg="modSp mod">
        <pc:chgData name="s.venditti@studenti.unimc.it" userId="f3195514-6ab9-4cae-bc60-e7083c88eb4b" providerId="ADAL" clId="{09C67CE2-480B-4C3D-B539-7B5BFC5CDDAA}" dt="2025-10-28T18:33:15.550" v="6567" actId="20577"/>
        <pc:sldMkLst>
          <pc:docMk/>
          <pc:sldMk cId="2188828507" sldId="304"/>
        </pc:sldMkLst>
        <pc:spChg chg="mod">
          <ac:chgData name="s.venditti@studenti.unimc.it" userId="f3195514-6ab9-4cae-bc60-e7083c88eb4b" providerId="ADAL" clId="{09C67CE2-480B-4C3D-B539-7B5BFC5CDDAA}" dt="2025-10-28T18:33:15.550" v="6567" actId="20577"/>
          <ac:spMkLst>
            <pc:docMk/>
            <pc:sldMk cId="2188828507" sldId="304"/>
            <ac:spMk id="11" creationId="{C6DCC38C-603B-CCD0-2914-0BBCD4F4F74E}"/>
          </ac:spMkLst>
        </pc:spChg>
      </pc:sldChg>
      <pc:sldChg chg="addSp delSp modSp mod">
        <pc:chgData name="s.venditti@studenti.unimc.it" userId="f3195514-6ab9-4cae-bc60-e7083c88eb4b" providerId="ADAL" clId="{09C67CE2-480B-4C3D-B539-7B5BFC5CDDAA}" dt="2025-10-29T10:46:27.639" v="7506" actId="20577"/>
        <pc:sldMkLst>
          <pc:docMk/>
          <pc:sldMk cId="586478555" sldId="307"/>
        </pc:sldMkLst>
        <pc:spChg chg="add del mod">
          <ac:chgData name="s.venditti@studenti.unimc.it" userId="f3195514-6ab9-4cae-bc60-e7083c88eb4b" providerId="ADAL" clId="{09C67CE2-480B-4C3D-B539-7B5BFC5CDDAA}" dt="2025-10-28T18:42:16.492" v="6615" actId="478"/>
          <ac:spMkLst>
            <pc:docMk/>
            <pc:sldMk cId="586478555" sldId="307"/>
            <ac:spMk id="4" creationId="{A6A3C98B-F432-EE47-5D72-523A673E675F}"/>
          </ac:spMkLst>
        </pc:spChg>
        <pc:graphicFrameChg chg="add del modGraphic">
          <ac:chgData name="s.venditti@studenti.unimc.it" userId="f3195514-6ab9-4cae-bc60-e7083c88eb4b" providerId="ADAL" clId="{09C67CE2-480B-4C3D-B539-7B5BFC5CDDAA}" dt="2025-10-29T10:46:27.639" v="7506" actId="20577"/>
          <ac:graphicFrameMkLst>
            <pc:docMk/>
            <pc:sldMk cId="586478555" sldId="307"/>
            <ac:graphicFrameMk id="6" creationId="{0D6FB95E-6987-A57C-3663-3FD6F6FAC24E}"/>
          </ac:graphicFrameMkLst>
        </pc:graphicFrameChg>
      </pc:sldChg>
      <pc:sldChg chg="addSp delSp modSp mod">
        <pc:chgData name="s.venditti@studenti.unimc.it" userId="f3195514-6ab9-4cae-bc60-e7083c88eb4b" providerId="ADAL" clId="{09C67CE2-480B-4C3D-B539-7B5BFC5CDDAA}" dt="2025-10-29T10:43:27.633" v="7430" actId="20577"/>
        <pc:sldMkLst>
          <pc:docMk/>
          <pc:sldMk cId="2222324472" sldId="308"/>
        </pc:sldMkLst>
        <pc:spChg chg="mod">
          <ac:chgData name="s.venditti@studenti.unimc.it" userId="f3195514-6ab9-4cae-bc60-e7083c88eb4b" providerId="ADAL" clId="{09C67CE2-480B-4C3D-B539-7B5BFC5CDDAA}" dt="2025-10-29T10:43:27.633" v="7430" actId="20577"/>
          <ac:spMkLst>
            <pc:docMk/>
            <pc:sldMk cId="2222324472" sldId="308"/>
            <ac:spMk id="2" creationId="{2403EE45-3924-5A20-4FDE-7EA6BBEBD06F}"/>
          </ac:spMkLst>
        </pc:spChg>
        <pc:spChg chg="mod">
          <ac:chgData name="s.venditti@studenti.unimc.it" userId="f3195514-6ab9-4cae-bc60-e7083c88eb4b" providerId="ADAL" clId="{09C67CE2-480B-4C3D-B539-7B5BFC5CDDAA}" dt="2025-10-29T09:37:20.967" v="7346" actId="207"/>
          <ac:spMkLst>
            <pc:docMk/>
            <pc:sldMk cId="2222324472" sldId="308"/>
            <ac:spMk id="7" creationId="{DAC1EBE0-203D-9FAA-BF19-D775392B82FC}"/>
          </ac:spMkLst>
        </pc:spChg>
        <pc:spChg chg="add del">
          <ac:chgData name="s.venditti@studenti.unimc.it" userId="f3195514-6ab9-4cae-bc60-e7083c88eb4b" providerId="ADAL" clId="{09C67CE2-480B-4C3D-B539-7B5BFC5CDDAA}" dt="2025-10-29T09:40:44.143" v="7414" actId="478"/>
          <ac:spMkLst>
            <pc:docMk/>
            <pc:sldMk cId="2222324472" sldId="308"/>
            <ac:spMk id="9" creationId="{0EF611B4-0438-54B9-4A2D-479762E645F0}"/>
          </ac:spMkLst>
        </pc:spChg>
      </pc:sldChg>
      <pc:sldChg chg="modSp mod">
        <pc:chgData name="s.venditti@studenti.unimc.it" userId="f3195514-6ab9-4cae-bc60-e7083c88eb4b" providerId="ADAL" clId="{09C67CE2-480B-4C3D-B539-7B5BFC5CDDAA}" dt="2025-10-29T09:39:48.089" v="7400" actId="22"/>
        <pc:sldMkLst>
          <pc:docMk/>
          <pc:sldMk cId="1966913227" sldId="309"/>
        </pc:sldMkLst>
        <pc:spChg chg="mod">
          <ac:chgData name="s.venditti@studenti.unimc.it" userId="f3195514-6ab9-4cae-bc60-e7083c88eb4b" providerId="ADAL" clId="{09C67CE2-480B-4C3D-B539-7B5BFC5CDDAA}" dt="2025-10-29T09:39:48.089" v="7400" actId="22"/>
          <ac:spMkLst>
            <pc:docMk/>
            <pc:sldMk cId="1966913227" sldId="309"/>
            <ac:spMk id="8" creationId="{BCFDA37B-399A-B9F0-7A7D-2A891EB7FFA6}"/>
          </ac:spMkLst>
        </pc:spChg>
      </pc:sldChg>
      <pc:sldChg chg="delSp modSp add del mod">
        <pc:chgData name="s.venditti@studenti.unimc.it" userId="f3195514-6ab9-4cae-bc60-e7083c88eb4b" providerId="ADAL" clId="{09C67CE2-480B-4C3D-B539-7B5BFC5CDDAA}" dt="2025-10-29T09:38:56.611" v="7371" actId="22"/>
        <pc:sldMkLst>
          <pc:docMk/>
          <pc:sldMk cId="4230106960" sldId="310"/>
        </pc:sldMkLst>
        <pc:spChg chg="mod">
          <ac:chgData name="s.venditti@studenti.unimc.it" userId="f3195514-6ab9-4cae-bc60-e7083c88eb4b" providerId="ADAL" clId="{09C67CE2-480B-4C3D-B539-7B5BFC5CDDAA}" dt="2025-10-28T18:10:42.764" v="4484" actId="20577"/>
          <ac:spMkLst>
            <pc:docMk/>
            <pc:sldMk cId="4230106960" sldId="310"/>
            <ac:spMk id="11" creationId="{949404F1-8E94-7D3D-71E2-A1A4B7CBCB4A}"/>
          </ac:spMkLst>
        </pc:spChg>
        <pc:spChg chg="del mod">
          <ac:chgData name="s.venditti@studenti.unimc.it" userId="f3195514-6ab9-4cae-bc60-e7083c88eb4b" providerId="ADAL" clId="{09C67CE2-480B-4C3D-B539-7B5BFC5CDDAA}" dt="2025-10-28T18:08:01.290" v="4054" actId="478"/>
          <ac:spMkLst>
            <pc:docMk/>
            <pc:sldMk cId="4230106960" sldId="310"/>
            <ac:spMk id="14" creationId="{F4A3718F-D67C-255A-4B64-BA379609FCD0}"/>
          </ac:spMkLst>
        </pc:spChg>
        <pc:spChg chg="mod">
          <ac:chgData name="s.venditti@studenti.unimc.it" userId="f3195514-6ab9-4cae-bc60-e7083c88eb4b" providerId="ADAL" clId="{09C67CE2-480B-4C3D-B539-7B5BFC5CDDAA}" dt="2025-10-29T09:38:56.611" v="7371" actId="22"/>
          <ac:spMkLst>
            <pc:docMk/>
            <pc:sldMk cId="4230106960" sldId="310"/>
            <ac:spMk id="17" creationId="{2F3CEF66-C6D7-C765-24E7-1DCFB38FE51A}"/>
          </ac:spMkLst>
        </pc:spChg>
      </pc:sldChg>
      <pc:sldChg chg="addSp delSp modSp mod">
        <pc:chgData name="s.venditti@studenti.unimc.it" userId="f3195514-6ab9-4cae-bc60-e7083c88eb4b" providerId="ADAL" clId="{09C67CE2-480B-4C3D-B539-7B5BFC5CDDAA}" dt="2025-10-29T10:44:51.005" v="7472" actId="20577"/>
        <pc:sldMkLst>
          <pc:docMk/>
          <pc:sldMk cId="3748348926" sldId="311"/>
        </pc:sldMkLst>
        <pc:spChg chg="add mod">
          <ac:chgData name="s.venditti@studenti.unimc.it" userId="f3195514-6ab9-4cae-bc60-e7083c88eb4b" providerId="ADAL" clId="{09C67CE2-480B-4C3D-B539-7B5BFC5CDDAA}" dt="2025-10-28T17:42:46.734" v="2011" actId="20577"/>
          <ac:spMkLst>
            <pc:docMk/>
            <pc:sldMk cId="3748348926" sldId="311"/>
            <ac:spMk id="3" creationId="{15FEA32B-CF7C-0EFB-D87E-228A9F1A14AF}"/>
          </ac:spMkLst>
        </pc:spChg>
        <pc:spChg chg="add del mod">
          <ac:chgData name="s.venditti@studenti.unimc.it" userId="f3195514-6ab9-4cae-bc60-e7083c88eb4b" providerId="ADAL" clId="{09C67CE2-480B-4C3D-B539-7B5BFC5CDDAA}" dt="2025-10-28T17:43:09.045" v="2013" actId="478"/>
          <ac:spMkLst>
            <pc:docMk/>
            <pc:sldMk cId="3748348926" sldId="311"/>
            <ac:spMk id="4" creationId="{02D20F75-1E8D-C207-A2EB-0005BDFE0269}"/>
          </ac:spMkLst>
        </pc:spChg>
        <pc:spChg chg="del">
          <ac:chgData name="s.venditti@studenti.unimc.it" userId="f3195514-6ab9-4cae-bc60-e7083c88eb4b" providerId="ADAL" clId="{09C67CE2-480B-4C3D-B539-7B5BFC5CDDAA}" dt="2025-10-28T17:16:18.603" v="57" actId="478"/>
          <ac:spMkLst>
            <pc:docMk/>
            <pc:sldMk cId="3748348926" sldId="311"/>
            <ac:spMk id="11" creationId="{7A49C0DA-C8AE-5ECC-149A-D60ECFF8C1EB}"/>
          </ac:spMkLst>
        </pc:spChg>
        <pc:spChg chg="del">
          <ac:chgData name="s.venditti@studenti.unimc.it" userId="f3195514-6ab9-4cae-bc60-e7083c88eb4b" providerId="ADAL" clId="{09C67CE2-480B-4C3D-B539-7B5BFC5CDDAA}" dt="2025-10-28T17:43:04.416" v="2012" actId="478"/>
          <ac:spMkLst>
            <pc:docMk/>
            <pc:sldMk cId="3748348926" sldId="311"/>
            <ac:spMk id="12" creationId="{C6F2BA06-39BD-0413-D150-70F75EA6CC38}"/>
          </ac:spMkLst>
        </pc:spChg>
        <pc:spChg chg="mod">
          <ac:chgData name="s.venditti@studenti.unimc.it" userId="f3195514-6ab9-4cae-bc60-e7083c88eb4b" providerId="ADAL" clId="{09C67CE2-480B-4C3D-B539-7B5BFC5CDDAA}" dt="2025-10-29T10:44:51.005" v="7472" actId="20577"/>
          <ac:spMkLst>
            <pc:docMk/>
            <pc:sldMk cId="3748348926" sldId="311"/>
            <ac:spMk id="25" creationId="{7798761A-B671-4825-623F-F4726F2BDF28}"/>
          </ac:spMkLst>
        </pc:spChg>
      </pc:sldChg>
      <pc:sldChg chg="del">
        <pc:chgData name="s.venditti@studenti.unimc.it" userId="f3195514-6ab9-4cae-bc60-e7083c88eb4b" providerId="ADAL" clId="{09C67CE2-480B-4C3D-B539-7B5BFC5CDDAA}" dt="2025-10-28T18:05:54.874" v="4023" actId="2696"/>
        <pc:sldMkLst>
          <pc:docMk/>
          <pc:sldMk cId="859909800" sldId="312"/>
        </pc:sldMkLst>
      </pc:sldChg>
      <pc:sldChg chg="del">
        <pc:chgData name="s.venditti@studenti.unimc.it" userId="f3195514-6ab9-4cae-bc60-e7083c88eb4b" providerId="ADAL" clId="{09C67CE2-480B-4C3D-B539-7B5BFC5CDDAA}" dt="2025-10-28T18:05:53.084" v="4022" actId="2696"/>
        <pc:sldMkLst>
          <pc:docMk/>
          <pc:sldMk cId="4132147533" sldId="314"/>
        </pc:sldMkLst>
      </pc:sldChg>
      <pc:sldChg chg="del">
        <pc:chgData name="s.venditti@studenti.unimc.it" userId="f3195514-6ab9-4cae-bc60-e7083c88eb4b" providerId="ADAL" clId="{09C67CE2-480B-4C3D-B539-7B5BFC5CDDAA}" dt="2025-10-28T18:05:45.352" v="4021" actId="2696"/>
        <pc:sldMkLst>
          <pc:docMk/>
          <pc:sldMk cId="3064996118" sldId="315"/>
        </pc:sldMkLst>
      </pc:sldChg>
      <pc:sldChg chg="del">
        <pc:chgData name="s.venditti@studenti.unimc.it" userId="f3195514-6ab9-4cae-bc60-e7083c88eb4b" providerId="ADAL" clId="{09C67CE2-480B-4C3D-B539-7B5BFC5CDDAA}" dt="2025-10-28T18:05:56.203" v="4024" actId="2696"/>
        <pc:sldMkLst>
          <pc:docMk/>
          <pc:sldMk cId="537809529" sldId="316"/>
        </pc:sldMkLst>
      </pc:sldChg>
      <pc:sldChg chg="modSp mod">
        <pc:chgData name="s.venditti@studenti.unimc.it" userId="f3195514-6ab9-4cae-bc60-e7083c88eb4b" providerId="ADAL" clId="{09C67CE2-480B-4C3D-B539-7B5BFC5CDDAA}" dt="2025-10-29T10:36:29.772" v="7423" actId="20577"/>
        <pc:sldMkLst>
          <pc:docMk/>
          <pc:sldMk cId="2996763011" sldId="318"/>
        </pc:sldMkLst>
        <pc:spChg chg="mod">
          <ac:chgData name="s.venditti@studenti.unimc.it" userId="f3195514-6ab9-4cae-bc60-e7083c88eb4b" providerId="ADAL" clId="{09C67CE2-480B-4C3D-B539-7B5BFC5CDDAA}" dt="2025-10-29T10:36:29.772" v="7423" actId="20577"/>
          <ac:spMkLst>
            <pc:docMk/>
            <pc:sldMk cId="2996763011" sldId="318"/>
            <ac:spMk id="3" creationId="{A7F2AF5E-CBF3-FF07-DD9D-82090D288A67}"/>
          </ac:spMkLst>
        </pc:spChg>
      </pc:sldChg>
      <pc:sldChg chg="addSp delSp modSp mod">
        <pc:chgData name="s.venditti@studenti.unimc.it" userId="f3195514-6ab9-4cae-bc60-e7083c88eb4b" providerId="ADAL" clId="{09C67CE2-480B-4C3D-B539-7B5BFC5CDDAA}" dt="2025-10-28T17:30:00.918" v="1001" actId="1076"/>
        <pc:sldMkLst>
          <pc:docMk/>
          <pc:sldMk cId="3446880832" sldId="319"/>
        </pc:sldMkLst>
        <pc:spChg chg="add del mod">
          <ac:chgData name="s.venditti@studenti.unimc.it" userId="f3195514-6ab9-4cae-bc60-e7083c88eb4b" providerId="ADAL" clId="{09C67CE2-480B-4C3D-B539-7B5BFC5CDDAA}" dt="2025-10-28T17:16:44.993" v="75" actId="478"/>
          <ac:spMkLst>
            <pc:docMk/>
            <pc:sldMk cId="3446880832" sldId="319"/>
            <ac:spMk id="6" creationId="{1445388C-969E-C8EA-611C-24BFF21BE08B}"/>
          </ac:spMkLst>
        </pc:spChg>
        <pc:spChg chg="add del">
          <ac:chgData name="s.venditti@studenti.unimc.it" userId="f3195514-6ab9-4cae-bc60-e7083c88eb4b" providerId="ADAL" clId="{09C67CE2-480B-4C3D-B539-7B5BFC5CDDAA}" dt="2025-10-28T17:23:42.064" v="910" actId="22"/>
          <ac:spMkLst>
            <pc:docMk/>
            <pc:sldMk cId="3446880832" sldId="319"/>
            <ac:spMk id="9" creationId="{BE90F073-A0C0-55AC-390A-7C0DA1F106AC}"/>
          </ac:spMkLst>
        </pc:spChg>
        <pc:graphicFrameChg chg="add del mod modGraphic">
          <ac:chgData name="s.venditti@studenti.unimc.it" userId="f3195514-6ab9-4cae-bc60-e7083c88eb4b" providerId="ADAL" clId="{09C67CE2-480B-4C3D-B539-7B5BFC5CDDAA}" dt="2025-10-28T17:26:02.600" v="988" actId="478"/>
          <ac:graphicFrameMkLst>
            <pc:docMk/>
            <pc:sldMk cId="3446880832" sldId="319"/>
            <ac:graphicFrameMk id="3" creationId="{58352941-24AE-ECC1-02D9-799C4C8CC050}"/>
          </ac:graphicFrameMkLst>
        </pc:graphicFrameChg>
        <pc:graphicFrameChg chg="del modGraphic">
          <ac:chgData name="s.venditti@studenti.unimc.it" userId="f3195514-6ab9-4cae-bc60-e7083c88eb4b" providerId="ADAL" clId="{09C67CE2-480B-4C3D-B539-7B5BFC5CDDAA}" dt="2025-10-28T17:16:42.535" v="74" actId="478"/>
          <ac:graphicFrameMkLst>
            <pc:docMk/>
            <pc:sldMk cId="3446880832" sldId="319"/>
            <ac:graphicFrameMk id="5" creationId="{6FC1728D-7F47-10BD-97F1-ECDD3998B4F0}"/>
          </ac:graphicFrameMkLst>
        </pc:graphicFrameChg>
        <pc:graphicFrameChg chg="add mod modGraphic">
          <ac:chgData name="s.venditti@studenti.unimc.it" userId="f3195514-6ab9-4cae-bc60-e7083c88eb4b" providerId="ADAL" clId="{09C67CE2-480B-4C3D-B539-7B5BFC5CDDAA}" dt="2025-10-28T17:30:00.918" v="1001" actId="1076"/>
          <ac:graphicFrameMkLst>
            <pc:docMk/>
            <pc:sldMk cId="3446880832" sldId="319"/>
            <ac:graphicFrameMk id="6" creationId="{B34B23E0-67F0-A001-065C-E3F616622EB9}"/>
          </ac:graphicFrameMkLst>
        </pc:graphicFrameChg>
        <pc:graphicFrameChg chg="add del mod modGraphic">
          <ac:chgData name="s.venditti@studenti.unimc.it" userId="f3195514-6ab9-4cae-bc60-e7083c88eb4b" providerId="ADAL" clId="{09C67CE2-480B-4C3D-B539-7B5BFC5CDDAA}" dt="2025-10-28T17:23:06.037" v="908" actId="478"/>
          <ac:graphicFrameMkLst>
            <pc:docMk/>
            <pc:sldMk cId="3446880832" sldId="319"/>
            <ac:graphicFrameMk id="7" creationId="{5ABCA5B4-3E80-8E25-899B-D939FBC3F46D}"/>
          </ac:graphicFrameMkLst>
        </pc:graphicFrameChg>
        <pc:graphicFrameChg chg="add del mod modGraphic">
          <ac:chgData name="s.venditti@studenti.unimc.it" userId="f3195514-6ab9-4cae-bc60-e7083c88eb4b" providerId="ADAL" clId="{09C67CE2-480B-4C3D-B539-7B5BFC5CDDAA}" dt="2025-10-28T17:25:26.967" v="945" actId="478"/>
          <ac:graphicFrameMkLst>
            <pc:docMk/>
            <pc:sldMk cId="3446880832" sldId="319"/>
            <ac:graphicFrameMk id="10" creationId="{0121A071-EB1D-F09B-A29D-6B93FC325D20}"/>
          </ac:graphicFrameMkLst>
        </pc:graphicFrameChg>
      </pc:sldChg>
      <pc:sldChg chg="modSp mod">
        <pc:chgData name="s.venditti@studenti.unimc.it" userId="f3195514-6ab9-4cae-bc60-e7083c88eb4b" providerId="ADAL" clId="{09C67CE2-480B-4C3D-B539-7B5BFC5CDDAA}" dt="2025-10-29T10:43:44.815" v="7432" actId="20577"/>
        <pc:sldMkLst>
          <pc:docMk/>
          <pc:sldMk cId="3765532759" sldId="320"/>
        </pc:sldMkLst>
        <pc:spChg chg="mod">
          <ac:chgData name="s.venditti@studenti.unimc.it" userId="f3195514-6ab9-4cae-bc60-e7083c88eb4b" providerId="ADAL" clId="{09C67CE2-480B-4C3D-B539-7B5BFC5CDDAA}" dt="2025-10-29T10:43:44.815" v="7432" actId="20577"/>
          <ac:spMkLst>
            <pc:docMk/>
            <pc:sldMk cId="3765532759" sldId="320"/>
            <ac:spMk id="2" creationId="{EB2FE000-A66E-937C-7A09-27A6377F7B72}"/>
          </ac:spMkLst>
        </pc:spChg>
        <pc:spChg chg="mod">
          <ac:chgData name="s.venditti@studenti.unimc.it" userId="f3195514-6ab9-4cae-bc60-e7083c88eb4b" providerId="ADAL" clId="{09C67CE2-480B-4C3D-B539-7B5BFC5CDDAA}" dt="2025-10-29T09:39:26.547" v="7388" actId="22"/>
          <ac:spMkLst>
            <pc:docMk/>
            <pc:sldMk cId="3765532759" sldId="320"/>
            <ac:spMk id="3" creationId="{329F93BC-E495-806A-3256-A74F8B96BEDC}"/>
          </ac:spMkLst>
        </pc:spChg>
      </pc:sldChg>
      <pc:sldChg chg="modSp mod">
        <pc:chgData name="s.venditti@studenti.unimc.it" userId="f3195514-6ab9-4cae-bc60-e7083c88eb4b" providerId="ADAL" clId="{09C67CE2-480B-4C3D-B539-7B5BFC5CDDAA}" dt="2025-10-29T10:44:00.176" v="7436" actId="5793"/>
        <pc:sldMkLst>
          <pc:docMk/>
          <pc:sldMk cId="284594085" sldId="321"/>
        </pc:sldMkLst>
        <pc:spChg chg="mod">
          <ac:chgData name="s.venditti@studenti.unimc.it" userId="f3195514-6ab9-4cae-bc60-e7083c88eb4b" providerId="ADAL" clId="{09C67CE2-480B-4C3D-B539-7B5BFC5CDDAA}" dt="2025-10-29T10:44:00.176" v="7436" actId="5793"/>
          <ac:spMkLst>
            <pc:docMk/>
            <pc:sldMk cId="284594085" sldId="321"/>
            <ac:spMk id="2" creationId="{A7ECD89E-DF17-1699-EAB8-4A834D87B541}"/>
          </ac:spMkLst>
        </pc:spChg>
        <pc:spChg chg="mod">
          <ac:chgData name="s.venditti@studenti.unimc.it" userId="f3195514-6ab9-4cae-bc60-e7083c88eb4b" providerId="ADAL" clId="{09C67CE2-480B-4C3D-B539-7B5BFC5CDDAA}" dt="2025-10-29T09:39:37.746" v="7394" actId="20577"/>
          <ac:spMkLst>
            <pc:docMk/>
            <pc:sldMk cId="284594085" sldId="321"/>
            <ac:spMk id="3" creationId="{8921BC5E-9D7E-0DC8-3BFA-911E7C997E41}"/>
          </ac:spMkLst>
        </pc:spChg>
      </pc:sldChg>
      <pc:sldChg chg="modSp mod">
        <pc:chgData name="s.venditti@studenti.unimc.it" userId="f3195514-6ab9-4cae-bc60-e7083c88eb4b" providerId="ADAL" clId="{09C67CE2-480B-4C3D-B539-7B5BFC5CDDAA}" dt="2025-10-29T09:39:42.363" v="7397" actId="22"/>
        <pc:sldMkLst>
          <pc:docMk/>
          <pc:sldMk cId="260991001" sldId="322"/>
        </pc:sldMkLst>
        <pc:spChg chg="mod">
          <ac:chgData name="s.venditti@studenti.unimc.it" userId="f3195514-6ab9-4cae-bc60-e7083c88eb4b" providerId="ADAL" clId="{09C67CE2-480B-4C3D-B539-7B5BFC5CDDAA}" dt="2025-10-28T18:10:13.354" v="4455" actId="1076"/>
          <ac:spMkLst>
            <pc:docMk/>
            <pc:sldMk cId="260991001" sldId="322"/>
            <ac:spMk id="2" creationId="{4630B947-4756-BD22-7876-0390610C0172}"/>
          </ac:spMkLst>
        </pc:spChg>
        <pc:spChg chg="mod">
          <ac:chgData name="s.venditti@studenti.unimc.it" userId="f3195514-6ab9-4cae-bc60-e7083c88eb4b" providerId="ADAL" clId="{09C67CE2-480B-4C3D-B539-7B5BFC5CDDAA}" dt="2025-10-29T09:39:42.363" v="7397" actId="22"/>
          <ac:spMkLst>
            <pc:docMk/>
            <pc:sldMk cId="260991001" sldId="322"/>
            <ac:spMk id="3" creationId="{4C210586-BC10-C24F-EB36-90FC40DB2BE6}"/>
          </ac:spMkLst>
        </pc:spChg>
      </pc:sldChg>
      <pc:sldChg chg="addSp delSp modSp new del mod">
        <pc:chgData name="s.venditti@studenti.unimc.it" userId="f3195514-6ab9-4cae-bc60-e7083c88eb4b" providerId="ADAL" clId="{09C67CE2-480B-4C3D-B539-7B5BFC5CDDAA}" dt="2025-10-28T17:25:33.600" v="947" actId="2696"/>
        <pc:sldMkLst>
          <pc:docMk/>
          <pc:sldMk cId="2368702388" sldId="323"/>
        </pc:sldMkLst>
        <pc:spChg chg="del">
          <ac:chgData name="s.venditti@studenti.unimc.it" userId="f3195514-6ab9-4cae-bc60-e7083c88eb4b" providerId="ADAL" clId="{09C67CE2-480B-4C3D-B539-7B5BFC5CDDAA}" dt="2025-10-28T17:21:09.579" v="779" actId="478"/>
          <ac:spMkLst>
            <pc:docMk/>
            <pc:sldMk cId="2368702388" sldId="323"/>
            <ac:spMk id="2" creationId="{6922FE16-A271-D823-DBBF-3D7BFD7B5D36}"/>
          </ac:spMkLst>
        </pc:spChg>
        <pc:spChg chg="del">
          <ac:chgData name="s.venditti@studenti.unimc.it" userId="f3195514-6ab9-4cae-bc60-e7083c88eb4b" providerId="ADAL" clId="{09C67CE2-480B-4C3D-B539-7B5BFC5CDDAA}" dt="2025-10-28T17:21:08.527" v="778" actId="478"/>
          <ac:spMkLst>
            <pc:docMk/>
            <pc:sldMk cId="2368702388" sldId="323"/>
            <ac:spMk id="3" creationId="{5D88E14A-5F5D-F948-0194-F834D0C05878}"/>
          </ac:spMkLst>
        </pc:spChg>
        <pc:graphicFrameChg chg="add modGraphic">
          <ac:chgData name="s.venditti@studenti.unimc.it" userId="f3195514-6ab9-4cae-bc60-e7083c88eb4b" providerId="ADAL" clId="{09C67CE2-480B-4C3D-B539-7B5BFC5CDDAA}" dt="2025-10-28T17:21:16.365" v="781" actId="2161"/>
          <ac:graphicFrameMkLst>
            <pc:docMk/>
            <pc:sldMk cId="2368702388" sldId="323"/>
            <ac:graphicFrameMk id="5" creationId="{C281E6E6-F67C-C3B8-DDBA-D8A6367E61D3}"/>
          </ac:graphicFrameMkLst>
        </pc:graphicFrameChg>
        <pc:graphicFrameChg chg="add del mod modGraphic">
          <ac:chgData name="s.venditti@studenti.unimc.it" userId="f3195514-6ab9-4cae-bc60-e7083c88eb4b" providerId="ADAL" clId="{09C67CE2-480B-4C3D-B539-7B5BFC5CDDAA}" dt="2025-10-28T17:25:31.396" v="946" actId="478"/>
          <ac:graphicFrameMkLst>
            <pc:docMk/>
            <pc:sldMk cId="2368702388" sldId="323"/>
            <ac:graphicFrameMk id="6" creationId="{BF8FCAF0-9359-D5DE-82BD-BC4ED3E7D3AB}"/>
          </ac:graphicFrameMkLst>
        </pc:graphicFrameChg>
      </pc:sldChg>
      <pc:sldChg chg="modSp new mod">
        <pc:chgData name="s.venditti@studenti.unimc.it" userId="f3195514-6ab9-4cae-bc60-e7083c88eb4b" providerId="ADAL" clId="{09C67CE2-480B-4C3D-B539-7B5BFC5CDDAA}" dt="2025-10-29T09:40:00.936" v="7403" actId="22"/>
        <pc:sldMkLst>
          <pc:docMk/>
          <pc:sldMk cId="3188995215" sldId="323"/>
        </pc:sldMkLst>
        <pc:spChg chg="mod">
          <ac:chgData name="s.venditti@studenti.unimc.it" userId="f3195514-6ab9-4cae-bc60-e7083c88eb4b" providerId="ADAL" clId="{09C67CE2-480B-4C3D-B539-7B5BFC5CDDAA}" dt="2025-10-28T17:34:08.431" v="1414" actId="20577"/>
          <ac:spMkLst>
            <pc:docMk/>
            <pc:sldMk cId="3188995215" sldId="323"/>
            <ac:spMk id="2" creationId="{2AD9B026-2975-4F29-0696-153C28091B30}"/>
          </ac:spMkLst>
        </pc:spChg>
        <pc:spChg chg="mod">
          <ac:chgData name="s.venditti@studenti.unimc.it" userId="f3195514-6ab9-4cae-bc60-e7083c88eb4b" providerId="ADAL" clId="{09C67CE2-480B-4C3D-B539-7B5BFC5CDDAA}" dt="2025-10-29T09:40:00.936" v="7403" actId="22"/>
          <ac:spMkLst>
            <pc:docMk/>
            <pc:sldMk cId="3188995215" sldId="323"/>
            <ac:spMk id="3" creationId="{D825C6FC-5B2F-83D1-BA12-0D561D5325DE}"/>
          </ac:spMkLst>
        </pc:spChg>
      </pc:sldChg>
      <pc:sldChg chg="delSp modSp new add del mod">
        <pc:chgData name="s.venditti@studenti.unimc.it" userId="f3195514-6ab9-4cae-bc60-e7083c88eb4b" providerId="ADAL" clId="{09C67CE2-480B-4C3D-B539-7B5BFC5CDDAA}" dt="2025-10-28T17:46:41.367" v="2225" actId="115"/>
        <pc:sldMkLst>
          <pc:docMk/>
          <pc:sldMk cId="2639882892" sldId="324"/>
        </pc:sldMkLst>
        <pc:spChg chg="mod">
          <ac:chgData name="s.venditti@studenti.unimc.it" userId="f3195514-6ab9-4cae-bc60-e7083c88eb4b" providerId="ADAL" clId="{09C67CE2-480B-4C3D-B539-7B5BFC5CDDAA}" dt="2025-10-28T17:44:57.419" v="2121" actId="20577"/>
          <ac:spMkLst>
            <pc:docMk/>
            <pc:sldMk cId="2639882892" sldId="324"/>
            <ac:spMk id="2" creationId="{C05040F2-F6F7-860D-4CE7-91155060A8F2}"/>
          </ac:spMkLst>
        </pc:spChg>
        <pc:spChg chg="del">
          <ac:chgData name="s.venditti@studenti.unimc.it" userId="f3195514-6ab9-4cae-bc60-e7083c88eb4b" providerId="ADAL" clId="{09C67CE2-480B-4C3D-B539-7B5BFC5CDDAA}" dt="2025-10-28T17:45:25.846" v="2124" actId="478"/>
          <ac:spMkLst>
            <pc:docMk/>
            <pc:sldMk cId="2639882892" sldId="324"/>
            <ac:spMk id="3" creationId="{CCA9CCAB-63AA-AE50-5BFD-B57D4F23D18B}"/>
          </ac:spMkLst>
        </pc:spChg>
        <pc:spChg chg="mod">
          <ac:chgData name="s.venditti@studenti.unimc.it" userId="f3195514-6ab9-4cae-bc60-e7083c88eb4b" providerId="ADAL" clId="{09C67CE2-480B-4C3D-B539-7B5BFC5CDDAA}" dt="2025-10-28T17:46:41.367" v="2225" actId="115"/>
          <ac:spMkLst>
            <pc:docMk/>
            <pc:sldMk cId="2639882892" sldId="324"/>
            <ac:spMk id="4" creationId="{81CCDEE1-D545-2C90-6D85-4C88AC62A3D3}"/>
          </ac:spMkLst>
        </pc:spChg>
      </pc:sldChg>
      <pc:sldChg chg="delSp modSp new mod">
        <pc:chgData name="s.venditti@studenti.unimc.it" userId="f3195514-6ab9-4cae-bc60-e7083c88eb4b" providerId="ADAL" clId="{09C67CE2-480B-4C3D-B539-7B5BFC5CDDAA}" dt="2025-10-29T09:40:13.778" v="7406" actId="22"/>
        <pc:sldMkLst>
          <pc:docMk/>
          <pc:sldMk cId="3215905909" sldId="325"/>
        </pc:sldMkLst>
        <pc:spChg chg="mod">
          <ac:chgData name="s.venditti@studenti.unimc.it" userId="f3195514-6ab9-4cae-bc60-e7083c88eb4b" providerId="ADAL" clId="{09C67CE2-480B-4C3D-B539-7B5BFC5CDDAA}" dt="2025-10-28T17:47:06.017" v="2257" actId="20577"/>
          <ac:spMkLst>
            <pc:docMk/>
            <pc:sldMk cId="3215905909" sldId="325"/>
            <ac:spMk id="2" creationId="{A6F58DD2-0EFA-FFD6-184A-2C5E4FCC0BEB}"/>
          </ac:spMkLst>
        </pc:spChg>
        <pc:spChg chg="del">
          <ac:chgData name="s.venditti@studenti.unimc.it" userId="f3195514-6ab9-4cae-bc60-e7083c88eb4b" providerId="ADAL" clId="{09C67CE2-480B-4C3D-B539-7B5BFC5CDDAA}" dt="2025-10-28T17:47:09.514" v="2258" actId="478"/>
          <ac:spMkLst>
            <pc:docMk/>
            <pc:sldMk cId="3215905909" sldId="325"/>
            <ac:spMk id="3" creationId="{81A39ACA-BA44-8475-D3AF-99AC4CF16E7E}"/>
          </ac:spMkLst>
        </pc:spChg>
        <pc:spChg chg="mod">
          <ac:chgData name="s.venditti@studenti.unimc.it" userId="f3195514-6ab9-4cae-bc60-e7083c88eb4b" providerId="ADAL" clId="{09C67CE2-480B-4C3D-B539-7B5BFC5CDDAA}" dt="2025-10-29T09:40:13.778" v="7406" actId="22"/>
          <ac:spMkLst>
            <pc:docMk/>
            <pc:sldMk cId="3215905909" sldId="325"/>
            <ac:spMk id="4" creationId="{E2F455DE-4932-60AB-2237-326AC75562D9}"/>
          </ac:spMkLst>
        </pc:spChg>
      </pc:sldChg>
      <pc:sldChg chg="modSp add mod">
        <pc:chgData name="s.venditti@studenti.unimc.it" userId="f3195514-6ab9-4cae-bc60-e7083c88eb4b" providerId="ADAL" clId="{09C67CE2-480B-4C3D-B539-7B5BFC5CDDAA}" dt="2025-10-29T09:40:19.197" v="7409" actId="22"/>
        <pc:sldMkLst>
          <pc:docMk/>
          <pc:sldMk cId="523645457" sldId="326"/>
        </pc:sldMkLst>
        <pc:spChg chg="mod">
          <ac:chgData name="s.venditti@studenti.unimc.it" userId="f3195514-6ab9-4cae-bc60-e7083c88eb4b" providerId="ADAL" clId="{09C67CE2-480B-4C3D-B539-7B5BFC5CDDAA}" dt="2025-10-28T17:50:44.633" v="2762" actId="20577"/>
          <ac:spMkLst>
            <pc:docMk/>
            <pc:sldMk cId="523645457" sldId="326"/>
            <ac:spMk id="2" creationId="{A6F58DD2-0EFA-FFD6-184A-2C5E4FCC0BEB}"/>
          </ac:spMkLst>
        </pc:spChg>
        <pc:spChg chg="mod">
          <ac:chgData name="s.venditti@studenti.unimc.it" userId="f3195514-6ab9-4cae-bc60-e7083c88eb4b" providerId="ADAL" clId="{09C67CE2-480B-4C3D-B539-7B5BFC5CDDAA}" dt="2025-10-29T09:40:19.197" v="7409" actId="22"/>
          <ac:spMkLst>
            <pc:docMk/>
            <pc:sldMk cId="523645457" sldId="326"/>
            <ac:spMk id="4" creationId="{E2F455DE-4932-60AB-2237-326AC75562D9}"/>
          </ac:spMkLst>
        </pc:spChg>
      </pc:sldChg>
      <pc:sldChg chg="addSp modSp new mod">
        <pc:chgData name="s.venditti@studenti.unimc.it" userId="f3195514-6ab9-4cae-bc60-e7083c88eb4b" providerId="ADAL" clId="{09C67CE2-480B-4C3D-B539-7B5BFC5CDDAA}" dt="2025-10-28T17:58:13.985" v="3578" actId="115"/>
        <pc:sldMkLst>
          <pc:docMk/>
          <pc:sldMk cId="712657225" sldId="327"/>
        </pc:sldMkLst>
        <pc:spChg chg="mod">
          <ac:chgData name="s.venditti@studenti.unimc.it" userId="f3195514-6ab9-4cae-bc60-e7083c88eb4b" providerId="ADAL" clId="{09C67CE2-480B-4C3D-B539-7B5BFC5CDDAA}" dt="2025-10-28T17:55:39.252" v="3290" actId="20577"/>
          <ac:spMkLst>
            <pc:docMk/>
            <pc:sldMk cId="712657225" sldId="327"/>
            <ac:spMk id="2" creationId="{59A66318-7E01-97FA-C07F-8FF5B306A3E6}"/>
          </ac:spMkLst>
        </pc:spChg>
        <pc:spChg chg="mod">
          <ac:chgData name="s.venditti@studenti.unimc.it" userId="f3195514-6ab9-4cae-bc60-e7083c88eb4b" providerId="ADAL" clId="{09C67CE2-480B-4C3D-B539-7B5BFC5CDDAA}" dt="2025-10-28T17:58:13.985" v="3578" actId="115"/>
          <ac:spMkLst>
            <pc:docMk/>
            <pc:sldMk cId="712657225" sldId="327"/>
            <ac:spMk id="3" creationId="{C0C1B3FD-E06E-3A69-8009-B497D3129227}"/>
          </ac:spMkLst>
        </pc:spChg>
        <pc:spChg chg="mod">
          <ac:chgData name="s.venditti@studenti.unimc.it" userId="f3195514-6ab9-4cae-bc60-e7083c88eb4b" providerId="ADAL" clId="{09C67CE2-480B-4C3D-B539-7B5BFC5CDDAA}" dt="2025-10-28T17:57:31.985" v="3568" actId="14100"/>
          <ac:spMkLst>
            <pc:docMk/>
            <pc:sldMk cId="712657225" sldId="327"/>
            <ac:spMk id="4" creationId="{EB3852DB-1063-85BA-AC09-8FFA3664123E}"/>
          </ac:spMkLst>
        </pc:spChg>
        <pc:spChg chg="add mod">
          <ac:chgData name="s.venditti@studenti.unimc.it" userId="f3195514-6ab9-4cae-bc60-e7083c88eb4b" providerId="ADAL" clId="{09C67CE2-480B-4C3D-B539-7B5BFC5CDDAA}" dt="2025-10-28T17:58:00.930" v="3575" actId="115"/>
          <ac:spMkLst>
            <pc:docMk/>
            <pc:sldMk cId="712657225" sldId="327"/>
            <ac:spMk id="7" creationId="{CD9C76DA-0141-0B69-F296-00877A63A47F}"/>
          </ac:spMkLst>
        </pc:spChg>
      </pc:sldChg>
      <pc:sldChg chg="modSp add del mod ord">
        <pc:chgData name="s.venditti@studenti.unimc.it" userId="f3195514-6ab9-4cae-bc60-e7083c88eb4b" providerId="ADAL" clId="{09C67CE2-480B-4C3D-B539-7B5BFC5CDDAA}" dt="2025-10-29T09:40:36.205" v="7413" actId="2696"/>
        <pc:sldMkLst>
          <pc:docMk/>
          <pc:sldMk cId="3667448821" sldId="328"/>
        </pc:sldMkLst>
        <pc:spChg chg="mod">
          <ac:chgData name="s.venditti@studenti.unimc.it" userId="f3195514-6ab9-4cae-bc60-e7083c88eb4b" providerId="ADAL" clId="{09C67CE2-480B-4C3D-B539-7B5BFC5CDDAA}" dt="2025-10-29T08:48:08.132" v="6620" actId="20577"/>
          <ac:spMkLst>
            <pc:docMk/>
            <pc:sldMk cId="3667448821" sldId="328"/>
            <ac:spMk id="2" creationId="{A6F58DD2-0EFA-FFD6-184A-2C5E4FCC0BEB}"/>
          </ac:spMkLst>
        </pc:spChg>
        <pc:spChg chg="mod">
          <ac:chgData name="s.venditti@studenti.unimc.it" userId="f3195514-6ab9-4cae-bc60-e7083c88eb4b" providerId="ADAL" clId="{09C67CE2-480B-4C3D-B539-7B5BFC5CDDAA}" dt="2025-10-29T09:40:24.176" v="7412" actId="22"/>
          <ac:spMkLst>
            <pc:docMk/>
            <pc:sldMk cId="3667448821" sldId="328"/>
            <ac:spMk id="4" creationId="{E2F455DE-4932-60AB-2237-326AC75562D9}"/>
          </ac:spMkLst>
        </pc:spChg>
      </pc:sldChg>
      <pc:sldChg chg="add del">
        <pc:chgData name="s.venditti@studenti.unimc.it" userId="f3195514-6ab9-4cae-bc60-e7083c88eb4b" providerId="ADAL" clId="{09C67CE2-480B-4C3D-B539-7B5BFC5CDDAA}" dt="2025-10-28T17:58:28.872" v="3580" actId="2696"/>
        <pc:sldMkLst>
          <pc:docMk/>
          <pc:sldMk cId="4203051364" sldId="328"/>
        </pc:sldMkLst>
      </pc:sldChg>
      <pc:sldChg chg="addSp delSp modSp new mod">
        <pc:chgData name="s.venditti@studenti.unimc.it" userId="f3195514-6ab9-4cae-bc60-e7083c88eb4b" providerId="ADAL" clId="{09C67CE2-480B-4C3D-B539-7B5BFC5CDDAA}" dt="2025-10-29T10:49:26.979" v="7519" actId="20577"/>
        <pc:sldMkLst>
          <pc:docMk/>
          <pc:sldMk cId="975238619" sldId="329"/>
        </pc:sldMkLst>
        <pc:spChg chg="mod">
          <ac:chgData name="s.venditti@studenti.unimc.it" userId="f3195514-6ab9-4cae-bc60-e7083c88eb4b" providerId="ADAL" clId="{09C67CE2-480B-4C3D-B539-7B5BFC5CDDAA}" dt="2025-10-28T18:03:06.885" v="4009" actId="20577"/>
          <ac:spMkLst>
            <pc:docMk/>
            <pc:sldMk cId="975238619" sldId="329"/>
            <ac:spMk id="2" creationId="{94E38E17-BD9C-7FE0-6C04-9BD08D306379}"/>
          </ac:spMkLst>
        </pc:spChg>
        <pc:spChg chg="del">
          <ac:chgData name="s.venditti@studenti.unimc.it" userId="f3195514-6ab9-4cae-bc60-e7083c88eb4b" providerId="ADAL" clId="{09C67CE2-480B-4C3D-B539-7B5BFC5CDDAA}" dt="2025-10-28T18:04:46.218" v="4010" actId="478"/>
          <ac:spMkLst>
            <pc:docMk/>
            <pc:sldMk cId="975238619" sldId="329"/>
            <ac:spMk id="3" creationId="{7A6685F1-9B4F-73C3-BF1E-A0550C5D995F}"/>
          </ac:spMkLst>
        </pc:spChg>
        <pc:spChg chg="del">
          <ac:chgData name="s.venditti@studenti.unimc.it" userId="f3195514-6ab9-4cae-bc60-e7083c88eb4b" providerId="ADAL" clId="{09C67CE2-480B-4C3D-B539-7B5BFC5CDDAA}" dt="2025-10-28T18:04:47.868" v="4011" actId="478"/>
          <ac:spMkLst>
            <pc:docMk/>
            <pc:sldMk cId="975238619" sldId="329"/>
            <ac:spMk id="4" creationId="{4F1280BB-E232-7EA8-A0BC-5236DE502CDD}"/>
          </ac:spMkLst>
        </pc:spChg>
        <pc:graphicFrameChg chg="add mod modGraphic">
          <ac:chgData name="s.venditti@studenti.unimc.it" userId="f3195514-6ab9-4cae-bc60-e7083c88eb4b" providerId="ADAL" clId="{09C67CE2-480B-4C3D-B539-7B5BFC5CDDAA}" dt="2025-10-29T10:49:26.979" v="7519" actId="20577"/>
          <ac:graphicFrameMkLst>
            <pc:docMk/>
            <pc:sldMk cId="975238619" sldId="329"/>
            <ac:graphicFrameMk id="7" creationId="{0ED03B24-9D02-A933-9A11-7CD53465BB63}"/>
          </ac:graphicFrameMkLst>
        </pc:graphicFrameChg>
      </pc:sldChg>
      <pc:sldChg chg="addSp modSp add mod">
        <pc:chgData name="s.venditti@studenti.unimc.it" userId="f3195514-6ab9-4cae-bc60-e7083c88eb4b" providerId="ADAL" clId="{09C67CE2-480B-4C3D-B539-7B5BFC5CDDAA}" dt="2025-10-29T09:39:16.580" v="7382" actId="20577"/>
        <pc:sldMkLst>
          <pc:docMk/>
          <pc:sldMk cId="4284484390" sldId="330"/>
        </pc:sldMkLst>
        <pc:spChg chg="add">
          <ac:chgData name="s.venditti@studenti.unimc.it" userId="f3195514-6ab9-4cae-bc60-e7083c88eb4b" providerId="ADAL" clId="{09C67CE2-480B-4C3D-B539-7B5BFC5CDDAA}" dt="2025-10-28T18:19:21.326" v="5615" actId="139"/>
          <ac:spMkLst>
            <pc:docMk/>
            <pc:sldMk cId="4284484390" sldId="330"/>
            <ac:spMk id="3" creationId="{EBF02B1D-AA4C-FEC9-E78F-DEEAC381D694}"/>
          </ac:spMkLst>
        </pc:spChg>
        <pc:spChg chg="mod">
          <ac:chgData name="s.venditti@studenti.unimc.it" userId="f3195514-6ab9-4cae-bc60-e7083c88eb4b" providerId="ADAL" clId="{09C67CE2-480B-4C3D-B539-7B5BFC5CDDAA}" dt="2025-10-28T18:16:33.808" v="5561" actId="114"/>
          <ac:spMkLst>
            <pc:docMk/>
            <pc:sldMk cId="4284484390" sldId="330"/>
            <ac:spMk id="11" creationId="{949404F1-8E94-7D3D-71E2-A1A4B7CBCB4A}"/>
          </ac:spMkLst>
        </pc:spChg>
        <pc:spChg chg="mod">
          <ac:chgData name="s.venditti@studenti.unimc.it" userId="f3195514-6ab9-4cae-bc60-e7083c88eb4b" providerId="ADAL" clId="{09C67CE2-480B-4C3D-B539-7B5BFC5CDDAA}" dt="2025-10-29T09:39:16.580" v="7382" actId="20577"/>
          <ac:spMkLst>
            <pc:docMk/>
            <pc:sldMk cId="4284484390" sldId="330"/>
            <ac:spMk id="17" creationId="{2F3CEF66-C6D7-C765-24E7-1DCFB38FE51A}"/>
          </ac:spMkLst>
        </pc:spChg>
      </pc:sldChg>
      <pc:sldChg chg="modSp add mod">
        <pc:chgData name="s.venditti@studenti.unimc.it" userId="f3195514-6ab9-4cae-bc60-e7083c88eb4b" providerId="ADAL" clId="{09C67CE2-480B-4C3D-B539-7B5BFC5CDDAA}" dt="2025-10-29T10:22:06.347" v="7420" actId="20577"/>
        <pc:sldMkLst>
          <pc:docMk/>
          <pc:sldMk cId="2528169986" sldId="331"/>
        </pc:sldMkLst>
        <pc:spChg chg="mod">
          <ac:chgData name="s.venditti@studenti.unimc.it" userId="f3195514-6ab9-4cae-bc60-e7083c88eb4b" providerId="ADAL" clId="{09C67CE2-480B-4C3D-B539-7B5BFC5CDDAA}" dt="2025-10-28T18:20:15.795" v="5659" actId="20577"/>
          <ac:spMkLst>
            <pc:docMk/>
            <pc:sldMk cId="2528169986" sldId="331"/>
            <ac:spMk id="11" creationId="{949404F1-8E94-7D3D-71E2-A1A4B7CBCB4A}"/>
          </ac:spMkLst>
        </pc:spChg>
        <pc:spChg chg="mod">
          <ac:chgData name="s.venditti@studenti.unimc.it" userId="f3195514-6ab9-4cae-bc60-e7083c88eb4b" providerId="ADAL" clId="{09C67CE2-480B-4C3D-B539-7B5BFC5CDDAA}" dt="2025-10-29T10:22:06.347" v="7420" actId="20577"/>
          <ac:spMkLst>
            <pc:docMk/>
            <pc:sldMk cId="2528169986" sldId="331"/>
            <ac:spMk id="17" creationId="{2F3CEF66-C6D7-C765-24E7-1DCFB38FE51A}"/>
          </ac:spMkLst>
        </pc:spChg>
      </pc:sldChg>
      <pc:sldChg chg="new del">
        <pc:chgData name="s.venditti@studenti.unimc.it" userId="f3195514-6ab9-4cae-bc60-e7083c88eb4b" providerId="ADAL" clId="{09C67CE2-480B-4C3D-B539-7B5BFC5CDDAA}" dt="2025-10-28T18:39:46.470" v="6603" actId="680"/>
        <pc:sldMkLst>
          <pc:docMk/>
          <pc:sldMk cId="2658315412" sldId="33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E8E3E1A4-439A-4324-9770-AB6A436A1A19}" type="datetime1">
              <a:rPr lang="it-IT" smtClean="0"/>
              <a:t>29/10/25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49E357A0-8177-46BC-BFCE-19D99E3453C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0ECFF630-C10A-4CCF-94A9-208053B55F53}" type="datetime1">
              <a:rPr lang="it-IT" smtClean="0"/>
              <a:pPr/>
              <a:t>29/10/25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7C366290-4595-5745-A50F-D5EC13BAC60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noProof="0" smtClean="0"/>
              <a:t>16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10893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noProof="0" smtClean="0"/>
              <a:t>22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0555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6754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26281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2628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26281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4091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7366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noProof="0" smtClean="0"/>
              <a:t>15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0813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rtlCol="0" anchor="ctr"/>
          <a:lstStyle>
            <a:lvl1pPr algn="ctr">
              <a:defRPr lang="it-IT" sz="480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due contenuti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 a mano libera: Forma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Figura a mano libera: Forma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olo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 rtlCol="0">
            <a:normAutofit/>
          </a:bodyPr>
          <a:lstStyle>
            <a:lvl1pPr marL="0" indent="0">
              <a:buNone/>
              <a:defRPr lang="it-IT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contenuto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 rtlCol="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lang="it-IT"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due contenu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6" name="Segnaposto contenuto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 rtlCol="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lang="it-IT"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" name="Segnaposto contenuto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 rtlCol="0">
            <a:normAutofit/>
          </a:bodyPr>
          <a:lstStyle>
            <a:lvl1pPr marL="0" indent="0">
              <a:buNone/>
              <a:defRPr lang="it-IT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5" name="Titolo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7" name="Segnaposto tabella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sull'icona per inserire una tabella</a:t>
            </a:r>
          </a:p>
        </p:txBody>
      </p:sp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rtlCol="0" anchor="ctr"/>
          <a:lstStyle>
            <a:lvl1pPr algn="l">
              <a:defRPr lang="it-IT" sz="480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contenuto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rtlCol="0"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lang="it-IT"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lang="it-IT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igura a mano libera: Forma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lvl="0" rtl="0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5" name="Figura a mano libera: Forma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lvl="0" rtl="0"/>
              <a:endParaRPr lang="it-IT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rtlCol="0" anchor="ctr" anchorCtr="0"/>
          <a:lstStyle>
            <a:lvl1pPr algn="l">
              <a:defRPr lang="it-IT" sz="32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 rtlCol="0"/>
          <a:lstStyle>
            <a:lvl1pPr marL="0" indent="0" algn="r">
              <a:buNone/>
              <a:defRPr lang="it-IT" sz="2400" cap="all" baseline="0"/>
            </a:lvl1pPr>
            <a:lvl2pPr marL="457200" indent="0" algn="r">
              <a:buNone/>
              <a:defRPr lang="it-IT" sz="1800">
                <a:latin typeface="+mj-lt"/>
              </a:defRPr>
            </a:lvl2pPr>
            <a:lvl3pPr marL="914400" indent="0" algn="r">
              <a:buNone/>
              <a:defRPr lang="it-IT"/>
            </a:lvl3pPr>
            <a:lvl4pPr marL="1371600" indent="0" algn="r">
              <a:buNone/>
              <a:defRPr lang="it-IT"/>
            </a:lvl4pPr>
            <a:lvl5pPr marL="1828800" indent="0" algn="r">
              <a:buNone/>
              <a:defRPr lang="it-IT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 con didascali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rtlCol="0" anchor="ctr"/>
          <a:lstStyle>
            <a:lvl1pPr>
              <a:lnSpc>
                <a:spcPct val="75000"/>
              </a:lnSpc>
              <a:defRPr lang="it-IT" sz="480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1" name="Segnaposto immagine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rtlCol="0" anchor="t">
            <a:noAutofit/>
          </a:bodyPr>
          <a:lstStyle>
            <a:lvl1pPr marL="0" indent="0" algn="r">
              <a:buNone/>
              <a:defRPr lang="it-IT" sz="1800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 rtl="0"/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a a mano libera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rtlCol="0" anchor="b"/>
          <a:lstStyle>
            <a:lvl1pPr>
              <a:lnSpc>
                <a:spcPct val="75000"/>
              </a:lnSpc>
              <a:defRPr lang="it-IT" sz="48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 rtlCol="0">
            <a:noAutofit/>
          </a:bodyPr>
          <a:lstStyle>
            <a:lvl1pPr marL="0" indent="0">
              <a:buNone/>
              <a:defRPr lang="it-IT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 rtlCol="0">
            <a:noAutofit/>
          </a:bodyPr>
          <a:lstStyle>
            <a:lvl1pPr marL="0" indent="0">
              <a:buFont typeface="Courier New" panose="02070309020205020404" pitchFamily="49" charset="0"/>
              <a:buNone/>
              <a:defRPr lang="it-IT" sz="2400" b="0" cap="all" baseline="0"/>
            </a:lvl1pPr>
            <a:lvl2pPr>
              <a:defRPr lang="it-IT" sz="2400"/>
            </a:lvl2pPr>
            <a:lvl3pPr>
              <a:defRPr lang="it-IT" sz="2400"/>
            </a:lvl3pPr>
            <a:lvl4pPr>
              <a:defRPr lang="it-IT" sz="2400"/>
            </a:lvl4pPr>
            <a:lvl5pPr>
              <a:defRPr lang="it-IT" sz="240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lvl="0" rtl="0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lvl="0" rtl="0"/>
              <a:endParaRPr lang="it-IT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olo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rtlCol="0" anchor="b" anchorCtr="0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2" name="Figura a mano libera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Figura a mano libera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 rtlCol="0">
            <a:normAutofit/>
          </a:bodyPr>
          <a:lstStyle>
            <a:lvl1pPr>
              <a:defRPr lang="it-IT" sz="2000"/>
            </a:lvl1pPr>
            <a:lvl2pPr>
              <a:defRPr lang="it-IT" sz="1800"/>
            </a:lvl2pPr>
            <a:lvl3pPr>
              <a:defRPr lang="it-IT" sz="1600"/>
            </a:lvl3pPr>
            <a:lvl4pPr>
              <a:defRPr lang="it-IT" sz="1400"/>
            </a:lvl4pPr>
            <a:lvl5pPr>
              <a:defRPr lang="it-IT" sz="14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igura a mano libera: Forma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4" name="Figura a mano libera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rtlCol="0" anchor="b" anchorCtr="0"/>
          <a:lstStyle>
            <a:lvl1pPr algn="ctr">
              <a:defRPr lang="it-IT" sz="4800" cap="none" baseline="0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2" name="Segnaposto testo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400" cap="all" baseline="0"/>
            </a:lvl1pPr>
          </a:lstStyle>
          <a:p>
            <a:pPr lvl="0" rtl="0"/>
            <a:r>
              <a:rPr lang="it-IT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2" name="Segnaposto contenuto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it-IT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contenuto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it-IT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Figura a mano libera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Figura a mano libera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lvl="0" rtl="0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lvl="0" rtl="0"/>
              <a:endParaRPr lang="it-IT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olo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0" name="Segnaposto contenuto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 rtlCol="0">
            <a:normAutofit/>
          </a:bodyPr>
          <a:lstStyle>
            <a:lvl1pPr marL="228600" indent="-228600">
              <a:buFont typeface="+mj-lt"/>
              <a:buAutoNum type="arabicPeriod"/>
              <a:defRPr lang="it-IT"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lang="it-IT"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lang="it-IT"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lang="it-IT"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</p:txBody>
      </p:sp>
      <p:sp>
        <p:nvSpPr>
          <p:cNvPr id="6" name="Segnaposto contenuto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 rtlCol="0">
            <a:normAutofit/>
          </a:bodyPr>
          <a:lstStyle>
            <a:lvl1pPr marL="0" indent="0">
              <a:buNone/>
              <a:defRPr lang="it-IT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, contenuto e immag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rtlCol="0" anchor="b" anchorCtr="0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 rtlCol="0">
            <a:normAutofit/>
          </a:bodyPr>
          <a:lstStyle>
            <a:lvl1pPr marL="0" indent="0">
              <a:buNone/>
              <a:defRPr lang="it-IT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 rtlCol="0">
            <a:normAutofit/>
          </a:bodyPr>
          <a:lstStyle>
            <a:lvl1pPr marL="0" indent="0" algn="r">
              <a:buNone/>
              <a:defRPr lang="it-IT" sz="20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>
                <a:solidFill>
                  <a:schemeClr val="tx1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>
                <a:solidFill>
                  <a:schemeClr val="tx1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it-IT" smtClean="0"/>
              <a:pPr rtl="0"/>
              <a:t>‹N›</a:t>
            </a:fld>
            <a:endParaRPr lang="it-IT" dirty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4" y="914400"/>
            <a:ext cx="10360152" cy="5029200"/>
          </a:xfrm>
        </p:spPr>
        <p:txBody>
          <a:bodyPr rtlCol="0" anchor="ctr"/>
          <a:lstStyle>
            <a:defPPr>
              <a:defRPr lang="it-IT"/>
            </a:defPPr>
          </a:lstStyle>
          <a:p>
            <a:pPr rtl="0"/>
            <a:r>
              <a:rPr lang="it-IT" sz="3600" dirty="0"/>
              <a:t>Capitolo VII</a:t>
            </a:r>
            <a:br>
              <a:rPr lang="it-IT" sz="4500" dirty="0"/>
            </a:br>
            <a:br>
              <a:rPr lang="it-IT" dirty="0"/>
            </a:br>
            <a:r>
              <a:rPr lang="it-IT" dirty="0"/>
              <a:t>GIUDICARSI</a:t>
            </a:r>
            <a:br>
              <a:rPr lang="it-IT" dirty="0"/>
            </a:br>
            <a:br>
              <a:rPr lang="it-IT" dirty="0"/>
            </a:br>
            <a:r>
              <a:rPr lang="it-IT" sz="3600" dirty="0"/>
              <a:t>Il giudizio etico</a:t>
            </a:r>
            <a:br>
              <a:rPr lang="it-IT" sz="3600" dirty="0"/>
            </a:br>
            <a:r>
              <a:rPr lang="it-IT" sz="3600" dirty="0"/>
              <a:t>Imparare a distinguere il bene e il male per vivere felici</a:t>
            </a:r>
            <a:br>
              <a:rPr lang="it-IT" sz="3600" dirty="0"/>
            </a:br>
            <a:br>
              <a:rPr lang="it-IT" sz="3600" dirty="0"/>
            </a:br>
            <a:r>
              <a:rPr lang="it-IT" sz="3600" dirty="0"/>
              <a:t>A. </a:t>
            </a:r>
            <a:r>
              <a:rPr lang="it-IT" sz="3600" dirty="0" err="1"/>
              <a:t>Fermani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30B947-4756-BD22-7876-0390610C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09650"/>
            <a:ext cx="7534656" cy="914400"/>
          </a:xfrm>
        </p:spPr>
        <p:txBody>
          <a:bodyPr/>
          <a:lstStyle/>
          <a:p>
            <a:r>
              <a:rPr lang="it-IT" dirty="0"/>
              <a:t>Consapevolezza dell’errore per una vita felice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210586-BC10-C24F-EB36-90FC40DB2B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2261362"/>
            <a:ext cx="7446433" cy="3356576"/>
          </a:xfrm>
        </p:spPr>
        <p:txBody>
          <a:bodyPr/>
          <a:lstStyle/>
          <a:p>
            <a:r>
              <a:rPr lang="it-IT" dirty="0"/>
              <a:t>Aristotele ha una visione </a:t>
            </a:r>
            <a:r>
              <a:rPr lang="it-IT" u="sng" dirty="0"/>
              <a:t>eudaimonistica</a:t>
            </a:r>
            <a:r>
              <a:rPr lang="it-IT" dirty="0"/>
              <a:t> e la felicità si configura anche come </a:t>
            </a:r>
            <a:r>
              <a:rPr lang="it-IT" u="sng" dirty="0"/>
              <a:t>consapevolezza</a:t>
            </a:r>
            <a:r>
              <a:rPr lang="it-IT" dirty="0"/>
              <a:t> </a:t>
            </a:r>
          </a:p>
          <a:p>
            <a:r>
              <a:rPr lang="it-IT" dirty="0"/>
              <a:t>Se non si prende consapevolezza di sé e dei proprio errori, </a:t>
            </a:r>
            <a:r>
              <a:rPr lang="it-IT" u="sng" dirty="0"/>
              <a:t>non</a:t>
            </a:r>
            <a:r>
              <a:rPr lang="it-IT" dirty="0"/>
              <a:t> si può raggiungere la felicità</a:t>
            </a:r>
          </a:p>
          <a:p>
            <a:pPr marL="0" indent="0">
              <a:buNone/>
            </a:pP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«</a:t>
            </a:r>
            <a:r>
              <a:rPr lang="it-IT" dirty="0"/>
              <a:t>Non basta, per essere felici, il fatto di essere dotati di un </a:t>
            </a:r>
            <a:r>
              <a:rPr lang="it-IT" i="1" dirty="0" err="1"/>
              <a:t>daimon</a:t>
            </a:r>
            <a:r>
              <a:rPr lang="it-IT" dirty="0"/>
              <a:t>, ma occorre, prima di tutto, scoprirsene possessori. In quest’ottica la felicità diventa ciò in cui si è già da sempre </a:t>
            </a:r>
            <a:r>
              <a:rPr lang="it-IT" i="1" dirty="0"/>
              <a:t>compresi</a:t>
            </a:r>
            <a:r>
              <a:rPr lang="it-IT" dirty="0"/>
              <a:t> ma che si dà davvero solo nel momento in cui viene effettivamente </a:t>
            </a:r>
            <a:r>
              <a:rPr lang="it-IT" i="1" dirty="0"/>
              <a:t>compresa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».</a:t>
            </a:r>
            <a:endParaRPr lang="it-IT" i="1" dirty="0"/>
          </a:p>
          <a:p>
            <a:pPr marL="0" indent="0">
              <a:buNone/>
            </a:pPr>
            <a:r>
              <a:rPr lang="it-IT" sz="1600" dirty="0"/>
              <a:t>(A. </a:t>
            </a:r>
            <a:r>
              <a:rPr lang="it-IT" sz="1600" dirty="0" err="1"/>
              <a:t>Fermani</a:t>
            </a:r>
            <a:r>
              <a:rPr lang="it-IT" sz="1600" dirty="0"/>
              <a:t>, </a:t>
            </a:r>
            <a:r>
              <a:rPr lang="it-IT" sz="1600" i="1" dirty="0"/>
              <a:t>Vita felice umana. In dialogo con Platone e Aristotele, </a:t>
            </a:r>
            <a:r>
              <a:rPr lang="it-IT" sz="1600" dirty="0" err="1"/>
              <a:t>Eum</a:t>
            </a:r>
            <a:r>
              <a:rPr lang="it-IT" sz="1600" dirty="0"/>
              <a:t>, Milano 2023, p. 261)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A6C0A5-7BFA-1A83-4E8A-186B0DEAB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it-IT" smtClean="0"/>
              <a:pPr rtl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99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02734"/>
            <a:ext cx="7534656" cy="91440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3200" dirty="0"/>
              <a:t>Differenza tra vergogna e pudore </a:t>
            </a:r>
            <a:endParaRPr lang="it-IT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CFDA37B-399A-B9F0-7A7D-2A891EB7FF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1750712"/>
            <a:ext cx="9203267" cy="4027788"/>
          </a:xfrm>
        </p:spPr>
        <p:txBody>
          <a:bodyPr rtlCol="0">
            <a:normAutofit lnSpcReduction="10000"/>
          </a:bodyPr>
          <a:lstStyle>
            <a:defPPr>
              <a:defRPr lang="it-IT"/>
            </a:defPPr>
          </a:lstStyle>
          <a:p>
            <a:pPr marL="0" indent="0" rtl="0">
              <a:buNone/>
            </a:pPr>
            <a:r>
              <a:rPr lang="it-IT" dirty="0"/>
              <a:t>Aristotele dice, in </a:t>
            </a:r>
            <a:r>
              <a:rPr lang="it-IT" i="1" dirty="0"/>
              <a:t>Etica Nicomachea </a:t>
            </a:r>
            <a:r>
              <a:rPr lang="it-IT" dirty="0"/>
              <a:t>IV, 9, 1128b 13, che “</a:t>
            </a:r>
            <a:r>
              <a:rPr lang="it-IT" u="sng" dirty="0"/>
              <a:t>chi si vergogna arrossisce</a:t>
            </a:r>
            <a:r>
              <a:rPr lang="it-IT" dirty="0"/>
              <a:t>” così come il pudico. Ma vergogna e pudore non vanno confuse, pur essendo simili.</a:t>
            </a:r>
          </a:p>
          <a:p>
            <a:pPr marL="0" indent="0" rtl="0">
              <a:buNone/>
            </a:pPr>
            <a:r>
              <a:rPr lang="it-IT" dirty="0"/>
              <a:t>A. </a:t>
            </a:r>
            <a:r>
              <a:rPr lang="it-IT" dirty="0" err="1"/>
              <a:t>Fermani</a:t>
            </a:r>
            <a:r>
              <a:rPr lang="it-IT" dirty="0"/>
              <a:t>, </a:t>
            </a:r>
            <a:r>
              <a:rPr lang="it-IT" i="1" dirty="0"/>
              <a:t>Aristotele e i profili del pudore</a:t>
            </a:r>
            <a:r>
              <a:rPr lang="it-IT" dirty="0"/>
              <a:t>, in “Rivista di Filosofia Neo-Scolastica” 2-3 (2008), pp. 183-202 </a:t>
            </a:r>
          </a:p>
          <a:p>
            <a:pPr marL="0" indent="0" rtl="0">
              <a:buNone/>
            </a:pPr>
            <a:endParaRPr lang="it-IT" b="1" dirty="0"/>
          </a:p>
          <a:p>
            <a:pPr marL="0" indent="0" rtl="0">
              <a:buNone/>
            </a:pPr>
            <a:r>
              <a:rPr lang="it-IT" b="1" dirty="0"/>
              <a:t>VERGOGNA </a:t>
            </a:r>
          </a:p>
          <a:p>
            <a:pPr lvl="1"/>
            <a:r>
              <a:rPr lang="it-IT" dirty="0"/>
              <a:t>è una passione </a:t>
            </a:r>
            <a:r>
              <a:rPr lang="it-IT" u="sng" dirty="0"/>
              <a:t>negativa</a:t>
            </a:r>
            <a:r>
              <a:rPr lang="it-IT" dirty="0"/>
              <a:t> che segue un’</a:t>
            </a:r>
            <a:r>
              <a:rPr lang="it-IT" u="sng" dirty="0"/>
              <a:t>azione cattiva</a:t>
            </a:r>
            <a:r>
              <a:rPr lang="it-IT" dirty="0"/>
              <a:t> o </a:t>
            </a:r>
            <a:r>
              <a:rPr lang="it-IT" u="sng" dirty="0"/>
              <a:t>viziosa</a:t>
            </a:r>
          </a:p>
          <a:p>
            <a:pPr lvl="1"/>
            <a:r>
              <a:rPr lang="it-IT" dirty="0"/>
              <a:t>Si </a:t>
            </a:r>
            <a:r>
              <a:rPr lang="it-IT" sz="2000" dirty="0"/>
              <a:t>prova dopo aver commesso qualcosa </a:t>
            </a:r>
            <a:r>
              <a:rPr lang="it-IT" sz="2000" u="sng" dirty="0"/>
              <a:t>degno di biasimo</a:t>
            </a:r>
          </a:p>
          <a:p>
            <a:pPr lvl="1"/>
            <a:r>
              <a:rPr lang="it-IT" sz="2000" dirty="0"/>
              <a:t>È legata al </a:t>
            </a:r>
            <a:r>
              <a:rPr lang="it-IT" sz="2000" u="sng" dirty="0"/>
              <a:t>vizio</a:t>
            </a:r>
            <a:r>
              <a:rPr lang="it-IT" sz="2000" dirty="0"/>
              <a:t>: chi si vergogna, infatti, riconosce di aver agito male</a:t>
            </a:r>
          </a:p>
          <a:p>
            <a:pPr lvl="1"/>
            <a:r>
              <a:rPr lang="it-IT" sz="2000" dirty="0"/>
              <a:t>Secondo Aristotele </a:t>
            </a:r>
            <a:r>
              <a:rPr lang="it-IT" sz="2000" u="sng" dirty="0"/>
              <a:t>non è una virtù</a:t>
            </a:r>
            <a:r>
              <a:rPr lang="it-IT" sz="2000" dirty="0"/>
              <a:t> perché non appartiene ai virtuosi:	 </a:t>
            </a:r>
          </a:p>
          <a:p>
            <a:pPr marL="457200" lvl="1" indent="0">
              <a:buNone/>
            </a:pPr>
            <a:r>
              <a:rPr lang="it-IT" sz="2000" b="0" i="0" u="none" strike="noStrike" dirty="0">
                <a:effectLst/>
                <a:latin typeface="Arial" panose="020B0604020202020204" pitchFamily="34" charset="0"/>
              </a:rPr>
              <a:t>«</a:t>
            </a:r>
            <a:r>
              <a:rPr lang="it-IT" sz="2000" dirty="0"/>
              <a:t>La vergogna infatti non è affatto una caratteristica delle persone virtuose</a:t>
            </a:r>
            <a:r>
              <a:rPr lang="it-IT" sz="2000" b="0" i="0" u="none" strike="noStrike" dirty="0">
                <a:effectLst/>
                <a:latin typeface="Arial" panose="020B0604020202020204" pitchFamily="34" charset="0"/>
              </a:rPr>
              <a:t>».</a:t>
            </a:r>
            <a:endParaRPr lang="it-IT" sz="2000" dirty="0"/>
          </a:p>
          <a:p>
            <a:pPr marL="457200" lvl="1" indent="0">
              <a:buNone/>
            </a:pPr>
            <a:r>
              <a:rPr lang="it-IT" sz="1600" dirty="0"/>
              <a:t>(</a:t>
            </a:r>
            <a:r>
              <a:rPr lang="it-IT" sz="1600" i="1" dirty="0"/>
              <a:t>Etica Nicomachea</a:t>
            </a:r>
            <a:r>
              <a:rPr lang="it-IT" sz="1600" dirty="0"/>
              <a:t> IV, 9, 1128b 21-22)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smtClean="0"/>
              <a:pPr rtl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6913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28FCD5-8902-5C0F-6130-0D396F81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87400"/>
            <a:ext cx="7534656" cy="914400"/>
          </a:xfrm>
        </p:spPr>
        <p:txBody>
          <a:bodyPr/>
          <a:lstStyle/>
          <a:p>
            <a:r>
              <a:rPr lang="it-IT" dirty="0"/>
              <a:t>Differenza tra vergogna e pudore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F2AF5E-CBF3-FF07-DD9D-82090D288A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859196"/>
            <a:ext cx="8181934" cy="38406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200" b="1" dirty="0"/>
              <a:t>PUDORE</a:t>
            </a:r>
          </a:p>
          <a:p>
            <a:r>
              <a:rPr lang="it-IT" sz="2200" dirty="0"/>
              <a:t>È una forma di </a:t>
            </a:r>
            <a:r>
              <a:rPr lang="it-IT" sz="2200" u="sng" dirty="0"/>
              <a:t>ritegno morale</a:t>
            </a:r>
            <a:r>
              <a:rPr lang="it-IT" sz="2200" dirty="0"/>
              <a:t> o di </a:t>
            </a:r>
            <a:r>
              <a:rPr lang="it-IT" sz="2200" u="sng" dirty="0"/>
              <a:t>paura</a:t>
            </a:r>
            <a:r>
              <a:rPr lang="it-IT" sz="2200" dirty="0"/>
              <a:t> di avere una </a:t>
            </a:r>
            <a:r>
              <a:rPr lang="it-IT" sz="2200" u="sng" dirty="0"/>
              <a:t>cattiva reputazione </a:t>
            </a:r>
          </a:p>
          <a:p>
            <a:r>
              <a:rPr lang="it-IT" sz="2200" dirty="0"/>
              <a:t>Riguarda il </a:t>
            </a:r>
            <a:r>
              <a:rPr lang="it-IT" sz="2200" u="sng" dirty="0"/>
              <a:t>futuro</a:t>
            </a:r>
            <a:r>
              <a:rPr lang="it-IT" sz="2200" dirty="0"/>
              <a:t>, è la paura di poter compiere azioni di cui ci si vergognerebbe</a:t>
            </a:r>
          </a:p>
          <a:p>
            <a:r>
              <a:rPr lang="it-IT" sz="2200" dirty="0"/>
              <a:t>È una </a:t>
            </a:r>
            <a:r>
              <a:rPr lang="it-IT" sz="2200" u="sng" dirty="0"/>
              <a:t>passione preventiva:</a:t>
            </a:r>
            <a:r>
              <a:rPr lang="it-IT" sz="2200" dirty="0"/>
              <a:t> trattiene dal fare il male </a:t>
            </a:r>
          </a:p>
          <a:p>
            <a:r>
              <a:rPr lang="it-IT" sz="2200" dirty="0"/>
              <a:t>Muove in </a:t>
            </a:r>
            <a:r>
              <a:rPr lang="it-IT" sz="2200" u="sng" dirty="0"/>
              <a:t>direzione opposta</a:t>
            </a:r>
            <a:r>
              <a:rPr lang="it-IT" sz="2200" dirty="0"/>
              <a:t> alla vergogna, non nasce da una azione cattiva, ma la </a:t>
            </a:r>
            <a:r>
              <a:rPr lang="it-IT" sz="2200" u="sng" dirty="0"/>
              <a:t>evita</a:t>
            </a:r>
            <a:r>
              <a:rPr lang="it-IT" sz="2200" dirty="0"/>
              <a:t> </a:t>
            </a:r>
          </a:p>
          <a:p>
            <a:r>
              <a:rPr lang="it-IT" sz="2200" dirty="0"/>
              <a:t>È </a:t>
            </a:r>
            <a:r>
              <a:rPr lang="it-IT" sz="2200" u="sng" dirty="0"/>
              <a:t>lodevole</a:t>
            </a:r>
            <a:r>
              <a:rPr lang="it-IT" sz="2200" dirty="0"/>
              <a:t>, soprattutto nei giovani, perché li aiuta a non cadere in errori morali </a:t>
            </a:r>
          </a:p>
          <a:p>
            <a:r>
              <a:rPr lang="it-IT" sz="2200" dirty="0"/>
              <a:t>Aristotele la considera:</a:t>
            </a:r>
          </a:p>
          <a:p>
            <a:pPr lvl="1"/>
            <a:r>
              <a:rPr lang="it-IT" sz="2200" dirty="0"/>
              <a:t>Talvolta una </a:t>
            </a:r>
            <a:r>
              <a:rPr lang="it-IT" sz="2200" u="sng" dirty="0"/>
              <a:t>virtù mediana</a:t>
            </a:r>
            <a:r>
              <a:rPr lang="it-IT" sz="2200" dirty="0"/>
              <a:t> (tra sfrontatezza e timidezza)</a:t>
            </a:r>
          </a:p>
          <a:p>
            <a:pPr lvl="1"/>
            <a:r>
              <a:rPr lang="it-IT" sz="2200" dirty="0"/>
              <a:t>Talvolta è </a:t>
            </a:r>
            <a:r>
              <a:rPr lang="it-IT" sz="2200" u="sng" dirty="0"/>
              <a:t>passione</a:t>
            </a:r>
            <a:r>
              <a:rPr lang="it-IT" sz="2200" dirty="0"/>
              <a:t> (perché è una forma di paura)</a:t>
            </a:r>
          </a:p>
          <a:p>
            <a:pPr lvl="1"/>
            <a:r>
              <a:rPr lang="it-IT" sz="2200" dirty="0"/>
              <a:t>In senso più ampio, è una “</a:t>
            </a:r>
            <a:r>
              <a:rPr lang="it-IT" sz="2200" u="sng" dirty="0"/>
              <a:t>virtù naturale</a:t>
            </a:r>
            <a:r>
              <a:rPr lang="it-IT" sz="2200" dirty="0"/>
              <a:t>”: un’inclinazione spontanea verso il bene, propedeutica alla vera virtù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CB68E3-E6B1-8641-CF48-0C35C0277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it-IT" smtClean="0"/>
              <a:pPr rtl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6763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AB606A-9DDF-09B4-B734-DC130AD5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618067"/>
            <a:ext cx="7534656" cy="914400"/>
          </a:xfrm>
        </p:spPr>
        <p:txBody>
          <a:bodyPr/>
          <a:lstStyle/>
          <a:p>
            <a:r>
              <a:rPr lang="it-IT" dirty="0"/>
              <a:t>Sintesi comparativa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61B684-F8B3-56F8-0550-F3EA0CD02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it-IT" smtClean="0"/>
              <a:pPr rtl="0"/>
              <a:t>13</a:t>
            </a:fld>
            <a:endParaRPr lang="it-IT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B34B23E0-67F0-A001-065C-E3F616622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153733"/>
              </p:ext>
            </p:extLst>
          </p:nvPr>
        </p:nvGraphicFramePr>
        <p:xfrm>
          <a:off x="1779693" y="1744131"/>
          <a:ext cx="7967556" cy="4135673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655576">
                  <a:extLst>
                    <a:ext uri="{9D8B030D-6E8A-4147-A177-3AD203B41FA5}">
                      <a16:colId xmlns:a16="http://schemas.microsoft.com/office/drawing/2014/main" val="2643540610"/>
                    </a:ext>
                  </a:extLst>
                </a:gridCol>
                <a:gridCol w="2655576">
                  <a:extLst>
                    <a:ext uri="{9D8B030D-6E8A-4147-A177-3AD203B41FA5}">
                      <a16:colId xmlns:a16="http://schemas.microsoft.com/office/drawing/2014/main" val="1208952493"/>
                    </a:ext>
                  </a:extLst>
                </a:gridCol>
                <a:gridCol w="2656404">
                  <a:extLst>
                    <a:ext uri="{9D8B030D-6E8A-4147-A177-3AD203B41FA5}">
                      <a16:colId xmlns:a16="http://schemas.microsoft.com/office/drawing/2014/main" val="2332253118"/>
                    </a:ext>
                  </a:extLst>
                </a:gridCol>
              </a:tblGrid>
              <a:tr h="310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Aspetto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Pudore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Vergogna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8242851"/>
                  </a:ext>
                </a:extLst>
              </a:tr>
              <a:tr h="637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Temporalità 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Riguarda il futuro (paura di doversi vergognare)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Riguarda il passato (rimorso per un’azione disprezzabile)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4550152"/>
                  </a:ext>
                </a:extLst>
              </a:tr>
              <a:tr h="637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Natura morale 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Passione “buona” o mediana, orientata alla virtù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Passione “negativa”, segno del vizio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6396204"/>
                  </a:ext>
                </a:extLst>
              </a:tr>
              <a:tr h="637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Funzione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Trattiene dal male, previene azioni vergognose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Segue il male, reagisce a un’azione viziosa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188399"/>
                  </a:ext>
                </a:extLst>
              </a:tr>
              <a:tr h="637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Valutazione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Lodevole, soprattutto nei giovani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Biasimevole, non propria del virtuoso 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3379265"/>
                  </a:ext>
                </a:extLst>
              </a:tr>
              <a:tr h="637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Rapporto con la virtù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Disposizione naturale che prepara alla temperanza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Incompatibile con la virtù perfetta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0985768"/>
                  </a:ext>
                </a:extLst>
              </a:tr>
              <a:tr h="637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Tipo di paura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Paura di disonore o cattiva reputazione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Dolore per il disonore già subito 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Times New Roman" panose="020F0502020204030204" pitchFamily="34" charset="0"/>
                        <a:cs typeface="Times New Roman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5166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88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9B026-2975-4F29-0696-153C28091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Giudizio di sé come funzione curativa e promotrice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25C6FC-5B2F-83D1-BA12-0D561D5325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2039112"/>
            <a:ext cx="8483601" cy="3356576"/>
          </a:xfrm>
        </p:spPr>
        <p:txBody>
          <a:bodyPr>
            <a:normAutofit/>
          </a:bodyPr>
          <a:lstStyle/>
          <a:p>
            <a:r>
              <a:rPr lang="it-IT" dirty="0"/>
              <a:t>Aristotele descrive l’incontinente come </a:t>
            </a:r>
            <a:r>
              <a:rPr lang="it-IT" u="sng" dirty="0"/>
              <a:t>divorato dal pentimento,</a:t>
            </a:r>
            <a:r>
              <a:rPr lang="it-IT" dirty="0"/>
              <a:t> si rimprovera per le proprie azioni</a:t>
            </a:r>
          </a:p>
          <a:p>
            <a:r>
              <a:rPr lang="it-IT" dirty="0"/>
              <a:t>Il giudizio di sé è un processo </a:t>
            </a:r>
            <a:r>
              <a:rPr lang="it-IT" u="sng" dirty="0"/>
              <a:t>difficile</a:t>
            </a:r>
            <a:r>
              <a:rPr lang="it-IT" dirty="0"/>
              <a:t> e </a:t>
            </a:r>
            <a:r>
              <a:rPr lang="it-IT" u="sng" dirty="0"/>
              <a:t>doloroso</a:t>
            </a:r>
          </a:p>
          <a:p>
            <a:r>
              <a:rPr lang="it-IT" dirty="0"/>
              <a:t>Ha scopo </a:t>
            </a:r>
            <a:r>
              <a:rPr lang="it-IT" u="sng" dirty="0"/>
              <a:t>curativo</a:t>
            </a:r>
            <a:r>
              <a:rPr lang="it-IT" dirty="0"/>
              <a:t>, non di punizione o di disprezzo verso sé stessi</a:t>
            </a:r>
          </a:p>
          <a:p>
            <a:r>
              <a:rPr lang="it-IT" dirty="0"/>
              <a:t>Assume una </a:t>
            </a:r>
            <a:r>
              <a:rPr lang="it-IT" u="sng" dirty="0"/>
              <a:t>funzione promotrice</a:t>
            </a:r>
            <a:r>
              <a:rPr lang="it-IT" dirty="0"/>
              <a:t>, ci muove verso l’amore per sé stessi</a:t>
            </a:r>
          </a:p>
          <a:p>
            <a:pPr marL="0" indent="0">
              <a:buNone/>
            </a:pP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«</a:t>
            </a:r>
            <a:r>
              <a:rPr lang="it-IT" dirty="0"/>
              <a:t>Aristotele ribadisce che chi vuole Vivere Bene e trattare gli altri secondo giustizia deve fortemente amare </a:t>
            </a:r>
            <a:r>
              <a:rPr lang="it-IT" i="1" dirty="0"/>
              <a:t>se stesso</a:t>
            </a:r>
            <a:r>
              <a:rPr lang="it-IT" dirty="0"/>
              <a:t> a qualunque costo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».</a:t>
            </a:r>
            <a:endParaRPr lang="it-IT" dirty="0"/>
          </a:p>
          <a:p>
            <a:pPr marL="0" indent="0">
              <a:buNone/>
            </a:pPr>
            <a:r>
              <a:rPr lang="it-IT" sz="1600" dirty="0"/>
              <a:t>(E. Hall, </a:t>
            </a:r>
            <a:r>
              <a:rPr lang="it-IT" sz="1600" i="1" dirty="0"/>
              <a:t>Il metodo Aristotele</a:t>
            </a:r>
            <a:r>
              <a:rPr lang="it-IT" sz="1600" dirty="0"/>
              <a:t>, </a:t>
            </a:r>
            <a:r>
              <a:rPr lang="it-IT" sz="1600" i="1" dirty="0"/>
              <a:t>Come la saggezza degli antichi può cambiare la vita</a:t>
            </a:r>
            <a:r>
              <a:rPr lang="it-IT" sz="1600" dirty="0"/>
              <a:t>, Einaudi, Torino 2019 p.40)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3CAA3FA-E3E4-942C-05BB-9B6496AEA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it-IT" smtClean="0"/>
              <a:pPr rtl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8995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2">
            <a:extLst>
              <a:ext uri="{FF2B5EF4-FFF2-40B4-BE49-F238E27FC236}">
                <a16:creationId xmlns:a16="http://schemas.microsoft.com/office/drawing/2014/main" id="{2A3D95EF-8A67-7F71-37EF-9EB02511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3256756"/>
            <a:ext cx="7534656" cy="914400"/>
          </a:xfrm>
        </p:spPr>
        <p:txBody>
          <a:bodyPr rtlCol="0" anchor="b"/>
          <a:lstStyle>
            <a:defPPr>
              <a:defRPr lang="it-IT"/>
            </a:defPPr>
          </a:lstStyle>
          <a:p>
            <a:pPr rtl="0"/>
            <a:r>
              <a:rPr lang="it-IT" sz="4000" dirty="0"/>
              <a:t>Giudicarsi bene e giudicarsi male, essere amici e nemici di se stessi</a:t>
            </a:r>
          </a:p>
        </p:txBody>
      </p:sp>
      <p:pic>
        <p:nvPicPr>
          <p:cNvPr id="4" name="Segnaposto immagine 3">
            <a:extLst>
              <a:ext uri="{FF2B5EF4-FFF2-40B4-BE49-F238E27FC236}">
                <a16:creationId xmlns:a16="http://schemas.microsoft.com/office/drawing/2014/main" id="{A871EC39-A212-6220-9034-68D858F989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4992" r="14992"/>
          <a:stretch/>
        </p:blipFill>
        <p:spPr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rgbClr val="D0D8B6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contenuto 24">
            <a:extLst>
              <a:ext uri="{FF2B5EF4-FFF2-40B4-BE49-F238E27FC236}">
                <a16:creationId xmlns:a16="http://schemas.microsoft.com/office/drawing/2014/main" id="{7798761A-B671-4825-623F-F4726F2BDF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8566" y="2889716"/>
            <a:ext cx="9446683" cy="1697101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ctr" rtl="0"/>
            <a:r>
              <a:rPr lang="it-IT" sz="4000" u="sng" dirty="0"/>
              <a:t>Domanda fondamentale</a:t>
            </a:r>
            <a:r>
              <a:rPr lang="it-IT" sz="4000" dirty="0"/>
              <a:t>: si deve amare soprattutto se stessi o gli altri?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F012FDC-7484-2B3B-E496-144348256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smtClean="0"/>
              <a:pPr rtl="0"/>
              <a:t>16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5FEA32B-CF7C-0EFB-D87E-228A9F1A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Giudicarsi bene e giudicarsi male, essere amici e nemici di se stessi</a:t>
            </a:r>
          </a:p>
        </p:txBody>
      </p:sp>
    </p:spTree>
    <p:extLst>
      <p:ext uri="{BB962C8B-B14F-4D97-AF65-F5344CB8AC3E}">
        <p14:creationId xmlns:p14="http://schemas.microsoft.com/office/powerpoint/2010/main" val="3748348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5040F2-F6F7-860D-4CE7-91155060A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/>
              <a:t>Philautia</a:t>
            </a:r>
            <a:r>
              <a:rPr lang="it-IT" dirty="0"/>
              <a:t>: termine centrale</a:t>
            </a:r>
            <a:endParaRPr lang="it-IT" i="1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CCDEE1-D545-2C90-6D85-4C88AC62A3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2711453"/>
            <a:ext cx="8720667" cy="15663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3200" dirty="0"/>
              <a:t>Figura </a:t>
            </a:r>
            <a:r>
              <a:rPr lang="it-IT" sz="3200" u="sng" dirty="0"/>
              <a:t>semplice</a:t>
            </a:r>
            <a:r>
              <a:rPr lang="it-IT" sz="3200" dirty="0"/>
              <a:t>: solo due profili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3200" dirty="0"/>
              <a:t>Figura </a:t>
            </a:r>
            <a:r>
              <a:rPr lang="it-IT" sz="3200" u="sng" dirty="0"/>
              <a:t>complessa</a:t>
            </a:r>
            <a:r>
              <a:rPr lang="it-IT" sz="3200" dirty="0"/>
              <a:t>: tali profili risultano contrari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AF2B3AF-3421-2859-8435-F044E433E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it-IT" smtClean="0"/>
              <a:pPr rtl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9882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F58DD2-0EFA-FFD6-184A-2C5E4FCC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/>
              <a:t>Philautia</a:t>
            </a:r>
            <a:r>
              <a:rPr lang="it-IT" dirty="0"/>
              <a:t> come vizio</a:t>
            </a:r>
            <a:endParaRPr lang="it-IT" i="1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F455DE-4932-60AB-2237-326AC75562D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45167" y="2039112"/>
            <a:ext cx="8519161" cy="3904488"/>
          </a:xfrm>
        </p:spPr>
        <p:txBody>
          <a:bodyPr/>
          <a:lstStyle/>
          <a:p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«</a:t>
            </a:r>
            <a:r>
              <a:rPr lang="it-IT" dirty="0"/>
              <a:t>Coloro che si accaparrano tali beni più di quanto non dovrebbero, traggono piacere dai desideri e, più in generale, dalle passioni e dalla parte irrazionale dell’anima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».</a:t>
            </a:r>
            <a:endParaRPr lang="it-IT" dirty="0"/>
          </a:p>
          <a:p>
            <a:r>
              <a:rPr lang="it-IT" sz="1600" dirty="0"/>
              <a:t>(</a:t>
            </a:r>
            <a:r>
              <a:rPr lang="it-IT" sz="1600" i="1" dirty="0"/>
              <a:t>Etica</a:t>
            </a:r>
            <a:r>
              <a:rPr lang="it-IT" sz="1600" dirty="0"/>
              <a:t> </a:t>
            </a:r>
            <a:r>
              <a:rPr lang="it-IT" sz="1600" i="1" dirty="0"/>
              <a:t>Nicomachea </a:t>
            </a:r>
            <a:r>
              <a:rPr lang="it-IT" sz="1600" dirty="0"/>
              <a:t>IX, 8, 1168 b 19-21)</a:t>
            </a:r>
          </a:p>
          <a:p>
            <a:r>
              <a:rPr lang="it-IT" dirty="0"/>
              <a:t>Il </a:t>
            </a:r>
            <a:r>
              <a:rPr lang="it-IT" i="1" u="sng" dirty="0" err="1"/>
              <a:t>philautos</a:t>
            </a:r>
            <a:r>
              <a:rPr lang="it-IT" i="1" dirty="0"/>
              <a:t> </a:t>
            </a:r>
            <a:r>
              <a:rPr lang="it-IT" dirty="0"/>
              <a:t>è: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Colui che agisce sulla base dei </a:t>
            </a:r>
            <a:r>
              <a:rPr lang="it-IT" u="sng" dirty="0"/>
              <a:t>desideri</a:t>
            </a:r>
            <a:r>
              <a:rPr lang="it-IT" dirty="0"/>
              <a:t> e delle </a:t>
            </a:r>
            <a:r>
              <a:rPr lang="it-IT" u="sng" dirty="0"/>
              <a:t>passioni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Colui che si prende </a:t>
            </a:r>
            <a:r>
              <a:rPr lang="it-IT" u="sng" dirty="0"/>
              <a:t>più</a:t>
            </a:r>
            <a:r>
              <a:rPr lang="it-IT" dirty="0"/>
              <a:t> beni rispetto a quanto dovrebbe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u="sng" dirty="0"/>
              <a:t>Ama se stesso</a:t>
            </a:r>
            <a:r>
              <a:rPr lang="it-IT" dirty="0"/>
              <a:t> più di ogni altra cosa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Fa tutto per il </a:t>
            </a:r>
            <a:r>
              <a:rPr lang="it-IT" u="sng" dirty="0"/>
              <a:t>proprio vantaggio</a:t>
            </a:r>
            <a:r>
              <a:rPr lang="it-IT" dirty="0"/>
              <a:t> e vive per l’</a:t>
            </a:r>
            <a:r>
              <a:rPr lang="it-IT" u="sng" dirty="0"/>
              <a:t>utile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C844A79-773A-DBC9-BDA7-9DDF67927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it-IT" smtClean="0"/>
              <a:pPr rtl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5905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F58DD2-0EFA-FFD6-184A-2C5E4FCC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/>
              <a:t>Philautia</a:t>
            </a:r>
            <a:r>
              <a:rPr lang="it-IT" dirty="0"/>
              <a:t> come virtù</a:t>
            </a:r>
            <a:endParaRPr lang="it-IT" i="1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F455DE-4932-60AB-2237-326AC75562D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55751" y="2134362"/>
            <a:ext cx="8519161" cy="3904488"/>
          </a:xfrm>
        </p:spPr>
        <p:txBody>
          <a:bodyPr/>
          <a:lstStyle/>
          <a:p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«</a:t>
            </a:r>
            <a:r>
              <a:rPr lang="it-IT" dirty="0"/>
              <a:t>L’individuo virtuoso deve essere dotato di amor proprio (e infatti lui stesso trarrà vantaggio dal fatto di compiere delle belle azioni e sarà utile agli altri), mentre l’individuo vizioso non deve esserlo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».</a:t>
            </a:r>
            <a:endParaRPr lang="it-IT" dirty="0"/>
          </a:p>
          <a:p>
            <a:r>
              <a:rPr lang="it-IT" sz="1600" dirty="0"/>
              <a:t>(</a:t>
            </a:r>
            <a:r>
              <a:rPr lang="it-IT" sz="1600" i="1" dirty="0"/>
              <a:t>Etica</a:t>
            </a:r>
            <a:r>
              <a:rPr lang="it-IT" sz="1600" dirty="0"/>
              <a:t> </a:t>
            </a:r>
            <a:r>
              <a:rPr lang="it-IT" sz="1600" i="1" dirty="0"/>
              <a:t>Nicomachea </a:t>
            </a:r>
            <a:r>
              <a:rPr lang="it-IT" sz="1600" dirty="0"/>
              <a:t>IX, 8, 1169 a 11-13)</a:t>
            </a:r>
          </a:p>
          <a:p>
            <a:r>
              <a:rPr lang="it-IT" dirty="0"/>
              <a:t>Il </a:t>
            </a:r>
            <a:r>
              <a:rPr lang="it-IT" i="1" u="sng" dirty="0" err="1"/>
              <a:t>philautos</a:t>
            </a:r>
            <a:r>
              <a:rPr lang="it-IT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Si ama, si vuole bene in quanto ama la sua </a:t>
            </a:r>
            <a:r>
              <a:rPr lang="it-IT" u="sng" dirty="0"/>
              <a:t>parte migliore</a:t>
            </a:r>
            <a:r>
              <a:rPr lang="it-IT" dirty="0"/>
              <a:t> e più </a:t>
            </a:r>
            <a:r>
              <a:rPr lang="it-IT" u="sng" dirty="0"/>
              <a:t>autorevole</a:t>
            </a:r>
            <a:r>
              <a:rPr lang="it-IT" dirty="0"/>
              <a:t> (ragione)</a:t>
            </a:r>
            <a:endParaRPr lang="it-IT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L’amore per sé diviene la </a:t>
            </a:r>
            <a:r>
              <a:rPr lang="it-IT" u="sng" dirty="0"/>
              <a:t>cifra</a:t>
            </a:r>
            <a:r>
              <a:rPr lang="it-IT" dirty="0"/>
              <a:t> della virtù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Può essere paragonato all’</a:t>
            </a:r>
            <a:r>
              <a:rPr lang="it-IT" u="sng" dirty="0"/>
              <a:t>individuo fiero</a:t>
            </a:r>
            <a:r>
              <a:rPr lang="it-IT" dirty="0"/>
              <a:t> (</a:t>
            </a:r>
            <a:r>
              <a:rPr lang="it-IT" i="1" dirty="0" err="1"/>
              <a:t>megalopsychia</a:t>
            </a:r>
            <a:r>
              <a:rPr lang="it-IT" dirty="0"/>
              <a:t>)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C844A79-773A-DBC9-BDA7-9DDF67927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it-IT" smtClean="0"/>
              <a:pPr rtl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364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67" y="914400"/>
            <a:ext cx="5641848" cy="502920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Indice</a:t>
            </a:r>
          </a:p>
        </p:txBody>
      </p:sp>
      <p:graphicFrame>
        <p:nvGraphicFramePr>
          <p:cNvPr id="6" name="Tabella 4">
            <a:extLst>
              <a:ext uri="{FF2B5EF4-FFF2-40B4-BE49-F238E27FC236}">
                <a16:creationId xmlns:a16="http://schemas.microsoft.com/office/drawing/2014/main" id="{0D6FB95E-6987-A57C-3663-3FD6F6FAC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961099"/>
              </p:ext>
            </p:extLst>
          </p:nvPr>
        </p:nvGraphicFramePr>
        <p:xfrm>
          <a:off x="6869113" y="1143000"/>
          <a:ext cx="4190999" cy="4067988"/>
        </p:xfrm>
        <a:graphic>
          <a:graphicData uri="http://schemas.openxmlformats.org/drawingml/2006/table">
            <a:tbl>
              <a:tblPr firstRow="1" bandRow="1"/>
              <a:tblGrid>
                <a:gridCol w="4190999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979008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r" rtl="0"/>
                      <a:r>
                        <a:rPr lang="it-IT" sz="2400" b="0" dirty="0"/>
                        <a:t>LA DIFFICOLTÀ E L’IMPORTANZA DI GIUDICARE SE STESSI </a:t>
                      </a:r>
                    </a:p>
                    <a:p>
                      <a:pPr marL="0" algn="r" defTabSz="914400" rtl="0" eaLnBrk="1" latinLnBrk="0" hangingPunct="1"/>
                      <a:r>
                        <a:rPr lang="it-IT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998987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r" rtl="0"/>
                      <a:r>
                        <a:rPr lang="it-IT" sz="2400" b="0" dirty="0"/>
                        <a:t>GIUDIZIO DI SÉ TRA VERGOGNA, PENTIMENTO E CURA DI SÉ</a:t>
                      </a:r>
                    </a:p>
                    <a:p>
                      <a:pPr marL="0" algn="r" defTabSz="914400" rtl="0" eaLnBrk="1" latinLnBrk="0" hangingPunct="1"/>
                      <a:r>
                        <a:rPr lang="it-IT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959028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it-IT"/>
                      </a:pPr>
                      <a:r>
                        <a:rPr lang="it-IT" sz="2400" b="0" dirty="0"/>
                        <a:t>GIUDICARSI BENE E GIUDICARSI MALE </a:t>
                      </a:r>
                      <a:r>
                        <a:rPr lang="it-IT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478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A66318-7E01-97FA-C07F-8FF5B306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doppia faccia dell’amor proprio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C1B3FD-E06E-3A69-8009-B497D31292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5334" y="3023615"/>
            <a:ext cx="3905250" cy="3904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Il </a:t>
            </a:r>
            <a:r>
              <a:rPr lang="it-IT" sz="2400" u="sng" dirty="0"/>
              <a:t>virtuoso</a:t>
            </a:r>
            <a:r>
              <a:rPr lang="it-IT" sz="2400" dirty="0"/>
              <a:t> mette in atto un volersi bene sano e benefico; inoltre, questo gli permette un’apertura nei confronti dell’alterità (</a:t>
            </a:r>
            <a:r>
              <a:rPr lang="it-IT" sz="2400" u="sng" dirty="0"/>
              <a:t>altruismo</a:t>
            </a:r>
            <a:r>
              <a:rPr lang="it-IT" sz="2400" dirty="0"/>
              <a:t>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3852DB-1063-85BA-AC09-8FFA3664123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81452" y="2131864"/>
            <a:ext cx="5281548" cy="492803"/>
          </a:xfrm>
        </p:spPr>
        <p:txBody>
          <a:bodyPr>
            <a:noAutofit/>
          </a:bodyPr>
          <a:lstStyle/>
          <a:p>
            <a:r>
              <a:rPr lang="it-IT" sz="2800" dirty="0"/>
              <a:t>Sia il vizioso che il virtuoso si amano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175524-5E78-E573-CC53-FBDCB7E45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it-IT" smtClean="0"/>
              <a:pPr rtl="0"/>
              <a:t>20</a:t>
            </a:fld>
            <a:endParaRPr lang="it-IT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CD9C76DA-0141-0B69-F296-00877A63A47F}"/>
              </a:ext>
            </a:extLst>
          </p:cNvPr>
          <p:cNvSpPr txBox="1">
            <a:spLocks/>
          </p:cNvSpPr>
          <p:nvPr/>
        </p:nvSpPr>
        <p:spPr>
          <a:xfrm>
            <a:off x="1818216" y="3023615"/>
            <a:ext cx="3139017" cy="390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lphaLcPeriod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arenR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lphaLcParenR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it-IT" sz="2400" dirty="0"/>
              <a:t>Il </a:t>
            </a:r>
            <a:r>
              <a:rPr lang="it-IT" sz="2400" u="sng" dirty="0"/>
              <a:t>vizioso</a:t>
            </a:r>
            <a:r>
              <a:rPr lang="it-IT" sz="2400" dirty="0"/>
              <a:t> lo fa indebitamente per </a:t>
            </a:r>
            <a:r>
              <a:rPr lang="it-IT" sz="2400" u="sng" dirty="0"/>
              <a:t>egoismo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2657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E38E17-BD9C-7FE0-6C04-9BD08D30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Sintesi comparativa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874430-5BC8-14C8-3722-5A641E724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it-IT" smtClean="0"/>
              <a:pPr rtl="0"/>
              <a:t>21</a:t>
            </a:fld>
            <a:endParaRPr lang="it-IT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0ED03B24-9D02-A933-9A11-7CD53465B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454752"/>
              </p:ext>
            </p:extLst>
          </p:nvPr>
        </p:nvGraphicFramePr>
        <p:xfrm>
          <a:off x="2671614" y="2239624"/>
          <a:ext cx="6845724" cy="246776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422862">
                  <a:extLst>
                    <a:ext uri="{9D8B030D-6E8A-4147-A177-3AD203B41FA5}">
                      <a16:colId xmlns:a16="http://schemas.microsoft.com/office/drawing/2014/main" val="227890680"/>
                    </a:ext>
                  </a:extLst>
                </a:gridCol>
                <a:gridCol w="3422862">
                  <a:extLst>
                    <a:ext uri="{9D8B030D-6E8A-4147-A177-3AD203B41FA5}">
                      <a16:colId xmlns:a16="http://schemas.microsoft.com/office/drawing/2014/main" val="1277425931"/>
                    </a:ext>
                  </a:extLst>
                </a:gridCol>
              </a:tblGrid>
              <a:tr h="594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</a:rPr>
                        <a:t>Vizioso</a:t>
                      </a:r>
                      <a:endParaRPr lang="it-IT" sz="20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</a:rPr>
                        <a:t>Virtuoso</a:t>
                      </a:r>
                      <a:endParaRPr lang="it-IT" sz="20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8305474"/>
                  </a:ext>
                </a:extLst>
              </a:tr>
              <a:tr h="594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0" kern="100" dirty="0">
                          <a:effectLst/>
                        </a:rPr>
                        <a:t>Ama sé stesso più di ogni altra cosa</a:t>
                      </a:r>
                      <a:endParaRPr lang="it-IT" sz="2000" b="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</a:rPr>
                        <a:t>Ama sé stesso</a:t>
                      </a:r>
                      <a:endParaRPr lang="it-IT" sz="20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6363440"/>
                  </a:ext>
                </a:extLst>
              </a:tr>
              <a:tr h="594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0" kern="100" dirty="0">
                          <a:effectLst/>
                        </a:rPr>
                        <a:t>Chiusura verso gli altri</a:t>
                      </a:r>
                      <a:endParaRPr lang="it-IT" sz="2000" b="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</a:rPr>
                        <a:t>Apertura verso il mondo</a:t>
                      </a:r>
                      <a:endParaRPr lang="it-IT" sz="20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0026857"/>
                  </a:ext>
                </a:extLst>
              </a:tr>
              <a:tr h="594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0" kern="100" dirty="0">
                          <a:effectLst/>
                        </a:rPr>
                        <a:t>È nemico di sé stesso</a:t>
                      </a:r>
                      <a:endParaRPr lang="it-IT" sz="2000" b="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</a:rPr>
                        <a:t>È amico di sé stesso</a:t>
                      </a:r>
                      <a:endParaRPr lang="it-IT" sz="20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3068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238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D5DC0028-4150-0F89-E59C-F563C67F6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grazie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C6DCC38C-603B-CCD0-2914-0BBCD4F4F7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rtlCol="0" anchor="ctr"/>
          <a:lstStyle>
            <a:defPPr>
              <a:defRPr lang="it-IT"/>
            </a:defPPr>
          </a:lstStyle>
          <a:p>
            <a:pPr rtl="0"/>
            <a:r>
              <a:rPr lang="it-IT" dirty="0" err="1"/>
              <a:t>pelucchini</a:t>
            </a:r>
            <a:r>
              <a:rPr lang="it-IT" dirty="0"/>
              <a:t> Samuele</a:t>
            </a:r>
          </a:p>
          <a:p>
            <a:pPr rtl="0"/>
            <a:r>
              <a:rPr lang="it-IT" dirty="0"/>
              <a:t>Venditti sara</a:t>
            </a:r>
          </a:p>
          <a:p>
            <a:pPr rtl="0"/>
            <a:r>
              <a:rPr lang="it-IT" dirty="0" err="1"/>
              <a:t>Pellizzari</a:t>
            </a:r>
            <a:r>
              <a:rPr lang="it-IT" dirty="0"/>
              <a:t> giorgia</a:t>
            </a:r>
          </a:p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882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03EE45-3924-5A20-4FDE-7EA6BBEB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4" y="1401232"/>
            <a:ext cx="5641848" cy="3435351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La difficoltà e l’importanza di giudicare se stessi: il giudizio di sé attraverso l’altro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5CE8BC-AB1D-3E74-0FFB-628A103BA6C3}"/>
              </a:ext>
            </a:extLst>
          </p:cNvPr>
          <p:cNvSpPr txBox="1"/>
          <p:nvPr/>
        </p:nvSpPr>
        <p:spPr>
          <a:xfrm>
            <a:off x="5044016" y="221826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A70477D1-3004-F02E-E6B8-D31C2D6F08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3642" r="13642"/>
          <a:stretch/>
        </p:blipFill>
        <p:spPr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rgbClr val="E5DACF">
              <a:lumMod val="75000"/>
            </a:srgbClr>
          </a:solidFill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C1EBE0-203D-9FAA-BF19-D775392B82FC}"/>
              </a:ext>
            </a:extLst>
          </p:cNvPr>
          <p:cNvSpPr txBox="1"/>
          <p:nvPr/>
        </p:nvSpPr>
        <p:spPr>
          <a:xfrm>
            <a:off x="7793523" y="1711324"/>
            <a:ext cx="4398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«</a:t>
            </a:r>
            <a:r>
              <a:rPr lang="it-IT" dirty="0"/>
              <a:t>È molto più difficile giudicare se stessi che gli altri. Se riesci a giudicarti bene, significa che sei davvero saggio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».</a:t>
            </a:r>
          </a:p>
          <a:p>
            <a:pPr algn="l"/>
            <a:r>
              <a:rPr lang="it-IT" dirty="0"/>
              <a:t>(Antoine de </a:t>
            </a:r>
            <a:r>
              <a:rPr lang="it-IT" dirty="0" err="1"/>
              <a:t>Saint-Exupery</a:t>
            </a:r>
            <a:r>
              <a:rPr lang="it-IT" dirty="0"/>
              <a:t>, </a:t>
            </a:r>
            <a:r>
              <a:rPr lang="it-IT" i="1" dirty="0"/>
              <a:t>Il piccolo principe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949404F1-8E94-7D3D-71E2-A1A4B7CB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L’aiuto dell’amico </a:t>
            </a: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F3CEF66-C6D7-C765-24E7-1DCFB38FE51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92249" y="2324862"/>
            <a:ext cx="8003117" cy="3877055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2400" b="0" i="0" u="none" strike="noStrike" dirty="0">
                <a:effectLst/>
                <a:latin typeface="Arial" panose="020B0604020202020204" pitchFamily="34" charset="0"/>
              </a:rPr>
              <a:t>«</a:t>
            </a:r>
            <a:r>
              <a:rPr lang="it-IT" sz="2800" dirty="0"/>
              <a:t>È certamente opportuno recarsi da chi soffre delle disgrazie anche senza essere chiamati, e farlo rapidamente (infatti la caratteristica dell’amico è proprio quella di fare del bene, soprattutto in chi si trova in stato di bisogno e non lo abbia richiesto; e questo è più bello e più piacevole per entrambi</a:t>
            </a:r>
            <a:r>
              <a:rPr lang="it-IT" sz="2400" b="0" i="0" u="none" strike="noStrike" dirty="0">
                <a:effectLst/>
                <a:latin typeface="Arial" panose="020B0604020202020204" pitchFamily="34" charset="0"/>
              </a:rPr>
              <a:t>».</a:t>
            </a:r>
            <a:endParaRPr lang="it-IT" sz="2800" dirty="0"/>
          </a:p>
          <a:p>
            <a:pPr rtl="0"/>
            <a:r>
              <a:rPr lang="it-IT" dirty="0"/>
              <a:t>(</a:t>
            </a:r>
            <a:r>
              <a:rPr lang="it-IT" i="1" dirty="0"/>
              <a:t>Etica Nicomachea</a:t>
            </a:r>
            <a:r>
              <a:rPr lang="it-IT" dirty="0"/>
              <a:t> IX, 11, 1171 b 20-23)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35BAC3D-60A1-816B-5C79-2E8B6D98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smtClean="0"/>
              <a:pPr rtl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010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949404F1-8E94-7D3D-71E2-A1A4B7CB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Amico come specchio e </a:t>
            </a:r>
            <a:r>
              <a:rPr lang="it-IT" i="1" dirty="0"/>
              <a:t>alter ego</a:t>
            </a: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F3CEF66-C6D7-C765-24E7-1DCFB38FE51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02833" y="2229613"/>
            <a:ext cx="8003117" cy="3877055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«</a:t>
            </a:r>
            <a:r>
              <a:rPr lang="it-IT" dirty="0"/>
              <a:t>Dunque, dal momento che il conoscere se stessi, come hanno detto alcuni tra i sapienti, è la cosa più difficile, ma anche la più piacevole (infatti è piacevole conoscere se stessi), noi non siamo capaci di conoscerci a partire da noi stessi [e che non siamo capaci di conoscere noi stessi risulta evidente dal fatto che rimproveriamo gli altri senza accorgerci che facciamo le stesse cose; questo, poi, avviene o per benevolenza o per passione; infatti a molti di noi capita di essere accecati e di non giudicare rettamente (…)]; come, dunque, quando vogliamo vedere la nostra faccia la vediamo guardandoci allo specchio, allo stesso modo quando vogliamo conoscere noi stessi potremmo conoscerci guardandoci nell’amico; infatti l’amico è, come abbiamo detto, un </a:t>
            </a:r>
            <a:r>
              <a:rPr lang="it-IT" i="1" dirty="0"/>
              <a:t>alter ego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».</a:t>
            </a:r>
            <a:endParaRPr lang="it-IT" dirty="0"/>
          </a:p>
          <a:p>
            <a:pPr rtl="0"/>
            <a:r>
              <a:rPr lang="it-IT" dirty="0"/>
              <a:t>(</a:t>
            </a:r>
            <a:r>
              <a:rPr lang="it-IT" i="1" dirty="0"/>
              <a:t>Grande Etica </a:t>
            </a:r>
            <a:r>
              <a:rPr lang="it-IT" dirty="0"/>
              <a:t>II, 15, 1213 a 13-25)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35BAC3D-60A1-816B-5C79-2E8B6D98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smtClean="0"/>
              <a:pPr rtl="0"/>
              <a:t>5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F02B1D-AA4C-FEC9-E78F-DEEAC381D694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4484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949404F1-8E94-7D3D-71E2-A1A4B7CB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Giudicare comprendendo</a:t>
            </a: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F3CEF66-C6D7-C765-24E7-1DCFB38FE51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92249" y="2324862"/>
            <a:ext cx="8477251" cy="3877055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2000" b="0" i="0" u="none" strike="noStrike" dirty="0">
                <a:effectLst/>
                <a:latin typeface="Arial" panose="020B0604020202020204" pitchFamily="34" charset="0"/>
              </a:rPr>
              <a:t>«</a:t>
            </a:r>
            <a:r>
              <a:rPr lang="it-IT" sz="2400" dirty="0"/>
              <a:t>La </a:t>
            </a:r>
            <a:r>
              <a:rPr lang="el-GR" sz="2400" dirty="0"/>
              <a:t>γνώμη</a:t>
            </a:r>
            <a:r>
              <a:rPr lang="it-IT" sz="2400" dirty="0"/>
              <a:t> si configura come un giudizio emesso da un tipo di sapere che è, insieme ma in sensi diversi, “comprensivo” e “discriminante”: chi giudica, infatti, discrimina, ovvero separa, distingue, imbocca una strada piuttosto che un’altra ma, insieme, comprende, ovvero, letteralmente, “prende insieme (lat. </a:t>
            </a:r>
            <a:r>
              <a:rPr lang="it-IT" sz="2400" i="1" dirty="0" err="1"/>
              <a:t>cum-prehendere</a:t>
            </a:r>
            <a:r>
              <a:rPr lang="it-IT" sz="2400" dirty="0"/>
              <a:t>), intende appieno tutte le ragioni in gioco riconoscendone il peso e il valore</a:t>
            </a:r>
            <a:r>
              <a:rPr lang="it-IT" sz="2000" b="0" i="0" u="none" strike="noStrike" dirty="0">
                <a:effectLst/>
                <a:latin typeface="Arial" panose="020B0604020202020204" pitchFamily="34" charset="0"/>
              </a:rPr>
              <a:t>».</a:t>
            </a:r>
            <a:endParaRPr lang="it-IT" sz="2400" dirty="0"/>
          </a:p>
          <a:p>
            <a:pPr rtl="0"/>
            <a:r>
              <a:rPr lang="it-IT" sz="1600" dirty="0"/>
              <a:t>(A. </a:t>
            </a:r>
            <a:r>
              <a:rPr lang="it-IT" sz="1600" dirty="0" err="1"/>
              <a:t>Fermani</a:t>
            </a:r>
            <a:r>
              <a:rPr lang="it-IT" sz="1600" dirty="0"/>
              <a:t>, </a:t>
            </a:r>
            <a:r>
              <a:rPr lang="it-IT" sz="1600" i="1" dirty="0"/>
              <a:t>Il giudizio etico. Imparare a distinguere il bene e il male per vivere felici</a:t>
            </a:r>
            <a:r>
              <a:rPr lang="it-IT" sz="1600" dirty="0"/>
              <a:t>, </a:t>
            </a:r>
            <a:r>
              <a:rPr lang="it-IT" sz="1600" dirty="0" err="1"/>
              <a:t>Morcelliana</a:t>
            </a:r>
            <a:r>
              <a:rPr lang="it-IT" sz="1600" dirty="0"/>
              <a:t>, Brescia 2023, pp. 38-39)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35BAC3D-60A1-816B-5C79-2E8B6D98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8FB4751-880F-D840-AAA9-3A15815CC996}" type="slidenum">
              <a:rPr lang="it-IT" smtClean="0"/>
              <a:pPr rtl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816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205" y="914400"/>
            <a:ext cx="5449824" cy="3538728"/>
          </a:xfrm>
        </p:spPr>
        <p:txBody>
          <a:bodyPr rtlCol="0" anchor="b"/>
          <a:lstStyle>
            <a:defPPr>
              <a:defRPr lang="it-IT"/>
            </a:defPPr>
          </a:lstStyle>
          <a:p>
            <a:pPr rtl="0"/>
            <a:r>
              <a:rPr lang="it-IT" dirty="0"/>
              <a:t>Giudizio di sé tra vergogna, pentimento e cura di sé</a:t>
            </a:r>
          </a:p>
        </p:txBody>
      </p:sp>
      <p:pic>
        <p:nvPicPr>
          <p:cNvPr id="2" name="Segnaposto immagine 1">
            <a:extLst>
              <a:ext uri="{FF2B5EF4-FFF2-40B4-BE49-F238E27FC236}">
                <a16:creationId xmlns:a16="http://schemas.microsoft.com/office/drawing/2014/main" id="{3F7A92ED-8913-15BD-643F-FF03A711B82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827" b="1827"/>
          <a:stretch/>
        </p:blipFill>
        <p:spPr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rgbClr val="E5DACF"/>
          </a:solidFill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0346EF-A209-7513-D80B-67595F9C933E}"/>
              </a:ext>
            </a:extLst>
          </p:cNvPr>
          <p:cNvSpPr txBox="1"/>
          <p:nvPr/>
        </p:nvSpPr>
        <p:spPr>
          <a:xfrm>
            <a:off x="5046133" y="6335183"/>
            <a:ext cx="298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/>
              <a:t>Pentimento di San Pietro </a:t>
            </a:r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2FE000-A66E-937C-7A09-27A6377F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Vergogna come filtro del giudizio di sé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9F93BC-E495-806A-3256-A74F8B96BED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«</a:t>
            </a:r>
            <a:r>
              <a:rPr lang="it-IT" dirty="0"/>
              <a:t>La vergogna è determinata dalla percezione, o dalla paura, della violazione dinanzi a se stessi e dinanzi agli altri, di una norma, di un principio etico, di un ordine del mondo. E dunque possiede anche una dimensione estetica, ha a che fare con la bellezza. La vergogna non si produce solo in relazione a una sanzione esteriore, alla possibilità che l’inadeguatezza, o la violazione, dell’individuo si manifesti con evidenza: </a:t>
            </a:r>
            <a:r>
              <a:rPr lang="it-IT" u="sng" dirty="0"/>
              <a:t>è un’emozione adulta, implica giudizio su se stessi</a:t>
            </a:r>
            <a:r>
              <a:rPr lang="it-IT" dirty="0"/>
              <a:t>. Non si esprime solo nel </a:t>
            </a:r>
            <a:r>
              <a:rPr lang="it-IT" i="1" dirty="0"/>
              <a:t>cosa penseranno di me</a:t>
            </a:r>
            <a:r>
              <a:rPr lang="it-IT" dirty="0"/>
              <a:t>, ma, anzitutto, nel </a:t>
            </a:r>
            <a:r>
              <a:rPr lang="it-IT" i="1" dirty="0"/>
              <a:t>come mi sono ridotto</a:t>
            </a:r>
            <a:r>
              <a:rPr lang="it-IT" dirty="0"/>
              <a:t>. La vergogna adulta è dunque collegata alla perdita dell’autostima, prima ancora che della stima degli altri, alla violazione di un codice etico ed estetico interiore prima ancora che sociale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».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(</a:t>
            </a:r>
            <a:r>
              <a:rPr lang="it-IT" sz="1500" dirty="0"/>
              <a:t>G. </a:t>
            </a:r>
            <a:r>
              <a:rPr lang="it-IT" sz="1500" dirty="0" err="1"/>
              <a:t>Carofiglio</a:t>
            </a:r>
            <a:r>
              <a:rPr lang="it-IT" sz="1500" dirty="0"/>
              <a:t>, </a:t>
            </a:r>
            <a:r>
              <a:rPr lang="it-IT" sz="1500" i="1" dirty="0"/>
              <a:t>La nuova manomissione delle parole</a:t>
            </a:r>
            <a:r>
              <a:rPr lang="it-IT" sz="1500" dirty="0"/>
              <a:t>, Feltrinelli, Milano 2010, p.65)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90C7A7-0027-D48E-F71B-473A96058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it-IT" smtClean="0"/>
              <a:pPr rtl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5532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CD89E-DF17-1699-EAB8-4A834D87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Vergogna come filtro del giudizio di sé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21BC5E-9D7E-0DC8-3BFA-911E7C997E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11816" y="1954445"/>
            <a:ext cx="8758768" cy="4088638"/>
          </a:xfrm>
        </p:spPr>
        <p:txBody>
          <a:bodyPr>
            <a:noAutofit/>
          </a:bodyPr>
          <a:lstStyle/>
          <a:p>
            <a:r>
              <a:rPr lang="it-IT" sz="1800" dirty="0"/>
              <a:t>Concezione aristotelica (ma anche degli antichi) di vergogna: passione strettamente legata alla </a:t>
            </a:r>
            <a:r>
              <a:rPr lang="it-IT" sz="1800" u="sng" dirty="0"/>
              <a:t>consapevolezza dell’errore</a:t>
            </a:r>
          </a:p>
          <a:p>
            <a:r>
              <a:rPr lang="it-IT" sz="1800" dirty="0"/>
              <a:t>Per provare vergogna, dobbiamo essere </a:t>
            </a:r>
            <a:r>
              <a:rPr lang="it-IT" sz="1800" u="sng" dirty="0"/>
              <a:t>consapevoli di star sbagliando, riconoscerlo e pentirsene</a:t>
            </a:r>
          </a:p>
          <a:p>
            <a:r>
              <a:rPr lang="it-IT" sz="1800" dirty="0"/>
              <a:t>L’</a:t>
            </a:r>
            <a:r>
              <a:rPr lang="it-IT" sz="1800" u="sng" dirty="0"/>
              <a:t>incontinente</a:t>
            </a:r>
            <a:r>
              <a:rPr lang="it-IT" sz="1800" dirty="0"/>
              <a:t> è colui che incarna la consapevolezza dell’errore, è colui che “</a:t>
            </a:r>
            <a:r>
              <a:rPr lang="it-IT" sz="1800" u="sng" dirty="0"/>
              <a:t>vede bene</a:t>
            </a:r>
            <a:r>
              <a:rPr lang="it-IT" sz="1800" dirty="0"/>
              <a:t>”; il </a:t>
            </a:r>
            <a:r>
              <a:rPr lang="it-IT" sz="1800" u="sng" dirty="0"/>
              <a:t>vizioso</a:t>
            </a:r>
            <a:r>
              <a:rPr lang="it-IT" sz="1800" dirty="0"/>
              <a:t> è colui che “</a:t>
            </a:r>
            <a:r>
              <a:rPr lang="it-IT" sz="1800" u="sng" dirty="0"/>
              <a:t>vede male</a:t>
            </a:r>
            <a:r>
              <a:rPr lang="it-IT" sz="1800" dirty="0"/>
              <a:t>”</a:t>
            </a:r>
          </a:p>
          <a:p>
            <a:pPr lvl="1"/>
            <a:r>
              <a:rPr lang="it-IT" dirty="0"/>
              <a:t>Entrambi deviano dal ragionamento corretto (sillogismo pratico), ma solo l’incontinente sa di sbagliare a causa della passione che prova e, per questo, si vergogna e si pente</a:t>
            </a:r>
          </a:p>
          <a:p>
            <a:pPr marL="0" indent="0">
              <a:buNone/>
            </a:pPr>
            <a:r>
              <a:rPr lang="it-IT" sz="1600" b="0" i="0" u="none" strike="noStrike" dirty="0">
                <a:effectLst/>
                <a:latin typeface="Arial" panose="020B0604020202020204" pitchFamily="34" charset="0"/>
              </a:rPr>
              <a:t>«</a:t>
            </a:r>
            <a:r>
              <a:rPr lang="it-IT" sz="1800" dirty="0"/>
              <a:t>svia dal retto ragionamento per passione, e… è caratterizzato dal fatto di non riuscire ad agire secondo la retta ragione per il fatto di lasciarsi dominare dalla passione, e tuttavia non al punto di essere convinto di dover perseguire piacere del genere senza vergognarsene; un individuo di questo tipo è l’incontinente, che è migliore dell’intemperante e non è vizioso in assoluto: infatti in lui, la parte migliore, cioè il principio, si è salvata</a:t>
            </a:r>
            <a:r>
              <a:rPr lang="it-IT" sz="1600" b="0" i="0" u="none" strike="noStrike" dirty="0">
                <a:effectLst/>
                <a:latin typeface="Arial" panose="020B0604020202020204" pitchFamily="34" charset="0"/>
              </a:rPr>
              <a:t>». </a:t>
            </a:r>
          </a:p>
          <a:p>
            <a:pPr marL="0" indent="0">
              <a:buNone/>
            </a:pPr>
            <a:r>
              <a:rPr lang="it-IT" sz="1600" dirty="0"/>
              <a:t>(</a:t>
            </a:r>
            <a:r>
              <a:rPr lang="it-IT" sz="1600" i="1" dirty="0"/>
              <a:t>Etica Nicomachea</a:t>
            </a:r>
            <a:r>
              <a:rPr lang="it-IT" sz="1600" dirty="0"/>
              <a:t> VII, 8, 1151 a 20-26)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0FB37A-06AE-2531-1EFC-B9A257342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8FB4751-880F-D840-AAA9-3A15815CC996}" type="slidenum">
              <a:rPr lang="it-IT" smtClean="0"/>
              <a:pPr rtl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59408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to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976586_TF11964407_Win32" id="{A0BB4304-8DA3-4D2B-88DB-F8B793AC3BA2}" vid="{06C1B2CA-B42C-49AA-B0D0-D37FAA485C3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497</Words>
  <Application>Microsoft Office PowerPoint</Application>
  <PresentationFormat>Widescreen</PresentationFormat>
  <Paragraphs>134</Paragraphs>
  <Slides>22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Personalizzato</vt:lpstr>
      <vt:lpstr>Capitolo VII  GIUDICARSI  Il giudizio etico Imparare a distinguere il bene e il male per vivere felici  A. Fermani</vt:lpstr>
      <vt:lpstr>Indice</vt:lpstr>
      <vt:lpstr>La difficoltà e l’importanza di giudicare se stessi: il giudizio di sé attraverso l’altro </vt:lpstr>
      <vt:lpstr>L’aiuto dell’amico </vt:lpstr>
      <vt:lpstr>Amico come specchio e alter ego</vt:lpstr>
      <vt:lpstr>Giudicare comprendendo</vt:lpstr>
      <vt:lpstr>Giudizio di sé tra vergogna, pentimento e cura di sé</vt:lpstr>
      <vt:lpstr>Vergogna come filtro del giudizio di sé</vt:lpstr>
      <vt:lpstr>Vergogna come filtro del giudizio di sé </vt:lpstr>
      <vt:lpstr>Consapevolezza dell’errore per una vita felice</vt:lpstr>
      <vt:lpstr>Differenza tra vergogna e pudore </vt:lpstr>
      <vt:lpstr>Differenza tra vergogna e pudore</vt:lpstr>
      <vt:lpstr>Sintesi comparativa  </vt:lpstr>
      <vt:lpstr>Giudizio di sé come funzione curativa e promotrice </vt:lpstr>
      <vt:lpstr>Giudicarsi bene e giudicarsi male, essere amici e nemici di se stessi</vt:lpstr>
      <vt:lpstr>Giudicarsi bene e giudicarsi male, essere amici e nemici di se stessi</vt:lpstr>
      <vt:lpstr>Philautia: termine centrale</vt:lpstr>
      <vt:lpstr>Philautia come vizio</vt:lpstr>
      <vt:lpstr>Philautia come virtù</vt:lpstr>
      <vt:lpstr>La doppia faccia dell’amor proprio </vt:lpstr>
      <vt:lpstr>Sintesi comparativa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Capitolo VII  GIUDICARSI  Il giudizio etico Imparare a distinguere il bene e il male per vivere felici  A. Fermani</dc:title>
  <dc:creator>s.venditti@studenti.unimc.it</dc:creator>
  <cp:lastModifiedBy>s.venditti@studenti.unimc.it</cp:lastModifiedBy>
  <cp:revision>10</cp:revision>
  <dcterms:created xsi:type="dcterms:W3CDTF">2025-10-28T11:27:38Z</dcterms:created>
  <dcterms:modified xsi:type="dcterms:W3CDTF">2025-10-29T10:49:34Z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