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ngesInfos/changesInfo1.xml" ContentType="application/vnd.ms-powerpoint.changesinfo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6"/>
  </p:notesMasterIdLst>
  <p:sldIdLst>
    <p:sldId id="256" r:id="rId2"/>
    <p:sldId id="258" r:id="rId3"/>
    <p:sldId id="296" r:id="rId4"/>
    <p:sldId id="297" r:id="rId5"/>
    <p:sldId id="353" r:id="rId6"/>
    <p:sldId id="354" r:id="rId7"/>
    <p:sldId id="355" r:id="rId8"/>
    <p:sldId id="299" r:id="rId9"/>
    <p:sldId id="356" r:id="rId10"/>
    <p:sldId id="300" r:id="rId11"/>
    <p:sldId id="301" r:id="rId12"/>
    <p:sldId id="342" r:id="rId13"/>
    <p:sldId id="343" r:id="rId14"/>
    <p:sldId id="344" r:id="rId15"/>
    <p:sldId id="357" r:id="rId16"/>
    <p:sldId id="359" r:id="rId17"/>
    <p:sldId id="360" r:id="rId18"/>
    <p:sldId id="361" r:id="rId19"/>
    <p:sldId id="362" r:id="rId20"/>
    <p:sldId id="363" r:id="rId21"/>
    <p:sldId id="345" r:id="rId22"/>
    <p:sldId id="346" r:id="rId23"/>
    <p:sldId id="347" r:id="rId24"/>
    <p:sldId id="348" r:id="rId25"/>
    <p:sldId id="364" r:id="rId26"/>
    <p:sldId id="365" r:id="rId27"/>
    <p:sldId id="302" r:id="rId28"/>
    <p:sldId id="303" r:id="rId29"/>
    <p:sldId id="304" r:id="rId30"/>
    <p:sldId id="305" r:id="rId31"/>
    <p:sldId id="350" r:id="rId32"/>
    <p:sldId id="306" r:id="rId33"/>
    <p:sldId id="349" r:id="rId34"/>
    <p:sldId id="351" r:id="rId35"/>
    <p:sldId id="335" r:id="rId36"/>
    <p:sldId id="338" r:id="rId37"/>
    <p:sldId id="352" r:id="rId38"/>
    <p:sldId id="339" r:id="rId39"/>
    <p:sldId id="285" r:id="rId40"/>
    <p:sldId id="340" r:id="rId41"/>
    <p:sldId id="268" r:id="rId42"/>
    <p:sldId id="273" r:id="rId43"/>
    <p:sldId id="366" r:id="rId44"/>
    <p:sldId id="307" r:id="rId45"/>
    <p:sldId id="308" r:id="rId46"/>
    <p:sldId id="309" r:id="rId47"/>
    <p:sldId id="310" r:id="rId48"/>
    <p:sldId id="260" r:id="rId49"/>
    <p:sldId id="311" r:id="rId50"/>
    <p:sldId id="312" r:id="rId51"/>
    <p:sldId id="313" r:id="rId52"/>
    <p:sldId id="315" r:id="rId53"/>
    <p:sldId id="314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33" r:id="rId67"/>
    <p:sldId id="329" r:id="rId68"/>
    <p:sldId id="330" r:id="rId69"/>
    <p:sldId id="331" r:id="rId70"/>
    <p:sldId id="332" r:id="rId71"/>
    <p:sldId id="334" r:id="rId72"/>
    <p:sldId id="336" r:id="rId73"/>
    <p:sldId id="341" r:id="rId74"/>
    <p:sldId id="278" r:id="rId75"/>
  </p:sldIdLst>
  <p:sldSz cx="9144000" cy="5143500" type="screen16x9"/>
  <p:notesSz cx="6858000" cy="9144000"/>
  <p:embeddedFontLst>
    <p:embeddedFont>
      <p:font typeface="Work Sans" charset="0"/>
      <p:regular r:id="rId77"/>
      <p:bold r:id="rId78"/>
      <p:italic r:id="rId79"/>
      <p:boldItalic r:id="rId80"/>
    </p:embeddedFont>
    <p:embeddedFont>
      <p:font typeface="Work Sans Regular" charset="0"/>
      <p:regular r:id="rId81"/>
      <p:bold r:id="rId82"/>
      <p:italic r:id="rId83"/>
      <p:boldItalic r:id="rId84"/>
    </p:embeddedFont>
    <p:embeddedFont>
      <p:font typeface="Calibri" pitchFamily="34" charset="0"/>
      <p:regular r:id="rId85"/>
      <p:bold r:id="rId86"/>
      <p:italic r:id="rId87"/>
      <p:boldItalic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5A74E1-3A18-4615-8ED9-13BB2B7E2290}" v="50" dt="2023-02-28T13:47:01.843"/>
  </p1510:revLst>
</p1510:revInfo>
</file>

<file path=ppt/tableStyles.xml><?xml version="1.0" encoding="utf-8"?>
<a:tblStyleLst xmlns:a="http://schemas.openxmlformats.org/drawingml/2006/main" def="{8578AECC-2BF0-4C78-8A59-BA109A4FE1A9}">
  <a:tblStyle styleId="{8578AECC-2BF0-4C78-8A59-BA109A4FE1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5BACC72-4238-4D2C-A706-23D524BC960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5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84" Type="http://schemas.openxmlformats.org/officeDocument/2006/relationships/font" Target="fonts/font8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de Sola" userId="5cd8728f95c8b139" providerId="LiveId" clId="{2E5A74E1-3A18-4615-8ED9-13BB2B7E2290}"/>
    <pc:docChg chg="undo custSel addSld delSld modSld sldOrd">
      <pc:chgData name="Javier de Sola" userId="5cd8728f95c8b139" providerId="LiveId" clId="{2E5A74E1-3A18-4615-8ED9-13BB2B7E2290}" dt="2023-02-28T13:47:19.735" v="2992" actId="14100"/>
      <pc:docMkLst>
        <pc:docMk/>
      </pc:docMkLst>
      <pc:sldChg chg="ord">
        <pc:chgData name="Javier de Sola" userId="5cd8728f95c8b139" providerId="LiveId" clId="{2E5A74E1-3A18-4615-8ED9-13BB2B7E2290}" dt="2023-02-27T22:25:00.689" v="270"/>
        <pc:sldMkLst>
          <pc:docMk/>
          <pc:sldMk cId="0" sldId="268"/>
        </pc:sldMkLst>
      </pc:sldChg>
      <pc:sldChg chg="ord">
        <pc:chgData name="Javier de Sola" userId="5cd8728f95c8b139" providerId="LiveId" clId="{2E5A74E1-3A18-4615-8ED9-13BB2B7E2290}" dt="2023-02-27T22:25:00.689" v="270"/>
        <pc:sldMkLst>
          <pc:docMk/>
          <pc:sldMk cId="0" sldId="273"/>
        </pc:sldMkLst>
      </pc:sldChg>
      <pc:sldChg chg="modSp mod">
        <pc:chgData name="Javier de Sola" userId="5cd8728f95c8b139" providerId="LiveId" clId="{2E5A74E1-3A18-4615-8ED9-13BB2B7E2290}" dt="2023-02-27T22:20:10.278" v="23" actId="20577"/>
        <pc:sldMkLst>
          <pc:docMk/>
          <pc:sldMk cId="0" sldId="278"/>
        </pc:sldMkLst>
        <pc:spChg chg="mod">
          <ac:chgData name="Javier de Sola" userId="5cd8728f95c8b139" providerId="LiveId" clId="{2E5A74E1-3A18-4615-8ED9-13BB2B7E2290}" dt="2023-02-27T22:20:03.951" v="22" actId="20577"/>
          <ac:spMkLst>
            <pc:docMk/>
            <pc:sldMk cId="0" sldId="278"/>
            <ac:spMk id="339" creationId="{00000000-0000-0000-0000-000000000000}"/>
          </ac:spMkLst>
        </pc:spChg>
        <pc:spChg chg="mod">
          <ac:chgData name="Javier de Sola" userId="5cd8728f95c8b139" providerId="LiveId" clId="{2E5A74E1-3A18-4615-8ED9-13BB2B7E2290}" dt="2023-02-27T22:20:10.278" v="23" actId="20577"/>
          <ac:spMkLst>
            <pc:docMk/>
            <pc:sldMk cId="0" sldId="278"/>
            <ac:spMk id="340" creationId="{00000000-0000-0000-0000-000000000000}"/>
          </ac:spMkLst>
        </pc:spChg>
      </pc:sldChg>
      <pc:sldChg chg="modSp mod ord">
        <pc:chgData name="Javier de Sola" userId="5cd8728f95c8b139" providerId="LiveId" clId="{2E5A74E1-3A18-4615-8ED9-13BB2B7E2290}" dt="2023-02-28T13:22:33.435" v="2917" actId="113"/>
        <pc:sldMkLst>
          <pc:docMk/>
          <pc:sldMk cId="0" sldId="285"/>
        </pc:sldMkLst>
        <pc:spChg chg="mod">
          <ac:chgData name="Javier de Sola" userId="5cd8728f95c8b139" providerId="LiveId" clId="{2E5A74E1-3A18-4615-8ED9-13BB2B7E2290}" dt="2023-02-28T13:22:33.435" v="2917" actId="113"/>
          <ac:spMkLst>
            <pc:docMk/>
            <pc:sldMk cId="0" sldId="285"/>
            <ac:spMk id="458" creationId="{00000000-0000-0000-0000-000000000000}"/>
          </ac:spMkLst>
        </pc:spChg>
      </pc:sldChg>
      <pc:sldChg chg="addSp delSp modSp mod">
        <pc:chgData name="Javier de Sola" userId="5cd8728f95c8b139" providerId="LiveId" clId="{2E5A74E1-3A18-4615-8ED9-13BB2B7E2290}" dt="2023-02-28T07:27:48.810" v="411" actId="20577"/>
        <pc:sldMkLst>
          <pc:docMk/>
          <pc:sldMk cId="4259250328" sldId="297"/>
        </pc:sldMkLst>
        <pc:spChg chg="mod">
          <ac:chgData name="Javier de Sola" userId="5cd8728f95c8b139" providerId="LiveId" clId="{2E5A74E1-3A18-4615-8ED9-13BB2B7E2290}" dt="2023-02-28T07:27:48.810" v="411" actId="20577"/>
          <ac:spMkLst>
            <pc:docMk/>
            <pc:sldMk cId="4259250328" sldId="297"/>
            <ac:spMk id="15" creationId="{7513E1E0-8D68-4FE8-A670-4A089079B3B3}"/>
          </ac:spMkLst>
        </pc:spChg>
        <pc:picChg chg="add del mod">
          <ac:chgData name="Javier de Sola" userId="5cd8728f95c8b139" providerId="LiveId" clId="{2E5A74E1-3A18-4615-8ED9-13BB2B7E2290}" dt="2023-02-28T07:25:33.024" v="321" actId="478"/>
          <ac:picMkLst>
            <pc:docMk/>
            <pc:sldMk cId="4259250328" sldId="297"/>
            <ac:picMk id="2" creationId="{FBBA4058-55CF-39C1-A777-3FA58B4C7B30}"/>
          </ac:picMkLst>
        </pc:picChg>
      </pc:sldChg>
      <pc:sldChg chg="modSp mod">
        <pc:chgData name="Javier de Sola" userId="5cd8728f95c8b139" providerId="LiveId" clId="{2E5A74E1-3A18-4615-8ED9-13BB2B7E2290}" dt="2023-02-27T22:30:42.906" v="311" actId="14100"/>
        <pc:sldMkLst>
          <pc:docMk/>
          <pc:sldMk cId="2052113839" sldId="299"/>
        </pc:sldMkLst>
        <pc:spChg chg="mod">
          <ac:chgData name="Javier de Sola" userId="5cd8728f95c8b139" providerId="LiveId" clId="{2E5A74E1-3A18-4615-8ED9-13BB2B7E2290}" dt="2023-02-27T22:30:42.906" v="311" actId="14100"/>
          <ac:spMkLst>
            <pc:docMk/>
            <pc:sldMk cId="2052113839" sldId="299"/>
            <ac:spMk id="14" creationId="{42D6F1E7-55B9-4BC5-9EFA-6C58F099A47F}"/>
          </ac:spMkLst>
        </pc:spChg>
        <pc:spChg chg="mod ord">
          <ac:chgData name="Javier de Sola" userId="5cd8728f95c8b139" providerId="LiveId" clId="{2E5A74E1-3A18-4615-8ED9-13BB2B7E2290}" dt="2023-02-27T22:30:30.406" v="298" actId="14100"/>
          <ac:spMkLst>
            <pc:docMk/>
            <pc:sldMk cId="2052113839" sldId="299"/>
            <ac:spMk id="16" creationId="{C6ED0162-A486-4F6F-8240-EB9B664E0B77}"/>
          </ac:spMkLst>
        </pc:spChg>
        <pc:spChg chg="mod">
          <ac:chgData name="Javier de Sola" userId="5cd8728f95c8b139" providerId="LiveId" clId="{2E5A74E1-3A18-4615-8ED9-13BB2B7E2290}" dt="2023-02-27T22:30:39.967" v="310" actId="14100"/>
          <ac:spMkLst>
            <pc:docMk/>
            <pc:sldMk cId="2052113839" sldId="299"/>
            <ac:spMk id="17" creationId="{5F60D5E3-6A4F-4FFA-8AA4-8C720E5ABCEE}"/>
          </ac:spMkLst>
        </pc:spChg>
        <pc:spChg chg="mod">
          <ac:chgData name="Javier de Sola" userId="5cd8728f95c8b139" providerId="LiveId" clId="{2E5A74E1-3A18-4615-8ED9-13BB2B7E2290}" dt="2023-02-27T22:29:19.417" v="276" actId="20577"/>
          <ac:spMkLst>
            <pc:docMk/>
            <pc:sldMk cId="2052113839" sldId="299"/>
            <ac:spMk id="223" creationId="{00000000-0000-0000-0000-000000000000}"/>
          </ac:spMkLst>
        </pc:spChg>
        <pc:cxnChg chg="mod">
          <ac:chgData name="Javier de Sola" userId="5cd8728f95c8b139" providerId="LiveId" clId="{2E5A74E1-3A18-4615-8ED9-13BB2B7E2290}" dt="2023-02-27T22:30:42.906" v="311" actId="14100"/>
          <ac:cxnSpMkLst>
            <pc:docMk/>
            <pc:sldMk cId="2052113839" sldId="299"/>
            <ac:cxnSpMk id="3" creationId="{4D9745CE-37A0-4A05-A364-C6845650C35E}"/>
          </ac:cxnSpMkLst>
        </pc:cxnChg>
        <pc:cxnChg chg="mod">
          <ac:chgData name="Javier de Sola" userId="5cd8728f95c8b139" providerId="LiveId" clId="{2E5A74E1-3A18-4615-8ED9-13BB2B7E2290}" dt="2023-02-27T22:30:30.406" v="298" actId="14100"/>
          <ac:cxnSpMkLst>
            <pc:docMk/>
            <pc:sldMk cId="2052113839" sldId="299"/>
            <ac:cxnSpMk id="6" creationId="{3BDFB077-C0C5-4978-940E-E20E98FB8D05}"/>
          </ac:cxnSpMkLst>
        </pc:cxnChg>
        <pc:cxnChg chg="mod">
          <ac:chgData name="Javier de Sola" userId="5cd8728f95c8b139" providerId="LiveId" clId="{2E5A74E1-3A18-4615-8ED9-13BB2B7E2290}" dt="2023-02-27T22:30:39.967" v="310" actId="14100"/>
          <ac:cxnSpMkLst>
            <pc:docMk/>
            <pc:sldMk cId="2052113839" sldId="299"/>
            <ac:cxnSpMk id="20" creationId="{5704A2A9-744D-4266-992E-6146657F0068}"/>
          </ac:cxnSpMkLst>
        </pc:cxnChg>
      </pc:sldChg>
      <pc:sldChg chg="modSp mod">
        <pc:chgData name="Javier de Sola" userId="5cd8728f95c8b139" providerId="LiveId" clId="{2E5A74E1-3A18-4615-8ED9-13BB2B7E2290}" dt="2023-02-27T22:31:15.887" v="315" actId="1076"/>
        <pc:sldMkLst>
          <pc:docMk/>
          <pc:sldMk cId="3122124785" sldId="300"/>
        </pc:sldMkLst>
        <pc:spChg chg="mod">
          <ac:chgData name="Javier de Sola" userId="5cd8728f95c8b139" providerId="LiveId" clId="{2E5A74E1-3A18-4615-8ED9-13BB2B7E2290}" dt="2023-02-27T22:31:01.720" v="312" actId="14100"/>
          <ac:spMkLst>
            <pc:docMk/>
            <pc:sldMk cId="3122124785" sldId="300"/>
            <ac:spMk id="12" creationId="{E68AE25D-5851-4797-AE27-8A07EF7E864D}"/>
          </ac:spMkLst>
        </pc:spChg>
        <pc:spChg chg="mod">
          <ac:chgData name="Javier de Sola" userId="5cd8728f95c8b139" providerId="LiveId" clId="{2E5A74E1-3A18-4615-8ED9-13BB2B7E2290}" dt="2023-02-27T22:31:15.887" v="315" actId="1076"/>
          <ac:spMkLst>
            <pc:docMk/>
            <pc:sldMk cId="3122124785" sldId="300"/>
            <ac:spMk id="13" creationId="{3544FB76-BABB-481A-80A5-8C01A7AC7A51}"/>
          </ac:spMkLst>
        </pc:spChg>
        <pc:spChg chg="mod">
          <ac:chgData name="Javier de Sola" userId="5cd8728f95c8b139" providerId="LiveId" clId="{2E5A74E1-3A18-4615-8ED9-13BB2B7E2290}" dt="2023-02-27T22:29:24.499" v="282" actId="20577"/>
          <ac:spMkLst>
            <pc:docMk/>
            <pc:sldMk cId="3122124785" sldId="300"/>
            <ac:spMk id="223" creationId="{00000000-0000-0000-0000-000000000000}"/>
          </ac:spMkLst>
        </pc:spChg>
      </pc:sldChg>
      <pc:sldChg chg="modSp mod">
        <pc:chgData name="Javier de Sola" userId="5cd8728f95c8b139" providerId="LiveId" clId="{2E5A74E1-3A18-4615-8ED9-13BB2B7E2290}" dt="2023-02-28T13:07:44.593" v="2881" actId="20577"/>
        <pc:sldMkLst>
          <pc:docMk/>
          <pc:sldMk cId="3140639772" sldId="304"/>
        </pc:sldMkLst>
        <pc:spChg chg="mod">
          <ac:chgData name="Javier de Sola" userId="5cd8728f95c8b139" providerId="LiveId" clId="{2E5A74E1-3A18-4615-8ED9-13BB2B7E2290}" dt="2023-02-28T13:07:44.593" v="2881" actId="20577"/>
          <ac:spMkLst>
            <pc:docMk/>
            <pc:sldMk cId="3140639772" sldId="304"/>
            <ac:spMk id="162" creationId="{00000000-0000-0000-0000-000000000000}"/>
          </ac:spMkLst>
        </pc:spChg>
      </pc:sldChg>
      <pc:sldChg chg="addSp delSp modSp mod">
        <pc:chgData name="Javier de Sola" userId="5cd8728f95c8b139" providerId="LiveId" clId="{2E5A74E1-3A18-4615-8ED9-13BB2B7E2290}" dt="2023-02-27T22:18:51.036" v="4" actId="478"/>
        <pc:sldMkLst>
          <pc:docMk/>
          <pc:sldMk cId="2854785069" sldId="305"/>
        </pc:sldMkLst>
        <pc:picChg chg="add del mod">
          <ac:chgData name="Javier de Sola" userId="5cd8728f95c8b139" providerId="LiveId" clId="{2E5A74E1-3A18-4615-8ED9-13BB2B7E2290}" dt="2023-02-27T22:18:51.036" v="4" actId="478"/>
          <ac:picMkLst>
            <pc:docMk/>
            <pc:sldMk cId="2854785069" sldId="305"/>
            <ac:picMk id="3" creationId="{53E2AFEB-A49B-DC4B-69A9-F5151F908406}"/>
          </ac:picMkLst>
        </pc:picChg>
      </pc:sldChg>
      <pc:sldChg chg="modSp mod">
        <pc:chgData name="Javier de Sola" userId="5cd8728f95c8b139" providerId="LiveId" clId="{2E5A74E1-3A18-4615-8ED9-13BB2B7E2290}" dt="2023-02-28T08:12:11.471" v="2529" actId="20577"/>
        <pc:sldMkLst>
          <pc:docMk/>
          <pc:sldMk cId="611400752" sldId="306"/>
        </pc:sldMkLst>
        <pc:spChg chg="mod">
          <ac:chgData name="Javier de Sola" userId="5cd8728f95c8b139" providerId="LiveId" clId="{2E5A74E1-3A18-4615-8ED9-13BB2B7E2290}" dt="2023-02-28T08:12:11.471" v="2529" actId="20577"/>
          <ac:spMkLst>
            <pc:docMk/>
            <pc:sldMk cId="611400752" sldId="306"/>
            <ac:spMk id="162" creationId="{00000000-0000-0000-0000-000000000000}"/>
          </ac:spMkLst>
        </pc:spChg>
      </pc:sldChg>
      <pc:sldChg chg="del">
        <pc:chgData name="Javier de Sola" userId="5cd8728f95c8b139" providerId="LiveId" clId="{2E5A74E1-3A18-4615-8ED9-13BB2B7E2290}" dt="2023-02-28T13:46:10.817" v="2920" actId="47"/>
        <pc:sldMkLst>
          <pc:docMk/>
          <pc:sldMk cId="4014668036" sldId="328"/>
        </pc:sldMkLst>
      </pc:sldChg>
      <pc:sldChg chg="addSp delSp modSp mod ord">
        <pc:chgData name="Javier de Sola" userId="5cd8728f95c8b139" providerId="LiveId" clId="{2E5A74E1-3A18-4615-8ED9-13BB2B7E2290}" dt="2023-02-28T08:12:37.652" v="2532" actId="255"/>
        <pc:sldMkLst>
          <pc:docMk/>
          <pc:sldMk cId="1177240974" sldId="335"/>
        </pc:sldMkLst>
        <pc:spChg chg="add del mod">
          <ac:chgData name="Javier de Sola" userId="5cd8728f95c8b139" providerId="LiveId" clId="{2E5A74E1-3A18-4615-8ED9-13BB2B7E2290}" dt="2023-02-27T22:22:51.751" v="218" actId="478"/>
          <ac:spMkLst>
            <pc:docMk/>
            <pc:sldMk cId="1177240974" sldId="335"/>
            <ac:spMk id="3" creationId="{22D79BB5-4DA6-7E29-ECA6-3FA8D87EBF02}"/>
          </ac:spMkLst>
        </pc:spChg>
        <pc:spChg chg="del mod">
          <ac:chgData name="Javier de Sola" userId="5cd8728f95c8b139" providerId="LiveId" clId="{2E5A74E1-3A18-4615-8ED9-13BB2B7E2290}" dt="2023-02-27T22:22:50.203" v="217" actId="478"/>
          <ac:spMkLst>
            <pc:docMk/>
            <pc:sldMk cId="1177240974" sldId="335"/>
            <ac:spMk id="161" creationId="{00000000-0000-0000-0000-000000000000}"/>
          </ac:spMkLst>
        </pc:spChg>
        <pc:spChg chg="mod">
          <ac:chgData name="Javier de Sola" userId="5cd8728f95c8b139" providerId="LiveId" clId="{2E5A74E1-3A18-4615-8ED9-13BB2B7E2290}" dt="2023-02-28T08:12:37.652" v="2532" actId="255"/>
          <ac:spMkLst>
            <pc:docMk/>
            <pc:sldMk cId="1177240974" sldId="335"/>
            <ac:spMk id="162" creationId="{00000000-0000-0000-0000-000000000000}"/>
          </ac:spMkLst>
        </pc:spChg>
      </pc:sldChg>
      <pc:sldChg chg="addSp delSp modSp mod ord">
        <pc:chgData name="Javier de Sola" userId="5cd8728f95c8b139" providerId="LiveId" clId="{2E5A74E1-3A18-4615-8ED9-13BB2B7E2290}" dt="2023-02-28T08:13:12.882" v="2537" actId="255"/>
        <pc:sldMkLst>
          <pc:docMk/>
          <pc:sldMk cId="641280025" sldId="338"/>
        </pc:sldMkLst>
        <pc:spChg chg="add del mod">
          <ac:chgData name="Javier de Sola" userId="5cd8728f95c8b139" providerId="LiveId" clId="{2E5A74E1-3A18-4615-8ED9-13BB2B7E2290}" dt="2023-02-27T22:23:08.135" v="223" actId="478"/>
          <ac:spMkLst>
            <pc:docMk/>
            <pc:sldMk cId="641280025" sldId="338"/>
            <ac:spMk id="3" creationId="{7FFCD6A8-1944-B1F7-35E2-F613B00E628D}"/>
          </ac:spMkLst>
        </pc:spChg>
        <pc:spChg chg="del">
          <ac:chgData name="Javier de Sola" userId="5cd8728f95c8b139" providerId="LiveId" clId="{2E5A74E1-3A18-4615-8ED9-13BB2B7E2290}" dt="2023-02-27T22:23:06.748" v="222" actId="478"/>
          <ac:spMkLst>
            <pc:docMk/>
            <pc:sldMk cId="641280025" sldId="338"/>
            <ac:spMk id="161" creationId="{00000000-0000-0000-0000-000000000000}"/>
          </ac:spMkLst>
        </pc:spChg>
        <pc:spChg chg="mod">
          <ac:chgData name="Javier de Sola" userId="5cd8728f95c8b139" providerId="LiveId" clId="{2E5A74E1-3A18-4615-8ED9-13BB2B7E2290}" dt="2023-02-28T08:13:12.882" v="2537" actId="255"/>
          <ac:spMkLst>
            <pc:docMk/>
            <pc:sldMk cId="641280025" sldId="338"/>
            <ac:spMk id="162" creationId="{00000000-0000-0000-0000-000000000000}"/>
          </ac:spMkLst>
        </pc:spChg>
      </pc:sldChg>
      <pc:sldChg chg="addSp delSp modSp mod ord">
        <pc:chgData name="Javier de Sola" userId="5cd8728f95c8b139" providerId="LiveId" clId="{2E5A74E1-3A18-4615-8ED9-13BB2B7E2290}" dt="2023-02-28T13:21:29.166" v="2883"/>
        <pc:sldMkLst>
          <pc:docMk/>
          <pc:sldMk cId="169653715" sldId="339"/>
        </pc:sldMkLst>
        <pc:spChg chg="add del mod">
          <ac:chgData name="Javier de Sola" userId="5cd8728f95c8b139" providerId="LiveId" clId="{2E5A74E1-3A18-4615-8ED9-13BB2B7E2290}" dt="2023-02-27T22:23:23.466" v="227" actId="478"/>
          <ac:spMkLst>
            <pc:docMk/>
            <pc:sldMk cId="169653715" sldId="339"/>
            <ac:spMk id="3" creationId="{748F2B36-A443-8A4E-163E-D88E20F4FCC2}"/>
          </ac:spMkLst>
        </pc:spChg>
        <pc:spChg chg="del">
          <ac:chgData name="Javier de Sola" userId="5cd8728f95c8b139" providerId="LiveId" clId="{2E5A74E1-3A18-4615-8ED9-13BB2B7E2290}" dt="2023-02-27T22:23:21.458" v="226" actId="478"/>
          <ac:spMkLst>
            <pc:docMk/>
            <pc:sldMk cId="169653715" sldId="339"/>
            <ac:spMk id="161" creationId="{00000000-0000-0000-0000-000000000000}"/>
          </ac:spMkLst>
        </pc:spChg>
        <pc:spChg chg="mod">
          <ac:chgData name="Javier de Sola" userId="5cd8728f95c8b139" providerId="LiveId" clId="{2E5A74E1-3A18-4615-8ED9-13BB2B7E2290}" dt="2023-02-28T13:20:42.647" v="2882" actId="3626"/>
          <ac:spMkLst>
            <pc:docMk/>
            <pc:sldMk cId="169653715" sldId="339"/>
            <ac:spMk id="162" creationId="{00000000-0000-0000-0000-000000000000}"/>
          </ac:spMkLst>
        </pc:spChg>
        <pc:picChg chg="mod">
          <ac:chgData name="Javier de Sola" userId="5cd8728f95c8b139" providerId="LiveId" clId="{2E5A74E1-3A18-4615-8ED9-13BB2B7E2290}" dt="2023-02-28T13:21:29.166" v="2883"/>
          <ac:picMkLst>
            <pc:docMk/>
            <pc:sldMk cId="169653715" sldId="339"/>
            <ac:picMk id="160" creationId="{00000000-0000-0000-0000-000000000000}"/>
          </ac:picMkLst>
        </pc:picChg>
      </pc:sldChg>
      <pc:sldChg chg="ord">
        <pc:chgData name="Javier de Sola" userId="5cd8728f95c8b139" providerId="LiveId" clId="{2E5A74E1-3A18-4615-8ED9-13BB2B7E2290}" dt="2023-02-27T22:25:00.689" v="270"/>
        <pc:sldMkLst>
          <pc:docMk/>
          <pc:sldMk cId="2635995311" sldId="340"/>
        </pc:sldMkLst>
      </pc:sldChg>
      <pc:sldChg chg="ord">
        <pc:chgData name="Javier de Sola" userId="5cd8728f95c8b139" providerId="LiveId" clId="{2E5A74E1-3A18-4615-8ED9-13BB2B7E2290}" dt="2023-02-28T13:46:06.594" v="2919"/>
        <pc:sldMkLst>
          <pc:docMk/>
          <pc:sldMk cId="3103823134" sldId="341"/>
        </pc:sldMkLst>
      </pc:sldChg>
      <pc:sldChg chg="modSp mod">
        <pc:chgData name="Javier de Sola" userId="5cd8728f95c8b139" providerId="LiveId" clId="{2E5A74E1-3A18-4615-8ED9-13BB2B7E2290}" dt="2023-02-28T08:04:39.148" v="1666" actId="14100"/>
        <pc:sldMkLst>
          <pc:docMk/>
          <pc:sldMk cId="1899147406" sldId="347"/>
        </pc:sldMkLst>
        <pc:spChg chg="mod">
          <ac:chgData name="Javier de Sola" userId="5cd8728f95c8b139" providerId="LiveId" clId="{2E5A74E1-3A18-4615-8ED9-13BB2B7E2290}" dt="2023-02-28T08:04:39.148" v="1666" actId="14100"/>
          <ac:spMkLst>
            <pc:docMk/>
            <pc:sldMk cId="1899147406" sldId="347"/>
            <ac:spMk id="161" creationId="{00000000-0000-0000-0000-000000000000}"/>
          </ac:spMkLst>
        </pc:spChg>
      </pc:sldChg>
      <pc:sldChg chg="modSp ord">
        <pc:chgData name="Javier de Sola" userId="5cd8728f95c8b139" providerId="LiveId" clId="{2E5A74E1-3A18-4615-8ED9-13BB2B7E2290}" dt="2023-02-28T09:45:35.034" v="2785"/>
        <pc:sldMkLst>
          <pc:docMk/>
          <pc:sldMk cId="3750404621" sldId="349"/>
        </pc:sldMkLst>
        <pc:picChg chg="mod">
          <ac:chgData name="Javier de Sola" userId="5cd8728f95c8b139" providerId="LiveId" clId="{2E5A74E1-3A18-4615-8ED9-13BB2B7E2290}" dt="2023-02-27T22:17:50.407" v="0"/>
          <ac:picMkLst>
            <pc:docMk/>
            <pc:sldMk cId="3750404621" sldId="349"/>
            <ac:picMk id="7" creationId="{DC26318B-F3F6-2455-5C6A-28B4F85CCD66}"/>
          </ac:picMkLst>
        </pc:picChg>
      </pc:sldChg>
      <pc:sldChg chg="addSp delSp modSp add mod">
        <pc:chgData name="Javier de Sola" userId="5cd8728f95c8b139" providerId="LiveId" clId="{2E5A74E1-3A18-4615-8ED9-13BB2B7E2290}" dt="2023-02-27T22:19:29.893" v="16" actId="1076"/>
        <pc:sldMkLst>
          <pc:docMk/>
          <pc:sldMk cId="388053893" sldId="350"/>
        </pc:sldMkLst>
        <pc:spChg chg="add del mod">
          <ac:chgData name="Javier de Sola" userId="5cd8728f95c8b139" providerId="LiveId" clId="{2E5A74E1-3A18-4615-8ED9-13BB2B7E2290}" dt="2023-02-27T22:19:08.542" v="10" actId="478"/>
          <ac:spMkLst>
            <pc:docMk/>
            <pc:sldMk cId="388053893" sldId="350"/>
            <ac:spMk id="3" creationId="{F6EEA80D-C69C-8C0B-188A-8949F19E5618}"/>
          </ac:spMkLst>
        </pc:spChg>
        <pc:spChg chg="add del mod">
          <ac:chgData name="Javier de Sola" userId="5cd8728f95c8b139" providerId="LiveId" clId="{2E5A74E1-3A18-4615-8ED9-13BB2B7E2290}" dt="2023-02-27T22:19:09.892" v="11" actId="478"/>
          <ac:spMkLst>
            <pc:docMk/>
            <pc:sldMk cId="388053893" sldId="350"/>
            <ac:spMk id="5" creationId="{94C71B63-2028-1A67-B0D0-125D0CC00389}"/>
          </ac:spMkLst>
        </pc:spChg>
        <pc:spChg chg="del mod">
          <ac:chgData name="Javier de Sola" userId="5cd8728f95c8b139" providerId="LiveId" clId="{2E5A74E1-3A18-4615-8ED9-13BB2B7E2290}" dt="2023-02-27T22:19:07.128" v="9" actId="478"/>
          <ac:spMkLst>
            <pc:docMk/>
            <pc:sldMk cId="388053893" sldId="350"/>
            <ac:spMk id="161" creationId="{00000000-0000-0000-0000-000000000000}"/>
          </ac:spMkLst>
        </pc:spChg>
        <pc:spChg chg="del">
          <ac:chgData name="Javier de Sola" userId="5cd8728f95c8b139" providerId="LiveId" clId="{2E5A74E1-3A18-4615-8ED9-13BB2B7E2290}" dt="2023-02-27T22:19:04.506" v="7" actId="478"/>
          <ac:spMkLst>
            <pc:docMk/>
            <pc:sldMk cId="388053893" sldId="350"/>
            <ac:spMk id="162" creationId="{00000000-0000-0000-0000-000000000000}"/>
          </ac:spMkLst>
        </pc:spChg>
        <pc:picChg chg="add mod">
          <ac:chgData name="Javier de Sola" userId="5cd8728f95c8b139" providerId="LiveId" clId="{2E5A74E1-3A18-4615-8ED9-13BB2B7E2290}" dt="2023-02-27T22:19:29.893" v="16" actId="1076"/>
          <ac:picMkLst>
            <pc:docMk/>
            <pc:sldMk cId="388053893" sldId="350"/>
            <ac:picMk id="7" creationId="{E3D1027E-F888-0154-EDD3-612954460349}"/>
          </ac:picMkLst>
        </pc:picChg>
        <pc:picChg chg="del">
          <ac:chgData name="Javier de Sola" userId="5cd8728f95c8b139" providerId="LiveId" clId="{2E5A74E1-3A18-4615-8ED9-13BB2B7E2290}" dt="2023-02-27T22:19:02.482" v="6" actId="478"/>
          <ac:picMkLst>
            <pc:docMk/>
            <pc:sldMk cId="388053893" sldId="350"/>
            <ac:picMk id="160" creationId="{00000000-0000-0000-0000-000000000000}"/>
          </ac:picMkLst>
        </pc:picChg>
      </pc:sldChg>
      <pc:sldChg chg="modSp add mod">
        <pc:chgData name="Javier de Sola" userId="5cd8728f95c8b139" providerId="LiveId" clId="{2E5A74E1-3A18-4615-8ED9-13BB2B7E2290}" dt="2023-02-27T22:22:43.141" v="216" actId="20577"/>
        <pc:sldMkLst>
          <pc:docMk/>
          <pc:sldMk cId="4267231159" sldId="351"/>
        </pc:sldMkLst>
        <pc:spChg chg="mod">
          <ac:chgData name="Javier de Sola" userId="5cd8728f95c8b139" providerId="LiveId" clId="{2E5A74E1-3A18-4615-8ED9-13BB2B7E2290}" dt="2023-02-27T22:22:43.141" v="216" actId="20577"/>
          <ac:spMkLst>
            <pc:docMk/>
            <pc:sldMk cId="4267231159" sldId="351"/>
            <ac:spMk id="115" creationId="{00000000-0000-0000-0000-000000000000}"/>
          </ac:spMkLst>
        </pc:spChg>
      </pc:sldChg>
      <pc:sldChg chg="addSp delSp modSp add mod">
        <pc:chgData name="Javier de Sola" userId="5cd8728f95c8b139" providerId="LiveId" clId="{2E5A74E1-3A18-4615-8ED9-13BB2B7E2290}" dt="2023-02-28T08:17:05.542" v="2779" actId="1076"/>
        <pc:sldMkLst>
          <pc:docMk/>
          <pc:sldMk cId="1759042020" sldId="352"/>
        </pc:sldMkLst>
        <pc:spChg chg="mod">
          <ac:chgData name="Javier de Sola" userId="5cd8728f95c8b139" providerId="LiveId" clId="{2E5A74E1-3A18-4615-8ED9-13BB2B7E2290}" dt="2023-02-28T08:14:19.957" v="2771" actId="20577"/>
          <ac:spMkLst>
            <pc:docMk/>
            <pc:sldMk cId="1759042020" sldId="352"/>
            <ac:spMk id="162" creationId="{00000000-0000-0000-0000-000000000000}"/>
          </ac:spMkLst>
        </pc:spChg>
        <pc:picChg chg="add del mod">
          <ac:chgData name="Javier de Sola" userId="5cd8728f95c8b139" providerId="LiveId" clId="{2E5A74E1-3A18-4615-8ED9-13BB2B7E2290}" dt="2023-02-28T08:16:57.242" v="2777" actId="478"/>
          <ac:picMkLst>
            <pc:docMk/>
            <pc:sldMk cId="1759042020" sldId="352"/>
            <ac:picMk id="2" creationId="{4E90295E-9CFF-AFF2-1C58-2EFB21086F6E}"/>
          </ac:picMkLst>
        </pc:picChg>
        <pc:picChg chg="add mod">
          <ac:chgData name="Javier de Sola" userId="5cd8728f95c8b139" providerId="LiveId" clId="{2E5A74E1-3A18-4615-8ED9-13BB2B7E2290}" dt="2023-02-28T08:17:05.542" v="2779" actId="1076"/>
          <ac:picMkLst>
            <pc:docMk/>
            <pc:sldMk cId="1759042020" sldId="352"/>
            <ac:picMk id="4" creationId="{C8A7B7B5-943B-DC7A-BDF0-D96150FF8102}"/>
          </ac:picMkLst>
        </pc:picChg>
        <pc:picChg chg="del">
          <ac:chgData name="Javier de Sola" userId="5cd8728f95c8b139" providerId="LiveId" clId="{2E5A74E1-3A18-4615-8ED9-13BB2B7E2290}" dt="2023-02-27T22:24:01.883" v="230" actId="478"/>
          <ac:picMkLst>
            <pc:docMk/>
            <pc:sldMk cId="1759042020" sldId="352"/>
            <ac:picMk id="160" creationId="{00000000-0000-0000-0000-000000000000}"/>
          </ac:picMkLst>
        </pc:picChg>
      </pc:sldChg>
      <pc:sldChg chg="delSp modSp add mod">
        <pc:chgData name="Javier de Sola" userId="5cd8728f95c8b139" providerId="LiveId" clId="{2E5A74E1-3A18-4615-8ED9-13BB2B7E2290}" dt="2023-02-28T07:27:39.536" v="403" actId="20577"/>
        <pc:sldMkLst>
          <pc:docMk/>
          <pc:sldMk cId="450361724" sldId="353"/>
        </pc:sldMkLst>
        <pc:spChg chg="mod">
          <ac:chgData name="Javier de Sola" userId="5cd8728f95c8b139" providerId="LiveId" clId="{2E5A74E1-3A18-4615-8ED9-13BB2B7E2290}" dt="2023-02-28T07:27:39.536" v="403" actId="20577"/>
          <ac:spMkLst>
            <pc:docMk/>
            <pc:sldMk cId="450361724" sldId="353"/>
            <ac:spMk id="15" creationId="{7513E1E0-8D68-4FE8-A670-4A089079B3B3}"/>
          </ac:spMkLst>
        </pc:spChg>
        <pc:picChg chg="mod">
          <ac:chgData name="Javier de Sola" userId="5cd8728f95c8b139" providerId="LiveId" clId="{2E5A74E1-3A18-4615-8ED9-13BB2B7E2290}" dt="2023-02-28T07:25:24.078" v="320" actId="1076"/>
          <ac:picMkLst>
            <pc:docMk/>
            <pc:sldMk cId="450361724" sldId="353"/>
            <ac:picMk id="2" creationId="{FBBA4058-55CF-39C1-A777-3FA58B4C7B30}"/>
          </ac:picMkLst>
        </pc:picChg>
        <pc:picChg chg="del">
          <ac:chgData name="Javier de Sola" userId="5cd8728f95c8b139" providerId="LiveId" clId="{2E5A74E1-3A18-4615-8ED9-13BB2B7E2290}" dt="2023-02-28T07:25:20.097" v="319" actId="478"/>
          <ac:picMkLst>
            <pc:docMk/>
            <pc:sldMk cId="450361724" sldId="353"/>
            <ac:picMk id="6" creationId="{B4A79E88-F13E-C238-487F-1F56C52C9218}"/>
          </ac:picMkLst>
        </pc:picChg>
      </pc:sldChg>
      <pc:sldChg chg="addSp delSp modSp add mod">
        <pc:chgData name="Javier de Sola" userId="5cd8728f95c8b139" providerId="LiveId" clId="{2E5A74E1-3A18-4615-8ED9-13BB2B7E2290}" dt="2023-02-28T07:30:35.621" v="457" actId="1076"/>
        <pc:sldMkLst>
          <pc:docMk/>
          <pc:sldMk cId="529750806" sldId="354"/>
        </pc:sldMkLst>
        <pc:spChg chg="add mod">
          <ac:chgData name="Javier de Sola" userId="5cd8728f95c8b139" providerId="LiveId" clId="{2E5A74E1-3A18-4615-8ED9-13BB2B7E2290}" dt="2023-02-28T07:30:28.443" v="455" actId="1076"/>
          <ac:spMkLst>
            <pc:docMk/>
            <pc:sldMk cId="529750806" sldId="354"/>
            <ac:spMk id="4" creationId="{01656259-CCE1-D5AE-EC81-C03791F136F2}"/>
          </ac:spMkLst>
        </pc:spChg>
        <pc:spChg chg="add del mod">
          <ac:chgData name="Javier de Sola" userId="5cd8728f95c8b139" providerId="LiveId" clId="{2E5A74E1-3A18-4615-8ED9-13BB2B7E2290}" dt="2023-02-28T07:30:23.238" v="452" actId="478"/>
          <ac:spMkLst>
            <pc:docMk/>
            <pc:sldMk cId="529750806" sldId="354"/>
            <ac:spMk id="5" creationId="{802FC3BA-E5AE-BDC5-E20F-B8142EEBE571}"/>
          </ac:spMkLst>
        </pc:spChg>
        <pc:spChg chg="add mod">
          <ac:chgData name="Javier de Sola" userId="5cd8728f95c8b139" providerId="LiveId" clId="{2E5A74E1-3A18-4615-8ED9-13BB2B7E2290}" dt="2023-02-28T07:30:32.365" v="456" actId="1076"/>
          <ac:spMkLst>
            <pc:docMk/>
            <pc:sldMk cId="529750806" sldId="354"/>
            <ac:spMk id="6" creationId="{0A393A9B-2AB2-01E4-0F10-B3B1DFD9699F}"/>
          </ac:spMkLst>
        </pc:spChg>
        <pc:spChg chg="add del mod">
          <ac:chgData name="Javier de Sola" userId="5cd8728f95c8b139" providerId="LiveId" clId="{2E5A74E1-3A18-4615-8ED9-13BB2B7E2290}" dt="2023-02-28T07:30:25.549" v="454" actId="478"/>
          <ac:spMkLst>
            <pc:docMk/>
            <pc:sldMk cId="529750806" sldId="354"/>
            <ac:spMk id="8" creationId="{988D56CC-5568-0F75-4FBF-2F74C78EC658}"/>
          </ac:spMkLst>
        </pc:spChg>
        <pc:spChg chg="mod">
          <ac:chgData name="Javier de Sola" userId="5cd8728f95c8b139" providerId="LiveId" clId="{2E5A74E1-3A18-4615-8ED9-13BB2B7E2290}" dt="2023-02-28T07:27:24.824" v="378" actId="20577"/>
          <ac:spMkLst>
            <pc:docMk/>
            <pc:sldMk cId="529750806" sldId="354"/>
            <ac:spMk id="15" creationId="{7513E1E0-8D68-4FE8-A670-4A089079B3B3}"/>
          </ac:spMkLst>
        </pc:spChg>
        <pc:picChg chg="del">
          <ac:chgData name="Javier de Sola" userId="5cd8728f95c8b139" providerId="LiveId" clId="{2E5A74E1-3A18-4615-8ED9-13BB2B7E2290}" dt="2023-02-28T07:27:26.700" v="379" actId="478"/>
          <ac:picMkLst>
            <pc:docMk/>
            <pc:sldMk cId="529750806" sldId="354"/>
            <ac:picMk id="2" creationId="{FBBA4058-55CF-39C1-A777-3FA58B4C7B30}"/>
          </ac:picMkLst>
        </pc:picChg>
        <pc:picChg chg="add mod">
          <ac:chgData name="Javier de Sola" userId="5cd8728f95c8b139" providerId="LiveId" clId="{2E5A74E1-3A18-4615-8ED9-13BB2B7E2290}" dt="2023-02-28T07:30:35.621" v="457" actId="1076"/>
          <ac:picMkLst>
            <pc:docMk/>
            <pc:sldMk cId="529750806" sldId="354"/>
            <ac:picMk id="3" creationId="{91DA8FE4-A6B4-251D-5BC9-21D357858C92}"/>
          </ac:picMkLst>
        </pc:picChg>
        <pc:cxnChg chg="del">
          <ac:chgData name="Javier de Sola" userId="5cd8728f95c8b139" providerId="LiveId" clId="{2E5A74E1-3A18-4615-8ED9-13BB2B7E2290}" dt="2023-02-28T07:28:01.847" v="412" actId="478"/>
          <ac:cxnSpMkLst>
            <pc:docMk/>
            <pc:sldMk cId="529750806" sldId="354"/>
            <ac:cxnSpMk id="7" creationId="{9B4FAFF4-D4DA-45D4-B557-19F530232621}"/>
          </ac:cxnSpMkLst>
        </pc:cxnChg>
      </pc:sldChg>
      <pc:sldChg chg="addSp delSp modSp add mod">
        <pc:chgData name="Javier de Sola" userId="5cd8728f95c8b139" providerId="LiveId" clId="{2E5A74E1-3A18-4615-8ED9-13BB2B7E2290}" dt="2023-02-28T07:31:06.667" v="464" actId="1076"/>
        <pc:sldMkLst>
          <pc:docMk/>
          <pc:sldMk cId="2895356088" sldId="355"/>
        </pc:sldMkLst>
        <pc:spChg chg="del">
          <ac:chgData name="Javier de Sola" userId="5cd8728f95c8b139" providerId="LiveId" clId="{2E5A74E1-3A18-4615-8ED9-13BB2B7E2290}" dt="2023-02-28T07:30:42.566" v="458" actId="478"/>
          <ac:spMkLst>
            <pc:docMk/>
            <pc:sldMk cId="2895356088" sldId="355"/>
            <ac:spMk id="4" creationId="{01656259-CCE1-D5AE-EC81-C03791F136F2}"/>
          </ac:spMkLst>
        </pc:spChg>
        <pc:spChg chg="mod">
          <ac:chgData name="Javier de Sola" userId="5cd8728f95c8b139" providerId="LiveId" clId="{2E5A74E1-3A18-4615-8ED9-13BB2B7E2290}" dt="2023-02-28T07:31:01.737" v="463" actId="1076"/>
          <ac:spMkLst>
            <pc:docMk/>
            <pc:sldMk cId="2895356088" sldId="355"/>
            <ac:spMk id="5" creationId="{802FC3BA-E5AE-BDC5-E20F-B8142EEBE571}"/>
          </ac:spMkLst>
        </pc:spChg>
        <pc:spChg chg="del">
          <ac:chgData name="Javier de Sola" userId="5cd8728f95c8b139" providerId="LiveId" clId="{2E5A74E1-3A18-4615-8ED9-13BB2B7E2290}" dt="2023-02-28T07:30:43.864" v="459" actId="478"/>
          <ac:spMkLst>
            <pc:docMk/>
            <pc:sldMk cId="2895356088" sldId="355"/>
            <ac:spMk id="6" creationId="{0A393A9B-2AB2-01E4-0F10-B3B1DFD9699F}"/>
          </ac:spMkLst>
        </pc:spChg>
        <pc:spChg chg="mod">
          <ac:chgData name="Javier de Sola" userId="5cd8728f95c8b139" providerId="LiveId" clId="{2E5A74E1-3A18-4615-8ED9-13BB2B7E2290}" dt="2023-02-28T07:31:06.667" v="464" actId="1076"/>
          <ac:spMkLst>
            <pc:docMk/>
            <pc:sldMk cId="2895356088" sldId="355"/>
            <ac:spMk id="8" creationId="{988D56CC-5568-0F75-4FBF-2F74C78EC658}"/>
          </ac:spMkLst>
        </pc:spChg>
        <pc:picChg chg="add mod">
          <ac:chgData name="Javier de Sola" userId="5cd8728f95c8b139" providerId="LiveId" clId="{2E5A74E1-3A18-4615-8ED9-13BB2B7E2290}" dt="2023-02-28T07:30:57.539" v="462" actId="1076"/>
          <ac:picMkLst>
            <pc:docMk/>
            <pc:sldMk cId="2895356088" sldId="355"/>
            <ac:picMk id="2" creationId="{93ED5449-B4F6-AB69-2A40-A512C63CE9B8}"/>
          </ac:picMkLst>
        </pc:picChg>
        <pc:picChg chg="del">
          <ac:chgData name="Javier de Sola" userId="5cd8728f95c8b139" providerId="LiveId" clId="{2E5A74E1-3A18-4615-8ED9-13BB2B7E2290}" dt="2023-02-28T07:30:44.555" v="460" actId="478"/>
          <ac:picMkLst>
            <pc:docMk/>
            <pc:sldMk cId="2895356088" sldId="355"/>
            <ac:picMk id="3" creationId="{91DA8FE4-A6B4-251D-5BC9-21D357858C92}"/>
          </ac:picMkLst>
        </pc:picChg>
      </pc:sldChg>
      <pc:sldChg chg="addSp delSp modSp add mod">
        <pc:chgData name="Javier de Sola" userId="5cd8728f95c8b139" providerId="LiveId" clId="{2E5A74E1-3A18-4615-8ED9-13BB2B7E2290}" dt="2023-02-28T07:32:33.542" v="499" actId="20577"/>
        <pc:sldMkLst>
          <pc:docMk/>
          <pc:sldMk cId="2327200517" sldId="356"/>
        </pc:sldMkLst>
        <pc:spChg chg="del">
          <ac:chgData name="Javier de Sola" userId="5cd8728f95c8b139" providerId="LiveId" clId="{2E5A74E1-3A18-4615-8ED9-13BB2B7E2290}" dt="2023-02-28T07:32:16.120" v="468" actId="478"/>
          <ac:spMkLst>
            <pc:docMk/>
            <pc:sldMk cId="2327200517" sldId="356"/>
            <ac:spMk id="5" creationId="{802FC3BA-E5AE-BDC5-E20F-B8142EEBE571}"/>
          </ac:spMkLst>
        </pc:spChg>
        <pc:spChg chg="del">
          <ac:chgData name="Javier de Sola" userId="5cd8728f95c8b139" providerId="LiveId" clId="{2E5A74E1-3A18-4615-8ED9-13BB2B7E2290}" dt="2023-02-28T07:32:15.419" v="467" actId="478"/>
          <ac:spMkLst>
            <pc:docMk/>
            <pc:sldMk cId="2327200517" sldId="356"/>
            <ac:spMk id="8" creationId="{988D56CC-5568-0F75-4FBF-2F74C78EC658}"/>
          </ac:spMkLst>
        </pc:spChg>
        <pc:spChg chg="mod">
          <ac:chgData name="Javier de Sola" userId="5cd8728f95c8b139" providerId="LiveId" clId="{2E5A74E1-3A18-4615-8ED9-13BB2B7E2290}" dt="2023-02-28T07:32:33.542" v="499" actId="20577"/>
          <ac:spMkLst>
            <pc:docMk/>
            <pc:sldMk cId="2327200517" sldId="356"/>
            <ac:spMk id="15" creationId="{7513E1E0-8D68-4FE8-A670-4A089079B3B3}"/>
          </ac:spMkLst>
        </pc:spChg>
        <pc:picChg chg="del">
          <ac:chgData name="Javier de Sola" userId="5cd8728f95c8b139" providerId="LiveId" clId="{2E5A74E1-3A18-4615-8ED9-13BB2B7E2290}" dt="2023-02-28T07:32:12.612" v="466" actId="478"/>
          <ac:picMkLst>
            <pc:docMk/>
            <pc:sldMk cId="2327200517" sldId="356"/>
            <ac:picMk id="2" creationId="{93ED5449-B4F6-AB69-2A40-A512C63CE9B8}"/>
          </ac:picMkLst>
        </pc:picChg>
        <pc:picChg chg="add mod">
          <ac:chgData name="Javier de Sola" userId="5cd8728f95c8b139" providerId="LiveId" clId="{2E5A74E1-3A18-4615-8ED9-13BB2B7E2290}" dt="2023-02-28T07:32:20.259" v="469"/>
          <ac:picMkLst>
            <pc:docMk/>
            <pc:sldMk cId="2327200517" sldId="356"/>
            <ac:picMk id="3" creationId="{B68BE755-442F-6249-36C3-17439006F94B}"/>
          </ac:picMkLst>
        </pc:picChg>
      </pc:sldChg>
      <pc:sldChg chg="addSp delSp modSp add mod">
        <pc:chgData name="Javier de Sola" userId="5cd8728f95c8b139" providerId="LiveId" clId="{2E5A74E1-3A18-4615-8ED9-13BB2B7E2290}" dt="2023-02-28T09:23:54.299" v="2783" actId="20577"/>
        <pc:sldMkLst>
          <pc:docMk/>
          <pc:sldMk cId="2706638955" sldId="357"/>
        </pc:sldMkLst>
        <pc:spChg chg="add mod">
          <ac:chgData name="Javier de Sola" userId="5cd8728f95c8b139" providerId="LiveId" clId="{2E5A74E1-3A18-4615-8ED9-13BB2B7E2290}" dt="2023-02-28T07:40:06.176" v="749" actId="20577"/>
          <ac:spMkLst>
            <pc:docMk/>
            <pc:sldMk cId="2706638955" sldId="357"/>
            <ac:spMk id="2" creationId="{11D68191-671D-3DE8-91B3-B1D8D9B449AD}"/>
          </ac:spMkLst>
        </pc:spChg>
        <pc:spChg chg="add mod">
          <ac:chgData name="Javier de Sola" userId="5cd8728f95c8b139" providerId="LiveId" clId="{2E5A74E1-3A18-4615-8ED9-13BB2B7E2290}" dt="2023-02-28T07:47:09.292" v="1094" actId="1076"/>
          <ac:spMkLst>
            <pc:docMk/>
            <pc:sldMk cId="2706638955" sldId="357"/>
            <ac:spMk id="4" creationId="{B0702C3F-0E8D-35BC-00DD-43AF9629B726}"/>
          </ac:spMkLst>
        </pc:spChg>
        <pc:spChg chg="add mod">
          <ac:chgData name="Javier de Sola" userId="5cd8728f95c8b139" providerId="LiveId" clId="{2E5A74E1-3A18-4615-8ED9-13BB2B7E2290}" dt="2023-02-28T07:43:36.527" v="873" actId="20577"/>
          <ac:spMkLst>
            <pc:docMk/>
            <pc:sldMk cId="2706638955" sldId="357"/>
            <ac:spMk id="5" creationId="{944881E8-88B5-8CA4-AB28-A875E90AB9EA}"/>
          </ac:spMkLst>
        </pc:spChg>
        <pc:spChg chg="add mod">
          <ac:chgData name="Javier de Sola" userId="5cd8728f95c8b139" providerId="LiveId" clId="{2E5A74E1-3A18-4615-8ED9-13BB2B7E2290}" dt="2023-02-28T09:23:54.299" v="2783" actId="20577"/>
          <ac:spMkLst>
            <pc:docMk/>
            <pc:sldMk cId="2706638955" sldId="357"/>
            <ac:spMk id="7" creationId="{742A8F87-B807-4CE3-0829-C35425B3C622}"/>
          </ac:spMkLst>
        </pc:spChg>
        <pc:spChg chg="add del mod">
          <ac:chgData name="Javier de Sola" userId="5cd8728f95c8b139" providerId="LiveId" clId="{2E5A74E1-3A18-4615-8ED9-13BB2B7E2290}" dt="2023-02-28T07:47:03.026" v="1093" actId="478"/>
          <ac:spMkLst>
            <pc:docMk/>
            <pc:sldMk cId="2706638955" sldId="357"/>
            <ac:spMk id="9" creationId="{0C4DF7D7-1E42-BCA3-6CAA-362483C62769}"/>
          </ac:spMkLst>
        </pc:spChg>
        <pc:spChg chg="del mod">
          <ac:chgData name="Javier de Sola" userId="5cd8728f95c8b139" providerId="LiveId" clId="{2E5A74E1-3A18-4615-8ED9-13BB2B7E2290}" dt="2023-02-28T07:46:59.874" v="1092" actId="478"/>
          <ac:spMkLst>
            <pc:docMk/>
            <pc:sldMk cId="2706638955" sldId="357"/>
            <ac:spMk id="15" creationId="{7513E1E0-8D68-4FE8-A670-4A089079B3B3}"/>
          </ac:spMkLst>
        </pc:spChg>
        <pc:picChg chg="del">
          <ac:chgData name="Javier de Sola" userId="5cd8728f95c8b139" providerId="LiveId" clId="{2E5A74E1-3A18-4615-8ED9-13BB2B7E2290}" dt="2023-02-28T07:37:47.569" v="501" actId="478"/>
          <ac:picMkLst>
            <pc:docMk/>
            <pc:sldMk cId="2706638955" sldId="357"/>
            <ac:picMk id="3" creationId="{C93D0625-DD0C-8A62-A304-89CAA988C376}"/>
          </ac:picMkLst>
        </pc:picChg>
      </pc:sldChg>
      <pc:sldChg chg="addSp delSp modSp add mod">
        <pc:chgData name="Javier de Sola" userId="5cd8728f95c8b139" providerId="LiveId" clId="{2E5A74E1-3A18-4615-8ED9-13BB2B7E2290}" dt="2023-02-28T07:53:05.028" v="1230" actId="1035"/>
        <pc:sldMkLst>
          <pc:docMk/>
          <pc:sldMk cId="4196909028" sldId="358"/>
        </pc:sldMkLst>
        <pc:spChg chg="del">
          <ac:chgData name="Javier de Sola" userId="5cd8728f95c8b139" providerId="LiveId" clId="{2E5A74E1-3A18-4615-8ED9-13BB2B7E2290}" dt="2023-02-28T07:49:13.616" v="1128" actId="478"/>
          <ac:spMkLst>
            <pc:docMk/>
            <pc:sldMk cId="4196909028" sldId="358"/>
            <ac:spMk id="2" creationId="{11D68191-671D-3DE8-91B3-B1D8D9B449AD}"/>
          </ac:spMkLst>
        </pc:spChg>
        <pc:spChg chg="del">
          <ac:chgData name="Javier de Sola" userId="5cd8728f95c8b139" providerId="LiveId" clId="{2E5A74E1-3A18-4615-8ED9-13BB2B7E2290}" dt="2023-02-28T07:49:14.984" v="1129" actId="478"/>
          <ac:spMkLst>
            <pc:docMk/>
            <pc:sldMk cId="4196909028" sldId="358"/>
            <ac:spMk id="4" creationId="{B0702C3F-0E8D-35BC-00DD-43AF9629B726}"/>
          </ac:spMkLst>
        </pc:spChg>
        <pc:spChg chg="del">
          <ac:chgData name="Javier de Sola" userId="5cd8728f95c8b139" providerId="LiveId" clId="{2E5A74E1-3A18-4615-8ED9-13BB2B7E2290}" dt="2023-02-28T07:49:18.568" v="1131" actId="478"/>
          <ac:spMkLst>
            <pc:docMk/>
            <pc:sldMk cId="4196909028" sldId="358"/>
            <ac:spMk id="5" creationId="{944881E8-88B5-8CA4-AB28-A875E90AB9EA}"/>
          </ac:spMkLst>
        </pc:spChg>
        <pc:spChg chg="del">
          <ac:chgData name="Javier de Sola" userId="5cd8728f95c8b139" providerId="LiveId" clId="{2E5A74E1-3A18-4615-8ED9-13BB2B7E2290}" dt="2023-02-28T07:49:17.097" v="1130" actId="478"/>
          <ac:spMkLst>
            <pc:docMk/>
            <pc:sldMk cId="4196909028" sldId="358"/>
            <ac:spMk id="7" creationId="{742A8F87-B807-4CE3-0829-C35425B3C622}"/>
          </ac:spMkLst>
        </pc:spChg>
        <pc:spChg chg="add del mod">
          <ac:chgData name="Javier de Sola" userId="5cd8728f95c8b139" providerId="LiveId" clId="{2E5A74E1-3A18-4615-8ED9-13BB2B7E2290}" dt="2023-02-28T07:51:00.297" v="1149"/>
          <ac:spMkLst>
            <pc:docMk/>
            <pc:sldMk cId="4196909028" sldId="358"/>
            <ac:spMk id="13" creationId="{C78FF790-B022-DABF-F474-4018696755CE}"/>
          </ac:spMkLst>
        </pc:spChg>
        <pc:spChg chg="add mod">
          <ac:chgData name="Javier de Sola" userId="5cd8728f95c8b139" providerId="LiveId" clId="{2E5A74E1-3A18-4615-8ED9-13BB2B7E2290}" dt="2023-02-28T07:51:32.070" v="1170" actId="14100"/>
          <ac:spMkLst>
            <pc:docMk/>
            <pc:sldMk cId="4196909028" sldId="358"/>
            <ac:spMk id="14" creationId="{29C520CE-B6D1-3E40-44DB-D0548BC02D02}"/>
          </ac:spMkLst>
        </pc:spChg>
        <pc:spChg chg="add mod">
          <ac:chgData name="Javier de Sola" userId="5cd8728f95c8b139" providerId="LiveId" clId="{2E5A74E1-3A18-4615-8ED9-13BB2B7E2290}" dt="2023-02-28T07:52:02.661" v="1202" actId="20577"/>
          <ac:spMkLst>
            <pc:docMk/>
            <pc:sldMk cId="4196909028" sldId="358"/>
            <ac:spMk id="15" creationId="{403385FE-A4CE-C7E4-9675-BD2E5F9C3C88}"/>
          </ac:spMkLst>
        </pc:spChg>
        <pc:spChg chg="add mod">
          <ac:chgData name="Javier de Sola" userId="5cd8728f95c8b139" providerId="LiveId" clId="{2E5A74E1-3A18-4615-8ED9-13BB2B7E2290}" dt="2023-02-28T07:52:15.691" v="1219" actId="20577"/>
          <ac:spMkLst>
            <pc:docMk/>
            <pc:sldMk cId="4196909028" sldId="358"/>
            <ac:spMk id="16" creationId="{0BDDB9EF-979C-8A9A-482D-6BF83FEB1A46}"/>
          </ac:spMkLst>
        </pc:spChg>
        <pc:spChg chg="add mod">
          <ac:chgData name="Javier de Sola" userId="5cd8728f95c8b139" providerId="LiveId" clId="{2E5A74E1-3A18-4615-8ED9-13BB2B7E2290}" dt="2023-02-28T07:53:05.028" v="1230" actId="1035"/>
          <ac:spMkLst>
            <pc:docMk/>
            <pc:sldMk cId="4196909028" sldId="358"/>
            <ac:spMk id="17" creationId="{CA2A4E15-9314-4A23-DE1A-3F2F5062205B}"/>
          </ac:spMkLst>
        </pc:spChg>
        <pc:picChg chg="add mod">
          <ac:chgData name="Javier de Sola" userId="5cd8728f95c8b139" providerId="LiveId" clId="{2E5A74E1-3A18-4615-8ED9-13BB2B7E2290}" dt="2023-02-28T07:49:28.086" v="1134" actId="1076"/>
          <ac:picMkLst>
            <pc:docMk/>
            <pc:sldMk cId="4196909028" sldId="358"/>
            <ac:picMk id="8" creationId="{3956BFDF-5685-44A7-FB09-3C303AD5DC16}"/>
          </ac:picMkLst>
        </pc:picChg>
        <pc:picChg chg="add mod ord">
          <ac:chgData name="Javier de Sola" userId="5cd8728f95c8b139" providerId="LiveId" clId="{2E5A74E1-3A18-4615-8ED9-13BB2B7E2290}" dt="2023-02-28T07:49:44.880" v="1142" actId="1076"/>
          <ac:picMkLst>
            <pc:docMk/>
            <pc:sldMk cId="4196909028" sldId="358"/>
            <ac:picMk id="10" creationId="{E1057261-0B17-ECC2-54BE-EF3E1CF98CDD}"/>
          </ac:picMkLst>
        </pc:picChg>
        <pc:picChg chg="add mod">
          <ac:chgData name="Javier de Sola" userId="5cd8728f95c8b139" providerId="LiveId" clId="{2E5A74E1-3A18-4615-8ED9-13BB2B7E2290}" dt="2023-02-28T07:49:52.847" v="1146" actId="962"/>
          <ac:picMkLst>
            <pc:docMk/>
            <pc:sldMk cId="4196909028" sldId="358"/>
            <ac:picMk id="12" creationId="{CF0F6CE5-3EAB-737C-6582-64E23E995A79}"/>
          </ac:picMkLst>
        </pc:picChg>
      </pc:sldChg>
      <pc:sldChg chg="addSp delSp modSp add mod">
        <pc:chgData name="Javier de Sola" userId="5cd8728f95c8b139" providerId="LiveId" clId="{2E5A74E1-3A18-4615-8ED9-13BB2B7E2290}" dt="2023-02-28T07:56:54.357" v="1428" actId="20577"/>
        <pc:sldMkLst>
          <pc:docMk/>
          <pc:sldMk cId="3045496946" sldId="359"/>
        </pc:sldMkLst>
        <pc:spChg chg="add del mod">
          <ac:chgData name="Javier de Sola" userId="5cd8728f95c8b139" providerId="LiveId" clId="{2E5A74E1-3A18-4615-8ED9-13BB2B7E2290}" dt="2023-02-28T07:55:15.784" v="1233" actId="478"/>
          <ac:spMkLst>
            <pc:docMk/>
            <pc:sldMk cId="3045496946" sldId="359"/>
            <ac:spMk id="3" creationId="{6B6B5DAB-F16C-3F56-008E-B2BC4390325C}"/>
          </ac:spMkLst>
        </pc:spChg>
        <pc:spChg chg="add del mod">
          <ac:chgData name="Javier de Sola" userId="5cd8728f95c8b139" providerId="LiveId" clId="{2E5A74E1-3A18-4615-8ED9-13BB2B7E2290}" dt="2023-02-28T07:55:20.317" v="1236" actId="478"/>
          <ac:spMkLst>
            <pc:docMk/>
            <pc:sldMk cId="3045496946" sldId="359"/>
            <ac:spMk id="5" creationId="{F68EF170-E4DA-E01C-1D2C-918D8ABCBB55}"/>
          </ac:spMkLst>
        </pc:spChg>
        <pc:spChg chg="add del mod">
          <ac:chgData name="Javier de Sola" userId="5cd8728f95c8b139" providerId="LiveId" clId="{2E5A74E1-3A18-4615-8ED9-13BB2B7E2290}" dt="2023-02-28T07:55:21.119" v="1237" actId="478"/>
          <ac:spMkLst>
            <pc:docMk/>
            <pc:sldMk cId="3045496946" sldId="359"/>
            <ac:spMk id="7" creationId="{CF7FAFAB-BBE2-53CD-DA1A-C8731E8E63D1}"/>
          </ac:spMkLst>
        </pc:spChg>
        <pc:spChg chg="add mod">
          <ac:chgData name="Javier de Sola" userId="5cd8728f95c8b139" providerId="LiveId" clId="{2E5A74E1-3A18-4615-8ED9-13BB2B7E2290}" dt="2023-02-28T07:56:28.743" v="1366" actId="20577"/>
          <ac:spMkLst>
            <pc:docMk/>
            <pc:sldMk cId="3045496946" sldId="359"/>
            <ac:spMk id="8" creationId="{72494F66-F6DB-0436-5E0C-006443817871}"/>
          </ac:spMkLst>
        </pc:spChg>
        <pc:spChg chg="add mod">
          <ac:chgData name="Javier de Sola" userId="5cd8728f95c8b139" providerId="LiveId" clId="{2E5A74E1-3A18-4615-8ED9-13BB2B7E2290}" dt="2023-02-28T07:56:54.357" v="1428" actId="20577"/>
          <ac:spMkLst>
            <pc:docMk/>
            <pc:sldMk cId="3045496946" sldId="359"/>
            <ac:spMk id="9" creationId="{8BAD0075-9E27-3ACE-D7C9-B9DBD28C7A6F}"/>
          </ac:spMkLst>
        </pc:spChg>
        <pc:spChg chg="mod">
          <ac:chgData name="Javier de Sola" userId="5cd8728f95c8b139" providerId="LiveId" clId="{2E5A74E1-3A18-4615-8ED9-13BB2B7E2290}" dt="2023-02-28T07:55:42" v="1280" actId="1076"/>
          <ac:spMkLst>
            <pc:docMk/>
            <pc:sldMk cId="3045496946" sldId="359"/>
            <ac:spMk id="147" creationId="{00000000-0000-0000-0000-000000000000}"/>
          </ac:spMkLst>
        </pc:spChg>
        <pc:spChg chg="del">
          <ac:chgData name="Javier de Sola" userId="5cd8728f95c8b139" providerId="LiveId" clId="{2E5A74E1-3A18-4615-8ED9-13BB2B7E2290}" dt="2023-02-28T07:55:13.077" v="1232" actId="478"/>
          <ac:spMkLst>
            <pc:docMk/>
            <pc:sldMk cId="3045496946" sldId="359"/>
            <ac:spMk id="148" creationId="{00000000-0000-0000-0000-000000000000}"/>
          </ac:spMkLst>
        </pc:spChg>
        <pc:spChg chg="del">
          <ac:chgData name="Javier de Sola" userId="5cd8728f95c8b139" providerId="LiveId" clId="{2E5A74E1-3A18-4615-8ED9-13BB2B7E2290}" dt="2023-02-28T07:55:17.407" v="1234" actId="478"/>
          <ac:spMkLst>
            <pc:docMk/>
            <pc:sldMk cId="3045496946" sldId="359"/>
            <ac:spMk id="149" creationId="{00000000-0000-0000-0000-000000000000}"/>
          </ac:spMkLst>
        </pc:spChg>
        <pc:spChg chg="del">
          <ac:chgData name="Javier de Sola" userId="5cd8728f95c8b139" providerId="LiveId" clId="{2E5A74E1-3A18-4615-8ED9-13BB2B7E2290}" dt="2023-02-28T07:55:18.615" v="1235" actId="478"/>
          <ac:spMkLst>
            <pc:docMk/>
            <pc:sldMk cId="3045496946" sldId="359"/>
            <ac:spMk id="150" creationId="{00000000-0000-0000-0000-000000000000}"/>
          </ac:spMkLst>
        </pc:spChg>
      </pc:sldChg>
      <pc:sldChg chg="addSp delSp modSp add mod">
        <pc:chgData name="Javier de Sola" userId="5cd8728f95c8b139" providerId="LiveId" clId="{2E5A74E1-3A18-4615-8ED9-13BB2B7E2290}" dt="2023-02-28T07:58:19.403" v="1438" actId="692"/>
        <pc:sldMkLst>
          <pc:docMk/>
          <pc:sldMk cId="498067686" sldId="360"/>
        </pc:sldMkLst>
        <pc:spChg chg="add mod">
          <ac:chgData name="Javier de Sola" userId="5cd8728f95c8b139" providerId="LiveId" clId="{2E5A74E1-3A18-4615-8ED9-13BB2B7E2290}" dt="2023-02-28T07:58:19.403" v="1438" actId="692"/>
          <ac:spMkLst>
            <pc:docMk/>
            <pc:sldMk cId="498067686" sldId="360"/>
            <ac:spMk id="5" creationId="{A7DC209D-0020-8773-676A-21AF18B0A8A3}"/>
          </ac:spMkLst>
        </pc:spChg>
        <pc:spChg chg="del mod">
          <ac:chgData name="Javier de Sola" userId="5cd8728f95c8b139" providerId="LiveId" clId="{2E5A74E1-3A18-4615-8ED9-13BB2B7E2290}" dt="2023-02-28T07:57:13.125" v="1432" actId="478"/>
          <ac:spMkLst>
            <pc:docMk/>
            <pc:sldMk cId="498067686" sldId="360"/>
            <ac:spMk id="15" creationId="{7513E1E0-8D68-4FE8-A670-4A089079B3B3}"/>
          </ac:spMkLst>
        </pc:spChg>
        <pc:picChg chg="add mod">
          <ac:chgData name="Javier de Sola" userId="5cd8728f95c8b139" providerId="LiveId" clId="{2E5A74E1-3A18-4615-8ED9-13BB2B7E2290}" dt="2023-02-28T07:57:58.974" v="1435" actId="1076"/>
          <ac:picMkLst>
            <pc:docMk/>
            <pc:sldMk cId="498067686" sldId="360"/>
            <ac:picMk id="3" creationId="{06AE54FD-271B-8B5F-5EC3-BA7188FE3D43}"/>
          </ac:picMkLst>
        </pc:picChg>
        <pc:picChg chg="del">
          <ac:chgData name="Javier de Sola" userId="5cd8728f95c8b139" providerId="LiveId" clId="{2E5A74E1-3A18-4615-8ED9-13BB2B7E2290}" dt="2023-02-28T07:57:09.324" v="1430" actId="478"/>
          <ac:picMkLst>
            <pc:docMk/>
            <pc:sldMk cId="498067686" sldId="360"/>
            <ac:picMk id="4" creationId="{9845F60F-6DF1-0BA3-7B53-C43F9D9D9505}"/>
          </ac:picMkLst>
        </pc:picChg>
      </pc:sldChg>
      <pc:sldChg chg="addSp modSp add mod">
        <pc:chgData name="Javier de Sola" userId="5cd8728f95c8b139" providerId="LiveId" clId="{2E5A74E1-3A18-4615-8ED9-13BB2B7E2290}" dt="2023-02-28T08:02:16.267" v="1515" actId="20577"/>
        <pc:sldMkLst>
          <pc:docMk/>
          <pc:sldMk cId="504608761" sldId="361"/>
        </pc:sldMkLst>
        <pc:spChg chg="add mod">
          <ac:chgData name="Javier de Sola" userId="5cd8728f95c8b139" providerId="LiveId" clId="{2E5A74E1-3A18-4615-8ED9-13BB2B7E2290}" dt="2023-02-28T07:59:45.034" v="1444" actId="692"/>
          <ac:spMkLst>
            <pc:docMk/>
            <pc:sldMk cId="504608761" sldId="361"/>
            <ac:spMk id="2" creationId="{D8573502-D7FA-B64F-142A-F8223D60C14B}"/>
          </ac:spMkLst>
        </pc:spChg>
        <pc:spChg chg="add mod">
          <ac:chgData name="Javier de Sola" userId="5cd8728f95c8b139" providerId="LiveId" clId="{2E5A74E1-3A18-4615-8ED9-13BB2B7E2290}" dt="2023-02-28T08:00:11.111" v="1449" actId="692"/>
          <ac:spMkLst>
            <pc:docMk/>
            <pc:sldMk cId="504608761" sldId="361"/>
            <ac:spMk id="4" creationId="{B08DA77D-47AB-2603-BD04-666ECBE920EF}"/>
          </ac:spMkLst>
        </pc:spChg>
        <pc:spChg chg="add mod">
          <ac:chgData name="Javier de Sola" userId="5cd8728f95c8b139" providerId="LiveId" clId="{2E5A74E1-3A18-4615-8ED9-13BB2B7E2290}" dt="2023-02-28T08:00:48.197" v="1459" actId="1076"/>
          <ac:spMkLst>
            <pc:docMk/>
            <pc:sldMk cId="504608761" sldId="361"/>
            <ac:spMk id="5" creationId="{50F66DC5-72D3-FA9C-73F6-EB7929ADA09B}"/>
          </ac:spMkLst>
        </pc:spChg>
        <pc:spChg chg="add mod">
          <ac:chgData name="Javier de Sola" userId="5cd8728f95c8b139" providerId="LiveId" clId="{2E5A74E1-3A18-4615-8ED9-13BB2B7E2290}" dt="2023-02-28T08:00:53.523" v="1460" actId="1076"/>
          <ac:spMkLst>
            <pc:docMk/>
            <pc:sldMk cId="504608761" sldId="361"/>
            <ac:spMk id="7" creationId="{220FB735-2816-51AC-82B1-70C8EF77CDEE}"/>
          </ac:spMkLst>
        </pc:spChg>
        <pc:spChg chg="add mod">
          <ac:chgData name="Javier de Sola" userId="5cd8728f95c8b139" providerId="LiveId" clId="{2E5A74E1-3A18-4615-8ED9-13BB2B7E2290}" dt="2023-02-28T08:00:39.015" v="1456" actId="1076"/>
          <ac:spMkLst>
            <pc:docMk/>
            <pc:sldMk cId="504608761" sldId="361"/>
            <ac:spMk id="8" creationId="{4C6D07BE-38C5-FB01-54B6-FCE78D5A20A7}"/>
          </ac:spMkLst>
        </pc:spChg>
        <pc:spChg chg="add mod">
          <ac:chgData name="Javier de Sola" userId="5cd8728f95c8b139" providerId="LiveId" clId="{2E5A74E1-3A18-4615-8ED9-13BB2B7E2290}" dt="2023-02-28T08:00:43.329" v="1458" actId="1076"/>
          <ac:spMkLst>
            <pc:docMk/>
            <pc:sldMk cId="504608761" sldId="361"/>
            <ac:spMk id="9" creationId="{D62A5C5F-6D6A-C91F-9539-15A543D4F5A5}"/>
          </ac:spMkLst>
        </pc:spChg>
        <pc:spChg chg="mod">
          <ac:chgData name="Javier de Sola" userId="5cd8728f95c8b139" providerId="LiveId" clId="{2E5A74E1-3A18-4615-8ED9-13BB2B7E2290}" dt="2023-02-28T08:02:16.267" v="1515" actId="20577"/>
          <ac:spMkLst>
            <pc:docMk/>
            <pc:sldMk cId="504608761" sldId="361"/>
            <ac:spMk id="15" creationId="{7513E1E0-8D68-4FE8-A670-4A089079B3B3}"/>
          </ac:spMkLst>
        </pc:spChg>
      </pc:sldChg>
      <pc:sldChg chg="addSp delSp modSp add mod">
        <pc:chgData name="Javier de Sola" userId="5cd8728f95c8b139" providerId="LiveId" clId="{2E5A74E1-3A18-4615-8ED9-13BB2B7E2290}" dt="2023-02-28T08:03:04.358" v="1580" actId="1076"/>
        <pc:sldMkLst>
          <pc:docMk/>
          <pc:sldMk cId="1978967178" sldId="362"/>
        </pc:sldMkLst>
        <pc:spChg chg="del">
          <ac:chgData name="Javier de Sola" userId="5cd8728f95c8b139" providerId="LiveId" clId="{2E5A74E1-3A18-4615-8ED9-13BB2B7E2290}" dt="2023-02-28T08:02:39.103" v="1518" actId="478"/>
          <ac:spMkLst>
            <pc:docMk/>
            <pc:sldMk cId="1978967178" sldId="362"/>
            <ac:spMk id="2" creationId="{D8573502-D7FA-B64F-142A-F8223D60C14B}"/>
          </ac:spMkLst>
        </pc:spChg>
        <pc:spChg chg="del">
          <ac:chgData name="Javier de Sola" userId="5cd8728f95c8b139" providerId="LiveId" clId="{2E5A74E1-3A18-4615-8ED9-13BB2B7E2290}" dt="2023-02-28T08:02:39.622" v="1519" actId="478"/>
          <ac:spMkLst>
            <pc:docMk/>
            <pc:sldMk cId="1978967178" sldId="362"/>
            <ac:spMk id="4" creationId="{B08DA77D-47AB-2603-BD04-666ECBE920EF}"/>
          </ac:spMkLst>
        </pc:spChg>
        <pc:spChg chg="del">
          <ac:chgData name="Javier de Sola" userId="5cd8728f95c8b139" providerId="LiveId" clId="{2E5A74E1-3A18-4615-8ED9-13BB2B7E2290}" dt="2023-02-28T08:02:40.236" v="1520" actId="478"/>
          <ac:spMkLst>
            <pc:docMk/>
            <pc:sldMk cId="1978967178" sldId="362"/>
            <ac:spMk id="5" creationId="{50F66DC5-72D3-FA9C-73F6-EB7929ADA09B}"/>
          </ac:spMkLst>
        </pc:spChg>
        <pc:spChg chg="del">
          <ac:chgData name="Javier de Sola" userId="5cd8728f95c8b139" providerId="LiveId" clId="{2E5A74E1-3A18-4615-8ED9-13BB2B7E2290}" dt="2023-02-28T08:02:41.215" v="1522" actId="478"/>
          <ac:spMkLst>
            <pc:docMk/>
            <pc:sldMk cId="1978967178" sldId="362"/>
            <ac:spMk id="7" creationId="{220FB735-2816-51AC-82B1-70C8EF77CDEE}"/>
          </ac:spMkLst>
        </pc:spChg>
        <pc:spChg chg="del">
          <ac:chgData name="Javier de Sola" userId="5cd8728f95c8b139" providerId="LiveId" clId="{2E5A74E1-3A18-4615-8ED9-13BB2B7E2290}" dt="2023-02-28T08:02:40.871" v="1521" actId="478"/>
          <ac:spMkLst>
            <pc:docMk/>
            <pc:sldMk cId="1978967178" sldId="362"/>
            <ac:spMk id="8" creationId="{4C6D07BE-38C5-FB01-54B6-FCE78D5A20A7}"/>
          </ac:spMkLst>
        </pc:spChg>
        <pc:spChg chg="del">
          <ac:chgData name="Javier de Sola" userId="5cd8728f95c8b139" providerId="LiveId" clId="{2E5A74E1-3A18-4615-8ED9-13BB2B7E2290}" dt="2023-02-28T08:02:41.942" v="1523" actId="478"/>
          <ac:spMkLst>
            <pc:docMk/>
            <pc:sldMk cId="1978967178" sldId="362"/>
            <ac:spMk id="9" creationId="{D62A5C5F-6D6A-C91F-9539-15A543D4F5A5}"/>
          </ac:spMkLst>
        </pc:spChg>
        <pc:spChg chg="mod">
          <ac:chgData name="Javier de Sola" userId="5cd8728f95c8b139" providerId="LiveId" clId="{2E5A74E1-3A18-4615-8ED9-13BB2B7E2290}" dt="2023-02-28T08:03:04.358" v="1580" actId="1076"/>
          <ac:spMkLst>
            <pc:docMk/>
            <pc:sldMk cId="1978967178" sldId="362"/>
            <ac:spMk id="15" creationId="{7513E1E0-8D68-4FE8-A670-4A089079B3B3}"/>
          </ac:spMkLst>
        </pc:spChg>
        <pc:picChg chg="del">
          <ac:chgData name="Javier de Sola" userId="5cd8728f95c8b139" providerId="LiveId" clId="{2E5A74E1-3A18-4615-8ED9-13BB2B7E2290}" dt="2023-02-28T08:02:34.002" v="1517" actId="478"/>
          <ac:picMkLst>
            <pc:docMk/>
            <pc:sldMk cId="1978967178" sldId="362"/>
            <ac:picMk id="3" creationId="{C93D0625-DD0C-8A62-A304-89CAA988C376}"/>
          </ac:picMkLst>
        </pc:picChg>
        <pc:picChg chg="add mod">
          <ac:chgData name="Javier de Sola" userId="5cd8728f95c8b139" providerId="LiveId" clId="{2E5A74E1-3A18-4615-8ED9-13BB2B7E2290}" dt="2023-02-28T08:02:43.979" v="1524"/>
          <ac:picMkLst>
            <pc:docMk/>
            <pc:sldMk cId="1978967178" sldId="362"/>
            <ac:picMk id="10" creationId="{EC045BD5-F7BD-38E4-BE69-50E22C4263E1}"/>
          </ac:picMkLst>
        </pc:picChg>
      </pc:sldChg>
      <pc:sldChg chg="new del">
        <pc:chgData name="Javier de Sola" userId="5cd8728f95c8b139" providerId="LiveId" clId="{2E5A74E1-3A18-4615-8ED9-13BB2B7E2290}" dt="2023-02-28T07:59:50.570" v="1446" actId="47"/>
        <pc:sldMkLst>
          <pc:docMk/>
          <pc:sldMk cId="2809594940" sldId="362"/>
        </pc:sldMkLst>
      </pc:sldChg>
      <pc:sldChg chg="addSp delSp modSp add mod">
        <pc:chgData name="Javier de Sola" userId="5cd8728f95c8b139" providerId="LiveId" clId="{2E5A74E1-3A18-4615-8ED9-13BB2B7E2290}" dt="2023-02-28T12:56:46.746" v="2787" actId="478"/>
        <pc:sldMkLst>
          <pc:docMk/>
          <pc:sldMk cId="3977748266" sldId="363"/>
        </pc:sldMkLst>
        <pc:spChg chg="mod">
          <ac:chgData name="Javier de Sola" userId="5cd8728f95c8b139" providerId="LiveId" clId="{2E5A74E1-3A18-4615-8ED9-13BB2B7E2290}" dt="2023-02-28T08:03:53.629" v="1640" actId="1076"/>
          <ac:spMkLst>
            <pc:docMk/>
            <pc:sldMk cId="3977748266" sldId="363"/>
            <ac:spMk id="15" creationId="{7513E1E0-8D68-4FE8-A670-4A089079B3B3}"/>
          </ac:spMkLst>
        </pc:spChg>
        <pc:graphicFrameChg chg="add del">
          <ac:chgData name="Javier de Sola" userId="5cd8728f95c8b139" providerId="LiveId" clId="{2E5A74E1-3A18-4615-8ED9-13BB2B7E2290}" dt="2023-02-28T12:56:46.746" v="2787" actId="478"/>
          <ac:graphicFrameMkLst>
            <pc:docMk/>
            <pc:sldMk cId="3977748266" sldId="363"/>
            <ac:graphicFrameMk id="3" creationId="{BDF6C12D-1CED-3D1D-C3B4-C8960C30D0AD}"/>
          </ac:graphicFrameMkLst>
        </pc:graphicFrameChg>
        <pc:picChg chg="add mod">
          <ac:chgData name="Javier de Sola" userId="5cd8728f95c8b139" providerId="LiveId" clId="{2E5A74E1-3A18-4615-8ED9-13BB2B7E2290}" dt="2023-02-28T08:03:55.578" v="1641" actId="1076"/>
          <ac:picMkLst>
            <pc:docMk/>
            <pc:sldMk cId="3977748266" sldId="363"/>
            <ac:picMk id="2" creationId="{3799DF3D-E2ED-CC28-BBCB-A82F16F54B86}"/>
          </ac:picMkLst>
        </pc:picChg>
        <pc:picChg chg="del">
          <ac:chgData name="Javier de Sola" userId="5cd8728f95c8b139" providerId="LiveId" clId="{2E5A74E1-3A18-4615-8ED9-13BB2B7E2290}" dt="2023-02-28T08:03:38.177" v="1636" actId="478"/>
          <ac:picMkLst>
            <pc:docMk/>
            <pc:sldMk cId="3977748266" sldId="363"/>
            <ac:picMk id="10" creationId="{EC045BD5-F7BD-38E4-BE69-50E22C4263E1}"/>
          </ac:picMkLst>
        </pc:picChg>
      </pc:sldChg>
      <pc:sldChg chg="modSp add mod">
        <pc:chgData name="Javier de Sola" userId="5cd8728f95c8b139" providerId="LiveId" clId="{2E5A74E1-3A18-4615-8ED9-13BB2B7E2290}" dt="2023-02-28T08:07:20.381" v="2077" actId="20577"/>
        <pc:sldMkLst>
          <pc:docMk/>
          <pc:sldMk cId="831143443" sldId="364"/>
        </pc:sldMkLst>
        <pc:spChg chg="mod">
          <ac:chgData name="Javier de Sola" userId="5cd8728f95c8b139" providerId="LiveId" clId="{2E5A74E1-3A18-4615-8ED9-13BB2B7E2290}" dt="2023-02-28T08:05:21.934" v="1710" actId="14100"/>
          <ac:spMkLst>
            <pc:docMk/>
            <pc:sldMk cId="831143443" sldId="364"/>
            <ac:spMk id="147" creationId="{00000000-0000-0000-0000-000000000000}"/>
          </ac:spMkLst>
        </pc:spChg>
        <pc:spChg chg="mod">
          <ac:chgData name="Javier de Sola" userId="5cd8728f95c8b139" providerId="LiveId" clId="{2E5A74E1-3A18-4615-8ED9-13BB2B7E2290}" dt="2023-02-28T08:06:15.493" v="1887" actId="20577"/>
          <ac:spMkLst>
            <pc:docMk/>
            <pc:sldMk cId="831143443" sldId="364"/>
            <ac:spMk id="148" creationId="{00000000-0000-0000-0000-000000000000}"/>
          </ac:spMkLst>
        </pc:spChg>
        <pc:spChg chg="mod">
          <ac:chgData name="Javier de Sola" userId="5cd8728f95c8b139" providerId="LiveId" clId="{2E5A74E1-3A18-4615-8ED9-13BB2B7E2290}" dt="2023-02-28T08:07:02.945" v="2053" actId="20577"/>
          <ac:spMkLst>
            <pc:docMk/>
            <pc:sldMk cId="831143443" sldId="364"/>
            <ac:spMk id="149" creationId="{00000000-0000-0000-0000-000000000000}"/>
          </ac:spMkLst>
        </pc:spChg>
        <pc:spChg chg="mod">
          <ac:chgData name="Javier de Sola" userId="5cd8728f95c8b139" providerId="LiveId" clId="{2E5A74E1-3A18-4615-8ED9-13BB2B7E2290}" dt="2023-02-28T08:07:20.381" v="2077" actId="20577"/>
          <ac:spMkLst>
            <pc:docMk/>
            <pc:sldMk cId="831143443" sldId="364"/>
            <ac:spMk id="150" creationId="{00000000-0000-0000-0000-000000000000}"/>
          </ac:spMkLst>
        </pc:spChg>
      </pc:sldChg>
      <pc:sldChg chg="modSp add mod">
        <pc:chgData name="Javier de Sola" userId="5cd8728f95c8b139" providerId="LiveId" clId="{2E5A74E1-3A18-4615-8ED9-13BB2B7E2290}" dt="2023-02-28T08:10:46.182" v="2506" actId="20577"/>
        <pc:sldMkLst>
          <pc:docMk/>
          <pc:sldMk cId="2513904131" sldId="365"/>
        </pc:sldMkLst>
        <pc:spChg chg="mod">
          <ac:chgData name="Javier de Sola" userId="5cd8728f95c8b139" providerId="LiveId" clId="{2E5A74E1-3A18-4615-8ED9-13BB2B7E2290}" dt="2023-02-28T08:07:40.835" v="2107" actId="1076"/>
          <ac:spMkLst>
            <pc:docMk/>
            <pc:sldMk cId="2513904131" sldId="365"/>
            <ac:spMk id="147" creationId="{00000000-0000-0000-0000-000000000000}"/>
          </ac:spMkLst>
        </pc:spChg>
        <pc:spChg chg="mod">
          <ac:chgData name="Javier de Sola" userId="5cd8728f95c8b139" providerId="LiveId" clId="{2E5A74E1-3A18-4615-8ED9-13BB2B7E2290}" dt="2023-02-28T08:09:17.386" v="2356" actId="20577"/>
          <ac:spMkLst>
            <pc:docMk/>
            <pc:sldMk cId="2513904131" sldId="365"/>
            <ac:spMk id="148" creationId="{00000000-0000-0000-0000-000000000000}"/>
          </ac:spMkLst>
        </pc:spChg>
        <pc:spChg chg="mod">
          <ac:chgData name="Javier de Sola" userId="5cd8728f95c8b139" providerId="LiveId" clId="{2E5A74E1-3A18-4615-8ED9-13BB2B7E2290}" dt="2023-02-28T08:09:26.653" v="2389" actId="20577"/>
          <ac:spMkLst>
            <pc:docMk/>
            <pc:sldMk cId="2513904131" sldId="365"/>
            <ac:spMk id="149" creationId="{00000000-0000-0000-0000-000000000000}"/>
          </ac:spMkLst>
        </pc:spChg>
        <pc:spChg chg="mod">
          <ac:chgData name="Javier de Sola" userId="5cd8728f95c8b139" providerId="LiveId" clId="{2E5A74E1-3A18-4615-8ED9-13BB2B7E2290}" dt="2023-02-28T08:10:46.182" v="2506" actId="20577"/>
          <ac:spMkLst>
            <pc:docMk/>
            <pc:sldMk cId="2513904131" sldId="365"/>
            <ac:spMk id="150" creationId="{00000000-0000-0000-0000-000000000000}"/>
          </ac:spMkLst>
        </pc:spChg>
      </pc:sldChg>
      <pc:sldChg chg="modSp add mod">
        <pc:chgData name="Javier de Sola" userId="5cd8728f95c8b139" providerId="LiveId" clId="{2E5A74E1-3A18-4615-8ED9-13BB2B7E2290}" dt="2023-02-28T13:47:19.735" v="2992" actId="14100"/>
        <pc:sldMkLst>
          <pc:docMk/>
          <pc:sldMk cId="1130394574" sldId="366"/>
        </pc:sldMkLst>
        <pc:spChg chg="mod">
          <ac:chgData name="Javier de Sola" userId="5cd8728f95c8b139" providerId="LiveId" clId="{2E5A74E1-3A18-4615-8ED9-13BB2B7E2290}" dt="2023-02-28T13:47:19.735" v="2992" actId="14100"/>
          <ac:spMkLst>
            <pc:docMk/>
            <pc:sldMk cId="1130394574" sldId="366"/>
            <ac:spMk id="115" creationId="{00000000-0000-0000-0000-000000000000}"/>
          </ac:spMkLst>
        </pc:spChg>
      </pc:sldChg>
    </pc:docChg>
  </pc:docChgLst>
  <pc:docChgLst>
    <pc:chgData name="Javier de Sola" userId="5cd8728f95c8b139" providerId="LiveId" clId="{6009802B-AE37-4142-9D09-ABACCB94A732}"/>
    <pc:docChg chg="custSel delSld modSld">
      <pc:chgData name="Javier de Sola" userId="5cd8728f95c8b139" providerId="LiveId" clId="{6009802B-AE37-4142-9D09-ABACCB94A732}" dt="2023-03-01T10:35:43.505" v="5" actId="47"/>
      <pc:docMkLst>
        <pc:docMk/>
      </pc:docMkLst>
      <pc:sldChg chg="del">
        <pc:chgData name="Javier de Sola" userId="5cd8728f95c8b139" providerId="LiveId" clId="{6009802B-AE37-4142-9D09-ABACCB94A732}" dt="2023-03-01T10:35:43.505" v="5" actId="47"/>
        <pc:sldMkLst>
          <pc:docMk/>
          <pc:sldMk cId="453987676" sldId="295"/>
        </pc:sldMkLst>
      </pc:sldChg>
      <pc:sldChg chg="delSp mod">
        <pc:chgData name="Javier de Sola" userId="5cd8728f95c8b139" providerId="LiveId" clId="{6009802B-AE37-4142-9D09-ABACCB94A732}" dt="2023-03-01T10:35:17.805" v="4" actId="478"/>
        <pc:sldMkLst>
          <pc:docMk/>
          <pc:sldMk cId="2803933502" sldId="325"/>
        </pc:sldMkLst>
        <pc:grpChg chg="del">
          <ac:chgData name="Javier de Sola" userId="5cd8728f95c8b139" providerId="LiveId" clId="{6009802B-AE37-4142-9D09-ABACCB94A732}" dt="2023-03-01T10:35:17.805" v="4" actId="478"/>
          <ac:grpSpMkLst>
            <pc:docMk/>
            <pc:sldMk cId="2803933502" sldId="325"/>
            <ac:grpSpMk id="5" creationId="{C843325E-87AB-4E64-AA2E-CC275579F941}"/>
          </ac:grpSpMkLst>
        </pc:grpChg>
        <pc:grpChg chg="del">
          <ac:chgData name="Javier de Sola" userId="5cd8728f95c8b139" providerId="LiveId" clId="{6009802B-AE37-4142-9D09-ABACCB94A732}" dt="2023-03-01T10:35:17.046" v="3" actId="478"/>
          <ac:grpSpMkLst>
            <pc:docMk/>
            <pc:sldMk cId="2803933502" sldId="325"/>
            <ac:grpSpMk id="11" creationId="{AE01DBFD-D10F-41BB-964F-2A346C3070D6}"/>
          </ac:grpSpMkLst>
        </pc:grpChg>
        <pc:grpChg chg="del">
          <ac:chgData name="Javier de Sola" userId="5cd8728f95c8b139" providerId="LiveId" clId="{6009802B-AE37-4142-9D09-ABACCB94A732}" dt="2023-03-01T10:35:16.442" v="2" actId="478"/>
          <ac:grpSpMkLst>
            <pc:docMk/>
            <pc:sldMk cId="2803933502" sldId="325"/>
            <ac:grpSpMk id="17" creationId="{DFBBB575-E431-4E5A-914E-7CAB29A816C7}"/>
          </ac:grpSpMkLst>
        </pc:grpChg>
      </pc:sldChg>
      <pc:sldChg chg="modSp mod">
        <pc:chgData name="Javier de Sola" userId="5cd8728f95c8b139" providerId="LiveId" clId="{6009802B-AE37-4142-9D09-ABACCB94A732}" dt="2023-03-01T10:33:29.831" v="1" actId="3626"/>
        <pc:sldMkLst>
          <pc:docMk/>
          <pc:sldMk cId="1177240974" sldId="335"/>
        </pc:sldMkLst>
        <pc:picChg chg="mod">
          <ac:chgData name="Javier de Sola" userId="5cd8728f95c8b139" providerId="LiveId" clId="{6009802B-AE37-4142-9D09-ABACCB94A732}" dt="2023-03-01T10:33:29.831" v="1" actId="3626"/>
          <ac:picMkLst>
            <pc:docMk/>
            <pc:sldMk cId="1177240974" sldId="335"/>
            <ac:picMk id="160" creationId="{00000000-0000-0000-0000-000000000000}"/>
          </ac:picMkLst>
        </pc:picChg>
      </pc:sldChg>
      <pc:sldChg chg="del">
        <pc:chgData name="Javier de Sola" userId="5cd8728f95c8b139" providerId="LiveId" clId="{6009802B-AE37-4142-9D09-ABACCB94A732}" dt="2023-03-01T10:32:42.444" v="0" actId="47"/>
        <pc:sldMkLst>
          <pc:docMk/>
          <pc:sldMk cId="4196909028" sldId="35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Foglio_di_lavoro_di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barChart>
        <c:barDir val="bar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Muy buena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1.7864050251105067E-2"/>
                  <c:y val="-5.0403225806451629E-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DD-4BDF-8A5D-1346991D8D5B}"/>
                </c:ext>
              </c:extLst>
            </c:dLbl>
            <c:dLbl>
              <c:idx val="1"/>
              <c:layout>
                <c:manualLayout>
                  <c:x val="1.3368812508608382E-2"/>
                  <c:y val="5.0403225806451629E-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DD-4BDF-8A5D-1346991D8D5B}"/>
                </c:ext>
              </c:extLst>
            </c:dLbl>
            <c:dLbl>
              <c:idx val="2"/>
              <c:layout>
                <c:manualLayout>
                  <c:x val="9.2916395152208234E-3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DD-4BDF-8A5D-1346991D8D5B}"/>
                </c:ext>
              </c:extLst>
            </c:dLbl>
            <c:dLbl>
              <c:idx val="3"/>
              <c:layout>
                <c:manualLayout>
                  <c:x val="1.6832314599510872E-2"/>
                  <c:y val="-5.0403225806451629E-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DD-4BDF-8A5D-1346991D8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Televisiones</c:v>
                </c:pt>
                <c:pt idx="1">
                  <c:v>Radios</c:v>
                </c:pt>
                <c:pt idx="2">
                  <c:v>Prensa escrita</c:v>
                </c:pt>
                <c:pt idx="3">
                  <c:v>Medios digitales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1.8599999999999998E-2</c:v>
                </c:pt>
                <c:pt idx="1">
                  <c:v>6.320000000000002E-2</c:v>
                </c:pt>
                <c:pt idx="2">
                  <c:v>4.1400000000000006E-2</c:v>
                </c:pt>
                <c:pt idx="3">
                  <c:v>4.6000000000000006E-2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8DD-4BDF-8A5D-1346991D8D5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Buena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Televisiones</c:v>
                </c:pt>
                <c:pt idx="1">
                  <c:v>Radios</c:v>
                </c:pt>
                <c:pt idx="2">
                  <c:v>Prensa escrita</c:v>
                </c:pt>
                <c:pt idx="3">
                  <c:v>Medios digitales</c:v>
                </c:pt>
              </c:strCache>
            </c:strRef>
          </c:cat>
          <c:val>
            <c:numRef>
              <c:f>Hoja1!$C$2:$C$5</c:f>
              <c:numCache>
                <c:formatCode>0.0%</c:formatCode>
                <c:ptCount val="4"/>
                <c:pt idx="0">
                  <c:v>0.22040000000000004</c:v>
                </c:pt>
                <c:pt idx="1">
                  <c:v>0.4</c:v>
                </c:pt>
                <c:pt idx="2">
                  <c:v>0.30090000000000006</c:v>
                </c:pt>
                <c:pt idx="3">
                  <c:v>0.32140000000000007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8DD-4BDF-8A5D-1346991D8D5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Televisiones</c:v>
                </c:pt>
                <c:pt idx="1">
                  <c:v>Radios</c:v>
                </c:pt>
                <c:pt idx="2">
                  <c:v>Prensa escrita</c:v>
                </c:pt>
                <c:pt idx="3">
                  <c:v>Medios digitales</c:v>
                </c:pt>
              </c:strCache>
            </c:strRef>
          </c:cat>
          <c:val>
            <c:numRef>
              <c:f>Hoja1!$D$2:$D$5</c:f>
              <c:numCache>
                <c:formatCode>0.0%</c:formatCode>
                <c:ptCount val="4"/>
                <c:pt idx="0">
                  <c:v>0.37050000000000005</c:v>
                </c:pt>
                <c:pt idx="1">
                  <c:v>0.35380000000000006</c:v>
                </c:pt>
                <c:pt idx="2">
                  <c:v>0.3806000000000001</c:v>
                </c:pt>
                <c:pt idx="3">
                  <c:v>0.3968000000000001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8DD-4BDF-8A5D-1346991D8D5B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Mala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dLbl>
              <c:idx val="1"/>
              <c:layout>
                <c:manualLayout>
                  <c:x val="-1.3102139977615255E-4"/>
                  <c:y val="5.0403225806451629E-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DD-4BDF-8A5D-1346991D8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Televisiones</c:v>
                </c:pt>
                <c:pt idx="1">
                  <c:v>Radios</c:v>
                </c:pt>
                <c:pt idx="2">
                  <c:v>Prensa escrita</c:v>
                </c:pt>
                <c:pt idx="3">
                  <c:v>Medios digitales</c:v>
                </c:pt>
              </c:strCache>
            </c:strRef>
          </c:cat>
          <c:val>
            <c:numRef>
              <c:f>Hoja1!$E$2:$E$5</c:f>
              <c:numCache>
                <c:formatCode>0.0%</c:formatCode>
                <c:ptCount val="4"/>
                <c:pt idx="0">
                  <c:v>0.20180000000000001</c:v>
                </c:pt>
                <c:pt idx="1">
                  <c:v>0.11790000000000002</c:v>
                </c:pt>
                <c:pt idx="2">
                  <c:v>0.16888000000000003</c:v>
                </c:pt>
                <c:pt idx="3">
                  <c:v>0.14680000000000001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8DD-4BDF-8A5D-1346991D8D5B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Muy mala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dLbl>
              <c:idx val="1"/>
              <c:layout>
                <c:manualLayout>
                  <c:x val="8.1001781289169687E-3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DD-4BDF-8A5D-1346991D8D5B}"/>
                </c:ext>
              </c:extLst>
            </c:dLbl>
            <c:dLbl>
              <c:idx val="2"/>
              <c:layout>
                <c:manualLayout>
                  <c:x val="6.0501330469071744E-3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DD-4BDF-8A5D-1346991D8D5B}"/>
                </c:ext>
              </c:extLst>
            </c:dLbl>
            <c:dLbl>
              <c:idx val="3"/>
              <c:layout>
                <c:manualLayout>
                  <c:x val="-3.1303929137331647E-3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DD-4BDF-8A5D-1346991D8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Televisiones</c:v>
                </c:pt>
                <c:pt idx="1">
                  <c:v>Radios</c:v>
                </c:pt>
                <c:pt idx="2">
                  <c:v>Prensa escrita</c:v>
                </c:pt>
                <c:pt idx="3">
                  <c:v>Medios digitales</c:v>
                </c:pt>
              </c:strCache>
            </c:strRef>
          </c:cat>
          <c:val>
            <c:numRef>
              <c:f>Hoja1!$F$2:$F$5</c:f>
              <c:numCache>
                <c:formatCode>0.0%</c:formatCode>
                <c:ptCount val="4"/>
                <c:pt idx="0">
                  <c:v>0.18860000000000002</c:v>
                </c:pt>
                <c:pt idx="1">
                  <c:v>6.4900000000000013E-2</c:v>
                </c:pt>
                <c:pt idx="2">
                  <c:v>0.10829999999999999</c:v>
                </c:pt>
                <c:pt idx="3">
                  <c:v>8.8600000000000054E-2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8DD-4BDF-8A5D-1346991D8D5B}"/>
            </c:ext>
          </c:extLst>
        </c:ser>
        <c:dLbls>
          <c:showVal val="1"/>
        </c:dLbls>
        <c:overlap val="100"/>
        <c:axId val="157006848"/>
        <c:axId val="157012736"/>
      </c:barChart>
      <c:catAx>
        <c:axId val="15700684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7012736"/>
        <c:crosses val="autoZero"/>
        <c:auto val="1"/>
        <c:lblAlgn val="ctr"/>
        <c:lblOffset val="100"/>
      </c:catAx>
      <c:valAx>
        <c:axId val="15701273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700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23909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928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1410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92917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6907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49544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64274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95768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36990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9261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54621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48463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29669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69764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561939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40122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43000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97077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14090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0043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545428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5368666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7810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53976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292926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21591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3803745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876304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1108417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0228596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c680f8dda3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c680f8dda3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243725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068560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51129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091849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532371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60461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377861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75917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645849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5337797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416993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145245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014092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753263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647701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770828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310503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684177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35940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41222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799092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059169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4731972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680f8dd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680f8dd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089133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185406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303357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718078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680f8dda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c680f8dda3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713079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499090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60632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712434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7545059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7403334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904286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c680f8dda3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c680f8dda3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373711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9303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27457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48725" y="3058625"/>
            <a:ext cx="49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804525" y="854775"/>
            <a:ext cx="51522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sz="3200" i="1"/>
            </a:lvl1pPr>
            <a:lvl2pPr marL="914400" lvl="1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2pPr>
            <a:lvl3pPr marL="1371600" lvl="2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3pPr>
            <a:lvl4pPr marL="1828800" lvl="3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4pPr>
            <a:lvl5pPr marL="2286000" lvl="4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5pPr>
            <a:lvl6pPr marL="2743200" lvl="5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6pPr>
            <a:lvl7pPr marL="3200400" lvl="6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 i="1"/>
            </a:lvl7pPr>
            <a:lvl8pPr marL="3657600" lvl="7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8pPr>
            <a:lvl9pPr marL="4114800" lvl="8" indent="-431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617750" y="603375"/>
            <a:ext cx="948000" cy="94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809196" y="854775"/>
            <a:ext cx="565108" cy="445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verse">
  <p:cSld name="BLANK_1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▪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□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□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□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○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■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●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○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■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desola@unizar.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media.es/eventos/ii-foro-radio-presente-radio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mundo.es/podcasts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diumpodcast.com/podcasts/idolos-podium-os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npr.org/sections/allsongs/?t=1648453404299" TargetMode="Externa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voox.com/podcast-elena-el-pais-horrores_sq_f135568_1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voox.com/podcast-roma-aeterna_sq_f1918392_1.html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goya.aragonradio.es/index.html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osnerau.es/" TargetMode="External"/><Relationship Id="rId5" Type="http://schemas.openxmlformats.org/officeDocument/2006/relationships/hyperlink" Target="https://open.spotify.com/show/5E34gr7EYqEuBxJLjpRVNv" TargetMode="External"/><Relationship Id="rId4" Type="http://schemas.openxmlformats.org/officeDocument/2006/relationships/hyperlink" Target="https://cometacolin.com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espana/madrid/2021-11-25/podcast-sin-limite-madrid-se-queda-con-el-record-mundial-de-mayor-numero-de-horas-seguidas-de-emision-en-este-formato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show/56JLkQ1ijviWl0zsPQ6WJr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show/43tAQjl2IVMzGoX3TcmQyL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voox.com/podcast-abismo_sq_f11350912_1.html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odiumpodcast.com/cambio-de-sentido/temporada-1/roberto-brasero-se-sube-al-bmw-de-juan-del-val-cambio-de-sentido-ep1/" TargetMode="External"/><Relationship Id="rId4" Type="http://schemas.openxmlformats.org/officeDocument/2006/relationships/hyperlink" Target="https://www.ivoox.com/podcasts-micromecenazgo_sa_f9223893_1.html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voox.com/podcasts-micromecenazgo_sa_f9223893_1.html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podcasts.apple.com/us/podcast/comunicando-m%C3%B3vil/id1521910143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serialpodcast.org/season-one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diumpodcast.com/podcasts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genre/podcasts-page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s://www.nytimes.com/column/the-daily" TargetMode="External"/><Relationship Id="rId7" Type="http://schemas.openxmlformats.org/officeDocument/2006/relationships/hyperlink" Target="https://www.podiumpodcast.com/la-escobula-de-la-brujula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hyperlink" Target="https://www.washingtonpost.com/podcasts/post-reports/preparing-for-a-postroe-america/" TargetMode="External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openxmlformats.org/officeDocument/2006/relationships/hyperlink" Target="https://www.podiumpodcast.com/lo-que-tu-digas/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jdesola@unizar.es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2602510" y="3852163"/>
            <a:ext cx="6156459" cy="12913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Situación de la radio en España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>
            <a:spLocks noGrp="1"/>
          </p:cNvSpPr>
          <p:nvPr>
            <p:ph type="ctrTitle" idx="4294967295"/>
          </p:nvPr>
        </p:nvSpPr>
        <p:spPr>
          <a:xfrm>
            <a:off x="63707" y="792161"/>
            <a:ext cx="8304162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22.200.000</a:t>
            </a:r>
            <a:endParaRPr sz="9600" dirty="0"/>
          </a:p>
        </p:txBody>
      </p:sp>
      <p:sp>
        <p:nvSpPr>
          <p:cNvPr id="231" name="Google Shape;231;p2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11" name="Google Shape;781;p47">
            <a:extLst>
              <a:ext uri="{FF2B5EF4-FFF2-40B4-BE49-F238E27FC236}">
                <a16:creationId xmlns:a16="http://schemas.microsoft.com/office/drawing/2014/main" xmlns="" id="{AA720FC8-A125-4D98-B2C1-F9F61CFB081F}"/>
              </a:ext>
            </a:extLst>
          </p:cNvPr>
          <p:cNvSpPr/>
          <p:nvPr/>
        </p:nvSpPr>
        <p:spPr>
          <a:xfrm>
            <a:off x="7837589" y="1017474"/>
            <a:ext cx="643820" cy="524247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;p23">
            <a:extLst>
              <a:ext uri="{FF2B5EF4-FFF2-40B4-BE49-F238E27FC236}">
                <a16:creationId xmlns:a16="http://schemas.microsoft.com/office/drawing/2014/main" xmlns="" id="{E68AE25D-5851-4797-AE27-8A07EF7E864D}"/>
              </a:ext>
            </a:extLst>
          </p:cNvPr>
          <p:cNvSpPr/>
          <p:nvPr/>
        </p:nvSpPr>
        <p:spPr>
          <a:xfrm>
            <a:off x="1707356" y="1955515"/>
            <a:ext cx="2864644" cy="2602197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Work Sans Regular"/>
                <a:ea typeface="Work Sans Regular"/>
                <a:cs typeface="Work Sans Regular"/>
                <a:sym typeface="Work Sans Regular"/>
              </a:rPr>
              <a:t>Cadenas de radio de ámbito nacional</a:t>
            </a:r>
            <a:endParaRPr sz="1800" dirty="0">
              <a:latin typeface="Work Sans Regular"/>
              <a:ea typeface="Work Sans Regular"/>
              <a:cs typeface="Work Sans Regular"/>
              <a:sym typeface="Work Sans Regular"/>
            </a:endParaRPr>
          </a:p>
        </p:txBody>
      </p:sp>
      <p:sp>
        <p:nvSpPr>
          <p:cNvPr id="13" name="Google Shape;180;p23">
            <a:extLst>
              <a:ext uri="{FF2B5EF4-FFF2-40B4-BE49-F238E27FC236}">
                <a16:creationId xmlns:a16="http://schemas.microsoft.com/office/drawing/2014/main" xmlns="" id="{3544FB76-BABB-481A-80A5-8C01A7AC7A51}"/>
              </a:ext>
            </a:extLst>
          </p:cNvPr>
          <p:cNvSpPr/>
          <p:nvPr/>
        </p:nvSpPr>
        <p:spPr>
          <a:xfrm>
            <a:off x="5033387" y="2257382"/>
            <a:ext cx="1881763" cy="1868316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Work Sans Regular"/>
                <a:ea typeface="Work Sans Regular"/>
                <a:cs typeface="Work Sans Regular"/>
                <a:sym typeface="Work Sans Regular"/>
              </a:rPr>
              <a:t>Cadenas de radio de ámbito autonómico</a:t>
            </a:r>
            <a:endParaRPr sz="1800" dirty="0">
              <a:latin typeface="Work Sans Regular"/>
              <a:ea typeface="Work Sans Regular"/>
              <a:cs typeface="Work Sans Regular"/>
              <a:sym typeface="Work Sans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12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49408" y="477704"/>
            <a:ext cx="604518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Cadenas de radio más escuchadas en España	</a:t>
            </a:r>
            <a:endParaRPr dirty="0"/>
          </a:p>
        </p:txBody>
      </p:sp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82A23FA2-CBB4-47B5-B47F-9A4F5DA5FC0D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11</a:t>
            </a:fld>
            <a:endParaRPr lang="en" b="1" dirty="0"/>
          </a:p>
        </p:txBody>
      </p:sp>
      <p:pic>
        <p:nvPicPr>
          <p:cNvPr id="3" name="Imagen 2" descr="Gráfico, Gráfico de barras">
            <a:extLst>
              <a:ext uri="{FF2B5EF4-FFF2-40B4-BE49-F238E27FC236}">
                <a16:creationId xmlns:a16="http://schemas.microsoft.com/office/drawing/2014/main" xmlns="" id="{86607AEC-5538-148B-95EF-EBCB2C6E4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44" y="1086910"/>
            <a:ext cx="5713537" cy="34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954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49407" y="477704"/>
            <a:ext cx="6371273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Cadenas temáticas más escuchadas en España	</a:t>
            </a:r>
            <a:endParaRPr dirty="0"/>
          </a:p>
        </p:txBody>
      </p:sp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82A23FA2-CBB4-47B5-B47F-9A4F5DA5FC0D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12</a:t>
            </a:fld>
            <a:endParaRPr lang="en" b="1" dirty="0"/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xmlns="" id="{9845F60F-6DF1-0BA3-7B53-C43F9D9D9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243" y="1075038"/>
            <a:ext cx="6527600" cy="3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2047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49408" y="477704"/>
            <a:ext cx="604518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Tipos de emisoras temáticas más escuchadas</a:t>
            </a:r>
            <a:endParaRPr dirty="0"/>
          </a:p>
        </p:txBody>
      </p:sp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82A23FA2-CBB4-47B5-B47F-9A4F5DA5FC0D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13</a:t>
            </a:fld>
            <a:endParaRPr lang="en" b="1" dirty="0"/>
          </a:p>
        </p:txBody>
      </p:sp>
      <p:pic>
        <p:nvPicPr>
          <p:cNvPr id="4" name="Imagen 3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xmlns="" id="{9390E604-8BEF-372A-5FD0-3A43F3408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985837"/>
            <a:ext cx="48863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205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49407" y="477704"/>
            <a:ext cx="6494841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Principales emisoras y grupos de comunicación</a:t>
            </a:r>
            <a:endParaRPr dirty="0"/>
          </a:p>
        </p:txBody>
      </p:sp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82A23FA2-CBB4-47B5-B47F-9A4F5DA5FC0D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14</a:t>
            </a:fld>
            <a:endParaRPr lang="en" b="1" dirty="0"/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xmlns="" id="{C93D0625-DD0C-8A62-A304-89CAA988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227" y="1110006"/>
            <a:ext cx="5509968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1892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82A23FA2-CBB4-47B5-B47F-9A4F5DA5FC0D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15</a:t>
            </a:fld>
            <a:endParaRPr lang="en" b="1" dirty="0"/>
          </a:p>
        </p:txBody>
      </p:sp>
      <p:sp>
        <p:nvSpPr>
          <p:cNvPr id="2" name="Google Shape;148;p20">
            <a:extLst>
              <a:ext uri="{FF2B5EF4-FFF2-40B4-BE49-F238E27FC236}">
                <a16:creationId xmlns:a16="http://schemas.microsoft.com/office/drawing/2014/main" xmlns="" id="{11D68191-671D-3DE8-91B3-B1D8D9B449AD}"/>
              </a:ext>
            </a:extLst>
          </p:cNvPr>
          <p:cNvSpPr txBox="1">
            <a:spLocks/>
          </p:cNvSpPr>
          <p:nvPr/>
        </p:nvSpPr>
        <p:spPr>
          <a:xfrm>
            <a:off x="646126" y="963628"/>
            <a:ext cx="2366400" cy="2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s-ES" b="1" dirty="0">
                <a:latin typeface="Work Sans"/>
                <a:ea typeface="Work Sans"/>
                <a:cs typeface="Work Sans"/>
                <a:sym typeface="Work Sans"/>
              </a:rPr>
              <a:t>PRISA</a:t>
            </a:r>
          </a:p>
          <a:p>
            <a:pPr marL="0" indent="0">
              <a:spcBef>
                <a:spcPts val="600"/>
              </a:spcBef>
            </a:pPr>
            <a:r>
              <a:rPr lang="es-ES" dirty="0"/>
              <a:t>Tiene la hegemonía de la radio con la SER y 40 Principales, pero también la escrita con El País. Fuerte presencia en Latinoamérica. </a:t>
            </a:r>
          </a:p>
        </p:txBody>
      </p:sp>
      <p:sp>
        <p:nvSpPr>
          <p:cNvPr id="4" name="Google Shape;148;p20">
            <a:extLst>
              <a:ext uri="{FF2B5EF4-FFF2-40B4-BE49-F238E27FC236}">
                <a16:creationId xmlns:a16="http://schemas.microsoft.com/office/drawing/2014/main" xmlns="" id="{B0702C3F-0E8D-35BC-00DD-43AF9629B726}"/>
              </a:ext>
            </a:extLst>
          </p:cNvPr>
          <p:cNvSpPr txBox="1">
            <a:spLocks/>
          </p:cNvSpPr>
          <p:nvPr/>
        </p:nvSpPr>
        <p:spPr>
          <a:xfrm>
            <a:off x="3388799" y="531750"/>
            <a:ext cx="2366400" cy="2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s-ES" b="1" dirty="0">
                <a:latin typeface="Work Sans"/>
                <a:ea typeface="Work Sans"/>
                <a:cs typeface="Work Sans"/>
                <a:sym typeface="Work Sans"/>
              </a:rPr>
              <a:t>ATRESMEDIA</a:t>
            </a:r>
          </a:p>
          <a:p>
            <a:pPr marL="0" indent="0">
              <a:spcBef>
                <a:spcPts val="600"/>
              </a:spcBef>
            </a:pPr>
            <a:r>
              <a:rPr lang="es-ES" dirty="0"/>
              <a:t>El buque insignia es el canal de tv Antena3, pero también posee Onda Cero. </a:t>
            </a:r>
          </a:p>
        </p:txBody>
      </p:sp>
      <p:sp>
        <p:nvSpPr>
          <p:cNvPr id="5" name="Google Shape;148;p20">
            <a:extLst>
              <a:ext uri="{FF2B5EF4-FFF2-40B4-BE49-F238E27FC236}">
                <a16:creationId xmlns:a16="http://schemas.microsoft.com/office/drawing/2014/main" xmlns="" id="{944881E8-88B5-8CA4-AB28-A875E90AB9EA}"/>
              </a:ext>
            </a:extLst>
          </p:cNvPr>
          <p:cNvSpPr txBox="1">
            <a:spLocks/>
          </p:cNvSpPr>
          <p:nvPr/>
        </p:nvSpPr>
        <p:spPr>
          <a:xfrm>
            <a:off x="6131476" y="963628"/>
            <a:ext cx="2366400" cy="2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s-ES" b="1" dirty="0">
                <a:latin typeface="Work Sans"/>
                <a:ea typeface="Work Sans"/>
                <a:cs typeface="Work Sans"/>
                <a:sym typeface="Work Sans"/>
              </a:rPr>
              <a:t>VOCENTO</a:t>
            </a:r>
          </a:p>
          <a:p>
            <a:pPr marL="0" indent="0">
              <a:spcBef>
                <a:spcPts val="600"/>
              </a:spcBef>
            </a:pPr>
            <a:r>
              <a:rPr lang="es-ES" dirty="0"/>
              <a:t>Su principal fortaleza está en la prensa escrita. Fuerte implantación territorial. Asociada con COPE. </a:t>
            </a:r>
          </a:p>
        </p:txBody>
      </p:sp>
      <p:sp>
        <p:nvSpPr>
          <p:cNvPr id="7" name="Google Shape;148;p20">
            <a:extLst>
              <a:ext uri="{FF2B5EF4-FFF2-40B4-BE49-F238E27FC236}">
                <a16:creationId xmlns:a16="http://schemas.microsoft.com/office/drawing/2014/main" xmlns="" id="{742A8F87-B807-4CE3-0829-C35425B3C622}"/>
              </a:ext>
            </a:extLst>
          </p:cNvPr>
          <p:cNvSpPr txBox="1">
            <a:spLocks/>
          </p:cNvSpPr>
          <p:nvPr/>
        </p:nvSpPr>
        <p:spPr>
          <a:xfrm>
            <a:off x="3388800" y="2571750"/>
            <a:ext cx="2366400" cy="2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ork Sans Regular"/>
              <a:buNone/>
              <a:defRPr sz="2000" b="0" i="0" u="none" strike="noStrike" cap="none">
                <a:solidFill>
                  <a:srgbClr val="000000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s-ES" b="1" dirty="0">
                <a:latin typeface="Work Sans"/>
                <a:ea typeface="Work Sans"/>
                <a:cs typeface="Work Sans"/>
                <a:sym typeface="Work Sans"/>
              </a:rPr>
              <a:t>MEDIASET ESP.</a:t>
            </a:r>
          </a:p>
          <a:p>
            <a:pPr marL="0" indent="0">
              <a:spcBef>
                <a:spcPts val="600"/>
              </a:spcBef>
            </a:pPr>
            <a:r>
              <a:rPr lang="es-ES" dirty="0"/>
              <a:t>Centrada en la televisión (Telecinco, Cuatro…).    Nada de radio. </a:t>
            </a:r>
          </a:p>
        </p:txBody>
      </p:sp>
    </p:spTree>
    <p:extLst>
      <p:ext uri="{BB962C8B-B14F-4D97-AF65-F5344CB8AC3E}">
        <p14:creationId xmlns:p14="http://schemas.microsoft.com/office/powerpoint/2010/main" xmlns="" val="270663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393235" y="399332"/>
            <a:ext cx="5408457" cy="10343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Dos reflexiones: </a:t>
            </a:r>
            <a:endParaRPr dirty="0"/>
          </a:p>
        </p:txBody>
      </p:sp>
      <p:grpSp>
        <p:nvGrpSpPr>
          <p:cNvPr id="151" name="Google Shape;151;p20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152" name="Google Shape;152;p20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2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8" name="Google Shape;147;p20">
            <a:extLst>
              <a:ext uri="{FF2B5EF4-FFF2-40B4-BE49-F238E27FC236}">
                <a16:creationId xmlns:a16="http://schemas.microsoft.com/office/drawing/2014/main" xmlns="" id="{72494F66-F6DB-0436-5E0C-006443817871}"/>
              </a:ext>
            </a:extLst>
          </p:cNvPr>
          <p:cNvSpPr txBox="1">
            <a:spLocks/>
          </p:cNvSpPr>
          <p:nvPr/>
        </p:nvSpPr>
        <p:spPr>
          <a:xfrm>
            <a:off x="494835" y="1745764"/>
            <a:ext cx="6711508" cy="103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s-ES" sz="3000" b="0" dirty="0"/>
              <a:t>1. ¿Cómo afecta esto a la calidad democrática del país? </a:t>
            </a:r>
          </a:p>
        </p:txBody>
      </p:sp>
      <p:sp>
        <p:nvSpPr>
          <p:cNvPr id="9" name="Google Shape;147;p20">
            <a:extLst>
              <a:ext uri="{FF2B5EF4-FFF2-40B4-BE49-F238E27FC236}">
                <a16:creationId xmlns:a16="http://schemas.microsoft.com/office/drawing/2014/main" xmlns="" id="{8BAD0075-9E27-3ACE-D7C9-B9DBD28C7A6F}"/>
              </a:ext>
            </a:extLst>
          </p:cNvPr>
          <p:cNvSpPr txBox="1">
            <a:spLocks/>
          </p:cNvSpPr>
          <p:nvPr/>
        </p:nvSpPr>
        <p:spPr>
          <a:xfrm>
            <a:off x="494835" y="3277022"/>
            <a:ext cx="6711508" cy="103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s-ES" sz="3000" b="0" dirty="0"/>
              <a:t>2. ¿Cómo afecta esto a las condiciones laborales de los periodistas? </a:t>
            </a:r>
          </a:p>
        </p:txBody>
      </p:sp>
    </p:spTree>
    <p:extLst>
      <p:ext uri="{BB962C8B-B14F-4D97-AF65-F5344CB8AC3E}">
        <p14:creationId xmlns:p14="http://schemas.microsoft.com/office/powerpoint/2010/main" xmlns="" val="3045496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82A23FA2-CBB4-47B5-B47F-9A4F5DA5FC0D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17</a:t>
            </a:fld>
            <a:endParaRPr lang="en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6AE54FD-271B-8B5F-5EC3-BA7188FE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39" y="695358"/>
            <a:ext cx="5208722" cy="3642599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xmlns="" id="{A7DC209D-0020-8773-676A-21AF18B0A8A3}"/>
              </a:ext>
            </a:extLst>
          </p:cNvPr>
          <p:cNvSpPr/>
          <p:nvPr/>
        </p:nvSpPr>
        <p:spPr>
          <a:xfrm>
            <a:off x="1967639" y="2663371"/>
            <a:ext cx="1363390" cy="486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98067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49407" y="477704"/>
            <a:ext cx="6494841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importancia de la radio pública y autonómica</a:t>
            </a:r>
            <a:endParaRPr dirty="0"/>
          </a:p>
        </p:txBody>
      </p:sp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82A23FA2-CBB4-47B5-B47F-9A4F5DA5FC0D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18</a:t>
            </a:fld>
            <a:endParaRPr lang="en" b="1" dirty="0"/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xmlns="" id="{C93D0625-DD0C-8A62-A304-89CAA988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227" y="1110006"/>
            <a:ext cx="5509968" cy="3596952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xmlns="" id="{D8573502-D7FA-B64F-142A-F8223D60C14B}"/>
              </a:ext>
            </a:extLst>
          </p:cNvPr>
          <p:cNvSpPr/>
          <p:nvPr/>
        </p:nvSpPr>
        <p:spPr>
          <a:xfrm>
            <a:off x="3178629" y="2866571"/>
            <a:ext cx="377371" cy="2177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B08DA77D-47AB-2603-BD04-666ECBE920EF}"/>
              </a:ext>
            </a:extLst>
          </p:cNvPr>
          <p:cNvSpPr/>
          <p:nvPr/>
        </p:nvSpPr>
        <p:spPr>
          <a:xfrm>
            <a:off x="3127829" y="3084286"/>
            <a:ext cx="377371" cy="152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50F66DC5-72D3-FA9C-73F6-EB7929ADA09B}"/>
              </a:ext>
            </a:extLst>
          </p:cNvPr>
          <p:cNvSpPr/>
          <p:nvPr/>
        </p:nvSpPr>
        <p:spPr>
          <a:xfrm>
            <a:off x="2931885" y="3484046"/>
            <a:ext cx="566057" cy="152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220FB735-2816-51AC-82B1-70C8EF77CDEE}"/>
              </a:ext>
            </a:extLst>
          </p:cNvPr>
          <p:cNvSpPr/>
          <p:nvPr/>
        </p:nvSpPr>
        <p:spPr>
          <a:xfrm>
            <a:off x="2924627" y="3673971"/>
            <a:ext cx="566057" cy="152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4C6D07BE-38C5-FB01-54B6-FCE78D5A20A7}"/>
              </a:ext>
            </a:extLst>
          </p:cNvPr>
          <p:cNvSpPr/>
          <p:nvPr/>
        </p:nvSpPr>
        <p:spPr>
          <a:xfrm>
            <a:off x="2924627" y="3863896"/>
            <a:ext cx="566057" cy="152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D62A5C5F-6D6A-C91F-9539-15A543D4F5A5}"/>
              </a:ext>
            </a:extLst>
          </p:cNvPr>
          <p:cNvSpPr/>
          <p:nvPr/>
        </p:nvSpPr>
        <p:spPr>
          <a:xfrm>
            <a:off x="2931882" y="4077449"/>
            <a:ext cx="566057" cy="152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04608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16620" y="466552"/>
            <a:ext cx="5910759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irrupción de otros contenidos sonoros</a:t>
            </a:r>
            <a:endParaRPr dirty="0"/>
          </a:p>
        </p:txBody>
      </p:sp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82A23FA2-CBB4-47B5-B47F-9A4F5DA5FC0D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19</a:t>
            </a:fld>
            <a:endParaRPr lang="en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C045BD5-F7BD-38E4-BE69-50E22C42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9770" y="1043940"/>
            <a:ext cx="5204460" cy="3055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7896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ctrTitle" idx="4294967295"/>
          </p:nvPr>
        </p:nvSpPr>
        <p:spPr>
          <a:xfrm>
            <a:off x="685800" y="499731"/>
            <a:ext cx="4237074" cy="8806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/>
            </a:r>
            <a:br>
              <a:rPr lang="en" sz="3500" dirty="0"/>
            </a:br>
            <a:r>
              <a:rPr lang="en" sz="3500" dirty="0"/>
              <a:t>Dr. Javier de Sola</a:t>
            </a:r>
            <a:endParaRPr sz="3500" dirty="0"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4294967295"/>
          </p:nvPr>
        </p:nvSpPr>
        <p:spPr>
          <a:xfrm>
            <a:off x="685800" y="1380410"/>
            <a:ext cx="3470400" cy="31277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dirty="0"/>
              <a:t>Profesor de Producción de Informativos en Radio y Reporterismo Radiofónico en la Universidad de Zaragoza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Director del programa Despierta Aragón en Aragón Radio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hlinkClick r:id="rId3"/>
              </a:rPr>
              <a:t>jdesola@unizar.es</a:t>
            </a:r>
            <a:r>
              <a:rPr lang="en" sz="1800" dirty="0"/>
              <a:t> </a:t>
            </a: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4"/>
          <a:srcRect/>
          <a:stretch/>
        </p:blipFill>
        <p:spPr>
          <a:xfrm>
            <a:off x="4232998" y="1537120"/>
            <a:ext cx="4368875" cy="24520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</p:pic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99323" y="504280"/>
            <a:ext cx="6345351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Los últimos datos: hay esperanza para la radio.</a:t>
            </a:r>
            <a:endParaRPr dirty="0"/>
          </a:p>
        </p:txBody>
      </p:sp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82A23FA2-CBB4-47B5-B47F-9A4F5DA5FC0D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20</a:t>
            </a:fld>
            <a:endParaRPr lang="en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799DF3D-E2ED-CC28-BBCB-A82F16F54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0484" y="1008192"/>
            <a:ext cx="4703027" cy="3496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7774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Plano Icono De Signo De Interrogación Sobre Fondo Negro.  Ilustraciones Vectoriales, Clip Art Vectorizado Libre De Derechos. Image  90663998.">
            <a:extLst>
              <a:ext uri="{FF2B5EF4-FFF2-40B4-BE49-F238E27FC236}">
                <a16:creationId xmlns:a16="http://schemas.microsoft.com/office/drawing/2014/main" xmlns="" id="{130E03B0-E7A9-4007-9F8A-7EFB22197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4231" y="431556"/>
            <a:ext cx="2651886" cy="26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434946" y="1839431"/>
            <a:ext cx="7465045" cy="2872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FFFF"/>
                </a:solidFill>
              </a:rPr>
              <a:t>PERFIL DEL   OYENTE DE RADIO EN ESPAÑA</a:t>
            </a:r>
            <a:endParaRPr sz="5500" dirty="0">
              <a:solidFill>
                <a:srgbClr val="FFFFFF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grpSp>
        <p:nvGrpSpPr>
          <p:cNvPr id="4" name="Google Shape;806;p47">
            <a:extLst>
              <a:ext uri="{FF2B5EF4-FFF2-40B4-BE49-F238E27FC236}">
                <a16:creationId xmlns:a16="http://schemas.microsoft.com/office/drawing/2014/main" xmlns="" id="{D4AD136B-AD46-4C58-8142-83FE4D434913}"/>
              </a:ext>
            </a:extLst>
          </p:cNvPr>
          <p:cNvGrpSpPr/>
          <p:nvPr/>
        </p:nvGrpSpPr>
        <p:grpSpPr>
          <a:xfrm>
            <a:off x="5091221" y="1162222"/>
            <a:ext cx="311742" cy="318161"/>
            <a:chOff x="3955900" y="2984500"/>
            <a:chExt cx="414000" cy="422525"/>
          </a:xfrm>
        </p:grpSpPr>
        <p:sp>
          <p:nvSpPr>
            <p:cNvPr id="5" name="Google Shape;807;p47">
              <a:extLst>
                <a:ext uri="{FF2B5EF4-FFF2-40B4-BE49-F238E27FC236}">
                  <a16:creationId xmlns:a16="http://schemas.microsoft.com/office/drawing/2014/main" xmlns="" id="{D879D559-CFC8-4F66-AD92-8CEF212EAD4C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9;p47">
              <a:extLst>
                <a:ext uri="{FF2B5EF4-FFF2-40B4-BE49-F238E27FC236}">
                  <a16:creationId xmlns:a16="http://schemas.microsoft.com/office/drawing/2014/main" xmlns="" id="{304DA61C-2FCD-4A11-83F5-437E70FCF425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619063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78526" y="512215"/>
            <a:ext cx="3337200" cy="838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Por sexo</a:t>
            </a:r>
            <a:endParaRPr sz="3000" dirty="0"/>
          </a:p>
        </p:txBody>
      </p:sp>
      <p:grpSp>
        <p:nvGrpSpPr>
          <p:cNvPr id="163" name="Google Shape;163;p21"/>
          <p:cNvGrpSpPr/>
          <p:nvPr/>
        </p:nvGrpSpPr>
        <p:grpSpPr>
          <a:xfrm>
            <a:off x="7618279" y="624587"/>
            <a:ext cx="815570" cy="678894"/>
            <a:chOff x="1244325" y="314425"/>
            <a:chExt cx="444525" cy="370050"/>
          </a:xfrm>
        </p:grpSpPr>
        <p:sp>
          <p:nvSpPr>
            <p:cNvPr id="164" name="Google Shape;164;p21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l" t="t" r="r" b="b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l" t="t" r="r" b="b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pic>
        <p:nvPicPr>
          <p:cNvPr id="6" name="Imagen 5" descr="Interfaz de usuario gráfica, Diagrama, Aplicación&#10;&#10;Descripción generada automáticamente">
            <a:extLst>
              <a:ext uri="{FF2B5EF4-FFF2-40B4-BE49-F238E27FC236}">
                <a16:creationId xmlns:a16="http://schemas.microsoft.com/office/drawing/2014/main" xmlns="" id="{CA07E958-20E1-2B5C-2464-B1837BD4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004" y="1162753"/>
            <a:ext cx="48672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4949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78526" y="512215"/>
            <a:ext cx="5933786" cy="838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Por situación socioeconómica</a:t>
            </a:r>
            <a:endParaRPr sz="3000" dirty="0"/>
          </a:p>
        </p:txBody>
      </p:sp>
      <p:grpSp>
        <p:nvGrpSpPr>
          <p:cNvPr id="163" name="Google Shape;163;p21"/>
          <p:cNvGrpSpPr/>
          <p:nvPr/>
        </p:nvGrpSpPr>
        <p:grpSpPr>
          <a:xfrm>
            <a:off x="7618279" y="624587"/>
            <a:ext cx="815570" cy="678894"/>
            <a:chOff x="1244325" y="314425"/>
            <a:chExt cx="444525" cy="370050"/>
          </a:xfrm>
        </p:grpSpPr>
        <p:sp>
          <p:nvSpPr>
            <p:cNvPr id="164" name="Google Shape;164;p21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l" t="t" r="r" b="b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l" t="t" r="r" b="b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xmlns="" id="{84ABAD79-05BE-464B-A9A0-F18047D70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645" y="1303481"/>
            <a:ext cx="54292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147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78526" y="512215"/>
            <a:ext cx="3337200" cy="838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Por edad</a:t>
            </a:r>
            <a:endParaRPr sz="3000" dirty="0"/>
          </a:p>
        </p:txBody>
      </p:sp>
      <p:grpSp>
        <p:nvGrpSpPr>
          <p:cNvPr id="163" name="Google Shape;163;p21"/>
          <p:cNvGrpSpPr/>
          <p:nvPr/>
        </p:nvGrpSpPr>
        <p:grpSpPr>
          <a:xfrm>
            <a:off x="7618279" y="624587"/>
            <a:ext cx="815570" cy="678894"/>
            <a:chOff x="1244325" y="314425"/>
            <a:chExt cx="444525" cy="370050"/>
          </a:xfrm>
        </p:grpSpPr>
        <p:sp>
          <p:nvSpPr>
            <p:cNvPr id="164" name="Google Shape;164;p21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l" t="t" r="r" b="b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l" t="t" r="r" b="b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xmlns="" id="{0645C129-446F-9DB0-352B-CF13D41FD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99" y="1434564"/>
            <a:ext cx="64008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7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552893" y="847599"/>
            <a:ext cx="5881361" cy="10343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¿Por qué los jóvenes no escuchan la radio?</a:t>
            </a:r>
            <a:endParaRPr dirty="0"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Tendencia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En 10 años, la radio ha perdido un 20% de oyentes de la Generación Z. Y estos han reducido un 50% su tiempo de escucha. </a:t>
            </a:r>
            <a:endParaRPr dirty="0"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¿Cómo se escucha?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La radio tradicionalmente se ha escuchado en compañía (en el coche, en la cena) y ahora los consumos son individuales. </a:t>
            </a:r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>
                <a:latin typeface="Work Sans"/>
                <a:ea typeface="Work Sans"/>
                <a:cs typeface="Work Sans"/>
                <a:sym typeface="Work Sans"/>
              </a:rPr>
              <a:t>¿Qué hace la radio?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Nada.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1" name="Google Shape;151;p20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152" name="Google Shape;152;p20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2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31143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642103" y="652511"/>
            <a:ext cx="5881361" cy="10343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¿Se puede hacer algo? </a:t>
            </a:r>
            <a:endParaRPr dirty="0"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Caso Australia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Han conseguido un 87% de consumo de radio en menores de 17 años y un 75% dentro de los que forman parte de la Generación Z.</a:t>
            </a:r>
            <a:endParaRPr dirty="0"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¿Cómo lo han hecho?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Oferta diferenciada pensada para los jóvenes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+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Alfabetización mediática temprana</a:t>
            </a:r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>
                <a:latin typeface="Work Sans"/>
                <a:ea typeface="Work Sans"/>
                <a:cs typeface="Work Sans"/>
                <a:sym typeface="Work Sans"/>
              </a:rPr>
              <a:t>¿Es aplicable a España? 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Sí: protagonismo para los jóvenes, riesgo y recursos suficientes. 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1" name="Google Shape;151;p20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152" name="Google Shape;152;p20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2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13904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Plano Icono De Signo De Interrogación Sobre Fondo Negro.  Ilustraciones Vectoriales, Clip Art Vectorizado Libre De Derechos. Image  90663998.">
            <a:extLst>
              <a:ext uri="{FF2B5EF4-FFF2-40B4-BE49-F238E27FC236}">
                <a16:creationId xmlns:a16="http://schemas.microsoft.com/office/drawing/2014/main" xmlns="" id="{130E03B0-E7A9-4007-9F8A-7EFB22197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4231" y="431556"/>
            <a:ext cx="2651886" cy="26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434946" y="1839431"/>
            <a:ext cx="7465045" cy="2872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FFFF"/>
                </a:solidFill>
              </a:rPr>
              <a:t>DIFICULTADES A LAS QUE SE ENFRENTA LA RADIO</a:t>
            </a:r>
            <a:endParaRPr sz="5500" dirty="0">
              <a:solidFill>
                <a:srgbClr val="FFFFFF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grpSp>
        <p:nvGrpSpPr>
          <p:cNvPr id="4" name="Google Shape;806;p47">
            <a:extLst>
              <a:ext uri="{FF2B5EF4-FFF2-40B4-BE49-F238E27FC236}">
                <a16:creationId xmlns:a16="http://schemas.microsoft.com/office/drawing/2014/main" xmlns="" id="{D4AD136B-AD46-4C58-8142-83FE4D434913}"/>
              </a:ext>
            </a:extLst>
          </p:cNvPr>
          <p:cNvGrpSpPr/>
          <p:nvPr/>
        </p:nvGrpSpPr>
        <p:grpSpPr>
          <a:xfrm>
            <a:off x="5091221" y="1162222"/>
            <a:ext cx="311742" cy="318161"/>
            <a:chOff x="3955900" y="2984500"/>
            <a:chExt cx="414000" cy="422525"/>
          </a:xfrm>
        </p:grpSpPr>
        <p:sp>
          <p:nvSpPr>
            <p:cNvPr id="5" name="Google Shape;807;p47">
              <a:extLst>
                <a:ext uri="{FF2B5EF4-FFF2-40B4-BE49-F238E27FC236}">
                  <a16:creationId xmlns:a16="http://schemas.microsoft.com/office/drawing/2014/main" xmlns="" id="{D879D559-CFC8-4F66-AD92-8CEF212EAD4C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9;p47">
              <a:extLst>
                <a:ext uri="{FF2B5EF4-FFF2-40B4-BE49-F238E27FC236}">
                  <a16:creationId xmlns:a16="http://schemas.microsoft.com/office/drawing/2014/main" xmlns="" id="{304DA61C-2FCD-4A11-83F5-437E70FCF425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242059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552893" y="847599"/>
            <a:ext cx="5408457" cy="10343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Tres grandes cuestiones:</a:t>
            </a:r>
            <a:endParaRPr dirty="0"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Oyentes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La</a:t>
            </a:r>
            <a:r>
              <a:rPr lang="en" dirty="0"/>
              <a:t> radio está teniendo serios problemas para captar nuevos oyentes entre el público más joven. Su audiencia está envejecida. </a:t>
            </a:r>
            <a:endParaRPr dirty="0"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Internet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La generalización en el acceso a Internet es una oportunidad pero también una amenaza: abre a los usuarios nuevas posibilidades. </a:t>
            </a:r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Teléfono móvil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Relacionado con lo anterior, el móvil acerca los contenidos de la radio a las personas, pero también acerca otros contenidos. 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1" name="Google Shape;151;p20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152" name="Google Shape;152;p20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2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37127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4339323" y="414593"/>
            <a:ext cx="4368876" cy="388205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78526" y="512215"/>
            <a:ext cx="3337200" cy="838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Oyentes</a:t>
            </a:r>
            <a:endParaRPr sz="3000" dirty="0"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435800" y="1364550"/>
            <a:ext cx="3479925" cy="12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Work Sans Regular" charset="0"/>
                <a:ea typeface="Calibri" panose="020F0502020204030204" pitchFamily="34" charset="0"/>
                <a:cs typeface="Times New Roman" panose="02020603050405020304" pitchFamily="18" charset="0"/>
              </a:rPr>
              <a:t>Sólo 1 de cada 5 oyentes de la radio en España tiene menos de 35 años. Y sólo 1 de cada 10 tiene menos de 25.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latin typeface="Work Sans Regular" charset="0"/>
                <a:ea typeface="Calibri" panose="020F0502020204030204" pitchFamily="34" charset="0"/>
                <a:cs typeface="Times New Roman" panose="02020603050405020304" pitchFamily="18" charset="0"/>
              </a:rPr>
              <a:t>Riesgos económicos: 2020, récord negativo de inversión publicitaria.</a:t>
            </a:r>
            <a:endParaRPr lang="es-ES" sz="1800" dirty="0">
              <a:effectLst/>
              <a:latin typeface="Work Sans Regular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3" name="Google Shape;163;p21"/>
          <p:cNvGrpSpPr/>
          <p:nvPr/>
        </p:nvGrpSpPr>
        <p:grpSpPr>
          <a:xfrm>
            <a:off x="7618279" y="624587"/>
            <a:ext cx="815570" cy="678894"/>
            <a:chOff x="1244325" y="314425"/>
            <a:chExt cx="444525" cy="370050"/>
          </a:xfrm>
        </p:grpSpPr>
        <p:sp>
          <p:nvSpPr>
            <p:cNvPr id="164" name="Google Shape;164;p21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l" t="t" r="r" b="b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l" t="t" r="r" b="b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E2AEA11-F9F2-4227-8861-8C4BF9ACE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80" y="4097770"/>
            <a:ext cx="7060019" cy="6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063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434946" y="1839431"/>
            <a:ext cx="7724553" cy="2872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FFFF"/>
                </a:solidFill>
              </a:rPr>
              <a:t>CARACTERÍSTICAS DE LA RADIO EN ESPAÑA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42082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4339323" y="512215"/>
            <a:ext cx="4368876" cy="419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78526" y="512215"/>
            <a:ext cx="3337200" cy="838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Internet</a:t>
            </a:r>
            <a:endParaRPr sz="3000" dirty="0"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435801" y="1364550"/>
            <a:ext cx="3337200" cy="12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Work Sans Regular" charset="0"/>
                <a:ea typeface="Calibri" panose="020F0502020204030204" pitchFamily="34" charset="0"/>
                <a:cs typeface="Times New Roman" panose="02020603050405020304" pitchFamily="18" charset="0"/>
              </a:rPr>
              <a:t>Su universalización ha provocado la aparición de nuevos productos, y también de nuevos productos sonoros.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latin typeface="Work Sans Regular" charset="0"/>
                <a:ea typeface="Calibri" panose="020F0502020204030204" pitchFamily="34" charset="0"/>
                <a:cs typeface="Times New Roman" panose="02020603050405020304" pitchFamily="18" charset="0"/>
              </a:rPr>
              <a:t>También la radio puede crear contenidos y distribuirlos a través de Internet.</a:t>
            </a:r>
            <a:endParaRPr lang="es-ES" sz="1800" dirty="0">
              <a:effectLst/>
              <a:latin typeface="Work Sans Regular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54785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pic>
        <p:nvPicPr>
          <p:cNvPr id="7" name="Imagen 6" descr="Pantalla de computadora con imágen de hombre&#10;&#10;Descripción generada automáticamente con confianza media">
            <a:extLst>
              <a:ext uri="{FF2B5EF4-FFF2-40B4-BE49-F238E27FC236}">
                <a16:creationId xmlns:a16="http://schemas.microsoft.com/office/drawing/2014/main" xmlns="" id="{E3D1027E-F888-0154-EDD3-61295446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432" y="600075"/>
            <a:ext cx="5821136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053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5752213" y="433921"/>
            <a:ext cx="2522477" cy="427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78526" y="512215"/>
            <a:ext cx="3337200" cy="838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Teléfono móvil</a:t>
            </a:r>
            <a:endParaRPr sz="3000" dirty="0"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435801" y="1364550"/>
            <a:ext cx="3337200" cy="12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Work Sans Regular" charset="0"/>
                <a:ea typeface="Calibri" panose="020F0502020204030204" pitchFamily="34" charset="0"/>
                <a:cs typeface="Times New Roman" panose="02020603050405020304" pitchFamily="18" charset="0"/>
              </a:rPr>
              <a:t>5,22 billones de dispositivos en todo el mundo.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latin typeface="Work Sans Regular" charset="0"/>
                <a:ea typeface="Calibri" panose="020F0502020204030204" pitchFamily="34" charset="0"/>
                <a:cs typeface="Times New Roman" panose="02020603050405020304" pitchFamily="18" charset="0"/>
              </a:rPr>
              <a:t>Surgen nuevas posibilidades de escucha y de creación de contenidos.</a:t>
            </a:r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11400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pic>
        <p:nvPicPr>
          <p:cNvPr id="7" name="Imagen 6" descr="Imagen de la pantalla de un video juego de un hombre&#10;&#10;Descripción generada automáticamente con confianza baja">
            <a:hlinkClick r:id="rId3"/>
            <a:extLst>
              <a:ext uri="{FF2B5EF4-FFF2-40B4-BE49-F238E27FC236}">
                <a16:creationId xmlns:a16="http://schemas.microsoft.com/office/drawing/2014/main" xmlns="" id="{DC26318B-F3F6-2455-5C6A-28B4F85CC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009" y="557309"/>
            <a:ext cx="6593981" cy="40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0404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382713" y="1825143"/>
            <a:ext cx="7776786" cy="2872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dirty="0">
                <a:solidFill>
                  <a:srgbClr val="FFFFFF"/>
                </a:solidFill>
              </a:rPr>
              <a:t>EXCLUSIVIDADES QUE HA PERDIDO    LA RADIO</a:t>
            </a:r>
            <a:endParaRPr sz="5500" dirty="0">
              <a:solidFill>
                <a:srgbClr val="FFFFFF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grpSp>
        <p:nvGrpSpPr>
          <p:cNvPr id="4" name="Google Shape;806;p47">
            <a:extLst>
              <a:ext uri="{FF2B5EF4-FFF2-40B4-BE49-F238E27FC236}">
                <a16:creationId xmlns:a16="http://schemas.microsoft.com/office/drawing/2014/main" xmlns="" id="{D4AD136B-AD46-4C58-8142-83FE4D434913}"/>
              </a:ext>
            </a:extLst>
          </p:cNvPr>
          <p:cNvGrpSpPr/>
          <p:nvPr/>
        </p:nvGrpSpPr>
        <p:grpSpPr>
          <a:xfrm>
            <a:off x="5091221" y="1162222"/>
            <a:ext cx="311742" cy="318161"/>
            <a:chOff x="3955900" y="2984500"/>
            <a:chExt cx="414000" cy="422525"/>
          </a:xfrm>
        </p:grpSpPr>
        <p:sp>
          <p:nvSpPr>
            <p:cNvPr id="5" name="Google Shape;807;p47">
              <a:extLst>
                <a:ext uri="{FF2B5EF4-FFF2-40B4-BE49-F238E27FC236}">
                  <a16:creationId xmlns:a16="http://schemas.microsoft.com/office/drawing/2014/main" xmlns="" id="{D879D559-CFC8-4F66-AD92-8CEF212EAD4C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9;p47">
              <a:extLst>
                <a:ext uri="{FF2B5EF4-FFF2-40B4-BE49-F238E27FC236}">
                  <a16:creationId xmlns:a16="http://schemas.microsoft.com/office/drawing/2014/main" xmlns="" id="{304DA61C-2FCD-4A11-83F5-437E70FCF425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CD46F63-BFCA-4DDB-A4CA-D0D8DC10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58" y="55262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7231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>
            <a:picLocks/>
          </p:cNvPicPr>
          <p:nvPr/>
        </p:nvPicPr>
        <p:blipFill>
          <a:blip r:embed="rId3"/>
          <a:srcRect/>
          <a:stretch/>
        </p:blipFill>
        <p:spPr>
          <a:xfrm>
            <a:off x="4473133" y="919351"/>
            <a:ext cx="4234933" cy="330479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706117" y="828675"/>
            <a:ext cx="3337200" cy="38413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AutoNum type="arabicParenR"/>
            </a:pPr>
            <a:r>
              <a:rPr lang="en" sz="1600" dirty="0"/>
              <a:t>Exclusividad de la inmediatez informativa, en competencia con medios de comunicación digitales, con las redes sociales y con las aplicaciones móviles de los medios de comunicación y prestaciones como las notificaciones </a:t>
            </a:r>
            <a:r>
              <a:rPr lang="en" sz="1600" i="1" dirty="0"/>
              <a:t>push</a:t>
            </a:r>
            <a:r>
              <a:rPr lang="en" sz="1600" dirty="0"/>
              <a:t>. 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AutoNum type="arabicParenR"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xmlns="" val="1177240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>
            <a:hlinkClick r:id="rId3"/>
          </p:cNvPr>
          <p:cNvPicPr preferRelativeResize="0">
            <a:picLocks/>
          </p:cNvPicPr>
          <p:nvPr/>
        </p:nvPicPr>
        <p:blipFill>
          <a:blip r:embed="rId4"/>
          <a:srcRect/>
          <a:stretch/>
        </p:blipFill>
        <p:spPr>
          <a:xfrm>
            <a:off x="4735144" y="473491"/>
            <a:ext cx="3710910" cy="419651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706117" y="578644"/>
            <a:ext cx="3337200" cy="4091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dirty="0"/>
              <a:t>2) </a:t>
            </a:r>
            <a:r>
              <a:rPr lang="en" sz="1600" dirty="0"/>
              <a:t>Exclusividad de la creación de contenidos sonoros: los medios que comenzaron su modelo de negocio en el papel dieron el salto, primero, a lo digital y, ahora, al podcast, a la creación de contenidos sonoros. </a:t>
            </a:r>
          </a:p>
        </p:txBody>
      </p:sp>
    </p:spTree>
    <p:extLst>
      <p:ext uri="{BB962C8B-B14F-4D97-AF65-F5344CB8AC3E}">
        <p14:creationId xmlns:p14="http://schemas.microsoft.com/office/powerpoint/2010/main" xmlns="" val="641280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706117" y="578644"/>
            <a:ext cx="3337200" cy="4091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dirty="0"/>
              <a:t>3)</a:t>
            </a:r>
            <a:r>
              <a:rPr lang="en" sz="1400" dirty="0"/>
              <a:t> </a:t>
            </a:r>
            <a:r>
              <a:rPr lang="en" sz="1600" dirty="0"/>
              <a:t>Exclusividad de la ubicuidad y la movilidad. Antes solamente la radio iba donde íbamos nosotros. Ahora podemos llevar con nosotros cualquier tipo de medio de comunicación, pero también cualquier alternativa audiovisual. </a:t>
            </a:r>
          </a:p>
        </p:txBody>
      </p:sp>
      <p:pic>
        <p:nvPicPr>
          <p:cNvPr id="4" name="Imagen 3" descr="Un celular con la imagen de un coche&#10;&#10;Descripción generada automáticamente con confianza media">
            <a:extLst>
              <a:ext uri="{FF2B5EF4-FFF2-40B4-BE49-F238E27FC236}">
                <a16:creationId xmlns:a16="http://schemas.microsoft.com/office/drawing/2014/main" xmlns="" id="{C8A7B7B5-943B-DC7A-BDF0-D96150FF8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21" y="1242199"/>
            <a:ext cx="4254562" cy="26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042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>
            <a:hlinkClick r:id="rId3"/>
          </p:cNvPr>
          <p:cNvPicPr preferRelativeResize="0">
            <a:picLocks/>
          </p:cNvPicPr>
          <p:nvPr/>
        </p:nvPicPr>
        <p:blipFill>
          <a:blip r:embed="rId4"/>
          <a:srcRect/>
          <a:stretch/>
        </p:blipFill>
        <p:spPr>
          <a:xfrm>
            <a:off x="4473133" y="702586"/>
            <a:ext cx="4234933" cy="37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706117" y="702586"/>
            <a:ext cx="3337200" cy="39674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dirty="0"/>
              <a:t>4) </a:t>
            </a:r>
            <a:r>
              <a:rPr lang="en" sz="1600" dirty="0"/>
              <a:t>Exclusividad de las novedades musicales: tanto de las </a:t>
            </a:r>
            <a:r>
              <a:rPr lang="en" sz="1600" dirty="0">
                <a:hlinkClick r:id="rId5"/>
              </a:rPr>
              <a:t>novedades de la semana </a:t>
            </a:r>
            <a:r>
              <a:rPr lang="en" sz="1600" dirty="0"/>
              <a:t>como de los contenidos que giran en torno a la música. </a:t>
            </a:r>
          </a:p>
        </p:txBody>
      </p:sp>
    </p:spTree>
    <p:extLst>
      <p:ext uri="{BB962C8B-B14F-4D97-AF65-F5344CB8AC3E}">
        <p14:creationId xmlns:p14="http://schemas.microsoft.com/office/powerpoint/2010/main" xmlns="" val="169653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sp>
        <p:nvSpPr>
          <p:cNvPr id="456" name="Google Shape;456;p41"/>
          <p:cNvSpPr/>
          <p:nvPr/>
        </p:nvSpPr>
        <p:spPr>
          <a:xfrm>
            <a:off x="489098" y="1469239"/>
            <a:ext cx="4006352" cy="132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CREDIBILIDAD</a:t>
            </a:r>
          </a:p>
          <a:p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La radio es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el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medio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más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creíble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durante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la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pandemia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 </a:t>
            </a:r>
          </a:p>
          <a:p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“Lo he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oído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en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la radio”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7" name="Google Shape;457;p41"/>
          <p:cNvSpPr/>
          <p:nvPr/>
        </p:nvSpPr>
        <p:spPr>
          <a:xfrm>
            <a:off x="4256294" y="1469239"/>
            <a:ext cx="4247306" cy="132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RELACIÓN CON LOS OYENTES</a:t>
            </a:r>
            <a:endParaRPr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La radio es compañía e interacción en tiempo real.</a:t>
            </a: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8" name="Google Shape;458;p41"/>
          <p:cNvSpPr/>
          <p:nvPr/>
        </p:nvSpPr>
        <p:spPr>
          <a:xfrm>
            <a:off x="683067" y="4098669"/>
            <a:ext cx="3760345" cy="41071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NARRAR EL MOMENTO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La radio es la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vida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en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directo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es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contar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el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ahora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 </a:t>
            </a: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CONTENIDO Y FORMATO</a:t>
            </a:r>
            <a:endParaRPr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0" name="Google Shape;460;p41"/>
          <p:cNvSpPr/>
          <p:nvPr/>
        </p:nvSpPr>
        <p:spPr>
          <a:xfrm>
            <a:off x="3485499" y="1782906"/>
            <a:ext cx="2021700" cy="20217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1"/>
          <p:cNvSpPr/>
          <p:nvPr/>
        </p:nvSpPr>
        <p:spPr>
          <a:xfrm rot="5400000">
            <a:off x="3631390" y="1782906"/>
            <a:ext cx="2021700" cy="20217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2" name="Google Shape;462;p41"/>
          <p:cNvSpPr/>
          <p:nvPr/>
        </p:nvSpPr>
        <p:spPr>
          <a:xfrm rot="10800000">
            <a:off x="3631390" y="1929937"/>
            <a:ext cx="2021700" cy="20217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3" name="Google Shape;463;p41"/>
          <p:cNvSpPr/>
          <p:nvPr/>
        </p:nvSpPr>
        <p:spPr>
          <a:xfrm rot="-5400000">
            <a:off x="3485499" y="1929937"/>
            <a:ext cx="2021700" cy="20217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1"/>
          <p:cNvSpPr/>
          <p:nvPr/>
        </p:nvSpPr>
        <p:spPr>
          <a:xfrm>
            <a:off x="3950974" y="2204645"/>
            <a:ext cx="309969" cy="3512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i="0" dirty="0">
                <a:ln>
                  <a:noFill/>
                </a:ln>
                <a:solidFill>
                  <a:schemeClr val="tx1"/>
                </a:solidFill>
                <a:latin typeface="Work Sans"/>
              </a:rPr>
              <a:t>C</a:t>
            </a:r>
            <a:endParaRPr b="1" i="0" dirty="0">
              <a:ln>
                <a:noFill/>
              </a:ln>
              <a:solidFill>
                <a:schemeClr val="tx1"/>
              </a:solidFill>
              <a:latin typeface="Work Sans"/>
            </a:endParaRPr>
          </a:p>
        </p:txBody>
      </p:sp>
      <p:sp>
        <p:nvSpPr>
          <p:cNvPr id="465" name="Google Shape;465;p41"/>
          <p:cNvSpPr/>
          <p:nvPr/>
        </p:nvSpPr>
        <p:spPr>
          <a:xfrm>
            <a:off x="4800511" y="2211102"/>
            <a:ext cx="504733" cy="34095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i="0" dirty="0">
                <a:ln>
                  <a:noFill/>
                </a:ln>
                <a:solidFill>
                  <a:schemeClr val="tx1"/>
                </a:solidFill>
                <a:latin typeface="Work Sans"/>
              </a:rPr>
              <a:t>O</a:t>
            </a:r>
            <a:endParaRPr b="1" i="0" dirty="0">
              <a:ln>
                <a:noFill/>
              </a:ln>
              <a:solidFill>
                <a:schemeClr val="tx1"/>
              </a:solidFill>
              <a:latin typeface="Work Sans"/>
            </a:endParaRPr>
          </a:p>
        </p:txBody>
      </p:sp>
      <p:sp>
        <p:nvSpPr>
          <p:cNvPr id="466" name="Google Shape;466;p41"/>
          <p:cNvSpPr/>
          <p:nvPr/>
        </p:nvSpPr>
        <p:spPr>
          <a:xfrm>
            <a:off x="3922044" y="3130095"/>
            <a:ext cx="334250" cy="3512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i="0" dirty="0">
                <a:ln>
                  <a:noFill/>
                </a:ln>
                <a:solidFill>
                  <a:schemeClr val="tx1"/>
                </a:solidFill>
                <a:latin typeface="Work Sans"/>
              </a:rPr>
              <a:t>M</a:t>
            </a:r>
            <a:endParaRPr b="1" i="0" dirty="0">
              <a:ln>
                <a:noFill/>
              </a:ln>
              <a:solidFill>
                <a:schemeClr val="tx1"/>
              </a:solidFill>
              <a:latin typeface="Work Sans"/>
            </a:endParaRPr>
          </a:p>
        </p:txBody>
      </p:sp>
      <p:sp>
        <p:nvSpPr>
          <p:cNvPr id="468" name="Google Shape;468;p41"/>
          <p:cNvSpPr txBox="1">
            <a:spLocks noGrp="1"/>
          </p:cNvSpPr>
          <p:nvPr>
            <p:ph type="title"/>
          </p:nvPr>
        </p:nvSpPr>
        <p:spPr>
          <a:xfrm>
            <a:off x="382773" y="563526"/>
            <a:ext cx="8325426" cy="6631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/>
              <a:t>2023, 2024, 2030… ¿Qué hacer?</a:t>
            </a:r>
            <a:endParaRPr sz="3800" dirty="0"/>
          </a:p>
        </p:txBody>
      </p:sp>
      <p:sp>
        <p:nvSpPr>
          <p:cNvPr id="17" name="Google Shape;466;p41">
            <a:extLst>
              <a:ext uri="{FF2B5EF4-FFF2-40B4-BE49-F238E27FC236}">
                <a16:creationId xmlns:a16="http://schemas.microsoft.com/office/drawing/2014/main" xmlns="" id="{E2695C90-9225-4AFB-9B5B-E10D33E4B9FA}"/>
              </a:ext>
            </a:extLst>
          </p:cNvPr>
          <p:cNvSpPr/>
          <p:nvPr/>
        </p:nvSpPr>
        <p:spPr>
          <a:xfrm>
            <a:off x="4969022" y="3123977"/>
            <a:ext cx="165290" cy="3512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i="0" dirty="0">
                <a:ln>
                  <a:noFill/>
                </a:ln>
                <a:solidFill>
                  <a:schemeClr val="tx1"/>
                </a:solidFill>
                <a:latin typeface="Work Sans"/>
              </a:rPr>
              <a:t>I</a:t>
            </a:r>
            <a:endParaRPr b="1" i="0" dirty="0">
              <a:ln>
                <a:noFill/>
              </a:ln>
              <a:solidFill>
                <a:schemeClr val="tx1"/>
              </a:solidFill>
              <a:latin typeface="Work Sans"/>
            </a:endParaRPr>
          </a:p>
        </p:txBody>
      </p:sp>
      <p:sp>
        <p:nvSpPr>
          <p:cNvPr id="18" name="Google Shape;457;p41">
            <a:extLst>
              <a:ext uri="{FF2B5EF4-FFF2-40B4-BE49-F238E27FC236}">
                <a16:creationId xmlns:a16="http://schemas.microsoft.com/office/drawing/2014/main" xmlns="" id="{09FF22D4-8835-402E-AF3F-7786E9D6579C}"/>
              </a:ext>
            </a:extLst>
          </p:cNvPr>
          <p:cNvSpPr/>
          <p:nvPr/>
        </p:nvSpPr>
        <p:spPr>
          <a:xfrm>
            <a:off x="5696623" y="2825299"/>
            <a:ext cx="2910346" cy="161828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IMAGINACIÓN</a:t>
            </a:r>
            <a:endParaRPr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La radio tiene que volver a convertirse en el medio de la creatividad. </a:t>
            </a: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, Escala de tiempo&#10;&#10;Descripción generada automáticamente">
            <a:extLst>
              <a:ext uri="{FF2B5EF4-FFF2-40B4-BE49-F238E27FC236}">
                <a16:creationId xmlns:a16="http://schemas.microsoft.com/office/drawing/2014/main" xmlns="" id="{B4A79E88-F13E-C238-487F-1F56C52C9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91" y="1127986"/>
            <a:ext cx="7710616" cy="3360609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9B4FAFF4-D4DA-45D4-B557-19F530232621}"/>
              </a:ext>
            </a:extLst>
          </p:cNvPr>
          <p:cNvCxnSpPr>
            <a:cxnSpLocks/>
          </p:cNvCxnSpPr>
          <p:nvPr/>
        </p:nvCxnSpPr>
        <p:spPr>
          <a:xfrm>
            <a:off x="6787996" y="2797477"/>
            <a:ext cx="1371503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8515" y="438502"/>
            <a:ext cx="7326969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Consumo de medios de comunicación en España</a:t>
            </a:r>
            <a:endParaRPr dirty="0"/>
          </a:p>
        </p:txBody>
      </p:sp>
      <p:sp>
        <p:nvSpPr>
          <p:cNvPr id="16" name="Google Shape;155;p20">
            <a:extLst>
              <a:ext uri="{FF2B5EF4-FFF2-40B4-BE49-F238E27FC236}">
                <a16:creationId xmlns:a16="http://schemas.microsoft.com/office/drawing/2014/main" xmlns="" id="{E5423A8E-BC42-4CDC-B3DB-773CB9D8F40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4</a:t>
            </a:fld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xmlns="" val="4259250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8513" y="438502"/>
            <a:ext cx="7326969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Valoración de la cobertura periodística de la pandemia</a:t>
            </a:r>
            <a:endParaRPr dirty="0"/>
          </a:p>
        </p:txBody>
      </p:sp>
      <p:sp>
        <p:nvSpPr>
          <p:cNvPr id="6" name="Google Shape;155;p20">
            <a:extLst>
              <a:ext uri="{FF2B5EF4-FFF2-40B4-BE49-F238E27FC236}">
                <a16:creationId xmlns:a16="http://schemas.microsoft.com/office/drawing/2014/main" xmlns="" id="{BE78C3C4-5EE7-4B43-9AD0-7A05A93B1073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40</a:t>
            </a:fld>
            <a:endParaRPr lang="en" b="1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0A38CC43-4307-4E4D-8BFD-47B2DFED8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2495261"/>
              </p:ext>
            </p:extLst>
          </p:nvPr>
        </p:nvGraphicFramePr>
        <p:xfrm>
          <a:off x="1051493" y="866289"/>
          <a:ext cx="6444460" cy="3758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635995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Audiencias de radio y podcast</a:t>
            </a:r>
            <a:endParaRPr dirty="0"/>
          </a:p>
        </p:txBody>
      </p:sp>
      <p:graphicFrame>
        <p:nvGraphicFramePr>
          <p:cNvPr id="187" name="Google Shape;187;p24"/>
          <p:cNvGraphicFramePr/>
          <p:nvPr>
            <p:extLst>
              <p:ext uri="{D42A27DB-BD31-4B8C-83A1-F6EECF244321}">
                <p14:modId xmlns:p14="http://schemas.microsoft.com/office/powerpoint/2010/main" xmlns="" val="250913787"/>
              </p:ext>
            </p:extLst>
          </p:nvPr>
        </p:nvGraphicFramePr>
        <p:xfrm>
          <a:off x="952500" y="2402681"/>
          <a:ext cx="7239000" cy="1974740"/>
        </p:xfrm>
        <a:graphic>
          <a:graphicData uri="http://schemas.openxmlformats.org/drawingml/2006/table">
            <a:tbl>
              <a:tblPr>
                <a:noFill/>
                <a:tableStyleId>{8578AECC-2BF0-4C78-8A59-BA109A4FE1A9}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0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dirty="0">
                          <a:latin typeface="Work Sans Regular"/>
                          <a:ea typeface="Work Sans Regular"/>
                          <a:cs typeface="Work Sans Regular"/>
                          <a:sym typeface="Work Sans Regular"/>
                        </a:rPr>
                        <a:t>Año</a:t>
                      </a:r>
                      <a:endParaRPr sz="1300" dirty="0">
                        <a:latin typeface="Work Sans Regular"/>
                        <a:ea typeface="Work Sans Regular"/>
                        <a:cs typeface="Work Sans Regular"/>
                        <a:sym typeface="Work Sans Regular"/>
                      </a:endParaRPr>
                    </a:p>
                  </a:txBody>
                  <a:tcPr marL="91425" marR="91425" marT="68575" marB="68575" anchor="ctr">
                    <a:lnT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Work Sans Regular"/>
                          <a:ea typeface="Work Sans Regular"/>
                          <a:cs typeface="Work Sans Regular"/>
                          <a:sym typeface="Work Sans Regular"/>
                        </a:rPr>
                        <a:t>Oyentes de radio</a:t>
                      </a:r>
                      <a:endParaRPr sz="1300" dirty="0">
                        <a:latin typeface="Work Sans Regular"/>
                        <a:ea typeface="Work Sans Regular"/>
                        <a:cs typeface="Work Sans Regular"/>
                        <a:sym typeface="Work Sans Regular"/>
                      </a:endParaRPr>
                    </a:p>
                  </a:txBody>
                  <a:tcPr marL="91425" marR="91425" marT="68575" marB="68575" anchor="ctr">
                    <a:lnT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Work Sans Regular"/>
                          <a:ea typeface="Work Sans Regular"/>
                          <a:cs typeface="Work Sans Regular"/>
                          <a:sym typeface="Work Sans Regular"/>
                        </a:rPr>
                        <a:t>Oyentes de streaming</a:t>
                      </a:r>
                      <a:endParaRPr sz="1300" dirty="0">
                        <a:latin typeface="Work Sans Regular"/>
                        <a:ea typeface="Work Sans Regular"/>
                        <a:cs typeface="Work Sans Regular"/>
                        <a:sym typeface="Work Sans Regular"/>
                      </a:endParaRPr>
                    </a:p>
                  </a:txBody>
                  <a:tcPr marL="91425" marR="91425" marT="68575" marB="68575" anchor="ctr">
                    <a:lnT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Work Sans Regular"/>
                          <a:ea typeface="Work Sans Regular"/>
                          <a:cs typeface="Work Sans Regular"/>
                          <a:sym typeface="Work Sans Regular"/>
                        </a:rPr>
                        <a:t>Oyentes de podcast</a:t>
                      </a:r>
                      <a:endParaRPr sz="1300" dirty="0">
                        <a:latin typeface="Work Sans Regular"/>
                        <a:ea typeface="Work Sans Regular"/>
                        <a:cs typeface="Work Sans Regular"/>
                        <a:sym typeface="Work Sans Regular"/>
                      </a:endParaRPr>
                    </a:p>
                  </a:txBody>
                  <a:tcPr marL="91425" marR="91425" marT="68575" marB="68575" anchor="ctr">
                    <a:lnT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0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Work Sans Regular"/>
                          <a:ea typeface="Work Sans Regular"/>
                          <a:cs typeface="Work Sans Regular"/>
                          <a:sym typeface="Work Sans Regular"/>
                        </a:rPr>
                        <a:t>2018</a:t>
                      </a:r>
                      <a:endParaRPr sz="1300" dirty="0">
                        <a:latin typeface="Work Sans Regular"/>
                        <a:ea typeface="Work Sans Regular"/>
                        <a:cs typeface="Work Sans Regular"/>
                        <a:sym typeface="Work Sans Regular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dirty="0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22.930.000</a:t>
                      </a:r>
                      <a:endParaRPr b="0" dirty="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dirty="0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1.389.000</a:t>
                      </a:r>
                      <a:endParaRPr b="0" dirty="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dirty="0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418.000</a:t>
                      </a:r>
                      <a:endParaRPr b="0" dirty="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0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Work Sans Regular"/>
                          <a:ea typeface="Work Sans Regular"/>
                          <a:cs typeface="Work Sans Regular"/>
                          <a:sym typeface="Work Sans Regular"/>
                        </a:rPr>
                        <a:t>2019</a:t>
                      </a:r>
                      <a:endParaRPr sz="1300" dirty="0">
                        <a:latin typeface="Work Sans Regular"/>
                        <a:ea typeface="Work Sans Regular"/>
                        <a:cs typeface="Work Sans Regular"/>
                        <a:sym typeface="Work Sans Regular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dirty="0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22.916.000</a:t>
                      </a:r>
                      <a:endParaRPr b="0" dirty="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dirty="0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1.501.000</a:t>
                      </a:r>
                      <a:endParaRPr b="0" dirty="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dirty="0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501.000</a:t>
                      </a:r>
                      <a:endParaRPr b="0" dirty="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0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Work Sans Regular"/>
                          <a:ea typeface="Work Sans Regular"/>
                          <a:cs typeface="Work Sans Regular"/>
                          <a:sym typeface="Work Sans Regular"/>
                        </a:rPr>
                        <a:t>2020</a:t>
                      </a:r>
                      <a:endParaRPr sz="1300" dirty="0">
                        <a:latin typeface="Work Sans Regular"/>
                        <a:ea typeface="Work Sans Regular"/>
                        <a:cs typeface="Work Sans Regular"/>
                        <a:sym typeface="Work Sans Regular"/>
                      </a:endParaRPr>
                    </a:p>
                  </a:txBody>
                  <a:tcPr marL="91425" marR="91425" marT="68575" marB="68575" anchor="ctr">
                    <a:lnB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dirty="0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22.372.000</a:t>
                      </a:r>
                      <a:endParaRPr b="0" dirty="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>
                    <a:lnB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dirty="0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1.867.000</a:t>
                      </a:r>
                      <a:endParaRPr b="0" dirty="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>
                    <a:lnB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dirty="0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672.000</a:t>
                      </a:r>
                      <a:endParaRPr b="0" dirty="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>
                    <a:lnB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188" name="Google Shape;188;p24"/>
          <p:cNvGrpSpPr/>
          <p:nvPr/>
        </p:nvGrpSpPr>
        <p:grpSpPr>
          <a:xfrm>
            <a:off x="7511274" y="711512"/>
            <a:ext cx="908156" cy="948145"/>
            <a:chOff x="3294650" y="3652450"/>
            <a:chExt cx="388350" cy="405450"/>
          </a:xfrm>
        </p:grpSpPr>
        <p:sp>
          <p:nvSpPr>
            <p:cNvPr id="189" name="Google Shape;189;p24"/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l" t="t" r="r" b="b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l" t="t" r="r" b="b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4"/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l" t="t" r="r" b="b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2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xmlns="" id="{5BCB7D16-96D3-4352-81AD-846EBB8F2126}"/>
              </a:ext>
            </a:extLst>
          </p:cNvPr>
          <p:cNvCxnSpPr/>
          <p:nvPr/>
        </p:nvCxnSpPr>
        <p:spPr>
          <a:xfrm>
            <a:off x="4306186" y="3483844"/>
            <a:ext cx="116958" cy="216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A44F39FF-8482-44A1-80FA-EFEEFEFDED00}"/>
              </a:ext>
            </a:extLst>
          </p:cNvPr>
          <p:cNvCxnSpPr/>
          <p:nvPr/>
        </p:nvCxnSpPr>
        <p:spPr>
          <a:xfrm>
            <a:off x="4306186" y="3981288"/>
            <a:ext cx="116958" cy="216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4A1F9CB7-C72C-49AC-989D-DE2D295DEF80}"/>
              </a:ext>
            </a:extLst>
          </p:cNvPr>
          <p:cNvCxnSpPr/>
          <p:nvPr/>
        </p:nvCxnSpPr>
        <p:spPr>
          <a:xfrm flipV="1">
            <a:off x="5961350" y="3483844"/>
            <a:ext cx="205534" cy="216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xmlns="" id="{F4C08C55-079F-4E6F-9C10-AE6130BD4737}"/>
              </a:ext>
            </a:extLst>
          </p:cNvPr>
          <p:cNvCxnSpPr/>
          <p:nvPr/>
        </p:nvCxnSpPr>
        <p:spPr>
          <a:xfrm flipV="1">
            <a:off x="7745553" y="3483844"/>
            <a:ext cx="205534" cy="216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ABCA51B2-AC4D-47E4-8BC3-391684C31080}"/>
              </a:ext>
            </a:extLst>
          </p:cNvPr>
          <p:cNvCxnSpPr/>
          <p:nvPr/>
        </p:nvCxnSpPr>
        <p:spPr>
          <a:xfrm flipV="1">
            <a:off x="5999021" y="3970655"/>
            <a:ext cx="205534" cy="216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xmlns="" id="{1A4B4282-0D2C-4D6F-91A7-BCA9006CC67B}"/>
              </a:ext>
            </a:extLst>
          </p:cNvPr>
          <p:cNvCxnSpPr/>
          <p:nvPr/>
        </p:nvCxnSpPr>
        <p:spPr>
          <a:xfrm flipV="1">
            <a:off x="7745553" y="3910016"/>
            <a:ext cx="205534" cy="216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565373" y="647772"/>
            <a:ext cx="7876878" cy="12129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¿Amenaza el podcast la existencia de la radio?</a:t>
            </a:r>
            <a:endParaRPr dirty="0"/>
          </a:p>
        </p:txBody>
      </p:sp>
      <p:sp>
        <p:nvSpPr>
          <p:cNvPr id="265" name="Google Shape;265;p29"/>
          <p:cNvSpPr txBox="1">
            <a:spLocks noGrp="1"/>
          </p:cNvSpPr>
          <p:nvPr>
            <p:ph type="body" idx="1"/>
          </p:nvPr>
        </p:nvSpPr>
        <p:spPr>
          <a:xfrm>
            <a:off x="869150" y="1765348"/>
            <a:ext cx="2366400" cy="14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5000" b="1" dirty="0">
                <a:latin typeface="Work Sans"/>
                <a:ea typeface="Work Sans"/>
                <a:cs typeface="Work Sans"/>
                <a:sym typeface="Work Sans"/>
              </a:rPr>
              <a:t>SÍ</a:t>
            </a:r>
            <a:endParaRPr sz="5000"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Tanto la radio como el podcast buscan algo nuestro y que no tenemos en términos infinitos nuestro tiempo.  </a:t>
            </a:r>
            <a:endParaRPr dirty="0"/>
          </a:p>
        </p:txBody>
      </p:sp>
      <p:sp>
        <p:nvSpPr>
          <p:cNvPr id="266" name="Google Shape;266;p29"/>
          <p:cNvSpPr txBox="1">
            <a:spLocks noGrp="1"/>
          </p:cNvSpPr>
          <p:nvPr>
            <p:ph type="body" idx="2"/>
          </p:nvPr>
        </p:nvSpPr>
        <p:spPr>
          <a:xfrm>
            <a:off x="3299675" y="1765348"/>
            <a:ext cx="2366400" cy="14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5000" b="1" dirty="0">
                <a:latin typeface="Work Sans"/>
                <a:ea typeface="Work Sans"/>
                <a:cs typeface="Work Sans"/>
                <a:sym typeface="Work Sans"/>
              </a:rPr>
              <a:t>SÍ</a:t>
            </a:r>
            <a:r>
              <a:rPr lang="en" sz="3000" b="1" dirty="0">
                <a:latin typeface="Work Sans"/>
                <a:ea typeface="Work Sans"/>
                <a:cs typeface="Work Sans"/>
                <a:sym typeface="Work Sans"/>
              </a:rPr>
              <a:t>, pero… </a:t>
            </a:r>
            <a:endParaRPr sz="5000"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En realidad la radio y el podcast se pueden complementar. Los dos pueden salir reforzados si se lo proponen. </a:t>
            </a:r>
            <a:endParaRPr dirty="0"/>
          </a:p>
        </p:txBody>
      </p:sp>
      <p:sp>
        <p:nvSpPr>
          <p:cNvPr id="267" name="Google Shape;267;p29"/>
          <p:cNvSpPr txBox="1">
            <a:spLocks noGrp="1"/>
          </p:cNvSpPr>
          <p:nvPr>
            <p:ph type="body" idx="3"/>
          </p:nvPr>
        </p:nvSpPr>
        <p:spPr>
          <a:xfrm>
            <a:off x="5793099" y="1860698"/>
            <a:ext cx="2366400" cy="14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5000" b="1" dirty="0">
                <a:latin typeface="Work Sans"/>
                <a:ea typeface="Work Sans"/>
                <a:cs typeface="Work Sans"/>
                <a:sym typeface="Work Sans"/>
              </a:rPr>
              <a:t>NO</a:t>
            </a:r>
            <a:endParaRPr sz="5000"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La radio ha sido capaz de superar momentos de grandes dificultades, entre ellos la aparición de la televisión.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274" name="Google Shape;274;p29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434946" y="1839431"/>
            <a:ext cx="7858948" cy="2872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dirty="0">
                <a:solidFill>
                  <a:srgbClr val="FFFFFF"/>
                </a:solidFill>
              </a:rPr>
              <a:t>PRIMEROS PASOS Y PRESENTE DEL PODCAST EN ESPAÑA</a:t>
            </a:r>
            <a:endParaRPr sz="5500" dirty="0">
              <a:solidFill>
                <a:srgbClr val="FFFFFF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  <p:grpSp>
        <p:nvGrpSpPr>
          <p:cNvPr id="4" name="Google Shape;806;p47">
            <a:extLst>
              <a:ext uri="{FF2B5EF4-FFF2-40B4-BE49-F238E27FC236}">
                <a16:creationId xmlns:a16="http://schemas.microsoft.com/office/drawing/2014/main" xmlns="" id="{D4AD136B-AD46-4C58-8142-83FE4D434913}"/>
              </a:ext>
            </a:extLst>
          </p:cNvPr>
          <p:cNvGrpSpPr/>
          <p:nvPr/>
        </p:nvGrpSpPr>
        <p:grpSpPr>
          <a:xfrm>
            <a:off x="5091221" y="1162222"/>
            <a:ext cx="311742" cy="318161"/>
            <a:chOff x="3955900" y="2984500"/>
            <a:chExt cx="414000" cy="422525"/>
          </a:xfrm>
        </p:grpSpPr>
        <p:sp>
          <p:nvSpPr>
            <p:cNvPr id="5" name="Google Shape;807;p47">
              <a:extLst>
                <a:ext uri="{FF2B5EF4-FFF2-40B4-BE49-F238E27FC236}">
                  <a16:creationId xmlns:a16="http://schemas.microsoft.com/office/drawing/2014/main" xmlns="" id="{D879D559-CFC8-4F66-AD92-8CEF212EAD4C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9;p47">
              <a:extLst>
                <a:ext uri="{FF2B5EF4-FFF2-40B4-BE49-F238E27FC236}">
                  <a16:creationId xmlns:a16="http://schemas.microsoft.com/office/drawing/2014/main" xmlns="" id="{304DA61C-2FCD-4A11-83F5-437E70FCF425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CD46F63-BFCA-4DDB-A4CA-D0D8DC10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58" y="55262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394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434946" y="1839431"/>
            <a:ext cx="7465045" cy="2872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FFFF"/>
                </a:solidFill>
              </a:rPr>
              <a:t>¿QUÉ SON LOS PODCAST?</a:t>
            </a:r>
            <a:endParaRPr sz="5500" dirty="0">
              <a:solidFill>
                <a:srgbClr val="FFFFFF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grpSp>
        <p:nvGrpSpPr>
          <p:cNvPr id="4" name="Google Shape;806;p47">
            <a:extLst>
              <a:ext uri="{FF2B5EF4-FFF2-40B4-BE49-F238E27FC236}">
                <a16:creationId xmlns:a16="http://schemas.microsoft.com/office/drawing/2014/main" xmlns="" id="{D4AD136B-AD46-4C58-8142-83FE4D434913}"/>
              </a:ext>
            </a:extLst>
          </p:cNvPr>
          <p:cNvGrpSpPr/>
          <p:nvPr/>
        </p:nvGrpSpPr>
        <p:grpSpPr>
          <a:xfrm>
            <a:off x="5091221" y="1162222"/>
            <a:ext cx="311742" cy="318161"/>
            <a:chOff x="3955900" y="2984500"/>
            <a:chExt cx="414000" cy="422525"/>
          </a:xfrm>
        </p:grpSpPr>
        <p:sp>
          <p:nvSpPr>
            <p:cNvPr id="5" name="Google Shape;807;p47">
              <a:extLst>
                <a:ext uri="{FF2B5EF4-FFF2-40B4-BE49-F238E27FC236}">
                  <a16:creationId xmlns:a16="http://schemas.microsoft.com/office/drawing/2014/main" xmlns="" id="{D879D559-CFC8-4F66-AD92-8CEF212EAD4C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9;p47">
              <a:extLst>
                <a:ext uri="{FF2B5EF4-FFF2-40B4-BE49-F238E27FC236}">
                  <a16:creationId xmlns:a16="http://schemas.microsoft.com/office/drawing/2014/main" xmlns="" id="{304DA61C-2FCD-4A11-83F5-437E70FCF425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CD46F63-BFCA-4DDB-A4CA-D0D8DC10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58" y="55262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3516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>
            <a:spLocks noGrp="1"/>
          </p:cNvSpPr>
          <p:nvPr>
            <p:ph type="title"/>
          </p:nvPr>
        </p:nvSpPr>
        <p:spPr>
          <a:xfrm>
            <a:off x="672166" y="411665"/>
            <a:ext cx="6116441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Definición de podcast</a:t>
            </a:r>
            <a:endParaRPr dirty="0"/>
          </a:p>
        </p:txBody>
      </p:sp>
      <p:sp>
        <p:nvSpPr>
          <p:cNvPr id="253" name="Google Shape;253;p28"/>
          <p:cNvSpPr/>
          <p:nvPr/>
        </p:nvSpPr>
        <p:spPr>
          <a:xfrm>
            <a:off x="1005025" y="2518850"/>
            <a:ext cx="2555400" cy="13251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Producción sonora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4" name="Google Shape;254;p28"/>
          <p:cNvSpPr/>
          <p:nvPr/>
        </p:nvSpPr>
        <p:spPr>
          <a:xfrm>
            <a:off x="3221095" y="2518850"/>
            <a:ext cx="2604600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</a:t>
            </a:r>
            <a:r>
              <a:rPr lang="en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 contenido seriado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5486307" y="2518850"/>
            <a:ext cx="2604600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Especializado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9" name="Google Shape;259;p2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42850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>
            <a:spLocks noGrp="1"/>
          </p:cNvSpPr>
          <p:nvPr>
            <p:ph type="title"/>
          </p:nvPr>
        </p:nvSpPr>
        <p:spPr>
          <a:xfrm>
            <a:off x="672166" y="411665"/>
            <a:ext cx="6659967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Definición de podcast (II)</a:t>
            </a:r>
            <a:endParaRPr dirty="0"/>
          </a:p>
        </p:txBody>
      </p:sp>
      <p:sp>
        <p:nvSpPr>
          <p:cNvPr id="253" name="Google Shape;253;p28"/>
          <p:cNvSpPr/>
          <p:nvPr/>
        </p:nvSpPr>
        <p:spPr>
          <a:xfrm>
            <a:off x="1005025" y="2518850"/>
            <a:ext cx="2555400" cy="13251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Que se consume bajo demanda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4" name="Google Shape;254;p28"/>
          <p:cNvSpPr/>
          <p:nvPr/>
        </p:nvSpPr>
        <p:spPr>
          <a:xfrm>
            <a:off x="3221095" y="2518850"/>
            <a:ext cx="2604600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</a:t>
            </a:r>
            <a:r>
              <a:rPr lang="en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 manera individual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5486307" y="2518850"/>
            <a:ext cx="2604600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Asincrónica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9" name="Google Shape;259;p2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60835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>
            <a:spLocks noGrp="1"/>
          </p:cNvSpPr>
          <p:nvPr>
            <p:ph type="title"/>
          </p:nvPr>
        </p:nvSpPr>
        <p:spPr>
          <a:xfrm>
            <a:off x="672166" y="411665"/>
            <a:ext cx="7418741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Definición de podcast (III)</a:t>
            </a:r>
            <a:endParaRPr dirty="0"/>
          </a:p>
        </p:txBody>
      </p:sp>
      <p:sp>
        <p:nvSpPr>
          <p:cNvPr id="253" name="Google Shape;253;p28"/>
          <p:cNvSpPr/>
          <p:nvPr/>
        </p:nvSpPr>
        <p:spPr>
          <a:xfrm>
            <a:off x="1005025" y="2518850"/>
            <a:ext cx="2555400" cy="13251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De un modo flexible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4" name="Google Shape;254;p28"/>
          <p:cNvSpPr/>
          <p:nvPr/>
        </p:nvSpPr>
        <p:spPr>
          <a:xfrm>
            <a:off x="3221095" y="2518850"/>
            <a:ext cx="2604600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Con distribución multicanal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5486307" y="2518850"/>
            <a:ext cx="2604600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50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9" name="Google Shape;259;p2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78724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1804525" y="491067"/>
            <a:ext cx="6354974" cy="41486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El podcast es una producción sonora de contenido seriado que se consume bajo demanda, individualmente y de manera asincrónica y flexible y que se distribuye a través de múltiples canales. </a:t>
            </a:r>
            <a:endParaRPr dirty="0"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7675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Tipos de podcast</a:t>
            </a:r>
            <a:endParaRPr dirty="0"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Nativos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Producciones exclusivas nacidas como tal para ser distribuidas a través de plataformas de audio específicamente creadas para tal efecto. </a:t>
            </a:r>
            <a:endParaRPr dirty="0"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Radiofónicos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Producciones de las cadenas de radio pensadas para la radio, pero editadas (cortadas) para ser distribuidas como podcast. </a:t>
            </a:r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Programas de radio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Completos que se emiten en la radio convencional y que, tal cual, se suben a Internet y se promocionan como si fueran podcast. 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2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6A0EE26-A07C-4E55-B9F1-CD6C3DB0C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58" y="55262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199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9B4FAFF4-D4DA-45D4-B557-19F530232621}"/>
              </a:ext>
            </a:extLst>
          </p:cNvPr>
          <p:cNvCxnSpPr>
            <a:cxnSpLocks/>
          </p:cNvCxnSpPr>
          <p:nvPr/>
        </p:nvCxnSpPr>
        <p:spPr>
          <a:xfrm>
            <a:off x="6787996" y="2797477"/>
            <a:ext cx="1371503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8515" y="438502"/>
            <a:ext cx="7326969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Evolución del consumo de medios en España</a:t>
            </a:r>
            <a:endParaRPr dirty="0"/>
          </a:p>
        </p:txBody>
      </p:sp>
      <p:sp>
        <p:nvSpPr>
          <p:cNvPr id="16" name="Google Shape;155;p20">
            <a:extLst>
              <a:ext uri="{FF2B5EF4-FFF2-40B4-BE49-F238E27FC236}">
                <a16:creationId xmlns:a16="http://schemas.microsoft.com/office/drawing/2014/main" xmlns="" id="{E5423A8E-BC42-4CDC-B3DB-773CB9D8F40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5</a:t>
            </a:fld>
            <a:endParaRPr lang="en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BBA4058-55CF-39C1-A777-3FA58B4C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5130" y="1156435"/>
            <a:ext cx="7631563" cy="30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03617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7675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Tipos de podcast</a:t>
            </a:r>
            <a:endParaRPr dirty="0"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Nativos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Producciones exclusivas nacidas como tal para ser distribuidas a través de plataformas de audio específicamente creadas para tal efecto. </a:t>
            </a:r>
            <a:endParaRPr dirty="0"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Radiofónicos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Producciones de las cadenas de radio pensadas para la radio, pero editadas (cortadas) para ser distribuidas como podcast. </a:t>
            </a:r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Work Sans"/>
                <a:ea typeface="Work Sans"/>
                <a:cs typeface="Work Sans"/>
                <a:sym typeface="Work Sans"/>
              </a:rPr>
              <a:t>Programas de radio</a:t>
            </a:r>
            <a:endParaRPr b="1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Completos que se emiten en la radio convencional y que, tal cual, se suben a Internet y se promocionan como si fueran podcast. 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2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F957DF19-BC2C-4A7C-A61F-C4F6AECB6BA8}"/>
              </a:ext>
            </a:extLst>
          </p:cNvPr>
          <p:cNvCxnSpPr>
            <a:cxnSpLocks/>
          </p:cNvCxnSpPr>
          <p:nvPr/>
        </p:nvCxnSpPr>
        <p:spPr>
          <a:xfrm>
            <a:off x="6049926" y="2083981"/>
            <a:ext cx="1829075" cy="2309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DC49E2C7-B96D-4E75-99BD-C431630D2999}"/>
              </a:ext>
            </a:extLst>
          </p:cNvPr>
          <p:cNvCxnSpPr>
            <a:cxnSpLocks/>
          </p:cNvCxnSpPr>
          <p:nvPr/>
        </p:nvCxnSpPr>
        <p:spPr>
          <a:xfrm flipV="1">
            <a:off x="6049926" y="2052084"/>
            <a:ext cx="1829075" cy="23411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D5FF507F-A82E-45AE-89C0-91B371714779}"/>
              </a:ext>
            </a:extLst>
          </p:cNvPr>
          <p:cNvSpPr txBox="1"/>
          <p:nvPr/>
        </p:nvSpPr>
        <p:spPr>
          <a:xfrm>
            <a:off x="2147840" y="3728304"/>
            <a:ext cx="10455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000" dirty="0"/>
              <a:t>👍</a:t>
            </a:r>
            <a:endParaRPr lang="es-ES" sz="5000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45640B25-17EE-4F20-B4CC-E66177E457D7}"/>
              </a:ext>
            </a:extLst>
          </p:cNvPr>
          <p:cNvCxnSpPr>
            <a:cxnSpLocks/>
          </p:cNvCxnSpPr>
          <p:nvPr/>
        </p:nvCxnSpPr>
        <p:spPr>
          <a:xfrm>
            <a:off x="3511723" y="2115878"/>
            <a:ext cx="1829075" cy="2309297"/>
          </a:xfrm>
          <a:prstGeom prst="line">
            <a:avLst/>
          </a:prstGeom>
          <a:ln>
            <a:solidFill>
              <a:srgbClr val="FF0000">
                <a:alpha val="50196"/>
              </a:srgbClr>
            </a:solidFill>
            <a:prstDash val="sysDot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4CC3418C-AC59-4E96-BE2F-0C2D8BA2ABF9}"/>
              </a:ext>
            </a:extLst>
          </p:cNvPr>
          <p:cNvCxnSpPr>
            <a:cxnSpLocks/>
          </p:cNvCxnSpPr>
          <p:nvPr/>
        </p:nvCxnSpPr>
        <p:spPr>
          <a:xfrm flipV="1">
            <a:off x="3511723" y="2083981"/>
            <a:ext cx="1829075" cy="2341194"/>
          </a:xfrm>
          <a:prstGeom prst="line">
            <a:avLst/>
          </a:prstGeom>
          <a:ln>
            <a:solidFill>
              <a:srgbClr val="FF0000">
                <a:alpha val="50196"/>
              </a:srgbClr>
            </a:solidFill>
            <a:prstDash val="sysDot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2FF0CD5D-41BD-4894-AD49-94509C4E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58" y="55262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150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1804525" y="491067"/>
            <a:ext cx="6354974" cy="41486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Un podcast NO es un programa de radio, incluso aunque un programa de radio se nos presente como si fuera un podcast.</a:t>
            </a:r>
            <a:endParaRPr dirty="0"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554743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>
            <a:spLocks noGrp="1"/>
          </p:cNvSpPr>
          <p:nvPr>
            <p:ph type="title" idx="4294967295"/>
          </p:nvPr>
        </p:nvSpPr>
        <p:spPr>
          <a:xfrm>
            <a:off x="350873" y="3541855"/>
            <a:ext cx="2419195" cy="12450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</a:rPr>
              <a:t>Características del podcast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72" name="Google Shape;172;p22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18492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Técnicamente</a:t>
            </a:r>
            <a:endParaRPr dirty="0"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 la suma de dos tecnologías existentes previamente: RSS + MP3.</a:t>
            </a:r>
            <a:endParaRPr dirty="0"/>
          </a:p>
        </p:txBody>
      </p:sp>
      <p:sp>
        <p:nvSpPr>
          <p:cNvPr id="93" name="Google Shape;93;p15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1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" name="Google Shape;99;p16">
            <a:extLst>
              <a:ext uri="{FF2B5EF4-FFF2-40B4-BE49-F238E27FC236}">
                <a16:creationId xmlns:a16="http://schemas.microsoft.com/office/drawing/2014/main" xmlns="" id="{2264B8EE-DD6D-43E9-B8BA-E89929B23D66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53</a:t>
            </a:fld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xmlns="" val="2428522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800" y="2052084"/>
            <a:ext cx="5696344" cy="13822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Lenguaje radiofónico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349256"/>
            <a:ext cx="4950000" cy="12971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Como la radio, el podcast se sirve de la palabra, la música, el silencio y los efectos sonoros. Pero con más mimo: tiene que ser cine para los oídos.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2</a:t>
            </a:r>
            <a:r>
              <a:rPr lang="en" sz="96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0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800" y="2052084"/>
            <a:ext cx="5696344" cy="13822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Segmentación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349256"/>
            <a:ext cx="4950000" cy="12971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Hay un podcast para cada persona. Esta hiperespecialización queda patente desde el punto de vista temático, pero también desde otros. 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3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11" name="Google Shape;758;p47">
            <a:extLst>
              <a:ext uri="{FF2B5EF4-FFF2-40B4-BE49-F238E27FC236}">
                <a16:creationId xmlns:a16="http://schemas.microsoft.com/office/drawing/2014/main" xmlns="" id="{B8342D2C-0048-4125-9D1B-A0A7A108BCEB}"/>
              </a:ext>
            </a:extLst>
          </p:cNvPr>
          <p:cNvGrpSpPr/>
          <p:nvPr/>
        </p:nvGrpSpPr>
        <p:grpSpPr>
          <a:xfrm>
            <a:off x="2212364" y="720000"/>
            <a:ext cx="826797" cy="916404"/>
            <a:chOff x="6625350" y="1613750"/>
            <a:chExt cx="480525" cy="438400"/>
          </a:xfrm>
        </p:grpSpPr>
        <p:sp>
          <p:nvSpPr>
            <p:cNvPr id="12" name="Google Shape;759;p47">
              <a:extLst>
                <a:ext uri="{FF2B5EF4-FFF2-40B4-BE49-F238E27FC236}">
                  <a16:creationId xmlns:a16="http://schemas.microsoft.com/office/drawing/2014/main" xmlns="" id="{C2C66395-1F46-4642-881E-ECE7FCB37227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60;p47">
              <a:extLst>
                <a:ext uri="{FF2B5EF4-FFF2-40B4-BE49-F238E27FC236}">
                  <a16:creationId xmlns:a16="http://schemas.microsoft.com/office/drawing/2014/main" xmlns="" id="{680C3970-D21B-499A-8856-2A7CFF58108A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1;p47">
              <a:extLst>
                <a:ext uri="{FF2B5EF4-FFF2-40B4-BE49-F238E27FC236}">
                  <a16:creationId xmlns:a16="http://schemas.microsoft.com/office/drawing/2014/main" xmlns="" id="{B28CABD9-6015-4D92-A0D1-5FA79D53EB24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62;p47">
              <a:hlinkClick r:id="rId3"/>
              <a:extLst>
                <a:ext uri="{FF2B5EF4-FFF2-40B4-BE49-F238E27FC236}">
                  <a16:creationId xmlns:a16="http://schemas.microsoft.com/office/drawing/2014/main" xmlns="" id="{0B6AB0B7-E85E-4788-B5CC-B07590E16872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763;p47">
              <a:extLst>
                <a:ext uri="{FF2B5EF4-FFF2-40B4-BE49-F238E27FC236}">
                  <a16:creationId xmlns:a16="http://schemas.microsoft.com/office/drawing/2014/main" xmlns="" id="{1B8FFA76-648D-48D8-A33E-A49C1FE0DA5E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758;p47">
            <a:extLst>
              <a:ext uri="{FF2B5EF4-FFF2-40B4-BE49-F238E27FC236}">
                <a16:creationId xmlns:a16="http://schemas.microsoft.com/office/drawing/2014/main" xmlns="" id="{CB2807EA-9AB0-4EDB-9FD7-8B8D3881B06C}"/>
              </a:ext>
            </a:extLst>
          </p:cNvPr>
          <p:cNvGrpSpPr/>
          <p:nvPr/>
        </p:nvGrpSpPr>
        <p:grpSpPr>
          <a:xfrm>
            <a:off x="984282" y="720000"/>
            <a:ext cx="826797" cy="916404"/>
            <a:chOff x="6625350" y="1613750"/>
            <a:chExt cx="480525" cy="438400"/>
          </a:xfrm>
        </p:grpSpPr>
        <p:sp>
          <p:nvSpPr>
            <p:cNvPr id="18" name="Google Shape;759;p47">
              <a:extLst>
                <a:ext uri="{FF2B5EF4-FFF2-40B4-BE49-F238E27FC236}">
                  <a16:creationId xmlns:a16="http://schemas.microsoft.com/office/drawing/2014/main" xmlns="" id="{47181FE6-1E92-425A-B27E-E2A7E04C7255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0;p47">
              <a:extLst>
                <a:ext uri="{FF2B5EF4-FFF2-40B4-BE49-F238E27FC236}">
                  <a16:creationId xmlns:a16="http://schemas.microsoft.com/office/drawing/2014/main" xmlns="" id="{E8C2E12C-4DEB-4EE5-A71D-762CEEEA6FFF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1;p47">
              <a:extLst>
                <a:ext uri="{FF2B5EF4-FFF2-40B4-BE49-F238E27FC236}">
                  <a16:creationId xmlns:a16="http://schemas.microsoft.com/office/drawing/2014/main" xmlns="" id="{E12C8ED3-A5DE-4BCB-A44E-9B2DB6A136C9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2;p47">
              <a:hlinkClick r:id="rId4"/>
              <a:extLst>
                <a:ext uri="{FF2B5EF4-FFF2-40B4-BE49-F238E27FC236}">
                  <a16:creationId xmlns:a16="http://schemas.microsoft.com/office/drawing/2014/main" xmlns="" id="{4A6CA8D7-7063-47A0-A107-CE5890A32A82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3;p47">
              <a:extLst>
                <a:ext uri="{FF2B5EF4-FFF2-40B4-BE49-F238E27FC236}">
                  <a16:creationId xmlns:a16="http://schemas.microsoft.com/office/drawing/2014/main" xmlns="" id="{D00BCFAA-05DC-4816-B008-462D1228D366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8829628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800" y="2052084"/>
            <a:ext cx="5696344" cy="13822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Recupera géneros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349256"/>
            <a:ext cx="4950000" cy="12971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 han sido olvidados por la radio en los últimos años: concursos, progamas infantiles, la ficción radiofónica… 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4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5" name="Google Shape;758;p47">
            <a:extLst>
              <a:ext uri="{FF2B5EF4-FFF2-40B4-BE49-F238E27FC236}">
                <a16:creationId xmlns:a16="http://schemas.microsoft.com/office/drawing/2014/main" xmlns="" id="{8B485971-C975-4AC4-B0F5-E2756615B8F3}"/>
              </a:ext>
            </a:extLst>
          </p:cNvPr>
          <p:cNvGrpSpPr/>
          <p:nvPr/>
        </p:nvGrpSpPr>
        <p:grpSpPr>
          <a:xfrm>
            <a:off x="3577959" y="720000"/>
            <a:ext cx="826797" cy="916404"/>
            <a:chOff x="6625350" y="1613750"/>
            <a:chExt cx="480525" cy="438400"/>
          </a:xfrm>
        </p:grpSpPr>
        <p:sp>
          <p:nvSpPr>
            <p:cNvPr id="6" name="Google Shape;759;p47">
              <a:extLst>
                <a:ext uri="{FF2B5EF4-FFF2-40B4-BE49-F238E27FC236}">
                  <a16:creationId xmlns:a16="http://schemas.microsoft.com/office/drawing/2014/main" xmlns="" id="{AA889A5F-5D6A-4A2A-BBB5-E1AA381A2D4F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60;p47">
              <a:extLst>
                <a:ext uri="{FF2B5EF4-FFF2-40B4-BE49-F238E27FC236}">
                  <a16:creationId xmlns:a16="http://schemas.microsoft.com/office/drawing/2014/main" xmlns="" id="{DF7ED9C8-EC47-4B35-B63E-22EDFC006809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61;p47">
              <a:extLst>
                <a:ext uri="{FF2B5EF4-FFF2-40B4-BE49-F238E27FC236}">
                  <a16:creationId xmlns:a16="http://schemas.microsoft.com/office/drawing/2014/main" xmlns="" id="{1FB8DDB5-C5A5-4EB2-A0B5-2BE3AC8AE811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62;p47">
              <a:hlinkClick r:id="rId3"/>
              <a:extLst>
                <a:ext uri="{FF2B5EF4-FFF2-40B4-BE49-F238E27FC236}">
                  <a16:creationId xmlns:a16="http://schemas.microsoft.com/office/drawing/2014/main" xmlns="" id="{5BDADE05-9E6B-4F3C-A2CD-9DCDBCB9DCB3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63;p47">
              <a:extLst>
                <a:ext uri="{FF2B5EF4-FFF2-40B4-BE49-F238E27FC236}">
                  <a16:creationId xmlns:a16="http://schemas.microsoft.com/office/drawing/2014/main" xmlns="" id="{821E3D4A-34AF-4C07-81E9-DA1AF160FCA5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758;p47">
            <a:extLst>
              <a:ext uri="{FF2B5EF4-FFF2-40B4-BE49-F238E27FC236}">
                <a16:creationId xmlns:a16="http://schemas.microsoft.com/office/drawing/2014/main" xmlns="" id="{ED622C18-7191-4BDC-8E9B-29432F7FCB13}"/>
              </a:ext>
            </a:extLst>
          </p:cNvPr>
          <p:cNvGrpSpPr/>
          <p:nvPr/>
        </p:nvGrpSpPr>
        <p:grpSpPr>
          <a:xfrm>
            <a:off x="2212364" y="720000"/>
            <a:ext cx="826797" cy="916404"/>
            <a:chOff x="6625350" y="1613750"/>
            <a:chExt cx="480525" cy="438400"/>
          </a:xfrm>
        </p:grpSpPr>
        <p:sp>
          <p:nvSpPr>
            <p:cNvPr id="12" name="Google Shape;759;p47">
              <a:extLst>
                <a:ext uri="{FF2B5EF4-FFF2-40B4-BE49-F238E27FC236}">
                  <a16:creationId xmlns:a16="http://schemas.microsoft.com/office/drawing/2014/main" xmlns="" id="{2131EB49-3FE4-49F2-97C3-1181C7E42CD3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60;p47">
              <a:extLst>
                <a:ext uri="{FF2B5EF4-FFF2-40B4-BE49-F238E27FC236}">
                  <a16:creationId xmlns:a16="http://schemas.microsoft.com/office/drawing/2014/main" xmlns="" id="{38B1CFE7-FDF8-41C3-8BFF-DDD8BDC91861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1;p47">
              <a:extLst>
                <a:ext uri="{FF2B5EF4-FFF2-40B4-BE49-F238E27FC236}">
                  <a16:creationId xmlns:a16="http://schemas.microsoft.com/office/drawing/2014/main" xmlns="" id="{CAC1DF54-AD17-4FBA-BE2F-637861BE3B18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62;p47">
              <a:hlinkClick r:id="rId4"/>
              <a:extLst>
                <a:ext uri="{FF2B5EF4-FFF2-40B4-BE49-F238E27FC236}">
                  <a16:creationId xmlns:a16="http://schemas.microsoft.com/office/drawing/2014/main" xmlns="" id="{141812D2-9FC8-42C6-85C5-C8EB24D7320A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763;p47">
              <a:extLst>
                <a:ext uri="{FF2B5EF4-FFF2-40B4-BE49-F238E27FC236}">
                  <a16:creationId xmlns:a16="http://schemas.microsoft.com/office/drawing/2014/main" xmlns="" id="{A06AACB6-CB4F-4AAC-ACD7-7BC8FA6A1B42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758;p47">
            <a:extLst>
              <a:ext uri="{FF2B5EF4-FFF2-40B4-BE49-F238E27FC236}">
                <a16:creationId xmlns:a16="http://schemas.microsoft.com/office/drawing/2014/main" xmlns="" id="{6293A8B1-FF46-489D-8012-44829AFCD32F}"/>
              </a:ext>
            </a:extLst>
          </p:cNvPr>
          <p:cNvGrpSpPr/>
          <p:nvPr/>
        </p:nvGrpSpPr>
        <p:grpSpPr>
          <a:xfrm>
            <a:off x="984282" y="720000"/>
            <a:ext cx="826797" cy="916404"/>
            <a:chOff x="6625350" y="1613750"/>
            <a:chExt cx="480525" cy="438400"/>
          </a:xfrm>
        </p:grpSpPr>
        <p:sp>
          <p:nvSpPr>
            <p:cNvPr id="18" name="Google Shape;759;p47">
              <a:extLst>
                <a:ext uri="{FF2B5EF4-FFF2-40B4-BE49-F238E27FC236}">
                  <a16:creationId xmlns:a16="http://schemas.microsoft.com/office/drawing/2014/main" xmlns="" id="{A9310198-2826-4AED-93F2-495042C33BBB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0;p47">
              <a:extLst>
                <a:ext uri="{FF2B5EF4-FFF2-40B4-BE49-F238E27FC236}">
                  <a16:creationId xmlns:a16="http://schemas.microsoft.com/office/drawing/2014/main" xmlns="" id="{9EF6F61B-3BC9-4B2F-9BCE-5B879607A2FF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1;p47">
              <a:extLst>
                <a:ext uri="{FF2B5EF4-FFF2-40B4-BE49-F238E27FC236}">
                  <a16:creationId xmlns:a16="http://schemas.microsoft.com/office/drawing/2014/main" xmlns="" id="{66EF1BEA-7B13-490B-8894-5326522B4DA0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2;p47">
              <a:hlinkClick r:id="rId5"/>
              <a:extLst>
                <a:ext uri="{FF2B5EF4-FFF2-40B4-BE49-F238E27FC236}">
                  <a16:creationId xmlns:a16="http://schemas.microsoft.com/office/drawing/2014/main" xmlns="" id="{CEDA70CD-35AD-4CD6-B11B-C1EC0BA53CAF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3;p47">
              <a:extLst>
                <a:ext uri="{FF2B5EF4-FFF2-40B4-BE49-F238E27FC236}">
                  <a16:creationId xmlns:a16="http://schemas.microsoft.com/office/drawing/2014/main" xmlns="" id="{16FAA822-0537-41EB-BA38-5269085E56C6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758;p47">
            <a:extLst>
              <a:ext uri="{FF2B5EF4-FFF2-40B4-BE49-F238E27FC236}">
                <a16:creationId xmlns:a16="http://schemas.microsoft.com/office/drawing/2014/main" xmlns="" id="{F146BAF5-1789-471C-A029-1138EA6B4441}"/>
              </a:ext>
            </a:extLst>
          </p:cNvPr>
          <p:cNvGrpSpPr/>
          <p:nvPr/>
        </p:nvGrpSpPr>
        <p:grpSpPr>
          <a:xfrm>
            <a:off x="4811727" y="721897"/>
            <a:ext cx="826797" cy="916404"/>
            <a:chOff x="6625350" y="1613750"/>
            <a:chExt cx="480525" cy="438400"/>
          </a:xfrm>
        </p:grpSpPr>
        <p:sp>
          <p:nvSpPr>
            <p:cNvPr id="24" name="Google Shape;759;p47">
              <a:extLst>
                <a:ext uri="{FF2B5EF4-FFF2-40B4-BE49-F238E27FC236}">
                  <a16:creationId xmlns:a16="http://schemas.microsoft.com/office/drawing/2014/main" xmlns="" id="{8566AF74-B9BA-48FE-914B-7C0F72270508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60;p47">
              <a:extLst>
                <a:ext uri="{FF2B5EF4-FFF2-40B4-BE49-F238E27FC236}">
                  <a16:creationId xmlns:a16="http://schemas.microsoft.com/office/drawing/2014/main" xmlns="" id="{A45E7709-89D9-499C-B3DC-C5614AC16297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61;p47">
              <a:extLst>
                <a:ext uri="{FF2B5EF4-FFF2-40B4-BE49-F238E27FC236}">
                  <a16:creationId xmlns:a16="http://schemas.microsoft.com/office/drawing/2014/main" xmlns="" id="{2B9CD7A9-E984-4C58-82B2-F88D157FFEA5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2;p47">
              <a:hlinkClick r:id="rId6"/>
              <a:extLst>
                <a:ext uri="{FF2B5EF4-FFF2-40B4-BE49-F238E27FC236}">
                  <a16:creationId xmlns:a16="http://schemas.microsoft.com/office/drawing/2014/main" xmlns="" id="{F8C1081E-DEB2-4524-9FB4-1052F70FB466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3;p47">
              <a:extLst>
                <a:ext uri="{FF2B5EF4-FFF2-40B4-BE49-F238E27FC236}">
                  <a16:creationId xmlns:a16="http://schemas.microsoft.com/office/drawing/2014/main" xmlns="" id="{2DFFCECD-8A7A-40F5-B793-F0F6F37F66DF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071255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800" y="2052084"/>
            <a:ext cx="5696344" cy="13822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Duración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349256"/>
            <a:ext cx="4950000" cy="12971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 existe una especificidad a este respecto, pero el pocast debería moverse entre los 20 y los 45 minutos.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5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17" name="Google Shape;758;p47">
            <a:extLst>
              <a:ext uri="{FF2B5EF4-FFF2-40B4-BE49-F238E27FC236}">
                <a16:creationId xmlns:a16="http://schemas.microsoft.com/office/drawing/2014/main" xmlns="" id="{8B22EB3E-F077-43DC-AA56-B1F63F997B7F}"/>
              </a:ext>
            </a:extLst>
          </p:cNvPr>
          <p:cNvGrpSpPr/>
          <p:nvPr/>
        </p:nvGrpSpPr>
        <p:grpSpPr>
          <a:xfrm>
            <a:off x="984282" y="720000"/>
            <a:ext cx="826797" cy="916404"/>
            <a:chOff x="6625350" y="1613750"/>
            <a:chExt cx="480525" cy="438400"/>
          </a:xfrm>
        </p:grpSpPr>
        <p:sp>
          <p:nvSpPr>
            <p:cNvPr id="18" name="Google Shape;759;p47">
              <a:extLst>
                <a:ext uri="{FF2B5EF4-FFF2-40B4-BE49-F238E27FC236}">
                  <a16:creationId xmlns:a16="http://schemas.microsoft.com/office/drawing/2014/main" xmlns="" id="{807473D1-C03B-43DA-BBE1-A920556431B9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0;p47">
              <a:extLst>
                <a:ext uri="{FF2B5EF4-FFF2-40B4-BE49-F238E27FC236}">
                  <a16:creationId xmlns:a16="http://schemas.microsoft.com/office/drawing/2014/main" xmlns="" id="{115B07BA-27D9-4711-A034-E6A94710F53D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1;p47">
              <a:extLst>
                <a:ext uri="{FF2B5EF4-FFF2-40B4-BE49-F238E27FC236}">
                  <a16:creationId xmlns:a16="http://schemas.microsoft.com/office/drawing/2014/main" xmlns="" id="{20F1B23F-E22E-4DE5-90A6-FCC4A73B7AFB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2;p47">
              <a:hlinkClick r:id="rId3"/>
              <a:extLst>
                <a:ext uri="{FF2B5EF4-FFF2-40B4-BE49-F238E27FC236}">
                  <a16:creationId xmlns:a16="http://schemas.microsoft.com/office/drawing/2014/main" xmlns="" id="{0B8DB8F3-195A-42F0-9E8A-95EEDA987B12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3;p47">
              <a:extLst>
                <a:ext uri="{FF2B5EF4-FFF2-40B4-BE49-F238E27FC236}">
                  <a16:creationId xmlns:a16="http://schemas.microsoft.com/office/drawing/2014/main" xmlns="" id="{EB6BE647-5DB2-4BBA-A95F-FC6C444F7FDF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7726886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800" y="2052084"/>
            <a:ext cx="5696344" cy="13822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Mayor libertad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349256"/>
            <a:ext cx="4950000" cy="12971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Los autores tienen la potestad de decidir sobre los contenidos / temas que proponen, y también de cómo los abordan. 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6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17" name="Google Shape;758;p47">
            <a:extLst>
              <a:ext uri="{FF2B5EF4-FFF2-40B4-BE49-F238E27FC236}">
                <a16:creationId xmlns:a16="http://schemas.microsoft.com/office/drawing/2014/main" xmlns="" id="{398F91CF-3DE6-44B8-8040-0FB9111B57AD}"/>
              </a:ext>
            </a:extLst>
          </p:cNvPr>
          <p:cNvGrpSpPr/>
          <p:nvPr/>
        </p:nvGrpSpPr>
        <p:grpSpPr>
          <a:xfrm>
            <a:off x="984282" y="720000"/>
            <a:ext cx="826797" cy="916404"/>
            <a:chOff x="6625350" y="1613750"/>
            <a:chExt cx="480525" cy="438400"/>
          </a:xfrm>
        </p:grpSpPr>
        <p:sp>
          <p:nvSpPr>
            <p:cNvPr id="18" name="Google Shape;759;p47">
              <a:extLst>
                <a:ext uri="{FF2B5EF4-FFF2-40B4-BE49-F238E27FC236}">
                  <a16:creationId xmlns:a16="http://schemas.microsoft.com/office/drawing/2014/main" xmlns="" id="{C526B483-E8C3-4DF9-BC4F-A4FAF7AC34D1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0;p47">
              <a:extLst>
                <a:ext uri="{FF2B5EF4-FFF2-40B4-BE49-F238E27FC236}">
                  <a16:creationId xmlns:a16="http://schemas.microsoft.com/office/drawing/2014/main" xmlns="" id="{5853BFBC-E7C1-4211-9290-B3C2F5B937B2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1;p47">
              <a:extLst>
                <a:ext uri="{FF2B5EF4-FFF2-40B4-BE49-F238E27FC236}">
                  <a16:creationId xmlns:a16="http://schemas.microsoft.com/office/drawing/2014/main" xmlns="" id="{42AAA97A-55C6-4C06-8C80-C2D141195E15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2;p47">
              <a:hlinkClick r:id="rId3"/>
              <a:extLst>
                <a:ext uri="{FF2B5EF4-FFF2-40B4-BE49-F238E27FC236}">
                  <a16:creationId xmlns:a16="http://schemas.microsoft.com/office/drawing/2014/main" xmlns="" id="{4690AF25-CAB2-4E19-B08B-57F9A0CE0D70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3;p47">
              <a:extLst>
                <a:ext uri="{FF2B5EF4-FFF2-40B4-BE49-F238E27FC236}">
                  <a16:creationId xmlns:a16="http://schemas.microsoft.com/office/drawing/2014/main" xmlns="" id="{5D6A63BD-0718-4735-BFAE-6982B06FCDCE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9030334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799" y="2052084"/>
            <a:ext cx="6047219" cy="13822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Escucha revolucionaria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349256"/>
            <a:ext cx="4950000" cy="12971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 la radio, una cadena propone y el oyente acepta o desecha la escucha. El podcast gira el modelo: hay algo creado para lo que quieres escuchar. 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7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28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8515" y="438502"/>
            <a:ext cx="7326969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Evolución del consumo de radio en España</a:t>
            </a:r>
            <a:endParaRPr dirty="0"/>
          </a:p>
        </p:txBody>
      </p:sp>
      <p:sp>
        <p:nvSpPr>
          <p:cNvPr id="16" name="Google Shape;155;p20">
            <a:extLst>
              <a:ext uri="{FF2B5EF4-FFF2-40B4-BE49-F238E27FC236}">
                <a16:creationId xmlns:a16="http://schemas.microsoft.com/office/drawing/2014/main" xmlns="" id="{E5423A8E-BC42-4CDC-B3DB-773CB9D8F40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6</a:t>
            </a:fld>
            <a:endParaRPr lang="en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1DA8FE4-A6B4-251D-5BC9-21D357858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8968" y="1043940"/>
            <a:ext cx="5204460" cy="30556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lecha: hacia abajo 3">
            <a:extLst>
              <a:ext uri="{FF2B5EF4-FFF2-40B4-BE49-F238E27FC236}">
                <a16:creationId xmlns:a16="http://schemas.microsoft.com/office/drawing/2014/main" xmlns="" id="{01656259-CCE1-D5AE-EC81-C03791F136F2}"/>
              </a:ext>
            </a:extLst>
          </p:cNvPr>
          <p:cNvSpPr/>
          <p:nvPr/>
        </p:nvSpPr>
        <p:spPr>
          <a:xfrm>
            <a:off x="7232088" y="1535711"/>
            <a:ext cx="692944" cy="8483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A393A9B-2AB2-01E4-0F10-B3B1DFD9699F}"/>
              </a:ext>
            </a:extLst>
          </p:cNvPr>
          <p:cNvSpPr txBox="1"/>
          <p:nvPr/>
        </p:nvSpPr>
        <p:spPr>
          <a:xfrm>
            <a:off x="7131821" y="2652312"/>
            <a:ext cx="893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Oyentes</a:t>
            </a:r>
          </a:p>
        </p:txBody>
      </p:sp>
    </p:spTree>
    <p:extLst>
      <p:ext uri="{BB962C8B-B14F-4D97-AF65-F5344CB8AC3E}">
        <p14:creationId xmlns:p14="http://schemas.microsoft.com/office/powerpoint/2010/main" xmlns="" val="5297508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799" y="2052084"/>
            <a:ext cx="6398093" cy="10951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Avances en distribución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019647"/>
            <a:ext cx="4950000" cy="1754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 hay una periodicidad concreta, sino que depende del tipo de podcast.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Distribución a través de páginas web, redes sociales y plataformas. 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8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17" name="Google Shape;758;p47">
            <a:extLst>
              <a:ext uri="{FF2B5EF4-FFF2-40B4-BE49-F238E27FC236}">
                <a16:creationId xmlns:a16="http://schemas.microsoft.com/office/drawing/2014/main" xmlns="" id="{B00E3502-15BE-48F6-835F-991A8C25A22A}"/>
              </a:ext>
            </a:extLst>
          </p:cNvPr>
          <p:cNvGrpSpPr/>
          <p:nvPr/>
        </p:nvGrpSpPr>
        <p:grpSpPr>
          <a:xfrm>
            <a:off x="984282" y="720000"/>
            <a:ext cx="826797" cy="916404"/>
            <a:chOff x="6625350" y="1613750"/>
            <a:chExt cx="480525" cy="438400"/>
          </a:xfrm>
        </p:grpSpPr>
        <p:sp>
          <p:nvSpPr>
            <p:cNvPr id="18" name="Google Shape;759;p47">
              <a:extLst>
                <a:ext uri="{FF2B5EF4-FFF2-40B4-BE49-F238E27FC236}">
                  <a16:creationId xmlns:a16="http://schemas.microsoft.com/office/drawing/2014/main" xmlns="" id="{8B438DAA-F5F5-4EE9-8958-D1341B06C97F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0;p47">
              <a:extLst>
                <a:ext uri="{FF2B5EF4-FFF2-40B4-BE49-F238E27FC236}">
                  <a16:creationId xmlns:a16="http://schemas.microsoft.com/office/drawing/2014/main" xmlns="" id="{1822C8E8-C9BC-4FFB-86D1-9F5CE6E0FA2B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1;p47">
              <a:extLst>
                <a:ext uri="{FF2B5EF4-FFF2-40B4-BE49-F238E27FC236}">
                  <a16:creationId xmlns:a16="http://schemas.microsoft.com/office/drawing/2014/main" xmlns="" id="{9EF5E0A6-0F8A-4481-ACF3-606B22C4B26B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2;p47">
              <a:hlinkClick r:id="rId3"/>
              <a:extLst>
                <a:ext uri="{FF2B5EF4-FFF2-40B4-BE49-F238E27FC236}">
                  <a16:creationId xmlns:a16="http://schemas.microsoft.com/office/drawing/2014/main" xmlns="" id="{8520611F-00A7-4ADF-9407-F700D898C92A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3;p47">
              <a:extLst>
                <a:ext uri="{FF2B5EF4-FFF2-40B4-BE49-F238E27FC236}">
                  <a16:creationId xmlns:a16="http://schemas.microsoft.com/office/drawing/2014/main" xmlns="" id="{4DCDBD58-890A-430A-B764-5129F2FF809D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8607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799" y="2052084"/>
            <a:ext cx="6398093" cy="10951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Reducción de costes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019647"/>
            <a:ext cx="4950000" cy="1754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Los proyectos “particulares” no requieren de una gran inversión y los que nacen al abrigo de cadenas de radio pueden disponer de sus recursos humanos y técnicos. 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9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95309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799" y="2571750"/>
            <a:ext cx="6398093" cy="9688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 sonora… </a:t>
            </a:r>
            <a:br>
              <a:rPr lang="en" dirty="0"/>
            </a:br>
            <a:r>
              <a:rPr lang="en" dirty="0"/>
              <a:t>y gráfica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540641"/>
            <a:ext cx="4950000" cy="12333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Equipos de creativos para promocionar productos que inviten a la escucha. 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10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17" name="Google Shape;758;p47">
            <a:extLst>
              <a:ext uri="{FF2B5EF4-FFF2-40B4-BE49-F238E27FC236}">
                <a16:creationId xmlns:a16="http://schemas.microsoft.com/office/drawing/2014/main" xmlns="" id="{875CC9B3-E152-4552-AA54-B52F63AD786D}"/>
              </a:ext>
            </a:extLst>
          </p:cNvPr>
          <p:cNvGrpSpPr/>
          <p:nvPr/>
        </p:nvGrpSpPr>
        <p:grpSpPr>
          <a:xfrm>
            <a:off x="984282" y="720000"/>
            <a:ext cx="826797" cy="916404"/>
            <a:chOff x="6625350" y="1613750"/>
            <a:chExt cx="480525" cy="438400"/>
          </a:xfrm>
        </p:grpSpPr>
        <p:sp>
          <p:nvSpPr>
            <p:cNvPr id="18" name="Google Shape;759;p47">
              <a:extLst>
                <a:ext uri="{FF2B5EF4-FFF2-40B4-BE49-F238E27FC236}">
                  <a16:creationId xmlns:a16="http://schemas.microsoft.com/office/drawing/2014/main" xmlns="" id="{7D99C7F3-3A83-49A6-A43A-7C6BB50AA3E4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0;p47">
              <a:extLst>
                <a:ext uri="{FF2B5EF4-FFF2-40B4-BE49-F238E27FC236}">
                  <a16:creationId xmlns:a16="http://schemas.microsoft.com/office/drawing/2014/main" xmlns="" id="{91C3E808-EC1A-4074-BA39-3D52BF409A76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1;p47">
              <a:extLst>
                <a:ext uri="{FF2B5EF4-FFF2-40B4-BE49-F238E27FC236}">
                  <a16:creationId xmlns:a16="http://schemas.microsoft.com/office/drawing/2014/main" xmlns="" id="{0BA15E17-4A6D-4959-80C5-FC8D06B474FB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2;p47">
              <a:hlinkClick r:id="rId3"/>
              <a:extLst>
                <a:ext uri="{FF2B5EF4-FFF2-40B4-BE49-F238E27FC236}">
                  <a16:creationId xmlns:a16="http://schemas.microsoft.com/office/drawing/2014/main" xmlns="" id="{38499D3A-D7A4-4CC8-90BC-3F5E416E0EDE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3;p47">
              <a:extLst>
                <a:ext uri="{FF2B5EF4-FFF2-40B4-BE49-F238E27FC236}">
                  <a16:creationId xmlns:a16="http://schemas.microsoft.com/office/drawing/2014/main" xmlns="" id="{FF2FE30C-259A-48A2-9455-61996A93938F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1151434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1012799" y="2571750"/>
            <a:ext cx="6398093" cy="9688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Monetización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1012800" y="3540641"/>
            <a:ext cx="4950000" cy="12333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través de la publicidad convencional y de micromecenazgo, coproducciones y </a:t>
            </a:r>
            <a:r>
              <a:rPr lang="en" i="1" dirty="0"/>
              <a:t>branded content</a:t>
            </a:r>
            <a:r>
              <a:rPr lang="en" dirty="0"/>
              <a:t>. </a:t>
            </a:r>
            <a:endParaRPr dirty="0"/>
          </a:p>
        </p:txBody>
      </p:sp>
      <p:sp>
        <p:nvSpPr>
          <p:cNvPr id="368" name="Google Shape;368;p3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11</a:t>
            </a:r>
            <a:r>
              <a:rPr lang="en" sz="9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9335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hlinkClick r:id="rId4"/>
            <a:extLst>
              <a:ext uri="{FF2B5EF4-FFF2-40B4-BE49-F238E27FC236}">
                <a16:creationId xmlns:a16="http://schemas.microsoft.com/office/drawing/2014/main" xmlns="" id="{93D16984-1300-4AAE-923B-C18F99C25393}"/>
              </a:ext>
            </a:extLst>
          </p:cNvPr>
          <p:cNvSpPr txBox="1"/>
          <p:nvPr/>
        </p:nvSpPr>
        <p:spPr>
          <a:xfrm>
            <a:off x="265814" y="244549"/>
            <a:ext cx="17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5"/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5687791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hlinkClick r:id="rId4"/>
            <a:extLst>
              <a:ext uri="{FF2B5EF4-FFF2-40B4-BE49-F238E27FC236}">
                <a16:creationId xmlns:a16="http://schemas.microsoft.com/office/drawing/2014/main" xmlns="" id="{9C5F8B8A-5EC4-473D-8F53-3EC8052BD3F5}"/>
              </a:ext>
            </a:extLst>
          </p:cNvPr>
          <p:cNvSpPr txBox="1"/>
          <p:nvPr/>
        </p:nvSpPr>
        <p:spPr>
          <a:xfrm>
            <a:off x="265814" y="244549"/>
            <a:ext cx="17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576815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434946" y="1839431"/>
            <a:ext cx="7465045" cy="2872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FFFF"/>
                </a:solidFill>
              </a:rPr>
              <a:t>ETAPAS E HITOS EN EL DESARROLLO DEL PODCAST</a:t>
            </a:r>
            <a:endParaRPr sz="5500" dirty="0">
              <a:solidFill>
                <a:srgbClr val="FFFFFF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/>
          </a:p>
        </p:txBody>
      </p:sp>
      <p:grpSp>
        <p:nvGrpSpPr>
          <p:cNvPr id="4" name="Google Shape;806;p47">
            <a:extLst>
              <a:ext uri="{FF2B5EF4-FFF2-40B4-BE49-F238E27FC236}">
                <a16:creationId xmlns:a16="http://schemas.microsoft.com/office/drawing/2014/main" xmlns="" id="{D4AD136B-AD46-4C58-8142-83FE4D434913}"/>
              </a:ext>
            </a:extLst>
          </p:cNvPr>
          <p:cNvGrpSpPr/>
          <p:nvPr/>
        </p:nvGrpSpPr>
        <p:grpSpPr>
          <a:xfrm>
            <a:off x="5091221" y="1162222"/>
            <a:ext cx="311742" cy="318161"/>
            <a:chOff x="3955900" y="2984500"/>
            <a:chExt cx="414000" cy="422525"/>
          </a:xfrm>
        </p:grpSpPr>
        <p:sp>
          <p:nvSpPr>
            <p:cNvPr id="5" name="Google Shape;807;p47">
              <a:extLst>
                <a:ext uri="{FF2B5EF4-FFF2-40B4-BE49-F238E27FC236}">
                  <a16:creationId xmlns:a16="http://schemas.microsoft.com/office/drawing/2014/main" xmlns="" id="{D879D559-CFC8-4F66-AD92-8CEF212EAD4C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9;p47">
              <a:extLst>
                <a:ext uri="{FF2B5EF4-FFF2-40B4-BE49-F238E27FC236}">
                  <a16:creationId xmlns:a16="http://schemas.microsoft.com/office/drawing/2014/main" xmlns="" id="{304DA61C-2FCD-4A11-83F5-437E70FCF425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CD46F63-BFCA-4DDB-A4CA-D0D8DC10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58" y="55262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4842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/>
          </a:p>
        </p:txBody>
      </p:sp>
      <p:sp>
        <p:nvSpPr>
          <p:cNvPr id="377" name="Google Shape;377;p38"/>
          <p:cNvSpPr/>
          <p:nvPr/>
        </p:nvSpPr>
        <p:spPr>
          <a:xfrm>
            <a:off x="5713790" y="1979501"/>
            <a:ext cx="2994409" cy="1195486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  2019</a:t>
            </a:r>
            <a:endParaRPr sz="2000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79" name="Google Shape;379;p38"/>
          <p:cNvSpPr/>
          <p:nvPr/>
        </p:nvSpPr>
        <p:spPr>
          <a:xfrm>
            <a:off x="3291535" y="1980670"/>
            <a:ext cx="2835408" cy="1195486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 2014 </a:t>
            </a:r>
            <a:endParaRPr sz="2000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6" name="Google Shape;386;p38"/>
          <p:cNvSpPr/>
          <p:nvPr/>
        </p:nvSpPr>
        <p:spPr>
          <a:xfrm>
            <a:off x="577485" y="1979501"/>
            <a:ext cx="3112775" cy="1195486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2004</a:t>
            </a:r>
            <a:endParaRPr sz="2000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388" name="Google Shape;388;p38"/>
          <p:cNvCxnSpPr>
            <a:cxnSpLocks/>
          </p:cNvCxnSpPr>
          <p:nvPr/>
        </p:nvCxnSpPr>
        <p:spPr>
          <a:xfrm flipV="1">
            <a:off x="855464" y="1722783"/>
            <a:ext cx="3508" cy="70101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9" name="Google Shape;389;p38"/>
          <p:cNvSpPr txBox="1"/>
          <p:nvPr/>
        </p:nvSpPr>
        <p:spPr>
          <a:xfrm>
            <a:off x="896554" y="1137892"/>
            <a:ext cx="1178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2004 Nace el concepto de podcast y los primeros casos</a:t>
            </a:r>
            <a:endParaRPr sz="9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392" name="Google Shape;392;p38"/>
          <p:cNvCxnSpPr/>
          <p:nvPr/>
        </p:nvCxnSpPr>
        <p:spPr>
          <a:xfrm rot="10800000">
            <a:off x="3626679" y="1781775"/>
            <a:ext cx="0" cy="4443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3" name="Google Shape;393;p38"/>
          <p:cNvSpPr txBox="1"/>
          <p:nvPr/>
        </p:nvSpPr>
        <p:spPr>
          <a:xfrm>
            <a:off x="3291535" y="1247283"/>
            <a:ext cx="1178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2014 Lanzamiento de “Serial”, el podcast más exitoso de la historia.	</a:t>
            </a:r>
            <a:endParaRPr sz="9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398" name="Google Shape;398;p38"/>
          <p:cNvCxnSpPr/>
          <p:nvPr/>
        </p:nvCxnSpPr>
        <p:spPr>
          <a:xfrm rot="10800000">
            <a:off x="6958032" y="2736143"/>
            <a:ext cx="0" cy="444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9" name="Google Shape;399;p38"/>
          <p:cNvSpPr txBox="1"/>
          <p:nvPr/>
        </p:nvSpPr>
        <p:spPr>
          <a:xfrm>
            <a:off x="6472306" y="1280102"/>
            <a:ext cx="1178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2019 Arranca la era del “Big podcasting” con la entrada en el negocio de Spotify, Apple, Google…</a:t>
            </a:r>
            <a:endParaRPr sz="9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402" name="Google Shape;402;p38"/>
          <p:cNvCxnSpPr>
            <a:cxnSpLocks/>
            <a:stCxn id="403" idx="0"/>
          </p:cNvCxnSpPr>
          <p:nvPr/>
        </p:nvCxnSpPr>
        <p:spPr>
          <a:xfrm flipV="1">
            <a:off x="2734813" y="2730849"/>
            <a:ext cx="1" cy="627826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3" name="Google Shape;403;p38"/>
          <p:cNvSpPr txBox="1"/>
          <p:nvPr/>
        </p:nvSpPr>
        <p:spPr>
          <a:xfrm>
            <a:off x="2145463" y="3358675"/>
            <a:ext cx="1178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2012 Algunos programas de la radio pública de USA pasan a ser podcast</a:t>
            </a:r>
            <a:endParaRPr sz="9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404" name="Google Shape;404;p38"/>
          <p:cNvCxnSpPr/>
          <p:nvPr/>
        </p:nvCxnSpPr>
        <p:spPr>
          <a:xfrm rot="10800000">
            <a:off x="4533235" y="2860373"/>
            <a:ext cx="0" cy="4443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5" name="Google Shape;405;p38"/>
          <p:cNvSpPr txBox="1"/>
          <p:nvPr/>
        </p:nvSpPr>
        <p:spPr>
          <a:xfrm>
            <a:off x="3932445" y="3345690"/>
            <a:ext cx="1178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2016 Nace Podium Podcast, la primera plataforma de podcast de España</a:t>
            </a:r>
            <a:endParaRPr sz="9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408" name="Google Shape;408;p38"/>
          <p:cNvCxnSpPr>
            <a:cxnSpLocks/>
          </p:cNvCxnSpPr>
          <p:nvPr/>
        </p:nvCxnSpPr>
        <p:spPr>
          <a:xfrm flipV="1">
            <a:off x="6472306" y="2730849"/>
            <a:ext cx="0" cy="533300"/>
          </a:xfrm>
          <a:prstGeom prst="straightConnector1">
            <a:avLst/>
          </a:prstGeom>
          <a:noFill/>
          <a:ln w="9525" cap="flat" cmpd="sng">
            <a:solidFill>
              <a:schemeClr val="accent1">
                <a:lumMod val="95000"/>
                <a:lumOff val="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9" name="Google Shape;409;p38"/>
          <p:cNvSpPr txBox="1"/>
          <p:nvPr/>
        </p:nvSpPr>
        <p:spPr>
          <a:xfrm>
            <a:off x="6291242" y="3312830"/>
            <a:ext cx="1178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2019 Nace Podium Studios, la productora de audio del Grupo Prisa. </a:t>
            </a:r>
            <a:endParaRPr sz="9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" name="Google Shape;393;p38">
            <a:extLst>
              <a:ext uri="{FF2B5EF4-FFF2-40B4-BE49-F238E27FC236}">
                <a16:creationId xmlns:a16="http://schemas.microsoft.com/office/drawing/2014/main" xmlns="" id="{7B62B96B-34AB-4F34-8163-91562114BF93}"/>
              </a:ext>
            </a:extLst>
          </p:cNvPr>
          <p:cNvSpPr txBox="1"/>
          <p:nvPr/>
        </p:nvSpPr>
        <p:spPr>
          <a:xfrm>
            <a:off x="4702024" y="1222859"/>
            <a:ext cx="1178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2017 The New York Times lanza “The Daily”, el podcast de noticia más escuchado.	</a:t>
            </a:r>
            <a:endParaRPr sz="9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47" name="Google Shape;404;p38">
            <a:extLst>
              <a:ext uri="{FF2B5EF4-FFF2-40B4-BE49-F238E27FC236}">
                <a16:creationId xmlns:a16="http://schemas.microsoft.com/office/drawing/2014/main" xmlns="" id="{FBD5FBE5-234E-4DAF-830E-ECB6E930EC01}"/>
              </a:ext>
            </a:extLst>
          </p:cNvPr>
          <p:cNvCxnSpPr>
            <a:cxnSpLocks/>
          </p:cNvCxnSpPr>
          <p:nvPr/>
        </p:nvCxnSpPr>
        <p:spPr>
          <a:xfrm flipV="1">
            <a:off x="5064476" y="1781775"/>
            <a:ext cx="0" cy="572659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9" name="Google Shape;404;p38">
            <a:extLst>
              <a:ext uri="{FF2B5EF4-FFF2-40B4-BE49-F238E27FC236}">
                <a16:creationId xmlns:a16="http://schemas.microsoft.com/office/drawing/2014/main" xmlns="" id="{ACF7EB85-B91F-408B-AC81-1CA457CB0D6D}"/>
              </a:ext>
            </a:extLst>
          </p:cNvPr>
          <p:cNvCxnSpPr>
            <a:cxnSpLocks/>
          </p:cNvCxnSpPr>
          <p:nvPr/>
        </p:nvCxnSpPr>
        <p:spPr>
          <a:xfrm flipV="1">
            <a:off x="6346333" y="1698359"/>
            <a:ext cx="0" cy="611291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xmlns="" val="36187995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>
            <a:hlinkClick r:id="rId3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4380075" y="636957"/>
            <a:ext cx="4368876" cy="388185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57262" y="514759"/>
            <a:ext cx="3337200" cy="733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2004</a:t>
            </a:r>
            <a:endParaRPr sz="3000" dirty="0"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716749" y="1329070"/>
            <a:ext cx="3451213" cy="3181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/>
              <a:t>Aparecen los primeros podcast en Estados Unidos y surge el concepto de “podcast”, que se universaliza rápidamente.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Apenas cuatro meses después del primer podcast del mundo, nace el primero en España: “Comunicando”.</a:t>
            </a:r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68</a:t>
            </a:fld>
            <a:endParaRPr/>
          </a:p>
        </p:txBody>
      </p:sp>
      <p:cxnSp>
        <p:nvCxnSpPr>
          <p:cNvPr id="3" name="Conector: angular 2">
            <a:extLst>
              <a:ext uri="{FF2B5EF4-FFF2-40B4-BE49-F238E27FC236}">
                <a16:creationId xmlns:a16="http://schemas.microsoft.com/office/drawing/2014/main" xmlns="" id="{51C34DF5-0306-41AD-A5FA-D1523CC9DA73}"/>
              </a:ext>
            </a:extLst>
          </p:cNvPr>
          <p:cNvCxnSpPr/>
          <p:nvPr/>
        </p:nvCxnSpPr>
        <p:spPr>
          <a:xfrm rot="16200000" flipH="1">
            <a:off x="1870665" y="2572414"/>
            <a:ext cx="628650" cy="62732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157473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>
            <a:hlinkClick r:id="rId3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4013198" y="774703"/>
            <a:ext cx="4695001" cy="359409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57262" y="514759"/>
            <a:ext cx="3337200" cy="733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2014</a:t>
            </a:r>
            <a:endParaRPr sz="3000" dirty="0"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716750" y="1248309"/>
            <a:ext cx="3337200" cy="3262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/>
              <a:t>Se lanza “Serial”, un podcast de periodismo de investigación elaborado por la periodista Sarah Koenig. Suma más de 350 millones de descargas.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Lanza un género que ha sido muy bien recibido por el público en todo el mundo.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Se “profesionaliza” el podcast. </a:t>
            </a:r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69</a:t>
            </a:fld>
            <a:endParaRPr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xmlns="" id="{C274075B-6176-4919-BC6F-CE634CD6D82F}"/>
              </a:ext>
            </a:extLst>
          </p:cNvPr>
          <p:cNvCxnSpPr/>
          <p:nvPr/>
        </p:nvCxnSpPr>
        <p:spPr>
          <a:xfrm rot="16200000" flipH="1">
            <a:off x="1870665" y="2572414"/>
            <a:ext cx="628650" cy="62732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0032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8515" y="438502"/>
            <a:ext cx="7326969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Evolución del consumo de radio en España</a:t>
            </a:r>
            <a:endParaRPr dirty="0"/>
          </a:p>
        </p:txBody>
      </p:sp>
      <p:sp>
        <p:nvSpPr>
          <p:cNvPr id="16" name="Google Shape;155;p20">
            <a:extLst>
              <a:ext uri="{FF2B5EF4-FFF2-40B4-BE49-F238E27FC236}">
                <a16:creationId xmlns:a16="http://schemas.microsoft.com/office/drawing/2014/main" xmlns="" id="{E5423A8E-BC42-4CDC-B3DB-773CB9D8F40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7</a:t>
            </a:fld>
            <a:endParaRPr lang="en" b="1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xmlns="" id="{802FC3BA-E5AE-BDC5-E20F-B8142EEBE571}"/>
              </a:ext>
            </a:extLst>
          </p:cNvPr>
          <p:cNvSpPr/>
          <p:nvPr/>
        </p:nvSpPr>
        <p:spPr>
          <a:xfrm>
            <a:off x="7383065" y="1723364"/>
            <a:ext cx="692944" cy="8483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88D56CC-5568-0F75-4FBF-2F74C78EC658}"/>
              </a:ext>
            </a:extLst>
          </p:cNvPr>
          <p:cNvSpPr txBox="1"/>
          <p:nvPr/>
        </p:nvSpPr>
        <p:spPr>
          <a:xfrm>
            <a:off x="7168752" y="2670890"/>
            <a:ext cx="1121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Tiempo de escucha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3ED5449-B4F6-AB69-2A40-A512C63CE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175" y="1043940"/>
            <a:ext cx="5204460" cy="3055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953560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>
            <a:hlinkClick r:id="rId3"/>
          </p:cNvPr>
          <p:cNvPicPr preferRelativeResize="0">
            <a:picLocks/>
          </p:cNvPicPr>
          <p:nvPr/>
        </p:nvPicPr>
        <p:blipFill>
          <a:blip r:embed="rId4"/>
          <a:srcRect/>
          <a:stretch/>
        </p:blipFill>
        <p:spPr>
          <a:xfrm>
            <a:off x="4339323" y="598766"/>
            <a:ext cx="4368876" cy="391195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57262" y="514759"/>
            <a:ext cx="3337200" cy="733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2016</a:t>
            </a:r>
            <a:endParaRPr sz="3000" dirty="0"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716750" y="1248309"/>
            <a:ext cx="3337200" cy="3262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/>
              <a:t>El Grupo PRISA (recordamos, el más fuerte en España y con presencia en Hispanoamérica) lanza “Podium Podcast”.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/>
              <a:t>Rápido crecimiento gracias al soporte de la </a:t>
            </a:r>
            <a:r>
              <a:rPr lang="en" sz="1400" i="1" dirty="0"/>
              <a:t>Cadena Ser</a:t>
            </a:r>
            <a:r>
              <a:rPr lang="en" sz="1400" dirty="0"/>
              <a:t>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/>
              <a:t>¿Y sus competidores?  </a:t>
            </a:r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70</a:t>
            </a:fld>
            <a:endParaRPr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xmlns="" id="{DDEA8B81-5C6E-48E8-853C-70F0894A46FF}"/>
              </a:ext>
            </a:extLst>
          </p:cNvPr>
          <p:cNvCxnSpPr/>
          <p:nvPr/>
        </p:nvCxnSpPr>
        <p:spPr>
          <a:xfrm rot="16200000" flipH="1">
            <a:off x="1870665" y="2572414"/>
            <a:ext cx="628650" cy="62732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61480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>
            <a:hlinkClick r:id="rId3"/>
          </p:cNvPr>
          <p:cNvPicPr preferRelativeResize="0">
            <a:picLocks/>
          </p:cNvPicPr>
          <p:nvPr/>
        </p:nvPicPr>
        <p:blipFill>
          <a:blip r:embed="rId4"/>
          <a:srcRect/>
          <a:stretch/>
        </p:blipFill>
        <p:spPr>
          <a:xfrm>
            <a:off x="4473133" y="473491"/>
            <a:ext cx="4234933" cy="419651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57262" y="514759"/>
            <a:ext cx="3337200" cy="733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2019</a:t>
            </a:r>
            <a:endParaRPr sz="3000" dirty="0"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716750" y="1248309"/>
            <a:ext cx="3337200" cy="3262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/>
              <a:t>Spotify, líder en servicios mundiales de música en streaming, compra por más de 230 millones de dólares algunos de los principales negocios en torno al podcasting.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/>
              <a:t>Comienza la era del “Big podcasting” y la tendencia a la “plataformización”. </a:t>
            </a:r>
            <a:endParaRPr sz="1400" dirty="0"/>
          </a:p>
        </p:txBody>
      </p:sp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xmlns="" id="{45432B65-BDC8-4F84-A1C3-10F3A1C9860E}"/>
              </a:ext>
            </a:extLst>
          </p:cNvPr>
          <p:cNvCxnSpPr/>
          <p:nvPr/>
        </p:nvCxnSpPr>
        <p:spPr>
          <a:xfrm rot="16200000" flipH="1">
            <a:off x="1911537" y="2880182"/>
            <a:ext cx="628650" cy="62732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65259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57261" y="727411"/>
            <a:ext cx="3915871" cy="733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2022</a:t>
            </a:r>
            <a:endParaRPr sz="3000" dirty="0"/>
          </a:p>
        </p:txBody>
      </p:sp>
      <p:pic>
        <p:nvPicPr>
          <p:cNvPr id="7" name="Google Shape;541;p44">
            <a:hlinkClick r:id="rId3"/>
            <a:extLst>
              <a:ext uri="{FF2B5EF4-FFF2-40B4-BE49-F238E27FC236}">
                <a16:creationId xmlns:a16="http://schemas.microsoft.com/office/drawing/2014/main" xmlns="" id="{9B03160C-891A-4E93-B65B-D96FC6DC745F}"/>
              </a:ext>
            </a:extLst>
          </p:cNvPr>
          <p:cNvPicPr preferRelativeResize="0"/>
          <p:nvPr/>
        </p:nvPicPr>
        <p:blipFill rotWithShape="1">
          <a:blip r:embed="rId4"/>
          <a:srcRect l="-5000" t="-12430" r="5000" b="12430"/>
          <a:stretch/>
        </p:blipFill>
        <p:spPr>
          <a:xfrm>
            <a:off x="893804" y="1708547"/>
            <a:ext cx="1440000" cy="144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Google Shape;542;p44">
            <a:extLst>
              <a:ext uri="{FF2B5EF4-FFF2-40B4-BE49-F238E27FC236}">
                <a16:creationId xmlns:a16="http://schemas.microsoft.com/office/drawing/2014/main" xmlns="" id="{0176E13B-D8F0-4F72-93F3-C15E01F4BF8B}"/>
              </a:ext>
            </a:extLst>
          </p:cNvPr>
          <p:cNvSpPr txBox="1"/>
          <p:nvPr/>
        </p:nvSpPr>
        <p:spPr>
          <a:xfrm>
            <a:off x="898692" y="3283022"/>
            <a:ext cx="14481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The</a:t>
            </a:r>
            <a:r>
              <a:rPr lang="es-ES" sz="12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s-ES" sz="1200" b="1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Daily</a:t>
            </a:r>
            <a:endParaRPr sz="8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El podcast informativo de referencia en todo el mundo, la apuesta sonora del New York Times. 300.000 euros de beneficio al mes para la empresa. </a:t>
            </a:r>
            <a:endParaRPr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Google Shape;543;p44">
            <a:hlinkClick r:id="rId5"/>
            <a:extLst>
              <a:ext uri="{FF2B5EF4-FFF2-40B4-BE49-F238E27FC236}">
                <a16:creationId xmlns:a16="http://schemas.microsoft.com/office/drawing/2014/main" xmlns="" id="{20420E63-F3E1-44FB-BB44-2DEB0D98919C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2819039" y="1708547"/>
            <a:ext cx="1448100" cy="144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" name="Google Shape;544;p44">
            <a:extLst>
              <a:ext uri="{FF2B5EF4-FFF2-40B4-BE49-F238E27FC236}">
                <a16:creationId xmlns:a16="http://schemas.microsoft.com/office/drawing/2014/main" xmlns="" id="{1D1E5BCD-C2A5-4614-A71C-C3C4EA34F7FB}"/>
              </a:ext>
            </a:extLst>
          </p:cNvPr>
          <p:cNvSpPr txBox="1"/>
          <p:nvPr/>
        </p:nvSpPr>
        <p:spPr>
          <a:xfrm>
            <a:off x="2823926" y="3283022"/>
            <a:ext cx="14481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Post </a:t>
            </a:r>
            <a:r>
              <a:rPr lang="es-ES" sz="1200" b="1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reports</a:t>
            </a:r>
            <a:endParaRPr sz="8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La respuesta del Washington Post en formato podcast. Cuenta las noticias del día, pero por la tarde en lugar de por la mañana.  Tiene versión en español.</a:t>
            </a:r>
            <a:endParaRPr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" name="Google Shape;545;p44">
            <a:hlinkClick r:id="rId7"/>
            <a:extLst>
              <a:ext uri="{FF2B5EF4-FFF2-40B4-BE49-F238E27FC236}">
                <a16:creationId xmlns:a16="http://schemas.microsoft.com/office/drawing/2014/main" xmlns="" id="{FB0CD1FB-97C8-4E8F-BA97-BD553BA783FD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4744273" y="1708547"/>
            <a:ext cx="1448100" cy="144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Google Shape;546;p44">
            <a:extLst>
              <a:ext uri="{FF2B5EF4-FFF2-40B4-BE49-F238E27FC236}">
                <a16:creationId xmlns:a16="http://schemas.microsoft.com/office/drawing/2014/main" xmlns="" id="{01558673-F705-4E2C-AB87-C5830FC534E7}"/>
              </a:ext>
            </a:extLst>
          </p:cNvPr>
          <p:cNvSpPr txBox="1"/>
          <p:nvPr/>
        </p:nvSpPr>
        <p:spPr>
          <a:xfrm>
            <a:off x="4749160" y="3283022"/>
            <a:ext cx="14481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La </a:t>
            </a:r>
            <a:r>
              <a:rPr lang="es-ES" sz="1200" b="1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escóbula</a:t>
            </a:r>
            <a:r>
              <a:rPr lang="es-ES" sz="12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de la brújula</a:t>
            </a:r>
            <a:endParaRPr sz="8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Un podcast dedicado a la Historia, las leyendas y las tradiciones en el que e abordan algunos de los temas más fascinantes de la Historia.</a:t>
            </a:r>
            <a:endParaRPr dirty="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3" name="Google Shape;547;p44">
            <a:hlinkClick r:id="rId9"/>
            <a:extLst>
              <a:ext uri="{FF2B5EF4-FFF2-40B4-BE49-F238E27FC236}">
                <a16:creationId xmlns:a16="http://schemas.microsoft.com/office/drawing/2014/main" xmlns="" id="{A9C1B63B-CD31-4D76-9778-88C11E508391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6669508" y="1708547"/>
            <a:ext cx="1448100" cy="144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Google Shape;548;p44">
            <a:extLst>
              <a:ext uri="{FF2B5EF4-FFF2-40B4-BE49-F238E27FC236}">
                <a16:creationId xmlns:a16="http://schemas.microsoft.com/office/drawing/2014/main" xmlns="" id="{76D90423-4247-4DD5-A45C-127C1A5C3E91}"/>
              </a:ext>
            </a:extLst>
          </p:cNvPr>
          <p:cNvSpPr txBox="1"/>
          <p:nvPr/>
        </p:nvSpPr>
        <p:spPr>
          <a:xfrm>
            <a:off x="6674394" y="3283022"/>
            <a:ext cx="14481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Lo que tú digas</a:t>
            </a:r>
            <a:endParaRPr sz="800" dirty="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Charlas con diferentes personas (cómicos, científicos, </a:t>
            </a:r>
            <a:r>
              <a:rPr lang="es-ES" sz="900" dirty="0" err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depotistas</a:t>
            </a:r>
            <a:r>
              <a:rPr lang="es-ES" sz="900" dirty="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…) sobre coas de la vida. Sin cortes, sin ediciones. El placer de la conversación.</a:t>
            </a:r>
            <a:endParaRPr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5557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57;p41">
            <a:extLst>
              <a:ext uri="{FF2B5EF4-FFF2-40B4-BE49-F238E27FC236}">
                <a16:creationId xmlns:a16="http://schemas.microsoft.com/office/drawing/2014/main" xmlns="" id="{04C27093-14C5-41C1-816B-5E4ED357751B}"/>
              </a:ext>
            </a:extLst>
          </p:cNvPr>
          <p:cNvSpPr/>
          <p:nvPr/>
        </p:nvSpPr>
        <p:spPr>
          <a:xfrm>
            <a:off x="4256293" y="2940787"/>
            <a:ext cx="4247306" cy="132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MODELO</a:t>
            </a:r>
            <a:endParaRPr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Encontrar los modelos de medición de audiencias justos que le permitan competir con otros soportes comunicativos. </a:t>
            </a: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5" name="Google Shape;455;p4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73</a:t>
            </a:fld>
            <a:endParaRPr/>
          </a:p>
        </p:txBody>
      </p:sp>
      <p:sp>
        <p:nvSpPr>
          <p:cNvPr id="456" name="Google Shape;456;p41"/>
          <p:cNvSpPr/>
          <p:nvPr/>
        </p:nvSpPr>
        <p:spPr>
          <a:xfrm>
            <a:off x="649186" y="1615388"/>
            <a:ext cx="4006352" cy="132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REFORZAR</a:t>
            </a:r>
          </a:p>
          <a:p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Los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aspectos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en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los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que ha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venido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trabajando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bien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desde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sus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orígenes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7" name="Google Shape;457;p41"/>
          <p:cNvSpPr/>
          <p:nvPr/>
        </p:nvSpPr>
        <p:spPr>
          <a:xfrm>
            <a:off x="4242097" y="1287703"/>
            <a:ext cx="4247306" cy="132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AFIANZAR</a:t>
            </a:r>
            <a:endParaRPr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Unos mecanismos de distribución y negocio que no beneficien a las grandes empresas y limiten las posibilidades de las pequeñas</a:t>
            </a: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8" name="Google Shape;458;p41"/>
          <p:cNvSpPr/>
          <p:nvPr/>
        </p:nvSpPr>
        <p:spPr>
          <a:xfrm>
            <a:off x="723697" y="4236757"/>
            <a:ext cx="4006352" cy="41071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EXTENDERSE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Tanto a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más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audiencias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como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a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más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medios</a:t>
            </a:r>
            <a:r>
              <a:rPr lang="en-US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comunicación</a:t>
            </a:r>
            <a:endParaRPr lang="en-US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0" name="Google Shape;460;p41"/>
          <p:cNvSpPr/>
          <p:nvPr/>
        </p:nvSpPr>
        <p:spPr>
          <a:xfrm>
            <a:off x="3485499" y="1782906"/>
            <a:ext cx="2021700" cy="20217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1"/>
          <p:cNvSpPr/>
          <p:nvPr/>
        </p:nvSpPr>
        <p:spPr>
          <a:xfrm rot="5400000">
            <a:off x="3631390" y="1782906"/>
            <a:ext cx="2021700" cy="20217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2" name="Google Shape;462;p41"/>
          <p:cNvSpPr/>
          <p:nvPr/>
        </p:nvSpPr>
        <p:spPr>
          <a:xfrm rot="10800000">
            <a:off x="3631390" y="1929937"/>
            <a:ext cx="2021700" cy="20217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3" name="Google Shape;463;p41"/>
          <p:cNvSpPr/>
          <p:nvPr/>
        </p:nvSpPr>
        <p:spPr>
          <a:xfrm rot="-5400000">
            <a:off x="3485499" y="1929937"/>
            <a:ext cx="2021700" cy="20217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4" name="Google Shape;464;p41"/>
          <p:cNvSpPr/>
          <p:nvPr/>
        </p:nvSpPr>
        <p:spPr>
          <a:xfrm>
            <a:off x="3950974" y="2204645"/>
            <a:ext cx="309969" cy="3512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i="0" dirty="0">
                <a:ln>
                  <a:noFill/>
                </a:ln>
                <a:solidFill>
                  <a:schemeClr val="tx1"/>
                </a:solidFill>
                <a:latin typeface="Work Sans"/>
              </a:rPr>
              <a:t>R</a:t>
            </a:r>
            <a:endParaRPr b="1" i="0" dirty="0">
              <a:ln>
                <a:noFill/>
              </a:ln>
              <a:solidFill>
                <a:schemeClr val="tx1"/>
              </a:solidFill>
              <a:latin typeface="Work Sans"/>
            </a:endParaRPr>
          </a:p>
        </p:txBody>
      </p:sp>
      <p:sp>
        <p:nvSpPr>
          <p:cNvPr id="465" name="Google Shape;465;p41"/>
          <p:cNvSpPr/>
          <p:nvPr/>
        </p:nvSpPr>
        <p:spPr>
          <a:xfrm>
            <a:off x="4800511" y="2211102"/>
            <a:ext cx="504733" cy="34095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dirty="0">
                <a:solidFill>
                  <a:schemeClr val="tx1"/>
                </a:solidFill>
                <a:latin typeface="Work Sans"/>
              </a:rPr>
              <a:t>A</a:t>
            </a:r>
            <a:endParaRPr b="1" i="0" dirty="0">
              <a:ln>
                <a:noFill/>
              </a:ln>
              <a:solidFill>
                <a:schemeClr val="tx1"/>
              </a:solidFill>
              <a:latin typeface="Work Sans"/>
            </a:endParaRPr>
          </a:p>
        </p:txBody>
      </p:sp>
      <p:sp>
        <p:nvSpPr>
          <p:cNvPr id="466" name="Google Shape;466;p41"/>
          <p:cNvSpPr/>
          <p:nvPr/>
        </p:nvSpPr>
        <p:spPr>
          <a:xfrm>
            <a:off x="3922044" y="3130095"/>
            <a:ext cx="334250" cy="3512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tx1"/>
              </a:solidFill>
              <a:latin typeface="Work Sans"/>
            </a:endParaRPr>
          </a:p>
        </p:txBody>
      </p:sp>
      <p:sp>
        <p:nvSpPr>
          <p:cNvPr id="468" name="Google Shape;468;p41"/>
          <p:cNvSpPr txBox="1">
            <a:spLocks noGrp="1"/>
          </p:cNvSpPr>
          <p:nvPr>
            <p:ph type="title"/>
          </p:nvPr>
        </p:nvSpPr>
        <p:spPr>
          <a:xfrm>
            <a:off x="382773" y="563526"/>
            <a:ext cx="8325426" cy="6631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/>
              <a:t>2023, 2024, 2030… ¿Qué hacer?</a:t>
            </a:r>
            <a:endParaRPr sz="3800" dirty="0"/>
          </a:p>
        </p:txBody>
      </p:sp>
      <p:sp>
        <p:nvSpPr>
          <p:cNvPr id="17" name="Google Shape;466;p41">
            <a:extLst>
              <a:ext uri="{FF2B5EF4-FFF2-40B4-BE49-F238E27FC236}">
                <a16:creationId xmlns:a16="http://schemas.microsoft.com/office/drawing/2014/main" xmlns="" id="{E2695C90-9225-4AFB-9B5B-E10D33E4B9FA}"/>
              </a:ext>
            </a:extLst>
          </p:cNvPr>
          <p:cNvSpPr/>
          <p:nvPr/>
        </p:nvSpPr>
        <p:spPr>
          <a:xfrm>
            <a:off x="4887708" y="3130095"/>
            <a:ext cx="334249" cy="3512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dirty="0">
                <a:solidFill>
                  <a:schemeClr val="tx1"/>
                </a:solidFill>
                <a:latin typeface="Work Sans"/>
              </a:rPr>
              <a:t>M</a:t>
            </a:r>
            <a:endParaRPr b="1" i="0" dirty="0">
              <a:ln>
                <a:noFill/>
              </a:ln>
              <a:solidFill>
                <a:schemeClr val="tx1"/>
              </a:solidFill>
              <a:latin typeface="Work Sans"/>
            </a:endParaRPr>
          </a:p>
        </p:txBody>
      </p:sp>
      <p:sp>
        <p:nvSpPr>
          <p:cNvPr id="16" name="Google Shape;466;p41">
            <a:extLst>
              <a:ext uri="{FF2B5EF4-FFF2-40B4-BE49-F238E27FC236}">
                <a16:creationId xmlns:a16="http://schemas.microsoft.com/office/drawing/2014/main" xmlns="" id="{AE057F33-7A77-43CA-B9A6-47AFCFEBF2AC}"/>
              </a:ext>
            </a:extLst>
          </p:cNvPr>
          <p:cNvSpPr/>
          <p:nvPr/>
        </p:nvSpPr>
        <p:spPr>
          <a:xfrm>
            <a:off x="3922044" y="3123977"/>
            <a:ext cx="334249" cy="3512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i="0" dirty="0">
                <a:ln>
                  <a:noFill/>
                </a:ln>
                <a:solidFill>
                  <a:schemeClr val="tx1"/>
                </a:solidFill>
                <a:latin typeface="Work Sans"/>
              </a:rPr>
              <a:t>E</a:t>
            </a:r>
            <a:endParaRPr b="1" i="0" dirty="0">
              <a:ln>
                <a:noFill/>
              </a:ln>
              <a:solidFill>
                <a:schemeClr val="tx1"/>
              </a:solidFill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8231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>
            <a:spLocks noGrp="1"/>
          </p:cNvSpPr>
          <p:nvPr>
            <p:ph type="ctrTitle" idx="4294967295"/>
          </p:nvPr>
        </p:nvSpPr>
        <p:spPr>
          <a:xfrm>
            <a:off x="685800" y="1811950"/>
            <a:ext cx="4286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Grazie!</a:t>
            </a:r>
            <a:endParaRPr sz="7200" dirty="0"/>
          </a:p>
        </p:txBody>
      </p:sp>
      <p:sp>
        <p:nvSpPr>
          <p:cNvPr id="340" name="Google Shape;340;p34"/>
          <p:cNvSpPr txBox="1">
            <a:spLocks noGrp="1"/>
          </p:cNvSpPr>
          <p:nvPr>
            <p:ph type="subTitle" idx="4294967295"/>
          </p:nvPr>
        </p:nvSpPr>
        <p:spPr>
          <a:xfrm>
            <a:off x="685800" y="2491573"/>
            <a:ext cx="4286100" cy="20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Podéis encontrarme en: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lang="en" dirty="0">
                <a:hlinkClick r:id="rId3"/>
              </a:rPr>
              <a:t>jdesola@unizar.es</a:t>
            </a:r>
            <a:r>
              <a:rPr lang="en" dirty="0"/>
              <a:t> </a:t>
            </a:r>
            <a:endParaRPr dirty="0"/>
          </a:p>
        </p:txBody>
      </p:sp>
      <p:sp>
        <p:nvSpPr>
          <p:cNvPr id="341" name="Google Shape;341;p34"/>
          <p:cNvSpPr/>
          <p:nvPr/>
        </p:nvSpPr>
        <p:spPr>
          <a:xfrm>
            <a:off x="6543431" y="805362"/>
            <a:ext cx="1752310" cy="1752310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74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80;p23">
            <a:extLst>
              <a:ext uri="{FF2B5EF4-FFF2-40B4-BE49-F238E27FC236}">
                <a16:creationId xmlns:a16="http://schemas.microsoft.com/office/drawing/2014/main" xmlns="" id="{C6ED0162-A486-4F6F-8240-EB9B664E0B77}"/>
              </a:ext>
            </a:extLst>
          </p:cNvPr>
          <p:cNvSpPr/>
          <p:nvPr/>
        </p:nvSpPr>
        <p:spPr>
          <a:xfrm>
            <a:off x="7156285" y="2638644"/>
            <a:ext cx="994519" cy="753726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Work Sans Regular"/>
                <a:ea typeface="Work Sans Regular"/>
                <a:cs typeface="Work Sans Regular"/>
                <a:sym typeface="Work Sans Regular"/>
              </a:rPr>
              <a:t>Informativa</a:t>
            </a:r>
            <a:endParaRPr sz="700" dirty="0">
              <a:latin typeface="Work Sans Regular"/>
              <a:ea typeface="Work Sans Regular"/>
              <a:cs typeface="Work Sans Regular"/>
              <a:sym typeface="Work Sans Regular"/>
            </a:endParaRPr>
          </a:p>
        </p:txBody>
      </p:sp>
      <p:sp>
        <p:nvSpPr>
          <p:cNvPr id="223" name="Google Shape;223;p26"/>
          <p:cNvSpPr txBox="1">
            <a:spLocks noGrp="1"/>
          </p:cNvSpPr>
          <p:nvPr>
            <p:ph type="ctrTitle" idx="4294967295"/>
          </p:nvPr>
        </p:nvSpPr>
        <p:spPr>
          <a:xfrm>
            <a:off x="63707" y="792161"/>
            <a:ext cx="8304162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22.200.000</a:t>
            </a:r>
            <a:endParaRPr sz="9600" dirty="0"/>
          </a:p>
        </p:txBody>
      </p:sp>
      <p:sp>
        <p:nvSpPr>
          <p:cNvPr id="231" name="Google Shape;231;p2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11" name="Google Shape;781;p47">
            <a:extLst>
              <a:ext uri="{FF2B5EF4-FFF2-40B4-BE49-F238E27FC236}">
                <a16:creationId xmlns:a16="http://schemas.microsoft.com/office/drawing/2014/main" xmlns="" id="{AA720FC8-A125-4D98-B2C1-F9F61CFB081F}"/>
              </a:ext>
            </a:extLst>
          </p:cNvPr>
          <p:cNvSpPr/>
          <p:nvPr/>
        </p:nvSpPr>
        <p:spPr>
          <a:xfrm>
            <a:off x="7837589" y="1017474"/>
            <a:ext cx="643820" cy="524247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;p23">
            <a:extLst>
              <a:ext uri="{FF2B5EF4-FFF2-40B4-BE49-F238E27FC236}">
                <a16:creationId xmlns:a16="http://schemas.microsoft.com/office/drawing/2014/main" xmlns="" id="{E68AE25D-5851-4797-AE27-8A07EF7E864D}"/>
              </a:ext>
            </a:extLst>
          </p:cNvPr>
          <p:cNvSpPr/>
          <p:nvPr/>
        </p:nvSpPr>
        <p:spPr>
          <a:xfrm>
            <a:off x="2439000" y="1955516"/>
            <a:ext cx="2133000" cy="21330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Work Sans Regular"/>
                <a:ea typeface="Work Sans Regular"/>
                <a:cs typeface="Work Sans Regular"/>
                <a:sym typeface="Work Sans Regular"/>
              </a:rPr>
              <a:t>Radio generalista</a:t>
            </a:r>
            <a:endParaRPr sz="1800" dirty="0">
              <a:latin typeface="Work Sans Regular"/>
              <a:ea typeface="Work Sans Regular"/>
              <a:cs typeface="Work Sans Regular"/>
              <a:sym typeface="Work Sans Regular"/>
            </a:endParaRPr>
          </a:p>
        </p:txBody>
      </p:sp>
      <p:sp>
        <p:nvSpPr>
          <p:cNvPr id="13" name="Google Shape;180;p23">
            <a:extLst>
              <a:ext uri="{FF2B5EF4-FFF2-40B4-BE49-F238E27FC236}">
                <a16:creationId xmlns:a16="http://schemas.microsoft.com/office/drawing/2014/main" xmlns="" id="{3544FB76-BABB-481A-80A5-8C01A7AC7A51}"/>
              </a:ext>
            </a:extLst>
          </p:cNvPr>
          <p:cNvSpPr/>
          <p:nvPr/>
        </p:nvSpPr>
        <p:spPr>
          <a:xfrm>
            <a:off x="4797643" y="1951961"/>
            <a:ext cx="2133000" cy="21330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Work Sans Regular"/>
                <a:ea typeface="Work Sans Regular"/>
                <a:cs typeface="Work Sans Regular"/>
                <a:sym typeface="Work Sans Regular"/>
              </a:rPr>
              <a:t>Radio temática</a:t>
            </a:r>
            <a:endParaRPr sz="1800" dirty="0">
              <a:latin typeface="Work Sans Regular"/>
              <a:ea typeface="Work Sans Regular"/>
              <a:cs typeface="Work Sans Regular"/>
              <a:sym typeface="Work Sans Regular"/>
            </a:endParaRPr>
          </a:p>
        </p:txBody>
      </p:sp>
      <p:sp>
        <p:nvSpPr>
          <p:cNvPr id="14" name="Google Shape;180;p23">
            <a:extLst>
              <a:ext uri="{FF2B5EF4-FFF2-40B4-BE49-F238E27FC236}">
                <a16:creationId xmlns:a16="http://schemas.microsoft.com/office/drawing/2014/main" xmlns="" id="{42D6F1E7-55B9-4BC5-9EFA-6C58F099A47F}"/>
              </a:ext>
            </a:extLst>
          </p:cNvPr>
          <p:cNvSpPr/>
          <p:nvPr/>
        </p:nvSpPr>
        <p:spPr>
          <a:xfrm>
            <a:off x="7156286" y="1890827"/>
            <a:ext cx="909008" cy="753726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Work Sans Regular"/>
                <a:ea typeface="Work Sans Regular"/>
                <a:cs typeface="Work Sans Regular"/>
                <a:sym typeface="Work Sans Regular"/>
              </a:rPr>
              <a:t>Musical</a:t>
            </a:r>
            <a:endParaRPr sz="700" dirty="0">
              <a:latin typeface="Work Sans Regular"/>
              <a:ea typeface="Work Sans Regular"/>
              <a:cs typeface="Work Sans Regular"/>
              <a:sym typeface="Work Sans Regular"/>
            </a:endParaRPr>
          </a:p>
        </p:txBody>
      </p:sp>
      <p:sp>
        <p:nvSpPr>
          <p:cNvPr id="17" name="Google Shape;180;p23">
            <a:extLst>
              <a:ext uri="{FF2B5EF4-FFF2-40B4-BE49-F238E27FC236}">
                <a16:creationId xmlns:a16="http://schemas.microsoft.com/office/drawing/2014/main" xmlns="" id="{5F60D5E3-6A4F-4FFA-8AA4-8C720E5ABCEE}"/>
              </a:ext>
            </a:extLst>
          </p:cNvPr>
          <p:cNvSpPr/>
          <p:nvPr/>
        </p:nvSpPr>
        <p:spPr>
          <a:xfrm>
            <a:off x="7156284" y="3392370"/>
            <a:ext cx="909010" cy="753726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Work Sans Regular"/>
                <a:ea typeface="Work Sans Regular"/>
                <a:cs typeface="Work Sans Regular"/>
                <a:sym typeface="Work Sans Regular"/>
              </a:rPr>
              <a:t>Deportiva</a:t>
            </a:r>
            <a:endParaRPr sz="700" dirty="0">
              <a:latin typeface="Work Sans Regular"/>
              <a:ea typeface="Work Sans Regular"/>
              <a:cs typeface="Work Sans Regular"/>
              <a:sym typeface="Work Sans Regular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4D9745CE-37A0-4A05-A364-C6845650C35E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6422065" y="2267690"/>
            <a:ext cx="734221" cy="304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5704A2A9-744D-4266-992E-6146657F0068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6422065" y="3331236"/>
            <a:ext cx="734219" cy="437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3BDFB077-C0C5-4978-940E-E20E98FB8D05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6422065" y="3015507"/>
            <a:ext cx="734220" cy="6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5211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2;p15">
            <a:extLst>
              <a:ext uri="{FF2B5EF4-FFF2-40B4-BE49-F238E27FC236}">
                <a16:creationId xmlns:a16="http://schemas.microsoft.com/office/drawing/2014/main" xmlns="" id="{7513E1E0-8D68-4FE8-A670-4A089079B3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8515" y="438502"/>
            <a:ext cx="7326969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Evolución del consumo de radio en España</a:t>
            </a:r>
            <a:endParaRPr dirty="0"/>
          </a:p>
        </p:txBody>
      </p:sp>
      <p:sp>
        <p:nvSpPr>
          <p:cNvPr id="16" name="Google Shape;155;p20">
            <a:extLst>
              <a:ext uri="{FF2B5EF4-FFF2-40B4-BE49-F238E27FC236}">
                <a16:creationId xmlns:a16="http://schemas.microsoft.com/office/drawing/2014/main" xmlns="" id="{E5423A8E-BC42-4CDC-B3DB-773CB9D8F40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9</a:t>
            </a:fld>
            <a:endParaRPr lang="en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68BE755-442F-6249-36C3-17439006F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9770" y="1043940"/>
            <a:ext cx="5204460" cy="3055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27200517"/>
      </p:ext>
    </p:extLst>
  </p:cSld>
  <p:clrMapOvr>
    <a:masterClrMapping/>
  </p:clrMapOvr>
</p:sld>
</file>

<file path=ppt/theme/theme1.xml><?xml version="1.0" encoding="utf-8"?>
<a:theme xmlns:a="http://schemas.openxmlformats.org/drawingml/2006/main" name="Jacquenet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F3F3F3"/>
      </a:lt2>
      <a:accent1>
        <a:srgbClr val="000000"/>
      </a:accent1>
      <a:accent2>
        <a:srgbClr val="666666"/>
      </a:accent2>
      <a:accent3>
        <a:srgbClr val="999999"/>
      </a:accent3>
      <a:accent4>
        <a:srgbClr val="CCCCCC"/>
      </a:accent4>
      <a:accent5>
        <a:srgbClr val="EFEFEF"/>
      </a:accent5>
      <a:accent6>
        <a:srgbClr val="F6B26B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2051</Words>
  <Application>Microsoft Office PowerPoint</Application>
  <PresentationFormat>Presentazione su schermo (16:9)</PresentationFormat>
  <Paragraphs>315</Paragraphs>
  <Slides>74</Slides>
  <Notes>74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80" baseType="lpstr">
      <vt:lpstr>Arial</vt:lpstr>
      <vt:lpstr>Work Sans</vt:lpstr>
      <vt:lpstr>Work Sans Regular</vt:lpstr>
      <vt:lpstr>Calibri</vt:lpstr>
      <vt:lpstr>Times New Roman</vt:lpstr>
      <vt:lpstr>Jacquenetta template</vt:lpstr>
      <vt:lpstr>Situación de la radio en España</vt:lpstr>
      <vt:lpstr> Dr. Javier de Sola</vt:lpstr>
      <vt:lpstr>CARACTERÍSTICAS DE LA RADIO EN ESPAÑA</vt:lpstr>
      <vt:lpstr>Diapositiva 4</vt:lpstr>
      <vt:lpstr>Diapositiva 5</vt:lpstr>
      <vt:lpstr>Diapositiva 6</vt:lpstr>
      <vt:lpstr>Diapositiva 7</vt:lpstr>
      <vt:lpstr>22.200.000</vt:lpstr>
      <vt:lpstr>Diapositiva 9</vt:lpstr>
      <vt:lpstr>22.200.000</vt:lpstr>
      <vt:lpstr>Diapositiva 11</vt:lpstr>
      <vt:lpstr>Diapositiva 12</vt:lpstr>
      <vt:lpstr>Diapositiva 13</vt:lpstr>
      <vt:lpstr>Diapositiva 14</vt:lpstr>
      <vt:lpstr>Diapositiva 15</vt:lpstr>
      <vt:lpstr>Dos reflexiones: </vt:lpstr>
      <vt:lpstr>Diapositiva 17</vt:lpstr>
      <vt:lpstr>Diapositiva 18</vt:lpstr>
      <vt:lpstr>Diapositiva 19</vt:lpstr>
      <vt:lpstr>Diapositiva 20</vt:lpstr>
      <vt:lpstr>PERFIL DEL   OYENTE DE RADIO EN ESPAÑA</vt:lpstr>
      <vt:lpstr>Por sexo</vt:lpstr>
      <vt:lpstr>Por situación socioeconómica</vt:lpstr>
      <vt:lpstr>Por edad</vt:lpstr>
      <vt:lpstr>¿Por qué los jóvenes no escuchan la radio?</vt:lpstr>
      <vt:lpstr>¿Se puede hacer algo? </vt:lpstr>
      <vt:lpstr>DIFICULTADES A LAS QUE SE ENFRENTA LA RADIO</vt:lpstr>
      <vt:lpstr>Tres grandes cuestiones:</vt:lpstr>
      <vt:lpstr>Oyentes</vt:lpstr>
      <vt:lpstr>Internet</vt:lpstr>
      <vt:lpstr>Diapositiva 31</vt:lpstr>
      <vt:lpstr>Teléfono móvil</vt:lpstr>
      <vt:lpstr>Diapositiva 33</vt:lpstr>
      <vt:lpstr>EXCLUSIVIDADES QUE HA PERDIDO    LA RADIO</vt:lpstr>
      <vt:lpstr>Diapositiva 35</vt:lpstr>
      <vt:lpstr>Diapositiva 36</vt:lpstr>
      <vt:lpstr>Diapositiva 37</vt:lpstr>
      <vt:lpstr>Diapositiva 38</vt:lpstr>
      <vt:lpstr>2023, 2024, 2030… ¿Qué hacer?</vt:lpstr>
      <vt:lpstr>Diapositiva 40</vt:lpstr>
      <vt:lpstr>Audiencias de radio y podcast</vt:lpstr>
      <vt:lpstr>¿Amenaza el podcast la existencia de la radio?</vt:lpstr>
      <vt:lpstr>PRIMEROS PASOS Y PRESENTE DEL PODCAST EN ESPAÑA</vt:lpstr>
      <vt:lpstr>¿QUÉ SON LOS PODCAST?</vt:lpstr>
      <vt:lpstr>Definición de podcast</vt:lpstr>
      <vt:lpstr>Definición de podcast (II)</vt:lpstr>
      <vt:lpstr>Definición de podcast (III)</vt:lpstr>
      <vt:lpstr>Diapositiva 48</vt:lpstr>
      <vt:lpstr>Tipos de podcast</vt:lpstr>
      <vt:lpstr>Tipos de podcast</vt:lpstr>
      <vt:lpstr>Diapositiva 51</vt:lpstr>
      <vt:lpstr>Características del podcast</vt:lpstr>
      <vt:lpstr>Técnicamente</vt:lpstr>
      <vt:lpstr>Lenguaje radiofónico</vt:lpstr>
      <vt:lpstr>Segmentación</vt:lpstr>
      <vt:lpstr>Recupera géneros</vt:lpstr>
      <vt:lpstr>Duración</vt:lpstr>
      <vt:lpstr>Mayor libertad</vt:lpstr>
      <vt:lpstr>Escucha revolucionaria</vt:lpstr>
      <vt:lpstr>Avances en distribución</vt:lpstr>
      <vt:lpstr>Reducción de costes</vt:lpstr>
      <vt:lpstr>Identidad sonora…  y gráfica</vt:lpstr>
      <vt:lpstr>Monetización</vt:lpstr>
      <vt:lpstr>Diapositiva 64</vt:lpstr>
      <vt:lpstr>Diapositiva 65</vt:lpstr>
      <vt:lpstr>ETAPAS E HITOS EN EL DESARROLLO DEL PODCAST</vt:lpstr>
      <vt:lpstr>Diapositiva 67</vt:lpstr>
      <vt:lpstr>2004</vt:lpstr>
      <vt:lpstr>2014</vt:lpstr>
      <vt:lpstr>2016</vt:lpstr>
      <vt:lpstr>2019</vt:lpstr>
      <vt:lpstr>2022</vt:lpstr>
      <vt:lpstr>2023, 2024, 2030… ¿Qué hacer?</vt:lpstr>
      <vt:lpstr>Grazie!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Javier de Sola</dc:creator>
  <cp:lastModifiedBy>dell</cp:lastModifiedBy>
  <cp:revision>27</cp:revision>
  <dcterms:modified xsi:type="dcterms:W3CDTF">2023-03-03T16:48:00Z</dcterms:modified>
</cp:coreProperties>
</file>