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725" autoAdjust="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0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sula Bergmann" userId="c27ce01966853ac6" providerId="LiveId" clId="{CCF04A4D-31B9-4140-922D-A241B74702C4}"/>
    <pc:docChg chg="modSld">
      <pc:chgData name="ursula Bergmann" userId="c27ce01966853ac6" providerId="LiveId" clId="{CCF04A4D-31B9-4140-922D-A241B74702C4}" dt="2022-10-20T09:32:44.455" v="3" actId="20577"/>
      <pc:docMkLst>
        <pc:docMk/>
      </pc:docMkLst>
      <pc:sldChg chg="modSp mod">
        <pc:chgData name="ursula Bergmann" userId="c27ce01966853ac6" providerId="LiveId" clId="{CCF04A4D-31B9-4140-922D-A241B74702C4}" dt="2022-10-20T09:31:59.270" v="0" actId="6549"/>
        <pc:sldMkLst>
          <pc:docMk/>
          <pc:sldMk cId="3211404753" sldId="257"/>
        </pc:sldMkLst>
        <pc:spChg chg="mod">
          <ac:chgData name="ursula Bergmann" userId="c27ce01966853ac6" providerId="LiveId" clId="{CCF04A4D-31B9-4140-922D-A241B74702C4}" dt="2022-10-20T09:31:59.270" v="0" actId="6549"/>
          <ac:spMkLst>
            <pc:docMk/>
            <pc:sldMk cId="3211404753" sldId="257"/>
            <ac:spMk id="2" creationId="{4A97A80B-223D-6899-30CD-4F0A84551A70}"/>
          </ac:spMkLst>
        </pc:spChg>
      </pc:sldChg>
      <pc:sldChg chg="modSp mod">
        <pc:chgData name="ursula Bergmann" userId="c27ce01966853ac6" providerId="LiveId" clId="{CCF04A4D-31B9-4140-922D-A241B74702C4}" dt="2022-10-20T09:32:44.455" v="3" actId="20577"/>
        <pc:sldMkLst>
          <pc:docMk/>
          <pc:sldMk cId="3021306116" sldId="260"/>
        </pc:sldMkLst>
        <pc:spChg chg="mod">
          <ac:chgData name="ursula Bergmann" userId="c27ce01966853ac6" providerId="LiveId" clId="{CCF04A4D-31B9-4140-922D-A241B74702C4}" dt="2022-10-20T09:32:44.455" v="3" actId="20577"/>
          <ac:spMkLst>
            <pc:docMk/>
            <pc:sldMk cId="3021306116" sldId="260"/>
            <ac:spMk id="2" creationId="{4A97A80B-223D-6899-30CD-4F0A84551A7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A47A63F-9D06-479D-A04D-717692D432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51F70DC-6EDE-457C-B55A-39AC7DE41A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E2C499F-2989-47A4-9FA4-1C2E164846A5}" type="datetime1">
              <a:rPr lang="it-IT" smtClean="0"/>
              <a:t>20/10/2022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46987CF-42F5-4BB0-AD0D-1D64C35944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2368FB4-296C-4F8C-BFA3-D7C3AD617B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F555657-0A12-495F-9FFA-D8F7554E7C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4322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375B3-E982-4E8A-B4F2-2BF95A552FD3}" type="datetime1">
              <a:rPr lang="it-IT" smtClean="0"/>
              <a:pPr/>
              <a:t>20/10/2022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2780FBB-F712-42E7-8C2F-226D98798B3F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567153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2780FBB-F712-42E7-8C2F-226D98798B3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5785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ttangolo 10">
            <a:extLst>
              <a:ext uri="{FF2B5EF4-FFF2-40B4-BE49-F238E27FC236}">
                <a16:creationId xmlns:a16="http://schemas.microsoft.com/office/drawing/2014/main" id="{B3FB0C32-F044-4939-92E4-8BA39B7A3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6584BE8A-3E34-4967-9E7C-13EC8F6A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-663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99BFF676-EC35-4FFD-8894-CA4F28307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50" y="0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32DA1557-E095-4C82-B659-3AF550080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2746250" y="-663"/>
            <a:ext cx="6857999" cy="6857998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5" name="Ovale 14">
            <a:extLst>
              <a:ext uri="{FF2B5EF4-FFF2-40B4-BE49-F238E27FC236}">
                <a16:creationId xmlns:a16="http://schemas.microsoft.com/office/drawing/2014/main" id="{9F34E5EF-94D7-4AE0-BDD1-81A3ECDE6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77040" y="1193411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6" name="Ovale 15">
            <a:extLst>
              <a:ext uri="{FF2B5EF4-FFF2-40B4-BE49-F238E27FC236}">
                <a16:creationId xmlns:a16="http://schemas.microsoft.com/office/drawing/2014/main" id="{D829E57E-3199-4AAA-B2D5-F93264FDA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442672" y="193606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pic>
        <p:nvPicPr>
          <p:cNvPr id="17" name="Immagine 16" descr="Tag=CustomerPhoto&#10;Crop=1&#10;Align=N/A">
            <a:extLst>
              <a:ext uri="{FF2B5EF4-FFF2-40B4-BE49-F238E27FC236}">
                <a16:creationId xmlns:a16="http://schemas.microsoft.com/office/drawing/2014/main" id="{8A791822-0971-4E61-A5E4-9AAD258F58E3}"/>
              </a:ext>
            </a:extLst>
          </p:cNvPr>
          <p:cNvPicPr>
            <a:picLocks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-663"/>
            <a:ext cx="12188952" cy="6858000"/>
          </a:xfrm>
          <a:prstGeom prst="rect">
            <a:avLst/>
          </a:prstGeom>
        </p:spPr>
      </p:pic>
      <p:sp>
        <p:nvSpPr>
          <p:cNvPr id="18" name="Titolo 1">
            <a:extLst>
              <a:ext uri="{FF2B5EF4-FFF2-40B4-BE49-F238E27FC236}">
                <a16:creationId xmlns:a16="http://schemas.microsoft.com/office/drawing/2014/main" id="{B86D7D99-F789-4EDA-861D-B6B994F05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700"/>
            <a:ext cx="9144000" cy="238760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anose="02040503050406030204" pitchFamily="18" charset="0"/>
                <a:cs typeface="Sabon Next LT" panose="020B0502040204020203" pitchFamily="2" charset="0"/>
              </a:rPr>
              <a:t>Fare clic per modificare lo stile del titolo dello schema</a:t>
            </a:r>
          </a:p>
        </p:txBody>
      </p:sp>
      <p:sp>
        <p:nvSpPr>
          <p:cNvPr id="20" name="Segnaposto testo 12">
            <a:extLst>
              <a:ext uri="{FF2B5EF4-FFF2-40B4-BE49-F238E27FC236}">
                <a16:creationId xmlns:a16="http://schemas.microsoft.com/office/drawing/2014/main" id="{2B39487B-EA73-4D7B-93AA-D63B49F4DA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27050" y="3600450"/>
            <a:ext cx="9144000" cy="2451100"/>
          </a:xfrm>
        </p:spPr>
        <p:txBody>
          <a:bodyPr rtlCol="0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115554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iepi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673294AE-7408-47DB-898D-41F8C069B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57251"/>
            <a:ext cx="6156051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it-IT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Fare clic per modificare lo stile del titolo dello schema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E973052A-4118-4E04-81F8-A44EC172F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7" y="3190875"/>
            <a:ext cx="6156052" cy="2986087"/>
          </a:xfrm>
        </p:spPr>
        <p:txBody>
          <a:bodyPr rtlCol="0">
            <a:normAutofit/>
          </a:bodyPr>
          <a:lstStyle>
            <a:lvl1pPr marL="0" indent="0">
              <a:buNone/>
              <a:defRPr sz="2200"/>
            </a:lvl1pPr>
          </a:lstStyle>
          <a:p>
            <a:pPr marL="228600" lvl="0" indent="-228600" rtl="0"/>
            <a:r>
              <a:rPr lang="it-IT" sz="2000" noProof="0">
                <a:solidFill>
                  <a:schemeClr val="tx2">
                    <a:alpha val="60000"/>
                  </a:schemeClr>
                </a:solidFill>
              </a:rPr>
              <a:t>Fare clic per modificare gli stili del testo dello schema</a:t>
            </a:r>
          </a:p>
        </p:txBody>
      </p:sp>
      <p:sp>
        <p:nvSpPr>
          <p:cNvPr id="10" name="Segnaposto data 3">
            <a:extLst>
              <a:ext uri="{FF2B5EF4-FFF2-40B4-BE49-F238E27FC236}">
                <a16:creationId xmlns:a16="http://schemas.microsoft.com/office/drawing/2014/main" id="{8988D1E1-6064-4D6A-9EB1-578E20A2A0ED}"/>
              </a:ext>
            </a:extLst>
          </p:cNvPr>
          <p:cNvSpPr txBox="1">
            <a:spLocks/>
          </p:cNvSpPr>
          <p:nvPr userDrawn="1"/>
        </p:nvSpPr>
        <p:spPr>
          <a:xfrm>
            <a:off x="841248" y="6429375"/>
            <a:ext cx="2646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it-IT" noProof="0">
                <a:solidFill>
                  <a:schemeClr val="tx2">
                    <a:alpha val="60000"/>
                  </a:schemeClr>
                </a:solidFill>
              </a:rPr>
              <a:t>3/1/20XX</a:t>
            </a:r>
          </a:p>
        </p:txBody>
      </p:sp>
      <p:sp>
        <p:nvSpPr>
          <p:cNvPr id="11" name="Segnaposto piè di pagina 4">
            <a:extLst>
              <a:ext uri="{FF2B5EF4-FFF2-40B4-BE49-F238E27FC236}">
                <a16:creationId xmlns:a16="http://schemas.microsoft.com/office/drawing/2014/main" id="{BD47C5CB-0317-4DC6-A76F-38A5BB1FD1C2}"/>
              </a:ext>
            </a:extLst>
          </p:cNvPr>
          <p:cNvSpPr txBox="1">
            <a:spLocks/>
          </p:cNvSpPr>
          <p:nvPr userDrawn="1"/>
        </p:nvSpPr>
        <p:spPr>
          <a:xfrm>
            <a:off x="4044696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it-IT" noProof="0">
                <a:solidFill>
                  <a:schemeClr val="tx2">
                    <a:alpha val="60000"/>
                  </a:schemeClr>
                </a:solidFill>
              </a:rPr>
              <a:t>Testo a piè di pagina di esempio</a:t>
            </a:r>
          </a:p>
        </p:txBody>
      </p:sp>
      <p:sp>
        <p:nvSpPr>
          <p:cNvPr id="12" name="Segnaposto numero diapositiva 5">
            <a:extLst>
              <a:ext uri="{FF2B5EF4-FFF2-40B4-BE49-F238E27FC236}">
                <a16:creationId xmlns:a16="http://schemas.microsoft.com/office/drawing/2014/main" id="{8CCF6E15-0BE7-453B-BBD4-B379C390AD22}"/>
              </a:ext>
            </a:extLst>
          </p:cNvPr>
          <p:cNvSpPr txBox="1">
            <a:spLocks/>
          </p:cNvSpPr>
          <p:nvPr userDrawn="1"/>
        </p:nvSpPr>
        <p:spPr>
          <a:xfrm>
            <a:off x="8613648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 cap="all" spc="15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28844951-7827-47D4-8276-7DDE1FA7D85A}" type="slidenum">
              <a:rPr lang="it-IT" noProof="0" smtClean="0">
                <a:solidFill>
                  <a:schemeClr val="tx2">
                    <a:alpha val="60000"/>
                  </a:schemeClr>
                </a:solidFill>
              </a:rPr>
              <a:pPr/>
              <a:t>‹N›</a:t>
            </a:fld>
            <a:endParaRPr lang="it-IT" noProof="0">
              <a:solidFill>
                <a:schemeClr val="tx2">
                  <a:alpha val="60000"/>
                </a:schemeClr>
              </a:solidFill>
            </a:endParaRPr>
          </a:p>
        </p:txBody>
      </p:sp>
      <p:sp>
        <p:nvSpPr>
          <p:cNvPr id="14" name="Segnaposto immagine 13">
            <a:extLst>
              <a:ext uri="{FF2B5EF4-FFF2-40B4-BE49-F238E27FC236}">
                <a16:creationId xmlns:a16="http://schemas.microsoft.com/office/drawing/2014/main" id="{0E092228-4487-4E3A-AEE3-12DC34A061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24928" y="484632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5" name="Segnaposto immagine 13">
            <a:extLst>
              <a:ext uri="{FF2B5EF4-FFF2-40B4-BE49-F238E27FC236}">
                <a16:creationId xmlns:a16="http://schemas.microsoft.com/office/drawing/2014/main" id="{6AB20921-6E7F-4BD8-9399-D18CABB64B9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24928" y="3511296"/>
            <a:ext cx="4279392" cy="286207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42304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id="{0022B425-A1C3-4DFE-BF49-1B9F96D46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893769"/>
            <a:ext cx="5992550" cy="2319306"/>
          </a:xfrm>
        </p:spPr>
        <p:txBody>
          <a:bodyPr rtlCol="0" anchor="t">
            <a:normAutofit/>
          </a:bodyPr>
          <a:lstStyle/>
          <a:p>
            <a:pPr rtl="0"/>
            <a:r>
              <a:rPr lang="it-IT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Fare clic per modificare lo stile del titolo dello schema</a:t>
            </a:r>
          </a:p>
        </p:txBody>
      </p:sp>
      <p:sp>
        <p:nvSpPr>
          <p:cNvPr id="14" name="Segnaposto immagine 13">
            <a:extLst>
              <a:ext uri="{FF2B5EF4-FFF2-40B4-BE49-F238E27FC236}">
                <a16:creationId xmlns:a16="http://schemas.microsoft.com/office/drawing/2014/main" id="{2AEC60F9-EA79-4A18-B040-024AFB62FD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3776" y="484632"/>
            <a:ext cx="11210544" cy="319125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83B88B7B-A749-40EA-A140-38D1E04EF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9133" y="3893770"/>
            <a:ext cx="4377714" cy="2319306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it-IT" sz="1800" noProof="0">
                <a:solidFill>
                  <a:schemeClr val="tx2">
                    <a:alpha val="60000"/>
                  </a:schemeClr>
                </a:solidFill>
              </a:rPr>
              <a:t>Fare clic per modificare gli stili del testo dello schema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8489"/>
            <a:ext cx="2743200" cy="365125"/>
          </a:xfrm>
        </p:spPr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76132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35209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54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8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ttangolo 4">
            <a:extLst>
              <a:ext uri="{FF2B5EF4-FFF2-40B4-BE49-F238E27FC236}">
                <a16:creationId xmlns:a16="http://schemas.microsoft.com/office/drawing/2014/main" id="{3F98AFCE-98D2-46C5-82A8-E45659B17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2" name="Cornice 11">
            <a:extLst>
              <a:ext uri="{FF2B5EF4-FFF2-40B4-BE49-F238E27FC236}">
                <a16:creationId xmlns:a16="http://schemas.microsoft.com/office/drawing/2014/main" id="{F69999FB-8585-40F0-990C-6A0BAD1C8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2768738E-7449-46C1-B7D3-844FE2BA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5992550" cy="2827422"/>
          </a:xfrm>
        </p:spPr>
        <p:txBody>
          <a:bodyPr rtlCol="0" anchor="t">
            <a:normAutofit/>
          </a:bodyPr>
          <a:lstStyle/>
          <a:p>
            <a:pPr rtl="0"/>
            <a:r>
              <a:rPr lang="it-IT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Fare clic per modificare lo stile del titolo dello schema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B0FF04F9-E792-4C19-9FD5-44800CEB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6085" y="914400"/>
            <a:ext cx="4377714" cy="2827422"/>
          </a:xfrm>
        </p:spPr>
        <p:txBody>
          <a:bodyPr rtlCol="0" anchor="t">
            <a:normAutofit/>
          </a:bodyPr>
          <a:lstStyle>
            <a:lvl1pPr marL="0" indent="0">
              <a:buNone/>
              <a:defRPr sz="2800"/>
            </a:lvl1pPr>
          </a:lstStyle>
          <a:p>
            <a:pPr marL="228600" lvl="0" indent="-228600" rtl="0"/>
            <a:r>
              <a:rPr lang="it-IT" sz="1800" noProof="0">
                <a:solidFill>
                  <a:schemeClr val="tx2">
                    <a:alpha val="60000"/>
                  </a:schemeClr>
                </a:solidFill>
              </a:rPr>
              <a:t>Fare clic per modificare gli stili del testo dello schema</a:t>
            </a:r>
          </a:p>
        </p:txBody>
      </p:sp>
      <p:sp>
        <p:nvSpPr>
          <p:cNvPr id="14" name="Segnaposto immagine 13">
            <a:extLst>
              <a:ext uri="{FF2B5EF4-FFF2-40B4-BE49-F238E27FC236}">
                <a16:creationId xmlns:a16="http://schemas.microsoft.com/office/drawing/2014/main" id="{5F2F9DF6-DFB9-44A8-B629-57F58893AD2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53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5" name="Segnaposto immagine 13">
            <a:extLst>
              <a:ext uri="{FF2B5EF4-FFF2-40B4-BE49-F238E27FC236}">
                <a16:creationId xmlns:a16="http://schemas.microsoft.com/office/drawing/2014/main" id="{927BC207-43FE-4B6A-AEBE-875B69CF9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91840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6" name="Segnaposto immagine 13">
            <a:extLst>
              <a:ext uri="{FF2B5EF4-FFF2-40B4-BE49-F238E27FC236}">
                <a16:creationId xmlns:a16="http://schemas.microsoft.com/office/drawing/2014/main" id="{EBBF5499-9A70-4846-B98E-316EC17F9F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7" name="Segnaposto immagine 13">
            <a:extLst>
              <a:ext uri="{FF2B5EF4-FFF2-40B4-BE49-F238E27FC236}">
                <a16:creationId xmlns:a16="http://schemas.microsoft.com/office/drawing/2014/main" id="{C7A79F30-D473-48F6-9AC2-286C7B70F3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06256" y="4059936"/>
            <a:ext cx="2807208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00991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">
            <a:extLst>
              <a:ext uri="{FF2B5EF4-FFF2-40B4-BE49-F238E27FC236}">
                <a16:creationId xmlns:a16="http://schemas.microsoft.com/office/drawing/2014/main" id="{B910AFBC-7932-43F4-ABEA-C89B26986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857251"/>
            <a:ext cx="5914937" cy="2076450"/>
          </a:xfrm>
        </p:spPr>
        <p:txBody>
          <a:bodyPr rtlCol="0" anchor="b">
            <a:normAutofit/>
          </a:bodyPr>
          <a:lstStyle/>
          <a:p>
            <a:pPr rtl="0"/>
            <a:r>
              <a:rPr lang="it-IT" sz="4400" noProof="0">
                <a:gradFill flip="none" rotWithShape="1">
                  <a:gsLst>
                    <a:gs pos="0">
                      <a:schemeClr val="accent5">
                        <a:alpha val="70000"/>
                      </a:schemeClr>
                    </a:gs>
                    <a:gs pos="100000">
                      <a:schemeClr val="accent1">
                        <a:alpha val="70000"/>
                      </a:schemeClr>
                    </a:gs>
                  </a:gsLst>
                  <a:lin ang="0" scaled="1"/>
                  <a:tileRect/>
                </a:gradFill>
              </a:rPr>
              <a:t>Fare clic per modificare lo stile del titolo dello schema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1178A42D-5ED2-4AB6-BE4B-410907432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190875"/>
            <a:ext cx="5914938" cy="2986087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buNone/>
              <a:defRPr sz="2000"/>
            </a:lvl1pPr>
          </a:lstStyle>
          <a:p>
            <a:pPr marL="228600" lvl="0" indent="-228600" rtl="0"/>
            <a:r>
              <a:rPr lang="it-IT" sz="1800" noProof="0">
                <a:solidFill>
                  <a:schemeClr val="tx2">
                    <a:alpha val="60000"/>
                  </a:schemeClr>
                </a:solidFill>
              </a:rPr>
              <a:t>Fare clic per modificare gli stili del testo dello schema</a:t>
            </a:r>
          </a:p>
        </p:txBody>
      </p:sp>
      <p:sp>
        <p:nvSpPr>
          <p:cNvPr id="29" name="Segnaposto data 1">
            <a:extLst>
              <a:ext uri="{FF2B5EF4-FFF2-40B4-BE49-F238E27FC236}">
                <a16:creationId xmlns:a16="http://schemas.microsoft.com/office/drawing/2014/main" id="{4D9A7D07-2BA3-438D-972B-EA578370D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9375"/>
            <a:ext cx="2743200" cy="365125"/>
          </a:xfrm>
        </p:spPr>
        <p:txBody>
          <a:bodyPr rtlCol="0"/>
          <a:lstStyle>
            <a:lvl1pPr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3/1/20XX</a:t>
            </a:r>
          </a:p>
        </p:txBody>
      </p:sp>
      <p:sp>
        <p:nvSpPr>
          <p:cNvPr id="24" name="Segnaposto immagine 23">
            <a:extLst>
              <a:ext uri="{FF2B5EF4-FFF2-40B4-BE49-F238E27FC236}">
                <a16:creationId xmlns:a16="http://schemas.microsoft.com/office/drawing/2014/main" id="{C8720583-BC84-48EB-85BC-AE71214A30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0" y="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5" name="Segnaposto immagine 23">
            <a:extLst>
              <a:ext uri="{FF2B5EF4-FFF2-40B4-BE49-F238E27FC236}">
                <a16:creationId xmlns:a16="http://schemas.microsoft.com/office/drawing/2014/main" id="{C3F0A5CD-C47A-4CDF-BE99-75F3A81B18F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0" y="2286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6" name="Segnaposto immagine 23">
            <a:extLst>
              <a:ext uri="{FF2B5EF4-FFF2-40B4-BE49-F238E27FC236}">
                <a16:creationId xmlns:a16="http://schemas.microsoft.com/office/drawing/2014/main" id="{7329454B-9275-4E86-B32E-91C0DB62AA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0" y="4572000"/>
            <a:ext cx="4599432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30" name="Segnaposto piè di pagina 2">
            <a:extLst>
              <a:ext uri="{FF2B5EF4-FFF2-40B4-BE49-F238E27FC236}">
                <a16:creationId xmlns:a16="http://schemas.microsoft.com/office/drawing/2014/main" id="{21E9E1BF-D594-4F96-8DBE-5A8DD51D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29375"/>
            <a:ext cx="4114800" cy="365125"/>
          </a:xfrm>
        </p:spPr>
        <p:txBody>
          <a:bodyPr rtlCol="0"/>
          <a:lstStyle>
            <a:lvl1pPr algn="l">
              <a:defRPr>
                <a:solidFill>
                  <a:schemeClr val="tx2">
                    <a:alpha val="60000"/>
                  </a:schemeClr>
                </a:solidFill>
              </a:defRPr>
            </a:lvl1pPr>
          </a:lstStyle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31" name="Segnaposto numero diapositiva 3">
            <a:extLst>
              <a:ext uri="{FF2B5EF4-FFF2-40B4-BE49-F238E27FC236}">
                <a16:creationId xmlns:a16="http://schemas.microsoft.com/office/drawing/2014/main" id="{C30FDEF8-F3F3-42D5-9EE1-EDDF18B35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29375"/>
            <a:ext cx="2743200" cy="365125"/>
          </a:xfrm>
        </p:spPr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7917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ruzione di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ttangolo 4">
            <a:extLst>
              <a:ext uri="{FF2B5EF4-FFF2-40B4-BE49-F238E27FC236}">
                <a16:creationId xmlns:a16="http://schemas.microsoft.com/office/drawing/2014/main" id="{BE04ED02-B678-4D1E-BEDA-7E28F9038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77" y="9278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5E2C5A2-B8B2-47C5-8E1B-3A97E2C9B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325" y="9278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3FD8455-A2E1-40B3-B6C4-36070AF58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 useBgFill="1">
        <p:nvSpPr>
          <p:cNvPr id="8" name="Figura a mano libera: Forma 7">
            <a:extLst>
              <a:ext uri="{FF2B5EF4-FFF2-40B4-BE49-F238E27FC236}">
                <a16:creationId xmlns:a16="http://schemas.microsoft.com/office/drawing/2014/main" id="{0F53BE70-C6B1-407C-9333-7251BDC77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3186" y="9279"/>
            <a:ext cx="5770017" cy="2411171"/>
          </a:xfrm>
          <a:custGeom>
            <a:avLst/>
            <a:gdLst>
              <a:gd name="connsiteX0" fmla="*/ 0 w 5770017"/>
              <a:gd name="connsiteY0" fmla="*/ 0 h 2411171"/>
              <a:gd name="connsiteX1" fmla="*/ 5770017 w 5770017"/>
              <a:gd name="connsiteY1" fmla="*/ 0 h 2411171"/>
              <a:gd name="connsiteX2" fmla="*/ 5715824 w 5770017"/>
              <a:gd name="connsiteY2" fmla="*/ 124746 h 2411171"/>
              <a:gd name="connsiteX3" fmla="*/ 4925072 w 5770017"/>
              <a:gd name="connsiteY3" fmla="*/ 1254414 h 2411171"/>
              <a:gd name="connsiteX4" fmla="*/ 125602 w 5770017"/>
              <a:gd name="connsiteY4" fmla="*/ 1864423 h 2411171"/>
              <a:gd name="connsiteX5" fmla="*/ 0 w 5770017"/>
              <a:gd name="connsiteY5" fmla="*/ 1785927 h 2411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0017" h="2411171">
                <a:moveTo>
                  <a:pt x="0" y="0"/>
                </a:moveTo>
                <a:lnTo>
                  <a:pt x="5770017" y="0"/>
                </a:lnTo>
                <a:lnTo>
                  <a:pt x="5715824" y="124746"/>
                </a:lnTo>
                <a:cubicBezTo>
                  <a:pt x="5526044" y="533784"/>
                  <a:pt x="5262460" y="917027"/>
                  <a:pt x="4925072" y="1254414"/>
                </a:cubicBezTo>
                <a:cubicBezTo>
                  <a:pt x="3623720" y="2555767"/>
                  <a:pt x="1640148" y="2759102"/>
                  <a:pt x="125602" y="1864423"/>
                </a:cubicBezTo>
                <a:lnTo>
                  <a:pt x="0" y="1785927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100000">
                <a:schemeClr val="accent1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9" name="Cornice 8">
            <a:extLst>
              <a:ext uri="{FF2B5EF4-FFF2-40B4-BE49-F238E27FC236}">
                <a16:creationId xmlns:a16="http://schemas.microsoft.com/office/drawing/2014/main" id="{05864DDE-75C0-4BE6-93FF-A960706AD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>
              <a:solidFill>
                <a:schemeClr val="tx1"/>
              </a:solidFill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1BC3FA0F-EAE5-4DCE-ACFF-9AD00ED39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7477" y="1131641"/>
            <a:ext cx="5322618" cy="238760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it-IT" noProof="0">
                <a:solidFill>
                  <a:srgbClr val="FFFFFF"/>
                </a:solidFill>
                <a:ea typeface="Cambria" panose="02040503050406030204" pitchFamily="18" charset="0"/>
                <a:cs typeface="Sabon Next LT" panose="020B0502040204020203" pitchFamily="2" charset="0"/>
              </a:rPr>
              <a:t>Fare clic per modificare lo stile del titolo dello schema</a:t>
            </a:r>
          </a:p>
        </p:txBody>
      </p:sp>
      <p:sp>
        <p:nvSpPr>
          <p:cNvPr id="18" name="Segnaposto immagine 17">
            <a:extLst>
              <a:ext uri="{FF2B5EF4-FFF2-40B4-BE49-F238E27FC236}">
                <a16:creationId xmlns:a16="http://schemas.microsoft.com/office/drawing/2014/main" id="{71FA5E0E-BEE1-4976-92B1-61EF64E343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784848" y="905256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0" name="Segnaposto immagine 17">
            <a:extLst>
              <a:ext uri="{FF2B5EF4-FFF2-40B4-BE49-F238E27FC236}">
                <a16:creationId xmlns:a16="http://schemas.microsoft.com/office/drawing/2014/main" id="{03379FE8-A6CE-4F5A-BE1A-B2267589BE8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84848" y="3520440"/>
            <a:ext cx="4581144" cy="24505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6DD090CA-24E8-46A7-889A-A4FDD00A33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3600450"/>
            <a:ext cx="5322888" cy="2451100"/>
          </a:xfrm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3509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quenza temporale grafico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ttangolo 11">
            <a:extLst>
              <a:ext uri="{FF2B5EF4-FFF2-40B4-BE49-F238E27FC236}">
                <a16:creationId xmlns:a16="http://schemas.microsoft.com/office/drawing/2014/main" id="{F03B5BF0-238D-481F-A15B-206D1E2FE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 useBgFill="1">
        <p:nvSpPr>
          <p:cNvPr id="13" name="Rettangolo 12">
            <a:extLst>
              <a:ext uri="{FF2B5EF4-FFF2-40B4-BE49-F238E27FC236}">
                <a16:creationId xmlns:a16="http://schemas.microsoft.com/office/drawing/2014/main" id="{7578E43B-8F1B-4CBD-B09E-5AD9A247E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4" name="Cornice 13">
            <a:extLst>
              <a:ext uri="{FF2B5EF4-FFF2-40B4-BE49-F238E27FC236}">
                <a16:creationId xmlns:a16="http://schemas.microsoft.com/office/drawing/2014/main" id="{737C17C2-E2A6-4219-AE02-C8EAF943C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89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0" name="Segnaposto immagine 19">
            <a:extLst>
              <a:ext uri="{FF2B5EF4-FFF2-40B4-BE49-F238E27FC236}">
                <a16:creationId xmlns:a16="http://schemas.microsoft.com/office/drawing/2014/main" id="{AE7BC3CE-3806-41F3-B4F6-EBB2C3E9EA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" y="484632"/>
            <a:ext cx="12179808" cy="590702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FDC036CF-E92D-4E80-8E6B-1B06EDDFD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1016"/>
            <a:ext cx="4800600" cy="3749040"/>
          </a:xfrm>
        </p:spPr>
        <p:txBody>
          <a:bodyPr rtlCol="0" anchor="b" anchorCtr="0"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26" name="Segnaposto testo 25">
            <a:extLst>
              <a:ext uri="{FF2B5EF4-FFF2-40B4-BE49-F238E27FC236}">
                <a16:creationId xmlns:a16="http://schemas.microsoft.com/office/drawing/2014/main" id="{BADCFE1B-ABA2-4B11-B7DE-02CE383D6F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835779"/>
            <a:ext cx="4800600" cy="1066800"/>
          </a:xfrm>
        </p:spPr>
        <p:txBody>
          <a:bodyPr rtlCol="0">
            <a:normAutofit/>
          </a:bodyPr>
          <a:lstStyle>
            <a:lvl1pPr marL="228600" indent="0">
              <a:buNone/>
              <a:defRPr sz="2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 rtl="0"/>
            <a:r>
              <a:rPr lang="it-IT" noProof="0"/>
              <a:t>Fare clic per inserire il sottotitolo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8290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ppo di pers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5" name="Segnaposto immagine 14">
            <a:extLst>
              <a:ext uri="{FF2B5EF4-FFF2-40B4-BE49-F238E27FC236}">
                <a16:creationId xmlns:a16="http://schemas.microsoft.com/office/drawing/2014/main" id="{1B84B862-7F1F-4B98-B437-936D8A73A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0664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6" name="Segnaposto immagine 14">
            <a:extLst>
              <a:ext uri="{FF2B5EF4-FFF2-40B4-BE49-F238E27FC236}">
                <a16:creationId xmlns:a16="http://schemas.microsoft.com/office/drawing/2014/main" id="{C76B23B2-3605-4292-9F96-F34651B68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38728" y="2240280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7" name="Segnaposto immagine 14">
            <a:extLst>
              <a:ext uri="{FF2B5EF4-FFF2-40B4-BE49-F238E27FC236}">
                <a16:creationId xmlns:a16="http://schemas.microsoft.com/office/drawing/2014/main" id="{AB1E9EC3-2FB6-4E1C-8211-306450FDEE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5936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8" name="Segnaposto immagine 14">
            <a:extLst>
              <a:ext uri="{FF2B5EF4-FFF2-40B4-BE49-F238E27FC236}">
                <a16:creationId xmlns:a16="http://schemas.microsoft.com/office/drawing/2014/main" id="{F3628146-045F-4FBC-A365-3D1D4B3DA6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53144" y="2267712"/>
            <a:ext cx="2286000" cy="232257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0" name="Segnaposto testo 19">
            <a:extLst>
              <a:ext uri="{FF2B5EF4-FFF2-40B4-BE49-F238E27FC236}">
                <a16:creationId xmlns:a16="http://schemas.microsoft.com/office/drawing/2014/main" id="{CB50972B-CA23-4B92-987F-EE48ECCFF59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1363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3" name="Segnaposto testo 19">
            <a:extLst>
              <a:ext uri="{FF2B5EF4-FFF2-40B4-BE49-F238E27FC236}">
                <a16:creationId xmlns:a16="http://schemas.microsoft.com/office/drawing/2014/main" id="{8DE19225-DA72-4A39-8CFD-695BFBB9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0664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4" name="Segnaposto testo 19">
            <a:extLst>
              <a:ext uri="{FF2B5EF4-FFF2-40B4-BE49-F238E27FC236}">
                <a16:creationId xmlns:a16="http://schemas.microsoft.com/office/drawing/2014/main" id="{E66A7C97-DBB6-4333-B12F-E26C38E69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538728" y="4733925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5" name="Segnaposto testo 19">
            <a:extLst>
              <a:ext uri="{FF2B5EF4-FFF2-40B4-BE49-F238E27FC236}">
                <a16:creationId xmlns:a16="http://schemas.microsoft.com/office/drawing/2014/main" id="{041FA0B5-660E-478A-AF8A-196DBD6AE4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38029" y="53431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6" name="Segnaposto testo 19">
            <a:extLst>
              <a:ext uri="{FF2B5EF4-FFF2-40B4-BE49-F238E27FC236}">
                <a16:creationId xmlns:a16="http://schemas.microsoft.com/office/drawing/2014/main" id="{77C92085-3D01-44E4-BA12-E39F1EA0AC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67973" y="4733544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7" name="Segnaposto testo 19">
            <a:extLst>
              <a:ext uri="{FF2B5EF4-FFF2-40B4-BE49-F238E27FC236}">
                <a16:creationId xmlns:a16="http://schemas.microsoft.com/office/drawing/2014/main" id="{35DA97BC-7224-440A-A227-8F4A1018043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7274" y="5342763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28" name="Segnaposto testo 19">
            <a:extLst>
              <a:ext uri="{FF2B5EF4-FFF2-40B4-BE49-F238E27FC236}">
                <a16:creationId xmlns:a16="http://schemas.microsoft.com/office/drawing/2014/main" id="{C236524B-4724-42FA-A2B2-33566478FD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64639" y="4737100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2000">
                <a:latin typeface="+mj-lt"/>
              </a:defRPr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9" name="Segnaposto testo 19">
            <a:extLst>
              <a:ext uri="{FF2B5EF4-FFF2-40B4-BE49-F238E27FC236}">
                <a16:creationId xmlns:a16="http://schemas.microsoft.com/office/drawing/2014/main" id="{5F7DE4ED-8F4D-465C-86B4-2372AE291F5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63940" y="5346319"/>
            <a:ext cx="2286000" cy="590550"/>
          </a:xfrm>
        </p:spPr>
        <p:txBody>
          <a:bodyPr rtlCol="0">
            <a:normAutofit/>
          </a:bodyPr>
          <a:lstStyle>
            <a:lvl1pPr marL="0" indent="0" defTabSz="0">
              <a:spcBef>
                <a:spcPts val="0"/>
              </a:spcBef>
              <a:buNone/>
              <a:defRPr sz="1600"/>
            </a:lvl1pPr>
            <a:lvl2pPr marL="571500" indent="0">
              <a:buNone/>
              <a:defRPr/>
            </a:lvl2pPr>
            <a:lvl3pPr marL="1028700" indent="0">
              <a:buNone/>
              <a:defRPr/>
            </a:lvl3pPr>
            <a:lvl4pPr marL="1428750" indent="0">
              <a:buNone/>
              <a:defRPr/>
            </a:lvl4pPr>
            <a:lvl5pPr marL="1885950" indent="0">
              <a:buNone/>
              <a:defRPr/>
            </a:lvl5pPr>
          </a:lstStyle>
          <a:p>
            <a:pPr lvl="0" rtl="0"/>
            <a:r>
              <a:rPr lang="it-IT" noProof="0"/>
              <a:t>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38045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nna contenuto 2 (diapositiva di confron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60320"/>
            <a:ext cx="5157787" cy="3446463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60320"/>
            <a:ext cx="5183188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8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8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8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8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8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351C83D0-CBAB-4E41-89AB-89FF36D38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1" name="Segnaposto testo 2">
            <a:extLst>
              <a:ext uri="{FF2B5EF4-FFF2-40B4-BE49-F238E27FC236}">
                <a16:creationId xmlns:a16="http://schemas.microsoft.com/office/drawing/2014/main" id="{9C302BB0-D231-4195-8083-264C01DF9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2011680"/>
            <a:ext cx="5157787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3" name="Segnaposto testo 4">
            <a:extLst>
              <a:ext uri="{FF2B5EF4-FFF2-40B4-BE49-F238E27FC236}">
                <a16:creationId xmlns:a16="http://schemas.microsoft.com/office/drawing/2014/main" id="{5B2A70FA-99E0-466C-AC57-33C48353B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69027" y="2011680"/>
            <a:ext cx="5183187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nna contenu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10515600" cy="1325880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04360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 rtl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04360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0" name="Segnaposto testo 4">
            <a:extLst>
              <a:ext uri="{FF2B5EF4-FFF2-40B4-BE49-F238E27FC236}">
                <a16:creationId xmlns:a16="http://schemas.microsoft.com/office/drawing/2014/main" id="{422881CE-A366-4A3A-AE00-9B14BEFE4A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68934" y="2011680"/>
            <a:ext cx="3383280" cy="530352"/>
          </a:xfrm>
        </p:spPr>
        <p:txBody>
          <a:bodyPr rtlCol="0" anchor="t" anchorCtr="0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1" name="Segnaposto contenuto 5">
            <a:extLst>
              <a:ext uri="{FF2B5EF4-FFF2-40B4-BE49-F238E27FC236}">
                <a16:creationId xmlns:a16="http://schemas.microsoft.com/office/drawing/2014/main" id="{3CF16E98-73C9-47B5-B88B-9120BEB9F09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68934" y="2560320"/>
            <a:ext cx="3383280" cy="3446463"/>
          </a:xfrm>
        </p:spPr>
        <p:txBody>
          <a:bodyPr rtlCol="0">
            <a:normAutofit/>
          </a:bodyPr>
          <a:lstStyle>
            <a:lvl1pPr>
              <a:buClr>
                <a:schemeClr val="tx2">
                  <a:lumMod val="50000"/>
                  <a:lumOff val="50000"/>
                </a:schemeClr>
              </a:buClr>
              <a:defRPr sz="1400"/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400"/>
            </a:lvl2pPr>
            <a:lvl3pPr>
              <a:buClr>
                <a:schemeClr val="tx2">
                  <a:lumMod val="50000"/>
                  <a:lumOff val="50000"/>
                </a:schemeClr>
              </a:buClr>
              <a:defRPr sz="1400"/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400"/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4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 noProof="0"/>
              <a:t>3/1/20XX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/>
              <a:t>TESTO A PIÈ DI PAGINA DI ESEMPIO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844951-7827-47D4-8276-7DDE1FA7D85A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5887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rnic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3/1/20XX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>
                <a:solidFill>
                  <a:srgbClr val="FFFFFF"/>
                </a:solidFill>
              </a:rPr>
              <a:t>TESTO A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pPr rtl="0"/>
            <a:fld id="{28844951-7827-47D4-8276-7DDE1FA7D85A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9" r:id="rId3"/>
    <p:sldLayoutId id="2147483698" r:id="rId4"/>
    <p:sldLayoutId id="2147483686" r:id="rId5"/>
    <p:sldLayoutId id="2147483700" r:id="rId6"/>
    <p:sldLayoutId id="2147483705" r:id="rId7"/>
    <p:sldLayoutId id="2147483689" r:id="rId8"/>
    <p:sldLayoutId id="2147483704" r:id="rId9"/>
    <p:sldLayoutId id="2147483702" r:id="rId10"/>
    <p:sldLayoutId id="2147483701" r:id="rId11"/>
    <p:sldLayoutId id="2147483703" r:id="rId12"/>
    <p:sldLayoutId id="2147483685" r:id="rId13"/>
    <p:sldLayoutId id="2147483687" r:id="rId14"/>
    <p:sldLayoutId id="2147483688" r:id="rId15"/>
    <p:sldLayoutId id="2147483690" r:id="rId16"/>
    <p:sldLayoutId id="2147483692" r:id="rId17"/>
    <p:sldLayoutId id="2147483693" r:id="rId18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32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2E9A7C78-91FD-4B88-953D-5A4363761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598" y="1531002"/>
            <a:ext cx="10337075" cy="2448815"/>
          </a:xfrm>
        </p:spPr>
        <p:txBody>
          <a:bodyPr rtlCol="0" anchor="b" anchorCtr="0">
            <a:normAutofit/>
          </a:bodyPr>
          <a:lstStyle/>
          <a:p>
            <a:pPr rtl="0"/>
            <a:r>
              <a:rPr lang="it-IT" sz="8000" dirty="0" err="1">
                <a:latin typeface="Abadi" panose="020B0604020104020204" pitchFamily="34" charset="0"/>
              </a:rPr>
              <a:t>Präsuppositionen</a:t>
            </a:r>
            <a:r>
              <a:rPr lang="it-IT" sz="8000" dirty="0">
                <a:latin typeface="Abadi" panose="020B0604020104020204" pitchFamily="34" charset="0"/>
              </a:rPr>
              <a:t>	</a:t>
            </a:r>
            <a:r>
              <a:rPr lang="it-IT" sz="80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70358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97A80B-223D-6899-30CD-4F0A84551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699"/>
            <a:ext cx="9144000" cy="4956883"/>
          </a:xfrm>
        </p:spPr>
        <p:txBody>
          <a:bodyPr>
            <a:normAutofit/>
          </a:bodyPr>
          <a:lstStyle/>
          <a:p>
            <a:pPr algn="l"/>
            <a:r>
              <a:rPr lang="it-IT" u="sng" dirty="0">
                <a:latin typeface="Abadi" panose="020B0604020104020204" pitchFamily="34" charset="0"/>
              </a:rPr>
              <a:t>Definition:</a:t>
            </a:r>
            <a:br>
              <a:rPr lang="it-IT" dirty="0">
                <a:latin typeface="Abadi" panose="020B0604020104020204" pitchFamily="34" charset="0"/>
              </a:rPr>
            </a:br>
            <a:r>
              <a:rPr lang="it-IT" sz="60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badi" panose="020B0604020104020204" pitchFamily="34" charset="0"/>
              </a:rPr>
              <a:t>Präsuppositionen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sind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Bedingungen</a:t>
            </a:r>
            <a:r>
              <a:rPr lang="it-IT" dirty="0">
                <a:latin typeface="Abadi" panose="020B0604020104020204" pitchFamily="34" charset="0"/>
              </a:rPr>
              <a:t>, die </a:t>
            </a:r>
            <a:r>
              <a:rPr lang="it-IT" dirty="0" err="1">
                <a:latin typeface="Abadi" panose="020B0604020104020204" pitchFamily="34" charset="0"/>
              </a:rPr>
              <a:t>erfüllt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sein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müssen</a:t>
            </a:r>
            <a:r>
              <a:rPr lang="it-IT" dirty="0">
                <a:latin typeface="Abadi" panose="020B0604020104020204" pitchFamily="34" charset="0"/>
              </a:rPr>
              <a:t>, </a:t>
            </a:r>
            <a:r>
              <a:rPr lang="it-IT" dirty="0" err="1">
                <a:latin typeface="Abadi" panose="020B0604020104020204" pitchFamily="34" charset="0"/>
              </a:rPr>
              <a:t>bevor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ein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Ausdruck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sinnvoll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interpretiert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werden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kann</a:t>
            </a:r>
            <a:r>
              <a:rPr lang="it-IT" dirty="0">
                <a:latin typeface="Abadi" panose="020B060402010402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211404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97A80B-223D-6899-30CD-4F0A84551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699"/>
            <a:ext cx="9144000" cy="4956883"/>
          </a:xfrm>
        </p:spPr>
        <p:txBody>
          <a:bodyPr>
            <a:normAutofit/>
          </a:bodyPr>
          <a:lstStyle/>
          <a:p>
            <a:pPr algn="l"/>
            <a:r>
              <a:rPr lang="it-IT" dirty="0">
                <a:latin typeface="Abadi" panose="020B0604020104020204" pitchFamily="34" charset="0"/>
              </a:rPr>
              <a:t>... </a:t>
            </a:r>
            <a:r>
              <a:rPr lang="it-IT" dirty="0" err="1">
                <a:latin typeface="Abadi" panose="020B0604020104020204" pitchFamily="34" charset="0"/>
              </a:rPr>
              <a:t>sie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bedeuten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Wissen</a:t>
            </a:r>
            <a:r>
              <a:rPr lang="it-IT" dirty="0">
                <a:latin typeface="Abadi" panose="020B0604020104020204" pitchFamily="34" charset="0"/>
              </a:rPr>
              <a:t>, </a:t>
            </a:r>
            <a:r>
              <a:rPr lang="it-IT" dirty="0" err="1">
                <a:latin typeface="Abadi" panose="020B0604020104020204" pitchFamily="34" charset="0"/>
              </a:rPr>
              <a:t>das</a:t>
            </a:r>
            <a:r>
              <a:rPr lang="it-IT" dirty="0">
                <a:latin typeface="Abadi" panose="020B0604020104020204" pitchFamily="34" charset="0"/>
              </a:rPr>
              <a:t> zum </a:t>
            </a:r>
            <a:r>
              <a:rPr lang="it-IT" dirty="0" err="1">
                <a:latin typeface="Abadi" panose="020B0604020104020204" pitchFamily="34" charset="0"/>
              </a:rPr>
              <a:t>gemeinsamen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Hintergrund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einer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Konversation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gehört</a:t>
            </a:r>
            <a:r>
              <a:rPr lang="it-IT" dirty="0">
                <a:latin typeface="Abadi" panose="020B060402010402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98798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97A80B-223D-6899-30CD-4F0A84551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50" y="1121699"/>
            <a:ext cx="9144000" cy="4956883"/>
          </a:xfrm>
        </p:spPr>
        <p:txBody>
          <a:bodyPr>
            <a:normAutofit/>
          </a:bodyPr>
          <a:lstStyle/>
          <a:p>
            <a:pPr algn="l"/>
            <a:r>
              <a:rPr lang="it-IT" dirty="0">
                <a:latin typeface="Abadi" panose="020B0604020104020204" pitchFamily="34" charset="0"/>
              </a:rPr>
              <a:t>... in </a:t>
            </a:r>
            <a:r>
              <a:rPr lang="it-IT" dirty="0" err="1">
                <a:latin typeface="Abadi" panose="020B0604020104020204" pitchFamily="34" charset="0"/>
              </a:rPr>
              <a:t>der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Linguistik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bezeichnet</a:t>
            </a:r>
            <a:r>
              <a:rPr lang="it-IT" dirty="0">
                <a:latin typeface="Abadi" panose="020B0604020104020204" pitchFamily="34" charset="0"/>
              </a:rPr>
              <a:t> man </a:t>
            </a:r>
            <a:r>
              <a:rPr lang="it-IT" dirty="0" err="1">
                <a:latin typeface="Abadi" panose="020B0604020104020204" pitchFamily="34" charset="0"/>
              </a:rPr>
              <a:t>damit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eine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implizierte</a:t>
            </a:r>
            <a:r>
              <a:rPr lang="it-IT" dirty="0">
                <a:latin typeface="Abadi" panose="020B0604020104020204" pitchFamily="34" charset="0"/>
              </a:rPr>
              <a:t> </a:t>
            </a:r>
            <a:r>
              <a:rPr lang="it-IT" dirty="0" err="1">
                <a:latin typeface="Abadi" panose="020B0604020104020204" pitchFamily="34" charset="0"/>
              </a:rPr>
              <a:t>Voraussetzung</a:t>
            </a:r>
            <a:r>
              <a:rPr lang="it-IT" dirty="0">
                <a:latin typeface="Abadi" panose="020B06040201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2159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97A80B-223D-6899-30CD-4F0A84551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" y="418011"/>
            <a:ext cx="11068595" cy="5660571"/>
          </a:xfrm>
        </p:spPr>
        <p:txBody>
          <a:bodyPr>
            <a:normAutofit fontScale="90000"/>
          </a:bodyPr>
          <a:lstStyle/>
          <a:p>
            <a:pPr algn="l">
              <a:lnSpc>
                <a:spcPts val="3000"/>
              </a:lnSpc>
              <a:spcAft>
                <a:spcPts val="800"/>
              </a:spcAft>
            </a:pPr>
            <a:br>
              <a:rPr lang="it-IT" sz="4000" u="sng" dirty="0">
                <a:latin typeface="Abadi" panose="020B0604020104020204" pitchFamily="34" charset="0"/>
              </a:rPr>
            </a:br>
            <a:br>
              <a:rPr lang="it-IT" sz="4000" u="sng" dirty="0">
                <a:latin typeface="Abadi" panose="020B0604020104020204" pitchFamily="34" charset="0"/>
              </a:rPr>
            </a:br>
            <a:br>
              <a:rPr lang="it-IT" sz="4000" u="sng" dirty="0">
                <a:latin typeface="Abadi" panose="020B0604020104020204" pitchFamily="34" charset="0"/>
              </a:rPr>
            </a:br>
            <a:br>
              <a:rPr lang="it-IT" sz="4000" u="sng" dirty="0">
                <a:latin typeface="Abadi" panose="020B0604020104020204" pitchFamily="34" charset="0"/>
              </a:rPr>
            </a:br>
            <a:r>
              <a:rPr lang="it-IT" sz="4000" u="sng" dirty="0" err="1">
                <a:latin typeface="Abadi" panose="020B0604020104020204" pitchFamily="34" charset="0"/>
              </a:rPr>
              <a:t>Beispiele</a:t>
            </a:r>
            <a:r>
              <a:rPr lang="it-IT" sz="4000" u="sng" dirty="0">
                <a:latin typeface="Abadi" panose="020B0604020104020204" pitchFamily="34" charset="0"/>
              </a:rPr>
              <a:t>:</a:t>
            </a:r>
            <a:br>
              <a:rPr lang="it-IT" sz="4000" u="sng" dirty="0">
                <a:latin typeface="Abadi" panose="020B0604020104020204" pitchFamily="34" charset="0"/>
              </a:rPr>
            </a:br>
            <a:br>
              <a:rPr lang="it-IT" sz="4000" u="sng" dirty="0"/>
            </a:br>
            <a:r>
              <a:rPr lang="it-IT" sz="4000" dirty="0"/>
              <a:t>- </a:t>
            </a:r>
            <a:r>
              <a:rPr lang="de-DE" sz="340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Ich musste </a:t>
            </a:r>
            <a: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meine Katze zum Tierarzt bringen. </a:t>
            </a:r>
            <a:br>
              <a:rPr lang="it-IT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Präsupponiert (&gt;&gt;): </a:t>
            </a:r>
            <a:r>
              <a:rPr lang="de-DE" sz="3400" dirty="0"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 </a:t>
            </a:r>
            <a: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Sprecher hat (genau) eine Katze.</a:t>
            </a:r>
            <a:b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Zeno hat gestern aufgehört zu rauchen. &gt;&gt; Zeno hat bis   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  gestern geraucht.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- Auch Paul hat dem Vorschlag zugestimmt. &gt;&gt; Jemand anders 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  (nicht nur Paul) hat dem Vorschlag zugestimmt.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b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4000" dirty="0"/>
            </a:b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3021306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97A80B-223D-6899-30CD-4F0A84551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" y="1271451"/>
            <a:ext cx="11068595" cy="4937759"/>
          </a:xfrm>
        </p:spPr>
        <p:txBody>
          <a:bodyPr>
            <a:normAutofit fontScale="90000"/>
          </a:bodyPr>
          <a:lstStyle/>
          <a:p>
            <a:pPr algn="l">
              <a:lnSpc>
                <a:spcPts val="3000"/>
              </a:lnSpc>
              <a:spcAft>
                <a:spcPts val="800"/>
              </a:spcAft>
            </a:pPr>
            <a:br>
              <a:rPr lang="it-IT" sz="4000" u="sng" dirty="0">
                <a:latin typeface="Abadi" panose="020B0604020104020204" pitchFamily="34" charset="0"/>
              </a:rPr>
            </a:br>
            <a:br>
              <a:rPr lang="it-IT" sz="4000" u="sng" dirty="0">
                <a:latin typeface="Abadi" panose="020B0604020104020204" pitchFamily="34" charset="0"/>
              </a:rPr>
            </a:br>
            <a:br>
              <a:rPr lang="it-IT" sz="3800" u="sng" dirty="0">
                <a:latin typeface="Abadi" panose="020B0604020104020204" pitchFamily="34" charset="0"/>
              </a:rPr>
            </a:br>
            <a:br>
              <a:rPr lang="it-IT" sz="3800" u="sng" dirty="0">
                <a:latin typeface="Abadi" panose="020B0604020104020204" pitchFamily="34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- Sogar Helene hat gelacht. &gt;&gt; Es war unwahrscheinlich, dass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  Helene lachen würde.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- Eva weiß, dass sie ihr Konto überzogen hat. &gt;&gt; Eva hat ihr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  Konto überzogen.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- Jochen hat es geschafft, den Fisch zu fangen. &gt;&gt; Es war nicht </a:t>
            </a: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  <a:t>  leicht für Jochen, den Fisch zu fangen.</a:t>
            </a:r>
            <a:br>
              <a:rPr lang="it-IT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br>
              <a:rPr lang="de-DE" sz="3400" dirty="0">
                <a:latin typeface="Abadi" panose="020B0604020104020204" pitchFamily="34" charset="0"/>
                <a:cs typeface="Times New Roman" panose="02020603050405020304" pitchFamily="18" charset="0"/>
              </a:rPr>
            </a:br>
            <a:b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3400" dirty="0">
                <a:effectLst/>
                <a:latin typeface="Abadi" panose="020B06040201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4000" dirty="0"/>
            </a:b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078308102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1756640_TF00537603_Win32.potx" id="{7EA0D29E-6763-4DAE-BEF2-B31027C0A8D3}" vid="{4A6E634E-792C-4D18-8312-7FEE89AE1A2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6052644-F409-493B-8E91-969D43897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F4B188-9E41-4609-81DC-EA2587D009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AFE2A1-77F8-441E-9B9F-DD61C354F4FE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{02A74B5D-7DF5-4A2A-A754-4D977E14666C}tf00537603_win32</Template>
  <TotalTime>35</TotalTime>
  <Words>207</Words>
  <Application>Microsoft Office PowerPoint</Application>
  <PresentationFormat>Widescreen</PresentationFormat>
  <Paragraphs>7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Abadi</vt:lpstr>
      <vt:lpstr>Arial</vt:lpstr>
      <vt:lpstr>Avenir Next LT Pro</vt:lpstr>
      <vt:lpstr>Calibri</vt:lpstr>
      <vt:lpstr>Sabon Next LT</vt:lpstr>
      <vt:lpstr>Wingdings</vt:lpstr>
      <vt:lpstr>LuminousVTI</vt:lpstr>
      <vt:lpstr>Präsuppositionen   </vt:lpstr>
      <vt:lpstr>Definition: Präsuppositionen sind Bedingungen, die erfüllt sein müssen, bevor ein Ausdruck sinnvoll interpretiert werden kann...</vt:lpstr>
      <vt:lpstr>... sie bedeuten Wissen, das zum gemeinsamen Hintergrund einer Konversation gehört...</vt:lpstr>
      <vt:lpstr>... in der Linguistik bezeichnet man damit eine implizierte Voraussetzung.</vt:lpstr>
      <vt:lpstr>    Beispiele:  - Ich musste meine Katze zum Tierarzt bringen.    Präsupponiert (&gt;&gt;): Der Sprecher hat (genau) eine Katze.  - Zeno hat gestern aufgehört zu rauchen. &gt;&gt; Zeno hat bis       gestern geraucht.   - Auch Paul hat dem Vorschlag zugestimmt. &gt;&gt; Jemand anders     (nicht nur Paul) hat dem Vorschlag zugestimmt.       </vt:lpstr>
      <vt:lpstr>    - Sogar Helene hat gelacht. &gt;&gt; Es war unwahrscheinlich, dass    Helene lachen würde.   - Eva weiß, dass sie ihr Konto überzogen hat. &gt;&gt; Eva hat ihr    Konto überzogen.   - Jochen hat es geschafft, den Fisch zu fangen. &gt;&gt; Es war nicht    leicht für Jochen, den Fisch zu fangen.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Präsuppositionen   </dc:title>
  <dc:creator>ursula Bergmann</dc:creator>
  <cp:lastModifiedBy>ursula Bergmann</cp:lastModifiedBy>
  <cp:revision>1</cp:revision>
  <dcterms:created xsi:type="dcterms:W3CDTF">2022-10-18T15:08:51Z</dcterms:created>
  <dcterms:modified xsi:type="dcterms:W3CDTF">2022-10-20T09:32:54Z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