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6" r:id="rId3"/>
    <p:sldId id="267" r:id="rId4"/>
    <p:sldId id="264" r:id="rId5"/>
    <p:sldId id="259" r:id="rId6"/>
    <p:sldId id="263" r:id="rId7"/>
    <p:sldId id="260" r:id="rId8"/>
    <p:sldId id="265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6F3632-7FCE-4145-B890-E22E8AA25441}" v="75" dt="2022-09-27T14:09:58.5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rsula Bergmann" userId="c27ce01966853ac6" providerId="LiveId" clId="{E96F3632-7FCE-4145-B890-E22E8AA25441}"/>
    <pc:docChg chg="undo redo custSel addSld delSld modSld sldOrd modMainMaster">
      <pc:chgData name="ursula Bergmann" userId="c27ce01966853ac6" providerId="LiveId" clId="{E96F3632-7FCE-4145-B890-E22E8AA25441}" dt="2022-09-27T14:10:11.828" v="2733" actId="680"/>
      <pc:docMkLst>
        <pc:docMk/>
      </pc:docMkLst>
      <pc:sldChg chg="addSp delSp modSp mod modTransition setBg">
        <pc:chgData name="ursula Bergmann" userId="c27ce01966853ac6" providerId="LiveId" clId="{E96F3632-7FCE-4145-B890-E22E8AA25441}" dt="2022-09-02T10:56:46.553" v="2560" actId="20577"/>
        <pc:sldMkLst>
          <pc:docMk/>
          <pc:sldMk cId="396838753" sldId="256"/>
        </pc:sldMkLst>
        <pc:spChg chg="mod">
          <ac:chgData name="ursula Bergmann" userId="c27ce01966853ac6" providerId="LiveId" clId="{E96F3632-7FCE-4145-B890-E22E8AA25441}" dt="2022-09-01T13:31:17.499" v="1647" actId="207"/>
          <ac:spMkLst>
            <pc:docMk/>
            <pc:sldMk cId="396838753" sldId="256"/>
            <ac:spMk id="2" creationId="{323EF16F-C11F-0FFC-33EB-A1D8CF1CA296}"/>
          </ac:spMkLst>
        </pc:spChg>
        <pc:spChg chg="mod">
          <ac:chgData name="ursula Bergmann" userId="c27ce01966853ac6" providerId="LiveId" clId="{E96F3632-7FCE-4145-B890-E22E8AA25441}" dt="2022-09-01T13:20:26.550" v="1600" actId="20577"/>
          <ac:spMkLst>
            <pc:docMk/>
            <pc:sldMk cId="396838753" sldId="256"/>
            <ac:spMk id="3" creationId="{9CF699D8-486D-661E-3A69-C04C0D116BC2}"/>
          </ac:spMkLst>
        </pc:spChg>
        <pc:spChg chg="add del mod">
          <ac:chgData name="ursula Bergmann" userId="c27ce01966853ac6" providerId="LiveId" clId="{E96F3632-7FCE-4145-B890-E22E8AA25441}" dt="2022-08-24T16:38:12.374" v="1437"/>
          <ac:spMkLst>
            <pc:docMk/>
            <pc:sldMk cId="396838753" sldId="256"/>
            <ac:spMk id="4" creationId="{DA4987C6-D4C7-8C50-C155-C930E6FEDC6F}"/>
          </ac:spMkLst>
        </pc:spChg>
        <pc:spChg chg="mod">
          <ac:chgData name="ursula Bergmann" userId="c27ce01966853ac6" providerId="LiveId" clId="{E96F3632-7FCE-4145-B890-E22E8AA25441}" dt="2022-09-02T10:56:46.553" v="2560" actId="20577"/>
          <ac:spMkLst>
            <pc:docMk/>
            <pc:sldMk cId="396838753" sldId="256"/>
            <ac:spMk id="4" creationId="{DF363329-83AE-A099-E2B2-BB39B48A50E4}"/>
          </ac:spMkLst>
        </pc:spChg>
        <pc:spChg chg="add del mod">
          <ac:chgData name="ursula Bergmann" userId="c27ce01966853ac6" providerId="LiveId" clId="{E96F3632-7FCE-4145-B890-E22E8AA25441}" dt="2022-08-24T16:38:12.374" v="1437"/>
          <ac:spMkLst>
            <pc:docMk/>
            <pc:sldMk cId="396838753" sldId="256"/>
            <ac:spMk id="5" creationId="{30F03ADC-EA4F-85D1-1EC5-834D4C40017D}"/>
          </ac:spMkLst>
        </pc:spChg>
        <pc:inkChg chg="add del">
          <ac:chgData name="ursula Bergmann" userId="c27ce01966853ac6" providerId="LiveId" clId="{E96F3632-7FCE-4145-B890-E22E8AA25441}" dt="2022-08-24T16:43:47.675" v="1483" actId="9405"/>
          <ac:inkMkLst>
            <pc:docMk/>
            <pc:sldMk cId="396838753" sldId="256"/>
            <ac:inkMk id="6" creationId="{42C5FE74-565A-E7F5-81AF-3FE1F4C5A7F0}"/>
          </ac:inkMkLst>
        </pc:inkChg>
        <pc:inkChg chg="add del">
          <ac:chgData name="ursula Bergmann" userId="c27ce01966853ac6" providerId="LiveId" clId="{E96F3632-7FCE-4145-B890-E22E8AA25441}" dt="2022-08-24T16:43:47.263" v="1482" actId="9405"/>
          <ac:inkMkLst>
            <pc:docMk/>
            <pc:sldMk cId="396838753" sldId="256"/>
            <ac:inkMk id="7" creationId="{913FC21A-6373-3BB5-0493-F7E868260093}"/>
          </ac:inkMkLst>
        </pc:inkChg>
        <pc:inkChg chg="add del">
          <ac:chgData name="ursula Bergmann" userId="c27ce01966853ac6" providerId="LiveId" clId="{E96F3632-7FCE-4145-B890-E22E8AA25441}" dt="2022-08-24T16:43:46.687" v="1481" actId="9405"/>
          <ac:inkMkLst>
            <pc:docMk/>
            <pc:sldMk cId="396838753" sldId="256"/>
            <ac:inkMk id="8" creationId="{5676A8D9-778B-D922-104C-BD6F6ACD7A9B}"/>
          </ac:inkMkLst>
        </pc:inkChg>
      </pc:sldChg>
      <pc:sldChg chg="modSp add del mod ord">
        <pc:chgData name="ursula Bergmann" userId="c27ce01966853ac6" providerId="LiveId" clId="{E96F3632-7FCE-4145-B890-E22E8AA25441}" dt="2022-09-01T15:15:58.640" v="2455" actId="2696"/>
        <pc:sldMkLst>
          <pc:docMk/>
          <pc:sldMk cId="1707888321" sldId="257"/>
        </pc:sldMkLst>
        <pc:spChg chg="mod">
          <ac:chgData name="ursula Bergmann" userId="c27ce01966853ac6" providerId="LiveId" clId="{E96F3632-7FCE-4145-B890-E22E8AA25441}" dt="2022-09-01T14:28:22.067" v="2112" actId="114"/>
          <ac:spMkLst>
            <pc:docMk/>
            <pc:sldMk cId="1707888321" sldId="257"/>
            <ac:spMk id="3" creationId="{9CF699D8-486D-661E-3A69-C04C0D116BC2}"/>
          </ac:spMkLst>
        </pc:spChg>
      </pc:sldChg>
      <pc:sldChg chg="addSp delSp modSp add del mod">
        <pc:chgData name="ursula Bergmann" userId="c27ce01966853ac6" providerId="LiveId" clId="{E96F3632-7FCE-4145-B890-E22E8AA25441}" dt="2022-09-01T13:32:09.299" v="1648" actId="2696"/>
        <pc:sldMkLst>
          <pc:docMk/>
          <pc:sldMk cId="2772597074" sldId="257"/>
        </pc:sldMkLst>
        <pc:spChg chg="del mod">
          <ac:chgData name="ursula Bergmann" userId="c27ce01966853ac6" providerId="LiveId" clId="{E96F3632-7FCE-4145-B890-E22E8AA25441}" dt="2022-08-24T15:27:59.164" v="186" actId="21"/>
          <ac:spMkLst>
            <pc:docMk/>
            <pc:sldMk cId="2772597074" sldId="257"/>
            <ac:spMk id="2" creationId="{323EF16F-C11F-0FFC-33EB-A1D8CF1CA296}"/>
          </ac:spMkLst>
        </pc:spChg>
        <pc:spChg chg="mod">
          <ac:chgData name="ursula Bergmann" userId="c27ce01966853ac6" providerId="LiveId" clId="{E96F3632-7FCE-4145-B890-E22E8AA25441}" dt="2022-08-24T16:04:53.689" v="708" actId="113"/>
          <ac:spMkLst>
            <pc:docMk/>
            <pc:sldMk cId="2772597074" sldId="257"/>
            <ac:spMk id="3" creationId="{9CF699D8-486D-661E-3A69-C04C0D116BC2}"/>
          </ac:spMkLst>
        </pc:spChg>
        <pc:spChg chg="add del mod">
          <ac:chgData name="ursula Bergmann" userId="c27ce01966853ac6" providerId="LiveId" clId="{E96F3632-7FCE-4145-B890-E22E8AA25441}" dt="2022-08-24T15:40:42.983" v="378"/>
          <ac:spMkLst>
            <pc:docMk/>
            <pc:sldMk cId="2772597074" sldId="257"/>
            <ac:spMk id="4" creationId="{895CCD99-BC8D-01A2-9345-EFC87504605D}"/>
          </ac:spMkLst>
        </pc:spChg>
        <pc:spChg chg="add del mod">
          <ac:chgData name="ursula Bergmann" userId="c27ce01966853ac6" providerId="LiveId" clId="{E96F3632-7FCE-4145-B890-E22E8AA25441}" dt="2022-08-24T15:40:53.779" v="380"/>
          <ac:spMkLst>
            <pc:docMk/>
            <pc:sldMk cId="2772597074" sldId="257"/>
            <ac:spMk id="5" creationId="{810E10B3-7811-116B-95F8-38B3D7616F2B}"/>
          </ac:spMkLst>
        </pc:spChg>
        <pc:spChg chg="add del mod">
          <ac:chgData name="ursula Bergmann" userId="c27ce01966853ac6" providerId="LiveId" clId="{E96F3632-7FCE-4145-B890-E22E8AA25441}" dt="2022-08-24T15:41:12.677" v="382"/>
          <ac:spMkLst>
            <pc:docMk/>
            <pc:sldMk cId="2772597074" sldId="257"/>
            <ac:spMk id="6" creationId="{11624B38-C20C-0DA1-6774-34DF3152128E}"/>
          </ac:spMkLst>
        </pc:spChg>
      </pc:sldChg>
      <pc:sldChg chg="modSp add del mod">
        <pc:chgData name="ursula Bergmann" userId="c27ce01966853ac6" providerId="LiveId" clId="{E96F3632-7FCE-4145-B890-E22E8AA25441}" dt="2022-09-01T13:33:58.625" v="1660" actId="2696"/>
        <pc:sldMkLst>
          <pc:docMk/>
          <pc:sldMk cId="858209348" sldId="258"/>
        </pc:sldMkLst>
        <pc:spChg chg="mod">
          <ac:chgData name="ursula Bergmann" userId="c27ce01966853ac6" providerId="LiveId" clId="{E96F3632-7FCE-4145-B890-E22E8AA25441}" dt="2022-08-26T14:15:56.047" v="1513" actId="122"/>
          <ac:spMkLst>
            <pc:docMk/>
            <pc:sldMk cId="858209348" sldId="258"/>
            <ac:spMk id="3" creationId="{9CF699D8-486D-661E-3A69-C04C0D116BC2}"/>
          </ac:spMkLst>
        </pc:spChg>
      </pc:sldChg>
      <pc:sldChg chg="addSp delSp modSp new del mod">
        <pc:chgData name="ursula Bergmann" userId="c27ce01966853ac6" providerId="LiveId" clId="{E96F3632-7FCE-4145-B890-E22E8AA25441}" dt="2022-08-24T15:58:35.405" v="586" actId="2696"/>
        <pc:sldMkLst>
          <pc:docMk/>
          <pc:sldMk cId="1647443211" sldId="258"/>
        </pc:sldMkLst>
        <pc:spChg chg="add del mod">
          <ac:chgData name="ursula Bergmann" userId="c27ce01966853ac6" providerId="LiveId" clId="{E96F3632-7FCE-4145-B890-E22E8AA25441}" dt="2022-08-24T15:58:29.975" v="585"/>
          <ac:spMkLst>
            <pc:docMk/>
            <pc:sldMk cId="1647443211" sldId="258"/>
            <ac:spMk id="2" creationId="{3F663DA2-B1B5-CDD6-BACB-703785F87135}"/>
          </ac:spMkLst>
        </pc:spChg>
      </pc:sldChg>
      <pc:sldChg chg="del ord">
        <pc:chgData name="ursula Bergmann" userId="c27ce01966853ac6" providerId="LiveId" clId="{E96F3632-7FCE-4145-B890-E22E8AA25441}" dt="2022-09-01T15:15:58.640" v="2455" actId="2696"/>
        <pc:sldMkLst>
          <pc:docMk/>
          <pc:sldMk cId="3919429559" sldId="258"/>
        </pc:sldMkLst>
      </pc:sldChg>
      <pc:sldChg chg="modSp add mod ord">
        <pc:chgData name="ursula Bergmann" userId="c27ce01966853ac6" providerId="LiveId" clId="{E96F3632-7FCE-4145-B890-E22E8AA25441}" dt="2022-09-05T14:12:53.748" v="2690" actId="20577"/>
        <pc:sldMkLst>
          <pc:docMk/>
          <pc:sldMk cId="3763577200" sldId="259"/>
        </pc:sldMkLst>
        <pc:spChg chg="mod">
          <ac:chgData name="ursula Bergmann" userId="c27ce01966853ac6" providerId="LiveId" clId="{E96F3632-7FCE-4145-B890-E22E8AA25441}" dt="2022-09-05T14:12:53.748" v="2690" actId="20577"/>
          <ac:spMkLst>
            <pc:docMk/>
            <pc:sldMk cId="3763577200" sldId="259"/>
            <ac:spMk id="2" creationId="{1D51AA03-1003-0464-E56D-75B3CB2C0FA2}"/>
          </ac:spMkLst>
        </pc:spChg>
        <pc:spChg chg="mod">
          <ac:chgData name="ursula Bergmann" userId="c27ce01966853ac6" providerId="LiveId" clId="{E96F3632-7FCE-4145-B890-E22E8AA25441}" dt="2022-08-26T14:46:04.136" v="1532" actId="20577"/>
          <ac:spMkLst>
            <pc:docMk/>
            <pc:sldMk cId="3763577200" sldId="259"/>
            <ac:spMk id="3" creationId="{9CF699D8-486D-661E-3A69-C04C0D116BC2}"/>
          </ac:spMkLst>
        </pc:spChg>
      </pc:sldChg>
      <pc:sldChg chg="modSp add mod">
        <pc:chgData name="ursula Bergmann" userId="c27ce01966853ac6" providerId="LiveId" clId="{E96F3632-7FCE-4145-B890-E22E8AA25441}" dt="2022-09-08T12:18:38.911" v="2712" actId="6549"/>
        <pc:sldMkLst>
          <pc:docMk/>
          <pc:sldMk cId="457367711" sldId="260"/>
        </pc:sldMkLst>
        <pc:spChg chg="mod">
          <ac:chgData name="ursula Bergmann" userId="c27ce01966853ac6" providerId="LiveId" clId="{E96F3632-7FCE-4145-B890-E22E8AA25441}" dt="2022-09-05T14:13:15.921" v="2692" actId="20577"/>
          <ac:spMkLst>
            <pc:docMk/>
            <pc:sldMk cId="457367711" sldId="260"/>
            <ac:spMk id="2" creationId="{5EFA5363-D93E-5568-03CB-14ABF28D328D}"/>
          </ac:spMkLst>
        </pc:spChg>
        <pc:spChg chg="mod">
          <ac:chgData name="ursula Bergmann" userId="c27ce01966853ac6" providerId="LiveId" clId="{E96F3632-7FCE-4145-B890-E22E8AA25441}" dt="2022-09-08T12:18:38.911" v="2712" actId="6549"/>
          <ac:spMkLst>
            <pc:docMk/>
            <pc:sldMk cId="457367711" sldId="260"/>
            <ac:spMk id="3" creationId="{9CF699D8-486D-661E-3A69-C04C0D116BC2}"/>
          </ac:spMkLst>
        </pc:spChg>
      </pc:sldChg>
      <pc:sldChg chg="delSp modSp add del mod ord">
        <pc:chgData name="ursula Bergmann" userId="c27ce01966853ac6" providerId="LiveId" clId="{E96F3632-7FCE-4145-B890-E22E8AA25441}" dt="2022-09-01T15:15:58.640" v="2455" actId="2696"/>
        <pc:sldMkLst>
          <pc:docMk/>
          <pc:sldMk cId="2625009661" sldId="261"/>
        </pc:sldMkLst>
        <pc:spChg chg="mod">
          <ac:chgData name="ursula Bergmann" userId="c27ce01966853ac6" providerId="LiveId" clId="{E96F3632-7FCE-4145-B890-E22E8AA25441}" dt="2022-08-26T14:48:12.087" v="1587" actId="20577"/>
          <ac:spMkLst>
            <pc:docMk/>
            <pc:sldMk cId="2625009661" sldId="261"/>
            <ac:spMk id="3" creationId="{9CF699D8-486D-661E-3A69-C04C0D116BC2}"/>
          </ac:spMkLst>
        </pc:spChg>
        <pc:picChg chg="del">
          <ac:chgData name="ursula Bergmann" userId="c27ce01966853ac6" providerId="LiveId" clId="{E96F3632-7FCE-4145-B890-E22E8AA25441}" dt="2022-09-01T13:32:26.888" v="1649"/>
          <ac:picMkLst>
            <pc:docMk/>
            <pc:sldMk cId="2625009661" sldId="261"/>
            <ac:picMk id="2" creationId="{DBD4543D-73C6-32D2-5468-C1F8A60E92EA}"/>
          </ac:picMkLst>
        </pc:picChg>
      </pc:sldChg>
      <pc:sldChg chg="addSp delSp modSp add del mod setBg delDesignElem">
        <pc:chgData name="ursula Bergmann" userId="c27ce01966853ac6" providerId="LiveId" clId="{E96F3632-7FCE-4145-B890-E22E8AA25441}" dt="2022-09-01T13:34:23.463" v="1663" actId="47"/>
        <pc:sldMkLst>
          <pc:docMk/>
          <pc:sldMk cId="365156301" sldId="262"/>
        </pc:sldMkLst>
        <pc:spChg chg="del mod">
          <ac:chgData name="ursula Bergmann" userId="c27ce01966853ac6" providerId="LiveId" clId="{E96F3632-7FCE-4145-B890-E22E8AA25441}" dt="2022-08-24T16:30:48.693" v="1396" actId="21"/>
          <ac:spMkLst>
            <pc:docMk/>
            <pc:sldMk cId="365156301" sldId="262"/>
            <ac:spMk id="3" creationId="{9CF699D8-486D-661E-3A69-C04C0D116BC2}"/>
          </ac:spMkLst>
        </pc:spChg>
        <pc:spChg chg="add mod">
          <ac:chgData name="ursula Bergmann" userId="c27ce01966853ac6" providerId="LiveId" clId="{E96F3632-7FCE-4145-B890-E22E8AA25441}" dt="2022-08-24T16:34:08.953" v="1431" actId="1076"/>
          <ac:spMkLst>
            <pc:docMk/>
            <pc:sldMk cId="365156301" sldId="262"/>
            <ac:spMk id="5" creationId="{C201E0EE-5043-B191-43D5-39508F68E224}"/>
          </ac:spMkLst>
        </pc:spChg>
        <pc:spChg chg="add del">
          <ac:chgData name="ursula Bergmann" userId="c27ce01966853ac6" providerId="LiveId" clId="{E96F3632-7FCE-4145-B890-E22E8AA25441}" dt="2022-08-24T16:36:00.902" v="1433"/>
          <ac:spMkLst>
            <pc:docMk/>
            <pc:sldMk cId="365156301" sldId="262"/>
            <ac:spMk id="9" creationId="{42A4FC2C-047E-45A5-965D-8E1E3BF09BC6}"/>
          </ac:spMkLst>
        </pc:spChg>
        <pc:picChg chg="add mod">
          <ac:chgData name="ursula Bergmann" userId="c27ce01966853ac6" providerId="LiveId" clId="{E96F3632-7FCE-4145-B890-E22E8AA25441}" dt="2022-08-24T16:33:11.050" v="1424" actId="1076"/>
          <ac:picMkLst>
            <pc:docMk/>
            <pc:sldMk cId="365156301" sldId="262"/>
            <ac:picMk id="4" creationId="{C2C2B839-7B81-5D84-5C56-0C75575EFF50}"/>
          </ac:picMkLst>
        </pc:picChg>
      </pc:sldChg>
      <pc:sldChg chg="delSp modSp new mod ord">
        <pc:chgData name="ursula Bergmann" userId="c27ce01966853ac6" providerId="LiveId" clId="{E96F3632-7FCE-4145-B890-E22E8AA25441}" dt="2022-09-05T14:13:02" v="2691" actId="20577"/>
        <pc:sldMkLst>
          <pc:docMk/>
          <pc:sldMk cId="813093208" sldId="263"/>
        </pc:sldMkLst>
        <pc:spChg chg="del">
          <ac:chgData name="ursula Bergmann" userId="c27ce01966853ac6" providerId="LiveId" clId="{E96F3632-7FCE-4145-B890-E22E8AA25441}" dt="2022-09-01T13:27:37.732" v="1604" actId="478"/>
          <ac:spMkLst>
            <pc:docMk/>
            <pc:sldMk cId="813093208" sldId="263"/>
            <ac:spMk id="2" creationId="{56A5E0BC-43A0-399D-0F85-F492A6D056B5}"/>
          </ac:spMkLst>
        </pc:spChg>
        <pc:spChg chg="mod">
          <ac:chgData name="ursula Bergmann" userId="c27ce01966853ac6" providerId="LiveId" clId="{E96F3632-7FCE-4145-B890-E22E8AA25441}" dt="2022-09-05T14:13:02" v="2691" actId="20577"/>
          <ac:spMkLst>
            <pc:docMk/>
            <pc:sldMk cId="813093208" sldId="263"/>
            <ac:spMk id="2" creationId="{B569AB60-F125-EF83-206A-9F43D4966ADB}"/>
          </ac:spMkLst>
        </pc:spChg>
        <pc:spChg chg="mod">
          <ac:chgData name="ursula Bergmann" userId="c27ce01966853ac6" providerId="LiveId" clId="{E96F3632-7FCE-4145-B890-E22E8AA25441}" dt="2022-09-01T14:40:38.882" v="2138" actId="242"/>
          <ac:spMkLst>
            <pc:docMk/>
            <pc:sldMk cId="813093208" sldId="263"/>
            <ac:spMk id="3" creationId="{917E7D98-AE04-1E40-4E52-566A627CF337}"/>
          </ac:spMkLst>
        </pc:spChg>
      </pc:sldChg>
      <pc:sldChg chg="new del">
        <pc:chgData name="ursula Bergmann" userId="c27ce01966853ac6" providerId="LiveId" clId="{E96F3632-7FCE-4145-B890-E22E8AA25441}" dt="2022-09-01T13:32:58.268" v="1652" actId="2696"/>
        <pc:sldMkLst>
          <pc:docMk/>
          <pc:sldMk cId="1487490568" sldId="264"/>
        </pc:sldMkLst>
      </pc:sldChg>
      <pc:sldChg chg="addSp modSp new mod ord">
        <pc:chgData name="ursula Bergmann" userId="c27ce01966853ac6" providerId="LiveId" clId="{E96F3632-7FCE-4145-B890-E22E8AA25441}" dt="2022-09-19T08:23:16.827" v="2715" actId="20577"/>
        <pc:sldMkLst>
          <pc:docMk/>
          <pc:sldMk cId="3279172682" sldId="264"/>
        </pc:sldMkLst>
        <pc:spChg chg="add mod">
          <ac:chgData name="ursula Bergmann" userId="c27ce01966853ac6" providerId="LiveId" clId="{E96F3632-7FCE-4145-B890-E22E8AA25441}" dt="2022-09-19T08:23:16.827" v="2715" actId="20577"/>
          <ac:spMkLst>
            <pc:docMk/>
            <pc:sldMk cId="3279172682" sldId="264"/>
            <ac:spMk id="2" creationId="{6F961B4F-2A4A-23C8-4955-E53AA29029D3}"/>
          </ac:spMkLst>
        </pc:spChg>
        <pc:spChg chg="mod">
          <ac:chgData name="ursula Bergmann" userId="c27ce01966853ac6" providerId="LiveId" clId="{E96F3632-7FCE-4145-B890-E22E8AA25441}" dt="2022-09-05T14:01:38.930" v="2686" actId="20577"/>
          <ac:spMkLst>
            <pc:docMk/>
            <pc:sldMk cId="3279172682" sldId="264"/>
            <ac:spMk id="3" creationId="{A21FF2EB-5F47-BF65-9A36-3B172C4FD3EF}"/>
          </ac:spMkLst>
        </pc:spChg>
      </pc:sldChg>
      <pc:sldChg chg="new del">
        <pc:chgData name="ursula Bergmann" userId="c27ce01966853ac6" providerId="LiveId" clId="{E96F3632-7FCE-4145-B890-E22E8AA25441}" dt="2022-09-01T13:34:06.424" v="1662" actId="47"/>
        <pc:sldMkLst>
          <pc:docMk/>
          <pc:sldMk cId="3629294015" sldId="264"/>
        </pc:sldMkLst>
      </pc:sldChg>
      <pc:sldChg chg="modSp add mod">
        <pc:chgData name="ursula Bergmann" userId="c27ce01966853ac6" providerId="LiveId" clId="{E96F3632-7FCE-4145-B890-E22E8AA25441}" dt="2022-09-05T14:13:25.158" v="2693" actId="20577"/>
        <pc:sldMkLst>
          <pc:docMk/>
          <pc:sldMk cId="3812605779" sldId="265"/>
        </pc:sldMkLst>
        <pc:spChg chg="mod">
          <ac:chgData name="ursula Bergmann" userId="c27ce01966853ac6" providerId="LiveId" clId="{E96F3632-7FCE-4145-B890-E22E8AA25441}" dt="2022-09-05T14:13:25.158" v="2693" actId="20577"/>
          <ac:spMkLst>
            <pc:docMk/>
            <pc:sldMk cId="3812605779" sldId="265"/>
            <ac:spMk id="2" creationId="{9F5DFEFD-5710-7DE5-30CD-A22A36E5BB59}"/>
          </ac:spMkLst>
        </pc:spChg>
        <pc:spChg chg="mod">
          <ac:chgData name="ursula Bergmann" userId="c27ce01966853ac6" providerId="LiveId" clId="{E96F3632-7FCE-4145-B890-E22E8AA25441}" dt="2022-09-01T15:17:41.025" v="2456" actId="6549"/>
          <ac:spMkLst>
            <pc:docMk/>
            <pc:sldMk cId="3812605779" sldId="265"/>
            <ac:spMk id="3" creationId="{9CF699D8-486D-661E-3A69-C04C0D116BC2}"/>
          </ac:spMkLst>
        </pc:spChg>
      </pc:sldChg>
      <pc:sldChg chg="delSp modSp new mod ord">
        <pc:chgData name="ursula Bergmann" userId="c27ce01966853ac6" providerId="LiveId" clId="{E96F3632-7FCE-4145-B890-E22E8AA25441}" dt="2022-09-08T12:16:54.204" v="2710" actId="20577"/>
        <pc:sldMkLst>
          <pc:docMk/>
          <pc:sldMk cId="780417855" sldId="266"/>
        </pc:sldMkLst>
        <pc:spChg chg="del">
          <ac:chgData name="ursula Bergmann" userId="c27ce01966853ac6" providerId="LiveId" clId="{E96F3632-7FCE-4145-B890-E22E8AA25441}" dt="2022-09-02T10:48:56.978" v="2493" actId="478"/>
          <ac:spMkLst>
            <pc:docMk/>
            <pc:sldMk cId="780417855" sldId="266"/>
            <ac:spMk id="2" creationId="{FD2DFCAE-6233-1A69-4B5D-829954FCD76D}"/>
          </ac:spMkLst>
        </pc:spChg>
        <pc:spChg chg="mod">
          <ac:chgData name="ursula Bergmann" userId="c27ce01966853ac6" providerId="LiveId" clId="{E96F3632-7FCE-4145-B890-E22E8AA25441}" dt="2022-09-08T12:16:54.204" v="2710" actId="20577"/>
          <ac:spMkLst>
            <pc:docMk/>
            <pc:sldMk cId="780417855" sldId="266"/>
            <ac:spMk id="3" creationId="{BF2BA16A-7EB6-FA18-1584-6D47730349B9}"/>
          </ac:spMkLst>
        </pc:spChg>
        <pc:spChg chg="mod">
          <ac:chgData name="ursula Bergmann" userId="c27ce01966853ac6" providerId="LiveId" clId="{E96F3632-7FCE-4145-B890-E22E8AA25441}" dt="2022-09-02T10:58:24.082" v="2561" actId="20577"/>
          <ac:spMkLst>
            <pc:docMk/>
            <pc:sldMk cId="780417855" sldId="266"/>
            <ac:spMk id="4" creationId="{C2F0B792-130F-04B2-0F27-52AA740231A6}"/>
          </ac:spMkLst>
        </pc:spChg>
      </pc:sldChg>
      <pc:sldChg chg="modSp add mod">
        <pc:chgData name="ursula Bergmann" userId="c27ce01966853ac6" providerId="LiveId" clId="{E96F3632-7FCE-4145-B890-E22E8AA25441}" dt="2022-09-08T12:17:17.772" v="2711" actId="115"/>
        <pc:sldMkLst>
          <pc:docMk/>
          <pc:sldMk cId="3731522277" sldId="267"/>
        </pc:sldMkLst>
        <pc:spChg chg="mod">
          <ac:chgData name="ursula Bergmann" userId="c27ce01966853ac6" providerId="LiveId" clId="{E96F3632-7FCE-4145-B890-E22E8AA25441}" dt="2022-09-08T12:17:17.772" v="2711" actId="115"/>
          <ac:spMkLst>
            <pc:docMk/>
            <pc:sldMk cId="3731522277" sldId="267"/>
            <ac:spMk id="3" creationId="{BF2BA16A-7EB6-FA18-1584-6D47730349B9}"/>
          </ac:spMkLst>
        </pc:spChg>
        <pc:spChg chg="mod">
          <ac:chgData name="ursula Bergmann" userId="c27ce01966853ac6" providerId="LiveId" clId="{E96F3632-7FCE-4145-B890-E22E8AA25441}" dt="2022-09-02T11:07:22.235" v="2624" actId="20577"/>
          <ac:spMkLst>
            <pc:docMk/>
            <pc:sldMk cId="3731522277" sldId="267"/>
            <ac:spMk id="4" creationId="{C2F0B792-130F-04B2-0F27-52AA740231A6}"/>
          </ac:spMkLst>
        </pc:spChg>
      </pc:sldChg>
      <pc:sldChg chg="addSp delSp modSp new del mod ord">
        <pc:chgData name="ursula Bergmann" userId="c27ce01966853ac6" providerId="LiveId" clId="{E96F3632-7FCE-4145-B890-E22E8AA25441}" dt="2022-09-27T14:10:11.828" v="2733" actId="680"/>
        <pc:sldMkLst>
          <pc:docMk/>
          <pc:sldMk cId="1435983850" sldId="268"/>
        </pc:sldMkLst>
        <pc:spChg chg="mod">
          <ac:chgData name="ursula Bergmann" userId="c27ce01966853ac6" providerId="LiveId" clId="{E96F3632-7FCE-4145-B890-E22E8AA25441}" dt="2022-09-27T14:09:56.687" v="2728" actId="1076"/>
          <ac:spMkLst>
            <pc:docMk/>
            <pc:sldMk cId="1435983850" sldId="268"/>
            <ac:spMk id="2" creationId="{8742749B-A06D-CD4D-EAE5-0E6C51E07C1B}"/>
          </ac:spMkLst>
        </pc:spChg>
        <pc:spChg chg="add del">
          <ac:chgData name="ursula Bergmann" userId="c27ce01966853ac6" providerId="LiveId" clId="{E96F3632-7FCE-4145-B890-E22E8AA25441}" dt="2022-09-27T14:09:57.077" v="2729" actId="478"/>
          <ac:spMkLst>
            <pc:docMk/>
            <pc:sldMk cId="1435983850" sldId="268"/>
            <ac:spMk id="3" creationId="{BDB6BF7C-F488-9CD7-1FC6-FBB097D428D1}"/>
          </ac:spMkLst>
        </pc:spChg>
        <pc:graphicFrameChg chg="del mod">
          <ac:chgData name="ursula Bergmann" userId="c27ce01966853ac6" providerId="LiveId" clId="{E96F3632-7FCE-4145-B890-E22E8AA25441}" dt="2022-09-27T14:09:58.527" v="2731"/>
          <ac:graphicFrameMkLst>
            <pc:docMk/>
            <pc:sldMk cId="1435983850" sldId="268"/>
            <ac:graphicFrameMk id="5" creationId="{30465DAB-F5BD-619F-D413-6E9D099070B8}"/>
          </ac:graphicFrameMkLst>
        </pc:graphicFrameChg>
      </pc:sldChg>
      <pc:sldMasterChg chg="setBg modSldLayout">
        <pc:chgData name="ursula Bergmann" userId="c27ce01966853ac6" providerId="LiveId" clId="{E96F3632-7FCE-4145-B890-E22E8AA25441}" dt="2022-08-24T15:16:50.145" v="1"/>
        <pc:sldMasterMkLst>
          <pc:docMk/>
          <pc:sldMasterMk cId="1107204426" sldId="2147483648"/>
        </pc:sldMasterMkLst>
        <pc:sldLayoutChg chg="setBg">
          <pc:chgData name="ursula Bergmann" userId="c27ce01966853ac6" providerId="LiveId" clId="{E96F3632-7FCE-4145-B890-E22E8AA25441}" dt="2022-08-24T15:16:50.145" v="1"/>
          <pc:sldLayoutMkLst>
            <pc:docMk/>
            <pc:sldMasterMk cId="1107204426" sldId="2147483648"/>
            <pc:sldLayoutMk cId="2826238825" sldId="2147483649"/>
          </pc:sldLayoutMkLst>
        </pc:sldLayoutChg>
        <pc:sldLayoutChg chg="setBg">
          <pc:chgData name="ursula Bergmann" userId="c27ce01966853ac6" providerId="LiveId" clId="{E96F3632-7FCE-4145-B890-E22E8AA25441}" dt="2022-08-24T15:16:50.145" v="1"/>
          <pc:sldLayoutMkLst>
            <pc:docMk/>
            <pc:sldMasterMk cId="1107204426" sldId="2147483648"/>
            <pc:sldLayoutMk cId="2199312964" sldId="2147483650"/>
          </pc:sldLayoutMkLst>
        </pc:sldLayoutChg>
        <pc:sldLayoutChg chg="setBg">
          <pc:chgData name="ursula Bergmann" userId="c27ce01966853ac6" providerId="LiveId" clId="{E96F3632-7FCE-4145-B890-E22E8AA25441}" dt="2022-08-24T15:16:50.145" v="1"/>
          <pc:sldLayoutMkLst>
            <pc:docMk/>
            <pc:sldMasterMk cId="1107204426" sldId="2147483648"/>
            <pc:sldLayoutMk cId="448006492" sldId="2147483651"/>
          </pc:sldLayoutMkLst>
        </pc:sldLayoutChg>
        <pc:sldLayoutChg chg="setBg">
          <pc:chgData name="ursula Bergmann" userId="c27ce01966853ac6" providerId="LiveId" clId="{E96F3632-7FCE-4145-B890-E22E8AA25441}" dt="2022-08-24T15:16:50.145" v="1"/>
          <pc:sldLayoutMkLst>
            <pc:docMk/>
            <pc:sldMasterMk cId="1107204426" sldId="2147483648"/>
            <pc:sldLayoutMk cId="4238603141" sldId="2147483652"/>
          </pc:sldLayoutMkLst>
        </pc:sldLayoutChg>
        <pc:sldLayoutChg chg="setBg">
          <pc:chgData name="ursula Bergmann" userId="c27ce01966853ac6" providerId="LiveId" clId="{E96F3632-7FCE-4145-B890-E22E8AA25441}" dt="2022-08-24T15:16:50.145" v="1"/>
          <pc:sldLayoutMkLst>
            <pc:docMk/>
            <pc:sldMasterMk cId="1107204426" sldId="2147483648"/>
            <pc:sldLayoutMk cId="606876065" sldId="2147483653"/>
          </pc:sldLayoutMkLst>
        </pc:sldLayoutChg>
        <pc:sldLayoutChg chg="setBg">
          <pc:chgData name="ursula Bergmann" userId="c27ce01966853ac6" providerId="LiveId" clId="{E96F3632-7FCE-4145-B890-E22E8AA25441}" dt="2022-08-24T15:16:50.145" v="1"/>
          <pc:sldLayoutMkLst>
            <pc:docMk/>
            <pc:sldMasterMk cId="1107204426" sldId="2147483648"/>
            <pc:sldLayoutMk cId="9294956" sldId="2147483654"/>
          </pc:sldLayoutMkLst>
        </pc:sldLayoutChg>
        <pc:sldLayoutChg chg="setBg">
          <pc:chgData name="ursula Bergmann" userId="c27ce01966853ac6" providerId="LiveId" clId="{E96F3632-7FCE-4145-B890-E22E8AA25441}" dt="2022-08-24T15:16:50.145" v="1"/>
          <pc:sldLayoutMkLst>
            <pc:docMk/>
            <pc:sldMasterMk cId="1107204426" sldId="2147483648"/>
            <pc:sldLayoutMk cId="2328145257" sldId="2147483655"/>
          </pc:sldLayoutMkLst>
        </pc:sldLayoutChg>
        <pc:sldLayoutChg chg="setBg">
          <pc:chgData name="ursula Bergmann" userId="c27ce01966853ac6" providerId="LiveId" clId="{E96F3632-7FCE-4145-B890-E22E8AA25441}" dt="2022-08-24T15:16:50.145" v="1"/>
          <pc:sldLayoutMkLst>
            <pc:docMk/>
            <pc:sldMasterMk cId="1107204426" sldId="2147483648"/>
            <pc:sldLayoutMk cId="4533236" sldId="2147483656"/>
          </pc:sldLayoutMkLst>
        </pc:sldLayoutChg>
        <pc:sldLayoutChg chg="setBg">
          <pc:chgData name="ursula Bergmann" userId="c27ce01966853ac6" providerId="LiveId" clId="{E96F3632-7FCE-4145-B890-E22E8AA25441}" dt="2022-08-24T15:16:50.145" v="1"/>
          <pc:sldLayoutMkLst>
            <pc:docMk/>
            <pc:sldMasterMk cId="1107204426" sldId="2147483648"/>
            <pc:sldLayoutMk cId="3011424698" sldId="2147483657"/>
          </pc:sldLayoutMkLst>
        </pc:sldLayoutChg>
        <pc:sldLayoutChg chg="setBg">
          <pc:chgData name="ursula Bergmann" userId="c27ce01966853ac6" providerId="LiveId" clId="{E96F3632-7FCE-4145-B890-E22E8AA25441}" dt="2022-08-24T15:16:50.145" v="1"/>
          <pc:sldLayoutMkLst>
            <pc:docMk/>
            <pc:sldMasterMk cId="1107204426" sldId="2147483648"/>
            <pc:sldLayoutMk cId="2357763381" sldId="2147483658"/>
          </pc:sldLayoutMkLst>
        </pc:sldLayoutChg>
        <pc:sldLayoutChg chg="setBg">
          <pc:chgData name="ursula Bergmann" userId="c27ce01966853ac6" providerId="LiveId" clId="{E96F3632-7FCE-4145-B890-E22E8AA25441}" dt="2022-08-24T15:16:50.145" v="1"/>
          <pc:sldLayoutMkLst>
            <pc:docMk/>
            <pc:sldMasterMk cId="1107204426" sldId="2147483648"/>
            <pc:sldLayoutMk cId="584584839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6BFDEE-3BC3-44E4-814E-AF4DC12AA9CE}" type="datetimeFigureOut">
              <a:rPr lang="it-IT" smtClean="0"/>
              <a:t>27/09/2022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B933A-309E-4459-9423-D4B30C869F1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9935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0B933A-309E-4459-9423-D4B30C869F1D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25872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0B933A-309E-4459-9423-D4B30C869F1D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6345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53A1F8-747B-ABC5-9B79-2BB4C4EB9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B8518D7-618D-57ED-82B8-7E232219B6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501D8D9-C60C-3D88-1D0C-411D689BB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E5BEE-5A44-4D16-B82D-B7D6AA3FFB60}" type="datetime1">
              <a:rPr lang="it-IT" smtClean="0"/>
              <a:t>27/09/2022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FEE139-B0BD-B6DF-21BD-C46FDAFF7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EB35E37-A068-76B8-42B4-03EF7A8E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C664-58A6-451F-B8DB-C2F4C837D9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6238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7C23F8-9244-62F2-7D69-74E19F412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F686B75-BF55-500F-6AB2-D0C25C3C0A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75E0E68-E84C-1D8E-7041-2CF41AF49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6E664-FFF4-484F-BA10-5AD40F1E7A6D}" type="datetime1">
              <a:rPr lang="it-IT" smtClean="0"/>
              <a:t>27/09/2022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087D895-6CA7-F503-BD31-230C82AFA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A1E9211-546C-2639-9703-EED13FAE8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C664-58A6-451F-B8DB-C2F4C837D9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7763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4BEC7E9-39E7-9B3B-5661-C6DB8EBB20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943FB6E-EF30-D6AA-CABD-12ED62439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07335E6-6077-EBCA-56C4-E9D47B27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863C-625B-4F02-8F62-7C555FF1C9D3}" type="datetime1">
              <a:rPr lang="it-IT" smtClean="0"/>
              <a:t>27/09/2022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562CCC6-0FC8-59E5-A5CB-CEBB31A09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3A6EFDA-59F0-05AD-6C0B-2BD955151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C664-58A6-451F-B8DB-C2F4C837D9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4584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DFA8CD-DE67-E145-766D-1C8068563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DB1EF5-90D4-2180-1858-251280056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269BC2D-69B8-7C47-799C-02B51020E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3143-F386-4E74-875A-422B6F051F72}" type="datetime1">
              <a:rPr lang="it-IT" smtClean="0"/>
              <a:t>27/09/2022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0B28425-3150-455D-E3A8-E7774AAC3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E63C2E2-6584-CA0A-3E45-A790835DC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C664-58A6-451F-B8DB-C2F4C837D9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931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424A1B-4653-C7BF-9245-2F5FFFD89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61E4B3C-F6EF-9231-2279-9E6AF85BA0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4A8EB3A-EC2A-4C6C-ABDB-1776C6FFD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422FD-5047-4235-8BA3-067EFD110CAD}" type="datetime1">
              <a:rPr lang="it-IT" smtClean="0"/>
              <a:t>27/09/2022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605D2D-A918-2EDD-5A23-ED868A410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C6AAF-B1F5-EBBD-C04B-1C59A335F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C664-58A6-451F-B8DB-C2F4C837D9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8006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925A5F-C8E4-7A32-FCEB-385B8DA8E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2D1FFC-1CA6-FB91-C239-0DE7929CF7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0CF2EA6-48DF-E7A4-201B-6DC49D7F8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70CAA6B-2E6C-0C7C-40A9-F3DDD6CB7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658D-9F2A-40CB-8767-2BB96B6834DB}" type="datetime1">
              <a:rPr lang="it-IT" smtClean="0"/>
              <a:t>27/09/2022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6EFEEDF-7CE4-E51C-ADFA-9940D7D64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B49BBA3-3D63-34D8-116C-15BCFB272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C664-58A6-451F-B8DB-C2F4C837D9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8603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367EDC-267C-8803-B74E-24A8678EA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AF1CED4-4776-923F-82BA-69C7CA4009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AEB97D2-9934-0D06-A860-238A10205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82DA603-151E-8D31-7DE2-2E8A93F6D3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F16936C-8143-2BDF-9439-EBA80A4830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2F7BB3A-6E92-7C04-BFF9-6825A94E1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5CB0-EB79-4AE0-8751-52A5836FAEB9}" type="datetime1">
              <a:rPr lang="it-IT" smtClean="0"/>
              <a:t>27/09/2022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A01DBFB-064A-E3BA-4205-58814722B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883AB52-AB99-11D8-D57E-4AE58860F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C664-58A6-451F-B8DB-C2F4C837D9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6876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5AD463-87F2-ABD2-2B04-7397B3596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0266A9F-270A-A498-8599-37E379148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CFAD-DEE9-440C-9D8A-440EFB8B0B53}" type="datetime1">
              <a:rPr lang="it-IT" smtClean="0"/>
              <a:t>27/09/2022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99F9A91-B5CB-35ED-8D1A-E18E0E509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300ABF4-21D1-319B-0E4A-34BC47E9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C664-58A6-451F-B8DB-C2F4C837D9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94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8A0E0CF-2E38-1C7B-1B82-7008AA3FA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DCDB-7166-40AC-8DF6-5AECFAB30C19}" type="datetime1">
              <a:rPr lang="it-IT" smtClean="0"/>
              <a:t>27/09/2022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4F8739A-B7D6-B442-3B55-CBDB8BC46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629ADC9-9493-10CB-3007-232C73844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C664-58A6-451F-B8DB-C2F4C837D9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8145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C010F6-970A-00F9-6F23-F0CD59490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582E20-A836-AE3E-549F-E254EBFE7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C278268-8659-A67A-AD19-B4DDF691E5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6A8975B-D299-C37F-FF03-ECC2B9B7D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B139A-4199-4D87-84BE-3769B3E5246E}" type="datetime1">
              <a:rPr lang="it-IT" smtClean="0"/>
              <a:t>27/09/2022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3A42600-53EE-DA32-40B2-ABF9C12B0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4E5D22A-091B-BAE2-B315-3B483470B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C664-58A6-451F-B8DB-C2F4C837D9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33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596BC6-EBD3-0B1D-1553-77FB74CC7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911037A-2019-040B-71AE-C9993DF12F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B2C6339-3E7D-6EAF-89E2-F9BCB4322B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543A37A-6746-3CE3-7256-1DBDB3A7F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52C7-34E5-4339-8D5A-5A403FDF2723}" type="datetime1">
              <a:rPr lang="it-IT" smtClean="0"/>
              <a:t>27/09/2022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CCD0BDD-1408-0668-D672-842BCD7C0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F8DD366-C48E-4943-30D9-BDF22BDBD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CC664-58A6-451F-B8DB-C2F4C837D9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1424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93DCE2D-DB7F-B72D-F324-A7967AE3E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43ACA5-1EA9-9223-3F4B-77042A6C4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72DB87E-0F5A-AA3B-5306-B9418C5FC3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3BB12-9E8C-4179-94EE-675B7D195E59}" type="datetime1">
              <a:rPr lang="it-IT" smtClean="0"/>
              <a:t>27/09/2022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DE4C69E-AFBE-36E7-9DB2-754DEFADED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D75BDC6-8B70-90C1-C687-9C4C687540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CC664-58A6-451F-B8DB-C2F4C837D9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72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3EF16F-C11F-0FFC-33EB-A1D8CF1CA2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4439" y="1122363"/>
            <a:ext cx="10493115" cy="2387600"/>
          </a:xfrm>
          <a:ln>
            <a:noFill/>
          </a:ln>
        </p:spPr>
        <p:txBody>
          <a:bodyPr>
            <a:noAutofit/>
          </a:bodyPr>
          <a:lstStyle/>
          <a:p>
            <a:r>
              <a:rPr lang="it-IT" sz="6600" dirty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ÜBERSETZUNGSRELEVANTE </a:t>
            </a:r>
            <a:br>
              <a:rPr lang="it-IT" sz="6600" dirty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6600" dirty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TEXTANALYSE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CF699D8-486D-661E-3A69-C04C0D116B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06575"/>
            <a:ext cx="9144000" cy="1655762"/>
          </a:xfrm>
        </p:spPr>
        <p:txBody>
          <a:bodyPr>
            <a:normAutofit/>
          </a:bodyPr>
          <a:lstStyle/>
          <a:p>
            <a:r>
              <a:rPr lang="it-IT" sz="4800" dirty="0" err="1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Definitionen</a:t>
            </a:r>
            <a:r>
              <a:rPr lang="it-IT" sz="48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und </a:t>
            </a:r>
            <a:r>
              <a:rPr lang="it-IT" sz="4800" dirty="0" err="1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Grundbegriffe</a:t>
            </a:r>
            <a:endParaRPr lang="it-IT" sz="4800" dirty="0">
              <a:ln>
                <a:solidFill>
                  <a:schemeClr val="accent1"/>
                </a:solidFill>
              </a:ln>
              <a:solidFill>
                <a:schemeClr val="accent1">
                  <a:lumMod val="50000"/>
                </a:schemeClr>
              </a:solidFill>
              <a:effectLst>
                <a:innerShdw blurRad="520700" dist="50800" dir="16020000">
                  <a:srgbClr val="002060">
                    <a:alpha val="50000"/>
                  </a:srgbClr>
                </a:innerShdw>
              </a:effectLst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F363329-83AE-A099-E2B2-BB39B48A5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96838753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2BA16A-7EB6-FA18-1584-6D4773034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2928" y="1253330"/>
            <a:ext cx="10515600" cy="46579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2000" dirty="0">
                <a:solidFill>
                  <a:schemeClr val="accent1">
                    <a:lumMod val="50000"/>
                  </a:schemeClr>
                </a:solidFill>
              </a:rPr>
              <a:t>n</a:t>
            </a:r>
            <a:r>
              <a:rPr lang="de-DE" sz="2000" b="0" i="0" dirty="0">
                <a:solidFill>
                  <a:schemeClr val="accent1">
                    <a:lumMod val="50000"/>
                  </a:schemeClr>
                </a:solidFill>
                <a:effectLst/>
              </a:rPr>
              <a:t>ach Wikipedia</a:t>
            </a:r>
          </a:p>
          <a:p>
            <a:pPr marL="0" indent="0">
              <a:buNone/>
            </a:pPr>
            <a:r>
              <a:rPr lang="de-DE" sz="54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Unter</a:t>
            </a:r>
            <a:r>
              <a:rPr lang="de-DE" sz="5400" b="0" i="0" dirty="0">
                <a:solidFill>
                  <a:schemeClr val="accent1">
                    <a:lumMod val="50000"/>
                  </a:schemeClr>
                </a:solidFill>
                <a:effectLst/>
              </a:rPr>
              <a:t> </a:t>
            </a:r>
            <a:r>
              <a:rPr lang="de-DE" sz="5400" b="1" dirty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Übersetzung</a:t>
            </a:r>
            <a:r>
              <a:rPr lang="de-DE" sz="5400" b="0" i="0" dirty="0">
                <a:solidFill>
                  <a:schemeClr val="accent1">
                    <a:lumMod val="50000"/>
                  </a:schemeClr>
                </a:solidFill>
                <a:effectLst/>
              </a:rPr>
              <a:t> </a:t>
            </a:r>
            <a:r>
              <a:rPr lang="de-DE" sz="54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versteht man        … die Übertragung der Bedeutung eines (meist schriftlich) fixierten Textes in einer Ausgangssprache        --&gt; in eine Zielsprache …</a:t>
            </a:r>
          </a:p>
          <a:p>
            <a:pPr marL="0" indent="0">
              <a:buNone/>
            </a:pPr>
            <a:endParaRPr lang="de-DE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2F0B792-130F-04B2-0F27-52AA74023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780417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2BA16A-7EB6-FA18-1584-6D4773034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914399"/>
            <a:ext cx="9518469" cy="51990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2000" dirty="0">
                <a:solidFill>
                  <a:schemeClr val="accent1">
                    <a:lumMod val="50000"/>
                  </a:schemeClr>
                </a:solidFill>
              </a:rPr>
              <a:t>n</a:t>
            </a:r>
            <a:r>
              <a:rPr lang="de-DE" sz="2000" b="0" i="0" dirty="0">
                <a:solidFill>
                  <a:schemeClr val="accent1">
                    <a:lumMod val="50000"/>
                  </a:schemeClr>
                </a:solidFill>
                <a:effectLst/>
              </a:rPr>
              <a:t>ach Wiktionary</a:t>
            </a:r>
          </a:p>
          <a:p>
            <a:pPr marL="0" indent="0">
              <a:buNone/>
            </a:pPr>
            <a:r>
              <a:rPr lang="de-DE" sz="54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Eine </a:t>
            </a:r>
            <a:r>
              <a:rPr lang="de-DE" sz="5400" b="1" dirty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Textanalyse</a:t>
            </a:r>
            <a:r>
              <a:rPr lang="de-DE" sz="54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ist die Untersuchung eines Textes unter bestimmten Gesichtspunkten.</a:t>
            </a:r>
          </a:p>
          <a:p>
            <a:pPr marL="0" indent="0">
              <a:buNone/>
            </a:pPr>
            <a:endParaRPr lang="de-DE" sz="5400" dirty="0">
              <a:ln>
                <a:solidFill>
                  <a:schemeClr val="accent1"/>
                </a:solidFill>
              </a:ln>
              <a:solidFill>
                <a:schemeClr val="accent1">
                  <a:lumMod val="50000"/>
                </a:schemeClr>
              </a:solidFill>
              <a:effectLst>
                <a:innerShdw blurRad="520700" dist="50800" dir="16020000">
                  <a:srgbClr val="002060">
                    <a:alpha val="50000"/>
                  </a:srgbClr>
                </a:innerShdw>
              </a:effectLst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e-DE" sz="5400" u="sng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Voraussetzung</a:t>
            </a:r>
            <a:r>
              <a:rPr lang="de-DE" sz="54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: Text </a:t>
            </a:r>
            <a:r>
              <a:rPr lang="de-DE" sz="5400" b="1" dirty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verstehen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2F0B792-130F-04B2-0F27-52AA74023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731522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F961B4F-2A4A-23C8-4955-E53AA29029D3}"/>
              </a:ext>
            </a:extLst>
          </p:cNvPr>
          <p:cNvSpPr txBox="1"/>
          <p:nvPr/>
        </p:nvSpPr>
        <p:spPr>
          <a:xfrm>
            <a:off x="960581" y="1487055"/>
            <a:ext cx="1070494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4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Ziel der </a:t>
            </a:r>
            <a:r>
              <a:rPr lang="de-DE" sz="540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Textanalyse (TA) </a:t>
            </a:r>
            <a:r>
              <a:rPr lang="de-DE" sz="54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ist es, den </a:t>
            </a:r>
            <a:r>
              <a:rPr lang="de-DE" sz="5400" b="1" dirty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Texttyp</a:t>
            </a:r>
            <a:r>
              <a:rPr lang="de-DE" sz="54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und die </a:t>
            </a:r>
            <a:r>
              <a:rPr lang="de-DE" sz="5400" b="1" dirty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Funktion des Textes</a:t>
            </a:r>
            <a:r>
              <a:rPr lang="de-DE" sz="54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in der konkreten Situation zu bestimmen. </a:t>
            </a:r>
            <a:endParaRPr lang="it-IT" sz="5400" dirty="0">
              <a:ln>
                <a:solidFill>
                  <a:schemeClr val="accent1"/>
                </a:solidFill>
              </a:ln>
              <a:solidFill>
                <a:schemeClr val="accent1">
                  <a:lumMod val="50000"/>
                </a:schemeClr>
              </a:solidFill>
              <a:effectLst>
                <a:innerShdw blurRad="520700" dist="50800" dir="16020000">
                  <a:srgbClr val="002060">
                    <a:alpha val="50000"/>
                  </a:srgbClr>
                </a:innerShdw>
              </a:effectLst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21FF2EB-5F47-BF65-9A36-3B172C4F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279172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9CF699D8-486D-661E-3A69-C04C0D116B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5189" y="776036"/>
            <a:ext cx="10505574" cy="5305927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it-IT" sz="54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			     </a:t>
            </a:r>
            <a:r>
              <a:rPr lang="it-IT" sz="5400" dirty="0" err="1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Texttypen</a:t>
            </a:r>
            <a:endParaRPr lang="it-IT" sz="5400" dirty="0">
              <a:ln>
                <a:solidFill>
                  <a:schemeClr val="accent1"/>
                </a:solidFill>
              </a:ln>
              <a:solidFill>
                <a:schemeClr val="accent1">
                  <a:lumMod val="50000"/>
                </a:schemeClr>
              </a:solidFill>
              <a:effectLst>
                <a:innerShdw blurRad="520700" dist="50800" dir="16020000">
                  <a:srgbClr val="002060">
                    <a:alpha val="50000"/>
                  </a:srgbClr>
                </a:innerShdw>
              </a:effectLst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3694113" lvl="5" indent="-6858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4600" dirty="0" err="1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informativ</a:t>
            </a:r>
            <a:endParaRPr lang="it-IT" sz="4600" dirty="0">
              <a:ln>
                <a:solidFill>
                  <a:schemeClr val="accent1"/>
                </a:solidFill>
              </a:ln>
              <a:solidFill>
                <a:schemeClr val="accent1">
                  <a:lumMod val="50000"/>
                </a:schemeClr>
              </a:solidFill>
              <a:effectLst>
                <a:innerShdw blurRad="520700" dist="50800" dir="16020000">
                  <a:srgbClr val="002060">
                    <a:alpha val="50000"/>
                  </a:srgbClr>
                </a:innerShdw>
              </a:effectLst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3694113" lvl="5" indent="-6858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4600" dirty="0" err="1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expressiv</a:t>
            </a:r>
            <a:endParaRPr lang="it-IT" sz="4600" dirty="0">
              <a:ln>
                <a:solidFill>
                  <a:schemeClr val="accent1"/>
                </a:solidFill>
              </a:ln>
              <a:solidFill>
                <a:schemeClr val="accent1">
                  <a:lumMod val="50000"/>
                </a:schemeClr>
              </a:solidFill>
              <a:effectLst>
                <a:innerShdw blurRad="520700" dist="50800" dir="16020000">
                  <a:srgbClr val="002060">
                    <a:alpha val="50000"/>
                  </a:srgbClr>
                </a:innerShdw>
              </a:effectLst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3694113" lvl="5" indent="-6858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4600" dirty="0" err="1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appellativ</a:t>
            </a:r>
            <a:r>
              <a:rPr lang="it-IT" sz="46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/</a:t>
            </a:r>
            <a:r>
              <a:rPr lang="it-IT" sz="4600" dirty="0" err="1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operativ</a:t>
            </a:r>
            <a:endParaRPr lang="it-IT" sz="4600" dirty="0">
              <a:ln>
                <a:solidFill>
                  <a:schemeClr val="accent1"/>
                </a:solidFill>
              </a:ln>
              <a:solidFill>
                <a:schemeClr val="accent1">
                  <a:lumMod val="50000"/>
                </a:schemeClr>
              </a:solidFill>
              <a:effectLst>
                <a:innerShdw blurRad="520700" dist="50800" dir="16020000">
                  <a:srgbClr val="002060">
                    <a:alpha val="50000"/>
                  </a:srgbClr>
                </a:innerShdw>
              </a:effectLst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algn="l">
              <a:lnSpc>
                <a:spcPct val="100000"/>
              </a:lnSpc>
            </a:pPr>
            <a:endParaRPr lang="it-IT" sz="5400" dirty="0">
              <a:ln>
                <a:solidFill>
                  <a:schemeClr val="accent1"/>
                </a:solidFill>
              </a:ln>
              <a:solidFill>
                <a:schemeClr val="accent1">
                  <a:lumMod val="50000"/>
                </a:schemeClr>
              </a:solidFill>
              <a:effectLst>
                <a:innerShdw blurRad="520700" dist="50800" dir="16020000">
                  <a:srgbClr val="002060">
                    <a:alpha val="50000"/>
                  </a:srgbClr>
                </a:innerShdw>
              </a:effectLst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1D51AA03-1003-0464-E56D-75B3CB2C0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763577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7E7D98-AE04-1E40-4E52-566A627CF3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4472" y="1283855"/>
            <a:ext cx="10751126" cy="414712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54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Nach Christiane Nord ist eine Textanalyse </a:t>
            </a:r>
            <a:r>
              <a:rPr lang="de-DE" sz="5400" b="1" dirty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übersetzungsrelevant</a:t>
            </a:r>
            <a:r>
              <a:rPr lang="de-DE" sz="54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,                   wenn sie dem Übersetzer eine </a:t>
            </a:r>
            <a:r>
              <a:rPr lang="de-DE" sz="5400" b="1" dirty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verlässliche Basis </a:t>
            </a:r>
            <a:r>
              <a:rPr lang="de-DE" sz="54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für </a:t>
            </a:r>
            <a:r>
              <a:rPr lang="de-DE" sz="5400" b="1" dirty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jede</a:t>
            </a:r>
            <a:r>
              <a:rPr lang="de-DE" sz="54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einzelne </a:t>
            </a:r>
            <a:r>
              <a:rPr lang="de-DE" sz="5400" b="1" dirty="0" err="1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übersetzerische</a:t>
            </a:r>
            <a:r>
              <a:rPr lang="de-DE" sz="5400" b="1" dirty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Entscheidung</a:t>
            </a:r>
            <a:r>
              <a:rPr lang="de-DE" sz="54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liefert.</a:t>
            </a:r>
            <a:endParaRPr lang="it-IT" sz="5400" dirty="0">
              <a:ln>
                <a:solidFill>
                  <a:schemeClr val="accent1"/>
                </a:solidFill>
              </a:ln>
              <a:solidFill>
                <a:schemeClr val="accent1">
                  <a:lumMod val="50000"/>
                </a:schemeClr>
              </a:solidFill>
              <a:effectLst>
                <a:innerShdw blurRad="520700" dist="50800" dir="16020000">
                  <a:srgbClr val="002060">
                    <a:alpha val="50000"/>
                  </a:srgbClr>
                </a:innerShdw>
              </a:effectLst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B569AB60-F125-EF83-206A-9F43D4966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813093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9CF699D8-486D-661E-3A69-C04C0D116B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1200" y="502659"/>
            <a:ext cx="10917381" cy="6162092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it-IT" sz="54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  </a:t>
            </a:r>
            <a:r>
              <a:rPr lang="it-IT" sz="5400" dirty="0" err="1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Analyse</a:t>
            </a:r>
            <a:r>
              <a:rPr lang="it-IT" sz="54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von </a:t>
            </a:r>
            <a:r>
              <a:rPr lang="it-IT" sz="5400" b="1" dirty="0" err="1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textexternen</a:t>
            </a:r>
            <a:r>
              <a:rPr lang="it-IT" sz="54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it-IT" sz="5400" dirty="0" err="1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Faktoren</a:t>
            </a:r>
            <a:endParaRPr lang="it-IT" sz="5400" dirty="0">
              <a:ln>
                <a:solidFill>
                  <a:schemeClr val="accent1"/>
                </a:solidFill>
              </a:ln>
              <a:solidFill>
                <a:schemeClr val="accent1">
                  <a:lumMod val="50000"/>
                </a:schemeClr>
              </a:solidFill>
              <a:effectLst>
                <a:innerShdw blurRad="520700" dist="50800" dir="16020000">
                  <a:srgbClr val="002060">
                    <a:alpha val="50000"/>
                  </a:srgbClr>
                </a:innerShdw>
              </a:effectLst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457200" algn="l">
              <a:lnSpc>
                <a:spcPts val="3000"/>
              </a:lnSpc>
            </a:pPr>
            <a:r>
              <a:rPr lang="de-DE" sz="32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Wer übermittelt </a:t>
            </a:r>
            <a:r>
              <a:rPr lang="de-DE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de-DE" sz="32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de-DE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=&gt; 	    	Textproduzent/ Sender </a:t>
            </a:r>
            <a:endParaRPr lang="it-IT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l">
              <a:lnSpc>
                <a:spcPts val="3000"/>
              </a:lnSpc>
            </a:pPr>
            <a:r>
              <a:rPr lang="de-DE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Wozu ?				=&gt; 	    	Intention </a:t>
            </a:r>
            <a:endParaRPr lang="it-IT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l">
              <a:lnSpc>
                <a:spcPts val="3000"/>
              </a:lnSpc>
            </a:pPr>
            <a:r>
              <a:rPr lang="de-DE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Wem ?				=&gt; 	    	Empfänger </a:t>
            </a:r>
            <a:endParaRPr lang="it-IT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l">
              <a:lnSpc>
                <a:spcPts val="3000"/>
              </a:lnSpc>
            </a:pPr>
            <a:r>
              <a:rPr lang="de-DE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Über welches Medium ? 	=&gt; 	    	Medium </a:t>
            </a:r>
            <a:endParaRPr lang="it-IT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l">
              <a:lnSpc>
                <a:spcPts val="3000"/>
              </a:lnSpc>
            </a:pPr>
            <a:r>
              <a:rPr lang="de-DE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Wo ? 				=&gt; 		Ort </a:t>
            </a:r>
            <a:endParaRPr lang="it-IT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l">
              <a:lnSpc>
                <a:spcPts val="3000"/>
              </a:lnSpc>
            </a:pPr>
            <a:r>
              <a:rPr lang="de-DE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Wann ? 				=&gt; 		Zeit </a:t>
            </a:r>
            <a:endParaRPr lang="it-IT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l">
              <a:lnSpc>
                <a:spcPts val="3000"/>
              </a:lnSpc>
            </a:pPr>
            <a:r>
              <a:rPr lang="de-DE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Warum ? 			=&gt; 		Kommunikationsanlass </a:t>
            </a:r>
          </a:p>
          <a:p>
            <a:pPr marL="457200" algn="l">
              <a:lnSpc>
                <a:spcPts val="3000"/>
              </a:lnSpc>
            </a:pPr>
            <a:r>
              <a:rPr lang="de-DE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Mit welcher Funktion ?	=&gt; 		Textfunktion </a:t>
            </a:r>
            <a:endParaRPr lang="it-IT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42913" algn="l">
              <a:lnSpc>
                <a:spcPct val="100000"/>
              </a:lnSpc>
            </a:pPr>
            <a:r>
              <a:rPr lang="it-IT" sz="54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			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5EFA5363-D93E-5568-03CB-14ABF28D3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57367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9CF699D8-486D-661E-3A69-C04C0D116B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94268" y="367645"/>
            <a:ext cx="12075736" cy="629710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it-IT" sz="54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  </a:t>
            </a:r>
            <a:r>
              <a:rPr lang="it-IT" sz="5000" dirty="0" err="1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Analyse</a:t>
            </a:r>
            <a:r>
              <a:rPr lang="it-IT" sz="50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von </a:t>
            </a:r>
            <a:r>
              <a:rPr lang="it-IT" sz="5000" b="1" dirty="0" err="1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textinternen</a:t>
            </a:r>
            <a:r>
              <a:rPr lang="it-IT" sz="5000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it-IT" sz="5000" dirty="0" err="1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20700" dist="50800" dir="16020000">
                    <a:srgbClr val="00206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Faktoren</a:t>
            </a:r>
            <a:endParaRPr lang="it-IT" sz="5000" dirty="0">
              <a:ln>
                <a:solidFill>
                  <a:schemeClr val="accent1"/>
                </a:solidFill>
              </a:ln>
              <a:solidFill>
                <a:schemeClr val="accent1">
                  <a:lumMod val="50000"/>
                </a:schemeClr>
              </a:solidFill>
              <a:effectLst>
                <a:innerShdw blurRad="520700" dist="50800" dir="16020000">
                  <a:srgbClr val="002060">
                    <a:alpha val="50000"/>
                  </a:srgbClr>
                </a:innerShdw>
              </a:effectLst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457200" algn="l">
              <a:lnSpc>
                <a:spcPts val="2500"/>
              </a:lnSpc>
            </a:pPr>
            <a:r>
              <a:rPr lang="de-DE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Worüber ? 				=&gt; 		Thematik</a:t>
            </a:r>
            <a:endParaRPr lang="it-IT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l">
              <a:lnSpc>
                <a:spcPts val="2500"/>
              </a:lnSpc>
            </a:pPr>
            <a:r>
              <a:rPr lang="de-DE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Was ? 					=&gt; 		Textinhalt </a:t>
            </a:r>
            <a:endParaRPr lang="it-IT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l">
              <a:lnSpc>
                <a:spcPts val="2500"/>
              </a:lnSpc>
            </a:pPr>
            <a:r>
              <a:rPr lang="de-DE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(Was nicht) ? 				=&gt; 		Präsuppositionen </a:t>
            </a:r>
            <a:endParaRPr lang="it-IT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l">
              <a:lnSpc>
                <a:spcPts val="2500"/>
              </a:lnSpc>
            </a:pPr>
            <a:r>
              <a:rPr lang="de-DE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Welche Reihenfolge ? 			=&gt; 		Textaufbau </a:t>
            </a:r>
            <a:endParaRPr lang="it-IT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l">
              <a:lnSpc>
                <a:spcPts val="2500"/>
              </a:lnSpc>
            </a:pPr>
            <a:r>
              <a:rPr lang="de-DE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Welche nonverbalen Elemente ? 	=&gt; 		Textdesign </a:t>
            </a:r>
            <a:endParaRPr lang="it-IT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l">
              <a:lnSpc>
                <a:spcPts val="2500"/>
              </a:lnSpc>
            </a:pPr>
            <a:r>
              <a:rPr lang="de-DE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Welche Worte ?			=&gt; 		Lexik</a:t>
            </a:r>
            <a:endParaRPr lang="it-IT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l">
              <a:lnSpc>
                <a:spcPts val="2500"/>
              </a:lnSpc>
            </a:pPr>
            <a:r>
              <a:rPr lang="de-DE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Was für Sätze ?				=&gt; 		Syntax </a:t>
            </a:r>
            <a:endParaRPr lang="it-IT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l">
              <a:lnSpc>
                <a:spcPts val="2500"/>
              </a:lnSpc>
            </a:pPr>
            <a:r>
              <a:rPr lang="de-DE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In welchem Ton ? 			=&gt; 		suprasegmentale 											Elemente </a:t>
            </a:r>
            <a:endParaRPr lang="it-IT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l">
              <a:lnSpc>
                <a:spcPts val="2500"/>
              </a:lnSpc>
              <a:spcAft>
                <a:spcPts val="800"/>
              </a:spcAft>
            </a:pPr>
            <a:r>
              <a:rPr lang="de-DE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mit welcher Wirkung ?                      =&gt; 		übergreifender Faktor, 										der das Zusammenspiel der 									textexternen und textinternen 									Faktoren bestimmt</a:t>
            </a:r>
            <a:endParaRPr lang="it-IT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it-IT" sz="5400" dirty="0">
              <a:ln>
                <a:solidFill>
                  <a:schemeClr val="accent1"/>
                </a:solidFill>
              </a:ln>
              <a:solidFill>
                <a:schemeClr val="accent1">
                  <a:lumMod val="50000"/>
                </a:schemeClr>
              </a:solidFill>
              <a:effectLst>
                <a:innerShdw blurRad="520700" dist="50800" dir="16020000">
                  <a:srgbClr val="002060">
                    <a:alpha val="50000"/>
                  </a:srgbClr>
                </a:innerShdw>
              </a:effectLst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9F5DFEFD-5710-7DE5-30CD-A22A36E5B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8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126057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449</TotalTime>
  <Words>354</Words>
  <Application>Microsoft Office PowerPoint</Application>
  <PresentationFormat>Widescreen</PresentationFormat>
  <Paragraphs>44</Paragraphs>
  <Slides>8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di Office</vt:lpstr>
      <vt:lpstr>ÜBERSETZUNGSRELEVANTE  TEXTANALYSE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ÜBERSETZUNGSRELEVANTE  TEXTANALYSE</dc:title>
  <dc:creator>ursula Bergmann</dc:creator>
  <cp:lastModifiedBy>ursula Bergmann</cp:lastModifiedBy>
  <cp:revision>1</cp:revision>
  <dcterms:created xsi:type="dcterms:W3CDTF">2022-08-24T15:11:42Z</dcterms:created>
  <dcterms:modified xsi:type="dcterms:W3CDTF">2022-09-27T14:10:16Z</dcterms:modified>
</cp:coreProperties>
</file>