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9C85B2-6080-4DBC-A88B-DE97AE484B62}" v="10" dt="2022-09-13T15:43:04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rsula Bergmann" userId="c27ce01966853ac6" providerId="LiveId" clId="{889C85B2-6080-4DBC-A88B-DE97AE484B62}"/>
    <pc:docChg chg="undo custSel addSld delSld modSld">
      <pc:chgData name="ursula Bergmann" userId="c27ce01966853ac6" providerId="LiveId" clId="{889C85B2-6080-4DBC-A88B-DE97AE484B62}" dt="2022-09-19T07:23:02.445" v="917" actId="6549"/>
      <pc:docMkLst>
        <pc:docMk/>
      </pc:docMkLst>
      <pc:sldChg chg="modSp mod">
        <pc:chgData name="ursula Bergmann" userId="c27ce01966853ac6" providerId="LiveId" clId="{889C85B2-6080-4DBC-A88B-DE97AE484B62}" dt="2022-09-12T16:35:29.773" v="162" actId="14100"/>
        <pc:sldMkLst>
          <pc:docMk/>
          <pc:sldMk cId="2601233753" sldId="256"/>
        </pc:sldMkLst>
        <pc:spChg chg="mod">
          <ac:chgData name="ursula Bergmann" userId="c27ce01966853ac6" providerId="LiveId" clId="{889C85B2-6080-4DBC-A88B-DE97AE484B62}" dt="2022-09-12T16:35:29.773" v="162" actId="14100"/>
          <ac:spMkLst>
            <pc:docMk/>
            <pc:sldMk cId="2601233753" sldId="256"/>
            <ac:spMk id="3" creationId="{134B2FFE-70A0-459C-4941-DE29EBC4DC34}"/>
          </ac:spMkLst>
        </pc:spChg>
      </pc:sldChg>
      <pc:sldChg chg="modSp mod">
        <pc:chgData name="ursula Bergmann" userId="c27ce01966853ac6" providerId="LiveId" clId="{889C85B2-6080-4DBC-A88B-DE97AE484B62}" dt="2022-09-19T07:23:02.445" v="917" actId="6549"/>
        <pc:sldMkLst>
          <pc:docMk/>
          <pc:sldMk cId="4179571989" sldId="258"/>
        </pc:sldMkLst>
        <pc:spChg chg="mod">
          <ac:chgData name="ursula Bergmann" userId="c27ce01966853ac6" providerId="LiveId" clId="{889C85B2-6080-4DBC-A88B-DE97AE484B62}" dt="2022-09-19T07:23:02.445" v="917" actId="6549"/>
          <ac:spMkLst>
            <pc:docMk/>
            <pc:sldMk cId="4179571989" sldId="258"/>
            <ac:spMk id="3" creationId="{5A47D596-8F85-BE61-34CF-8DA0094D08F1}"/>
          </ac:spMkLst>
        </pc:spChg>
      </pc:sldChg>
      <pc:sldChg chg="modSp mod">
        <pc:chgData name="ursula Bergmann" userId="c27ce01966853ac6" providerId="LiveId" clId="{889C85B2-6080-4DBC-A88B-DE97AE484B62}" dt="2022-09-11T12:30:31.064" v="80" actId="20577"/>
        <pc:sldMkLst>
          <pc:docMk/>
          <pc:sldMk cId="3011915655" sldId="259"/>
        </pc:sldMkLst>
        <pc:spChg chg="mod">
          <ac:chgData name="ursula Bergmann" userId="c27ce01966853ac6" providerId="LiveId" clId="{889C85B2-6080-4DBC-A88B-DE97AE484B62}" dt="2022-09-11T12:30:31.064" v="80" actId="20577"/>
          <ac:spMkLst>
            <pc:docMk/>
            <pc:sldMk cId="3011915655" sldId="259"/>
            <ac:spMk id="3" creationId="{74E72ABE-61D5-DAE8-A29D-2E091276839D}"/>
          </ac:spMkLst>
        </pc:spChg>
      </pc:sldChg>
      <pc:sldChg chg="modSp mod">
        <pc:chgData name="ursula Bergmann" userId="c27ce01966853ac6" providerId="LiveId" clId="{889C85B2-6080-4DBC-A88B-DE97AE484B62}" dt="2022-09-13T16:02:57.146" v="785" actId="1076"/>
        <pc:sldMkLst>
          <pc:docMk/>
          <pc:sldMk cId="3601109179" sldId="260"/>
        </pc:sldMkLst>
        <pc:spChg chg="mod">
          <ac:chgData name="ursula Bergmann" userId="c27ce01966853ac6" providerId="LiveId" clId="{889C85B2-6080-4DBC-A88B-DE97AE484B62}" dt="2022-09-13T16:02:57.146" v="785" actId="1076"/>
          <ac:spMkLst>
            <pc:docMk/>
            <pc:sldMk cId="3601109179" sldId="260"/>
            <ac:spMk id="3" creationId="{B628A550-F17C-29F3-69DB-23BB47C85932}"/>
          </ac:spMkLst>
        </pc:spChg>
      </pc:sldChg>
      <pc:sldChg chg="delSp modSp new mod">
        <pc:chgData name="ursula Bergmann" userId="c27ce01966853ac6" providerId="LiveId" clId="{889C85B2-6080-4DBC-A88B-DE97AE484B62}" dt="2022-09-17T17:35:02.517" v="915" actId="6549"/>
        <pc:sldMkLst>
          <pc:docMk/>
          <pc:sldMk cId="917579056" sldId="261"/>
        </pc:sldMkLst>
        <pc:spChg chg="del">
          <ac:chgData name="ursula Bergmann" userId="c27ce01966853ac6" providerId="LiveId" clId="{889C85B2-6080-4DBC-A88B-DE97AE484B62}" dt="2022-09-14T13:27:33.560" v="803" actId="21"/>
          <ac:spMkLst>
            <pc:docMk/>
            <pc:sldMk cId="917579056" sldId="261"/>
            <ac:spMk id="2" creationId="{F9E0AEBA-4AFB-7CFC-841C-B1AB52933E94}"/>
          </ac:spMkLst>
        </pc:spChg>
        <pc:spChg chg="mod">
          <ac:chgData name="ursula Bergmann" userId="c27ce01966853ac6" providerId="LiveId" clId="{889C85B2-6080-4DBC-A88B-DE97AE484B62}" dt="2022-09-17T17:35:02.517" v="915" actId="6549"/>
          <ac:spMkLst>
            <pc:docMk/>
            <pc:sldMk cId="917579056" sldId="261"/>
            <ac:spMk id="3" creationId="{8C16E421-E5EF-F449-BB49-03BE4E39FF20}"/>
          </ac:spMkLst>
        </pc:spChg>
        <pc:spChg chg="mod">
          <ac:chgData name="ursula Bergmann" userId="c27ce01966853ac6" providerId="LiveId" clId="{889C85B2-6080-4DBC-A88B-DE97AE484B62}" dt="2022-09-14T13:27:39.991" v="804" actId="20577"/>
          <ac:spMkLst>
            <pc:docMk/>
            <pc:sldMk cId="917579056" sldId="261"/>
            <ac:spMk id="4" creationId="{ECF7DF9B-2D1E-C8D5-FE75-C15D271D523F}"/>
          </ac:spMkLst>
        </pc:spChg>
      </pc:sldChg>
      <pc:sldChg chg="delSp modSp new del mod">
        <pc:chgData name="ursula Bergmann" userId="c27ce01966853ac6" providerId="LiveId" clId="{889C85B2-6080-4DBC-A88B-DE97AE484B62}" dt="2022-09-13T14:43:09.224" v="307" actId="2696"/>
        <pc:sldMkLst>
          <pc:docMk/>
          <pc:sldMk cId="2851767873" sldId="261"/>
        </pc:sldMkLst>
        <pc:spChg chg="del">
          <ac:chgData name="ursula Bergmann" userId="c27ce01966853ac6" providerId="LiveId" clId="{889C85B2-6080-4DBC-A88B-DE97AE484B62}" dt="2022-09-12T17:01:32.030" v="164" actId="478"/>
          <ac:spMkLst>
            <pc:docMk/>
            <pc:sldMk cId="2851767873" sldId="261"/>
            <ac:spMk id="2" creationId="{65FBBBB4-727D-61F9-763C-DFA6B3EF1D7A}"/>
          </ac:spMkLst>
        </pc:spChg>
        <pc:spChg chg="mod">
          <ac:chgData name="ursula Bergmann" userId="c27ce01966853ac6" providerId="LiveId" clId="{889C85B2-6080-4DBC-A88B-DE97AE484B62}" dt="2022-09-12T17:12:41.535" v="302" actId="20577"/>
          <ac:spMkLst>
            <pc:docMk/>
            <pc:sldMk cId="2851767873" sldId="261"/>
            <ac:spMk id="3" creationId="{D0657A2C-727B-FE34-A92B-DDCEF1AD2002}"/>
          </ac:spMkLst>
        </pc:spChg>
      </pc:sldChg>
      <pc:sldChg chg="addSp delSp modSp new del mod">
        <pc:chgData name="ursula Bergmann" userId="c27ce01966853ac6" providerId="LiveId" clId="{889C85B2-6080-4DBC-A88B-DE97AE484B62}" dt="2022-09-14T13:26:23.750" v="799" actId="2696"/>
        <pc:sldMkLst>
          <pc:docMk/>
          <pc:sldMk cId="1626367071" sldId="262"/>
        </pc:sldMkLst>
        <pc:spChg chg="del">
          <ac:chgData name="ursula Bergmann" userId="c27ce01966853ac6" providerId="LiveId" clId="{889C85B2-6080-4DBC-A88B-DE97AE484B62}" dt="2022-09-13T14:43:53.650" v="311" actId="478"/>
          <ac:spMkLst>
            <pc:docMk/>
            <pc:sldMk cId="1626367071" sldId="262"/>
            <ac:spMk id="2" creationId="{B5395D40-27B7-889E-C39E-8DCE5E7E38CB}"/>
          </ac:spMkLst>
        </pc:spChg>
        <pc:spChg chg="mod">
          <ac:chgData name="ursula Bergmann" userId="c27ce01966853ac6" providerId="LiveId" clId="{889C85B2-6080-4DBC-A88B-DE97AE484B62}" dt="2022-09-14T13:25:06.502" v="798" actId="6549"/>
          <ac:spMkLst>
            <pc:docMk/>
            <pc:sldMk cId="1626367071" sldId="262"/>
            <ac:spMk id="3" creationId="{93162B0D-53F1-9F69-F6EC-8FA8DCFB59BA}"/>
          </ac:spMkLst>
        </pc:spChg>
        <pc:spChg chg="mod">
          <ac:chgData name="ursula Bergmann" userId="c27ce01966853ac6" providerId="LiveId" clId="{889C85B2-6080-4DBC-A88B-DE97AE484B62}" dt="2022-09-13T15:22:40.967" v="507" actId="20577"/>
          <ac:spMkLst>
            <pc:docMk/>
            <pc:sldMk cId="1626367071" sldId="262"/>
            <ac:spMk id="4" creationId="{60F35FFE-A934-A035-7F9F-3A5BD1DD51E0}"/>
          </ac:spMkLst>
        </pc:spChg>
        <pc:picChg chg="add del mod">
          <ac:chgData name="ursula Bergmann" userId="c27ce01966853ac6" providerId="LiveId" clId="{889C85B2-6080-4DBC-A88B-DE97AE484B62}" dt="2022-09-13T15:31:19.483" v="687" actId="21"/>
          <ac:picMkLst>
            <pc:docMk/>
            <pc:sldMk cId="1626367071" sldId="262"/>
            <ac:picMk id="6" creationId="{587CD43B-0C5B-7204-64C6-BA0E14BF0311}"/>
          </ac:picMkLst>
        </pc:picChg>
        <pc:picChg chg="add del">
          <ac:chgData name="ursula Bergmann" userId="c27ce01966853ac6" providerId="LiveId" clId="{889C85B2-6080-4DBC-A88B-DE97AE484B62}" dt="2022-09-13T15:13:22.376" v="367"/>
          <ac:picMkLst>
            <pc:docMk/>
            <pc:sldMk cId="1626367071" sldId="262"/>
            <ac:picMk id="7" creationId="{5E5093B8-2A9F-7D58-DAA6-CAF9F4EF0DCA}"/>
          </ac:picMkLst>
        </pc:picChg>
        <pc:picChg chg="add del mod">
          <ac:chgData name="ursula Bergmann" userId="c27ce01966853ac6" providerId="LiveId" clId="{889C85B2-6080-4DBC-A88B-DE97AE484B62}" dt="2022-09-13T15:16:31.821" v="376" actId="931"/>
          <ac:picMkLst>
            <pc:docMk/>
            <pc:sldMk cId="1626367071" sldId="262"/>
            <ac:picMk id="9" creationId="{5CEF6666-85E6-B35B-A4B8-1B6904D2BFD1}"/>
          </ac:picMkLst>
        </pc:picChg>
        <pc:picChg chg="add del mod">
          <ac:chgData name="ursula Bergmann" userId="c27ce01966853ac6" providerId="LiveId" clId="{889C85B2-6080-4DBC-A88B-DE97AE484B62}" dt="2022-09-13T15:31:29.509" v="688" actId="21"/>
          <ac:picMkLst>
            <pc:docMk/>
            <pc:sldMk cId="1626367071" sldId="262"/>
            <ac:picMk id="11" creationId="{69F02B8F-789D-F80E-DEE4-18F68C37804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36BBE6-4F0C-425E-9556-7D31B4948DE2}" type="datetimeFigureOut">
              <a:rPr lang="it-IT" smtClean="0"/>
              <a:t>19/09/2022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DA7A4-1DEA-4A6E-A4F0-FCBFF5E97F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3900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22C0E-B361-4A33-B3C7-7DDF5D0FC986}" type="datetime1">
              <a:rPr lang="it-IT" smtClean="0"/>
              <a:t>19/09/2022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778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44744-CDE6-4F21-8C50-820768B8FA1F}" type="datetime1">
              <a:rPr lang="it-IT" smtClean="0"/>
              <a:t>19/09/2022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2930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2AFA-67F5-4917-998A-675813B47950}" type="datetime1">
              <a:rPr lang="it-IT" smtClean="0"/>
              <a:t>19/09/2022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7030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0123D-C54B-406F-8DF8-6642F0D8CC19}" type="datetime1">
              <a:rPr lang="it-IT" smtClean="0"/>
              <a:t>19/09/2022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6990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93FB-01E3-40B6-90E5-4A70C2193CEA}" type="datetime1">
              <a:rPr lang="it-IT" smtClean="0"/>
              <a:t>19/09/2022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7649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F533F-F310-4D1F-91F1-DB6E4447877E}" type="datetime1">
              <a:rPr lang="it-IT" smtClean="0"/>
              <a:t>19/09/2022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5145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8513-831C-4D61-9244-F846D38C1F88}" type="datetime1">
              <a:rPr lang="it-IT" smtClean="0"/>
              <a:t>19/09/2022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716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FEB8A-CEB6-499E-A015-64FECBEF26D4}" type="datetime1">
              <a:rPr lang="it-IT" smtClean="0"/>
              <a:t>19/09/2022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3953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4366C-6B5F-4874-89BB-CF1EB56B27AB}" type="datetime1">
              <a:rPr lang="it-IT" smtClean="0"/>
              <a:t>19/09/2022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1177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E1DE-EFCD-4245-BD3C-A54C4282F7AA}" type="datetime1">
              <a:rPr lang="it-IT" smtClean="0"/>
              <a:t>19/09/2022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9519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73BBD-BE76-4BEB-BE7D-3070F5FDFDA8}" type="datetime1">
              <a:rPr lang="it-IT" smtClean="0"/>
              <a:t>19/09/2022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5402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EF0C-7FF9-4D29-A92B-4414AE13C5CA}" type="datetime1">
              <a:rPr lang="it-IT" smtClean="0"/>
              <a:t>19/09/2022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395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C2FB1-FE7E-42FA-82BC-E351F11AC5F3}" type="datetime1">
              <a:rPr lang="it-IT" smtClean="0"/>
              <a:t>19/09/2022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5124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4E8B-1389-4104-A70A-19CF139C4D1B}" type="datetime1">
              <a:rPr lang="it-IT" smtClean="0"/>
              <a:t>19/09/2022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3119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4B64D-EF51-40B0-84C5-A5739299E233}" type="datetime1">
              <a:rPr lang="it-IT" smtClean="0"/>
              <a:t>19/09/2022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41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1699-4654-48C1-BF71-B62868D0BC57}" type="datetime1">
              <a:rPr lang="it-IT" smtClean="0"/>
              <a:t>19/09/2022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0850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29666-5732-4ACA-8583-69031563248F}" type="datetime1">
              <a:rPr lang="it-IT" smtClean="0"/>
              <a:t>19/09/2022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4995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1EB9C92-FAD1-4375-A086-C9DC13786C8F}" type="datetime1">
              <a:rPr lang="it-IT" smtClean="0"/>
              <a:t>19/09/2022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4AA876D-E09E-4733-89DA-1E187EFFEB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83296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0DCBA4-9131-7D93-0DFB-DAE75188C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906659"/>
            <a:ext cx="8001000" cy="2107474"/>
          </a:xfrm>
        </p:spPr>
        <p:txBody>
          <a:bodyPr/>
          <a:lstStyle/>
          <a:p>
            <a:r>
              <a:rPr lang="it-IT" dirty="0" err="1"/>
              <a:t>Das</a:t>
            </a:r>
            <a:r>
              <a:rPr lang="it-IT" dirty="0"/>
              <a:t> </a:t>
            </a:r>
            <a:r>
              <a:rPr lang="it-IT" dirty="0" err="1"/>
              <a:t>Internationale</a:t>
            </a:r>
            <a:r>
              <a:rPr lang="it-IT" dirty="0"/>
              <a:t> </a:t>
            </a:r>
            <a:r>
              <a:rPr lang="it-IT" dirty="0" err="1"/>
              <a:t>Unternehmen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34B2FFE-70A0-459C-4941-DE29EBC4DC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1" y="3843867"/>
            <a:ext cx="6621463" cy="1947333"/>
          </a:xfrm>
        </p:spPr>
        <p:txBody>
          <a:bodyPr>
            <a:normAutofit/>
          </a:bodyPr>
          <a:lstStyle/>
          <a:p>
            <a:r>
              <a:rPr lang="it-IT" sz="2800" dirty="0" err="1"/>
              <a:t>Bedeutung</a:t>
            </a:r>
            <a:r>
              <a:rPr lang="it-IT" sz="2800" dirty="0"/>
              <a:t> und </a:t>
            </a:r>
            <a:r>
              <a:rPr lang="it-IT" sz="2800" dirty="0" err="1"/>
              <a:t>Grundüberlegungen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601233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12EDFB-F5D0-3040-820D-8C4BDB50E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155" y="877388"/>
            <a:ext cx="8534400" cy="437388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4000" dirty="0" err="1">
                <a:solidFill>
                  <a:schemeClr val="tx1"/>
                </a:solidFill>
              </a:rPr>
              <a:t>Unter</a:t>
            </a:r>
            <a:r>
              <a:rPr lang="it-IT" sz="4000" dirty="0">
                <a:solidFill>
                  <a:schemeClr val="tx1"/>
                </a:solidFill>
              </a:rPr>
              <a:t> </a:t>
            </a:r>
            <a:r>
              <a:rPr lang="it-IT" sz="4000" dirty="0" err="1">
                <a:solidFill>
                  <a:schemeClr val="tx1"/>
                </a:solidFill>
              </a:rPr>
              <a:t>einem</a:t>
            </a:r>
            <a:r>
              <a:rPr lang="it-IT" sz="4000" dirty="0">
                <a:solidFill>
                  <a:schemeClr val="tx1"/>
                </a:solidFill>
              </a:rPr>
              <a:t> </a:t>
            </a:r>
            <a:r>
              <a:rPr lang="it-IT" sz="40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Unternehmen</a:t>
            </a:r>
            <a:r>
              <a:rPr lang="it-IT" sz="4000" dirty="0">
                <a:solidFill>
                  <a:schemeClr val="tx1"/>
                </a:solidFill>
              </a:rPr>
              <a:t> </a:t>
            </a:r>
            <a:r>
              <a:rPr lang="it-IT" sz="4000" dirty="0" err="1">
                <a:solidFill>
                  <a:schemeClr val="tx1"/>
                </a:solidFill>
              </a:rPr>
              <a:t>versteht</a:t>
            </a:r>
            <a:r>
              <a:rPr lang="it-IT" sz="4000" dirty="0">
                <a:solidFill>
                  <a:schemeClr val="tx1"/>
                </a:solidFill>
              </a:rPr>
              <a:t> man </a:t>
            </a:r>
            <a:r>
              <a:rPr lang="it-IT" sz="4000" dirty="0" err="1">
                <a:solidFill>
                  <a:schemeClr val="tx1"/>
                </a:solidFill>
              </a:rPr>
              <a:t>eine</a:t>
            </a:r>
            <a:r>
              <a:rPr lang="it-IT" sz="4000" dirty="0">
                <a:solidFill>
                  <a:schemeClr val="tx1"/>
                </a:solidFill>
              </a:rPr>
              <a:t> </a:t>
            </a:r>
            <a:r>
              <a:rPr lang="it-IT" sz="4000" dirty="0" err="1">
                <a:solidFill>
                  <a:schemeClr val="tx1"/>
                </a:solidFill>
              </a:rPr>
              <a:t>wirtschaftlich-finanzielle</a:t>
            </a:r>
            <a:r>
              <a:rPr lang="it-IT" sz="4000" dirty="0">
                <a:solidFill>
                  <a:schemeClr val="tx1"/>
                </a:solidFill>
              </a:rPr>
              <a:t> und </a:t>
            </a:r>
            <a:r>
              <a:rPr lang="it-IT" sz="4000" dirty="0" err="1">
                <a:solidFill>
                  <a:schemeClr val="tx1"/>
                </a:solidFill>
              </a:rPr>
              <a:t>rechtliche</a:t>
            </a:r>
            <a:r>
              <a:rPr lang="it-IT" sz="4000" dirty="0">
                <a:solidFill>
                  <a:schemeClr val="tx1"/>
                </a:solidFill>
              </a:rPr>
              <a:t> </a:t>
            </a:r>
            <a:r>
              <a:rPr lang="it-IT" sz="4000" dirty="0" err="1">
                <a:solidFill>
                  <a:schemeClr val="tx1"/>
                </a:solidFill>
              </a:rPr>
              <a:t>Einheit</a:t>
            </a:r>
            <a:r>
              <a:rPr lang="it-IT" sz="4000" dirty="0">
                <a:solidFill>
                  <a:schemeClr val="tx1"/>
                </a:solidFill>
              </a:rPr>
              <a:t>, die </a:t>
            </a:r>
            <a:r>
              <a:rPr lang="it-IT" sz="4000" dirty="0" err="1">
                <a:solidFill>
                  <a:schemeClr val="tx1"/>
                </a:solidFill>
              </a:rPr>
              <a:t>einen</a:t>
            </a:r>
            <a:r>
              <a:rPr lang="it-IT" sz="4000" dirty="0">
                <a:solidFill>
                  <a:schemeClr val="tx1"/>
                </a:solidFill>
              </a:rPr>
              <a:t> </a:t>
            </a:r>
            <a:r>
              <a:rPr lang="it-IT" sz="4000" dirty="0" err="1">
                <a:solidFill>
                  <a:schemeClr val="tx1"/>
                </a:solidFill>
              </a:rPr>
              <a:t>bestimmten</a:t>
            </a:r>
            <a:r>
              <a:rPr lang="it-IT" sz="4000" dirty="0">
                <a:solidFill>
                  <a:schemeClr val="tx1"/>
                </a:solidFill>
              </a:rPr>
              <a:t> </a:t>
            </a:r>
            <a:r>
              <a:rPr lang="it-IT" sz="4000" dirty="0" err="1">
                <a:solidFill>
                  <a:schemeClr val="tx1"/>
                </a:solidFill>
              </a:rPr>
              <a:t>Zweck</a:t>
            </a:r>
            <a:r>
              <a:rPr lang="it-IT" sz="4000" dirty="0">
                <a:solidFill>
                  <a:schemeClr val="tx1"/>
                </a:solidFill>
              </a:rPr>
              <a:t> </a:t>
            </a:r>
            <a:r>
              <a:rPr lang="it-IT" sz="4000" dirty="0" err="1">
                <a:solidFill>
                  <a:schemeClr val="tx1"/>
                </a:solidFill>
              </a:rPr>
              <a:t>oder</a:t>
            </a:r>
            <a:r>
              <a:rPr lang="it-IT" sz="4000" dirty="0">
                <a:solidFill>
                  <a:schemeClr val="tx1"/>
                </a:solidFill>
              </a:rPr>
              <a:t> </a:t>
            </a:r>
            <a:r>
              <a:rPr lang="it-IT" sz="4000" dirty="0" err="1">
                <a:solidFill>
                  <a:schemeClr val="tx1"/>
                </a:solidFill>
              </a:rPr>
              <a:t>ein</a:t>
            </a:r>
            <a:r>
              <a:rPr lang="it-IT" sz="4000" dirty="0">
                <a:solidFill>
                  <a:schemeClr val="tx1"/>
                </a:solidFill>
              </a:rPr>
              <a:t> </a:t>
            </a:r>
            <a:r>
              <a:rPr lang="it-IT" sz="4000" dirty="0" err="1">
                <a:solidFill>
                  <a:schemeClr val="tx1"/>
                </a:solidFill>
              </a:rPr>
              <a:t>bestimmtes</a:t>
            </a:r>
            <a:r>
              <a:rPr lang="it-IT" sz="4000" dirty="0">
                <a:solidFill>
                  <a:schemeClr val="tx1"/>
                </a:solidFill>
              </a:rPr>
              <a:t> </a:t>
            </a:r>
            <a:r>
              <a:rPr lang="it-IT" sz="4000" dirty="0" err="1">
                <a:solidFill>
                  <a:schemeClr val="tx1"/>
                </a:solidFill>
              </a:rPr>
              <a:t>Ziel</a:t>
            </a:r>
            <a:r>
              <a:rPr lang="it-IT" sz="4000" dirty="0">
                <a:solidFill>
                  <a:schemeClr val="tx1"/>
                </a:solidFill>
              </a:rPr>
              <a:t> </a:t>
            </a:r>
            <a:r>
              <a:rPr lang="it-IT" sz="4000" dirty="0" err="1">
                <a:solidFill>
                  <a:schemeClr val="tx1"/>
                </a:solidFill>
              </a:rPr>
              <a:t>verfolgt</a:t>
            </a:r>
            <a:r>
              <a:rPr lang="it-IT" sz="4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7573E63-4536-6250-DE7A-42A789834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94222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47D596-8F85-BE61-34CF-8DA0094D0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428" y="685800"/>
            <a:ext cx="11486605" cy="57324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 err="1">
                <a:solidFill>
                  <a:schemeClr val="tx1"/>
                </a:solidFill>
              </a:rPr>
              <a:t>Verschiedene</a:t>
            </a:r>
            <a:r>
              <a:rPr lang="it-IT" sz="3200" dirty="0">
                <a:solidFill>
                  <a:schemeClr val="tx1"/>
                </a:solidFill>
              </a:rPr>
              <a:t> </a:t>
            </a:r>
            <a:r>
              <a:rPr lang="it-IT" sz="3200" dirty="0" err="1">
                <a:solidFill>
                  <a:schemeClr val="tx1"/>
                </a:solidFill>
              </a:rPr>
              <a:t>Typen</a:t>
            </a:r>
            <a:r>
              <a:rPr lang="it-IT" sz="3200" dirty="0">
                <a:solidFill>
                  <a:schemeClr val="tx1"/>
                </a:solidFill>
              </a:rPr>
              <a:t> von (</a:t>
            </a:r>
            <a:r>
              <a:rPr lang="it-IT" sz="3200" dirty="0" err="1">
                <a:solidFill>
                  <a:schemeClr val="tx1"/>
                </a:solidFill>
              </a:rPr>
              <a:t>internationalen</a:t>
            </a:r>
            <a:r>
              <a:rPr lang="it-IT" sz="3200" dirty="0">
                <a:solidFill>
                  <a:schemeClr val="tx1"/>
                </a:solidFill>
              </a:rPr>
              <a:t>) </a:t>
            </a:r>
            <a:r>
              <a:rPr lang="it-IT" sz="3200" dirty="0" err="1">
                <a:solidFill>
                  <a:schemeClr val="tx1"/>
                </a:solidFill>
              </a:rPr>
              <a:t>Unternehmen</a:t>
            </a:r>
            <a:endParaRPr lang="it-IT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t-IT" sz="3200" dirty="0">
              <a:solidFill>
                <a:schemeClr val="tx1"/>
              </a:solidFill>
            </a:endParaRP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it-IT" sz="3200" dirty="0" err="1">
                <a:solidFill>
                  <a:schemeClr val="tx1"/>
                </a:solidFill>
              </a:rPr>
              <a:t>Privatunternehmen</a:t>
            </a:r>
            <a:endParaRPr lang="it-IT" sz="3200" dirty="0">
              <a:solidFill>
                <a:schemeClr val="tx1"/>
              </a:solidFill>
            </a:endParaRP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it-IT" sz="3200" dirty="0" err="1">
                <a:solidFill>
                  <a:schemeClr val="tx1"/>
                </a:solidFill>
              </a:rPr>
              <a:t>Öffentliche</a:t>
            </a:r>
            <a:r>
              <a:rPr lang="it-IT" sz="3200" dirty="0">
                <a:solidFill>
                  <a:schemeClr val="tx1"/>
                </a:solidFill>
              </a:rPr>
              <a:t> </a:t>
            </a:r>
            <a:r>
              <a:rPr lang="it-IT" sz="3200" dirty="0" err="1">
                <a:solidFill>
                  <a:schemeClr val="tx1"/>
                </a:solidFill>
              </a:rPr>
              <a:t>Unternehmen</a:t>
            </a:r>
            <a:endParaRPr lang="it-IT" sz="3200" dirty="0">
              <a:solidFill>
                <a:schemeClr val="tx1"/>
              </a:solidFill>
            </a:endParaRP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it-IT" sz="3200" dirty="0">
                <a:solidFill>
                  <a:schemeClr val="tx1"/>
                </a:solidFill>
              </a:rPr>
              <a:t>NGO (non </a:t>
            </a:r>
            <a:r>
              <a:rPr lang="it-IT" sz="3200" dirty="0" err="1">
                <a:solidFill>
                  <a:schemeClr val="tx1"/>
                </a:solidFill>
              </a:rPr>
              <a:t>governmental</a:t>
            </a:r>
            <a:r>
              <a:rPr lang="it-IT" sz="3200" dirty="0">
                <a:solidFill>
                  <a:schemeClr val="tx1"/>
                </a:solidFill>
              </a:rPr>
              <a:t> </a:t>
            </a:r>
            <a:r>
              <a:rPr lang="it-IT" sz="3200" dirty="0" err="1">
                <a:solidFill>
                  <a:schemeClr val="tx1"/>
                </a:solidFill>
              </a:rPr>
              <a:t>organizations</a:t>
            </a:r>
            <a:r>
              <a:rPr lang="it-IT" sz="3200" dirty="0">
                <a:solidFill>
                  <a:schemeClr val="tx1"/>
                </a:solidFill>
              </a:rPr>
              <a:t>) </a:t>
            </a:r>
          </a:p>
          <a:p>
            <a:pPr marL="457200" lvl="1" indent="0">
              <a:buClrTx/>
              <a:buNone/>
            </a:pPr>
            <a:r>
              <a:rPr lang="it-IT" sz="3200" dirty="0">
                <a:solidFill>
                  <a:schemeClr val="tx1"/>
                </a:solidFill>
              </a:rPr>
              <a:t>  (</a:t>
            </a:r>
            <a:r>
              <a:rPr lang="it-IT" sz="3200" dirty="0" err="1">
                <a:solidFill>
                  <a:schemeClr val="tx1"/>
                </a:solidFill>
              </a:rPr>
              <a:t>nicht</a:t>
            </a:r>
            <a:r>
              <a:rPr lang="it-IT" sz="3200" dirty="0">
                <a:solidFill>
                  <a:schemeClr val="tx1"/>
                </a:solidFill>
              </a:rPr>
              <a:t> </a:t>
            </a:r>
            <a:r>
              <a:rPr lang="it-IT" sz="3200" dirty="0" err="1">
                <a:solidFill>
                  <a:schemeClr val="tx1"/>
                </a:solidFill>
              </a:rPr>
              <a:t>gewinnorientiert</a:t>
            </a:r>
            <a:r>
              <a:rPr lang="it-IT" sz="3200" dirty="0">
                <a:solidFill>
                  <a:schemeClr val="tx1"/>
                </a:solidFill>
              </a:rPr>
              <a:t>)</a:t>
            </a:r>
          </a:p>
          <a:p>
            <a:pPr marL="0" indent="0">
              <a:buClrTx/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E9D1320-15BD-7BFF-19A6-B0A196F82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179571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E72ABE-61D5-DAE8-A29D-2E0912768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8017" y="502919"/>
            <a:ext cx="10610805" cy="5889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 err="1">
                <a:solidFill>
                  <a:schemeClr val="tx1"/>
                </a:solidFill>
              </a:rPr>
              <a:t>Der</a:t>
            </a:r>
            <a:r>
              <a:rPr lang="it-IT" sz="3200" dirty="0">
                <a:solidFill>
                  <a:schemeClr val="tx1"/>
                </a:solidFill>
              </a:rPr>
              <a:t> </a:t>
            </a:r>
            <a:r>
              <a:rPr lang="it-IT" sz="3200" dirty="0" err="1">
                <a:solidFill>
                  <a:schemeClr val="tx1"/>
                </a:solidFill>
              </a:rPr>
              <a:t>Übersetzer</a:t>
            </a:r>
            <a:r>
              <a:rPr lang="it-IT" sz="3200" dirty="0">
                <a:solidFill>
                  <a:schemeClr val="tx1"/>
                </a:solidFill>
              </a:rPr>
              <a:t> </a:t>
            </a:r>
            <a:r>
              <a:rPr lang="it-IT" sz="3200" dirty="0" err="1">
                <a:solidFill>
                  <a:schemeClr val="tx1"/>
                </a:solidFill>
              </a:rPr>
              <a:t>kann</a:t>
            </a:r>
            <a:r>
              <a:rPr lang="it-IT" sz="3200" dirty="0">
                <a:solidFill>
                  <a:schemeClr val="tx1"/>
                </a:solidFill>
              </a:rPr>
              <a:t> </a:t>
            </a:r>
            <a:r>
              <a:rPr lang="it-IT" sz="3200" dirty="0" err="1">
                <a:solidFill>
                  <a:schemeClr val="tx1"/>
                </a:solidFill>
              </a:rPr>
              <a:t>entweder</a:t>
            </a:r>
            <a:endParaRPr lang="it-IT" sz="3200" dirty="0">
              <a:solidFill>
                <a:schemeClr val="tx1"/>
              </a:solidFill>
            </a:endParaRPr>
          </a:p>
          <a:p>
            <a:pPr marL="514350" indent="-514350">
              <a:buAutoNum type="alphaLcParenR"/>
            </a:pPr>
            <a:r>
              <a:rPr lang="it-IT" sz="3200" dirty="0">
                <a:solidFill>
                  <a:schemeClr val="tx1"/>
                </a:solidFill>
              </a:rPr>
              <a:t>in dem </a:t>
            </a:r>
            <a:r>
              <a:rPr lang="it-IT" sz="3200" dirty="0" err="1">
                <a:solidFill>
                  <a:schemeClr val="tx1"/>
                </a:solidFill>
              </a:rPr>
              <a:t>Unternehmen</a:t>
            </a:r>
            <a:r>
              <a:rPr lang="it-IT" sz="3200" dirty="0">
                <a:solidFill>
                  <a:schemeClr val="tx1"/>
                </a:solidFill>
              </a:rPr>
              <a:t> </a:t>
            </a:r>
            <a:r>
              <a:rPr lang="it-IT" sz="3200" dirty="0" err="1">
                <a:solidFill>
                  <a:schemeClr val="tx1"/>
                </a:solidFill>
              </a:rPr>
              <a:t>arbeiten</a:t>
            </a:r>
            <a:r>
              <a:rPr lang="it-IT" sz="3200" dirty="0">
                <a:solidFill>
                  <a:schemeClr val="tx1"/>
                </a:solidFill>
              </a:rPr>
              <a:t> (</a:t>
            </a:r>
            <a:r>
              <a:rPr lang="it-IT" sz="3200" dirty="0" err="1">
                <a:solidFill>
                  <a:schemeClr val="tx1"/>
                </a:solidFill>
              </a:rPr>
              <a:t>angestellt</a:t>
            </a:r>
            <a:r>
              <a:rPr lang="it-IT" sz="3200" dirty="0">
                <a:solidFill>
                  <a:schemeClr val="tx1"/>
                </a:solidFill>
              </a:rPr>
              <a:t> </a:t>
            </a:r>
            <a:r>
              <a:rPr lang="it-IT" sz="3200" dirty="0" err="1">
                <a:solidFill>
                  <a:schemeClr val="tx1"/>
                </a:solidFill>
              </a:rPr>
              <a:t>sein</a:t>
            </a:r>
            <a:r>
              <a:rPr lang="it-IT" sz="3200" dirty="0">
                <a:solidFill>
                  <a:schemeClr val="tx1"/>
                </a:solidFill>
              </a:rPr>
              <a:t>) </a:t>
            </a:r>
            <a:r>
              <a:rPr lang="it-IT" sz="3200" dirty="0" err="1">
                <a:solidFill>
                  <a:schemeClr val="tx1"/>
                </a:solidFill>
              </a:rPr>
              <a:t>oder</a:t>
            </a:r>
            <a:endParaRPr lang="it-IT" sz="3200" dirty="0">
              <a:solidFill>
                <a:schemeClr val="tx1"/>
              </a:solidFill>
            </a:endParaRPr>
          </a:p>
          <a:p>
            <a:pPr marL="514350" indent="-514350">
              <a:buAutoNum type="alphaLcParenR"/>
            </a:pPr>
            <a:r>
              <a:rPr lang="it-IT" sz="3200" dirty="0" err="1">
                <a:solidFill>
                  <a:schemeClr val="tx1"/>
                </a:solidFill>
              </a:rPr>
              <a:t>als</a:t>
            </a:r>
            <a:r>
              <a:rPr lang="it-IT" sz="3200" dirty="0">
                <a:solidFill>
                  <a:schemeClr val="tx1"/>
                </a:solidFill>
              </a:rPr>
              <a:t> </a:t>
            </a:r>
            <a:r>
              <a:rPr lang="it-IT" sz="3200" dirty="0" err="1">
                <a:solidFill>
                  <a:schemeClr val="tx1"/>
                </a:solidFill>
              </a:rPr>
              <a:t>Freier</a:t>
            </a:r>
            <a:r>
              <a:rPr lang="it-IT" sz="3200" dirty="0">
                <a:solidFill>
                  <a:schemeClr val="tx1"/>
                </a:solidFill>
              </a:rPr>
              <a:t> </a:t>
            </a:r>
            <a:r>
              <a:rPr lang="it-IT" sz="3200" dirty="0" err="1">
                <a:solidFill>
                  <a:schemeClr val="tx1"/>
                </a:solidFill>
              </a:rPr>
              <a:t>Übersetzer</a:t>
            </a:r>
            <a:r>
              <a:rPr lang="it-IT" sz="3200" dirty="0">
                <a:solidFill>
                  <a:schemeClr val="tx1"/>
                </a:solidFill>
              </a:rPr>
              <a:t> </a:t>
            </a:r>
            <a:r>
              <a:rPr lang="it-IT" sz="3200" dirty="0" err="1">
                <a:solidFill>
                  <a:schemeClr val="tx1"/>
                </a:solidFill>
              </a:rPr>
              <a:t>einen</a:t>
            </a:r>
            <a:r>
              <a:rPr lang="it-IT" sz="3200" dirty="0">
                <a:solidFill>
                  <a:schemeClr val="tx1"/>
                </a:solidFill>
              </a:rPr>
              <a:t> </a:t>
            </a:r>
            <a:r>
              <a:rPr lang="it-IT" sz="3200" dirty="0" err="1">
                <a:solidFill>
                  <a:schemeClr val="tx1"/>
                </a:solidFill>
              </a:rPr>
              <a:t>Auftrag</a:t>
            </a:r>
            <a:r>
              <a:rPr lang="it-IT" sz="3200" dirty="0">
                <a:solidFill>
                  <a:schemeClr val="tx1"/>
                </a:solidFill>
              </a:rPr>
              <a:t> von dem </a:t>
            </a:r>
            <a:r>
              <a:rPr lang="it-IT" sz="3200" dirty="0" err="1">
                <a:solidFill>
                  <a:schemeClr val="tx1"/>
                </a:solidFill>
              </a:rPr>
              <a:t>Unternehmen</a:t>
            </a:r>
            <a:r>
              <a:rPr lang="it-IT" sz="3200" dirty="0">
                <a:solidFill>
                  <a:schemeClr val="tx1"/>
                </a:solidFill>
              </a:rPr>
              <a:t> </a:t>
            </a:r>
            <a:r>
              <a:rPr lang="it-IT" sz="3200" dirty="0" err="1">
                <a:solidFill>
                  <a:schemeClr val="tx1"/>
                </a:solidFill>
              </a:rPr>
              <a:t>bekommen</a:t>
            </a:r>
            <a:endParaRPr lang="it-IT" sz="32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it-IT" sz="3200" dirty="0">
              <a:solidFill>
                <a:schemeClr val="tx1"/>
              </a:solidFill>
            </a:endParaRPr>
          </a:p>
          <a:p>
            <a:pPr marL="0" indent="0">
              <a:buNone/>
              <a:tabLst>
                <a:tab pos="1436688" algn="l"/>
              </a:tabLst>
            </a:pPr>
            <a:r>
              <a:rPr lang="it-IT" sz="2800" dirty="0">
                <a:solidFill>
                  <a:schemeClr val="tx1"/>
                </a:solidFill>
              </a:rPr>
              <a:t>	</a:t>
            </a:r>
            <a:r>
              <a:rPr lang="it-IT" sz="2800" dirty="0" err="1">
                <a:solidFill>
                  <a:schemeClr val="tx1"/>
                </a:solidFill>
              </a:rPr>
              <a:t>Welche</a:t>
            </a:r>
            <a:r>
              <a:rPr lang="it-IT" sz="2800" dirty="0">
                <a:solidFill>
                  <a:schemeClr val="tx1"/>
                </a:solidFill>
              </a:rPr>
              <a:t> </a:t>
            </a:r>
            <a:r>
              <a:rPr lang="it-IT" sz="2800" dirty="0" err="1">
                <a:solidFill>
                  <a:schemeClr val="tx1"/>
                </a:solidFill>
              </a:rPr>
              <a:t>Übersetzungen</a:t>
            </a:r>
            <a:r>
              <a:rPr lang="it-IT" sz="2800" dirty="0">
                <a:solidFill>
                  <a:schemeClr val="tx1"/>
                </a:solidFill>
              </a:rPr>
              <a:t> </a:t>
            </a:r>
            <a:r>
              <a:rPr lang="it-IT" sz="2800" dirty="0" err="1">
                <a:solidFill>
                  <a:schemeClr val="tx1"/>
                </a:solidFill>
              </a:rPr>
              <a:t>muss</a:t>
            </a:r>
            <a:r>
              <a:rPr lang="it-IT" sz="2800" dirty="0">
                <a:solidFill>
                  <a:schemeClr val="tx1"/>
                </a:solidFill>
              </a:rPr>
              <a:t> </a:t>
            </a:r>
            <a:r>
              <a:rPr lang="it-IT" sz="2800" dirty="0" err="1">
                <a:solidFill>
                  <a:schemeClr val="tx1"/>
                </a:solidFill>
              </a:rPr>
              <a:t>er</a:t>
            </a:r>
            <a:r>
              <a:rPr lang="it-IT" sz="2800" dirty="0">
                <a:solidFill>
                  <a:schemeClr val="tx1"/>
                </a:solidFill>
              </a:rPr>
              <a:t> </a:t>
            </a:r>
            <a:r>
              <a:rPr lang="it-IT" sz="2800" dirty="0" err="1">
                <a:solidFill>
                  <a:schemeClr val="tx1"/>
                </a:solidFill>
              </a:rPr>
              <a:t>im</a:t>
            </a:r>
            <a:r>
              <a:rPr lang="it-IT" sz="2800" dirty="0">
                <a:solidFill>
                  <a:schemeClr val="tx1"/>
                </a:solidFill>
              </a:rPr>
              <a:t> </a:t>
            </a:r>
            <a:r>
              <a:rPr lang="it-IT" sz="2800" dirty="0" err="1">
                <a:solidFill>
                  <a:schemeClr val="tx1"/>
                </a:solidFill>
              </a:rPr>
              <a:t>oder</a:t>
            </a:r>
            <a:r>
              <a:rPr lang="it-IT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  <a:tabLst>
                <a:tab pos="1793875" algn="l"/>
              </a:tabLst>
            </a:pPr>
            <a:r>
              <a:rPr lang="it-IT" sz="2800" dirty="0">
                <a:solidFill>
                  <a:schemeClr val="tx1"/>
                </a:solidFill>
              </a:rPr>
              <a:t>		   </a:t>
            </a:r>
            <a:r>
              <a:rPr lang="it-IT" sz="2800" dirty="0" err="1">
                <a:solidFill>
                  <a:schemeClr val="tx1"/>
                </a:solidFill>
              </a:rPr>
              <a:t>für</a:t>
            </a:r>
            <a:r>
              <a:rPr lang="it-IT" sz="2800" dirty="0">
                <a:solidFill>
                  <a:schemeClr val="tx1"/>
                </a:solidFill>
              </a:rPr>
              <a:t> </a:t>
            </a:r>
            <a:r>
              <a:rPr lang="it-IT" sz="2800" dirty="0" err="1">
                <a:solidFill>
                  <a:schemeClr val="tx1"/>
                </a:solidFill>
              </a:rPr>
              <a:t>das</a:t>
            </a:r>
            <a:r>
              <a:rPr lang="it-IT" sz="2800" dirty="0">
                <a:solidFill>
                  <a:schemeClr val="tx1"/>
                </a:solidFill>
              </a:rPr>
              <a:t> </a:t>
            </a:r>
            <a:r>
              <a:rPr lang="it-IT" sz="2800" dirty="0" err="1">
                <a:solidFill>
                  <a:schemeClr val="tx1"/>
                </a:solidFill>
              </a:rPr>
              <a:t>Unternehmen</a:t>
            </a:r>
            <a:r>
              <a:rPr lang="it-IT" sz="2800" dirty="0">
                <a:solidFill>
                  <a:schemeClr val="tx1"/>
                </a:solidFill>
              </a:rPr>
              <a:t> </a:t>
            </a:r>
            <a:r>
              <a:rPr lang="it-IT" sz="2800" dirty="0" err="1">
                <a:solidFill>
                  <a:schemeClr val="tx1"/>
                </a:solidFill>
              </a:rPr>
              <a:t>machen</a:t>
            </a:r>
            <a:r>
              <a:rPr lang="it-IT" sz="2800" dirty="0">
                <a:solidFill>
                  <a:schemeClr val="tx1"/>
                </a:solidFill>
              </a:rPr>
              <a:t> ?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84AD9DC-6D64-5279-D6EC-4FF82605E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011915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28A550-F17C-29F3-69DB-23BB47C85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2550" y="1050880"/>
            <a:ext cx="9486900" cy="475624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5800" dirty="0" err="1">
                <a:solidFill>
                  <a:schemeClr val="tx1"/>
                </a:solidFill>
              </a:rPr>
              <a:t>Beispiele</a:t>
            </a:r>
            <a:r>
              <a:rPr lang="it-IT" sz="5800" dirty="0">
                <a:solidFill>
                  <a:schemeClr val="tx1"/>
                </a:solidFill>
              </a:rPr>
              <a:t> </a:t>
            </a:r>
            <a:r>
              <a:rPr lang="it-IT" sz="5800" dirty="0" err="1">
                <a:solidFill>
                  <a:schemeClr val="tx1"/>
                </a:solidFill>
              </a:rPr>
              <a:t>für</a:t>
            </a:r>
            <a:r>
              <a:rPr lang="it-IT" sz="5800" dirty="0">
                <a:solidFill>
                  <a:schemeClr val="tx1"/>
                </a:solidFill>
              </a:rPr>
              <a:t> </a:t>
            </a:r>
            <a:r>
              <a:rPr lang="it-IT" sz="5800" dirty="0" err="1">
                <a:solidFill>
                  <a:schemeClr val="tx1"/>
                </a:solidFill>
              </a:rPr>
              <a:t>Übersetzerdienste</a:t>
            </a:r>
            <a:r>
              <a:rPr lang="it-IT" sz="5800" dirty="0">
                <a:solidFill>
                  <a:schemeClr val="tx1"/>
                </a:solidFill>
              </a:rPr>
              <a:t> </a:t>
            </a:r>
            <a:r>
              <a:rPr lang="it-IT" sz="5800" dirty="0" err="1">
                <a:solidFill>
                  <a:schemeClr val="tx1"/>
                </a:solidFill>
              </a:rPr>
              <a:t>im</a:t>
            </a:r>
            <a:r>
              <a:rPr lang="it-IT" sz="5800" dirty="0">
                <a:solidFill>
                  <a:schemeClr val="tx1"/>
                </a:solidFill>
              </a:rPr>
              <a:t> </a:t>
            </a:r>
            <a:r>
              <a:rPr lang="it-IT" sz="5800" dirty="0" err="1">
                <a:solidFill>
                  <a:schemeClr val="tx1"/>
                </a:solidFill>
              </a:rPr>
              <a:t>wirtschaftlichen</a:t>
            </a:r>
            <a:r>
              <a:rPr lang="it-IT" sz="5800" dirty="0">
                <a:solidFill>
                  <a:schemeClr val="tx1"/>
                </a:solidFill>
              </a:rPr>
              <a:t> </a:t>
            </a:r>
            <a:r>
              <a:rPr lang="it-IT" sz="5800" dirty="0" err="1">
                <a:solidFill>
                  <a:schemeClr val="tx1"/>
                </a:solidFill>
              </a:rPr>
              <a:t>Unternehmen</a:t>
            </a:r>
            <a:r>
              <a:rPr lang="it-IT" sz="5800" dirty="0">
                <a:solidFill>
                  <a:schemeClr val="tx1"/>
                </a:solidFill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4300" dirty="0" err="1">
                <a:solidFill>
                  <a:schemeClr val="tx1"/>
                </a:solidFill>
              </a:rPr>
              <a:t>Geschäftskorrespondenz</a:t>
            </a:r>
            <a:r>
              <a:rPr lang="it-IT" sz="4300" dirty="0">
                <a:solidFill>
                  <a:schemeClr val="tx1"/>
                </a:solidFill>
              </a:rPr>
              <a:t> (</a:t>
            </a:r>
            <a:r>
              <a:rPr lang="it-IT" sz="4300" dirty="0" err="1">
                <a:solidFill>
                  <a:schemeClr val="tx1"/>
                </a:solidFill>
              </a:rPr>
              <a:t>nicht</a:t>
            </a:r>
            <a:r>
              <a:rPr lang="it-IT" sz="4300" dirty="0">
                <a:solidFill>
                  <a:schemeClr val="tx1"/>
                </a:solidFill>
              </a:rPr>
              <a:t> </a:t>
            </a:r>
            <a:r>
              <a:rPr lang="it-IT" sz="4300" dirty="0" err="1">
                <a:solidFill>
                  <a:schemeClr val="tx1"/>
                </a:solidFill>
              </a:rPr>
              <a:t>nur</a:t>
            </a:r>
            <a:r>
              <a:rPr lang="it-IT" sz="4300" dirty="0">
                <a:solidFill>
                  <a:schemeClr val="tx1"/>
                </a:solidFill>
              </a:rPr>
              <a:t> </a:t>
            </a:r>
            <a:r>
              <a:rPr lang="it-IT" sz="4300" dirty="0" err="1">
                <a:solidFill>
                  <a:schemeClr val="tx1"/>
                </a:solidFill>
              </a:rPr>
              <a:t>schriftliche</a:t>
            </a:r>
            <a:r>
              <a:rPr lang="it-IT" sz="4300" dirty="0">
                <a:solidFill>
                  <a:schemeClr val="tx1"/>
                </a:solidFill>
              </a:rPr>
              <a:t>, </a:t>
            </a:r>
            <a:r>
              <a:rPr lang="it-IT" sz="4300" dirty="0" err="1">
                <a:solidFill>
                  <a:schemeClr val="tx1"/>
                </a:solidFill>
              </a:rPr>
              <a:t>auch</a:t>
            </a:r>
            <a:r>
              <a:rPr lang="it-IT" sz="4300" dirty="0">
                <a:solidFill>
                  <a:schemeClr val="tx1"/>
                </a:solidFill>
              </a:rPr>
              <a:t> </a:t>
            </a:r>
            <a:r>
              <a:rPr lang="it-IT" sz="4300" dirty="0" err="1">
                <a:solidFill>
                  <a:schemeClr val="tx1"/>
                </a:solidFill>
              </a:rPr>
              <a:t>Gespräche</a:t>
            </a:r>
            <a:r>
              <a:rPr lang="it-IT" sz="4300" dirty="0">
                <a:solidFill>
                  <a:schemeClr val="tx1"/>
                </a:solidFill>
              </a:rPr>
              <a:t>), </a:t>
            </a:r>
            <a:r>
              <a:rPr lang="it-IT" sz="4300" dirty="0" err="1">
                <a:solidFill>
                  <a:schemeClr val="tx1"/>
                </a:solidFill>
              </a:rPr>
              <a:t>Berichte</a:t>
            </a:r>
            <a:r>
              <a:rPr lang="it-IT" sz="4300" dirty="0">
                <a:solidFill>
                  <a:schemeClr val="tx1"/>
                </a:solidFill>
              </a:rPr>
              <a:t>, </a:t>
            </a:r>
            <a:r>
              <a:rPr lang="it-IT" sz="4300" dirty="0" err="1">
                <a:solidFill>
                  <a:schemeClr val="tx1"/>
                </a:solidFill>
              </a:rPr>
              <a:t>Analysen</a:t>
            </a:r>
            <a:r>
              <a:rPr lang="it-IT" sz="4300" dirty="0">
                <a:solidFill>
                  <a:schemeClr val="tx1"/>
                </a:solidFill>
              </a:rPr>
              <a:t>, </a:t>
            </a:r>
            <a:r>
              <a:rPr lang="it-IT" sz="4300" dirty="0" err="1">
                <a:solidFill>
                  <a:schemeClr val="tx1"/>
                </a:solidFill>
              </a:rPr>
              <a:t>Verträge</a:t>
            </a:r>
            <a:r>
              <a:rPr lang="it-IT" sz="4300" dirty="0">
                <a:solidFill>
                  <a:schemeClr val="tx1"/>
                </a:solidFill>
              </a:rPr>
              <a:t>, </a:t>
            </a:r>
            <a:r>
              <a:rPr lang="it-IT" sz="4300" dirty="0" err="1">
                <a:solidFill>
                  <a:schemeClr val="tx1"/>
                </a:solidFill>
              </a:rPr>
              <a:t>Präsentationen</a:t>
            </a:r>
            <a:r>
              <a:rPr lang="it-IT" sz="4300" dirty="0">
                <a:solidFill>
                  <a:schemeClr val="tx1"/>
                </a:solidFill>
              </a:rPr>
              <a:t>, </a:t>
            </a:r>
            <a:r>
              <a:rPr lang="it-IT" sz="4300" dirty="0" err="1">
                <a:solidFill>
                  <a:schemeClr val="tx1"/>
                </a:solidFill>
              </a:rPr>
              <a:t>Webseiten</a:t>
            </a:r>
            <a:r>
              <a:rPr lang="it-IT" sz="4300" dirty="0">
                <a:solidFill>
                  <a:schemeClr val="tx1"/>
                </a:solidFill>
              </a:rPr>
              <a:t>, </a:t>
            </a:r>
            <a:r>
              <a:rPr lang="it-IT" sz="4300" dirty="0" err="1">
                <a:solidFill>
                  <a:schemeClr val="tx1"/>
                </a:solidFill>
              </a:rPr>
              <a:t>Werbematerial</a:t>
            </a:r>
            <a:r>
              <a:rPr lang="it-IT" sz="4300" dirty="0">
                <a:solidFill>
                  <a:schemeClr val="tx1"/>
                </a:solidFill>
              </a:rPr>
              <a:t>, </a:t>
            </a:r>
            <a:r>
              <a:rPr lang="it-IT" sz="4300" dirty="0" err="1">
                <a:solidFill>
                  <a:schemeClr val="tx1"/>
                </a:solidFill>
              </a:rPr>
              <a:t>Informationsmaterial</a:t>
            </a:r>
            <a:r>
              <a:rPr lang="it-IT" sz="4300" dirty="0">
                <a:solidFill>
                  <a:schemeClr val="tx1"/>
                </a:solidFill>
              </a:rPr>
              <a:t> …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50B0425-37AE-1558-1815-FBA35F04A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601109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16E421-E5EF-F449-BB49-03BE4E39F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124978"/>
            <a:ext cx="8534400" cy="456171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it-IT" sz="3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it-IT" sz="4700" dirty="0" err="1">
                <a:solidFill>
                  <a:schemeClr val="tx1"/>
                </a:solidFill>
              </a:rPr>
              <a:t>Geschäftskorrespondenz</a:t>
            </a:r>
            <a:endParaRPr lang="it-IT" sz="47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t-IT" sz="3300" dirty="0" err="1">
                <a:solidFill>
                  <a:schemeClr val="tx1"/>
                </a:solidFill>
              </a:rPr>
              <a:t>Angebotsanfrage</a:t>
            </a:r>
            <a:endParaRPr lang="it-IT" sz="33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t-IT" sz="3300" dirty="0" err="1">
                <a:solidFill>
                  <a:schemeClr val="tx1"/>
                </a:solidFill>
              </a:rPr>
              <a:t>Angebot</a:t>
            </a:r>
            <a:endParaRPr lang="it-IT" sz="33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t-IT" sz="3300" dirty="0" err="1">
                <a:solidFill>
                  <a:schemeClr val="tx1"/>
                </a:solidFill>
              </a:rPr>
              <a:t>Bestellung</a:t>
            </a:r>
            <a:endParaRPr lang="it-IT" sz="33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t-IT" sz="3300" dirty="0" err="1">
                <a:solidFill>
                  <a:schemeClr val="tx1"/>
                </a:solidFill>
              </a:rPr>
              <a:t>Auftragsbestätigung</a:t>
            </a:r>
            <a:endParaRPr lang="it-IT" sz="33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t-IT" sz="3300">
                <a:solidFill>
                  <a:schemeClr val="tx1"/>
                </a:solidFill>
              </a:rPr>
              <a:t>Reklamation</a:t>
            </a:r>
            <a:endParaRPr lang="it-IT" sz="33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t-IT" sz="3300" dirty="0" err="1">
                <a:solidFill>
                  <a:schemeClr val="tx1"/>
                </a:solidFill>
              </a:rPr>
              <a:t>Mahnung</a:t>
            </a:r>
            <a:endParaRPr lang="it-IT" sz="33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it-IT" sz="3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t-IT" sz="3600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CF7DF9B-2D1E-C8D5-FE75-C15D271D5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917579056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zion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327</TotalTime>
  <Words>127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Calibri</vt:lpstr>
      <vt:lpstr>Century Gothic</vt:lpstr>
      <vt:lpstr>Wingdings</vt:lpstr>
      <vt:lpstr>Wingdings 3</vt:lpstr>
      <vt:lpstr>Sezione</vt:lpstr>
      <vt:lpstr>Das Internationale Unternehmen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 Internationale Unternehmen</dc:title>
  <dc:creator>ursula Bergmann</dc:creator>
  <cp:lastModifiedBy>ursula Bergmann</cp:lastModifiedBy>
  <cp:revision>1</cp:revision>
  <dcterms:created xsi:type="dcterms:W3CDTF">2022-09-05T14:58:41Z</dcterms:created>
  <dcterms:modified xsi:type="dcterms:W3CDTF">2022-09-19T07:23:23Z</dcterms:modified>
</cp:coreProperties>
</file>