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3" r:id="rId1"/>
  </p:sldMasterIdLst>
  <p:sldIdLst>
    <p:sldId id="256" r:id="rId2"/>
    <p:sldId id="257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610338E-421F-4C26-9370-A644547CD711}" v="1" dt="2022-10-16T06:25:44.8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44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rsula Bergmann" userId="c27ce01966853ac6" providerId="LiveId" clId="{06627D90-4B47-43AB-AA9F-67A481336779}"/>
    <pc:docChg chg="custSel addSld delSld modSld">
      <pc:chgData name="ursula Bergmann" userId="c27ce01966853ac6" providerId="LiveId" clId="{06627D90-4B47-43AB-AA9F-67A481336779}" dt="2022-10-09T13:07:09.975" v="779" actId="2710"/>
      <pc:docMkLst>
        <pc:docMk/>
      </pc:docMkLst>
      <pc:sldChg chg="addSp delSp modSp add mod">
        <pc:chgData name="ursula Bergmann" userId="c27ce01966853ac6" providerId="LiveId" clId="{06627D90-4B47-43AB-AA9F-67A481336779}" dt="2022-10-06T06:22:11.931" v="574" actId="20577"/>
        <pc:sldMkLst>
          <pc:docMk/>
          <pc:sldMk cId="1921995295" sldId="258"/>
        </pc:sldMkLst>
        <pc:spChg chg="add mod">
          <ac:chgData name="ursula Bergmann" userId="c27ce01966853ac6" providerId="LiveId" clId="{06627D90-4B47-43AB-AA9F-67A481336779}" dt="2022-10-06T06:22:11.931" v="574" actId="20577"/>
          <ac:spMkLst>
            <pc:docMk/>
            <pc:sldMk cId="1921995295" sldId="258"/>
            <ac:spMk id="2" creationId="{5051B767-200C-56EA-1B12-0E533C222DBB}"/>
          </ac:spMkLst>
        </pc:spChg>
        <pc:spChg chg="del mod">
          <ac:chgData name="ursula Bergmann" userId="c27ce01966853ac6" providerId="LiveId" clId="{06627D90-4B47-43AB-AA9F-67A481336779}" dt="2022-10-05T12:52:55.267" v="5"/>
          <ac:spMkLst>
            <pc:docMk/>
            <pc:sldMk cId="1921995295" sldId="258"/>
            <ac:spMk id="4" creationId="{76008DDA-5EC6-B7F3-6CC5-4E6793EE763C}"/>
          </ac:spMkLst>
        </pc:spChg>
      </pc:sldChg>
      <pc:sldChg chg="modSp add del mod">
        <pc:chgData name="ursula Bergmann" userId="c27ce01966853ac6" providerId="LiveId" clId="{06627D90-4B47-43AB-AA9F-67A481336779}" dt="2022-10-09T12:52:44.938" v="575" actId="2696"/>
        <pc:sldMkLst>
          <pc:docMk/>
          <pc:sldMk cId="1332655003" sldId="259"/>
        </pc:sldMkLst>
        <pc:spChg chg="mod">
          <ac:chgData name="ursula Bergmann" userId="c27ce01966853ac6" providerId="LiveId" clId="{06627D90-4B47-43AB-AA9F-67A481336779}" dt="2022-10-05T16:02:15.074" v="568" actId="6549"/>
          <ac:spMkLst>
            <pc:docMk/>
            <pc:sldMk cId="1332655003" sldId="259"/>
            <ac:spMk id="2" creationId="{5051B767-200C-56EA-1B12-0E533C222DBB}"/>
          </ac:spMkLst>
        </pc:spChg>
      </pc:sldChg>
      <pc:sldChg chg="addSp modSp new mod">
        <pc:chgData name="ursula Bergmann" userId="c27ce01966853ac6" providerId="LiveId" clId="{06627D90-4B47-43AB-AA9F-67A481336779}" dt="2022-10-09T13:07:09.975" v="779" actId="2710"/>
        <pc:sldMkLst>
          <pc:docMk/>
          <pc:sldMk cId="1592597654" sldId="259"/>
        </pc:sldMkLst>
        <pc:spChg chg="add mod">
          <ac:chgData name="ursula Bergmann" userId="c27ce01966853ac6" providerId="LiveId" clId="{06627D90-4B47-43AB-AA9F-67A481336779}" dt="2022-10-09T13:07:09.975" v="779" actId="2710"/>
          <ac:spMkLst>
            <pc:docMk/>
            <pc:sldMk cId="1592597654" sldId="259"/>
            <ac:spMk id="2" creationId="{66D3E741-8D02-15E5-1718-39F312F6165B}"/>
          </ac:spMkLst>
        </pc:spChg>
      </pc:sldChg>
    </pc:docChg>
  </pc:docChgLst>
  <pc:docChgLst>
    <pc:chgData name="ursula Bergmann" userId="c27ce01966853ac6" providerId="LiveId" clId="{C610338E-421F-4C26-9370-A644547CD711}"/>
    <pc:docChg chg="undo custSel addSld modSld">
      <pc:chgData name="ursula Bergmann" userId="c27ce01966853ac6" providerId="LiveId" clId="{C610338E-421F-4C26-9370-A644547CD711}" dt="2022-10-16T06:28:41.124" v="20" actId="14100"/>
      <pc:docMkLst>
        <pc:docMk/>
      </pc:docMkLst>
      <pc:sldChg chg="addSp delSp modSp new mod setBg">
        <pc:chgData name="ursula Bergmann" userId="c27ce01966853ac6" providerId="LiveId" clId="{C610338E-421F-4C26-9370-A644547CD711}" dt="2022-10-16T06:28:41.124" v="20" actId="14100"/>
        <pc:sldMkLst>
          <pc:docMk/>
          <pc:sldMk cId="669109207" sldId="260"/>
        </pc:sldMkLst>
        <pc:spChg chg="add del">
          <ac:chgData name="ursula Bergmann" userId="c27ce01966853ac6" providerId="LiveId" clId="{C610338E-421F-4C26-9370-A644547CD711}" dt="2022-10-16T06:26:18.077" v="3" actId="26606"/>
          <ac:spMkLst>
            <pc:docMk/>
            <pc:sldMk cId="669109207" sldId="260"/>
            <ac:spMk id="8" creationId="{DFB3CEA1-88D9-42FB-88ED-1E9807FE6596}"/>
          </ac:spMkLst>
        </pc:spChg>
        <pc:spChg chg="add del">
          <ac:chgData name="ursula Bergmann" userId="c27ce01966853ac6" providerId="LiveId" clId="{C610338E-421F-4C26-9370-A644547CD711}" dt="2022-10-16T06:26:18.077" v="3" actId="26606"/>
          <ac:spMkLst>
            <pc:docMk/>
            <pc:sldMk cId="669109207" sldId="260"/>
            <ac:spMk id="10" creationId="{9A6C928E-4252-4F33-8C34-E50A12A3170B}"/>
          </ac:spMkLst>
        </pc:spChg>
        <pc:spChg chg="add del">
          <ac:chgData name="ursula Bergmann" userId="c27ce01966853ac6" providerId="LiveId" clId="{C610338E-421F-4C26-9370-A644547CD711}" dt="2022-10-16T06:26:24.860" v="5" actId="26606"/>
          <ac:spMkLst>
            <pc:docMk/>
            <pc:sldMk cId="669109207" sldId="260"/>
            <ac:spMk id="12" creationId="{4309F268-A45B-4517-B03F-2774BAEFFBA6}"/>
          </ac:spMkLst>
        </pc:spChg>
        <pc:spChg chg="add del">
          <ac:chgData name="ursula Bergmann" userId="c27ce01966853ac6" providerId="LiveId" clId="{C610338E-421F-4C26-9370-A644547CD711}" dt="2022-10-16T06:27:19.785" v="15" actId="26606"/>
          <ac:spMkLst>
            <pc:docMk/>
            <pc:sldMk cId="669109207" sldId="260"/>
            <ac:spMk id="14" creationId="{D85D5AA8-773B-469A-8802-9645A4DC9B7D}"/>
          </ac:spMkLst>
        </pc:spChg>
        <pc:spChg chg="add del">
          <ac:chgData name="ursula Bergmann" userId="c27ce01966853ac6" providerId="LiveId" clId="{C610338E-421F-4C26-9370-A644547CD711}" dt="2022-10-16T06:27:19.785" v="15" actId="26606"/>
          <ac:spMkLst>
            <pc:docMk/>
            <pc:sldMk cId="669109207" sldId="260"/>
            <ac:spMk id="15" creationId="{C75AF42C-C556-454E-B2D3-2C917CB812D5}"/>
          </ac:spMkLst>
        </pc:spChg>
        <pc:spChg chg="add del">
          <ac:chgData name="ursula Bergmann" userId="c27ce01966853ac6" providerId="LiveId" clId="{C610338E-421F-4C26-9370-A644547CD711}" dt="2022-10-16T06:27:16.108" v="11" actId="26606"/>
          <ac:spMkLst>
            <pc:docMk/>
            <pc:sldMk cId="669109207" sldId="260"/>
            <ac:spMk id="20" creationId="{DFB3CEA1-88D9-42FB-88ED-1E9807FE6596}"/>
          </ac:spMkLst>
        </pc:spChg>
        <pc:spChg chg="add del">
          <ac:chgData name="ursula Bergmann" userId="c27ce01966853ac6" providerId="LiveId" clId="{C610338E-421F-4C26-9370-A644547CD711}" dt="2022-10-16T06:27:16.108" v="11" actId="26606"/>
          <ac:spMkLst>
            <pc:docMk/>
            <pc:sldMk cId="669109207" sldId="260"/>
            <ac:spMk id="22" creationId="{9A6C928E-4252-4F33-8C34-E50A12A3170B}"/>
          </ac:spMkLst>
        </pc:spChg>
        <pc:picChg chg="add mod">
          <ac:chgData name="ursula Bergmann" userId="c27ce01966853ac6" providerId="LiveId" clId="{C610338E-421F-4C26-9370-A644547CD711}" dt="2022-10-16T06:28:41.124" v="20" actId="14100"/>
          <ac:picMkLst>
            <pc:docMk/>
            <pc:sldMk cId="669109207" sldId="260"/>
            <ac:picMk id="3" creationId="{EE0B7865-6383-50F3-4128-CD270F618C2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412F9-6C96-4930-A49E-FE6CE85945B1}" type="datetimeFigureOut">
              <a:rPr lang="it-IT" smtClean="0"/>
              <a:t>16/10/2022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AB9A3-5CD5-49A5-917A-C57A87534DA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4033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412F9-6C96-4930-A49E-FE6CE85945B1}" type="datetimeFigureOut">
              <a:rPr lang="it-IT" smtClean="0"/>
              <a:t>16/10/2022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AB9A3-5CD5-49A5-917A-C57A87534DA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93101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412F9-6C96-4930-A49E-FE6CE85945B1}" type="datetimeFigureOut">
              <a:rPr lang="it-IT" smtClean="0"/>
              <a:t>16/10/2022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AB9A3-5CD5-49A5-917A-C57A87534DA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42042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412F9-6C96-4930-A49E-FE6CE85945B1}" type="datetimeFigureOut">
              <a:rPr lang="it-IT" smtClean="0"/>
              <a:t>16/10/2022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AB9A3-5CD5-49A5-917A-C57A87534DA4}" type="slidenum">
              <a:rPr lang="it-IT" smtClean="0"/>
              <a:t>‹N›</a:t>
            </a:fld>
            <a:endParaRPr lang="it-IT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362429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412F9-6C96-4930-A49E-FE6CE85945B1}" type="datetimeFigureOut">
              <a:rPr lang="it-IT" smtClean="0"/>
              <a:t>16/10/2022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AB9A3-5CD5-49A5-917A-C57A87534DA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25199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412F9-6C96-4930-A49E-FE6CE85945B1}" type="datetimeFigureOut">
              <a:rPr lang="it-IT" smtClean="0"/>
              <a:t>16/10/2022</a:t>
            </a:fld>
            <a:endParaRPr lang="it-I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AB9A3-5CD5-49A5-917A-C57A87534DA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99934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412F9-6C96-4930-A49E-FE6CE85945B1}" type="datetimeFigureOut">
              <a:rPr lang="it-IT" smtClean="0"/>
              <a:t>16/10/2022</a:t>
            </a:fld>
            <a:endParaRPr lang="it-I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AB9A3-5CD5-49A5-917A-C57A87534DA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601344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412F9-6C96-4930-A49E-FE6CE85945B1}" type="datetimeFigureOut">
              <a:rPr lang="it-IT" smtClean="0"/>
              <a:t>16/10/2022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AB9A3-5CD5-49A5-917A-C57A87534DA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81744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412F9-6C96-4930-A49E-FE6CE85945B1}" type="datetimeFigureOut">
              <a:rPr lang="it-IT" smtClean="0"/>
              <a:t>16/10/2022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AB9A3-5CD5-49A5-917A-C57A87534DA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5640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412F9-6C96-4930-A49E-FE6CE85945B1}" type="datetimeFigureOut">
              <a:rPr lang="it-IT" smtClean="0"/>
              <a:t>16/10/2022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AB9A3-5CD5-49A5-917A-C57A87534DA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6771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412F9-6C96-4930-A49E-FE6CE85945B1}" type="datetimeFigureOut">
              <a:rPr lang="it-IT" smtClean="0"/>
              <a:t>16/10/2022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AB9A3-5CD5-49A5-917A-C57A87534DA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1331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412F9-6C96-4930-A49E-FE6CE85945B1}" type="datetimeFigureOut">
              <a:rPr lang="it-IT" smtClean="0"/>
              <a:t>16/10/2022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AB9A3-5CD5-49A5-917A-C57A87534DA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3691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412F9-6C96-4930-A49E-FE6CE85945B1}" type="datetimeFigureOut">
              <a:rPr lang="it-IT" smtClean="0"/>
              <a:t>16/10/2022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AB9A3-5CD5-49A5-917A-C57A87534DA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9435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412F9-6C96-4930-A49E-FE6CE85945B1}" type="datetimeFigureOut">
              <a:rPr lang="it-IT" smtClean="0"/>
              <a:t>16/10/2022</a:t>
            </a:fld>
            <a:endParaRPr lang="it-I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AB9A3-5CD5-49A5-917A-C57A87534DA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0361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412F9-6C96-4930-A49E-FE6CE85945B1}" type="datetimeFigureOut">
              <a:rPr lang="it-IT" smtClean="0"/>
              <a:t>16/10/2022</a:t>
            </a:fld>
            <a:endParaRPr lang="it-IT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AB9A3-5CD5-49A5-917A-C57A87534DA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5944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412F9-6C96-4930-A49E-FE6CE85945B1}" type="datetimeFigureOut">
              <a:rPr lang="it-IT" smtClean="0"/>
              <a:t>16/10/2022</a:t>
            </a:fld>
            <a:endParaRPr lang="it-IT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AB9A3-5CD5-49A5-917A-C57A87534DA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0166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412F9-6C96-4930-A49E-FE6CE85945B1}" type="datetimeFigureOut">
              <a:rPr lang="it-IT" smtClean="0"/>
              <a:t>16/10/2022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AB9A3-5CD5-49A5-917A-C57A87534DA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57258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1BF412F9-6C96-4930-A49E-FE6CE85945B1}" type="datetimeFigureOut">
              <a:rPr lang="it-IT" smtClean="0"/>
              <a:t>16/10/2022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3AB9A3-5CD5-49A5-917A-C57A87534DA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18235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4" r:id="rId1"/>
    <p:sldLayoutId id="2147483845" r:id="rId2"/>
    <p:sldLayoutId id="2147483846" r:id="rId3"/>
    <p:sldLayoutId id="2147483847" r:id="rId4"/>
    <p:sldLayoutId id="2147483848" r:id="rId5"/>
    <p:sldLayoutId id="2147483849" r:id="rId6"/>
    <p:sldLayoutId id="2147483850" r:id="rId7"/>
    <p:sldLayoutId id="2147483851" r:id="rId8"/>
    <p:sldLayoutId id="2147483852" r:id="rId9"/>
    <p:sldLayoutId id="2147483853" r:id="rId10"/>
    <p:sldLayoutId id="2147483854" r:id="rId11"/>
    <p:sldLayoutId id="2147483855" r:id="rId12"/>
    <p:sldLayoutId id="2147483856" r:id="rId13"/>
    <p:sldLayoutId id="2147483857" r:id="rId14"/>
    <p:sldLayoutId id="2147483858" r:id="rId15"/>
    <p:sldLayoutId id="2147483859" r:id="rId16"/>
    <p:sldLayoutId id="214748386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7D33EDD-5BBC-881D-BCDD-9BAE37D03F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1858" y="246745"/>
            <a:ext cx="10475741" cy="4789490"/>
          </a:xfrm>
        </p:spPr>
        <p:txBody>
          <a:bodyPr/>
          <a:lstStyle/>
          <a:p>
            <a:pPr algn="ctr"/>
            <a:r>
              <a:rPr lang="it-IT" sz="6000" b="1" spc="300" dirty="0">
                <a:solidFill>
                  <a:schemeClr val="tx2">
                    <a:lumMod val="90000"/>
                  </a:schemeClr>
                </a:solidFill>
                <a:latin typeface="Cavolini" panose="020B0502040204020203" pitchFamily="66" charset="0"/>
                <a:cs typeface="Cavolini" panose="020B0502040204020203" pitchFamily="66" charset="0"/>
              </a:rPr>
              <a:t>GESCHÄFTS-</a:t>
            </a:r>
            <a:br>
              <a:rPr lang="it-IT" sz="6000" b="1" spc="300" dirty="0">
                <a:solidFill>
                  <a:schemeClr val="tx2">
                    <a:lumMod val="90000"/>
                  </a:schemeClr>
                </a:solidFill>
              </a:rPr>
            </a:br>
            <a:r>
              <a:rPr lang="it-IT" sz="6000" b="1" spc="300" dirty="0">
                <a:solidFill>
                  <a:schemeClr val="tx2">
                    <a:lumMod val="90000"/>
                  </a:schemeClr>
                </a:solidFill>
                <a:latin typeface="Cavolini" panose="020B0502040204020203" pitchFamily="66" charset="0"/>
                <a:cs typeface="Cavolini" panose="020B0502040204020203" pitchFamily="66" charset="0"/>
              </a:rPr>
              <a:t>KORRESPONDENZ</a:t>
            </a:r>
            <a:br>
              <a:rPr lang="it-IT" sz="6000" b="1" spc="300" dirty="0">
                <a:solidFill>
                  <a:schemeClr val="tx2">
                    <a:lumMod val="90000"/>
                  </a:schemeClr>
                </a:solidFill>
                <a:latin typeface="Cavolini" panose="020B0502040204020203" pitchFamily="66" charset="0"/>
                <a:cs typeface="Cavolini" panose="020B0502040204020203" pitchFamily="66" charset="0"/>
              </a:rPr>
            </a:br>
            <a:r>
              <a:rPr lang="it-IT" sz="6000" b="1" spc="300" dirty="0">
                <a:solidFill>
                  <a:schemeClr val="tx2">
                    <a:lumMod val="90000"/>
                  </a:schemeClr>
                </a:solidFill>
                <a:latin typeface="Cavolini" panose="020B0502040204020203" pitchFamily="66" charset="0"/>
                <a:cs typeface="Cavolini" panose="020B0502040204020203" pitchFamily="66" charset="0"/>
              </a:rPr>
              <a:t>UND ANDERE TEXTE </a:t>
            </a:r>
            <a:br>
              <a:rPr lang="it-IT" sz="6000" b="1" spc="300" dirty="0">
                <a:solidFill>
                  <a:schemeClr val="tx2">
                    <a:lumMod val="90000"/>
                  </a:schemeClr>
                </a:solidFill>
                <a:latin typeface="Cavolini" panose="020B0502040204020203" pitchFamily="66" charset="0"/>
                <a:cs typeface="Cavolini" panose="020B0502040204020203" pitchFamily="66" charset="0"/>
              </a:rPr>
            </a:br>
            <a:r>
              <a:rPr lang="it-IT" sz="6000" b="1" spc="300" dirty="0">
                <a:solidFill>
                  <a:schemeClr val="tx2">
                    <a:lumMod val="90000"/>
                  </a:schemeClr>
                </a:solidFill>
                <a:latin typeface="Cavolini" panose="020B0502040204020203" pitchFamily="66" charset="0"/>
                <a:cs typeface="Cavolini" panose="020B0502040204020203" pitchFamily="66" charset="0"/>
              </a:rPr>
              <a:t>IM UNTERNEHMEN</a:t>
            </a:r>
          </a:p>
        </p:txBody>
      </p:sp>
    </p:spTree>
    <p:extLst>
      <p:ext uri="{BB962C8B-B14F-4D97-AF65-F5344CB8AC3E}">
        <p14:creationId xmlns:p14="http://schemas.microsoft.com/office/powerpoint/2010/main" val="4077253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76008DDA-5EC6-B7F3-6CC5-4E6793EE763C}"/>
              </a:ext>
            </a:extLst>
          </p:cNvPr>
          <p:cNvSpPr txBox="1"/>
          <p:nvPr/>
        </p:nvSpPr>
        <p:spPr>
          <a:xfrm>
            <a:off x="2377440" y="908694"/>
            <a:ext cx="8806375" cy="50406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ts val="6500"/>
              </a:lnSpc>
              <a:buFont typeface="Wingdings" panose="05000000000000000000" pitchFamily="2" charset="2"/>
              <a:buChar char="§"/>
            </a:pPr>
            <a:r>
              <a:rPr lang="it-IT" sz="4400" dirty="0">
                <a:latin typeface="Cavolini" panose="03000502040302020204" pitchFamily="66" charset="0"/>
                <a:cs typeface="Cavolini" panose="03000502040302020204" pitchFamily="66" charset="0"/>
              </a:rPr>
              <a:t>die </a:t>
            </a:r>
            <a:r>
              <a:rPr lang="it-IT" sz="4400" dirty="0" err="1">
                <a:latin typeface="Cavolini" panose="03000502040302020204" pitchFamily="66" charset="0"/>
                <a:cs typeface="Cavolini" panose="03000502040302020204" pitchFamily="66" charset="0"/>
              </a:rPr>
              <a:t>Angebotsanfrage</a:t>
            </a:r>
            <a:endParaRPr lang="it-IT" sz="4400" dirty="0"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marL="571500" indent="-571500">
              <a:lnSpc>
                <a:spcPts val="6500"/>
              </a:lnSpc>
              <a:buFont typeface="Wingdings" panose="05000000000000000000" pitchFamily="2" charset="2"/>
              <a:buChar char="§"/>
            </a:pPr>
            <a:r>
              <a:rPr lang="it-IT" sz="4400" dirty="0" err="1">
                <a:latin typeface="Cavolini" panose="03000502040302020204" pitchFamily="66" charset="0"/>
                <a:cs typeface="Cavolini" panose="03000502040302020204" pitchFamily="66" charset="0"/>
              </a:rPr>
              <a:t>das</a:t>
            </a:r>
            <a:r>
              <a:rPr lang="it-IT" sz="4400" dirty="0">
                <a:latin typeface="Cavolini" panose="03000502040302020204" pitchFamily="66" charset="0"/>
                <a:cs typeface="Cavolini" panose="03000502040302020204" pitchFamily="66" charset="0"/>
              </a:rPr>
              <a:t> </a:t>
            </a:r>
            <a:r>
              <a:rPr lang="it-IT" sz="4400" dirty="0" err="1">
                <a:latin typeface="Cavolini" panose="03000502040302020204" pitchFamily="66" charset="0"/>
                <a:cs typeface="Cavolini" panose="03000502040302020204" pitchFamily="66" charset="0"/>
              </a:rPr>
              <a:t>Angebot</a:t>
            </a:r>
            <a:endParaRPr lang="it-IT" sz="4400" dirty="0"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marL="571500" indent="-571500">
              <a:lnSpc>
                <a:spcPts val="6500"/>
              </a:lnSpc>
              <a:buFont typeface="Wingdings" panose="05000000000000000000" pitchFamily="2" charset="2"/>
              <a:buChar char="§"/>
            </a:pPr>
            <a:r>
              <a:rPr lang="it-IT" sz="4400" dirty="0">
                <a:latin typeface="Cavolini" panose="03000502040302020204" pitchFamily="66" charset="0"/>
                <a:cs typeface="Cavolini" panose="03000502040302020204" pitchFamily="66" charset="0"/>
              </a:rPr>
              <a:t>die </a:t>
            </a:r>
            <a:r>
              <a:rPr lang="it-IT" sz="4400" dirty="0" err="1">
                <a:latin typeface="Cavolini" panose="03000502040302020204" pitchFamily="66" charset="0"/>
                <a:cs typeface="Cavolini" panose="03000502040302020204" pitchFamily="66" charset="0"/>
              </a:rPr>
              <a:t>Bestellung</a:t>
            </a:r>
            <a:endParaRPr lang="it-IT" sz="4400" dirty="0"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marL="571500" indent="-571500">
              <a:lnSpc>
                <a:spcPts val="6500"/>
              </a:lnSpc>
              <a:buFont typeface="Wingdings" panose="05000000000000000000" pitchFamily="2" charset="2"/>
              <a:buChar char="§"/>
            </a:pPr>
            <a:r>
              <a:rPr lang="it-IT" sz="4400" dirty="0">
                <a:latin typeface="Cavolini" panose="03000502040302020204" pitchFamily="66" charset="0"/>
                <a:cs typeface="Cavolini" panose="03000502040302020204" pitchFamily="66" charset="0"/>
              </a:rPr>
              <a:t>die </a:t>
            </a:r>
            <a:r>
              <a:rPr lang="it-IT" sz="4400" dirty="0" err="1">
                <a:latin typeface="Cavolini" panose="03000502040302020204" pitchFamily="66" charset="0"/>
                <a:cs typeface="Cavolini" panose="03000502040302020204" pitchFamily="66" charset="0"/>
              </a:rPr>
              <a:t>Auftragsbestätigung</a:t>
            </a:r>
            <a:endParaRPr lang="it-IT" sz="4400" dirty="0"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marL="571500" indent="-571500">
              <a:lnSpc>
                <a:spcPts val="6500"/>
              </a:lnSpc>
              <a:buFont typeface="Wingdings" panose="05000000000000000000" pitchFamily="2" charset="2"/>
              <a:buChar char="§"/>
            </a:pPr>
            <a:r>
              <a:rPr lang="it-IT" sz="4400" dirty="0">
                <a:latin typeface="Cavolini" panose="03000502040302020204" pitchFamily="66" charset="0"/>
                <a:cs typeface="Cavolini" panose="03000502040302020204" pitchFamily="66" charset="0"/>
              </a:rPr>
              <a:t>die </a:t>
            </a:r>
            <a:r>
              <a:rPr lang="it-IT" sz="4400" dirty="0" err="1">
                <a:latin typeface="Cavolini" panose="03000502040302020204" pitchFamily="66" charset="0"/>
                <a:cs typeface="Cavolini" panose="03000502040302020204" pitchFamily="66" charset="0"/>
              </a:rPr>
              <a:t>Reklamation</a:t>
            </a:r>
            <a:endParaRPr lang="it-IT" sz="4400" dirty="0"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marL="571500" indent="-571500">
              <a:lnSpc>
                <a:spcPts val="6500"/>
              </a:lnSpc>
              <a:buFont typeface="Wingdings" panose="05000000000000000000" pitchFamily="2" charset="2"/>
              <a:buChar char="§"/>
            </a:pPr>
            <a:r>
              <a:rPr lang="it-IT" sz="4400" dirty="0">
                <a:latin typeface="Cavolini" panose="03000502040302020204" pitchFamily="66" charset="0"/>
                <a:cs typeface="Cavolini" panose="03000502040302020204" pitchFamily="66" charset="0"/>
              </a:rPr>
              <a:t>die </a:t>
            </a:r>
            <a:r>
              <a:rPr lang="it-IT" sz="4400" dirty="0" err="1">
                <a:latin typeface="Cavolini" panose="03000502040302020204" pitchFamily="66" charset="0"/>
                <a:cs typeface="Cavolini" panose="03000502040302020204" pitchFamily="66" charset="0"/>
              </a:rPr>
              <a:t>Mahnung</a:t>
            </a:r>
            <a:endParaRPr lang="it-IT" sz="4400" dirty="0"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32160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66D3E741-8D02-15E5-1718-39F312F6165B}"/>
              </a:ext>
            </a:extLst>
          </p:cNvPr>
          <p:cNvSpPr txBox="1"/>
          <p:nvPr/>
        </p:nvSpPr>
        <p:spPr>
          <a:xfrm>
            <a:off x="1505242" y="1927274"/>
            <a:ext cx="9847385" cy="30060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u="sng" dirty="0" err="1">
                <a:latin typeface="Cavolini" panose="03000502040302020204" pitchFamily="66" charset="0"/>
                <a:cs typeface="Cavolini" panose="03000502040302020204" pitchFamily="66" charset="0"/>
              </a:rPr>
              <a:t>Reklamation</a:t>
            </a:r>
            <a:r>
              <a:rPr lang="it-IT" sz="3200" dirty="0">
                <a:latin typeface="Cavolini" panose="03000502040302020204" pitchFamily="66" charset="0"/>
                <a:cs typeface="Cavolini" panose="03000502040302020204" pitchFamily="66" charset="0"/>
              </a:rPr>
              <a:t> </a:t>
            </a:r>
            <a:r>
              <a:rPr lang="it-IT" sz="3200" dirty="0" err="1">
                <a:latin typeface="Cavolini" panose="03000502040302020204" pitchFamily="66" charset="0"/>
                <a:cs typeface="Cavolini" panose="03000502040302020204" pitchFamily="66" charset="0"/>
              </a:rPr>
              <a:t>aus</a:t>
            </a:r>
            <a:r>
              <a:rPr lang="it-IT" sz="3200" dirty="0">
                <a:latin typeface="Cavolini" panose="03000502040302020204" pitchFamily="66" charset="0"/>
                <a:cs typeface="Cavolini" panose="03000502040302020204" pitchFamily="66" charset="0"/>
              </a:rPr>
              <a:t> </a:t>
            </a:r>
            <a:r>
              <a:rPr lang="it-IT" sz="3200" dirty="0" err="1">
                <a:latin typeface="Cavolini" panose="03000502040302020204" pitchFamily="66" charset="0"/>
                <a:cs typeface="Cavolini" panose="03000502040302020204" pitchFamily="66" charset="0"/>
              </a:rPr>
              <a:t>verschiedenen</a:t>
            </a:r>
            <a:r>
              <a:rPr lang="it-IT" sz="3200" dirty="0">
                <a:latin typeface="Cavolini" panose="03000502040302020204" pitchFamily="66" charset="0"/>
                <a:cs typeface="Cavolini" panose="03000502040302020204" pitchFamily="66" charset="0"/>
              </a:rPr>
              <a:t> </a:t>
            </a:r>
            <a:r>
              <a:rPr lang="it-IT" sz="3200" dirty="0" err="1">
                <a:latin typeface="Cavolini" panose="03000502040302020204" pitchFamily="66" charset="0"/>
                <a:cs typeface="Cavolini" panose="03000502040302020204" pitchFamily="66" charset="0"/>
              </a:rPr>
              <a:t>Gründen</a:t>
            </a:r>
            <a:endParaRPr lang="it-IT" sz="3200" dirty="0"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endParaRPr lang="it-IT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it-IT" sz="3200" dirty="0" err="1">
                <a:latin typeface="Cavolini" panose="03000502040302020204" pitchFamily="66" charset="0"/>
                <a:cs typeface="Cavolini" panose="03000502040302020204" pitchFamily="66" charset="0"/>
              </a:rPr>
              <a:t>zu</a:t>
            </a:r>
            <a:r>
              <a:rPr lang="it-IT" sz="3200" dirty="0">
                <a:latin typeface="Cavolini" panose="03000502040302020204" pitchFamily="66" charset="0"/>
                <a:cs typeface="Cavolini" panose="03000502040302020204" pitchFamily="66" charset="0"/>
              </a:rPr>
              <a:t> </a:t>
            </a:r>
            <a:r>
              <a:rPr lang="it-IT" sz="3200" dirty="0" err="1">
                <a:latin typeface="Cavolini" panose="03000502040302020204" pitchFamily="66" charset="0"/>
                <a:cs typeface="Cavolini" panose="03000502040302020204" pitchFamily="66" charset="0"/>
              </a:rPr>
              <a:t>späte</a:t>
            </a:r>
            <a:r>
              <a:rPr lang="it-IT" sz="3200" dirty="0">
                <a:latin typeface="Cavolini" panose="03000502040302020204" pitchFamily="66" charset="0"/>
                <a:cs typeface="Cavolini" panose="03000502040302020204" pitchFamily="66" charset="0"/>
              </a:rPr>
              <a:t> </a:t>
            </a:r>
            <a:r>
              <a:rPr lang="it-IT" sz="3200" dirty="0" err="1">
                <a:latin typeface="Cavolini" panose="03000502040302020204" pitchFamily="66" charset="0"/>
                <a:cs typeface="Cavolini" panose="03000502040302020204" pitchFamily="66" charset="0"/>
              </a:rPr>
              <a:t>Lieferung</a:t>
            </a:r>
            <a:endParaRPr lang="it-IT" sz="3200" dirty="0"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it-IT" sz="3200" dirty="0" err="1">
                <a:latin typeface="Cavolini" panose="03000502040302020204" pitchFamily="66" charset="0"/>
                <a:cs typeface="Cavolini" panose="03000502040302020204" pitchFamily="66" charset="0"/>
              </a:rPr>
              <a:t>falsche</a:t>
            </a:r>
            <a:r>
              <a:rPr lang="it-IT" sz="3200" dirty="0">
                <a:latin typeface="Cavolini" panose="03000502040302020204" pitchFamily="66" charset="0"/>
                <a:cs typeface="Cavolini" panose="03000502040302020204" pitchFamily="66" charset="0"/>
              </a:rPr>
              <a:t> </a:t>
            </a:r>
            <a:r>
              <a:rPr lang="it-IT" sz="3200" dirty="0" err="1">
                <a:latin typeface="Cavolini" panose="03000502040302020204" pitchFamily="66" charset="0"/>
                <a:cs typeface="Cavolini" panose="03000502040302020204" pitchFamily="66" charset="0"/>
              </a:rPr>
              <a:t>Lieferung</a:t>
            </a:r>
            <a:r>
              <a:rPr lang="it-IT" sz="3200" dirty="0">
                <a:latin typeface="Cavolini" panose="03000502040302020204" pitchFamily="66" charset="0"/>
                <a:cs typeface="Cavolini" panose="03000502040302020204" pitchFamily="66" charset="0"/>
              </a:rPr>
              <a:t>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it-IT" sz="3200" dirty="0" err="1">
                <a:latin typeface="Cavolini" panose="03000502040302020204" pitchFamily="66" charset="0"/>
                <a:cs typeface="Cavolini" panose="03000502040302020204" pitchFamily="66" charset="0"/>
              </a:rPr>
              <a:t>beschädigte</a:t>
            </a:r>
            <a:r>
              <a:rPr lang="it-IT" sz="3200" dirty="0">
                <a:latin typeface="Cavolini" panose="03000502040302020204" pitchFamily="66" charset="0"/>
                <a:cs typeface="Cavolini" panose="03000502040302020204" pitchFamily="66" charset="0"/>
              </a:rPr>
              <a:t> </a:t>
            </a:r>
            <a:r>
              <a:rPr lang="it-IT" sz="3200" dirty="0" err="1">
                <a:latin typeface="Cavolini" panose="03000502040302020204" pitchFamily="66" charset="0"/>
                <a:cs typeface="Cavolini" panose="03000502040302020204" pitchFamily="66" charset="0"/>
              </a:rPr>
              <a:t>oder</a:t>
            </a:r>
            <a:r>
              <a:rPr lang="it-IT" sz="3200" dirty="0">
                <a:latin typeface="Cavolini" panose="03000502040302020204" pitchFamily="66" charset="0"/>
                <a:cs typeface="Cavolini" panose="03000502040302020204" pitchFamily="66" charset="0"/>
              </a:rPr>
              <a:t> </a:t>
            </a:r>
            <a:r>
              <a:rPr lang="it-IT" sz="3200" dirty="0" err="1">
                <a:latin typeface="Cavolini" panose="03000502040302020204" pitchFamily="66" charset="0"/>
                <a:cs typeface="Cavolini" panose="03000502040302020204" pitchFamily="66" charset="0"/>
              </a:rPr>
              <a:t>mangelhafte</a:t>
            </a:r>
            <a:r>
              <a:rPr lang="it-IT" sz="3200" dirty="0">
                <a:latin typeface="Cavolini" panose="03000502040302020204" pitchFamily="66" charset="0"/>
                <a:cs typeface="Cavolini" panose="03000502040302020204" pitchFamily="66" charset="0"/>
              </a:rPr>
              <a:t> Ware</a:t>
            </a:r>
          </a:p>
        </p:txBody>
      </p:sp>
    </p:spTree>
    <p:extLst>
      <p:ext uri="{BB962C8B-B14F-4D97-AF65-F5344CB8AC3E}">
        <p14:creationId xmlns:p14="http://schemas.microsoft.com/office/powerpoint/2010/main" val="15925976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5051B767-200C-56EA-1B12-0E533C222DBB}"/>
              </a:ext>
            </a:extLst>
          </p:cNvPr>
          <p:cNvSpPr txBox="1"/>
          <p:nvPr/>
        </p:nvSpPr>
        <p:spPr>
          <a:xfrm>
            <a:off x="829994" y="674400"/>
            <a:ext cx="10986867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800" dirty="0" err="1">
                <a:latin typeface="Cavolini" panose="03000502040302020204" pitchFamily="66" charset="0"/>
                <a:cs typeface="Cavolini" panose="03000502040302020204" pitchFamily="66" charset="0"/>
              </a:rPr>
              <a:t>Was</a:t>
            </a:r>
            <a:r>
              <a:rPr lang="it-IT" sz="4800" dirty="0">
                <a:latin typeface="Cavolini" panose="03000502040302020204" pitchFamily="66" charset="0"/>
                <a:cs typeface="Cavolini" panose="03000502040302020204" pitchFamily="66" charset="0"/>
              </a:rPr>
              <a:t> </a:t>
            </a:r>
            <a:r>
              <a:rPr lang="it-IT" sz="4800" dirty="0" err="1">
                <a:latin typeface="Cavolini" panose="03000502040302020204" pitchFamily="66" charset="0"/>
                <a:cs typeface="Cavolini" panose="03000502040302020204" pitchFamily="66" charset="0"/>
              </a:rPr>
              <a:t>sollte</a:t>
            </a:r>
            <a:r>
              <a:rPr lang="it-IT" sz="4800" dirty="0">
                <a:latin typeface="Cavolini" panose="03000502040302020204" pitchFamily="66" charset="0"/>
                <a:cs typeface="Cavolini" panose="03000502040302020204" pitchFamily="66" charset="0"/>
              </a:rPr>
              <a:t> </a:t>
            </a:r>
            <a:r>
              <a:rPr lang="it-IT" sz="4800" dirty="0" err="1">
                <a:latin typeface="Cavolini" panose="03000502040302020204" pitchFamily="66" charset="0"/>
                <a:cs typeface="Cavolini" panose="03000502040302020204" pitchFamily="66" charset="0"/>
              </a:rPr>
              <a:t>ins</a:t>
            </a:r>
            <a:r>
              <a:rPr lang="it-IT" sz="4800" dirty="0">
                <a:latin typeface="Cavolini" panose="03000502040302020204" pitchFamily="66" charset="0"/>
                <a:cs typeface="Cavolini" panose="03000502040302020204" pitchFamily="66" charset="0"/>
              </a:rPr>
              <a:t> </a:t>
            </a:r>
            <a:r>
              <a:rPr lang="it-IT" sz="4800" dirty="0" err="1">
                <a:latin typeface="Cavolini" panose="03000502040302020204" pitchFamily="66" charset="0"/>
                <a:cs typeface="Cavolini" panose="03000502040302020204" pitchFamily="66" charset="0"/>
              </a:rPr>
              <a:t>Firmenprofil</a:t>
            </a:r>
            <a:r>
              <a:rPr lang="it-IT" sz="4800" dirty="0">
                <a:latin typeface="Cavolini" panose="03000502040302020204" pitchFamily="66" charset="0"/>
                <a:cs typeface="Cavolini" panose="03000502040302020204" pitchFamily="66" charset="0"/>
              </a:rPr>
              <a:t> ?</a:t>
            </a:r>
          </a:p>
          <a:p>
            <a:pPr marL="1350963" indent="-571500">
              <a:buFontTx/>
              <a:buChar char="-"/>
            </a:pPr>
            <a:r>
              <a:rPr lang="it-IT" sz="4000" dirty="0">
                <a:latin typeface="Cavolini" panose="03000502040302020204" pitchFamily="66" charset="0"/>
                <a:cs typeface="Cavolini" panose="03000502040302020204" pitchFamily="66" charset="0"/>
              </a:rPr>
              <a:t>Name </a:t>
            </a:r>
            <a:r>
              <a:rPr lang="it-IT" sz="4000" dirty="0" err="1">
                <a:latin typeface="Cavolini" panose="03000502040302020204" pitchFamily="66" charset="0"/>
                <a:cs typeface="Cavolini" panose="03000502040302020204" pitchFamily="66" charset="0"/>
              </a:rPr>
              <a:t>der</a:t>
            </a:r>
            <a:r>
              <a:rPr lang="it-IT" sz="4000" dirty="0">
                <a:latin typeface="Cavolini" panose="03000502040302020204" pitchFamily="66" charset="0"/>
                <a:cs typeface="Cavolini" panose="03000502040302020204" pitchFamily="66" charset="0"/>
              </a:rPr>
              <a:t> Firma</a:t>
            </a:r>
          </a:p>
          <a:p>
            <a:pPr marL="1350963" indent="-571500">
              <a:buFontTx/>
              <a:buChar char="-"/>
            </a:pPr>
            <a:r>
              <a:rPr lang="it-IT" sz="4000" dirty="0" err="1">
                <a:latin typeface="Cavolini" panose="03000502040302020204" pitchFamily="66" charset="0"/>
                <a:cs typeface="Cavolini" panose="03000502040302020204" pitchFamily="66" charset="0"/>
              </a:rPr>
              <a:t>Rechtliche</a:t>
            </a:r>
            <a:r>
              <a:rPr lang="it-IT" sz="4000" dirty="0">
                <a:latin typeface="Cavolini" panose="03000502040302020204" pitchFamily="66" charset="0"/>
                <a:cs typeface="Cavolini" panose="03000502040302020204" pitchFamily="66" charset="0"/>
              </a:rPr>
              <a:t> </a:t>
            </a:r>
            <a:r>
              <a:rPr lang="it-IT" sz="4000" dirty="0" err="1">
                <a:latin typeface="Cavolini" panose="03000502040302020204" pitchFamily="66" charset="0"/>
                <a:cs typeface="Cavolini" panose="03000502040302020204" pitchFamily="66" charset="0"/>
              </a:rPr>
              <a:t>Verhältnisse</a:t>
            </a:r>
            <a:endParaRPr lang="it-IT" sz="4000" dirty="0"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marL="1350963" indent="-571500">
              <a:buFontTx/>
              <a:buChar char="-"/>
            </a:pPr>
            <a:r>
              <a:rPr lang="it-IT" sz="4000" dirty="0" err="1">
                <a:latin typeface="Cavolini" panose="03000502040302020204" pitchFamily="66" charset="0"/>
                <a:cs typeface="Cavolini" panose="03000502040302020204" pitchFamily="66" charset="0"/>
              </a:rPr>
              <a:t>Unternehmensgeschichte</a:t>
            </a:r>
            <a:endParaRPr lang="it-IT" sz="4000" dirty="0"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marL="1350963" indent="-571500">
              <a:buFontTx/>
              <a:buChar char="-"/>
            </a:pPr>
            <a:r>
              <a:rPr lang="it-IT" sz="4000" dirty="0" err="1">
                <a:latin typeface="Cavolini" panose="03000502040302020204" pitchFamily="66" charset="0"/>
                <a:cs typeface="Cavolini" panose="03000502040302020204" pitchFamily="66" charset="0"/>
              </a:rPr>
              <a:t>Produkte</a:t>
            </a:r>
            <a:r>
              <a:rPr lang="it-IT" sz="4000" dirty="0">
                <a:latin typeface="Cavolini" panose="03000502040302020204" pitchFamily="66" charset="0"/>
                <a:cs typeface="Cavolini" panose="03000502040302020204" pitchFamily="66" charset="0"/>
              </a:rPr>
              <a:t> / </a:t>
            </a:r>
            <a:r>
              <a:rPr lang="it-IT" sz="4000" dirty="0" err="1">
                <a:latin typeface="Cavolini" panose="03000502040302020204" pitchFamily="66" charset="0"/>
                <a:cs typeface="Cavolini" panose="03000502040302020204" pitchFamily="66" charset="0"/>
              </a:rPr>
              <a:t>Dienstleistungen</a:t>
            </a:r>
            <a:endParaRPr lang="it-IT" sz="4000" dirty="0"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marL="1350963" indent="-571500">
              <a:buFontTx/>
              <a:buChar char="-"/>
            </a:pPr>
            <a:r>
              <a:rPr lang="it-IT" sz="4000" dirty="0" err="1">
                <a:latin typeface="Cavolini" panose="03000502040302020204" pitchFamily="66" charset="0"/>
                <a:cs typeface="Cavolini" panose="03000502040302020204" pitchFamily="66" charset="0"/>
              </a:rPr>
              <a:t>Marktverhältnisse</a:t>
            </a:r>
            <a:endParaRPr lang="it-IT" sz="4000" dirty="0"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marL="1350963" indent="-571500">
              <a:buFontTx/>
              <a:buChar char="-"/>
            </a:pPr>
            <a:r>
              <a:rPr lang="it-IT" sz="4000" dirty="0" err="1">
                <a:latin typeface="Cavolini" panose="03000502040302020204" pitchFamily="66" charset="0"/>
                <a:cs typeface="Cavolini" panose="03000502040302020204" pitchFamily="66" charset="0"/>
              </a:rPr>
              <a:t>Betriebliche</a:t>
            </a:r>
            <a:r>
              <a:rPr lang="it-IT" sz="4000" dirty="0">
                <a:latin typeface="Cavolini" panose="03000502040302020204" pitchFamily="66" charset="0"/>
                <a:cs typeface="Cavolini" panose="03000502040302020204" pitchFamily="66" charset="0"/>
              </a:rPr>
              <a:t> </a:t>
            </a:r>
            <a:r>
              <a:rPr lang="it-IT" sz="4000" dirty="0" err="1">
                <a:latin typeface="Cavolini" panose="03000502040302020204" pitchFamily="66" charset="0"/>
                <a:cs typeface="Cavolini" panose="03000502040302020204" pitchFamily="66" charset="0"/>
              </a:rPr>
              <a:t>Verhältnisse</a:t>
            </a:r>
            <a:endParaRPr lang="it-IT" sz="4000" dirty="0"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marL="1350963" indent="-571500">
              <a:buFontTx/>
              <a:buChar char="-"/>
            </a:pPr>
            <a:r>
              <a:rPr lang="it-IT" sz="4000" dirty="0" err="1">
                <a:latin typeface="Cavolini" panose="03000502040302020204" pitchFamily="66" charset="0"/>
                <a:cs typeface="Cavolini" panose="03000502040302020204" pitchFamily="66" charset="0"/>
              </a:rPr>
              <a:t>Sonstiges</a:t>
            </a:r>
            <a:endParaRPr lang="it-IT" sz="4000" dirty="0"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19952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EE0B7865-6383-50F3-4128-CD270F618C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705" y="783087"/>
            <a:ext cx="10699423" cy="5476932"/>
          </a:xfrm>
          <a:prstGeom prst="rect">
            <a:avLst/>
          </a:prstGeom>
          <a:ln>
            <a:solidFill>
              <a:schemeClr val="tx2"/>
            </a:solidFill>
          </a:ln>
        </p:spPr>
      </p:pic>
    </p:spTree>
    <p:extLst>
      <p:ext uri="{BB962C8B-B14F-4D97-AF65-F5344CB8AC3E}">
        <p14:creationId xmlns:p14="http://schemas.microsoft.com/office/powerpoint/2010/main" val="6691092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e">
  <a:themeElements>
    <a:clrScheme name="Ione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e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e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128</TotalTime>
  <Words>53</Words>
  <Application>Microsoft Office PowerPoint</Application>
  <PresentationFormat>Widescreen</PresentationFormat>
  <Paragraphs>20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1" baseType="lpstr">
      <vt:lpstr>Arial</vt:lpstr>
      <vt:lpstr>Cavolini</vt:lpstr>
      <vt:lpstr>Century Gothic</vt:lpstr>
      <vt:lpstr>Wingdings</vt:lpstr>
      <vt:lpstr>Wingdings 3</vt:lpstr>
      <vt:lpstr>Ione</vt:lpstr>
      <vt:lpstr>GESCHÄFTS- KORRESPONDENZ UND ANDERE TEXTE  IM UNTERNEHMEN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GESCHÄFTS- KORRESPONDENZ UND ANDERE TEXTE  IM UNTERNEHMEN</dc:title>
  <dc:creator>ursula Bergmann</dc:creator>
  <cp:lastModifiedBy>ursula Bergmann</cp:lastModifiedBy>
  <cp:revision>1</cp:revision>
  <dcterms:created xsi:type="dcterms:W3CDTF">2022-10-05T12:35:28Z</dcterms:created>
  <dcterms:modified xsi:type="dcterms:W3CDTF">2022-10-16T06:28:46Z</dcterms:modified>
</cp:coreProperties>
</file>