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981842-5AC3-4EF9-A5E2-FF2768D1D7FF}" v="10" dt="2022-10-21T07:13:52.9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rsula Bergmann" userId="c27ce01966853ac6" providerId="LiveId" clId="{B5981842-5AC3-4EF9-A5E2-FF2768D1D7FF}"/>
    <pc:docChg chg="undo custSel addSld modSld modMainMaster">
      <pc:chgData name="ursula Bergmann" userId="c27ce01966853ac6" providerId="LiveId" clId="{B5981842-5AC3-4EF9-A5E2-FF2768D1D7FF}" dt="2022-10-21T07:18:48.610" v="2044" actId="20577"/>
      <pc:docMkLst>
        <pc:docMk/>
      </pc:docMkLst>
      <pc:sldChg chg="modSp mod">
        <pc:chgData name="ursula Bergmann" userId="c27ce01966853ac6" providerId="LiveId" clId="{B5981842-5AC3-4EF9-A5E2-FF2768D1D7FF}" dt="2022-10-21T06:56:05.446" v="1784" actId="113"/>
        <pc:sldMkLst>
          <pc:docMk/>
          <pc:sldMk cId="1244572986" sldId="258"/>
        </pc:sldMkLst>
        <pc:spChg chg="mod">
          <ac:chgData name="ursula Bergmann" userId="c27ce01966853ac6" providerId="LiveId" clId="{B5981842-5AC3-4EF9-A5E2-FF2768D1D7FF}" dt="2022-10-21T06:56:05.446" v="1784" actId="113"/>
          <ac:spMkLst>
            <pc:docMk/>
            <pc:sldMk cId="1244572986" sldId="258"/>
            <ac:spMk id="3" creationId="{C2344062-D8F9-F8EA-0E58-2C4847987AAC}"/>
          </ac:spMkLst>
        </pc:spChg>
      </pc:sldChg>
      <pc:sldChg chg="addSp modSp mod">
        <pc:chgData name="ursula Bergmann" userId="c27ce01966853ac6" providerId="LiveId" clId="{B5981842-5AC3-4EF9-A5E2-FF2768D1D7FF}" dt="2022-10-21T07:18:48.610" v="2044" actId="20577"/>
        <pc:sldMkLst>
          <pc:docMk/>
          <pc:sldMk cId="2405011299" sldId="259"/>
        </pc:sldMkLst>
        <pc:spChg chg="add mod">
          <ac:chgData name="ursula Bergmann" userId="c27ce01966853ac6" providerId="LiveId" clId="{B5981842-5AC3-4EF9-A5E2-FF2768D1D7FF}" dt="2022-10-21T07:17:26.448" v="2027" actId="1036"/>
          <ac:spMkLst>
            <pc:docMk/>
            <pc:sldMk cId="2405011299" sldId="259"/>
            <ac:spMk id="2" creationId="{916A90DA-F028-E684-5F75-941A69772B80}"/>
          </ac:spMkLst>
        </pc:spChg>
        <pc:graphicFrameChg chg="mod modGraphic">
          <ac:chgData name="ursula Bergmann" userId="c27ce01966853ac6" providerId="LiveId" clId="{B5981842-5AC3-4EF9-A5E2-FF2768D1D7FF}" dt="2022-10-21T07:18:48.610" v="2044" actId="20577"/>
          <ac:graphicFrameMkLst>
            <pc:docMk/>
            <pc:sldMk cId="2405011299" sldId="259"/>
            <ac:graphicFrameMk id="4" creationId="{AC984115-AB72-CB0C-08F4-414AFED9AB1C}"/>
          </ac:graphicFrameMkLst>
        </pc:graphicFrameChg>
      </pc:sldChg>
      <pc:sldChg chg="modSp mod">
        <pc:chgData name="ursula Bergmann" userId="c27ce01966853ac6" providerId="LiveId" clId="{B5981842-5AC3-4EF9-A5E2-FF2768D1D7FF}" dt="2022-10-21T07:12:28.791" v="1981" actId="6549"/>
        <pc:sldMkLst>
          <pc:docMk/>
          <pc:sldMk cId="3413923094" sldId="260"/>
        </pc:sldMkLst>
        <pc:spChg chg="mod">
          <ac:chgData name="ursula Bergmann" userId="c27ce01966853ac6" providerId="LiveId" clId="{B5981842-5AC3-4EF9-A5E2-FF2768D1D7FF}" dt="2022-10-21T07:11:34.558" v="1966" actId="14100"/>
          <ac:spMkLst>
            <pc:docMk/>
            <pc:sldMk cId="3413923094" sldId="260"/>
            <ac:spMk id="3" creationId="{C2344062-D8F9-F8EA-0E58-2C4847987AAC}"/>
          </ac:spMkLst>
        </pc:spChg>
        <pc:graphicFrameChg chg="modGraphic">
          <ac:chgData name="ursula Bergmann" userId="c27ce01966853ac6" providerId="LiveId" clId="{B5981842-5AC3-4EF9-A5E2-FF2768D1D7FF}" dt="2022-10-21T07:12:28.791" v="1981" actId="6549"/>
          <ac:graphicFrameMkLst>
            <pc:docMk/>
            <pc:sldMk cId="3413923094" sldId="260"/>
            <ac:graphicFrameMk id="4" creationId="{AC984115-AB72-CB0C-08F4-414AFED9AB1C}"/>
          </ac:graphicFrameMkLst>
        </pc:graphicFrameChg>
      </pc:sldChg>
      <pc:sldChg chg="modSp mod">
        <pc:chgData name="ursula Bergmann" userId="c27ce01966853ac6" providerId="LiveId" clId="{B5981842-5AC3-4EF9-A5E2-FF2768D1D7FF}" dt="2022-10-21T07:13:52.917" v="1987"/>
        <pc:sldMkLst>
          <pc:docMk/>
          <pc:sldMk cId="1313767839" sldId="261"/>
        </pc:sldMkLst>
        <pc:spChg chg="mod">
          <ac:chgData name="ursula Bergmann" userId="c27ce01966853ac6" providerId="LiveId" clId="{B5981842-5AC3-4EF9-A5E2-FF2768D1D7FF}" dt="2022-10-20T13:29:27.229" v="601" actId="21"/>
          <ac:spMkLst>
            <pc:docMk/>
            <pc:sldMk cId="1313767839" sldId="261"/>
            <ac:spMk id="3" creationId="{C2344062-D8F9-F8EA-0E58-2C4847987AAC}"/>
          </ac:spMkLst>
        </pc:spChg>
        <pc:graphicFrameChg chg="mod modGraphic">
          <ac:chgData name="ursula Bergmann" userId="c27ce01966853ac6" providerId="LiveId" clId="{B5981842-5AC3-4EF9-A5E2-FF2768D1D7FF}" dt="2022-10-21T07:13:52.917" v="1987"/>
          <ac:graphicFrameMkLst>
            <pc:docMk/>
            <pc:sldMk cId="1313767839" sldId="261"/>
            <ac:graphicFrameMk id="4" creationId="{AC984115-AB72-CB0C-08F4-414AFED9AB1C}"/>
          </ac:graphicFrameMkLst>
        </pc:graphicFrameChg>
      </pc:sldChg>
      <pc:sldChg chg="delSp modSp new mod setBg">
        <pc:chgData name="ursula Bergmann" userId="c27ce01966853ac6" providerId="LiveId" clId="{B5981842-5AC3-4EF9-A5E2-FF2768D1D7FF}" dt="2022-10-21T07:16:35.393" v="2017" actId="14100"/>
        <pc:sldMkLst>
          <pc:docMk/>
          <pc:sldMk cId="2695835138" sldId="262"/>
        </pc:sldMkLst>
        <pc:spChg chg="del">
          <ac:chgData name="ursula Bergmann" userId="c27ce01966853ac6" providerId="LiveId" clId="{B5981842-5AC3-4EF9-A5E2-FF2768D1D7FF}" dt="2022-10-20T13:29:47.616" v="604" actId="478"/>
          <ac:spMkLst>
            <pc:docMk/>
            <pc:sldMk cId="2695835138" sldId="262"/>
            <ac:spMk id="2" creationId="{CDBC9114-A66B-EA59-D755-081B9163B56C}"/>
          </ac:spMkLst>
        </pc:spChg>
        <pc:spChg chg="mod">
          <ac:chgData name="ursula Bergmann" userId="c27ce01966853ac6" providerId="LiveId" clId="{B5981842-5AC3-4EF9-A5E2-FF2768D1D7FF}" dt="2022-10-21T07:16:35.393" v="2017" actId="14100"/>
          <ac:spMkLst>
            <pc:docMk/>
            <pc:sldMk cId="2695835138" sldId="262"/>
            <ac:spMk id="3" creationId="{A420014B-EF2B-1832-9A13-FBECC0CCDAA3}"/>
          </ac:spMkLst>
        </pc:spChg>
      </pc:sldChg>
      <pc:sldChg chg="modSp add mod">
        <pc:chgData name="ursula Bergmann" userId="c27ce01966853ac6" providerId="LiveId" clId="{B5981842-5AC3-4EF9-A5E2-FF2768D1D7FF}" dt="2022-10-21T07:15:15.223" v="1989" actId="20577"/>
        <pc:sldMkLst>
          <pc:docMk/>
          <pc:sldMk cId="3056434273" sldId="263"/>
        </pc:sldMkLst>
        <pc:spChg chg="mod">
          <ac:chgData name="ursula Bergmann" userId="c27ce01966853ac6" providerId="LiveId" clId="{B5981842-5AC3-4EF9-A5E2-FF2768D1D7FF}" dt="2022-10-20T14:35:03.360" v="1629" actId="255"/>
          <ac:spMkLst>
            <pc:docMk/>
            <pc:sldMk cId="3056434273" sldId="263"/>
            <ac:spMk id="3" creationId="{C2344062-D8F9-F8EA-0E58-2C4847987AAC}"/>
          </ac:spMkLst>
        </pc:spChg>
        <pc:graphicFrameChg chg="mod modGraphic">
          <ac:chgData name="ursula Bergmann" userId="c27ce01966853ac6" providerId="LiveId" clId="{B5981842-5AC3-4EF9-A5E2-FF2768D1D7FF}" dt="2022-10-21T07:15:15.223" v="1989" actId="20577"/>
          <ac:graphicFrameMkLst>
            <pc:docMk/>
            <pc:sldMk cId="3056434273" sldId="263"/>
            <ac:graphicFrameMk id="4" creationId="{AC984115-AB72-CB0C-08F4-414AFED9AB1C}"/>
          </ac:graphicFrameMkLst>
        </pc:graphicFrameChg>
      </pc:sldChg>
      <pc:sldMasterChg chg="setBg modSldLayout">
        <pc:chgData name="ursula Bergmann" userId="c27ce01966853ac6" providerId="LiveId" clId="{B5981842-5AC3-4EF9-A5E2-FF2768D1D7FF}" dt="2022-10-20T13:31:50.271" v="618"/>
        <pc:sldMasterMkLst>
          <pc:docMk/>
          <pc:sldMasterMk cId="3131432552" sldId="2147483660"/>
        </pc:sldMasterMkLst>
        <pc:sldLayoutChg chg="setBg">
          <pc:chgData name="ursula Bergmann" userId="c27ce01966853ac6" providerId="LiveId" clId="{B5981842-5AC3-4EF9-A5E2-FF2768D1D7FF}" dt="2022-10-20T13:31:50.271" v="618"/>
          <pc:sldLayoutMkLst>
            <pc:docMk/>
            <pc:sldMasterMk cId="3131432552" sldId="2147483660"/>
            <pc:sldLayoutMk cId="1592747035" sldId="2147483661"/>
          </pc:sldLayoutMkLst>
        </pc:sldLayoutChg>
        <pc:sldLayoutChg chg="setBg">
          <pc:chgData name="ursula Bergmann" userId="c27ce01966853ac6" providerId="LiveId" clId="{B5981842-5AC3-4EF9-A5E2-FF2768D1D7FF}" dt="2022-10-20T13:31:50.271" v="618"/>
          <pc:sldLayoutMkLst>
            <pc:docMk/>
            <pc:sldMasterMk cId="3131432552" sldId="2147483660"/>
            <pc:sldLayoutMk cId="523996001" sldId="2147483662"/>
          </pc:sldLayoutMkLst>
        </pc:sldLayoutChg>
        <pc:sldLayoutChg chg="setBg">
          <pc:chgData name="ursula Bergmann" userId="c27ce01966853ac6" providerId="LiveId" clId="{B5981842-5AC3-4EF9-A5E2-FF2768D1D7FF}" dt="2022-10-20T13:31:50.271" v="618"/>
          <pc:sldLayoutMkLst>
            <pc:docMk/>
            <pc:sldMasterMk cId="3131432552" sldId="2147483660"/>
            <pc:sldLayoutMk cId="701733337" sldId="2147483663"/>
          </pc:sldLayoutMkLst>
        </pc:sldLayoutChg>
        <pc:sldLayoutChg chg="setBg">
          <pc:chgData name="ursula Bergmann" userId="c27ce01966853ac6" providerId="LiveId" clId="{B5981842-5AC3-4EF9-A5E2-FF2768D1D7FF}" dt="2022-10-20T13:31:50.271" v="618"/>
          <pc:sldLayoutMkLst>
            <pc:docMk/>
            <pc:sldMasterMk cId="3131432552" sldId="2147483660"/>
            <pc:sldLayoutMk cId="980364179" sldId="2147483664"/>
          </pc:sldLayoutMkLst>
        </pc:sldLayoutChg>
        <pc:sldLayoutChg chg="setBg">
          <pc:chgData name="ursula Bergmann" userId="c27ce01966853ac6" providerId="LiveId" clId="{B5981842-5AC3-4EF9-A5E2-FF2768D1D7FF}" dt="2022-10-20T13:31:50.271" v="618"/>
          <pc:sldLayoutMkLst>
            <pc:docMk/>
            <pc:sldMasterMk cId="3131432552" sldId="2147483660"/>
            <pc:sldLayoutMk cId="4229091970" sldId="2147483665"/>
          </pc:sldLayoutMkLst>
        </pc:sldLayoutChg>
        <pc:sldLayoutChg chg="setBg">
          <pc:chgData name="ursula Bergmann" userId="c27ce01966853ac6" providerId="LiveId" clId="{B5981842-5AC3-4EF9-A5E2-FF2768D1D7FF}" dt="2022-10-20T13:31:50.271" v="618"/>
          <pc:sldLayoutMkLst>
            <pc:docMk/>
            <pc:sldMasterMk cId="3131432552" sldId="2147483660"/>
            <pc:sldLayoutMk cId="1699994920" sldId="2147483666"/>
          </pc:sldLayoutMkLst>
        </pc:sldLayoutChg>
        <pc:sldLayoutChg chg="setBg">
          <pc:chgData name="ursula Bergmann" userId="c27ce01966853ac6" providerId="LiveId" clId="{B5981842-5AC3-4EF9-A5E2-FF2768D1D7FF}" dt="2022-10-20T13:31:50.271" v="618"/>
          <pc:sldLayoutMkLst>
            <pc:docMk/>
            <pc:sldMasterMk cId="3131432552" sldId="2147483660"/>
            <pc:sldLayoutMk cId="513890081" sldId="2147483667"/>
          </pc:sldLayoutMkLst>
        </pc:sldLayoutChg>
        <pc:sldLayoutChg chg="setBg">
          <pc:chgData name="ursula Bergmann" userId="c27ce01966853ac6" providerId="LiveId" clId="{B5981842-5AC3-4EF9-A5E2-FF2768D1D7FF}" dt="2022-10-20T13:31:50.271" v="618"/>
          <pc:sldLayoutMkLst>
            <pc:docMk/>
            <pc:sldMasterMk cId="3131432552" sldId="2147483660"/>
            <pc:sldLayoutMk cId="2977916306" sldId="2147483668"/>
          </pc:sldLayoutMkLst>
        </pc:sldLayoutChg>
        <pc:sldLayoutChg chg="setBg">
          <pc:chgData name="ursula Bergmann" userId="c27ce01966853ac6" providerId="LiveId" clId="{B5981842-5AC3-4EF9-A5E2-FF2768D1D7FF}" dt="2022-10-20T13:31:50.271" v="618"/>
          <pc:sldLayoutMkLst>
            <pc:docMk/>
            <pc:sldMasterMk cId="3131432552" sldId="2147483660"/>
            <pc:sldLayoutMk cId="3907160527" sldId="2147483669"/>
          </pc:sldLayoutMkLst>
        </pc:sldLayoutChg>
        <pc:sldLayoutChg chg="setBg">
          <pc:chgData name="ursula Bergmann" userId="c27ce01966853ac6" providerId="LiveId" clId="{B5981842-5AC3-4EF9-A5E2-FF2768D1D7FF}" dt="2022-10-20T13:31:50.271" v="618"/>
          <pc:sldLayoutMkLst>
            <pc:docMk/>
            <pc:sldMasterMk cId="3131432552" sldId="2147483660"/>
            <pc:sldLayoutMk cId="344535930" sldId="2147483670"/>
          </pc:sldLayoutMkLst>
        </pc:sldLayoutChg>
        <pc:sldLayoutChg chg="setBg">
          <pc:chgData name="ursula Bergmann" userId="c27ce01966853ac6" providerId="LiveId" clId="{B5981842-5AC3-4EF9-A5E2-FF2768D1D7FF}" dt="2022-10-20T13:31:50.271" v="618"/>
          <pc:sldLayoutMkLst>
            <pc:docMk/>
            <pc:sldMasterMk cId="3131432552" sldId="2147483660"/>
            <pc:sldLayoutMk cId="2546683677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9ECF63-8EF6-4DFB-A4B5-E8377D8C4209}" type="datetimeFigureOut">
              <a:rPr lang="it-IT" smtClean="0"/>
              <a:t>21/10/2022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DADAED-121F-44DD-9974-8CAE4AA7470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747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CF63-8EF6-4DFB-A4B5-E8377D8C4209}" type="datetimeFigureOut">
              <a:rPr lang="it-IT" smtClean="0"/>
              <a:t>21/10/2022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DAED-121F-44DD-9974-8CAE4AA747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53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CF63-8EF6-4DFB-A4B5-E8377D8C4209}" type="datetimeFigureOut">
              <a:rPr lang="it-IT" smtClean="0"/>
              <a:t>21/10/2022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DAED-121F-44DD-9974-8CAE4AA747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6683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CF63-8EF6-4DFB-A4B5-E8377D8C4209}" type="datetimeFigureOut">
              <a:rPr lang="it-IT" smtClean="0"/>
              <a:t>21/10/2022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DAED-121F-44DD-9974-8CAE4AA747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399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CF63-8EF6-4DFB-A4B5-E8377D8C4209}" type="datetimeFigureOut">
              <a:rPr lang="it-IT" smtClean="0"/>
              <a:t>21/10/2022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DAED-121F-44DD-9974-8CAE4AA7470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733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CF63-8EF6-4DFB-A4B5-E8377D8C4209}" type="datetimeFigureOut">
              <a:rPr lang="it-IT" smtClean="0"/>
              <a:t>21/10/2022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DAED-121F-44DD-9974-8CAE4AA747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036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CF63-8EF6-4DFB-A4B5-E8377D8C4209}" type="datetimeFigureOut">
              <a:rPr lang="it-IT" smtClean="0"/>
              <a:t>21/10/2022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DAED-121F-44DD-9974-8CAE4AA747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09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CF63-8EF6-4DFB-A4B5-E8377D8C4209}" type="datetimeFigureOut">
              <a:rPr lang="it-IT" smtClean="0"/>
              <a:t>21/10/2022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DAED-121F-44DD-9974-8CAE4AA747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9994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CF63-8EF6-4DFB-A4B5-E8377D8C4209}" type="datetimeFigureOut">
              <a:rPr lang="it-IT" smtClean="0"/>
              <a:t>21/10/2022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DAED-121F-44DD-9974-8CAE4AA747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89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CF63-8EF6-4DFB-A4B5-E8377D8C4209}" type="datetimeFigureOut">
              <a:rPr lang="it-IT" smtClean="0"/>
              <a:t>21/10/2022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DAED-121F-44DD-9974-8CAE4AA747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791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CF63-8EF6-4DFB-A4B5-E8377D8C4209}" type="datetimeFigureOut">
              <a:rPr lang="it-IT" smtClean="0"/>
              <a:t>21/10/2022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DAED-121F-44DD-9974-8CAE4AA747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716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A9ECF63-8EF6-4DFB-A4B5-E8377D8C4209}" type="datetimeFigureOut">
              <a:rPr lang="it-IT" smtClean="0"/>
              <a:t>21/10/2022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85DADAED-121F-44DD-9974-8CAE4AA747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1432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EA9A55-9604-868E-807B-D0B55CC124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1727" y="1377676"/>
            <a:ext cx="9948545" cy="2229815"/>
          </a:xfrm>
        </p:spPr>
        <p:txBody>
          <a:bodyPr anchor="t">
            <a:normAutofit/>
          </a:bodyPr>
          <a:lstStyle/>
          <a:p>
            <a:br>
              <a:rPr lang="it-IT" dirty="0"/>
            </a:br>
            <a:r>
              <a:rPr lang="it-IT" dirty="0"/>
              <a:t>Business-</a:t>
            </a:r>
            <a:r>
              <a:rPr lang="it-IT" dirty="0" err="1"/>
              <a:t>Etikette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7520360-2A13-9E9E-1F9C-D9F7131F51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7320" y="3892731"/>
            <a:ext cx="8767860" cy="1174568"/>
          </a:xfrm>
        </p:spPr>
        <p:txBody>
          <a:bodyPr>
            <a:normAutofit/>
          </a:bodyPr>
          <a:lstStyle/>
          <a:p>
            <a:r>
              <a:rPr lang="it-IT" sz="6000" dirty="0"/>
              <a:t>Deutsche und </a:t>
            </a:r>
            <a:r>
              <a:rPr lang="it-IT" sz="6000" dirty="0" err="1"/>
              <a:t>Italiener</a:t>
            </a:r>
            <a:endParaRPr lang="it-IT" sz="6000" dirty="0"/>
          </a:p>
        </p:txBody>
      </p:sp>
    </p:spTree>
    <p:extLst>
      <p:ext uri="{BB962C8B-B14F-4D97-AF65-F5344CB8AC3E}">
        <p14:creationId xmlns:p14="http://schemas.microsoft.com/office/powerpoint/2010/main" val="2662282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344062-D8F9-F8EA-0E58-2C484798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349" y="966651"/>
            <a:ext cx="11138261" cy="5512525"/>
          </a:xfrm>
        </p:spPr>
        <p:txBody>
          <a:bodyPr/>
          <a:lstStyle/>
          <a:p>
            <a:pPr marL="45720" indent="0">
              <a:buNone/>
            </a:pPr>
            <a:r>
              <a:rPr lang="de-DE" sz="4000" b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Zusammenarbeit von Deutschen und Italienern</a:t>
            </a:r>
            <a:endParaRPr lang="it-IT" sz="4000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de-DE" sz="2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Deutschland und Italien gibt es unterschiedliche </a:t>
            </a:r>
            <a:r>
              <a:rPr lang="de-DE" sz="2400" b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Business-Kulturen</a:t>
            </a:r>
            <a:r>
              <a:rPr lang="de-DE" sz="2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it-IT" sz="2400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 wechselseitige Bild ist stark von </a:t>
            </a:r>
            <a:r>
              <a:rPr lang="de-DE" sz="2400" b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Klischees</a:t>
            </a:r>
            <a:r>
              <a:rPr lang="de-DE" sz="2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geprägt, obwohl zwischen Deutschland und Italien enge Kontakte bestehen – auch wirtschaftlich. </a:t>
            </a:r>
            <a:endParaRPr lang="it-IT" sz="2400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gibt </a:t>
            </a:r>
            <a:r>
              <a:rPr lang="de-DE" sz="2400" b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kulturelle Unterschiede </a:t>
            </a:r>
            <a:r>
              <a:rPr lang="de-DE" sz="2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 Wahrnehmen, Verhalten und Bewerten. Zugleich gilt: Den „Italiener“ und „den Deutschen“ gibt es nicht. </a:t>
            </a:r>
          </a:p>
          <a:p>
            <a:pPr marL="4572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40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Worin liegen die Hauptunterschiede?</a:t>
            </a: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4572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344062-D8F9-F8EA-0E58-2C484798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5" y="461554"/>
            <a:ext cx="11138261" cy="5512525"/>
          </a:xfrm>
        </p:spPr>
        <p:txBody>
          <a:bodyPr/>
          <a:lstStyle/>
          <a:p>
            <a:pPr marL="45720" indent="0" algn="ctr">
              <a:buNone/>
            </a:pPr>
            <a:r>
              <a:rPr lang="it-IT" sz="4000" b="1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Unterschiedliche</a:t>
            </a:r>
            <a:r>
              <a:rPr lang="it-IT" sz="4000" b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Kommunikationsstile</a:t>
            </a:r>
            <a:endParaRPr lang="it-IT" sz="4000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endParaRPr lang="it-IT" dirty="0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AC984115-AB72-CB0C-08F4-414AFED9A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917970"/>
              </p:ext>
            </p:extLst>
          </p:nvPr>
        </p:nvGraphicFramePr>
        <p:xfrm>
          <a:off x="213359" y="1508144"/>
          <a:ext cx="11756572" cy="4465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2796">
                  <a:extLst>
                    <a:ext uri="{9D8B030D-6E8A-4147-A177-3AD203B41FA5}">
                      <a16:colId xmlns:a16="http://schemas.microsoft.com/office/drawing/2014/main" val="1348779299"/>
                    </a:ext>
                  </a:extLst>
                </a:gridCol>
                <a:gridCol w="5873776">
                  <a:extLst>
                    <a:ext uri="{9D8B030D-6E8A-4147-A177-3AD203B41FA5}">
                      <a16:colId xmlns:a16="http://schemas.microsoft.com/office/drawing/2014/main" val="3696765790"/>
                    </a:ext>
                  </a:extLst>
                </a:gridCol>
              </a:tblGrid>
              <a:tr h="572476">
                <a:tc>
                  <a:txBody>
                    <a:bodyPr/>
                    <a:lstStyle/>
                    <a:p>
                      <a:r>
                        <a:rPr lang="it-IT" sz="3200" dirty="0">
                          <a:solidFill>
                            <a:schemeClr val="bg1"/>
                          </a:solidFill>
                        </a:rPr>
                        <a:t>DEUTSCHE</a:t>
                      </a: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3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ITALIENER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77316029"/>
                  </a:ext>
                </a:extLst>
              </a:tr>
              <a:tr h="38868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direkt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sachlich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wenig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Gestik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und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Mimik</a:t>
                      </a:r>
                      <a:endParaRPr lang="it-IT" sz="27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verlegene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misstrauische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Reaktion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auf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Komplimente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Entschuldigung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oder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Erklärung</a:t>
                      </a:r>
                      <a:endParaRPr lang="it-IT" sz="27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Zeigen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Interesse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durch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diszipliniertes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Zuhören</a:t>
                      </a:r>
                      <a:endParaRPr lang="it-IT" sz="27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Titel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wie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‘Dr.’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nur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im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Schriftverkehr</a:t>
                      </a:r>
                      <a:endParaRPr lang="it-IT" sz="27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alles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wird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aufgeschrieben</a:t>
                      </a:r>
                      <a:endParaRPr lang="it-IT" sz="27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emotional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expressiv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viel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Gestik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und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Mimik</a:t>
                      </a:r>
                      <a:endParaRPr lang="it-IT" sz="27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machen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hören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gern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Kompli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mente;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erleben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Entschuldigung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als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Zurückweisung</a:t>
                      </a:r>
                      <a:endParaRPr lang="it-IT" sz="27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Zeigen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Interesse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durchZwischenfragen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pPr marL="0" algn="l" defTabSz="914400" rtl="0" eaLnBrk="1" latinLnBrk="0" hangingPunct="1"/>
                      <a:endParaRPr lang="it-IT" sz="2700" b="0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Titel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sind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im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Gespräch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wichtig</a:t>
                      </a:r>
                      <a:endParaRPr lang="it-IT" sz="27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Kommunikationsart</a:t>
                      </a:r>
                      <a:r>
                        <a:rPr lang="it-IT" sz="27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Nr.1 </a:t>
                      </a:r>
                      <a:r>
                        <a:rPr lang="it-IT" sz="27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mündlich</a:t>
                      </a:r>
                      <a:endParaRPr lang="it-IT" sz="27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869452"/>
                  </a:ext>
                </a:extLst>
              </a:tr>
            </a:tbl>
          </a:graphicData>
        </a:graphic>
      </p:graphicFrame>
      <p:sp>
        <p:nvSpPr>
          <p:cNvPr id="2" name="Freccia destra rientrata 1">
            <a:extLst>
              <a:ext uri="{FF2B5EF4-FFF2-40B4-BE49-F238E27FC236}">
                <a16:creationId xmlns:a16="http://schemas.microsoft.com/office/drawing/2014/main" id="{916A90DA-F028-E684-5F75-941A69772B80}"/>
              </a:ext>
            </a:extLst>
          </p:cNvPr>
          <p:cNvSpPr/>
          <p:nvPr/>
        </p:nvSpPr>
        <p:spPr>
          <a:xfrm>
            <a:off x="3029091" y="3446544"/>
            <a:ext cx="456292" cy="277166"/>
          </a:xfrm>
          <a:prstGeom prst="notched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5011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344062-D8F9-F8EA-0E58-2C484798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14" y="461554"/>
            <a:ext cx="11756571" cy="4635137"/>
          </a:xfrm>
        </p:spPr>
        <p:txBody>
          <a:bodyPr/>
          <a:lstStyle/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it-IT" sz="4000" b="1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Verschiedene</a:t>
            </a:r>
            <a:r>
              <a:rPr lang="it-IT" sz="4000" b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Meetingkulturen</a:t>
            </a:r>
            <a:endParaRPr lang="it-IT" sz="4000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endParaRPr lang="it-IT" dirty="0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AC984115-AB72-CB0C-08F4-414AFED9A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456211"/>
              </p:ext>
            </p:extLst>
          </p:nvPr>
        </p:nvGraphicFramePr>
        <p:xfrm>
          <a:off x="217714" y="2292531"/>
          <a:ext cx="11756572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2796">
                  <a:extLst>
                    <a:ext uri="{9D8B030D-6E8A-4147-A177-3AD203B41FA5}">
                      <a16:colId xmlns:a16="http://schemas.microsoft.com/office/drawing/2014/main" val="1348779299"/>
                    </a:ext>
                  </a:extLst>
                </a:gridCol>
                <a:gridCol w="5873776">
                  <a:extLst>
                    <a:ext uri="{9D8B030D-6E8A-4147-A177-3AD203B41FA5}">
                      <a16:colId xmlns:a16="http://schemas.microsoft.com/office/drawing/2014/main" val="3696765790"/>
                    </a:ext>
                  </a:extLst>
                </a:gridCol>
              </a:tblGrid>
              <a:tr h="312758">
                <a:tc>
                  <a:txBody>
                    <a:bodyPr/>
                    <a:lstStyle/>
                    <a:p>
                      <a:r>
                        <a:rPr lang="it-IT" sz="3200" dirty="0">
                          <a:solidFill>
                            <a:schemeClr val="bg1"/>
                          </a:solidFill>
                        </a:rPr>
                        <a:t>DEUTSCHE</a:t>
                      </a: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3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ITALIENER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77316029"/>
                  </a:ext>
                </a:extLst>
              </a:tr>
              <a:tr h="212346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Respektieren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der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Tagesordnung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und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lineares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Behandeln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der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Themen</a:t>
                      </a:r>
                      <a:endParaRPr lang="it-IT" sz="28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Halten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sich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an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Regeln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Verein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barungen</a:t>
                      </a:r>
                      <a:endParaRPr lang="it-IT" sz="28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it-IT" sz="28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Wortreiches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Diskutieren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Argu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mentieren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zirkuläres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Vorgehen</a:t>
                      </a:r>
                      <a:endParaRPr lang="it-IT" sz="28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Vereinbarungen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Regeln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Kontrol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werden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oft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flexibel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interpretiert</a:t>
                      </a:r>
                      <a:endParaRPr lang="it-IT" sz="28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869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923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344062-D8F9-F8EA-0E58-2C484798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5" y="461554"/>
            <a:ext cx="11138261" cy="5179091"/>
          </a:xfrm>
        </p:spPr>
        <p:txBody>
          <a:bodyPr>
            <a:normAutofit fontScale="25000" lnSpcReduction="20000"/>
          </a:bodyPr>
          <a:lstStyle/>
          <a:p>
            <a:pPr marL="45720" indent="0" algn="ctr">
              <a:buNone/>
            </a:pPr>
            <a:r>
              <a:rPr lang="it-IT" sz="16000" b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Small Talk </a:t>
            </a:r>
            <a:r>
              <a:rPr lang="it-IT" sz="16000" b="1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schafft</a:t>
            </a:r>
            <a:r>
              <a:rPr lang="it-IT" sz="16000" b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6000" b="1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Verbindung</a:t>
            </a:r>
            <a:endParaRPr lang="it-IT" sz="16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it-IT" sz="2800" b="1" dirty="0"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it-IT" sz="28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</a:p>
          <a:p>
            <a:pPr marL="45720" indent="0" algn="ctr">
              <a:buNone/>
            </a:pPr>
            <a:endParaRPr lang="it-IT" sz="4000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it-IT" dirty="0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AC984115-AB72-CB0C-08F4-414AFED9A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786062"/>
              </p:ext>
            </p:extLst>
          </p:nvPr>
        </p:nvGraphicFramePr>
        <p:xfrm>
          <a:off x="178526" y="1394900"/>
          <a:ext cx="11834948" cy="4628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9687">
                  <a:extLst>
                    <a:ext uri="{9D8B030D-6E8A-4147-A177-3AD203B41FA5}">
                      <a16:colId xmlns:a16="http://schemas.microsoft.com/office/drawing/2014/main" val="1348779299"/>
                    </a:ext>
                  </a:extLst>
                </a:gridCol>
                <a:gridCol w="5865261">
                  <a:extLst>
                    <a:ext uri="{9D8B030D-6E8A-4147-A177-3AD203B41FA5}">
                      <a16:colId xmlns:a16="http://schemas.microsoft.com/office/drawing/2014/main" val="3696765790"/>
                    </a:ext>
                  </a:extLst>
                </a:gridCol>
              </a:tblGrid>
              <a:tr h="538086">
                <a:tc>
                  <a:txBody>
                    <a:bodyPr/>
                    <a:lstStyle/>
                    <a:p>
                      <a:r>
                        <a:rPr lang="it-IT" sz="3200" dirty="0">
                          <a:solidFill>
                            <a:schemeClr val="bg1"/>
                          </a:solidFill>
                        </a:rPr>
                        <a:t>DEUTSCHE</a:t>
                      </a: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3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ITALIENER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77316029"/>
                  </a:ext>
                </a:extLst>
              </a:tr>
              <a:tr h="404980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geschäftliche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Kommunikation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wird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von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privater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deutlich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getrennt</a:t>
                      </a:r>
                      <a:endParaRPr lang="it-IT" sz="28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über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Politik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Religion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spricht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man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nicht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Klischeethemen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wie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Mafia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vermeiden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!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reden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gern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über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Technik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Pünktlichkeit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ist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wichtig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wenig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Körperkontakt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jeder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bleibt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in  </a:t>
                      </a: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seinem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Bereich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Kommunikation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ist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oft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mit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Essen und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Trinken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verbunden</a:t>
                      </a:r>
                      <a:endParaRPr lang="it-IT" sz="28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Politik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Religion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sind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akzeptiert</a:t>
                      </a:r>
                      <a:endParaRPr lang="it-IT" sz="28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Gesprächsthemen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wie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Kunst,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Kultur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Design,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Architektur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sind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willkommen</a:t>
                      </a:r>
                      <a:endParaRPr lang="it-IT" sz="28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die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Toleranzgrenze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für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Termine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ist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ein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bisschen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flexibler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bei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Verspätung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soll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man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Bescheid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sagen</a:t>
                      </a:r>
                      <a:endParaRPr lang="it-IT" sz="28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arbeiten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sehr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nah</a:t>
                      </a:r>
                      <a:r>
                        <a:rPr lang="it-IT" sz="28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8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beieinander</a:t>
                      </a:r>
                      <a:endParaRPr lang="it-IT" sz="28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869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3767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344062-D8F9-F8EA-0E58-2C484798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14" y="361950"/>
            <a:ext cx="11747863" cy="6256564"/>
          </a:xfrm>
        </p:spPr>
        <p:txBody>
          <a:bodyPr>
            <a:normAutofit fontScale="32500" lnSpcReduction="20000"/>
          </a:bodyPr>
          <a:lstStyle/>
          <a:p>
            <a:pPr marL="45720" indent="0" algn="ctr">
              <a:buNone/>
            </a:pPr>
            <a:r>
              <a:rPr lang="it-IT" sz="16000" b="1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Führungskräfte</a:t>
            </a:r>
            <a:r>
              <a:rPr lang="it-IT" sz="160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6000" b="1" dirty="0" err="1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sind</a:t>
            </a:r>
            <a:r>
              <a:rPr lang="it-IT" sz="160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6000" b="1" dirty="0" err="1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Autoritäten</a:t>
            </a:r>
            <a:endParaRPr lang="it-IT" sz="16000" b="1" dirty="0"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it-IT" sz="86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Deutsche und </a:t>
            </a:r>
            <a:r>
              <a:rPr lang="it-IT" sz="8600" b="1" dirty="0" err="1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italienische</a:t>
            </a:r>
            <a:r>
              <a:rPr lang="it-IT" sz="86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8600" b="1" dirty="0" err="1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Unternehmen</a:t>
            </a:r>
            <a:r>
              <a:rPr lang="it-IT" sz="86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8600" b="1" dirty="0" err="1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haben</a:t>
            </a:r>
            <a:r>
              <a:rPr lang="it-IT" sz="86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8600" b="1" dirty="0" err="1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meist</a:t>
            </a:r>
            <a:r>
              <a:rPr lang="it-IT" sz="86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8600" b="1" dirty="0" err="1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</a:t>
            </a:r>
            <a:r>
              <a:rPr lang="it-IT" sz="86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8600" b="1" dirty="0" err="1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klare</a:t>
            </a:r>
            <a:r>
              <a:rPr lang="it-IT" sz="86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8600" b="1" dirty="0" err="1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Hierarchie</a:t>
            </a:r>
            <a:r>
              <a:rPr lang="it-IT" sz="86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8600" b="1" dirty="0" err="1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</a:t>
            </a:r>
            <a:r>
              <a:rPr lang="it-IT" sz="86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8600" b="1" dirty="0" err="1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autoritärer</a:t>
            </a:r>
            <a:r>
              <a:rPr lang="it-IT" sz="86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8600" b="1" dirty="0" err="1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Führungskultur</a:t>
            </a:r>
            <a:r>
              <a:rPr lang="it-IT" sz="86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it-IT" sz="86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it-IT" sz="4000" b="1" dirty="0"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it-IT" sz="9600" dirty="0">
              <a:solidFill>
                <a:schemeClr val="accent1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it-IT" sz="2800" b="1" dirty="0">
                <a:solidFill>
                  <a:schemeClr val="bg1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</a:p>
          <a:p>
            <a:pPr marL="45720" indent="0" algn="ctr">
              <a:buNone/>
            </a:pPr>
            <a:endParaRPr lang="it-IT" sz="4000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it-IT" dirty="0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AC984115-AB72-CB0C-08F4-414AFED9A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279531"/>
              </p:ext>
            </p:extLst>
          </p:nvPr>
        </p:nvGraphicFramePr>
        <p:xfrm>
          <a:off x="217714" y="1793966"/>
          <a:ext cx="11747863" cy="4702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1131">
                  <a:extLst>
                    <a:ext uri="{9D8B030D-6E8A-4147-A177-3AD203B41FA5}">
                      <a16:colId xmlns:a16="http://schemas.microsoft.com/office/drawing/2014/main" val="1348779299"/>
                    </a:ext>
                  </a:extLst>
                </a:gridCol>
                <a:gridCol w="6006732">
                  <a:extLst>
                    <a:ext uri="{9D8B030D-6E8A-4147-A177-3AD203B41FA5}">
                      <a16:colId xmlns:a16="http://schemas.microsoft.com/office/drawing/2014/main" val="3696765790"/>
                    </a:ext>
                  </a:extLst>
                </a:gridCol>
              </a:tblGrid>
              <a:tr h="532903">
                <a:tc>
                  <a:txBody>
                    <a:bodyPr/>
                    <a:lstStyle/>
                    <a:p>
                      <a:r>
                        <a:rPr lang="it-IT" sz="2800" dirty="0">
                          <a:solidFill>
                            <a:schemeClr val="bg1"/>
                          </a:solidFill>
                        </a:rPr>
                        <a:t>DEUTSCHE</a:t>
                      </a: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ITALIENER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77316029"/>
                  </a:ext>
                </a:extLst>
              </a:tr>
              <a:tr h="416918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Führungspositionen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werden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nach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Fachwissen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Expertenerfahrung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besetzt</a:t>
                      </a:r>
                      <a:endParaRPr lang="it-IT" sz="26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das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Verhältnis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zwischen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Führungs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kraft und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Mitarbeiter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wird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von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der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Aufgabe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bestimmt</a:t>
                      </a:r>
                      <a:endParaRPr lang="it-IT" sz="26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de-DE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Führungskräfte schätzen an ihren  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italienischen Kollegen die Kreativität    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und das Improvisationstalent in   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Krisensituationen</a:t>
                      </a:r>
                      <a:endParaRPr lang="it-IT" sz="26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patriarchalisches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Denken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der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«capo»  </a:t>
                      </a:r>
                    </a:p>
                    <a:p>
                      <a:pPr marL="0" algn="l" defTabSz="914400" rtl="0" eaLnBrk="1" latinLnBrk="0" hangingPunct="1"/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hat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immer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recht</a:t>
                      </a:r>
                      <a:endParaRPr lang="it-IT" sz="26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persönliche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Netzwerke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sind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entschei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dend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für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die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Karriere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sog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«raccomandazioni»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oder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Vitamin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B»</a:t>
                      </a: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Mitarbeiter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werden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über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persönlichen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Kontakt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vom</a:t>
                      </a: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«capo» </a:t>
                      </a:r>
                      <a:r>
                        <a:rPr lang="it-IT" sz="2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motiviert</a:t>
                      </a:r>
                      <a:endParaRPr lang="it-IT" sz="26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it-IT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de-DE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Leiter bewundern an ihren deutschen  </a:t>
                      </a: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de-DE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Kollegen oft deren präzise Planung und </a:t>
                      </a: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de-DE" sz="2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Organisation sowie Termineinhaltung</a:t>
                      </a:r>
                      <a:endParaRPr lang="it-IT" sz="26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869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434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20014B-EF2B-1832-9A13-FBECC0CCD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702" y="1790700"/>
            <a:ext cx="9639733" cy="3555023"/>
          </a:xfrm>
        </p:spPr>
        <p:txBody>
          <a:bodyPr/>
          <a:lstStyle/>
          <a:p>
            <a:pPr marL="45720" indent="0" algn="ctr">
              <a:buNone/>
            </a:pPr>
            <a:r>
              <a:rPr lang="de-DE" sz="4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Deutsche und </a:t>
            </a:r>
            <a:r>
              <a:rPr lang="de-DE" sz="4000" b="1" dirty="0">
                <a:ea typeface="Calibri" panose="020F0502020204030204" pitchFamily="34" charset="0"/>
                <a:cs typeface="Times New Roman" panose="02020603050405020304" pitchFamily="18" charset="0"/>
              </a:rPr>
              <a:t>Italiener ergänzen sich in </a:t>
            </a:r>
            <a:r>
              <a:rPr lang="de-DE" sz="4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ihrem Kommunikationsverhalten gut – wenn sie ihre teils unterschiedlichen Kommunikationsstile akzeptieren und bereit sind, aufeinander zuzugehen und voneinander zu lernen.</a:t>
            </a:r>
            <a:endParaRPr lang="it-IT" sz="4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5835138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167</TotalTime>
  <Words>457</Words>
  <Application>Microsoft Office PowerPoint</Application>
  <PresentationFormat>Widescreen</PresentationFormat>
  <Paragraphs>118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9" baseType="lpstr">
      <vt:lpstr>Corbel</vt:lpstr>
      <vt:lpstr>Base</vt:lpstr>
      <vt:lpstr> Business-Etikette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Business-Etikette</dc:title>
  <dc:creator>ursula Bergmann</dc:creator>
  <cp:lastModifiedBy>ursula Bergmann</cp:lastModifiedBy>
  <cp:revision>1</cp:revision>
  <dcterms:created xsi:type="dcterms:W3CDTF">2022-10-20T09:45:16Z</dcterms:created>
  <dcterms:modified xsi:type="dcterms:W3CDTF">2022-10-21T07:18:59Z</dcterms:modified>
</cp:coreProperties>
</file>