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66" r:id="rId4"/>
    <p:sldId id="258" r:id="rId5"/>
    <p:sldId id="259" r:id="rId6"/>
    <p:sldId id="265" r:id="rId7"/>
    <p:sldId id="260" r:id="rId8"/>
    <p:sldId id="261" r:id="rId9"/>
    <p:sldId id="262" r:id="rId10"/>
    <p:sldId id="263" r:id="rId11"/>
    <p:sldId id="264" r:id="rId1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68" d="100"/>
          <a:sy n="68" d="100"/>
        </p:scale>
        <p:origin x="73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ursula Bergmann" userId="c27ce01966853ac6" providerId="LiveId" clId="{C6AFD4E3-FF42-4D7A-933B-0CBA5EAA26DF}"/>
    <pc:docChg chg="undo custSel addSld modSld sldOrd">
      <pc:chgData name="ursula Bergmann" userId="c27ce01966853ac6" providerId="LiveId" clId="{C6AFD4E3-FF42-4D7A-933B-0CBA5EAA26DF}" dt="2022-11-13T10:06:57.336" v="1144" actId="20577"/>
      <pc:docMkLst>
        <pc:docMk/>
      </pc:docMkLst>
      <pc:sldChg chg="addSp modSp mod">
        <pc:chgData name="ursula Bergmann" userId="c27ce01966853ac6" providerId="LiveId" clId="{C6AFD4E3-FF42-4D7A-933B-0CBA5EAA26DF}" dt="2022-11-13T09:56:24.160" v="1056" actId="1036"/>
        <pc:sldMkLst>
          <pc:docMk/>
          <pc:sldMk cId="102957188" sldId="256"/>
        </pc:sldMkLst>
        <pc:spChg chg="mod">
          <ac:chgData name="ursula Bergmann" userId="c27ce01966853ac6" providerId="LiveId" clId="{C6AFD4E3-FF42-4D7A-933B-0CBA5EAA26DF}" dt="2022-11-13T09:55:33.261" v="1007" actId="1076"/>
          <ac:spMkLst>
            <pc:docMk/>
            <pc:sldMk cId="102957188" sldId="256"/>
            <ac:spMk id="2" creationId="{319DF519-AE81-D64B-D3FB-3C33D8A28D5E}"/>
          </ac:spMkLst>
        </pc:spChg>
        <pc:picChg chg="add mod">
          <ac:chgData name="ursula Bergmann" userId="c27ce01966853ac6" providerId="LiveId" clId="{C6AFD4E3-FF42-4D7A-933B-0CBA5EAA26DF}" dt="2022-11-13T09:56:24.160" v="1056" actId="1036"/>
          <ac:picMkLst>
            <pc:docMk/>
            <pc:sldMk cId="102957188" sldId="256"/>
            <ac:picMk id="5" creationId="{4BE1CE1F-5E2C-9D6F-CA60-335F8E63CA74}"/>
          </ac:picMkLst>
        </pc:picChg>
      </pc:sldChg>
      <pc:sldChg chg="modSp mod">
        <pc:chgData name="ursula Bergmann" userId="c27ce01966853ac6" providerId="LiveId" clId="{C6AFD4E3-FF42-4D7A-933B-0CBA5EAA26DF}" dt="2022-11-13T10:06:28.030" v="1139" actId="20577"/>
        <pc:sldMkLst>
          <pc:docMk/>
          <pc:sldMk cId="2143865484" sldId="257"/>
        </pc:sldMkLst>
        <pc:spChg chg="mod">
          <ac:chgData name="ursula Bergmann" userId="c27ce01966853ac6" providerId="LiveId" clId="{C6AFD4E3-FF42-4D7A-933B-0CBA5EAA26DF}" dt="2022-11-13T10:06:28.030" v="1139" actId="20577"/>
          <ac:spMkLst>
            <pc:docMk/>
            <pc:sldMk cId="2143865484" sldId="257"/>
            <ac:spMk id="2" creationId="{319DF519-AE81-D64B-D3FB-3C33D8A28D5E}"/>
          </ac:spMkLst>
        </pc:spChg>
      </pc:sldChg>
      <pc:sldChg chg="delSp modSp mod">
        <pc:chgData name="ursula Bergmann" userId="c27ce01966853ac6" providerId="LiveId" clId="{C6AFD4E3-FF42-4D7A-933B-0CBA5EAA26DF}" dt="2022-11-13T10:01:30.612" v="1090" actId="1076"/>
        <pc:sldMkLst>
          <pc:docMk/>
          <pc:sldMk cId="2556478794" sldId="258"/>
        </pc:sldMkLst>
        <pc:spChg chg="mod">
          <ac:chgData name="ursula Bergmann" userId="c27ce01966853ac6" providerId="LiveId" clId="{C6AFD4E3-FF42-4D7A-933B-0CBA5EAA26DF}" dt="2022-11-13T10:01:30.612" v="1090" actId="1076"/>
          <ac:spMkLst>
            <pc:docMk/>
            <pc:sldMk cId="2556478794" sldId="258"/>
            <ac:spMk id="2" creationId="{319DF519-AE81-D64B-D3FB-3C33D8A28D5E}"/>
          </ac:spMkLst>
        </pc:spChg>
        <pc:picChg chg="del">
          <ac:chgData name="ursula Bergmann" userId="c27ce01966853ac6" providerId="LiveId" clId="{C6AFD4E3-FF42-4D7A-933B-0CBA5EAA26DF}" dt="2022-11-13T09:59:04.301" v="1068" actId="478"/>
          <ac:picMkLst>
            <pc:docMk/>
            <pc:sldMk cId="2556478794" sldId="258"/>
            <ac:picMk id="3" creationId="{551BF47C-0403-897D-FFDF-449CCB52602C}"/>
          </ac:picMkLst>
        </pc:picChg>
      </pc:sldChg>
      <pc:sldChg chg="addSp delSp modSp add mod">
        <pc:chgData name="ursula Bergmann" userId="c27ce01966853ac6" providerId="LiveId" clId="{C6AFD4E3-FF42-4D7A-933B-0CBA5EAA26DF}" dt="2022-11-13T09:58:59.563" v="1067" actId="1076"/>
        <pc:sldMkLst>
          <pc:docMk/>
          <pc:sldMk cId="3723973580" sldId="259"/>
        </pc:sldMkLst>
        <pc:spChg chg="mod">
          <ac:chgData name="ursula Bergmann" userId="c27ce01966853ac6" providerId="LiveId" clId="{C6AFD4E3-FF42-4D7A-933B-0CBA5EAA26DF}" dt="2022-11-13T09:28:07.969" v="2" actId="6549"/>
          <ac:spMkLst>
            <pc:docMk/>
            <pc:sldMk cId="3723973580" sldId="259"/>
            <ac:spMk id="2" creationId="{319DF519-AE81-D64B-D3FB-3C33D8A28D5E}"/>
          </ac:spMkLst>
        </pc:spChg>
        <pc:spChg chg="add del mod">
          <ac:chgData name="ursula Bergmann" userId="c27ce01966853ac6" providerId="LiveId" clId="{C6AFD4E3-FF42-4D7A-933B-0CBA5EAA26DF}" dt="2022-11-13T09:58:39.951" v="1061" actId="478"/>
          <ac:spMkLst>
            <pc:docMk/>
            <pc:sldMk cId="3723973580" sldId="259"/>
            <ac:spMk id="5" creationId="{09EC6D1D-871F-B406-3F1D-F1197611F391}"/>
          </ac:spMkLst>
        </pc:spChg>
        <pc:picChg chg="del">
          <ac:chgData name="ursula Bergmann" userId="c27ce01966853ac6" providerId="LiveId" clId="{C6AFD4E3-FF42-4D7A-933B-0CBA5EAA26DF}" dt="2022-11-13T09:27:38.438" v="1" actId="478"/>
          <ac:picMkLst>
            <pc:docMk/>
            <pc:sldMk cId="3723973580" sldId="259"/>
            <ac:picMk id="3" creationId="{551BF47C-0403-897D-FFDF-449CCB52602C}"/>
          </ac:picMkLst>
        </pc:picChg>
        <pc:picChg chg="add mod">
          <ac:chgData name="ursula Bergmann" userId="c27ce01966853ac6" providerId="LiveId" clId="{C6AFD4E3-FF42-4D7A-933B-0CBA5EAA26DF}" dt="2022-11-13T09:58:59.563" v="1067" actId="1076"/>
          <ac:picMkLst>
            <pc:docMk/>
            <pc:sldMk cId="3723973580" sldId="259"/>
            <ac:picMk id="6" creationId="{BA664508-6A58-A030-BAB4-FB819B120B2A}"/>
          </ac:picMkLst>
        </pc:picChg>
      </pc:sldChg>
      <pc:sldChg chg="modSp add mod">
        <pc:chgData name="ursula Bergmann" userId="c27ce01966853ac6" providerId="LiveId" clId="{C6AFD4E3-FF42-4D7A-933B-0CBA5EAA26DF}" dt="2022-11-13T10:06:57.336" v="1144" actId="20577"/>
        <pc:sldMkLst>
          <pc:docMk/>
          <pc:sldMk cId="257204878" sldId="260"/>
        </pc:sldMkLst>
        <pc:spChg chg="mod">
          <ac:chgData name="ursula Bergmann" userId="c27ce01966853ac6" providerId="LiveId" clId="{C6AFD4E3-FF42-4D7A-933B-0CBA5EAA26DF}" dt="2022-11-13T10:06:57.336" v="1144" actId="20577"/>
          <ac:spMkLst>
            <pc:docMk/>
            <pc:sldMk cId="257204878" sldId="260"/>
            <ac:spMk id="5" creationId="{09EC6D1D-871F-B406-3F1D-F1197611F391}"/>
          </ac:spMkLst>
        </pc:spChg>
      </pc:sldChg>
      <pc:sldChg chg="modSp add mod">
        <pc:chgData name="ursula Bergmann" userId="c27ce01966853ac6" providerId="LiveId" clId="{C6AFD4E3-FF42-4D7A-933B-0CBA5EAA26DF}" dt="2022-11-13T09:42:36.232" v="770" actId="21"/>
        <pc:sldMkLst>
          <pc:docMk/>
          <pc:sldMk cId="1966253134" sldId="261"/>
        </pc:sldMkLst>
        <pc:spChg chg="mod">
          <ac:chgData name="ursula Bergmann" userId="c27ce01966853ac6" providerId="LiveId" clId="{C6AFD4E3-FF42-4D7A-933B-0CBA5EAA26DF}" dt="2022-11-13T09:42:36.232" v="770" actId="21"/>
          <ac:spMkLst>
            <pc:docMk/>
            <pc:sldMk cId="1966253134" sldId="261"/>
            <ac:spMk id="5" creationId="{09EC6D1D-871F-B406-3F1D-F1197611F391}"/>
          </ac:spMkLst>
        </pc:spChg>
      </pc:sldChg>
      <pc:sldChg chg="modSp add mod">
        <pc:chgData name="ursula Bergmann" userId="c27ce01966853ac6" providerId="LiveId" clId="{C6AFD4E3-FF42-4D7A-933B-0CBA5EAA26DF}" dt="2022-11-13T09:48:06.812" v="893" actId="255"/>
        <pc:sldMkLst>
          <pc:docMk/>
          <pc:sldMk cId="3263668989" sldId="262"/>
        </pc:sldMkLst>
        <pc:spChg chg="mod">
          <ac:chgData name="ursula Bergmann" userId="c27ce01966853ac6" providerId="LiveId" clId="{C6AFD4E3-FF42-4D7A-933B-0CBA5EAA26DF}" dt="2022-11-13T09:48:06.812" v="893" actId="255"/>
          <ac:spMkLst>
            <pc:docMk/>
            <pc:sldMk cId="3263668989" sldId="262"/>
            <ac:spMk id="5" creationId="{09EC6D1D-871F-B406-3F1D-F1197611F391}"/>
          </ac:spMkLst>
        </pc:spChg>
      </pc:sldChg>
      <pc:sldChg chg="modSp add mod">
        <pc:chgData name="ursula Bergmann" userId="c27ce01966853ac6" providerId="LiveId" clId="{C6AFD4E3-FF42-4D7A-933B-0CBA5EAA26DF}" dt="2022-11-13T09:48:38.877" v="898" actId="1076"/>
        <pc:sldMkLst>
          <pc:docMk/>
          <pc:sldMk cId="3096995296" sldId="263"/>
        </pc:sldMkLst>
        <pc:spChg chg="mod">
          <ac:chgData name="ursula Bergmann" userId="c27ce01966853ac6" providerId="LiveId" clId="{C6AFD4E3-FF42-4D7A-933B-0CBA5EAA26DF}" dt="2022-11-13T09:48:38.877" v="898" actId="1076"/>
          <ac:spMkLst>
            <pc:docMk/>
            <pc:sldMk cId="3096995296" sldId="263"/>
            <ac:spMk id="5" creationId="{09EC6D1D-871F-B406-3F1D-F1197611F391}"/>
          </ac:spMkLst>
        </pc:spChg>
      </pc:sldChg>
      <pc:sldChg chg="modSp add mod">
        <pc:chgData name="ursula Bergmann" userId="c27ce01966853ac6" providerId="LiveId" clId="{C6AFD4E3-FF42-4D7A-933B-0CBA5EAA26DF}" dt="2022-11-13T09:51:19.488" v="998" actId="108"/>
        <pc:sldMkLst>
          <pc:docMk/>
          <pc:sldMk cId="2688233179" sldId="264"/>
        </pc:sldMkLst>
        <pc:spChg chg="mod">
          <ac:chgData name="ursula Bergmann" userId="c27ce01966853ac6" providerId="LiveId" clId="{C6AFD4E3-FF42-4D7A-933B-0CBA5EAA26DF}" dt="2022-11-13T09:51:19.488" v="998" actId="108"/>
          <ac:spMkLst>
            <pc:docMk/>
            <pc:sldMk cId="2688233179" sldId="264"/>
            <ac:spMk id="5" creationId="{09EC6D1D-871F-B406-3F1D-F1197611F391}"/>
          </ac:spMkLst>
        </pc:spChg>
      </pc:sldChg>
      <pc:sldChg chg="add">
        <pc:chgData name="ursula Bergmann" userId="c27ce01966853ac6" providerId="LiveId" clId="{C6AFD4E3-FF42-4D7A-933B-0CBA5EAA26DF}" dt="2022-11-13T09:58:15.466" v="1058" actId="2890"/>
        <pc:sldMkLst>
          <pc:docMk/>
          <pc:sldMk cId="1601684279" sldId="265"/>
        </pc:sldMkLst>
      </pc:sldChg>
      <pc:sldChg chg="addSp modSp add mod ord">
        <pc:chgData name="ursula Bergmann" userId="c27ce01966853ac6" providerId="LiveId" clId="{C6AFD4E3-FF42-4D7A-933B-0CBA5EAA26DF}" dt="2022-11-13T10:05:32.702" v="1113"/>
        <pc:sldMkLst>
          <pc:docMk/>
          <pc:sldMk cId="1150782184" sldId="266"/>
        </pc:sldMkLst>
        <pc:spChg chg="mod">
          <ac:chgData name="ursula Bergmann" userId="c27ce01966853ac6" providerId="LiveId" clId="{C6AFD4E3-FF42-4D7A-933B-0CBA5EAA26DF}" dt="2022-11-13T10:05:01.152" v="1109" actId="6549"/>
          <ac:spMkLst>
            <pc:docMk/>
            <pc:sldMk cId="1150782184" sldId="266"/>
            <ac:spMk id="2" creationId="{319DF519-AE81-D64B-D3FB-3C33D8A28D5E}"/>
          </ac:spMkLst>
        </pc:spChg>
        <pc:picChg chg="add mod">
          <ac:chgData name="ursula Bergmann" userId="c27ce01966853ac6" providerId="LiveId" clId="{C6AFD4E3-FF42-4D7A-933B-0CBA5EAA26DF}" dt="2022-11-13T10:05:21.458" v="1111" actId="14100"/>
          <ac:picMkLst>
            <pc:docMk/>
            <pc:sldMk cId="1150782184" sldId="266"/>
            <ac:picMk id="5" creationId="{8073217B-DFD0-E65D-4497-D79DCA3E966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Sunday, November 13, 2022</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‹N›</a:t>
            </a:fld>
            <a:endParaRPr lang="en-US"/>
          </a:p>
        </p:txBody>
      </p:sp>
    </p:spTree>
    <p:extLst>
      <p:ext uri="{BB962C8B-B14F-4D97-AF65-F5344CB8AC3E}">
        <p14:creationId xmlns:p14="http://schemas.microsoft.com/office/powerpoint/2010/main" val="278145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Sunday, November 13, 2022</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‹N›</a:t>
            </a:fld>
            <a:endParaRPr lang="en-US"/>
          </a:p>
        </p:txBody>
      </p:sp>
    </p:spTree>
    <p:extLst>
      <p:ext uri="{BB962C8B-B14F-4D97-AF65-F5344CB8AC3E}">
        <p14:creationId xmlns:p14="http://schemas.microsoft.com/office/powerpoint/2010/main" val="3855197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Sunday, November 13, 2022</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‹N›</a:t>
            </a:fld>
            <a:endParaRPr lang="en-US"/>
          </a:p>
        </p:txBody>
      </p:sp>
    </p:spTree>
    <p:extLst>
      <p:ext uri="{BB962C8B-B14F-4D97-AF65-F5344CB8AC3E}">
        <p14:creationId xmlns:p14="http://schemas.microsoft.com/office/powerpoint/2010/main" val="2991918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Sunday, November 13, 2022</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‹N›</a:t>
            </a:fld>
            <a:endParaRPr lang="en-US"/>
          </a:p>
        </p:txBody>
      </p:sp>
    </p:spTree>
    <p:extLst>
      <p:ext uri="{BB962C8B-B14F-4D97-AF65-F5344CB8AC3E}">
        <p14:creationId xmlns:p14="http://schemas.microsoft.com/office/powerpoint/2010/main" val="347984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Sunday, November 13, 2022</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‹N›</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77256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Sunday, November 13, 2022</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‹N›</a:t>
            </a:fld>
            <a:endParaRPr lang="en-US"/>
          </a:p>
        </p:txBody>
      </p:sp>
    </p:spTree>
    <p:extLst>
      <p:ext uri="{BB962C8B-B14F-4D97-AF65-F5344CB8AC3E}">
        <p14:creationId xmlns:p14="http://schemas.microsoft.com/office/powerpoint/2010/main" val="2576987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Sunday, November 13, 2022</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‹N›</a:t>
            </a:fld>
            <a:endParaRPr lang="en-US"/>
          </a:p>
        </p:txBody>
      </p:sp>
    </p:spTree>
    <p:extLst>
      <p:ext uri="{BB962C8B-B14F-4D97-AF65-F5344CB8AC3E}">
        <p14:creationId xmlns:p14="http://schemas.microsoft.com/office/powerpoint/2010/main" val="1434710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Sunday, November 13, 2022</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‹N›</a:t>
            </a:fld>
            <a:endParaRPr lang="en-US"/>
          </a:p>
        </p:txBody>
      </p:sp>
    </p:spTree>
    <p:extLst>
      <p:ext uri="{BB962C8B-B14F-4D97-AF65-F5344CB8AC3E}">
        <p14:creationId xmlns:p14="http://schemas.microsoft.com/office/powerpoint/2010/main" val="355169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Sunday, November 13, 2022</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‹N›</a:t>
            </a:fld>
            <a:endParaRPr lang="en-US"/>
          </a:p>
        </p:txBody>
      </p:sp>
    </p:spTree>
    <p:extLst>
      <p:ext uri="{BB962C8B-B14F-4D97-AF65-F5344CB8AC3E}">
        <p14:creationId xmlns:p14="http://schemas.microsoft.com/office/powerpoint/2010/main" val="1722197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Sunday, November 13, 2022</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‹N›</a:t>
            </a:fld>
            <a:endParaRPr lang="en-US"/>
          </a:p>
        </p:txBody>
      </p:sp>
    </p:spTree>
    <p:extLst>
      <p:ext uri="{BB962C8B-B14F-4D97-AF65-F5344CB8AC3E}">
        <p14:creationId xmlns:p14="http://schemas.microsoft.com/office/powerpoint/2010/main" val="2113681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Sunday, November 13, 2022</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‹N›</a:t>
            </a:fld>
            <a:endParaRPr lang="en-US"/>
          </a:p>
        </p:txBody>
      </p:sp>
    </p:spTree>
    <p:extLst>
      <p:ext uri="{BB962C8B-B14F-4D97-AF65-F5344CB8AC3E}">
        <p14:creationId xmlns:p14="http://schemas.microsoft.com/office/powerpoint/2010/main" val="3289155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900" cap="all" spc="300" baseline="0">
                <a:solidFill>
                  <a:srgbClr val="FFFFFF"/>
                </a:solidFill>
              </a:defRPr>
            </a:lvl1pPr>
          </a:lstStyle>
          <a:p>
            <a:fld id="{AE0C963C-C1DB-4AFD-9DDC-0691666BF49B}" type="datetime2">
              <a:rPr lang="en-US" smtClean="0"/>
              <a:pPr/>
              <a:t>Sunday, November 13, 2022</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9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900">
                <a:solidFill>
                  <a:srgbClr val="FFFFFF"/>
                </a:solidFill>
              </a:defRPr>
            </a:lvl1pPr>
          </a:lstStyle>
          <a:p>
            <a:fld id="{C01389E6-C847-4AD0-B56D-D205B2EAB1EE}" type="slidenum">
              <a:rPr lang="en-US" smtClean="0"/>
              <a:pPr/>
              <a:t>‹N›</a:t>
            </a:fld>
            <a:endParaRPr lang="en-US" sz="800" dirty="0"/>
          </a:p>
        </p:txBody>
      </p:sp>
    </p:spTree>
    <p:extLst>
      <p:ext uri="{BB962C8B-B14F-4D97-AF65-F5344CB8AC3E}">
        <p14:creationId xmlns:p14="http://schemas.microsoft.com/office/powerpoint/2010/main" val="1144149959"/>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75" r:id="rId4"/>
    <p:sldLayoutId id="2147483676" r:id="rId5"/>
    <p:sldLayoutId id="2147483681" r:id="rId6"/>
    <p:sldLayoutId id="2147483677" r:id="rId7"/>
    <p:sldLayoutId id="2147483678" r:id="rId8"/>
    <p:sldLayoutId id="2147483679" r:id="rId9"/>
    <p:sldLayoutId id="2147483680" r:id="rId10"/>
    <p:sldLayoutId id="2147483682"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3F794D0-2982-490E-88DA-93D4897508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20264" b="24919"/>
          <a:stretch/>
        </p:blipFill>
        <p:spPr>
          <a:xfrm>
            <a:off x="16702" y="-209"/>
            <a:ext cx="12192002" cy="4461036"/>
          </a:xfrm>
          <a:prstGeom prst="rect">
            <a:avLst/>
          </a:prstGeom>
        </p:spPr>
      </p:pic>
      <p:sp>
        <p:nvSpPr>
          <p:cNvPr id="11" name="Rectangle 10">
            <a:extLst>
              <a:ext uri="{FF2B5EF4-FFF2-40B4-BE49-F238E27FC236}">
                <a16:creationId xmlns:a16="http://schemas.microsoft.com/office/drawing/2014/main" id="{AFD24A3D-F07A-44A9-BE55-5576292E15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460827"/>
            <a:ext cx="12192003" cy="2397392"/>
          </a:xfrm>
          <a:prstGeom prst="rect">
            <a:avLst/>
          </a:prstGeom>
          <a:gradFill>
            <a:gsLst>
              <a:gs pos="8000">
                <a:schemeClr val="accent6"/>
              </a:gs>
              <a:gs pos="86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04441C9-FD2D-4031-B5C5-67478196C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038600" y="4463553"/>
            <a:ext cx="8153401" cy="2394447"/>
          </a:xfrm>
          <a:prstGeom prst="rect">
            <a:avLst/>
          </a:prstGeom>
          <a:gradFill>
            <a:gsLst>
              <a:gs pos="0">
                <a:schemeClr val="accent5">
                  <a:lumMod val="60000"/>
                  <a:lumOff val="40000"/>
                  <a:alpha val="0"/>
                </a:schemeClr>
              </a:gs>
              <a:gs pos="99000">
                <a:schemeClr val="accent2">
                  <a:alpha val="81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EBF09AEC-6E6E-418F-9974-8730F1B2B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4834054">
            <a:off x="2944145" y="2710934"/>
            <a:ext cx="3118759" cy="4639931"/>
          </a:xfrm>
          <a:custGeom>
            <a:avLst/>
            <a:gdLst>
              <a:gd name="connsiteX0" fmla="*/ 3118759 w 3118759"/>
              <a:gd name="connsiteY0" fmla="*/ 79510 h 4639931"/>
              <a:gd name="connsiteX1" fmla="*/ 1204940 w 3118759"/>
              <a:gd name="connsiteY1" fmla="*/ 4639931 h 4639931"/>
              <a:gd name="connsiteX2" fmla="*/ 1103495 w 3118759"/>
              <a:gd name="connsiteY2" fmla="*/ 4578302 h 4639931"/>
              <a:gd name="connsiteX3" fmla="*/ 0 w 3118759"/>
              <a:gd name="connsiteY3" fmla="*/ 2502877 h 4639931"/>
              <a:gd name="connsiteX4" fmla="*/ 2502877 w 3118759"/>
              <a:gd name="connsiteY4" fmla="*/ 0 h 4639931"/>
              <a:gd name="connsiteX5" fmla="*/ 3007294 w 3118759"/>
              <a:gd name="connsiteY5" fmla="*/ 50850 h 463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18759" h="4639931">
                <a:moveTo>
                  <a:pt x="3118759" y="79510"/>
                </a:moveTo>
                <a:lnTo>
                  <a:pt x="1204940" y="4639931"/>
                </a:lnTo>
                <a:lnTo>
                  <a:pt x="1103495" y="4578302"/>
                </a:lnTo>
                <a:cubicBezTo>
                  <a:pt x="437725" y="4128517"/>
                  <a:pt x="0" y="3366815"/>
                  <a:pt x="0" y="2502877"/>
                </a:cubicBezTo>
                <a:cubicBezTo>
                  <a:pt x="0" y="1120576"/>
                  <a:pt x="1120576" y="0"/>
                  <a:pt x="2502877" y="0"/>
                </a:cubicBezTo>
                <a:cubicBezTo>
                  <a:pt x="2675665" y="0"/>
                  <a:pt x="2844363" y="17509"/>
                  <a:pt x="3007294" y="50850"/>
                </a:cubicBezTo>
                <a:close/>
              </a:path>
            </a:pathLst>
          </a:custGeom>
          <a:gradFill>
            <a:gsLst>
              <a:gs pos="0">
                <a:schemeClr val="accent6">
                  <a:alpha val="12000"/>
                </a:schemeClr>
              </a:gs>
              <a:gs pos="100000">
                <a:schemeClr val="accent6">
                  <a:lumMod val="60000"/>
                  <a:lumOff val="40000"/>
                  <a:alpha val="20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3D9D3989-3E00-4727-914E-959DFE8FA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76701" y="4460827"/>
            <a:ext cx="8115300" cy="1945408"/>
          </a:xfrm>
          <a:prstGeom prst="rect">
            <a:avLst/>
          </a:prstGeom>
          <a:gradFill>
            <a:gsLst>
              <a:gs pos="0">
                <a:schemeClr val="accent6">
                  <a:alpha val="16000"/>
                </a:schemeClr>
              </a:gs>
              <a:gs pos="62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1760872" y="5030899"/>
            <a:ext cx="9436593" cy="1171556"/>
          </a:xfrm>
        </p:spPr>
        <p:txBody>
          <a:bodyPr>
            <a:noAutofit/>
          </a:bodyPr>
          <a:lstStyle/>
          <a:p>
            <a:pPr algn="l"/>
            <a:r>
              <a:rPr lang="it-IT" sz="8000" dirty="0" err="1">
                <a:solidFill>
                  <a:schemeClr val="bg1"/>
                </a:solidFill>
              </a:rPr>
              <a:t>Nachhaltigkeit</a:t>
            </a:r>
            <a:endParaRPr lang="it-IT" sz="8000" dirty="0">
              <a:solidFill>
                <a:schemeClr val="bg1"/>
              </a:solidFill>
            </a:endParaRPr>
          </a:p>
        </p:txBody>
      </p:sp>
      <p:pic>
        <p:nvPicPr>
          <p:cNvPr id="5" name="Immagine 4" descr="Immagine che contiene testo&#10;&#10;Descrizione generata automaticamente">
            <a:extLst>
              <a:ext uri="{FF2B5EF4-FFF2-40B4-BE49-F238E27FC236}">
                <a16:creationId xmlns:a16="http://schemas.microsoft.com/office/drawing/2014/main" id="{4BE1CE1F-5E2C-9D6F-CA60-335F8E63CA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5258" y="-76846"/>
            <a:ext cx="5107745" cy="5107745"/>
          </a:xfrm>
          <a:prstGeom prst="rect">
            <a:avLst/>
          </a:prstGeom>
        </p:spPr>
      </p:pic>
    </p:spTree>
    <p:extLst>
      <p:ext uri="{BB962C8B-B14F-4D97-AF65-F5344CB8AC3E}">
        <p14:creationId xmlns:p14="http://schemas.microsoft.com/office/powerpoint/2010/main" val="102957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4706" b="11030"/>
          <a:stretch/>
        </p:blipFill>
        <p:spPr>
          <a:xfrm>
            <a:off x="20" y="-1"/>
            <a:ext cx="12191980" cy="6857571"/>
          </a:xfrm>
          <a:prstGeom prst="rect">
            <a:avLst/>
          </a:prstGeom>
        </p:spPr>
      </p:pic>
      <p:sp>
        <p:nvSpPr>
          <p:cNvPr id="24" name="Rectangle 2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518158" y="211015"/>
            <a:ext cx="11369041" cy="6400800"/>
          </a:xfrm>
        </p:spPr>
        <p:txBody>
          <a:bodyPr anchor="b">
            <a:noAutofit/>
          </a:bodyPr>
          <a:lstStyle/>
          <a:p>
            <a:pPr algn="l"/>
            <a:r>
              <a:rPr lang="de-DE" sz="360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Nachhaltigkeit</a:t>
            </a:r>
            <a: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 oder </a:t>
            </a:r>
            <a:r>
              <a:rPr lang="de-DE" sz="360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nachhaltige Entwicklung </a:t>
            </a:r>
            <a: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bedeutet</a:t>
            </a:r>
            <a:b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br>
            <a: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die Bedürfnisse der Gegenwart so zu befriedigen, dass die Möglichkeiten zukünftiger Generationen nicht limitiert werden. </a:t>
            </a:r>
            <a:b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br>
            <a: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Dafür ist es wichtig, die drei Dimensionen der Nachhaltigkeit – </a:t>
            </a:r>
            <a:r>
              <a:rPr lang="de-DE" sz="3600" b="0" u="sng"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wirtschaftlich effizient</a:t>
            </a:r>
            <a: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de-DE" sz="3600" b="0" u="sng"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sozial gerecht</a:t>
            </a:r>
            <a: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de-DE" sz="3600" b="0" u="sng"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ökologisch tragfähig* (s. Modell nächste Slide) </a:t>
            </a:r>
            <a: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 gleichberechtigt zu betrachten. </a:t>
            </a:r>
            <a:b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br>
            <a:r>
              <a:rPr lang="de-DE" sz="3600" b="0" cap="none" spc="0" dirty="0">
                <a:solidFill>
                  <a:srgbClr val="323232"/>
                </a:solidFill>
                <a:effectLst/>
                <a:latin typeface="Yu Gothic UI Semilight" panose="020B0400000000000000" pitchFamily="34" charset="-128"/>
                <a:ea typeface="Yu Gothic UI Semilight" panose="020B0400000000000000" pitchFamily="34" charset="-128"/>
                <a:cs typeface="Times New Roman" panose="02020603050405020304" pitchFamily="18" charset="0"/>
              </a:rPr>
              <a:t>Um die globalen Ressourcen langfristig zu erhalten, sollte Nachhaltigkeit die Grundlage aller politischen Entscheidungen sein.</a:t>
            </a:r>
            <a:br>
              <a:rPr lang="it-IT" sz="3600" spc="0" dirty="0">
                <a:effectLst/>
                <a:latin typeface="Eras Demi ITC" panose="020B0805030504020804" pitchFamily="34" charset="0"/>
                <a:ea typeface="Calibri" panose="020F0502020204030204" pitchFamily="34" charset="0"/>
                <a:cs typeface="Times New Roman" panose="02020603050405020304" pitchFamily="18" charset="0"/>
              </a:rPr>
            </a:br>
            <a:endParaRPr lang="it-IT" sz="3600" cap="none" spc="0" dirty="0">
              <a:solidFill>
                <a:schemeClr val="bg1"/>
              </a:solidFill>
              <a:latin typeface="Eras Demi ITC" panose="020B0805030504020804" pitchFamily="34" charset="0"/>
            </a:endParaRPr>
          </a:p>
        </p:txBody>
      </p:sp>
    </p:spTree>
    <p:extLst>
      <p:ext uri="{BB962C8B-B14F-4D97-AF65-F5344CB8AC3E}">
        <p14:creationId xmlns:p14="http://schemas.microsoft.com/office/powerpoint/2010/main" val="2143865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4706" b="11030"/>
          <a:stretch/>
        </p:blipFill>
        <p:spPr>
          <a:xfrm>
            <a:off x="20" y="429"/>
            <a:ext cx="12191980" cy="6857571"/>
          </a:xfrm>
          <a:prstGeom prst="rect">
            <a:avLst/>
          </a:prstGeom>
        </p:spPr>
      </p:pic>
      <p:sp>
        <p:nvSpPr>
          <p:cNvPr id="24" name="Rectangle 2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296258" y="547810"/>
            <a:ext cx="11599482" cy="6858000"/>
          </a:xfrm>
        </p:spPr>
        <p:txBody>
          <a:bodyPr anchor="b">
            <a:normAutofit fontScale="90000"/>
          </a:bodyPr>
          <a:lstStyle/>
          <a:p>
            <a:pPr algn="l"/>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it-IT"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endParaRPr lang="it-IT"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p:txBody>
      </p:sp>
      <p:pic>
        <p:nvPicPr>
          <p:cNvPr id="5" name="Immagine 4">
            <a:extLst>
              <a:ext uri="{FF2B5EF4-FFF2-40B4-BE49-F238E27FC236}">
                <a16:creationId xmlns:a16="http://schemas.microsoft.com/office/drawing/2014/main" id="{8073217B-DFD0-E65D-4497-D79DCA3E96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1507" y="0"/>
            <a:ext cx="7428293" cy="6840220"/>
          </a:xfrm>
          <a:prstGeom prst="rect">
            <a:avLst/>
          </a:prstGeom>
        </p:spPr>
      </p:pic>
    </p:spTree>
    <p:extLst>
      <p:ext uri="{BB962C8B-B14F-4D97-AF65-F5344CB8AC3E}">
        <p14:creationId xmlns:p14="http://schemas.microsoft.com/office/powerpoint/2010/main" val="1150782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4706" b="11030"/>
          <a:stretch/>
        </p:blipFill>
        <p:spPr>
          <a:xfrm>
            <a:off x="20" y="429"/>
            <a:ext cx="12191980" cy="6857571"/>
          </a:xfrm>
          <a:prstGeom prst="rect">
            <a:avLst/>
          </a:prstGeom>
        </p:spPr>
      </p:pic>
      <p:sp>
        <p:nvSpPr>
          <p:cNvPr id="24" name="Rectangle 2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296258" y="547810"/>
            <a:ext cx="11599482" cy="6858000"/>
          </a:xfrm>
        </p:spPr>
        <p:txBody>
          <a:bodyPr anchor="b">
            <a:normAutofit fontScale="90000"/>
          </a:bodyPr>
          <a:lstStyle/>
          <a:p>
            <a:pPr algn="l"/>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r>
              <a:rPr lang="de-DE" sz="440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Die 17 globalen Nachhaltigkeitsziele der Agenda 2030 </a:t>
            </a: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Sie wurde am 25. September 2015 von 193 Staats- und Regierungschefs auf dem Gipfeltreffen der Vereinten Nationen in New York verabschiedet. </a:t>
            </a: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Die Agenda 2030 ist ein „Weltzukunftsvertrag“. Mit diesem Vertrag verpflichten sich die Staaten dazu, allen Menschen bis zum Jahr 2030 ein Leben in Würde zu sichern.  </a:t>
            </a: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it-IT"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endParaRPr lang="it-IT"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p:txBody>
      </p:sp>
    </p:spTree>
    <p:extLst>
      <p:ext uri="{BB962C8B-B14F-4D97-AF65-F5344CB8AC3E}">
        <p14:creationId xmlns:p14="http://schemas.microsoft.com/office/powerpoint/2010/main" val="2556478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4706" b="11030"/>
          <a:stretch/>
        </p:blipFill>
        <p:spPr>
          <a:xfrm>
            <a:off x="20" y="429"/>
            <a:ext cx="12191980" cy="6857571"/>
          </a:xfrm>
          <a:prstGeom prst="rect">
            <a:avLst/>
          </a:prstGeom>
        </p:spPr>
      </p:pic>
      <p:sp>
        <p:nvSpPr>
          <p:cNvPr id="24" name="Rectangle 2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465907" y="475231"/>
            <a:ext cx="11260184" cy="1762872"/>
          </a:xfrm>
        </p:spPr>
        <p:txBody>
          <a:bodyPr anchor="b">
            <a:normAutofit fontScale="90000"/>
          </a:bodyPr>
          <a:lstStyle/>
          <a:p>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32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it-IT" sz="1800" dirty="0">
                <a:effectLst/>
                <a:latin typeface="Calibri" panose="020F0502020204030204" pitchFamily="34" charset="0"/>
                <a:ea typeface="Calibri" panose="020F0502020204030204" pitchFamily="34" charset="0"/>
                <a:cs typeface="Times New Roman" panose="02020603050405020304" pitchFamily="18" charset="0"/>
              </a:rPr>
            </a:br>
            <a:endParaRPr lang="it-IT" sz="3200" cap="none" spc="0" dirty="0">
              <a:solidFill>
                <a:schemeClr val="bg1"/>
              </a:solidFill>
              <a:latin typeface="Eras Demi ITC" panose="020B0805030504020804" pitchFamily="34" charset="0"/>
            </a:endParaRPr>
          </a:p>
        </p:txBody>
      </p:sp>
      <p:pic>
        <p:nvPicPr>
          <p:cNvPr id="6" name="Immagine 5">
            <a:extLst>
              <a:ext uri="{FF2B5EF4-FFF2-40B4-BE49-F238E27FC236}">
                <a16:creationId xmlns:a16="http://schemas.microsoft.com/office/drawing/2014/main" id="{BA664508-6A58-A030-BAB4-FB819B120B2A}"/>
              </a:ext>
            </a:extLst>
          </p:cNvPr>
          <p:cNvPicPr>
            <a:picLocks noChangeAspect="1"/>
          </p:cNvPicPr>
          <p:nvPr/>
        </p:nvPicPr>
        <p:blipFill rotWithShape="1">
          <a:blip r:embed="rId3">
            <a:extLst>
              <a:ext uri="{28A0092B-C50C-407E-A947-70E740481C1C}">
                <a14:useLocalDpi xmlns:a14="http://schemas.microsoft.com/office/drawing/2010/main" val="0"/>
              </a:ext>
            </a:extLst>
          </a:blip>
          <a:srcRect t="11338" b="10812"/>
          <a:stretch/>
        </p:blipFill>
        <p:spPr bwMode="auto">
          <a:xfrm>
            <a:off x="465907" y="488160"/>
            <a:ext cx="11427274" cy="5894609"/>
          </a:xfrm>
          <a:prstGeom prst="rect">
            <a:avLst/>
          </a:prstGeom>
          <a:noFill/>
        </p:spPr>
      </p:pic>
    </p:spTree>
    <p:extLst>
      <p:ext uri="{BB962C8B-B14F-4D97-AF65-F5344CB8AC3E}">
        <p14:creationId xmlns:p14="http://schemas.microsoft.com/office/powerpoint/2010/main" val="3723973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4706" b="11030"/>
          <a:stretch/>
        </p:blipFill>
        <p:spPr>
          <a:xfrm>
            <a:off x="20" y="429"/>
            <a:ext cx="12191980" cy="6857571"/>
          </a:xfrm>
          <a:prstGeom prst="rect">
            <a:avLst/>
          </a:prstGeom>
        </p:spPr>
      </p:pic>
      <p:sp>
        <p:nvSpPr>
          <p:cNvPr id="24" name="Rectangle 2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465907" y="475231"/>
            <a:ext cx="11260184" cy="1762872"/>
          </a:xfrm>
        </p:spPr>
        <p:txBody>
          <a:bodyPr anchor="b">
            <a:normAutofit fontScale="90000"/>
          </a:bodyPr>
          <a:lstStyle/>
          <a:p>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32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it-IT" sz="1800" dirty="0">
                <a:effectLst/>
                <a:latin typeface="Calibri" panose="020F0502020204030204" pitchFamily="34" charset="0"/>
                <a:ea typeface="Calibri" panose="020F0502020204030204" pitchFamily="34" charset="0"/>
                <a:cs typeface="Times New Roman" panose="02020603050405020304" pitchFamily="18" charset="0"/>
              </a:rPr>
            </a:br>
            <a:endParaRPr lang="it-IT" sz="3200" cap="none" spc="0" dirty="0">
              <a:solidFill>
                <a:schemeClr val="bg1"/>
              </a:solidFill>
              <a:latin typeface="Eras Demi ITC" panose="020B0805030504020804" pitchFamily="34" charset="0"/>
            </a:endParaRPr>
          </a:p>
        </p:txBody>
      </p:sp>
      <p:sp>
        <p:nvSpPr>
          <p:cNvPr id="5" name="CasellaDiTesto 4">
            <a:extLst>
              <a:ext uri="{FF2B5EF4-FFF2-40B4-BE49-F238E27FC236}">
                <a16:creationId xmlns:a16="http://schemas.microsoft.com/office/drawing/2014/main" id="{09EC6D1D-871F-B406-3F1D-F1197611F391}"/>
              </a:ext>
            </a:extLst>
          </p:cNvPr>
          <p:cNvSpPr txBox="1"/>
          <p:nvPr/>
        </p:nvSpPr>
        <p:spPr>
          <a:xfrm>
            <a:off x="778411" y="802412"/>
            <a:ext cx="10635175" cy="5293757"/>
          </a:xfrm>
          <a:prstGeom prst="rect">
            <a:avLst/>
          </a:prstGeom>
          <a:noFill/>
        </p:spPr>
        <p:txBody>
          <a:bodyPr wrap="square" rtlCol="0">
            <a:spAutoFit/>
          </a:bodyPr>
          <a:lstStyle/>
          <a:p>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Die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fünf</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wichtigsten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Botschaften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zum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Erreichen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der</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Ziele</a:t>
            </a:r>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pPr marL="742950" indent="-742950">
              <a:buFont typeface="+mj-lt"/>
              <a:buAutoNum type="arabicPeriod"/>
            </a:pP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Die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Würde</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des</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Menschen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steht</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im</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Zentrum</a:t>
            </a:r>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pPr marL="742950" indent="-742950">
              <a:buFont typeface="+mj-lt"/>
              <a:buAutoNum type="arabicPeriod"/>
            </a:pP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Planeten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schützen</a:t>
            </a:r>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pPr marL="742950" indent="-742950">
              <a:buFont typeface="+mj-lt"/>
              <a:buAutoNum type="arabicPeriod"/>
            </a:pP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Wohlstand</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für</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alle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fördern</a:t>
            </a:r>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pPr marL="742950" indent="-742950">
              <a:buFont typeface="+mj-lt"/>
              <a:buAutoNum type="arabicPeriod"/>
            </a:pP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Frieden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fördern</a:t>
            </a:r>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pPr marL="742950" indent="-742950">
              <a:buFont typeface="+mj-lt"/>
              <a:buAutoNum type="arabicPeriod"/>
            </a:pP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Globale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Partnerschaften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aufbauen</a:t>
            </a:r>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dirty="0">
              <a:latin typeface="Yu Gothic UI Semilight" panose="020B0400000000000000" pitchFamily="34" charset="-128"/>
              <a:ea typeface="Yu Gothic UI Semilight" panose="020B0400000000000000" pitchFamily="34" charset="-128"/>
            </a:endParaRPr>
          </a:p>
        </p:txBody>
      </p:sp>
    </p:spTree>
    <p:extLst>
      <p:ext uri="{BB962C8B-B14F-4D97-AF65-F5344CB8AC3E}">
        <p14:creationId xmlns:p14="http://schemas.microsoft.com/office/powerpoint/2010/main" val="1601684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4706" b="11030"/>
          <a:stretch/>
        </p:blipFill>
        <p:spPr>
          <a:xfrm>
            <a:off x="20" y="429"/>
            <a:ext cx="12191980" cy="6857571"/>
          </a:xfrm>
          <a:prstGeom prst="rect">
            <a:avLst/>
          </a:prstGeom>
        </p:spPr>
      </p:pic>
      <p:sp>
        <p:nvSpPr>
          <p:cNvPr id="24" name="Rectangle 2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465907" y="475231"/>
            <a:ext cx="11260184" cy="1762872"/>
          </a:xfrm>
        </p:spPr>
        <p:txBody>
          <a:bodyPr anchor="b">
            <a:normAutofit fontScale="90000"/>
          </a:bodyPr>
          <a:lstStyle/>
          <a:p>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32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it-IT" sz="1800" dirty="0">
                <a:effectLst/>
                <a:latin typeface="Calibri" panose="020F0502020204030204" pitchFamily="34" charset="0"/>
                <a:ea typeface="Calibri" panose="020F0502020204030204" pitchFamily="34" charset="0"/>
                <a:cs typeface="Times New Roman" panose="02020603050405020304" pitchFamily="18" charset="0"/>
              </a:rPr>
            </a:br>
            <a:endParaRPr lang="it-IT" sz="3200" cap="none" spc="0" dirty="0">
              <a:solidFill>
                <a:schemeClr val="bg1"/>
              </a:solidFill>
              <a:latin typeface="Eras Demi ITC" panose="020B0805030504020804" pitchFamily="34" charset="0"/>
            </a:endParaRPr>
          </a:p>
        </p:txBody>
      </p:sp>
      <p:sp>
        <p:nvSpPr>
          <p:cNvPr id="5" name="CasellaDiTesto 4">
            <a:extLst>
              <a:ext uri="{FF2B5EF4-FFF2-40B4-BE49-F238E27FC236}">
                <a16:creationId xmlns:a16="http://schemas.microsoft.com/office/drawing/2014/main" id="{09EC6D1D-871F-B406-3F1D-F1197611F391}"/>
              </a:ext>
            </a:extLst>
          </p:cNvPr>
          <p:cNvSpPr txBox="1"/>
          <p:nvPr/>
        </p:nvSpPr>
        <p:spPr>
          <a:xfrm>
            <a:off x="989426" y="1279864"/>
            <a:ext cx="10635175" cy="4678204"/>
          </a:xfrm>
          <a:prstGeom prst="rect">
            <a:avLst/>
          </a:prstGeom>
          <a:noFill/>
        </p:spPr>
        <p:txBody>
          <a:bodyPr wrap="square" rtlCol="0">
            <a:spAutoFit/>
          </a:bodyPr>
          <a:lstStyle/>
          <a:p>
            <a:pPr marL="742950" indent="-742950">
              <a:buFont typeface="+mj-lt"/>
              <a:buAutoNum type="arabicPeriod"/>
            </a:pP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Die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Würde</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des</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Menschen</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steht</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im</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Zentrum</a:t>
            </a:r>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Ziel</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ist</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eine</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Welt</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ohne</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Armut</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und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Hunger</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die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Reduzierung</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von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Ungleichheiten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und die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Verbesserung</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der</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Lebenssituation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der</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p>
          <a:p>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Menschen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besonders</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in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Entwicklungsländern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a:t>
            </a:r>
          </a:p>
          <a:p>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dirty="0">
              <a:latin typeface="Yu Gothic UI Semilight" panose="020B0400000000000000" pitchFamily="34" charset="-128"/>
              <a:ea typeface="Yu Gothic UI Semilight" panose="020B0400000000000000" pitchFamily="34" charset="-128"/>
            </a:endParaRPr>
          </a:p>
        </p:txBody>
      </p:sp>
    </p:spTree>
    <p:extLst>
      <p:ext uri="{BB962C8B-B14F-4D97-AF65-F5344CB8AC3E}">
        <p14:creationId xmlns:p14="http://schemas.microsoft.com/office/powerpoint/2010/main" val="257204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4706" b="11030"/>
          <a:stretch/>
        </p:blipFill>
        <p:spPr>
          <a:xfrm>
            <a:off x="20" y="429"/>
            <a:ext cx="12191980" cy="6857571"/>
          </a:xfrm>
          <a:prstGeom prst="rect">
            <a:avLst/>
          </a:prstGeom>
        </p:spPr>
      </p:pic>
      <p:sp>
        <p:nvSpPr>
          <p:cNvPr id="24" name="Rectangle 2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465907" y="475231"/>
            <a:ext cx="11260184" cy="1762872"/>
          </a:xfrm>
        </p:spPr>
        <p:txBody>
          <a:bodyPr anchor="b">
            <a:normAutofit fontScale="90000"/>
          </a:bodyPr>
          <a:lstStyle/>
          <a:p>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32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it-IT" sz="1800" dirty="0">
                <a:effectLst/>
                <a:latin typeface="Calibri" panose="020F0502020204030204" pitchFamily="34" charset="0"/>
                <a:ea typeface="Calibri" panose="020F0502020204030204" pitchFamily="34" charset="0"/>
                <a:cs typeface="Times New Roman" panose="02020603050405020304" pitchFamily="18" charset="0"/>
              </a:rPr>
            </a:br>
            <a:endParaRPr lang="it-IT" sz="3200" cap="none" spc="0" dirty="0">
              <a:solidFill>
                <a:schemeClr val="bg1"/>
              </a:solidFill>
              <a:latin typeface="Eras Demi ITC" panose="020B0805030504020804" pitchFamily="34" charset="0"/>
            </a:endParaRPr>
          </a:p>
        </p:txBody>
      </p:sp>
      <p:sp>
        <p:nvSpPr>
          <p:cNvPr id="5" name="CasellaDiTesto 4">
            <a:extLst>
              <a:ext uri="{FF2B5EF4-FFF2-40B4-BE49-F238E27FC236}">
                <a16:creationId xmlns:a16="http://schemas.microsoft.com/office/drawing/2014/main" id="{09EC6D1D-871F-B406-3F1D-F1197611F391}"/>
              </a:ext>
            </a:extLst>
          </p:cNvPr>
          <p:cNvSpPr txBox="1"/>
          <p:nvPr/>
        </p:nvSpPr>
        <p:spPr>
          <a:xfrm>
            <a:off x="703386" y="1279864"/>
            <a:ext cx="10921216" cy="4678204"/>
          </a:xfrm>
          <a:prstGeom prst="rect">
            <a:avLst/>
          </a:prstGeom>
          <a:noFill/>
        </p:spPr>
        <p:txBody>
          <a:bodyPr wrap="square" rtlCol="0">
            <a:spAutoFit/>
          </a:bodyPr>
          <a:lstStyle/>
          <a:p>
            <a:pPr marL="742950" indent="-742950">
              <a:buAutoNum type="arabicPeriod" startAt="2"/>
            </a:pP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Den</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Planeten</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schützen</a:t>
            </a:r>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Klimawandel</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begrenzen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nachhaltige</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Nutzung</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von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Meeren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und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Ozeanen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Konservierung</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von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Ökosystemen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und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Biodiversität</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und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nachhaltiger</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Umgang</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mit</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natürlichen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Ressourcen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a:t>
            </a:r>
          </a:p>
          <a:p>
            <a:pPr marL="742950" indent="-742950">
              <a:buAutoNum type="arabicPeriod" startAt="2"/>
            </a:pPr>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dirty="0">
              <a:latin typeface="Yu Gothic UI Semilight" panose="020B0400000000000000" pitchFamily="34" charset="-128"/>
              <a:ea typeface="Yu Gothic UI Semilight" panose="020B0400000000000000" pitchFamily="34" charset="-128"/>
            </a:endParaRPr>
          </a:p>
        </p:txBody>
      </p:sp>
    </p:spTree>
    <p:extLst>
      <p:ext uri="{BB962C8B-B14F-4D97-AF65-F5344CB8AC3E}">
        <p14:creationId xmlns:p14="http://schemas.microsoft.com/office/powerpoint/2010/main" val="19662531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4706" b="11030"/>
          <a:stretch/>
        </p:blipFill>
        <p:spPr>
          <a:xfrm>
            <a:off x="20" y="429"/>
            <a:ext cx="12191980" cy="6857571"/>
          </a:xfrm>
          <a:prstGeom prst="rect">
            <a:avLst/>
          </a:prstGeom>
        </p:spPr>
      </p:pic>
      <p:sp>
        <p:nvSpPr>
          <p:cNvPr id="24" name="Rectangle 2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465907" y="475231"/>
            <a:ext cx="11260184" cy="1762872"/>
          </a:xfrm>
        </p:spPr>
        <p:txBody>
          <a:bodyPr anchor="b">
            <a:normAutofit fontScale="90000"/>
          </a:bodyPr>
          <a:lstStyle/>
          <a:p>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32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it-IT" sz="1800" dirty="0">
                <a:effectLst/>
                <a:latin typeface="Calibri" panose="020F0502020204030204" pitchFamily="34" charset="0"/>
                <a:ea typeface="Calibri" panose="020F0502020204030204" pitchFamily="34" charset="0"/>
                <a:cs typeface="Times New Roman" panose="02020603050405020304" pitchFamily="18" charset="0"/>
              </a:rPr>
            </a:br>
            <a:endParaRPr lang="it-IT" sz="3200" cap="none" spc="0" dirty="0">
              <a:solidFill>
                <a:schemeClr val="bg1"/>
              </a:solidFill>
              <a:latin typeface="Eras Demi ITC" panose="020B0805030504020804" pitchFamily="34" charset="0"/>
            </a:endParaRPr>
          </a:p>
        </p:txBody>
      </p:sp>
      <p:sp>
        <p:nvSpPr>
          <p:cNvPr id="5" name="CasellaDiTesto 4">
            <a:extLst>
              <a:ext uri="{FF2B5EF4-FFF2-40B4-BE49-F238E27FC236}">
                <a16:creationId xmlns:a16="http://schemas.microsoft.com/office/drawing/2014/main" id="{09EC6D1D-871F-B406-3F1D-F1197611F391}"/>
              </a:ext>
            </a:extLst>
          </p:cNvPr>
          <p:cNvSpPr txBox="1"/>
          <p:nvPr/>
        </p:nvSpPr>
        <p:spPr>
          <a:xfrm>
            <a:off x="804875" y="764024"/>
            <a:ext cx="10921216" cy="6093976"/>
          </a:xfrm>
          <a:prstGeom prst="rect">
            <a:avLst/>
          </a:prstGeom>
          <a:noFill/>
        </p:spPr>
        <p:txBody>
          <a:bodyPr wrap="square" rtlCol="0">
            <a:spAutoFit/>
          </a:bodyPr>
          <a:lstStyle/>
          <a:p>
            <a:pPr marL="742950" indent="-742950">
              <a:buAutoNum type="arabicPeriod" startAt="3"/>
            </a:pP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Wohlstand</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für</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alle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fördern</a:t>
            </a:r>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pPr marL="742950" indent="-742950">
              <a:buAutoNum type="arabicPeriod" startAt="3"/>
            </a:pPr>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r>
              <a:rPr lang="de-DE" sz="36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Allen Menschen weltweit die Chance bieten, am wirtschaftlichen, sozialen und technischen Fortschritt teilzuhaben. Nachhaltiges Wirtschaftswachstum muss alle Menschen erreichen und ihnen eine menschenwürdige Arbeit und Beschäftigung bieten. Die Schere zwischen Arm und Reich darf dabei nicht noch weiter auseinandergehen.</a:t>
            </a:r>
            <a:endParaRPr lang="it-IT" sz="36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pPr marL="742950" indent="-742950">
              <a:buAutoNum type="arabicPeriod" startAt="2"/>
            </a:pPr>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dirty="0">
              <a:latin typeface="Yu Gothic UI Semilight" panose="020B0400000000000000" pitchFamily="34" charset="-128"/>
              <a:ea typeface="Yu Gothic UI Semilight" panose="020B0400000000000000" pitchFamily="34" charset="-128"/>
            </a:endParaRPr>
          </a:p>
        </p:txBody>
      </p:sp>
    </p:spTree>
    <p:extLst>
      <p:ext uri="{BB962C8B-B14F-4D97-AF65-F5344CB8AC3E}">
        <p14:creationId xmlns:p14="http://schemas.microsoft.com/office/powerpoint/2010/main" val="32636689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4706" b="11030"/>
          <a:stretch/>
        </p:blipFill>
        <p:spPr>
          <a:xfrm>
            <a:off x="20" y="429"/>
            <a:ext cx="12191980" cy="6857571"/>
          </a:xfrm>
          <a:prstGeom prst="rect">
            <a:avLst/>
          </a:prstGeom>
        </p:spPr>
      </p:pic>
      <p:sp>
        <p:nvSpPr>
          <p:cNvPr id="24" name="Rectangle 2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465907" y="475231"/>
            <a:ext cx="11260184" cy="1762872"/>
          </a:xfrm>
        </p:spPr>
        <p:txBody>
          <a:bodyPr anchor="b">
            <a:normAutofit fontScale="90000"/>
          </a:bodyPr>
          <a:lstStyle/>
          <a:p>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32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it-IT" sz="1800" dirty="0">
                <a:effectLst/>
                <a:latin typeface="Calibri" panose="020F0502020204030204" pitchFamily="34" charset="0"/>
                <a:ea typeface="Calibri" panose="020F0502020204030204" pitchFamily="34" charset="0"/>
                <a:cs typeface="Times New Roman" panose="02020603050405020304" pitchFamily="18" charset="0"/>
              </a:rPr>
            </a:br>
            <a:endParaRPr lang="it-IT" sz="3200" cap="none" spc="0" dirty="0">
              <a:solidFill>
                <a:schemeClr val="bg1"/>
              </a:solidFill>
              <a:latin typeface="Eras Demi ITC" panose="020B0805030504020804" pitchFamily="34" charset="0"/>
            </a:endParaRPr>
          </a:p>
        </p:txBody>
      </p:sp>
      <p:sp>
        <p:nvSpPr>
          <p:cNvPr id="5" name="CasellaDiTesto 4">
            <a:extLst>
              <a:ext uri="{FF2B5EF4-FFF2-40B4-BE49-F238E27FC236}">
                <a16:creationId xmlns:a16="http://schemas.microsoft.com/office/drawing/2014/main" id="{09EC6D1D-871F-B406-3F1D-F1197611F391}"/>
              </a:ext>
            </a:extLst>
          </p:cNvPr>
          <p:cNvSpPr txBox="1"/>
          <p:nvPr/>
        </p:nvSpPr>
        <p:spPr>
          <a:xfrm>
            <a:off x="804875" y="1114277"/>
            <a:ext cx="10921216" cy="5293757"/>
          </a:xfrm>
          <a:prstGeom prst="rect">
            <a:avLst/>
          </a:prstGeom>
          <a:noFill/>
        </p:spPr>
        <p:txBody>
          <a:bodyPr wrap="square" rtlCol="0">
            <a:spAutoFit/>
          </a:bodyPr>
          <a:lstStyle/>
          <a:p>
            <a:pPr marL="742950" indent="-742950">
              <a:buAutoNum type="arabicPeriod" startAt="4"/>
            </a:pP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Frieden</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fördern</a:t>
            </a:r>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pPr marL="742950" indent="-742950">
              <a:buAutoNum type="arabicPeriod" startAt="4"/>
            </a:pPr>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Fördern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friedlicher</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sicherer</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und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inklusiver</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Gesellschaften</a:t>
            </a:r>
            <a:r>
              <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de-DE"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Die Menschenrechte aller Mädchen, Frauen, Jungen und Männer sollen geachtet und geschützt werden.</a:t>
            </a:r>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dirty="0">
              <a:latin typeface="Yu Gothic UI Semilight" panose="020B0400000000000000" pitchFamily="34" charset="-128"/>
              <a:ea typeface="Yu Gothic UI Semilight" panose="020B0400000000000000" pitchFamily="34" charset="-128"/>
            </a:endParaRPr>
          </a:p>
        </p:txBody>
      </p:sp>
    </p:spTree>
    <p:extLst>
      <p:ext uri="{BB962C8B-B14F-4D97-AF65-F5344CB8AC3E}">
        <p14:creationId xmlns:p14="http://schemas.microsoft.com/office/powerpoint/2010/main" val="3096995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otivi colorati nel cielo">
            <a:extLst>
              <a:ext uri="{FF2B5EF4-FFF2-40B4-BE49-F238E27FC236}">
                <a16:creationId xmlns:a16="http://schemas.microsoft.com/office/drawing/2014/main" id="{EFDFED6A-BC7D-F81F-B10E-3A3552180662}"/>
              </a:ext>
            </a:extLst>
          </p:cNvPr>
          <p:cNvPicPr>
            <a:picLocks noChangeAspect="1"/>
          </p:cNvPicPr>
          <p:nvPr/>
        </p:nvPicPr>
        <p:blipFill rotWithShape="1">
          <a:blip r:embed="rId2"/>
          <a:srcRect t="4706" b="11030"/>
          <a:stretch/>
        </p:blipFill>
        <p:spPr>
          <a:xfrm>
            <a:off x="20" y="429"/>
            <a:ext cx="12191980" cy="6857571"/>
          </a:xfrm>
          <a:prstGeom prst="rect">
            <a:avLst/>
          </a:prstGeom>
        </p:spPr>
      </p:pic>
      <p:sp>
        <p:nvSpPr>
          <p:cNvPr id="24" name="Rectangle 2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19DF519-AE81-D64B-D3FB-3C33D8A28D5E}"/>
              </a:ext>
            </a:extLst>
          </p:cNvPr>
          <p:cNvSpPr>
            <a:spLocks noGrp="1"/>
          </p:cNvSpPr>
          <p:nvPr>
            <p:ph type="ctrTitle"/>
          </p:nvPr>
        </p:nvSpPr>
        <p:spPr>
          <a:xfrm>
            <a:off x="465907" y="475231"/>
            <a:ext cx="11260184" cy="1762872"/>
          </a:xfrm>
        </p:spPr>
        <p:txBody>
          <a:bodyPr anchor="b">
            <a:normAutofit fontScale="90000"/>
          </a:bodyPr>
          <a:lstStyle/>
          <a:p>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44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de-DE" sz="3200" b="0" cap="none" spc="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br>
            <a:br>
              <a:rPr lang="it-IT" sz="1800" dirty="0">
                <a:effectLst/>
                <a:latin typeface="Calibri" panose="020F0502020204030204" pitchFamily="34" charset="0"/>
                <a:ea typeface="Calibri" panose="020F0502020204030204" pitchFamily="34" charset="0"/>
                <a:cs typeface="Times New Roman" panose="02020603050405020304" pitchFamily="18" charset="0"/>
              </a:rPr>
            </a:br>
            <a:endParaRPr lang="it-IT" sz="3200" cap="none" spc="0" dirty="0">
              <a:solidFill>
                <a:schemeClr val="bg1"/>
              </a:solidFill>
              <a:latin typeface="Eras Demi ITC" panose="020B0805030504020804" pitchFamily="34" charset="0"/>
            </a:endParaRPr>
          </a:p>
        </p:txBody>
      </p:sp>
      <p:sp>
        <p:nvSpPr>
          <p:cNvPr id="5" name="CasellaDiTesto 4">
            <a:extLst>
              <a:ext uri="{FF2B5EF4-FFF2-40B4-BE49-F238E27FC236}">
                <a16:creationId xmlns:a16="http://schemas.microsoft.com/office/drawing/2014/main" id="{09EC6D1D-871F-B406-3F1D-F1197611F391}"/>
              </a:ext>
            </a:extLst>
          </p:cNvPr>
          <p:cNvSpPr txBox="1"/>
          <p:nvPr/>
        </p:nvSpPr>
        <p:spPr>
          <a:xfrm>
            <a:off x="804875" y="1114277"/>
            <a:ext cx="10921216" cy="5293757"/>
          </a:xfrm>
          <a:prstGeom prst="rect">
            <a:avLst/>
          </a:prstGeom>
          <a:noFill/>
        </p:spPr>
        <p:txBody>
          <a:bodyPr wrap="square" rtlCol="0">
            <a:spAutoFit/>
          </a:bodyPr>
          <a:lstStyle/>
          <a:p>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5.   Globale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Partnerschaften</a:t>
            </a:r>
            <a:r>
              <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 </a:t>
            </a:r>
            <a:r>
              <a:rPr lang="it-IT" sz="4000" b="1" dirty="0" err="1">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aufbauen</a:t>
            </a:r>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pPr marL="742950" indent="-742950">
              <a:buAutoNum type="arabicPeriod" startAt="4"/>
            </a:pPr>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r>
              <a:rPr lang="de-DE"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rPr>
              <a:t>Für die Realisierung der Vision der Agenda 2030, braucht es einen neuen Geist internationaler Zusammenarbeit. Eine neue globale Partnerschaft soll die nötigen Mittel mobilisieren. Jeder muss dabei mitmachen.</a:t>
            </a:r>
            <a:endParaRPr lang="it-IT" sz="4000"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sz="4000" b="1" dirty="0">
              <a:solidFill>
                <a:srgbClr val="323232"/>
              </a:solidFill>
              <a:latin typeface="Yu Gothic UI Semilight" panose="020B0400000000000000" pitchFamily="34" charset="-128"/>
              <a:ea typeface="Yu Gothic UI Semilight" panose="020B0400000000000000" pitchFamily="34" charset="-128"/>
              <a:cs typeface="Times New Roman" panose="02020603050405020304" pitchFamily="18" charset="0"/>
            </a:endParaRPr>
          </a:p>
          <a:p>
            <a:endParaRPr lang="it-IT" dirty="0">
              <a:latin typeface="Yu Gothic UI Semilight" panose="020B0400000000000000" pitchFamily="34" charset="-128"/>
              <a:ea typeface="Yu Gothic UI Semilight" panose="020B0400000000000000" pitchFamily="34" charset="-128"/>
            </a:endParaRPr>
          </a:p>
        </p:txBody>
      </p:sp>
    </p:spTree>
    <p:extLst>
      <p:ext uri="{BB962C8B-B14F-4D97-AF65-F5344CB8AC3E}">
        <p14:creationId xmlns:p14="http://schemas.microsoft.com/office/powerpoint/2010/main" val="2688233179"/>
      </p:ext>
    </p:extLst>
  </p:cSld>
  <p:clrMapOvr>
    <a:masterClrMapping/>
  </p:clrMapOvr>
</p:sld>
</file>

<file path=ppt/theme/theme1.xml><?xml version="1.0" encoding="utf-8"?>
<a:theme xmlns:a="http://schemas.openxmlformats.org/drawingml/2006/main" name="GradientRiseVTI">
  <a:themeElements>
    <a:clrScheme name="AnalogousFromLightSeedRightStep">
      <a:dk1>
        <a:srgbClr val="000000"/>
      </a:dk1>
      <a:lt1>
        <a:srgbClr val="FFFFFF"/>
      </a:lt1>
      <a:dk2>
        <a:srgbClr val="243341"/>
      </a:dk2>
      <a:lt2>
        <a:srgbClr val="E8E2E7"/>
      </a:lt2>
      <a:accent1>
        <a:srgbClr val="7DAD88"/>
      </a:accent1>
      <a:accent2>
        <a:srgbClr val="6FAC96"/>
      </a:accent2>
      <a:accent3>
        <a:srgbClr val="7DA9AC"/>
      </a:accent3>
      <a:accent4>
        <a:srgbClr val="7B9EBE"/>
      </a:accent4>
      <a:accent5>
        <a:srgbClr val="9399CA"/>
      </a:accent5>
      <a:accent6>
        <a:srgbClr val="8F7BBE"/>
      </a:accent6>
      <a:hlink>
        <a:srgbClr val="AE699F"/>
      </a:hlink>
      <a:folHlink>
        <a:srgbClr val="7F7F7F"/>
      </a:folHlink>
    </a:clrScheme>
    <a:fontScheme name="Avenir">
      <a:majorFont>
        <a:latin typeface="Tw Cen MT"/>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docProps/app.xml><?xml version="1.0" encoding="utf-8"?>
<Properties xmlns="http://schemas.openxmlformats.org/officeDocument/2006/extended-properties" xmlns:vt="http://schemas.openxmlformats.org/officeDocument/2006/docPropsVTypes">
  <TotalTime>257</TotalTime>
  <Words>558</Words>
  <Application>Microsoft Office PowerPoint</Application>
  <PresentationFormat>Widescreen</PresentationFormat>
  <Paragraphs>35</Paragraphs>
  <Slides>11</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11</vt:i4>
      </vt:variant>
    </vt:vector>
  </HeadingPairs>
  <TitlesOfParts>
    <vt:vector size="17" baseType="lpstr">
      <vt:lpstr>Yu Gothic UI Semilight</vt:lpstr>
      <vt:lpstr>Arial</vt:lpstr>
      <vt:lpstr>Calibri</vt:lpstr>
      <vt:lpstr>Eras Demi ITC</vt:lpstr>
      <vt:lpstr>Tw Cen MT</vt:lpstr>
      <vt:lpstr>GradientRiseVTI</vt:lpstr>
      <vt:lpstr>Nachhaltigkeit</vt:lpstr>
      <vt:lpstr>Nachhaltigkeit oder nachhaltige Entwicklung bedeutet die Bedürfnisse der Gegenwart so zu befriedigen, dass die Möglichkeiten zukünftiger Generationen nicht limitiert werden.  Dafür ist es wichtig, die drei Dimensionen der Nachhaltigkeit – wirtschaftlich effizient, sozial gerecht, ökologisch tragfähig* (s. Modell nächste Slide) – gleichberechtigt zu betrachten.  Um die globalen Ressourcen langfristig zu erhalten, sollte Nachhaltigkeit die Grundlage aller politischen Entscheidungen sein. </vt:lpstr>
      <vt:lpstr>                        </vt:lpstr>
      <vt:lpstr>                       Die 17 globalen Nachhaltigkeitsziele der Agenda 2030   Sie wurde am 25. September 2015 von 193 Staats- und Regierungschefs auf dem Gipfeltreffen der Vereinten Nationen in New York verabschiedet.  Die Agenda 2030 ist ein „Weltzukunftsvertrag“. Mit diesem Vertrag verpflichten sich die Staaten dazu, allen Menschen bis zum Jahr 2030 ein Leben in Würde zu sichern.    </vt:lpstr>
      <vt:lpstr>                         </vt:lpstr>
      <vt:lpstr>                         </vt:lpstr>
      <vt:lpstr>                         </vt:lpstr>
      <vt:lpstr>                         </vt:lpstr>
      <vt:lpstr>                         </vt:lpstr>
      <vt:lpstr>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Nachhaltigkeit</dc:title>
  <dc:creator>ursula Bergmann</dc:creator>
  <cp:lastModifiedBy>ursula Bergmann</cp:lastModifiedBy>
  <cp:revision>7</cp:revision>
  <dcterms:created xsi:type="dcterms:W3CDTF">2022-11-11T13:24:10Z</dcterms:created>
  <dcterms:modified xsi:type="dcterms:W3CDTF">2022-11-13T10:08:12Z</dcterms:modified>
</cp:coreProperties>
</file>