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0BF"/>
    <a:srgbClr val="600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3571A-A980-4F9F-9E8E-6CB14C481926}" v="2" dt="2022-11-20T08:34:06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sula Bergmann" userId="c27ce01966853ac6" providerId="LiveId" clId="{14D3571A-A980-4F9F-9E8E-6CB14C481926}"/>
    <pc:docChg chg="undo custSel addSld modSld">
      <pc:chgData name="ursula Bergmann" userId="c27ce01966853ac6" providerId="LiveId" clId="{14D3571A-A980-4F9F-9E8E-6CB14C481926}" dt="2022-11-20T08:55:24.768" v="1122" actId="255"/>
      <pc:docMkLst>
        <pc:docMk/>
      </pc:docMkLst>
      <pc:sldChg chg="delSp modSp add mod">
        <pc:chgData name="ursula Bergmann" userId="c27ce01966853ac6" providerId="LiveId" clId="{14D3571A-A980-4F9F-9E8E-6CB14C481926}" dt="2022-11-20T08:36:13.426" v="185" actId="20577"/>
        <pc:sldMkLst>
          <pc:docMk/>
          <pc:sldMk cId="2371873095" sldId="257"/>
        </pc:sldMkLst>
        <pc:spChg chg="mod">
          <ac:chgData name="ursula Bergmann" userId="c27ce01966853ac6" providerId="LiveId" clId="{14D3571A-A980-4F9F-9E8E-6CB14C481926}" dt="2022-11-20T08:36:13.426" v="185" actId="20577"/>
          <ac:spMkLst>
            <pc:docMk/>
            <pc:sldMk cId="2371873095" sldId="257"/>
            <ac:spMk id="2" creationId="{8728DB2A-2E1C-4133-60A4-70D3DBFC0DF5}"/>
          </ac:spMkLst>
        </pc:spChg>
        <pc:spChg chg="del mod">
          <ac:chgData name="ursula Bergmann" userId="c27ce01966853ac6" providerId="LiveId" clId="{14D3571A-A980-4F9F-9E8E-6CB14C481926}" dt="2022-11-20T08:29:43.475" v="3" actId="478"/>
          <ac:spMkLst>
            <pc:docMk/>
            <pc:sldMk cId="2371873095" sldId="257"/>
            <ac:spMk id="5" creationId="{1A67B23E-B6F3-F4DD-5044-EC288B8DEFB8}"/>
          </ac:spMkLst>
        </pc:spChg>
      </pc:sldChg>
      <pc:sldChg chg="modSp add mod">
        <pc:chgData name="ursula Bergmann" userId="c27ce01966853ac6" providerId="LiveId" clId="{14D3571A-A980-4F9F-9E8E-6CB14C481926}" dt="2022-11-20T08:40:06.923" v="429" actId="1076"/>
        <pc:sldMkLst>
          <pc:docMk/>
          <pc:sldMk cId="3702557429" sldId="258"/>
        </pc:sldMkLst>
        <pc:spChg chg="mod">
          <ac:chgData name="ursula Bergmann" userId="c27ce01966853ac6" providerId="LiveId" clId="{14D3571A-A980-4F9F-9E8E-6CB14C481926}" dt="2022-11-20T08:40:06.923" v="429" actId="1076"/>
          <ac:spMkLst>
            <pc:docMk/>
            <pc:sldMk cId="3702557429" sldId="258"/>
            <ac:spMk id="2" creationId="{8728DB2A-2E1C-4133-60A4-70D3DBFC0DF5}"/>
          </ac:spMkLst>
        </pc:spChg>
      </pc:sldChg>
      <pc:sldChg chg="modSp add mod">
        <pc:chgData name="ursula Bergmann" userId="c27ce01966853ac6" providerId="LiveId" clId="{14D3571A-A980-4F9F-9E8E-6CB14C481926}" dt="2022-11-20T08:43:10.582" v="535" actId="27636"/>
        <pc:sldMkLst>
          <pc:docMk/>
          <pc:sldMk cId="2523197497" sldId="259"/>
        </pc:sldMkLst>
        <pc:spChg chg="mod">
          <ac:chgData name="ursula Bergmann" userId="c27ce01966853ac6" providerId="LiveId" clId="{14D3571A-A980-4F9F-9E8E-6CB14C481926}" dt="2022-11-20T08:43:10.582" v="535" actId="27636"/>
          <ac:spMkLst>
            <pc:docMk/>
            <pc:sldMk cId="2523197497" sldId="259"/>
            <ac:spMk id="2" creationId="{8728DB2A-2E1C-4133-60A4-70D3DBFC0DF5}"/>
          </ac:spMkLst>
        </pc:spChg>
      </pc:sldChg>
      <pc:sldChg chg="modSp add mod">
        <pc:chgData name="ursula Bergmann" userId="c27ce01966853ac6" providerId="LiveId" clId="{14D3571A-A980-4F9F-9E8E-6CB14C481926}" dt="2022-11-20T08:50:14.274" v="913" actId="1076"/>
        <pc:sldMkLst>
          <pc:docMk/>
          <pc:sldMk cId="1991721139" sldId="260"/>
        </pc:sldMkLst>
        <pc:spChg chg="mod">
          <ac:chgData name="ursula Bergmann" userId="c27ce01966853ac6" providerId="LiveId" clId="{14D3571A-A980-4F9F-9E8E-6CB14C481926}" dt="2022-11-20T08:50:14.274" v="913" actId="1076"/>
          <ac:spMkLst>
            <pc:docMk/>
            <pc:sldMk cId="1991721139" sldId="260"/>
            <ac:spMk id="2" creationId="{8728DB2A-2E1C-4133-60A4-70D3DBFC0DF5}"/>
          </ac:spMkLst>
        </pc:spChg>
        <pc:picChg chg="mod">
          <ac:chgData name="ursula Bergmann" userId="c27ce01966853ac6" providerId="LiveId" clId="{14D3571A-A980-4F9F-9E8E-6CB14C481926}" dt="2022-11-20T08:50:00.981" v="911" actId="14100"/>
          <ac:picMkLst>
            <pc:docMk/>
            <pc:sldMk cId="1991721139" sldId="260"/>
            <ac:picMk id="4" creationId="{ABC916A4-A613-60FE-23EA-D5AB7C0D7F8E}"/>
          </ac:picMkLst>
        </pc:picChg>
      </pc:sldChg>
      <pc:sldChg chg="modSp add mod">
        <pc:chgData name="ursula Bergmann" userId="c27ce01966853ac6" providerId="LiveId" clId="{14D3571A-A980-4F9F-9E8E-6CB14C481926}" dt="2022-11-20T08:55:24.768" v="1122" actId="255"/>
        <pc:sldMkLst>
          <pc:docMk/>
          <pc:sldMk cId="2164327547" sldId="261"/>
        </pc:sldMkLst>
        <pc:spChg chg="mod">
          <ac:chgData name="ursula Bergmann" userId="c27ce01966853ac6" providerId="LiveId" clId="{14D3571A-A980-4F9F-9E8E-6CB14C481926}" dt="2022-11-20T08:55:24.768" v="1122" actId="255"/>
          <ac:spMkLst>
            <pc:docMk/>
            <pc:sldMk cId="2164327547" sldId="261"/>
            <ac:spMk id="2" creationId="{8728DB2A-2E1C-4133-60A4-70D3DBFC0DF5}"/>
          </ac:spMkLst>
        </pc:spChg>
        <pc:picChg chg="mod">
          <ac:chgData name="ursula Bergmann" userId="c27ce01966853ac6" providerId="LiveId" clId="{14D3571A-A980-4F9F-9E8E-6CB14C481926}" dt="2022-11-20T08:53:38.079" v="1106" actId="1076"/>
          <ac:picMkLst>
            <pc:docMk/>
            <pc:sldMk cId="2164327547" sldId="261"/>
            <ac:picMk id="4" creationId="{ABC916A4-A613-60FE-23EA-D5AB7C0D7F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34" y="613061"/>
            <a:ext cx="8752114" cy="1583874"/>
          </a:xfrm>
        </p:spPr>
        <p:txBody>
          <a:bodyPr anchor="t">
            <a:normAutofit/>
          </a:bodyPr>
          <a:lstStyle/>
          <a:p>
            <a:r>
              <a:rPr lang="it-IT" sz="8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Kreislaufwirtschaft</a:t>
            </a:r>
            <a:endParaRPr lang="it-IT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67B23E-B6F3-F4DD-5044-EC288B8DEFB8}"/>
              </a:ext>
            </a:extLst>
          </p:cNvPr>
          <p:cNvSpPr txBox="1"/>
          <p:nvPr/>
        </p:nvSpPr>
        <p:spPr>
          <a:xfrm>
            <a:off x="6096000" y="4928259"/>
            <a:ext cx="5664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</a:t>
            </a:r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Produktion</a:t>
            </a:r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r"/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</a:t>
            </a:r>
            <a:r>
              <a:rPr lang="it-IT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</a:t>
            </a:r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Verbrauchs</a:t>
            </a:r>
            <a:endParaRPr lang="it-IT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6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33" y="613060"/>
            <a:ext cx="11420241" cy="5894617"/>
          </a:xfrm>
        </p:spPr>
        <p:txBody>
          <a:bodyPr anchor="t">
            <a:normAutofit/>
          </a:bodyPr>
          <a:lstStyle/>
          <a:p>
            <a:pPr algn="ctr"/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Ziel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dieses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Wirtschaftsmodells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es, </a:t>
            </a:r>
            <a:b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00FF"/>
                </a:highlight>
              </a:rPr>
              <a:t>Lebenszyklus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Produkte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durch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</a:rPr>
              <a:t>Wiederverwertung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</a:rPr>
              <a:t> und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</a:rPr>
              <a:t>Recycling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00FF"/>
                </a:highlight>
              </a:rPr>
              <a:t>verlängern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00FF"/>
                </a:highlight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7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759" y="1485257"/>
            <a:ext cx="11420241" cy="4465377"/>
          </a:xfrm>
        </p:spPr>
        <p:txBody>
          <a:bodyPr anchor="t">
            <a:normAutofit fontScale="90000"/>
          </a:bodyPr>
          <a:lstStyle/>
          <a:p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bedeutet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die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Abfälle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müssen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Minimum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reduziert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werden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Solange es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möglich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müssen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Ressourcen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Materialien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immer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wieder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verwendet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werden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758" y="1935424"/>
            <a:ext cx="11420241" cy="3311826"/>
          </a:xfrm>
        </p:spPr>
        <p:txBody>
          <a:bodyPr anchor="t">
            <a:normAutofit fontScale="90000"/>
          </a:bodyPr>
          <a:lstStyle/>
          <a:p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traditionelle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lineare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Wirtschaftsmodell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auch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Wegwerfwirtschaft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it-IT" sz="6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genannt</a:t>
            </a:r>
            <a:r>
              <a:rPr lang="it-IT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9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65" y="694865"/>
            <a:ext cx="11420241" cy="5468269"/>
          </a:xfrm>
        </p:spPr>
        <p:txBody>
          <a:bodyPr anchor="t">
            <a:normAutofit fontScale="90000"/>
          </a:bodyPr>
          <a:lstStyle/>
          <a:p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Warum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Kreislaufwirtschaft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Ressourcen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gibt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ewig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es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gibt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immer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mehr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Menschen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d.h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die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Nachfrage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nach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Ressourcen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steigt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Reduzieren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Abhängigkeit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anderen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Ländern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die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Rohstoffe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liefern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Gewinnung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Verwenden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Rohstoffen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steigert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die Co2-Emissionen.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2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e fumo multicolore">
            <a:extLst>
              <a:ext uri="{FF2B5EF4-FFF2-40B4-BE49-F238E27FC236}">
                <a16:creationId xmlns:a16="http://schemas.microsoft.com/office/drawing/2014/main" id="{ABC916A4-A613-60FE-23EA-D5AB7C0D7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08" b="7625"/>
          <a:stretch/>
        </p:blipFill>
        <p:spPr>
          <a:xfrm>
            <a:off x="1" y="152"/>
            <a:ext cx="12192000" cy="6857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28DB2A-2E1C-4133-60A4-70D3DBFC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189" y="1285709"/>
            <a:ext cx="9419303" cy="4861873"/>
          </a:xfrm>
        </p:spPr>
        <p:txBody>
          <a:bodyPr anchor="t">
            <a:normAutofit fontScale="90000"/>
          </a:bodyPr>
          <a:lstStyle/>
          <a:p>
            <a:r>
              <a:rPr lang="it-IT" sz="6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Vorteile</a:t>
            </a:r>
            <a:r>
              <a:rPr lang="it-IT" sz="6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besser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die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Umwelt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intelligente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Rohstoffnutzung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Konkurrenzfähigkeit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Innovation,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Wirtschaftswachstum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und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neue</a:t>
            </a:r>
            <a: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5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Arbeitsplätze</a:t>
            </a:r>
            <a:br>
              <a:rPr lang="it-IT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2754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Grandview Display</vt:lpstr>
      <vt:lpstr>DashVTI</vt:lpstr>
      <vt:lpstr>Kreislaufwirtschaft</vt:lpstr>
      <vt:lpstr>Das Ziel dieses Wirtschaftsmodells ist es,  den Lebenszyklus der  Produkte durch Wiederverwertung und Recycling zu verlängern.</vt:lpstr>
      <vt:lpstr>Das bedeutet, die Abfälle müssen  auf ein Minimum reduziert werden. Solange es möglich ist, müssen Ressourcen und Materialien immer wieder verwendet werden. </vt:lpstr>
      <vt:lpstr>Das traditionelle Modell ist das lineare Wirtschaftsmodell  (auch «Wegwerfwirtschaft» genannt).</vt:lpstr>
      <vt:lpstr>            Warum Kreislaufwirtschaft? - Ressourcen gibt es nicht ewig – es gibt immer mehr Menschen, d.h. die Nachfrage nach Ressourcen steigt - Reduzieren der Abhängigkeit von anderen Ländern, die uns Rohstoffe liefern - Gewinnung und Verwenden von Rohstoffen steigert die Co2-Emissionen.  </vt:lpstr>
      <vt:lpstr>Vorteile:  - besser für die Umwelt - intelligente Rohstoffnutzung - Konkurrenzfähigkeit - Innovation, Wirtschaftswachstum     und neue Arbeitsplätze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Kreislaufwirtschaft</dc:title>
  <dc:creator>ursula Bergmann</dc:creator>
  <cp:lastModifiedBy>ursula Bergmann</cp:lastModifiedBy>
  <cp:revision>1</cp:revision>
  <dcterms:created xsi:type="dcterms:W3CDTF">2022-11-17T10:01:26Z</dcterms:created>
  <dcterms:modified xsi:type="dcterms:W3CDTF">2022-11-20T08:55:25Z</dcterms:modified>
</cp:coreProperties>
</file>