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0" r:id="rId4"/>
    <p:sldId id="261" r:id="rId5"/>
    <p:sldId id="262" r:id="rId6"/>
    <p:sldId id="263" r:id="rId7"/>
    <p:sldId id="264" r:id="rId8"/>
    <p:sldId id="265" r:id="rId9"/>
    <p:sldId id="259" r:id="rId10"/>
    <p:sldId id="258" r:id="rId11"/>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880" autoAdjust="0"/>
    <p:restoredTop sz="94660"/>
  </p:normalViewPr>
  <p:slideViewPr>
    <p:cSldViewPr snapToGrid="0">
      <p:cViewPr varScale="1">
        <p:scale>
          <a:sx n="98" d="100"/>
          <a:sy n="98" d="100"/>
        </p:scale>
        <p:origin x="90" y="23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_rels/data1.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diagrams/_rels/data2.xml.rels><?xml version="1.0" encoding="UTF-8" standalone="yes"?>
<Relationships xmlns="http://schemas.openxmlformats.org/package/2006/relationships"><Relationship Id="rId8" Type="http://schemas.openxmlformats.org/officeDocument/2006/relationships/image" Target="../media/image17.svg"/><Relationship Id="rId3" Type="http://schemas.openxmlformats.org/officeDocument/2006/relationships/image" Target="../media/image12.png"/><Relationship Id="rId7" Type="http://schemas.openxmlformats.org/officeDocument/2006/relationships/image" Target="../media/image16.png"/><Relationship Id="rId2" Type="http://schemas.openxmlformats.org/officeDocument/2006/relationships/image" Target="../media/image11.svg"/><Relationship Id="rId1" Type="http://schemas.openxmlformats.org/officeDocument/2006/relationships/image" Target="../media/image10.png"/><Relationship Id="rId6" Type="http://schemas.openxmlformats.org/officeDocument/2006/relationships/image" Target="../media/image15.svg"/><Relationship Id="rId5" Type="http://schemas.openxmlformats.org/officeDocument/2006/relationships/image" Target="../media/image14.png"/><Relationship Id="rId4" Type="http://schemas.openxmlformats.org/officeDocument/2006/relationships/image" Target="../media/image13.svg"/></Relationships>
</file>

<file path=ppt/diagrams/_rels/data4.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svg"/><Relationship Id="rId1" Type="http://schemas.openxmlformats.org/officeDocument/2006/relationships/image" Target="../media/image20.png"/><Relationship Id="rId4" Type="http://schemas.openxmlformats.org/officeDocument/2006/relationships/image" Target="../media/image23.svg"/></Relationships>
</file>

<file path=ppt/diagrams/_rels/drawing1.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diagrams/_rels/drawing2.xml.rels><?xml version="1.0" encoding="UTF-8" standalone="yes"?>
<Relationships xmlns="http://schemas.openxmlformats.org/package/2006/relationships"><Relationship Id="rId8" Type="http://schemas.openxmlformats.org/officeDocument/2006/relationships/image" Target="../media/image17.svg"/><Relationship Id="rId3" Type="http://schemas.openxmlformats.org/officeDocument/2006/relationships/image" Target="../media/image12.png"/><Relationship Id="rId7" Type="http://schemas.openxmlformats.org/officeDocument/2006/relationships/image" Target="../media/image16.png"/><Relationship Id="rId2" Type="http://schemas.openxmlformats.org/officeDocument/2006/relationships/image" Target="../media/image11.svg"/><Relationship Id="rId1" Type="http://schemas.openxmlformats.org/officeDocument/2006/relationships/image" Target="../media/image10.png"/><Relationship Id="rId6" Type="http://schemas.openxmlformats.org/officeDocument/2006/relationships/image" Target="../media/image15.svg"/><Relationship Id="rId5" Type="http://schemas.openxmlformats.org/officeDocument/2006/relationships/image" Target="../media/image14.png"/><Relationship Id="rId4" Type="http://schemas.openxmlformats.org/officeDocument/2006/relationships/image" Target="../media/image13.svg"/></Relationships>
</file>

<file path=ppt/diagrams/_rels/drawing4.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svg"/><Relationship Id="rId1" Type="http://schemas.openxmlformats.org/officeDocument/2006/relationships/image" Target="../media/image20.png"/><Relationship Id="rId4" Type="http://schemas.openxmlformats.org/officeDocument/2006/relationships/image" Target="../media/image23.svg"/></Relationships>
</file>

<file path=ppt/diagrams/colors1.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18/5/colors/Iconchunking_colored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accent2">
        <a:alpha val="0"/>
      </a:schemeClr>
    </dgm:fillClrLst>
    <dgm:linClrLst meth="repeat">
      <a:schemeClr val="accent2">
        <a:alpha val="0"/>
      </a:schemeClr>
    </dgm:linClrLst>
    <dgm:effectClrLst/>
    <dgm:txLinClrLst/>
    <dgm:txFillClrLst meth="repeat">
      <a:schemeClr val="accent2"/>
      <a:schemeClr val="accent3"/>
      <a:schemeClr val="accent4"/>
      <a:schemeClr val="accent5"/>
      <a:schemeClr val="accent6"/>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C842FAF-CBE2-411E-A17B-9CE5EFB8E5D7}"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7B73E101-6F02-414B-8FEC-1643BBA25574}">
      <dgm:prSet/>
      <dgm:spPr/>
      <dgm:t>
        <a:bodyPr/>
        <a:lstStyle/>
        <a:p>
          <a:r>
            <a:rPr lang="en-US"/>
            <a:t>the presence of an administration, more or less extensive, but articulated as a stable and hierarchical organisation, in charge of the management of public affairs</a:t>
          </a:r>
        </a:p>
      </dgm:t>
    </dgm:pt>
    <dgm:pt modelId="{FA6F98B4-FDD4-44D4-AE05-AE8E09302173}" type="parTrans" cxnId="{AA9BDE5A-D5A6-48DA-B0D1-513A806324B4}">
      <dgm:prSet/>
      <dgm:spPr/>
      <dgm:t>
        <a:bodyPr/>
        <a:lstStyle/>
        <a:p>
          <a:endParaRPr lang="en-US"/>
        </a:p>
      </dgm:t>
    </dgm:pt>
    <dgm:pt modelId="{33ABCE4E-EF63-4B7C-AD64-9A0E65EF07DD}" type="sibTrans" cxnId="{AA9BDE5A-D5A6-48DA-B0D1-513A806324B4}">
      <dgm:prSet/>
      <dgm:spPr/>
      <dgm:t>
        <a:bodyPr/>
        <a:lstStyle/>
        <a:p>
          <a:endParaRPr lang="en-US"/>
        </a:p>
      </dgm:t>
    </dgm:pt>
    <dgm:pt modelId="{E98D71B6-D8A7-4553-8B49-C5B6532F8703}">
      <dgm:prSet/>
      <dgm:spPr/>
      <dgm:t>
        <a:bodyPr/>
        <a:lstStyle/>
        <a:p>
          <a:r>
            <a:rPr lang="en-US"/>
            <a:t>the subjection of this organization and of those who run it to legal rules of operation and relations that impose on them the duty to respect the rights of individuals and social groups</a:t>
          </a:r>
        </a:p>
      </dgm:t>
    </dgm:pt>
    <dgm:pt modelId="{D5589ED5-706B-441B-8562-2BA7770090C4}" type="parTrans" cxnId="{584CC050-DA5B-4874-A21A-951C83DB3F0C}">
      <dgm:prSet/>
      <dgm:spPr/>
      <dgm:t>
        <a:bodyPr/>
        <a:lstStyle/>
        <a:p>
          <a:endParaRPr lang="en-US"/>
        </a:p>
      </dgm:t>
    </dgm:pt>
    <dgm:pt modelId="{36BDA77F-550A-4E09-BD78-C28743A1E55D}" type="sibTrans" cxnId="{584CC050-DA5B-4874-A21A-951C83DB3F0C}">
      <dgm:prSet/>
      <dgm:spPr/>
      <dgm:t>
        <a:bodyPr/>
        <a:lstStyle/>
        <a:p>
          <a:endParaRPr lang="en-US"/>
        </a:p>
      </dgm:t>
    </dgm:pt>
    <dgm:pt modelId="{4BBDD4D1-F3DF-405F-96D8-9A88FD4A5330}">
      <dgm:prSet/>
      <dgm:spPr/>
      <dgm:t>
        <a:bodyPr/>
        <a:lstStyle/>
        <a:p>
          <a:r>
            <a:rPr lang="en-US"/>
            <a:t>a system of guarantees to ensure the primacy of the rules and the respect of those rights</a:t>
          </a:r>
        </a:p>
      </dgm:t>
    </dgm:pt>
    <dgm:pt modelId="{C6353167-C1F3-4B58-8A91-5A5046DD11EE}" type="parTrans" cxnId="{C220BE09-DE4A-415A-8535-F5F3F62EED2A}">
      <dgm:prSet/>
      <dgm:spPr/>
      <dgm:t>
        <a:bodyPr/>
        <a:lstStyle/>
        <a:p>
          <a:endParaRPr lang="en-US"/>
        </a:p>
      </dgm:t>
    </dgm:pt>
    <dgm:pt modelId="{3D03F2E9-9237-4087-AA1F-21C5254F8F7B}" type="sibTrans" cxnId="{C220BE09-DE4A-415A-8535-F5F3F62EED2A}">
      <dgm:prSet/>
      <dgm:spPr/>
      <dgm:t>
        <a:bodyPr/>
        <a:lstStyle/>
        <a:p>
          <a:endParaRPr lang="en-US"/>
        </a:p>
      </dgm:t>
    </dgm:pt>
    <dgm:pt modelId="{A3F80743-2E71-4E31-9DA5-50E685B275B0}">
      <dgm:prSet/>
      <dgm:spPr/>
      <dgm:t>
        <a:bodyPr/>
        <a:lstStyle/>
        <a:p>
          <a:r>
            <a:rPr lang="en-US"/>
            <a:t>At what historical moment is it possible to find all these three elements for the first time?</a:t>
          </a:r>
        </a:p>
      </dgm:t>
    </dgm:pt>
    <dgm:pt modelId="{956AA2BD-58DC-4ACD-8765-FC403075278A}" type="parTrans" cxnId="{D2665D94-45F3-4C47-8B60-8D5C825BABE0}">
      <dgm:prSet/>
      <dgm:spPr/>
      <dgm:t>
        <a:bodyPr/>
        <a:lstStyle/>
        <a:p>
          <a:endParaRPr lang="en-US"/>
        </a:p>
      </dgm:t>
    </dgm:pt>
    <dgm:pt modelId="{8A4D7EF4-0DAD-44BB-AAC4-15A20C0FD5CF}" type="sibTrans" cxnId="{D2665D94-45F3-4C47-8B60-8D5C825BABE0}">
      <dgm:prSet/>
      <dgm:spPr/>
      <dgm:t>
        <a:bodyPr/>
        <a:lstStyle/>
        <a:p>
          <a:endParaRPr lang="en-US"/>
        </a:p>
      </dgm:t>
    </dgm:pt>
    <dgm:pt modelId="{EA41C838-4FD5-488B-8473-9C083BB7C74F}" type="pres">
      <dgm:prSet presAssocID="{FC842FAF-CBE2-411E-A17B-9CE5EFB8E5D7}" presName="root" presStyleCnt="0">
        <dgm:presLayoutVars>
          <dgm:dir/>
          <dgm:resizeHandles val="exact"/>
        </dgm:presLayoutVars>
      </dgm:prSet>
      <dgm:spPr/>
    </dgm:pt>
    <dgm:pt modelId="{3EA439E6-B0C1-44A5-8DFE-A62EA87C959F}" type="pres">
      <dgm:prSet presAssocID="{7B73E101-6F02-414B-8FEC-1643BBA25574}" presName="compNode" presStyleCnt="0"/>
      <dgm:spPr/>
    </dgm:pt>
    <dgm:pt modelId="{95602D83-A0C1-418F-9522-35FD28EA537F}" type="pres">
      <dgm:prSet presAssocID="{7B73E101-6F02-414B-8FEC-1643BBA25574}" presName="bgRect" presStyleLbl="bgShp" presStyleIdx="0" presStyleCnt="4"/>
      <dgm:spPr/>
    </dgm:pt>
    <dgm:pt modelId="{45B71B6C-A6B6-4528-A7F4-7B411C2DA8AE}" type="pres">
      <dgm:prSet presAssocID="{7B73E101-6F02-414B-8FEC-1643BBA25574}"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Jerarquía"/>
        </a:ext>
      </dgm:extLst>
    </dgm:pt>
    <dgm:pt modelId="{6A333D0B-6011-4531-80D0-0A8503C15BAD}" type="pres">
      <dgm:prSet presAssocID="{7B73E101-6F02-414B-8FEC-1643BBA25574}" presName="spaceRect" presStyleCnt="0"/>
      <dgm:spPr/>
    </dgm:pt>
    <dgm:pt modelId="{F2A31749-1544-4A1A-8178-3CF06AA4C27F}" type="pres">
      <dgm:prSet presAssocID="{7B73E101-6F02-414B-8FEC-1643BBA25574}" presName="parTx" presStyleLbl="revTx" presStyleIdx="0" presStyleCnt="4">
        <dgm:presLayoutVars>
          <dgm:chMax val="0"/>
          <dgm:chPref val="0"/>
        </dgm:presLayoutVars>
      </dgm:prSet>
      <dgm:spPr/>
    </dgm:pt>
    <dgm:pt modelId="{6530CD7A-A461-4D93-81D0-5C1B4299CDB5}" type="pres">
      <dgm:prSet presAssocID="{33ABCE4E-EF63-4B7C-AD64-9A0E65EF07DD}" presName="sibTrans" presStyleCnt="0"/>
      <dgm:spPr/>
    </dgm:pt>
    <dgm:pt modelId="{8E9CB0A2-0778-4AE8-841F-3899A32066F0}" type="pres">
      <dgm:prSet presAssocID="{E98D71B6-D8A7-4553-8B49-C5B6532F8703}" presName="compNode" presStyleCnt="0"/>
      <dgm:spPr/>
    </dgm:pt>
    <dgm:pt modelId="{B9BE62EA-5351-4934-9EBE-1DB216B8DD3B}" type="pres">
      <dgm:prSet presAssocID="{E98D71B6-D8A7-4553-8B49-C5B6532F8703}" presName="bgRect" presStyleLbl="bgShp" presStyleIdx="1" presStyleCnt="4"/>
      <dgm:spPr/>
    </dgm:pt>
    <dgm:pt modelId="{749A75A2-F0BE-4523-B07E-22342E97D4EA}" type="pres">
      <dgm:prSet presAssocID="{E98D71B6-D8A7-4553-8B49-C5B6532F8703}"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Juez"/>
        </a:ext>
      </dgm:extLst>
    </dgm:pt>
    <dgm:pt modelId="{FF210CF1-4F31-41E9-94C5-5BBD635B1AA4}" type="pres">
      <dgm:prSet presAssocID="{E98D71B6-D8A7-4553-8B49-C5B6532F8703}" presName="spaceRect" presStyleCnt="0"/>
      <dgm:spPr/>
    </dgm:pt>
    <dgm:pt modelId="{83B8542E-CAC0-4826-838A-462D3AABF80D}" type="pres">
      <dgm:prSet presAssocID="{E98D71B6-D8A7-4553-8B49-C5B6532F8703}" presName="parTx" presStyleLbl="revTx" presStyleIdx="1" presStyleCnt="4">
        <dgm:presLayoutVars>
          <dgm:chMax val="0"/>
          <dgm:chPref val="0"/>
        </dgm:presLayoutVars>
      </dgm:prSet>
      <dgm:spPr/>
    </dgm:pt>
    <dgm:pt modelId="{0B5220C3-B3A0-47F1-8F6B-401F972C58D2}" type="pres">
      <dgm:prSet presAssocID="{36BDA77F-550A-4E09-BD78-C28743A1E55D}" presName="sibTrans" presStyleCnt="0"/>
      <dgm:spPr/>
    </dgm:pt>
    <dgm:pt modelId="{6B36A368-54DB-47CE-AA12-67864A8FB2FE}" type="pres">
      <dgm:prSet presAssocID="{4BBDD4D1-F3DF-405F-96D8-9A88FD4A5330}" presName="compNode" presStyleCnt="0"/>
      <dgm:spPr/>
    </dgm:pt>
    <dgm:pt modelId="{0556B5C3-D48D-48E0-8B52-E738C0506581}" type="pres">
      <dgm:prSet presAssocID="{4BBDD4D1-F3DF-405F-96D8-9A88FD4A5330}" presName="bgRect" presStyleLbl="bgShp" presStyleIdx="2" presStyleCnt="4"/>
      <dgm:spPr/>
    </dgm:pt>
    <dgm:pt modelId="{32634AFF-7215-428D-9197-5FEB9EBE3AD6}" type="pres">
      <dgm:prSet presAssocID="{4BBDD4D1-F3DF-405F-96D8-9A88FD4A5330}"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Martillo de juez"/>
        </a:ext>
      </dgm:extLst>
    </dgm:pt>
    <dgm:pt modelId="{EF1E5488-C78F-4419-A5C7-25BB692F4ED6}" type="pres">
      <dgm:prSet presAssocID="{4BBDD4D1-F3DF-405F-96D8-9A88FD4A5330}" presName="spaceRect" presStyleCnt="0"/>
      <dgm:spPr/>
    </dgm:pt>
    <dgm:pt modelId="{CFF4B51A-B5EE-4433-A224-03D6C9E3A042}" type="pres">
      <dgm:prSet presAssocID="{4BBDD4D1-F3DF-405F-96D8-9A88FD4A5330}" presName="parTx" presStyleLbl="revTx" presStyleIdx="2" presStyleCnt="4">
        <dgm:presLayoutVars>
          <dgm:chMax val="0"/>
          <dgm:chPref val="0"/>
        </dgm:presLayoutVars>
      </dgm:prSet>
      <dgm:spPr/>
    </dgm:pt>
    <dgm:pt modelId="{14A8B796-F0D7-4BE3-A9C2-2D8517316005}" type="pres">
      <dgm:prSet presAssocID="{3D03F2E9-9237-4087-AA1F-21C5254F8F7B}" presName="sibTrans" presStyleCnt="0"/>
      <dgm:spPr/>
    </dgm:pt>
    <dgm:pt modelId="{26FA927F-BCDB-46A9-B605-AE0058DB7F6B}" type="pres">
      <dgm:prSet presAssocID="{A3F80743-2E71-4E31-9DA5-50E685B275B0}" presName="compNode" presStyleCnt="0"/>
      <dgm:spPr/>
    </dgm:pt>
    <dgm:pt modelId="{6D981B92-A359-4960-9227-933BE023E1BC}" type="pres">
      <dgm:prSet presAssocID="{A3F80743-2E71-4E31-9DA5-50E685B275B0}" presName="bgRect" presStyleLbl="bgShp" presStyleIdx="3" presStyleCnt="4"/>
      <dgm:spPr/>
    </dgm:pt>
    <dgm:pt modelId="{95973204-F798-4E08-B570-931B4720B0D0}" type="pres">
      <dgm:prSet presAssocID="{A3F80743-2E71-4E31-9DA5-50E685B275B0}"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Comillas"/>
        </a:ext>
      </dgm:extLst>
    </dgm:pt>
    <dgm:pt modelId="{55FFF22A-B9CC-440F-89D6-03819FD324BA}" type="pres">
      <dgm:prSet presAssocID="{A3F80743-2E71-4E31-9DA5-50E685B275B0}" presName="spaceRect" presStyleCnt="0"/>
      <dgm:spPr/>
    </dgm:pt>
    <dgm:pt modelId="{EE182F92-6EBF-4974-91BC-485D3F182E9A}" type="pres">
      <dgm:prSet presAssocID="{A3F80743-2E71-4E31-9DA5-50E685B275B0}" presName="parTx" presStyleLbl="revTx" presStyleIdx="3" presStyleCnt="4">
        <dgm:presLayoutVars>
          <dgm:chMax val="0"/>
          <dgm:chPref val="0"/>
        </dgm:presLayoutVars>
      </dgm:prSet>
      <dgm:spPr/>
    </dgm:pt>
  </dgm:ptLst>
  <dgm:cxnLst>
    <dgm:cxn modelId="{32A14409-7A2B-4D13-B19D-0A091712FEBF}" type="presOf" srcId="{A3F80743-2E71-4E31-9DA5-50E685B275B0}" destId="{EE182F92-6EBF-4974-91BC-485D3F182E9A}" srcOrd="0" destOrd="0" presId="urn:microsoft.com/office/officeart/2018/2/layout/IconVerticalSolidList"/>
    <dgm:cxn modelId="{C220BE09-DE4A-415A-8535-F5F3F62EED2A}" srcId="{FC842FAF-CBE2-411E-A17B-9CE5EFB8E5D7}" destId="{4BBDD4D1-F3DF-405F-96D8-9A88FD4A5330}" srcOrd="2" destOrd="0" parTransId="{C6353167-C1F3-4B58-8A91-5A5046DD11EE}" sibTransId="{3D03F2E9-9237-4087-AA1F-21C5254F8F7B}"/>
    <dgm:cxn modelId="{40DB375C-DCEA-4815-9A02-CBC4785548C8}" type="presOf" srcId="{7B73E101-6F02-414B-8FEC-1643BBA25574}" destId="{F2A31749-1544-4A1A-8178-3CF06AA4C27F}" srcOrd="0" destOrd="0" presId="urn:microsoft.com/office/officeart/2018/2/layout/IconVerticalSolidList"/>
    <dgm:cxn modelId="{584CC050-DA5B-4874-A21A-951C83DB3F0C}" srcId="{FC842FAF-CBE2-411E-A17B-9CE5EFB8E5D7}" destId="{E98D71B6-D8A7-4553-8B49-C5B6532F8703}" srcOrd="1" destOrd="0" parTransId="{D5589ED5-706B-441B-8562-2BA7770090C4}" sibTransId="{36BDA77F-550A-4E09-BD78-C28743A1E55D}"/>
    <dgm:cxn modelId="{08595953-467E-4DB5-B107-3C518A771335}" type="presOf" srcId="{FC842FAF-CBE2-411E-A17B-9CE5EFB8E5D7}" destId="{EA41C838-4FD5-488B-8473-9C083BB7C74F}" srcOrd="0" destOrd="0" presId="urn:microsoft.com/office/officeart/2018/2/layout/IconVerticalSolidList"/>
    <dgm:cxn modelId="{AA9BDE5A-D5A6-48DA-B0D1-513A806324B4}" srcId="{FC842FAF-CBE2-411E-A17B-9CE5EFB8E5D7}" destId="{7B73E101-6F02-414B-8FEC-1643BBA25574}" srcOrd="0" destOrd="0" parTransId="{FA6F98B4-FDD4-44D4-AE05-AE8E09302173}" sibTransId="{33ABCE4E-EF63-4B7C-AD64-9A0E65EF07DD}"/>
    <dgm:cxn modelId="{D2665D94-45F3-4C47-8B60-8D5C825BABE0}" srcId="{FC842FAF-CBE2-411E-A17B-9CE5EFB8E5D7}" destId="{A3F80743-2E71-4E31-9DA5-50E685B275B0}" srcOrd="3" destOrd="0" parTransId="{956AA2BD-58DC-4ACD-8765-FC403075278A}" sibTransId="{8A4D7EF4-0DAD-44BB-AAC4-15A20C0FD5CF}"/>
    <dgm:cxn modelId="{D26BE999-7F03-4210-B3DE-64B2F330CA77}" type="presOf" srcId="{E98D71B6-D8A7-4553-8B49-C5B6532F8703}" destId="{83B8542E-CAC0-4826-838A-462D3AABF80D}" srcOrd="0" destOrd="0" presId="urn:microsoft.com/office/officeart/2018/2/layout/IconVerticalSolidList"/>
    <dgm:cxn modelId="{DE8920A5-70ED-4663-A19F-A66324025131}" type="presOf" srcId="{4BBDD4D1-F3DF-405F-96D8-9A88FD4A5330}" destId="{CFF4B51A-B5EE-4433-A224-03D6C9E3A042}" srcOrd="0" destOrd="0" presId="urn:microsoft.com/office/officeart/2018/2/layout/IconVerticalSolidList"/>
    <dgm:cxn modelId="{13ABDD4B-DDC5-4A29-AB69-E41C463F4B83}" type="presParOf" srcId="{EA41C838-4FD5-488B-8473-9C083BB7C74F}" destId="{3EA439E6-B0C1-44A5-8DFE-A62EA87C959F}" srcOrd="0" destOrd="0" presId="urn:microsoft.com/office/officeart/2018/2/layout/IconVerticalSolidList"/>
    <dgm:cxn modelId="{6DC2458E-196C-45DD-9E02-F493F1DCBEC5}" type="presParOf" srcId="{3EA439E6-B0C1-44A5-8DFE-A62EA87C959F}" destId="{95602D83-A0C1-418F-9522-35FD28EA537F}" srcOrd="0" destOrd="0" presId="urn:microsoft.com/office/officeart/2018/2/layout/IconVerticalSolidList"/>
    <dgm:cxn modelId="{66806DAD-B44C-4CA9-9FFD-60BFAE1E889F}" type="presParOf" srcId="{3EA439E6-B0C1-44A5-8DFE-A62EA87C959F}" destId="{45B71B6C-A6B6-4528-A7F4-7B411C2DA8AE}" srcOrd="1" destOrd="0" presId="urn:microsoft.com/office/officeart/2018/2/layout/IconVerticalSolidList"/>
    <dgm:cxn modelId="{B9BE33FD-2168-4426-87FF-1777E9ADDA3A}" type="presParOf" srcId="{3EA439E6-B0C1-44A5-8DFE-A62EA87C959F}" destId="{6A333D0B-6011-4531-80D0-0A8503C15BAD}" srcOrd="2" destOrd="0" presId="urn:microsoft.com/office/officeart/2018/2/layout/IconVerticalSolidList"/>
    <dgm:cxn modelId="{13619E91-C22F-4AE4-BCBE-D693680649A7}" type="presParOf" srcId="{3EA439E6-B0C1-44A5-8DFE-A62EA87C959F}" destId="{F2A31749-1544-4A1A-8178-3CF06AA4C27F}" srcOrd="3" destOrd="0" presId="urn:microsoft.com/office/officeart/2018/2/layout/IconVerticalSolidList"/>
    <dgm:cxn modelId="{6EF2EC97-E688-4672-B812-6222B0781246}" type="presParOf" srcId="{EA41C838-4FD5-488B-8473-9C083BB7C74F}" destId="{6530CD7A-A461-4D93-81D0-5C1B4299CDB5}" srcOrd="1" destOrd="0" presId="urn:microsoft.com/office/officeart/2018/2/layout/IconVerticalSolidList"/>
    <dgm:cxn modelId="{66C015CA-EA8D-4F33-BC82-7244D550B852}" type="presParOf" srcId="{EA41C838-4FD5-488B-8473-9C083BB7C74F}" destId="{8E9CB0A2-0778-4AE8-841F-3899A32066F0}" srcOrd="2" destOrd="0" presId="urn:microsoft.com/office/officeart/2018/2/layout/IconVerticalSolidList"/>
    <dgm:cxn modelId="{399032EA-943C-4238-B506-5815A5D0B60B}" type="presParOf" srcId="{8E9CB0A2-0778-4AE8-841F-3899A32066F0}" destId="{B9BE62EA-5351-4934-9EBE-1DB216B8DD3B}" srcOrd="0" destOrd="0" presId="urn:microsoft.com/office/officeart/2018/2/layout/IconVerticalSolidList"/>
    <dgm:cxn modelId="{98614912-ECC7-4BAD-8493-176B277D27EB}" type="presParOf" srcId="{8E9CB0A2-0778-4AE8-841F-3899A32066F0}" destId="{749A75A2-F0BE-4523-B07E-22342E97D4EA}" srcOrd="1" destOrd="0" presId="urn:microsoft.com/office/officeart/2018/2/layout/IconVerticalSolidList"/>
    <dgm:cxn modelId="{CFE3C5D3-098F-4F6F-822C-2FBD64C6315A}" type="presParOf" srcId="{8E9CB0A2-0778-4AE8-841F-3899A32066F0}" destId="{FF210CF1-4F31-41E9-94C5-5BBD635B1AA4}" srcOrd="2" destOrd="0" presId="urn:microsoft.com/office/officeart/2018/2/layout/IconVerticalSolidList"/>
    <dgm:cxn modelId="{931542C5-C0AD-4792-8989-4072D86DAAE6}" type="presParOf" srcId="{8E9CB0A2-0778-4AE8-841F-3899A32066F0}" destId="{83B8542E-CAC0-4826-838A-462D3AABF80D}" srcOrd="3" destOrd="0" presId="urn:microsoft.com/office/officeart/2018/2/layout/IconVerticalSolidList"/>
    <dgm:cxn modelId="{C9BD5DD0-CFA7-45E6-A4A7-6F9D8B99D3BA}" type="presParOf" srcId="{EA41C838-4FD5-488B-8473-9C083BB7C74F}" destId="{0B5220C3-B3A0-47F1-8F6B-401F972C58D2}" srcOrd="3" destOrd="0" presId="urn:microsoft.com/office/officeart/2018/2/layout/IconVerticalSolidList"/>
    <dgm:cxn modelId="{A8AD6DA7-3A72-4368-9082-0DEDB5E57C87}" type="presParOf" srcId="{EA41C838-4FD5-488B-8473-9C083BB7C74F}" destId="{6B36A368-54DB-47CE-AA12-67864A8FB2FE}" srcOrd="4" destOrd="0" presId="urn:microsoft.com/office/officeart/2018/2/layout/IconVerticalSolidList"/>
    <dgm:cxn modelId="{DDB5E75C-ABB9-46C2-A674-915E5BBE702D}" type="presParOf" srcId="{6B36A368-54DB-47CE-AA12-67864A8FB2FE}" destId="{0556B5C3-D48D-48E0-8B52-E738C0506581}" srcOrd="0" destOrd="0" presId="urn:microsoft.com/office/officeart/2018/2/layout/IconVerticalSolidList"/>
    <dgm:cxn modelId="{DDDA74B5-A64D-41EA-B108-CBDDD13173B9}" type="presParOf" srcId="{6B36A368-54DB-47CE-AA12-67864A8FB2FE}" destId="{32634AFF-7215-428D-9197-5FEB9EBE3AD6}" srcOrd="1" destOrd="0" presId="urn:microsoft.com/office/officeart/2018/2/layout/IconVerticalSolidList"/>
    <dgm:cxn modelId="{ACF45099-380A-411A-BDCA-03D4BEECCA0B}" type="presParOf" srcId="{6B36A368-54DB-47CE-AA12-67864A8FB2FE}" destId="{EF1E5488-C78F-4419-A5C7-25BB692F4ED6}" srcOrd="2" destOrd="0" presId="urn:microsoft.com/office/officeart/2018/2/layout/IconVerticalSolidList"/>
    <dgm:cxn modelId="{D81B0F07-3C67-488C-B485-63795924F295}" type="presParOf" srcId="{6B36A368-54DB-47CE-AA12-67864A8FB2FE}" destId="{CFF4B51A-B5EE-4433-A224-03D6C9E3A042}" srcOrd="3" destOrd="0" presId="urn:microsoft.com/office/officeart/2018/2/layout/IconVerticalSolidList"/>
    <dgm:cxn modelId="{45EFC5AC-43F9-4320-9F41-6E9879CCB277}" type="presParOf" srcId="{EA41C838-4FD5-488B-8473-9C083BB7C74F}" destId="{14A8B796-F0D7-4BE3-A9C2-2D8517316005}" srcOrd="5" destOrd="0" presId="urn:microsoft.com/office/officeart/2018/2/layout/IconVerticalSolidList"/>
    <dgm:cxn modelId="{BD7D8A9F-B2F9-4C94-A4AF-9651932B0F74}" type="presParOf" srcId="{EA41C838-4FD5-488B-8473-9C083BB7C74F}" destId="{26FA927F-BCDB-46A9-B605-AE0058DB7F6B}" srcOrd="6" destOrd="0" presId="urn:microsoft.com/office/officeart/2018/2/layout/IconVerticalSolidList"/>
    <dgm:cxn modelId="{C316549E-20B1-42F6-A484-123084B705D6}" type="presParOf" srcId="{26FA927F-BCDB-46A9-B605-AE0058DB7F6B}" destId="{6D981B92-A359-4960-9227-933BE023E1BC}" srcOrd="0" destOrd="0" presId="urn:microsoft.com/office/officeart/2018/2/layout/IconVerticalSolidList"/>
    <dgm:cxn modelId="{F1186295-662C-458D-ABBA-0239A15743BF}" type="presParOf" srcId="{26FA927F-BCDB-46A9-B605-AE0058DB7F6B}" destId="{95973204-F798-4E08-B570-931B4720B0D0}" srcOrd="1" destOrd="0" presId="urn:microsoft.com/office/officeart/2018/2/layout/IconVerticalSolidList"/>
    <dgm:cxn modelId="{B68B5520-EAE8-48A3-A793-91E254A1D19B}" type="presParOf" srcId="{26FA927F-BCDB-46A9-B605-AE0058DB7F6B}" destId="{55FFF22A-B9CC-440F-89D6-03819FD324BA}" srcOrd="2" destOrd="0" presId="urn:microsoft.com/office/officeart/2018/2/layout/IconVerticalSolidList"/>
    <dgm:cxn modelId="{E8706B7C-C808-4CB3-BC81-3B8D73915223}" type="presParOf" srcId="{26FA927F-BCDB-46A9-B605-AE0058DB7F6B}" destId="{EE182F92-6EBF-4974-91BC-485D3F182E9A}"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AAC19A2-B16C-4173-803B-F85B48EB5DFE}" type="doc">
      <dgm:prSet loTypeId="urn:microsoft.com/office/officeart/2018/2/layout/IconCircleList" loCatId="icon" qsTypeId="urn:microsoft.com/office/officeart/2005/8/quickstyle/simple1" qsCatId="simple" csTypeId="urn:microsoft.com/office/officeart/2005/8/colors/accent1_2" csCatId="accent1" phldr="1"/>
      <dgm:spPr/>
      <dgm:t>
        <a:bodyPr/>
        <a:lstStyle/>
        <a:p>
          <a:endParaRPr lang="en-US"/>
        </a:p>
      </dgm:t>
    </dgm:pt>
    <dgm:pt modelId="{3220373A-69D7-4F7A-9EE2-75690FE20032}">
      <dgm:prSet/>
      <dgm:spPr/>
      <dgm:t>
        <a:bodyPr/>
        <a:lstStyle/>
        <a:p>
          <a:pPr>
            <a:lnSpc>
              <a:spcPct val="100000"/>
            </a:lnSpc>
          </a:pPr>
          <a:r>
            <a:rPr lang="en-US"/>
            <a:t>Revolutionaries distrusted the judiciary (a stronghold of the aristocracy) so they interpreted the division of powers not as a system of balances (with reciprocal checks and balances) but as a strict separation of powers.</a:t>
          </a:r>
        </a:p>
      </dgm:t>
    </dgm:pt>
    <dgm:pt modelId="{29049A45-9A80-4972-BF62-404023D4D432}" type="parTrans" cxnId="{814C0C18-058D-485B-8956-F6A3408BB6D5}">
      <dgm:prSet/>
      <dgm:spPr/>
      <dgm:t>
        <a:bodyPr/>
        <a:lstStyle/>
        <a:p>
          <a:endParaRPr lang="en-US"/>
        </a:p>
      </dgm:t>
    </dgm:pt>
    <dgm:pt modelId="{F5125FA4-E995-4EEC-A89C-5E0D937AE730}" type="sibTrans" cxnId="{814C0C18-058D-485B-8956-F6A3408BB6D5}">
      <dgm:prSet/>
      <dgm:spPr/>
      <dgm:t>
        <a:bodyPr/>
        <a:lstStyle/>
        <a:p>
          <a:pPr>
            <a:lnSpc>
              <a:spcPct val="100000"/>
            </a:lnSpc>
          </a:pPr>
          <a:endParaRPr lang="en-US"/>
        </a:p>
      </dgm:t>
    </dgm:pt>
    <dgm:pt modelId="{44612193-FE4E-43E2-B4FD-E2BDD2F261BA}">
      <dgm:prSet/>
      <dgm:spPr/>
      <dgm:t>
        <a:bodyPr/>
        <a:lstStyle/>
        <a:p>
          <a:pPr>
            <a:lnSpc>
              <a:spcPct val="100000"/>
            </a:lnSpc>
          </a:pPr>
          <a:r>
            <a:rPr lang="en-US"/>
            <a:t>Judges were forbidden to interfere in administrative activities and to prosecute or control public officials in the exercise of their functions.</a:t>
          </a:r>
        </a:p>
      </dgm:t>
    </dgm:pt>
    <dgm:pt modelId="{B4E42330-02C1-4566-B408-28F96A269AFF}" type="parTrans" cxnId="{0865BFD4-11FC-4986-B300-ECAEF10DC419}">
      <dgm:prSet/>
      <dgm:spPr/>
      <dgm:t>
        <a:bodyPr/>
        <a:lstStyle/>
        <a:p>
          <a:endParaRPr lang="en-US"/>
        </a:p>
      </dgm:t>
    </dgm:pt>
    <dgm:pt modelId="{5C3E79C4-6C4E-4648-85C2-9895D6C8BD6A}" type="sibTrans" cxnId="{0865BFD4-11FC-4986-B300-ECAEF10DC419}">
      <dgm:prSet/>
      <dgm:spPr/>
      <dgm:t>
        <a:bodyPr/>
        <a:lstStyle/>
        <a:p>
          <a:pPr>
            <a:lnSpc>
              <a:spcPct val="100000"/>
            </a:lnSpc>
          </a:pPr>
          <a:endParaRPr lang="en-US"/>
        </a:p>
      </dgm:t>
    </dgm:pt>
    <dgm:pt modelId="{01E6E668-D4A5-405B-9604-2F38A38A2929}">
      <dgm:prSet/>
      <dgm:spPr/>
      <dgm:t>
        <a:bodyPr/>
        <a:lstStyle/>
        <a:p>
          <a:pPr>
            <a:lnSpc>
              <a:spcPct val="100000"/>
            </a:lnSpc>
          </a:pPr>
          <a:r>
            <a:rPr lang="en-US"/>
            <a:t>For this control </a:t>
          </a:r>
          <a:r>
            <a:rPr lang="en-US">
              <a:sym typeface="Wingdings" panose="05000000000000000000" pitchFamily="2" charset="2"/>
            </a:rPr>
            <a:t></a:t>
          </a:r>
          <a:r>
            <a:rPr lang="en-US"/>
            <a:t> hierarchical recourse </a:t>
          </a:r>
          <a:r>
            <a:rPr lang="en-US">
              <a:sym typeface="Wingdings" panose="05000000000000000000" pitchFamily="2" charset="2"/>
            </a:rPr>
            <a:t></a:t>
          </a:r>
          <a:r>
            <a:rPr lang="en-US"/>
            <a:t> </a:t>
          </a:r>
          <a:r>
            <a:rPr lang="en-US" i="1"/>
            <a:t>Conseil d’État </a:t>
          </a:r>
          <a:r>
            <a:rPr lang="en-US"/>
            <a:t>and other bodies in smaller units of the territory.</a:t>
          </a:r>
        </a:p>
      </dgm:t>
    </dgm:pt>
    <dgm:pt modelId="{DC60BE01-DE25-46B0-A5AC-7F9B47B43ED0}" type="parTrans" cxnId="{D910B0C4-B622-4398-81AE-BD18A85BF035}">
      <dgm:prSet/>
      <dgm:spPr/>
      <dgm:t>
        <a:bodyPr/>
        <a:lstStyle/>
        <a:p>
          <a:endParaRPr lang="en-US"/>
        </a:p>
      </dgm:t>
    </dgm:pt>
    <dgm:pt modelId="{2112C675-6DFC-44F8-A7C2-DC4F642AC93E}" type="sibTrans" cxnId="{D910B0C4-B622-4398-81AE-BD18A85BF035}">
      <dgm:prSet/>
      <dgm:spPr/>
      <dgm:t>
        <a:bodyPr/>
        <a:lstStyle/>
        <a:p>
          <a:pPr>
            <a:lnSpc>
              <a:spcPct val="100000"/>
            </a:lnSpc>
          </a:pPr>
          <a:endParaRPr lang="en-US"/>
        </a:p>
      </dgm:t>
    </dgm:pt>
    <dgm:pt modelId="{34F6876D-30FC-406F-8FF1-8FBA4460D721}">
      <dgm:prSet/>
      <dgm:spPr/>
      <dgm:t>
        <a:bodyPr/>
        <a:lstStyle/>
        <a:p>
          <a:pPr>
            <a:lnSpc>
              <a:spcPct val="100000"/>
            </a:lnSpc>
          </a:pPr>
          <a:r>
            <a:rPr lang="en-US" i="1"/>
            <a:t>To judge the Administration is also to administer</a:t>
          </a:r>
          <a:endParaRPr lang="en-US"/>
        </a:p>
      </dgm:t>
    </dgm:pt>
    <dgm:pt modelId="{AA9A43CE-BB63-41B9-9C3D-64FD1DB96924}" type="parTrans" cxnId="{ED2A449B-3A37-44C8-944F-DF3F5C88CAF9}">
      <dgm:prSet/>
      <dgm:spPr/>
      <dgm:t>
        <a:bodyPr/>
        <a:lstStyle/>
        <a:p>
          <a:endParaRPr lang="en-US"/>
        </a:p>
      </dgm:t>
    </dgm:pt>
    <dgm:pt modelId="{B438F985-EEB3-4FE8-92FA-645E7D8855FB}" type="sibTrans" cxnId="{ED2A449B-3A37-44C8-944F-DF3F5C88CAF9}">
      <dgm:prSet/>
      <dgm:spPr/>
      <dgm:t>
        <a:bodyPr/>
        <a:lstStyle/>
        <a:p>
          <a:endParaRPr lang="en-US"/>
        </a:p>
      </dgm:t>
    </dgm:pt>
    <dgm:pt modelId="{168DC6DA-58DA-4212-B92F-244DF8AEF5B3}" type="pres">
      <dgm:prSet presAssocID="{7AAC19A2-B16C-4173-803B-F85B48EB5DFE}" presName="root" presStyleCnt="0">
        <dgm:presLayoutVars>
          <dgm:dir/>
          <dgm:resizeHandles val="exact"/>
        </dgm:presLayoutVars>
      </dgm:prSet>
      <dgm:spPr/>
    </dgm:pt>
    <dgm:pt modelId="{729A21B1-BC41-4050-B8AE-3E0DEFFB5AC0}" type="pres">
      <dgm:prSet presAssocID="{7AAC19A2-B16C-4173-803B-F85B48EB5DFE}" presName="container" presStyleCnt="0">
        <dgm:presLayoutVars>
          <dgm:dir/>
          <dgm:resizeHandles val="exact"/>
        </dgm:presLayoutVars>
      </dgm:prSet>
      <dgm:spPr/>
    </dgm:pt>
    <dgm:pt modelId="{1528CC0D-8EA5-434E-9978-D4727B12A69F}" type="pres">
      <dgm:prSet presAssocID="{3220373A-69D7-4F7A-9EE2-75690FE20032}" presName="compNode" presStyleCnt="0"/>
      <dgm:spPr/>
    </dgm:pt>
    <dgm:pt modelId="{3A283188-667C-473A-8D16-7F987A237FF2}" type="pres">
      <dgm:prSet presAssocID="{3220373A-69D7-4F7A-9EE2-75690FE20032}" presName="iconBgRect" presStyleLbl="bgShp" presStyleIdx="0" presStyleCnt="4"/>
      <dgm:spPr/>
    </dgm:pt>
    <dgm:pt modelId="{1D9411F6-A283-44AD-9CFC-4E7E9DFE56DA}" type="pres">
      <dgm:prSet presAssocID="{3220373A-69D7-4F7A-9EE2-75690FE20032}"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Castle scene"/>
        </a:ext>
      </dgm:extLst>
    </dgm:pt>
    <dgm:pt modelId="{68F26704-3BF5-4943-9B36-888AF7D11B0A}" type="pres">
      <dgm:prSet presAssocID="{3220373A-69D7-4F7A-9EE2-75690FE20032}" presName="spaceRect" presStyleCnt="0"/>
      <dgm:spPr/>
    </dgm:pt>
    <dgm:pt modelId="{30E60E6D-C2E6-493B-A827-22582836B125}" type="pres">
      <dgm:prSet presAssocID="{3220373A-69D7-4F7A-9EE2-75690FE20032}" presName="textRect" presStyleLbl="revTx" presStyleIdx="0" presStyleCnt="4">
        <dgm:presLayoutVars>
          <dgm:chMax val="1"/>
          <dgm:chPref val="1"/>
        </dgm:presLayoutVars>
      </dgm:prSet>
      <dgm:spPr/>
    </dgm:pt>
    <dgm:pt modelId="{B7C1E2F5-66D3-437A-82F3-AB299BC5946C}" type="pres">
      <dgm:prSet presAssocID="{F5125FA4-E995-4EEC-A89C-5E0D937AE730}" presName="sibTrans" presStyleLbl="sibTrans2D1" presStyleIdx="0" presStyleCnt="0"/>
      <dgm:spPr/>
    </dgm:pt>
    <dgm:pt modelId="{E27C1F95-197E-4537-9D11-50DDA154D702}" type="pres">
      <dgm:prSet presAssocID="{44612193-FE4E-43E2-B4FD-E2BDD2F261BA}" presName="compNode" presStyleCnt="0"/>
      <dgm:spPr/>
    </dgm:pt>
    <dgm:pt modelId="{7044B430-7617-41A9-8E3C-1F58B3942EAA}" type="pres">
      <dgm:prSet presAssocID="{44612193-FE4E-43E2-B4FD-E2BDD2F261BA}" presName="iconBgRect" presStyleLbl="bgShp" presStyleIdx="1" presStyleCnt="4"/>
      <dgm:spPr/>
    </dgm:pt>
    <dgm:pt modelId="{1F2DA2D2-1BAC-4FFF-88D3-532B93823956}" type="pres">
      <dgm:prSet presAssocID="{44612193-FE4E-43E2-B4FD-E2BDD2F261BA}"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Juez"/>
        </a:ext>
      </dgm:extLst>
    </dgm:pt>
    <dgm:pt modelId="{C99C8378-5369-45D9-836E-8278985F8503}" type="pres">
      <dgm:prSet presAssocID="{44612193-FE4E-43E2-B4FD-E2BDD2F261BA}" presName="spaceRect" presStyleCnt="0"/>
      <dgm:spPr/>
    </dgm:pt>
    <dgm:pt modelId="{62277595-AF75-4567-B2F0-D659E26999A6}" type="pres">
      <dgm:prSet presAssocID="{44612193-FE4E-43E2-B4FD-E2BDD2F261BA}" presName="textRect" presStyleLbl="revTx" presStyleIdx="1" presStyleCnt="4">
        <dgm:presLayoutVars>
          <dgm:chMax val="1"/>
          <dgm:chPref val="1"/>
        </dgm:presLayoutVars>
      </dgm:prSet>
      <dgm:spPr/>
    </dgm:pt>
    <dgm:pt modelId="{AD11384C-F071-453A-BBEF-2390222CF07C}" type="pres">
      <dgm:prSet presAssocID="{5C3E79C4-6C4E-4648-85C2-9895D6C8BD6A}" presName="sibTrans" presStyleLbl="sibTrans2D1" presStyleIdx="0" presStyleCnt="0"/>
      <dgm:spPr/>
    </dgm:pt>
    <dgm:pt modelId="{52A39EFA-444F-4BAC-9363-5DD91B20352E}" type="pres">
      <dgm:prSet presAssocID="{01E6E668-D4A5-405B-9604-2F38A38A2929}" presName="compNode" presStyleCnt="0"/>
      <dgm:spPr/>
    </dgm:pt>
    <dgm:pt modelId="{1454F792-417E-4AB9-8700-79B47C339986}" type="pres">
      <dgm:prSet presAssocID="{01E6E668-D4A5-405B-9604-2F38A38A2929}" presName="iconBgRect" presStyleLbl="bgShp" presStyleIdx="2" presStyleCnt="4"/>
      <dgm:spPr/>
    </dgm:pt>
    <dgm:pt modelId="{54767531-4CCA-4632-9241-7A7F01925810}" type="pres">
      <dgm:prSet presAssocID="{01E6E668-D4A5-405B-9604-2F38A38A2929}"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Branching Diagram"/>
        </a:ext>
      </dgm:extLst>
    </dgm:pt>
    <dgm:pt modelId="{A0122AB3-465F-405F-BAB7-D0CFAB2957C3}" type="pres">
      <dgm:prSet presAssocID="{01E6E668-D4A5-405B-9604-2F38A38A2929}" presName="spaceRect" presStyleCnt="0"/>
      <dgm:spPr/>
    </dgm:pt>
    <dgm:pt modelId="{3464AB0F-DC34-47B4-B2CE-352E0BE2F6E2}" type="pres">
      <dgm:prSet presAssocID="{01E6E668-D4A5-405B-9604-2F38A38A2929}" presName="textRect" presStyleLbl="revTx" presStyleIdx="2" presStyleCnt="4">
        <dgm:presLayoutVars>
          <dgm:chMax val="1"/>
          <dgm:chPref val="1"/>
        </dgm:presLayoutVars>
      </dgm:prSet>
      <dgm:spPr/>
    </dgm:pt>
    <dgm:pt modelId="{21107DE1-A5D4-442C-A3F9-F94AB8F0DA99}" type="pres">
      <dgm:prSet presAssocID="{2112C675-6DFC-44F8-A7C2-DC4F642AC93E}" presName="sibTrans" presStyleLbl="sibTrans2D1" presStyleIdx="0" presStyleCnt="0"/>
      <dgm:spPr/>
    </dgm:pt>
    <dgm:pt modelId="{B2BDF514-079B-4F24-BC38-4417488D86C7}" type="pres">
      <dgm:prSet presAssocID="{34F6876D-30FC-406F-8FF1-8FBA4460D721}" presName="compNode" presStyleCnt="0"/>
      <dgm:spPr/>
    </dgm:pt>
    <dgm:pt modelId="{94C62A7B-A7E0-4B8B-9C38-DFDE7333B3F1}" type="pres">
      <dgm:prSet presAssocID="{34F6876D-30FC-406F-8FF1-8FBA4460D721}" presName="iconBgRect" presStyleLbl="bgShp" presStyleIdx="3" presStyleCnt="4"/>
      <dgm:spPr/>
    </dgm:pt>
    <dgm:pt modelId="{8476A819-3278-4095-A779-AC414C2F2992}" type="pres">
      <dgm:prSet presAssocID="{34F6876D-30FC-406F-8FF1-8FBA4460D721}"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dgm:spPr>
      <dgm:extLst>
        <a:ext uri="{E40237B7-FDA0-4F09-8148-C483321AD2D9}">
          <dgm14:cNvPr xmlns:dgm14="http://schemas.microsoft.com/office/drawing/2010/diagram" id="0" name="" descr="Martillo de juez"/>
        </a:ext>
      </dgm:extLst>
    </dgm:pt>
    <dgm:pt modelId="{B8663419-6F14-4CB8-AA41-BC01A0319A8D}" type="pres">
      <dgm:prSet presAssocID="{34F6876D-30FC-406F-8FF1-8FBA4460D721}" presName="spaceRect" presStyleCnt="0"/>
      <dgm:spPr/>
    </dgm:pt>
    <dgm:pt modelId="{22502CE0-590D-4FD2-BF30-03B104DB7492}" type="pres">
      <dgm:prSet presAssocID="{34F6876D-30FC-406F-8FF1-8FBA4460D721}" presName="textRect" presStyleLbl="revTx" presStyleIdx="3" presStyleCnt="4">
        <dgm:presLayoutVars>
          <dgm:chMax val="1"/>
          <dgm:chPref val="1"/>
        </dgm:presLayoutVars>
      </dgm:prSet>
      <dgm:spPr/>
    </dgm:pt>
  </dgm:ptLst>
  <dgm:cxnLst>
    <dgm:cxn modelId="{C8CED10D-21CC-4091-B906-F697A12C75DC}" type="presOf" srcId="{34F6876D-30FC-406F-8FF1-8FBA4460D721}" destId="{22502CE0-590D-4FD2-BF30-03B104DB7492}" srcOrd="0" destOrd="0" presId="urn:microsoft.com/office/officeart/2018/2/layout/IconCircleList"/>
    <dgm:cxn modelId="{9EA17612-6A37-4352-9F60-E6B2E2F821CA}" type="presOf" srcId="{7AAC19A2-B16C-4173-803B-F85B48EB5DFE}" destId="{168DC6DA-58DA-4212-B92F-244DF8AEF5B3}" srcOrd="0" destOrd="0" presId="urn:microsoft.com/office/officeart/2018/2/layout/IconCircleList"/>
    <dgm:cxn modelId="{814C0C18-058D-485B-8956-F6A3408BB6D5}" srcId="{7AAC19A2-B16C-4173-803B-F85B48EB5DFE}" destId="{3220373A-69D7-4F7A-9EE2-75690FE20032}" srcOrd="0" destOrd="0" parTransId="{29049A45-9A80-4972-BF62-404023D4D432}" sibTransId="{F5125FA4-E995-4EEC-A89C-5E0D937AE730}"/>
    <dgm:cxn modelId="{CEB1EA35-7A37-4814-BA99-D5729A367359}" type="presOf" srcId="{F5125FA4-E995-4EEC-A89C-5E0D937AE730}" destId="{B7C1E2F5-66D3-437A-82F3-AB299BC5946C}" srcOrd="0" destOrd="0" presId="urn:microsoft.com/office/officeart/2018/2/layout/IconCircleList"/>
    <dgm:cxn modelId="{782AA791-1B83-4020-8339-57902519DDA8}" type="presOf" srcId="{44612193-FE4E-43E2-B4FD-E2BDD2F261BA}" destId="{62277595-AF75-4567-B2F0-D659E26999A6}" srcOrd="0" destOrd="0" presId="urn:microsoft.com/office/officeart/2018/2/layout/IconCircleList"/>
    <dgm:cxn modelId="{ED2A449B-3A37-44C8-944F-DF3F5C88CAF9}" srcId="{7AAC19A2-B16C-4173-803B-F85B48EB5DFE}" destId="{34F6876D-30FC-406F-8FF1-8FBA4460D721}" srcOrd="3" destOrd="0" parTransId="{AA9A43CE-BB63-41B9-9C3D-64FD1DB96924}" sibTransId="{B438F985-EEB3-4FE8-92FA-645E7D8855FB}"/>
    <dgm:cxn modelId="{8D39E4C1-D949-4E2D-8EFC-6EDC3ABCBAF1}" type="presOf" srcId="{01E6E668-D4A5-405B-9604-2F38A38A2929}" destId="{3464AB0F-DC34-47B4-B2CE-352E0BE2F6E2}" srcOrd="0" destOrd="0" presId="urn:microsoft.com/office/officeart/2018/2/layout/IconCircleList"/>
    <dgm:cxn modelId="{87CDEDC3-B941-49FB-8914-2FDFAAD76465}" type="presOf" srcId="{5C3E79C4-6C4E-4648-85C2-9895D6C8BD6A}" destId="{AD11384C-F071-453A-BBEF-2390222CF07C}" srcOrd="0" destOrd="0" presId="urn:microsoft.com/office/officeart/2018/2/layout/IconCircleList"/>
    <dgm:cxn modelId="{D910B0C4-B622-4398-81AE-BD18A85BF035}" srcId="{7AAC19A2-B16C-4173-803B-F85B48EB5DFE}" destId="{01E6E668-D4A5-405B-9604-2F38A38A2929}" srcOrd="2" destOrd="0" parTransId="{DC60BE01-DE25-46B0-A5AC-7F9B47B43ED0}" sibTransId="{2112C675-6DFC-44F8-A7C2-DC4F642AC93E}"/>
    <dgm:cxn modelId="{21F29AD2-3B7A-4D61-849E-7242BD008663}" type="presOf" srcId="{2112C675-6DFC-44F8-A7C2-DC4F642AC93E}" destId="{21107DE1-A5D4-442C-A3F9-F94AB8F0DA99}" srcOrd="0" destOrd="0" presId="urn:microsoft.com/office/officeart/2018/2/layout/IconCircleList"/>
    <dgm:cxn modelId="{0865BFD4-11FC-4986-B300-ECAEF10DC419}" srcId="{7AAC19A2-B16C-4173-803B-F85B48EB5DFE}" destId="{44612193-FE4E-43E2-B4FD-E2BDD2F261BA}" srcOrd="1" destOrd="0" parTransId="{B4E42330-02C1-4566-B408-28F96A269AFF}" sibTransId="{5C3E79C4-6C4E-4648-85C2-9895D6C8BD6A}"/>
    <dgm:cxn modelId="{822357E2-1D9C-4365-AFBB-DDC84DB611AA}" type="presOf" srcId="{3220373A-69D7-4F7A-9EE2-75690FE20032}" destId="{30E60E6D-C2E6-493B-A827-22582836B125}" srcOrd="0" destOrd="0" presId="urn:microsoft.com/office/officeart/2018/2/layout/IconCircleList"/>
    <dgm:cxn modelId="{5E7906E0-9C0A-4714-82B3-A39E8E702A02}" type="presParOf" srcId="{168DC6DA-58DA-4212-B92F-244DF8AEF5B3}" destId="{729A21B1-BC41-4050-B8AE-3E0DEFFB5AC0}" srcOrd="0" destOrd="0" presId="urn:microsoft.com/office/officeart/2018/2/layout/IconCircleList"/>
    <dgm:cxn modelId="{1D44BADD-A73D-44FC-B20D-DC7C55F0240C}" type="presParOf" srcId="{729A21B1-BC41-4050-B8AE-3E0DEFFB5AC0}" destId="{1528CC0D-8EA5-434E-9978-D4727B12A69F}" srcOrd="0" destOrd="0" presId="urn:microsoft.com/office/officeart/2018/2/layout/IconCircleList"/>
    <dgm:cxn modelId="{715FDB66-9608-4DF6-8224-8FA159F49B0F}" type="presParOf" srcId="{1528CC0D-8EA5-434E-9978-D4727B12A69F}" destId="{3A283188-667C-473A-8D16-7F987A237FF2}" srcOrd="0" destOrd="0" presId="urn:microsoft.com/office/officeart/2018/2/layout/IconCircleList"/>
    <dgm:cxn modelId="{F5F81A6D-FC3C-4C1F-9FE2-B270E555044A}" type="presParOf" srcId="{1528CC0D-8EA5-434E-9978-D4727B12A69F}" destId="{1D9411F6-A283-44AD-9CFC-4E7E9DFE56DA}" srcOrd="1" destOrd="0" presId="urn:microsoft.com/office/officeart/2018/2/layout/IconCircleList"/>
    <dgm:cxn modelId="{138ADA39-7A2F-4112-90BC-C0D476005904}" type="presParOf" srcId="{1528CC0D-8EA5-434E-9978-D4727B12A69F}" destId="{68F26704-3BF5-4943-9B36-888AF7D11B0A}" srcOrd="2" destOrd="0" presId="urn:microsoft.com/office/officeart/2018/2/layout/IconCircleList"/>
    <dgm:cxn modelId="{D85FED68-E67B-4094-B92C-552D81502EFE}" type="presParOf" srcId="{1528CC0D-8EA5-434E-9978-D4727B12A69F}" destId="{30E60E6D-C2E6-493B-A827-22582836B125}" srcOrd="3" destOrd="0" presId="urn:microsoft.com/office/officeart/2018/2/layout/IconCircleList"/>
    <dgm:cxn modelId="{075CC1E9-B0FF-454E-B573-28BCB88718D0}" type="presParOf" srcId="{729A21B1-BC41-4050-B8AE-3E0DEFFB5AC0}" destId="{B7C1E2F5-66D3-437A-82F3-AB299BC5946C}" srcOrd="1" destOrd="0" presId="urn:microsoft.com/office/officeart/2018/2/layout/IconCircleList"/>
    <dgm:cxn modelId="{9ACB5B06-8541-48AF-89D4-CACAB3341683}" type="presParOf" srcId="{729A21B1-BC41-4050-B8AE-3E0DEFFB5AC0}" destId="{E27C1F95-197E-4537-9D11-50DDA154D702}" srcOrd="2" destOrd="0" presId="urn:microsoft.com/office/officeart/2018/2/layout/IconCircleList"/>
    <dgm:cxn modelId="{DA11A027-2070-4483-B8BA-6072CD77698B}" type="presParOf" srcId="{E27C1F95-197E-4537-9D11-50DDA154D702}" destId="{7044B430-7617-41A9-8E3C-1F58B3942EAA}" srcOrd="0" destOrd="0" presId="urn:microsoft.com/office/officeart/2018/2/layout/IconCircleList"/>
    <dgm:cxn modelId="{5506B0F8-583C-4DC4-BF59-4E7D965D43D2}" type="presParOf" srcId="{E27C1F95-197E-4537-9D11-50DDA154D702}" destId="{1F2DA2D2-1BAC-4FFF-88D3-532B93823956}" srcOrd="1" destOrd="0" presId="urn:microsoft.com/office/officeart/2018/2/layout/IconCircleList"/>
    <dgm:cxn modelId="{AA234126-315D-47A3-A826-4F50E3365019}" type="presParOf" srcId="{E27C1F95-197E-4537-9D11-50DDA154D702}" destId="{C99C8378-5369-45D9-836E-8278985F8503}" srcOrd="2" destOrd="0" presId="urn:microsoft.com/office/officeart/2018/2/layout/IconCircleList"/>
    <dgm:cxn modelId="{225F352D-28F1-4588-828A-87069CDD16B8}" type="presParOf" srcId="{E27C1F95-197E-4537-9D11-50DDA154D702}" destId="{62277595-AF75-4567-B2F0-D659E26999A6}" srcOrd="3" destOrd="0" presId="urn:microsoft.com/office/officeart/2018/2/layout/IconCircleList"/>
    <dgm:cxn modelId="{BC923B60-889D-44C1-991C-7DA55E67D61B}" type="presParOf" srcId="{729A21B1-BC41-4050-B8AE-3E0DEFFB5AC0}" destId="{AD11384C-F071-453A-BBEF-2390222CF07C}" srcOrd="3" destOrd="0" presId="urn:microsoft.com/office/officeart/2018/2/layout/IconCircleList"/>
    <dgm:cxn modelId="{6E06F5E2-241A-4917-9101-7CBB17473491}" type="presParOf" srcId="{729A21B1-BC41-4050-B8AE-3E0DEFFB5AC0}" destId="{52A39EFA-444F-4BAC-9363-5DD91B20352E}" srcOrd="4" destOrd="0" presId="urn:microsoft.com/office/officeart/2018/2/layout/IconCircleList"/>
    <dgm:cxn modelId="{A177B552-8749-41C2-9009-E5BFFE97A8F5}" type="presParOf" srcId="{52A39EFA-444F-4BAC-9363-5DD91B20352E}" destId="{1454F792-417E-4AB9-8700-79B47C339986}" srcOrd="0" destOrd="0" presId="urn:microsoft.com/office/officeart/2018/2/layout/IconCircleList"/>
    <dgm:cxn modelId="{CB0F199D-42A6-4F72-9204-E569BBC18532}" type="presParOf" srcId="{52A39EFA-444F-4BAC-9363-5DD91B20352E}" destId="{54767531-4CCA-4632-9241-7A7F01925810}" srcOrd="1" destOrd="0" presId="urn:microsoft.com/office/officeart/2018/2/layout/IconCircleList"/>
    <dgm:cxn modelId="{97771071-18C0-480B-9DF0-A57CE85DA93E}" type="presParOf" srcId="{52A39EFA-444F-4BAC-9363-5DD91B20352E}" destId="{A0122AB3-465F-405F-BAB7-D0CFAB2957C3}" srcOrd="2" destOrd="0" presId="urn:microsoft.com/office/officeart/2018/2/layout/IconCircleList"/>
    <dgm:cxn modelId="{098628FA-C4B7-4CBD-85B4-BA308B3515A9}" type="presParOf" srcId="{52A39EFA-444F-4BAC-9363-5DD91B20352E}" destId="{3464AB0F-DC34-47B4-B2CE-352E0BE2F6E2}" srcOrd="3" destOrd="0" presId="urn:microsoft.com/office/officeart/2018/2/layout/IconCircleList"/>
    <dgm:cxn modelId="{D6649D9C-7CE6-4F5D-B993-63251B2609B7}" type="presParOf" srcId="{729A21B1-BC41-4050-B8AE-3E0DEFFB5AC0}" destId="{21107DE1-A5D4-442C-A3F9-F94AB8F0DA99}" srcOrd="5" destOrd="0" presId="urn:microsoft.com/office/officeart/2018/2/layout/IconCircleList"/>
    <dgm:cxn modelId="{E0C47679-E423-4088-A110-BF97BDF92CE9}" type="presParOf" srcId="{729A21B1-BC41-4050-B8AE-3E0DEFFB5AC0}" destId="{B2BDF514-079B-4F24-BC38-4417488D86C7}" srcOrd="6" destOrd="0" presId="urn:microsoft.com/office/officeart/2018/2/layout/IconCircleList"/>
    <dgm:cxn modelId="{FD3D7F82-21B4-4230-B582-82933B5BCAFF}" type="presParOf" srcId="{B2BDF514-079B-4F24-BC38-4417488D86C7}" destId="{94C62A7B-A7E0-4B8B-9C38-DFDE7333B3F1}" srcOrd="0" destOrd="0" presId="urn:microsoft.com/office/officeart/2018/2/layout/IconCircleList"/>
    <dgm:cxn modelId="{3B752764-669E-4779-9344-572A29954F9A}" type="presParOf" srcId="{B2BDF514-079B-4F24-BC38-4417488D86C7}" destId="{8476A819-3278-4095-A779-AC414C2F2992}" srcOrd="1" destOrd="0" presId="urn:microsoft.com/office/officeart/2018/2/layout/IconCircleList"/>
    <dgm:cxn modelId="{4754FB45-35B5-41E4-A870-D7F72E7365E6}" type="presParOf" srcId="{B2BDF514-079B-4F24-BC38-4417488D86C7}" destId="{B8663419-6F14-4CB8-AA41-BC01A0319A8D}" srcOrd="2" destOrd="0" presId="urn:microsoft.com/office/officeart/2018/2/layout/IconCircleList"/>
    <dgm:cxn modelId="{91F823DC-BC2F-482E-8B45-AC030062A786}" type="presParOf" srcId="{B2BDF514-079B-4F24-BC38-4417488D86C7}" destId="{22502CE0-590D-4FD2-BF30-03B104DB7492}" srcOrd="3" destOrd="0" presId="urn:microsoft.com/office/officeart/2018/2/layout/IconCircle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3569357-DE89-4048-885D-00DC717BC9FF}" type="doc">
      <dgm:prSet loTypeId="urn:microsoft.com/office/officeart/2005/8/layout/default" loCatId="list" qsTypeId="urn:microsoft.com/office/officeart/2005/8/quickstyle/simple1" qsCatId="simple" csTypeId="urn:microsoft.com/office/officeart/2005/8/colors/colorful1" csCatId="colorful"/>
      <dgm:spPr/>
      <dgm:t>
        <a:bodyPr/>
        <a:lstStyle/>
        <a:p>
          <a:endParaRPr lang="en-US"/>
        </a:p>
      </dgm:t>
    </dgm:pt>
    <dgm:pt modelId="{FBBC3BE5-1BC9-40A2-A961-2EFC90AC2B3F}">
      <dgm:prSet/>
      <dgm:spPr/>
      <dgm:t>
        <a:bodyPr/>
        <a:lstStyle/>
        <a:p>
          <a:r>
            <a:rPr lang="en-US"/>
            <a:t>Today, it can be said that administrative law exists all over the world.</a:t>
          </a:r>
        </a:p>
      </dgm:t>
    </dgm:pt>
    <dgm:pt modelId="{3034BF74-6B95-4120-834A-EE1CCCC36793}" type="parTrans" cxnId="{84A057E8-1BE5-495D-925F-231FE213D204}">
      <dgm:prSet/>
      <dgm:spPr/>
      <dgm:t>
        <a:bodyPr/>
        <a:lstStyle/>
        <a:p>
          <a:endParaRPr lang="en-US"/>
        </a:p>
      </dgm:t>
    </dgm:pt>
    <dgm:pt modelId="{16B682A7-B146-4879-BA5B-3DA9A32AF677}" type="sibTrans" cxnId="{84A057E8-1BE5-495D-925F-231FE213D204}">
      <dgm:prSet/>
      <dgm:spPr/>
      <dgm:t>
        <a:bodyPr/>
        <a:lstStyle/>
        <a:p>
          <a:endParaRPr lang="en-US"/>
        </a:p>
      </dgm:t>
    </dgm:pt>
    <dgm:pt modelId="{E1CF6919-1620-4119-8353-7C1A15B20971}">
      <dgm:prSet/>
      <dgm:spPr/>
      <dgm:t>
        <a:bodyPr/>
        <a:lstStyle/>
        <a:p>
          <a:r>
            <a:rPr lang="en-US"/>
            <a:t>But it’s never exactly the same regarding:</a:t>
          </a:r>
        </a:p>
      </dgm:t>
    </dgm:pt>
    <dgm:pt modelId="{3F42F45C-8427-4110-813F-594DF58CBAB6}" type="parTrans" cxnId="{231C78D5-CD46-42AC-ADD5-69107A6A09FB}">
      <dgm:prSet/>
      <dgm:spPr/>
      <dgm:t>
        <a:bodyPr/>
        <a:lstStyle/>
        <a:p>
          <a:endParaRPr lang="en-US"/>
        </a:p>
      </dgm:t>
    </dgm:pt>
    <dgm:pt modelId="{3BB3146D-8547-4BCE-B6B6-1E6A871AABA2}" type="sibTrans" cxnId="{231C78D5-CD46-42AC-ADD5-69107A6A09FB}">
      <dgm:prSet/>
      <dgm:spPr/>
      <dgm:t>
        <a:bodyPr/>
        <a:lstStyle/>
        <a:p>
          <a:endParaRPr lang="en-US"/>
        </a:p>
      </dgm:t>
    </dgm:pt>
    <dgm:pt modelId="{2029A75C-E5C9-4765-AAE8-2D609185AF1D}">
      <dgm:prSet/>
      <dgm:spPr/>
      <dgm:t>
        <a:bodyPr/>
        <a:lstStyle/>
        <a:p>
          <a:r>
            <a:rPr lang="en-US"/>
            <a:t>Relationship to the Constitution</a:t>
          </a:r>
        </a:p>
      </dgm:t>
    </dgm:pt>
    <dgm:pt modelId="{2A13C6E1-1374-401F-A6AE-BCCD3FF573B5}" type="parTrans" cxnId="{2E01ECB3-B86D-4116-A596-435C7FF6FB29}">
      <dgm:prSet/>
      <dgm:spPr/>
      <dgm:t>
        <a:bodyPr/>
        <a:lstStyle/>
        <a:p>
          <a:endParaRPr lang="en-US"/>
        </a:p>
      </dgm:t>
    </dgm:pt>
    <dgm:pt modelId="{3971BE6D-F043-46CD-B7BA-E14B23499AE3}" type="sibTrans" cxnId="{2E01ECB3-B86D-4116-A596-435C7FF6FB29}">
      <dgm:prSet/>
      <dgm:spPr/>
      <dgm:t>
        <a:bodyPr/>
        <a:lstStyle/>
        <a:p>
          <a:endParaRPr lang="en-US"/>
        </a:p>
      </dgm:t>
    </dgm:pt>
    <dgm:pt modelId="{6E815170-A4C3-4C28-AEFD-9BB0792C4E88}">
      <dgm:prSet/>
      <dgm:spPr/>
      <dgm:t>
        <a:bodyPr/>
        <a:lstStyle/>
        <a:p>
          <a:r>
            <a:rPr lang="en-US"/>
            <a:t>Greater or lesser application of Common law</a:t>
          </a:r>
        </a:p>
      </dgm:t>
    </dgm:pt>
    <dgm:pt modelId="{974B911F-FAE7-4DF0-A489-2F72AD7BB845}" type="parTrans" cxnId="{D3277E8B-B671-4DEF-8786-18311437B38D}">
      <dgm:prSet/>
      <dgm:spPr/>
      <dgm:t>
        <a:bodyPr/>
        <a:lstStyle/>
        <a:p>
          <a:endParaRPr lang="en-US"/>
        </a:p>
      </dgm:t>
    </dgm:pt>
    <dgm:pt modelId="{AC78E971-5F2C-483F-BA76-3CA01AA9CA99}" type="sibTrans" cxnId="{D3277E8B-B671-4DEF-8786-18311437B38D}">
      <dgm:prSet/>
      <dgm:spPr/>
      <dgm:t>
        <a:bodyPr/>
        <a:lstStyle/>
        <a:p>
          <a:endParaRPr lang="en-US"/>
        </a:p>
      </dgm:t>
    </dgm:pt>
    <dgm:pt modelId="{394AD813-3F53-4635-A344-72B84EB59E79}">
      <dgm:prSet/>
      <dgm:spPr/>
      <dgm:t>
        <a:bodyPr/>
        <a:lstStyle/>
        <a:p>
          <a:r>
            <a:rPr lang="en-US"/>
            <a:t>Centralized or decentralized structure of the administration</a:t>
          </a:r>
        </a:p>
      </dgm:t>
    </dgm:pt>
    <dgm:pt modelId="{2751C6F4-7B1D-4306-A65C-50AF03A91954}" type="parTrans" cxnId="{7A4585AC-E863-4D8E-A8C0-5143B46020E7}">
      <dgm:prSet/>
      <dgm:spPr/>
      <dgm:t>
        <a:bodyPr/>
        <a:lstStyle/>
        <a:p>
          <a:endParaRPr lang="en-US"/>
        </a:p>
      </dgm:t>
    </dgm:pt>
    <dgm:pt modelId="{988A7FF2-6F53-44AC-8633-51ECDA3D5E5E}" type="sibTrans" cxnId="{7A4585AC-E863-4D8E-A8C0-5143B46020E7}">
      <dgm:prSet/>
      <dgm:spPr/>
      <dgm:t>
        <a:bodyPr/>
        <a:lstStyle/>
        <a:p>
          <a:endParaRPr lang="en-US"/>
        </a:p>
      </dgm:t>
    </dgm:pt>
    <dgm:pt modelId="{9D55A93B-91E4-4053-83ED-2F73F4F51F04}">
      <dgm:prSet/>
      <dgm:spPr/>
      <dgm:t>
        <a:bodyPr/>
        <a:lstStyle/>
        <a:p>
          <a:r>
            <a:rPr lang="en-US"/>
            <a:t>Identity of the Administration vis-à-vis the Government</a:t>
          </a:r>
        </a:p>
      </dgm:t>
    </dgm:pt>
    <dgm:pt modelId="{92FB82A3-03A7-4B62-93B6-3E5B0DE4E9F2}" type="parTrans" cxnId="{4F094913-5301-42C6-9137-ECEBB5D38C1D}">
      <dgm:prSet/>
      <dgm:spPr/>
      <dgm:t>
        <a:bodyPr/>
        <a:lstStyle/>
        <a:p>
          <a:endParaRPr lang="en-US"/>
        </a:p>
      </dgm:t>
    </dgm:pt>
    <dgm:pt modelId="{476A0D33-C373-41C1-82F1-0EEDE13744F6}" type="sibTrans" cxnId="{4F094913-5301-42C6-9137-ECEBB5D38C1D}">
      <dgm:prSet/>
      <dgm:spPr/>
      <dgm:t>
        <a:bodyPr/>
        <a:lstStyle/>
        <a:p>
          <a:endParaRPr lang="en-US"/>
        </a:p>
      </dgm:t>
    </dgm:pt>
    <dgm:pt modelId="{55B8C06B-B039-4E3F-9ABB-B654247CE760}">
      <dgm:prSet/>
      <dgm:spPr/>
      <dgm:t>
        <a:bodyPr/>
        <a:lstStyle/>
        <a:p>
          <a:r>
            <a:rPr lang="en-US"/>
            <a:t>Prerogatives or privileges</a:t>
          </a:r>
        </a:p>
      </dgm:t>
    </dgm:pt>
    <dgm:pt modelId="{FD357325-54F6-4158-88BA-EB69DE24A098}" type="parTrans" cxnId="{3F982F35-D478-486A-9549-F7D691916A31}">
      <dgm:prSet/>
      <dgm:spPr/>
      <dgm:t>
        <a:bodyPr/>
        <a:lstStyle/>
        <a:p>
          <a:endParaRPr lang="en-US"/>
        </a:p>
      </dgm:t>
    </dgm:pt>
    <dgm:pt modelId="{00800B3D-4B8D-4318-B128-04ADDFF2B2AA}" type="sibTrans" cxnId="{3F982F35-D478-486A-9549-F7D691916A31}">
      <dgm:prSet/>
      <dgm:spPr/>
      <dgm:t>
        <a:bodyPr/>
        <a:lstStyle/>
        <a:p>
          <a:endParaRPr lang="en-US"/>
        </a:p>
      </dgm:t>
    </dgm:pt>
    <dgm:pt modelId="{883BD9D7-FF71-4A8E-A25B-8989DF2EFDAD}">
      <dgm:prSet/>
      <dgm:spPr/>
      <dgm:t>
        <a:bodyPr/>
        <a:lstStyle/>
        <a:p>
          <a:r>
            <a:rPr lang="en-US"/>
            <a:t>Sources </a:t>
          </a:r>
        </a:p>
      </dgm:t>
    </dgm:pt>
    <dgm:pt modelId="{8F6F1216-91BC-4893-8736-D926BFED9D2E}" type="parTrans" cxnId="{E46F52F7-CAF7-4E74-9915-126ADAF9A3BC}">
      <dgm:prSet/>
      <dgm:spPr/>
      <dgm:t>
        <a:bodyPr/>
        <a:lstStyle/>
        <a:p>
          <a:endParaRPr lang="en-US"/>
        </a:p>
      </dgm:t>
    </dgm:pt>
    <dgm:pt modelId="{A6A24281-3E2C-45C8-99B8-EFEE0151D49E}" type="sibTrans" cxnId="{E46F52F7-CAF7-4E74-9915-126ADAF9A3BC}">
      <dgm:prSet/>
      <dgm:spPr/>
      <dgm:t>
        <a:bodyPr/>
        <a:lstStyle/>
        <a:p>
          <a:endParaRPr lang="en-US"/>
        </a:p>
      </dgm:t>
    </dgm:pt>
    <dgm:pt modelId="{92A3760D-290D-4E8E-9FD0-0200AF3CB3BA}">
      <dgm:prSet/>
      <dgm:spPr/>
      <dgm:t>
        <a:bodyPr/>
        <a:lstStyle/>
        <a:p>
          <a:r>
            <a:rPr lang="en-US"/>
            <a:t>Relationship with employees</a:t>
          </a:r>
        </a:p>
      </dgm:t>
    </dgm:pt>
    <dgm:pt modelId="{B195036C-9EBD-465C-8F75-2C6097D9D3A2}" type="parTrans" cxnId="{5FFC4112-670E-4B32-BBF8-712C7149A7AA}">
      <dgm:prSet/>
      <dgm:spPr/>
      <dgm:t>
        <a:bodyPr/>
        <a:lstStyle/>
        <a:p>
          <a:endParaRPr lang="en-US"/>
        </a:p>
      </dgm:t>
    </dgm:pt>
    <dgm:pt modelId="{8E5C0777-28BD-4513-A49E-43BE7D0936A5}" type="sibTrans" cxnId="{5FFC4112-670E-4B32-BBF8-712C7149A7AA}">
      <dgm:prSet/>
      <dgm:spPr/>
      <dgm:t>
        <a:bodyPr/>
        <a:lstStyle/>
        <a:p>
          <a:endParaRPr lang="en-US"/>
        </a:p>
      </dgm:t>
    </dgm:pt>
    <dgm:pt modelId="{BE1C6014-BC10-4CD8-A408-AB63E90F4E6E}">
      <dgm:prSet/>
      <dgm:spPr/>
      <dgm:t>
        <a:bodyPr/>
        <a:lstStyle/>
        <a:p>
          <a:r>
            <a:rPr lang="en-US"/>
            <a:t>Collaboration of private individuals in the pursuit of general interests</a:t>
          </a:r>
        </a:p>
      </dgm:t>
    </dgm:pt>
    <dgm:pt modelId="{3465DF93-8C6F-4A28-A361-E901AF24E727}" type="parTrans" cxnId="{6B71922E-6BE5-4607-A367-107A842AF9C5}">
      <dgm:prSet/>
      <dgm:spPr/>
      <dgm:t>
        <a:bodyPr/>
        <a:lstStyle/>
        <a:p>
          <a:endParaRPr lang="en-US"/>
        </a:p>
      </dgm:t>
    </dgm:pt>
    <dgm:pt modelId="{F76081E6-E601-4471-BA53-3F24D7AAE42E}" type="sibTrans" cxnId="{6B71922E-6BE5-4607-A367-107A842AF9C5}">
      <dgm:prSet/>
      <dgm:spPr/>
      <dgm:t>
        <a:bodyPr/>
        <a:lstStyle/>
        <a:p>
          <a:endParaRPr lang="en-US"/>
        </a:p>
      </dgm:t>
    </dgm:pt>
    <dgm:pt modelId="{CC37829C-8114-4B77-AFCB-852D744495C8}">
      <dgm:prSet/>
      <dgm:spPr/>
      <dgm:t>
        <a:bodyPr/>
        <a:lstStyle/>
        <a:p>
          <a:r>
            <a:rPr lang="en-US"/>
            <a:t>Ways to control of the administration</a:t>
          </a:r>
        </a:p>
      </dgm:t>
    </dgm:pt>
    <dgm:pt modelId="{11B7CF82-F60E-42BF-8AAE-9A7D59816CA7}" type="parTrans" cxnId="{C0A9EAA9-1A31-4FE3-8D99-8B8A7786DCDA}">
      <dgm:prSet/>
      <dgm:spPr/>
      <dgm:t>
        <a:bodyPr/>
        <a:lstStyle/>
        <a:p>
          <a:endParaRPr lang="en-US"/>
        </a:p>
      </dgm:t>
    </dgm:pt>
    <dgm:pt modelId="{D6D007EC-6140-4FA9-8B83-31EDA50B6964}" type="sibTrans" cxnId="{C0A9EAA9-1A31-4FE3-8D99-8B8A7786DCDA}">
      <dgm:prSet/>
      <dgm:spPr/>
      <dgm:t>
        <a:bodyPr/>
        <a:lstStyle/>
        <a:p>
          <a:endParaRPr lang="en-US"/>
        </a:p>
      </dgm:t>
    </dgm:pt>
    <dgm:pt modelId="{9F961EED-30A5-4E71-8876-A2CED621253A}">
      <dgm:prSet/>
      <dgm:spPr/>
      <dgm:t>
        <a:bodyPr/>
        <a:lstStyle/>
        <a:p>
          <a:r>
            <a:rPr lang="en-US"/>
            <a:t>Basis, extent and intensity of judicial review</a:t>
          </a:r>
        </a:p>
      </dgm:t>
    </dgm:pt>
    <dgm:pt modelId="{C5AC9178-E387-4586-9DBD-D67370DB10EE}" type="parTrans" cxnId="{1D280134-A36B-4052-9AF5-E457C59AD3CA}">
      <dgm:prSet/>
      <dgm:spPr/>
      <dgm:t>
        <a:bodyPr/>
        <a:lstStyle/>
        <a:p>
          <a:endParaRPr lang="en-US"/>
        </a:p>
      </dgm:t>
    </dgm:pt>
    <dgm:pt modelId="{31AF5012-0742-4FAD-86BB-F75CB30F7BAD}" type="sibTrans" cxnId="{1D280134-A36B-4052-9AF5-E457C59AD3CA}">
      <dgm:prSet/>
      <dgm:spPr/>
      <dgm:t>
        <a:bodyPr/>
        <a:lstStyle/>
        <a:p>
          <a:endParaRPr lang="en-US"/>
        </a:p>
      </dgm:t>
    </dgm:pt>
    <dgm:pt modelId="{F91C0533-6E8A-4772-97D3-3F47C8F67C83}" type="pres">
      <dgm:prSet presAssocID="{03569357-DE89-4048-885D-00DC717BC9FF}" presName="diagram" presStyleCnt="0">
        <dgm:presLayoutVars>
          <dgm:dir/>
          <dgm:resizeHandles val="exact"/>
        </dgm:presLayoutVars>
      </dgm:prSet>
      <dgm:spPr/>
    </dgm:pt>
    <dgm:pt modelId="{C103C2CE-9262-4D73-8F4A-9CFC072E8AE4}" type="pres">
      <dgm:prSet presAssocID="{FBBC3BE5-1BC9-40A2-A961-2EFC90AC2B3F}" presName="node" presStyleLbl="node1" presStyleIdx="0" presStyleCnt="2">
        <dgm:presLayoutVars>
          <dgm:bulletEnabled val="1"/>
        </dgm:presLayoutVars>
      </dgm:prSet>
      <dgm:spPr/>
    </dgm:pt>
    <dgm:pt modelId="{6AB14CC9-C47F-4178-A4D4-5E4AA68CEA3E}" type="pres">
      <dgm:prSet presAssocID="{16B682A7-B146-4879-BA5B-3DA9A32AF677}" presName="sibTrans" presStyleCnt="0"/>
      <dgm:spPr/>
    </dgm:pt>
    <dgm:pt modelId="{9A25570E-155C-41DB-BEF6-37547AFADAFD}" type="pres">
      <dgm:prSet presAssocID="{E1CF6919-1620-4119-8353-7C1A15B20971}" presName="node" presStyleLbl="node1" presStyleIdx="1" presStyleCnt="2">
        <dgm:presLayoutVars>
          <dgm:bulletEnabled val="1"/>
        </dgm:presLayoutVars>
      </dgm:prSet>
      <dgm:spPr/>
    </dgm:pt>
  </dgm:ptLst>
  <dgm:cxnLst>
    <dgm:cxn modelId="{5151AE0C-87D1-4E0D-AFC4-39BE6B0FFB8C}" type="presOf" srcId="{394AD813-3F53-4635-A344-72B84EB59E79}" destId="{9A25570E-155C-41DB-BEF6-37547AFADAFD}" srcOrd="0" destOrd="3" presId="urn:microsoft.com/office/officeart/2005/8/layout/default"/>
    <dgm:cxn modelId="{D4C08E10-9D2D-4894-AC2F-6F451994F328}" type="presOf" srcId="{9F961EED-30A5-4E71-8876-A2CED621253A}" destId="{9A25570E-155C-41DB-BEF6-37547AFADAFD}" srcOrd="0" destOrd="10" presId="urn:microsoft.com/office/officeart/2005/8/layout/default"/>
    <dgm:cxn modelId="{84859011-561A-4605-BBB6-496010053319}" type="presOf" srcId="{55B8C06B-B039-4E3F-9ABB-B654247CE760}" destId="{9A25570E-155C-41DB-BEF6-37547AFADAFD}" srcOrd="0" destOrd="5" presId="urn:microsoft.com/office/officeart/2005/8/layout/default"/>
    <dgm:cxn modelId="{5FFC4112-670E-4B32-BBF8-712C7149A7AA}" srcId="{E1CF6919-1620-4119-8353-7C1A15B20971}" destId="{92A3760D-290D-4E8E-9FD0-0200AF3CB3BA}" srcOrd="6" destOrd="0" parTransId="{B195036C-9EBD-465C-8F75-2C6097D9D3A2}" sibTransId="{8E5C0777-28BD-4513-A49E-43BE7D0936A5}"/>
    <dgm:cxn modelId="{4F094913-5301-42C6-9137-ECEBB5D38C1D}" srcId="{E1CF6919-1620-4119-8353-7C1A15B20971}" destId="{9D55A93B-91E4-4053-83ED-2F73F4F51F04}" srcOrd="3" destOrd="0" parTransId="{92FB82A3-03A7-4B62-93B6-3E5B0DE4E9F2}" sibTransId="{476A0D33-C373-41C1-82F1-0EEDE13744F6}"/>
    <dgm:cxn modelId="{6B71922E-6BE5-4607-A367-107A842AF9C5}" srcId="{E1CF6919-1620-4119-8353-7C1A15B20971}" destId="{BE1C6014-BC10-4CD8-A408-AB63E90F4E6E}" srcOrd="7" destOrd="0" parTransId="{3465DF93-8C6F-4A28-A361-E901AF24E727}" sibTransId="{F76081E6-E601-4471-BA53-3F24D7AAE42E}"/>
    <dgm:cxn modelId="{1D280134-A36B-4052-9AF5-E457C59AD3CA}" srcId="{E1CF6919-1620-4119-8353-7C1A15B20971}" destId="{9F961EED-30A5-4E71-8876-A2CED621253A}" srcOrd="9" destOrd="0" parTransId="{C5AC9178-E387-4586-9DBD-D67370DB10EE}" sibTransId="{31AF5012-0742-4FAD-86BB-F75CB30F7BAD}"/>
    <dgm:cxn modelId="{3F982F35-D478-486A-9549-F7D691916A31}" srcId="{E1CF6919-1620-4119-8353-7C1A15B20971}" destId="{55B8C06B-B039-4E3F-9ABB-B654247CE760}" srcOrd="4" destOrd="0" parTransId="{FD357325-54F6-4158-88BA-EB69DE24A098}" sibTransId="{00800B3D-4B8D-4318-B128-04ADDFF2B2AA}"/>
    <dgm:cxn modelId="{5D8E9861-58FD-46B5-9089-9C79422CA2ED}" type="presOf" srcId="{BE1C6014-BC10-4CD8-A408-AB63E90F4E6E}" destId="{9A25570E-155C-41DB-BEF6-37547AFADAFD}" srcOrd="0" destOrd="8" presId="urn:microsoft.com/office/officeart/2005/8/layout/default"/>
    <dgm:cxn modelId="{FE470548-9B16-4E4F-BC55-4BD17091B166}" type="presOf" srcId="{03569357-DE89-4048-885D-00DC717BC9FF}" destId="{F91C0533-6E8A-4772-97D3-3F47C8F67C83}" srcOrd="0" destOrd="0" presId="urn:microsoft.com/office/officeart/2005/8/layout/default"/>
    <dgm:cxn modelId="{4EEF5049-4DF0-413D-BB65-DD9442B4C2F8}" type="presOf" srcId="{9D55A93B-91E4-4053-83ED-2F73F4F51F04}" destId="{9A25570E-155C-41DB-BEF6-37547AFADAFD}" srcOrd="0" destOrd="4" presId="urn:microsoft.com/office/officeart/2005/8/layout/default"/>
    <dgm:cxn modelId="{F71C8D76-5186-4CC1-90A7-630D67C77D86}" type="presOf" srcId="{883BD9D7-FF71-4A8E-A25B-8989DF2EFDAD}" destId="{9A25570E-155C-41DB-BEF6-37547AFADAFD}" srcOrd="0" destOrd="6" presId="urn:microsoft.com/office/officeart/2005/8/layout/default"/>
    <dgm:cxn modelId="{D3277E8B-B671-4DEF-8786-18311437B38D}" srcId="{E1CF6919-1620-4119-8353-7C1A15B20971}" destId="{6E815170-A4C3-4C28-AEFD-9BB0792C4E88}" srcOrd="1" destOrd="0" parTransId="{974B911F-FAE7-4DF0-A489-2F72AD7BB845}" sibTransId="{AC78E971-5F2C-483F-BA76-3CA01AA9CA99}"/>
    <dgm:cxn modelId="{9D42C190-DC21-42E4-869C-13877166828C}" type="presOf" srcId="{CC37829C-8114-4B77-AFCB-852D744495C8}" destId="{9A25570E-155C-41DB-BEF6-37547AFADAFD}" srcOrd="0" destOrd="9" presId="urn:microsoft.com/office/officeart/2005/8/layout/default"/>
    <dgm:cxn modelId="{A00CB99E-C50B-46C3-A59D-913D76AAA0F4}" type="presOf" srcId="{2029A75C-E5C9-4765-AAE8-2D609185AF1D}" destId="{9A25570E-155C-41DB-BEF6-37547AFADAFD}" srcOrd="0" destOrd="1" presId="urn:microsoft.com/office/officeart/2005/8/layout/default"/>
    <dgm:cxn modelId="{69BA7EA0-30E2-4F52-BC5B-443E102FA211}" type="presOf" srcId="{92A3760D-290D-4E8E-9FD0-0200AF3CB3BA}" destId="{9A25570E-155C-41DB-BEF6-37547AFADAFD}" srcOrd="0" destOrd="7" presId="urn:microsoft.com/office/officeart/2005/8/layout/default"/>
    <dgm:cxn modelId="{C0A9EAA9-1A31-4FE3-8D99-8B8A7786DCDA}" srcId="{E1CF6919-1620-4119-8353-7C1A15B20971}" destId="{CC37829C-8114-4B77-AFCB-852D744495C8}" srcOrd="8" destOrd="0" parTransId="{11B7CF82-F60E-42BF-8AAE-9A7D59816CA7}" sibTransId="{D6D007EC-6140-4FA9-8B83-31EDA50B6964}"/>
    <dgm:cxn modelId="{7A4585AC-E863-4D8E-A8C0-5143B46020E7}" srcId="{E1CF6919-1620-4119-8353-7C1A15B20971}" destId="{394AD813-3F53-4635-A344-72B84EB59E79}" srcOrd="2" destOrd="0" parTransId="{2751C6F4-7B1D-4306-A65C-50AF03A91954}" sibTransId="{988A7FF2-6F53-44AC-8633-51ECDA3D5E5E}"/>
    <dgm:cxn modelId="{49FB5DB1-01D5-45D4-B764-09AB2D3043AE}" type="presOf" srcId="{FBBC3BE5-1BC9-40A2-A961-2EFC90AC2B3F}" destId="{C103C2CE-9262-4D73-8F4A-9CFC072E8AE4}" srcOrd="0" destOrd="0" presId="urn:microsoft.com/office/officeart/2005/8/layout/default"/>
    <dgm:cxn modelId="{2E01ECB3-B86D-4116-A596-435C7FF6FB29}" srcId="{E1CF6919-1620-4119-8353-7C1A15B20971}" destId="{2029A75C-E5C9-4765-AAE8-2D609185AF1D}" srcOrd="0" destOrd="0" parTransId="{2A13C6E1-1374-401F-A6AE-BCCD3FF573B5}" sibTransId="{3971BE6D-F043-46CD-B7BA-E14B23499AE3}"/>
    <dgm:cxn modelId="{231C78D5-CD46-42AC-ADD5-69107A6A09FB}" srcId="{03569357-DE89-4048-885D-00DC717BC9FF}" destId="{E1CF6919-1620-4119-8353-7C1A15B20971}" srcOrd="1" destOrd="0" parTransId="{3F42F45C-8427-4110-813F-594DF58CBAB6}" sibTransId="{3BB3146D-8547-4BCE-B6B6-1E6A871AABA2}"/>
    <dgm:cxn modelId="{6A0316E1-337F-42C0-932D-A9C3B8181C72}" type="presOf" srcId="{E1CF6919-1620-4119-8353-7C1A15B20971}" destId="{9A25570E-155C-41DB-BEF6-37547AFADAFD}" srcOrd="0" destOrd="0" presId="urn:microsoft.com/office/officeart/2005/8/layout/default"/>
    <dgm:cxn modelId="{84A057E8-1BE5-495D-925F-231FE213D204}" srcId="{03569357-DE89-4048-885D-00DC717BC9FF}" destId="{FBBC3BE5-1BC9-40A2-A961-2EFC90AC2B3F}" srcOrd="0" destOrd="0" parTransId="{3034BF74-6B95-4120-834A-EE1CCCC36793}" sibTransId="{16B682A7-B146-4879-BA5B-3DA9A32AF677}"/>
    <dgm:cxn modelId="{1C9438EF-32DA-45B0-9ADB-1DA7EC5A2515}" type="presOf" srcId="{6E815170-A4C3-4C28-AEFD-9BB0792C4E88}" destId="{9A25570E-155C-41DB-BEF6-37547AFADAFD}" srcOrd="0" destOrd="2" presId="urn:microsoft.com/office/officeart/2005/8/layout/default"/>
    <dgm:cxn modelId="{E46F52F7-CAF7-4E74-9915-126ADAF9A3BC}" srcId="{E1CF6919-1620-4119-8353-7C1A15B20971}" destId="{883BD9D7-FF71-4A8E-A25B-8989DF2EFDAD}" srcOrd="5" destOrd="0" parTransId="{8F6F1216-91BC-4893-8736-D926BFED9D2E}" sibTransId="{A6A24281-3E2C-45C8-99B8-EFEE0151D49E}"/>
    <dgm:cxn modelId="{647FCEEB-9A27-41B5-B6BB-948B03B61643}" type="presParOf" srcId="{F91C0533-6E8A-4772-97D3-3F47C8F67C83}" destId="{C103C2CE-9262-4D73-8F4A-9CFC072E8AE4}" srcOrd="0" destOrd="0" presId="urn:microsoft.com/office/officeart/2005/8/layout/default"/>
    <dgm:cxn modelId="{1D51643A-4F0E-4BCE-B20D-9378D02AA175}" type="presParOf" srcId="{F91C0533-6E8A-4772-97D3-3F47C8F67C83}" destId="{6AB14CC9-C47F-4178-A4D4-5E4AA68CEA3E}" srcOrd="1" destOrd="0" presId="urn:microsoft.com/office/officeart/2005/8/layout/default"/>
    <dgm:cxn modelId="{FF5F2FEB-E9B2-465C-A6EC-E76BD40FF023}" type="presParOf" srcId="{F91C0533-6E8A-4772-97D3-3F47C8F67C83}" destId="{9A25570E-155C-41DB-BEF6-37547AFADAFD}" srcOrd="2"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EA45660-308B-4FFC-A2D5-CC02A1352B61}" type="doc">
      <dgm:prSet loTypeId="urn:microsoft.com/office/officeart/2018/5/layout/IconCircleLabelList" loCatId="icon" qsTypeId="urn:microsoft.com/office/officeart/2005/8/quickstyle/simple1" qsCatId="simple" csTypeId="urn:microsoft.com/office/officeart/2018/5/colors/Iconchunking_coloredtext_colorful1" csCatId="colorful" phldr="1"/>
      <dgm:spPr/>
      <dgm:t>
        <a:bodyPr/>
        <a:lstStyle/>
        <a:p>
          <a:endParaRPr lang="en-US"/>
        </a:p>
      </dgm:t>
    </dgm:pt>
    <dgm:pt modelId="{9A2D7A56-788C-4AB6-AFB0-29C6AAB90AFC}">
      <dgm:prSet/>
      <dgm:spPr/>
      <dgm:t>
        <a:bodyPr/>
        <a:lstStyle/>
        <a:p>
          <a:pPr>
            <a:defRPr cap="all"/>
          </a:pPr>
          <a:r>
            <a:rPr lang="en-US"/>
            <a:t>Human rights</a:t>
          </a:r>
        </a:p>
      </dgm:t>
    </dgm:pt>
    <dgm:pt modelId="{62949180-C582-4E5E-8798-70A4F7ED1AE3}" type="parTrans" cxnId="{B56C6B07-5E45-414C-A5D5-CB717AFC76E2}">
      <dgm:prSet/>
      <dgm:spPr/>
      <dgm:t>
        <a:bodyPr/>
        <a:lstStyle/>
        <a:p>
          <a:endParaRPr lang="en-US"/>
        </a:p>
      </dgm:t>
    </dgm:pt>
    <dgm:pt modelId="{1896D7EC-66C9-4CF1-A7C5-87B8F8EABBEE}" type="sibTrans" cxnId="{B56C6B07-5E45-414C-A5D5-CB717AFC76E2}">
      <dgm:prSet/>
      <dgm:spPr/>
      <dgm:t>
        <a:bodyPr/>
        <a:lstStyle/>
        <a:p>
          <a:endParaRPr lang="en-US"/>
        </a:p>
      </dgm:t>
    </dgm:pt>
    <dgm:pt modelId="{70D71BF0-B846-4877-B556-E3A177853F00}">
      <dgm:prSet/>
      <dgm:spPr/>
      <dgm:t>
        <a:bodyPr/>
        <a:lstStyle/>
        <a:p>
          <a:pPr>
            <a:defRPr cap="all"/>
          </a:pPr>
          <a:r>
            <a:rPr lang="en-US"/>
            <a:t>Capital and global markets</a:t>
          </a:r>
        </a:p>
      </dgm:t>
    </dgm:pt>
    <dgm:pt modelId="{85AD04CE-FBFC-45BA-ABA7-65CDBA5CC021}" type="parTrans" cxnId="{D58C8D8D-7D92-4EAB-B9F4-F61F2F1F036B}">
      <dgm:prSet/>
      <dgm:spPr/>
      <dgm:t>
        <a:bodyPr/>
        <a:lstStyle/>
        <a:p>
          <a:endParaRPr lang="en-US"/>
        </a:p>
      </dgm:t>
    </dgm:pt>
    <dgm:pt modelId="{65E7787F-8354-4A37-B10C-7629ADB00CDE}" type="sibTrans" cxnId="{D58C8D8D-7D92-4EAB-B9F4-F61F2F1F036B}">
      <dgm:prSet/>
      <dgm:spPr/>
      <dgm:t>
        <a:bodyPr/>
        <a:lstStyle/>
        <a:p>
          <a:endParaRPr lang="en-US"/>
        </a:p>
      </dgm:t>
    </dgm:pt>
    <dgm:pt modelId="{EAB6C4F8-36A7-4A61-AF12-7922F31F3856}" type="pres">
      <dgm:prSet presAssocID="{3EA45660-308B-4FFC-A2D5-CC02A1352B61}" presName="root" presStyleCnt="0">
        <dgm:presLayoutVars>
          <dgm:dir/>
          <dgm:resizeHandles val="exact"/>
        </dgm:presLayoutVars>
      </dgm:prSet>
      <dgm:spPr/>
    </dgm:pt>
    <dgm:pt modelId="{683B88D1-75FB-4C0F-AB13-871BD49E6213}" type="pres">
      <dgm:prSet presAssocID="{9A2D7A56-788C-4AB6-AFB0-29C6AAB90AFC}" presName="compNode" presStyleCnt="0"/>
      <dgm:spPr/>
    </dgm:pt>
    <dgm:pt modelId="{E7011D3D-BBD5-49A5-97A7-E88761E28C6F}" type="pres">
      <dgm:prSet presAssocID="{9A2D7A56-788C-4AB6-AFB0-29C6AAB90AFC}" presName="iconBgRect" presStyleLbl="bgShp" presStyleIdx="0" presStyleCnt="2"/>
      <dgm:spPr/>
    </dgm:pt>
    <dgm:pt modelId="{7D20D941-6DD3-4F30-8C9E-5DBD65214106}" type="pres">
      <dgm:prSet presAssocID="{9A2D7A56-788C-4AB6-AFB0-29C6AAB90AFC}"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Grupo"/>
        </a:ext>
      </dgm:extLst>
    </dgm:pt>
    <dgm:pt modelId="{0D1E0672-181E-45BF-8837-FD16EF1C96F0}" type="pres">
      <dgm:prSet presAssocID="{9A2D7A56-788C-4AB6-AFB0-29C6AAB90AFC}" presName="spaceRect" presStyleCnt="0"/>
      <dgm:spPr/>
    </dgm:pt>
    <dgm:pt modelId="{FE82681A-3233-4331-AB74-75A8861E2A49}" type="pres">
      <dgm:prSet presAssocID="{9A2D7A56-788C-4AB6-AFB0-29C6AAB90AFC}" presName="textRect" presStyleLbl="revTx" presStyleIdx="0" presStyleCnt="2">
        <dgm:presLayoutVars>
          <dgm:chMax val="1"/>
          <dgm:chPref val="1"/>
        </dgm:presLayoutVars>
      </dgm:prSet>
      <dgm:spPr/>
    </dgm:pt>
    <dgm:pt modelId="{72D25D55-C8D5-42F0-9660-74F8DB042AA8}" type="pres">
      <dgm:prSet presAssocID="{1896D7EC-66C9-4CF1-A7C5-87B8F8EABBEE}" presName="sibTrans" presStyleCnt="0"/>
      <dgm:spPr/>
    </dgm:pt>
    <dgm:pt modelId="{90747253-3621-4751-80CB-11542E184620}" type="pres">
      <dgm:prSet presAssocID="{70D71BF0-B846-4877-B556-E3A177853F00}" presName="compNode" presStyleCnt="0"/>
      <dgm:spPr/>
    </dgm:pt>
    <dgm:pt modelId="{2B7D0DA4-58F5-4D10-8C79-A7022C6444CA}" type="pres">
      <dgm:prSet presAssocID="{70D71BF0-B846-4877-B556-E3A177853F00}" presName="iconBgRect" presStyleLbl="bgShp" presStyleIdx="1" presStyleCnt="2"/>
      <dgm:spPr/>
    </dgm:pt>
    <dgm:pt modelId="{B84B9999-3A26-410E-A6D8-E2763DBB5E66}" type="pres">
      <dgm:prSet presAssocID="{70D71BF0-B846-4877-B556-E3A177853F00}"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Earth Globe Americas"/>
        </a:ext>
      </dgm:extLst>
    </dgm:pt>
    <dgm:pt modelId="{4CD09D20-3D8F-44B1-AB02-D83BA954CC3D}" type="pres">
      <dgm:prSet presAssocID="{70D71BF0-B846-4877-B556-E3A177853F00}" presName="spaceRect" presStyleCnt="0"/>
      <dgm:spPr/>
    </dgm:pt>
    <dgm:pt modelId="{A9C261A6-4AD4-4B95-8476-10A6063C6582}" type="pres">
      <dgm:prSet presAssocID="{70D71BF0-B846-4877-B556-E3A177853F00}" presName="textRect" presStyleLbl="revTx" presStyleIdx="1" presStyleCnt="2">
        <dgm:presLayoutVars>
          <dgm:chMax val="1"/>
          <dgm:chPref val="1"/>
        </dgm:presLayoutVars>
      </dgm:prSet>
      <dgm:spPr/>
    </dgm:pt>
  </dgm:ptLst>
  <dgm:cxnLst>
    <dgm:cxn modelId="{B56C6B07-5E45-414C-A5D5-CB717AFC76E2}" srcId="{3EA45660-308B-4FFC-A2D5-CC02A1352B61}" destId="{9A2D7A56-788C-4AB6-AFB0-29C6AAB90AFC}" srcOrd="0" destOrd="0" parTransId="{62949180-C582-4E5E-8798-70A4F7ED1AE3}" sibTransId="{1896D7EC-66C9-4CF1-A7C5-87B8F8EABBEE}"/>
    <dgm:cxn modelId="{DA40911B-3CD6-4884-9177-FF976BB46587}" type="presOf" srcId="{3EA45660-308B-4FFC-A2D5-CC02A1352B61}" destId="{EAB6C4F8-36A7-4A61-AF12-7922F31F3856}" srcOrd="0" destOrd="0" presId="urn:microsoft.com/office/officeart/2018/5/layout/IconCircleLabelList"/>
    <dgm:cxn modelId="{3C454E32-CC11-495E-A3F3-C6FA1CD94467}" type="presOf" srcId="{70D71BF0-B846-4877-B556-E3A177853F00}" destId="{A9C261A6-4AD4-4B95-8476-10A6063C6582}" srcOrd="0" destOrd="0" presId="urn:microsoft.com/office/officeart/2018/5/layout/IconCircleLabelList"/>
    <dgm:cxn modelId="{9E258346-456A-4484-9FCC-FF7B7C40FD35}" type="presOf" srcId="{9A2D7A56-788C-4AB6-AFB0-29C6AAB90AFC}" destId="{FE82681A-3233-4331-AB74-75A8861E2A49}" srcOrd="0" destOrd="0" presId="urn:microsoft.com/office/officeart/2018/5/layout/IconCircleLabelList"/>
    <dgm:cxn modelId="{D58C8D8D-7D92-4EAB-B9F4-F61F2F1F036B}" srcId="{3EA45660-308B-4FFC-A2D5-CC02A1352B61}" destId="{70D71BF0-B846-4877-B556-E3A177853F00}" srcOrd="1" destOrd="0" parTransId="{85AD04CE-FBFC-45BA-ABA7-65CDBA5CC021}" sibTransId="{65E7787F-8354-4A37-B10C-7629ADB00CDE}"/>
    <dgm:cxn modelId="{AC428A90-72C1-4B66-8317-DEEE200C7C54}" type="presParOf" srcId="{EAB6C4F8-36A7-4A61-AF12-7922F31F3856}" destId="{683B88D1-75FB-4C0F-AB13-871BD49E6213}" srcOrd="0" destOrd="0" presId="urn:microsoft.com/office/officeart/2018/5/layout/IconCircleLabelList"/>
    <dgm:cxn modelId="{FFB0369F-7827-4DF6-90A6-2EB21FF0F2E6}" type="presParOf" srcId="{683B88D1-75FB-4C0F-AB13-871BD49E6213}" destId="{E7011D3D-BBD5-49A5-97A7-E88761E28C6F}" srcOrd="0" destOrd="0" presId="urn:microsoft.com/office/officeart/2018/5/layout/IconCircleLabelList"/>
    <dgm:cxn modelId="{E3B03B00-5DA4-4E24-A778-90D4F60578BC}" type="presParOf" srcId="{683B88D1-75FB-4C0F-AB13-871BD49E6213}" destId="{7D20D941-6DD3-4F30-8C9E-5DBD65214106}" srcOrd="1" destOrd="0" presId="urn:microsoft.com/office/officeart/2018/5/layout/IconCircleLabelList"/>
    <dgm:cxn modelId="{31AD25B8-DAC7-4711-8423-E935287B2AE7}" type="presParOf" srcId="{683B88D1-75FB-4C0F-AB13-871BD49E6213}" destId="{0D1E0672-181E-45BF-8837-FD16EF1C96F0}" srcOrd="2" destOrd="0" presId="urn:microsoft.com/office/officeart/2018/5/layout/IconCircleLabelList"/>
    <dgm:cxn modelId="{5EDBB3AD-42CD-40A4-B123-C7D2746D4185}" type="presParOf" srcId="{683B88D1-75FB-4C0F-AB13-871BD49E6213}" destId="{FE82681A-3233-4331-AB74-75A8861E2A49}" srcOrd="3" destOrd="0" presId="urn:microsoft.com/office/officeart/2018/5/layout/IconCircleLabelList"/>
    <dgm:cxn modelId="{B9DBD4E0-DAEC-47FD-AABD-EFA75932B354}" type="presParOf" srcId="{EAB6C4F8-36A7-4A61-AF12-7922F31F3856}" destId="{72D25D55-C8D5-42F0-9660-74F8DB042AA8}" srcOrd="1" destOrd="0" presId="urn:microsoft.com/office/officeart/2018/5/layout/IconCircleLabelList"/>
    <dgm:cxn modelId="{CE9D7CF2-EC4E-474B-ACB8-5E946A65BB18}" type="presParOf" srcId="{EAB6C4F8-36A7-4A61-AF12-7922F31F3856}" destId="{90747253-3621-4751-80CB-11542E184620}" srcOrd="2" destOrd="0" presId="urn:microsoft.com/office/officeart/2018/5/layout/IconCircleLabelList"/>
    <dgm:cxn modelId="{1102A1D6-BC8B-4D30-BC14-D79FC4731DF9}" type="presParOf" srcId="{90747253-3621-4751-80CB-11542E184620}" destId="{2B7D0DA4-58F5-4D10-8C79-A7022C6444CA}" srcOrd="0" destOrd="0" presId="urn:microsoft.com/office/officeart/2018/5/layout/IconCircleLabelList"/>
    <dgm:cxn modelId="{ADDC2403-8EB4-446E-A29C-6E2720DEDEAC}" type="presParOf" srcId="{90747253-3621-4751-80CB-11542E184620}" destId="{B84B9999-3A26-410E-A6D8-E2763DBB5E66}" srcOrd="1" destOrd="0" presId="urn:microsoft.com/office/officeart/2018/5/layout/IconCircleLabelList"/>
    <dgm:cxn modelId="{56018F56-853D-4053-8F97-7116AAB9FD12}" type="presParOf" srcId="{90747253-3621-4751-80CB-11542E184620}" destId="{4CD09D20-3D8F-44B1-AB02-D83BA954CC3D}" srcOrd="2" destOrd="0" presId="urn:microsoft.com/office/officeart/2018/5/layout/IconCircleLabelList"/>
    <dgm:cxn modelId="{940E7434-C577-4392-8211-E51DF53976DE}" type="presParOf" srcId="{90747253-3621-4751-80CB-11542E184620}" destId="{A9C261A6-4AD4-4B95-8476-10A6063C6582}" srcOrd="3" destOrd="0" presId="urn:microsoft.com/office/officeart/2018/5/layout/IconCircle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820B8E48-0482-4345-ACB0-F7DF1CE1C281}" type="doc">
      <dgm:prSet loTypeId="urn:microsoft.com/office/officeart/2005/8/layout/default" loCatId="list" qsTypeId="urn:microsoft.com/office/officeart/2005/8/quickstyle/simple1" qsCatId="simple" csTypeId="urn:microsoft.com/office/officeart/2005/8/colors/colorful2" csCatId="colorful"/>
      <dgm:spPr/>
      <dgm:t>
        <a:bodyPr/>
        <a:lstStyle/>
        <a:p>
          <a:endParaRPr lang="en-US"/>
        </a:p>
      </dgm:t>
    </dgm:pt>
    <dgm:pt modelId="{8AD438FD-842F-4EA2-8164-85D2755F132D}">
      <dgm:prSet/>
      <dgm:spPr/>
      <dgm:t>
        <a:bodyPr/>
        <a:lstStyle/>
        <a:p>
          <a:r>
            <a:rPr lang="en-GB"/>
            <a:t>General interest</a:t>
          </a:r>
          <a:endParaRPr lang="en-US"/>
        </a:p>
      </dgm:t>
    </dgm:pt>
    <dgm:pt modelId="{1097014E-DA15-4E7A-AD7C-8F25B992BBF0}" type="parTrans" cxnId="{B84EB634-8056-4425-9577-9D8B17A5BB5F}">
      <dgm:prSet/>
      <dgm:spPr/>
      <dgm:t>
        <a:bodyPr/>
        <a:lstStyle/>
        <a:p>
          <a:endParaRPr lang="en-US"/>
        </a:p>
      </dgm:t>
    </dgm:pt>
    <dgm:pt modelId="{A896AF9A-FD03-4BC6-8DC5-3C7120F07402}" type="sibTrans" cxnId="{B84EB634-8056-4425-9577-9D8B17A5BB5F}">
      <dgm:prSet/>
      <dgm:spPr/>
      <dgm:t>
        <a:bodyPr/>
        <a:lstStyle/>
        <a:p>
          <a:endParaRPr lang="en-US"/>
        </a:p>
      </dgm:t>
    </dgm:pt>
    <dgm:pt modelId="{0281EEAF-E1FE-4E59-9B7B-0EDF598C9875}">
      <dgm:prSet/>
      <dgm:spPr/>
      <dgm:t>
        <a:bodyPr/>
        <a:lstStyle/>
        <a:p>
          <a:r>
            <a:rPr lang="en-GB"/>
            <a:t>Rule of law</a:t>
          </a:r>
          <a:endParaRPr lang="en-US"/>
        </a:p>
      </dgm:t>
    </dgm:pt>
    <dgm:pt modelId="{56193715-E318-4EBF-9FFD-E4EB820A3A4C}" type="parTrans" cxnId="{E9BEA29D-E744-425E-AA80-B4B04B88A710}">
      <dgm:prSet/>
      <dgm:spPr/>
      <dgm:t>
        <a:bodyPr/>
        <a:lstStyle/>
        <a:p>
          <a:endParaRPr lang="en-US"/>
        </a:p>
      </dgm:t>
    </dgm:pt>
    <dgm:pt modelId="{E1372352-3DAE-47A6-8148-BF05235C628B}" type="sibTrans" cxnId="{E9BEA29D-E744-425E-AA80-B4B04B88A710}">
      <dgm:prSet/>
      <dgm:spPr/>
      <dgm:t>
        <a:bodyPr/>
        <a:lstStyle/>
        <a:p>
          <a:endParaRPr lang="en-US"/>
        </a:p>
      </dgm:t>
    </dgm:pt>
    <dgm:pt modelId="{39C7AE7D-940F-4AB3-BFE8-3AA3B72166A8}">
      <dgm:prSet/>
      <dgm:spPr/>
      <dgm:t>
        <a:bodyPr/>
        <a:lstStyle/>
        <a:p>
          <a:r>
            <a:rPr lang="en-GB"/>
            <a:t>Effectiveness and efficiency</a:t>
          </a:r>
          <a:endParaRPr lang="en-US"/>
        </a:p>
      </dgm:t>
    </dgm:pt>
    <dgm:pt modelId="{D66F39E2-6AF8-4522-AE61-A18A369C398E}" type="parTrans" cxnId="{8CB84CE9-B408-4CC9-876E-0B876A8F1B9C}">
      <dgm:prSet/>
      <dgm:spPr/>
      <dgm:t>
        <a:bodyPr/>
        <a:lstStyle/>
        <a:p>
          <a:endParaRPr lang="en-US"/>
        </a:p>
      </dgm:t>
    </dgm:pt>
    <dgm:pt modelId="{13B0A77F-28D6-4D0A-82D4-3FC0B54F6B57}" type="sibTrans" cxnId="{8CB84CE9-B408-4CC9-876E-0B876A8F1B9C}">
      <dgm:prSet/>
      <dgm:spPr/>
      <dgm:t>
        <a:bodyPr/>
        <a:lstStyle/>
        <a:p>
          <a:endParaRPr lang="en-US"/>
        </a:p>
      </dgm:t>
    </dgm:pt>
    <dgm:pt modelId="{2D62C9D5-4723-4479-9833-3C6E7FC308F7}">
      <dgm:prSet/>
      <dgm:spPr/>
      <dgm:t>
        <a:bodyPr/>
        <a:lstStyle/>
        <a:p>
          <a:r>
            <a:rPr lang="en-GB"/>
            <a:t>Transparency and participation</a:t>
          </a:r>
          <a:endParaRPr lang="en-US"/>
        </a:p>
      </dgm:t>
    </dgm:pt>
    <dgm:pt modelId="{4B5A302A-CC97-499B-B813-4D033A56E575}" type="parTrans" cxnId="{C098691B-FA7E-40B5-8636-05C8A8905D75}">
      <dgm:prSet/>
      <dgm:spPr/>
      <dgm:t>
        <a:bodyPr/>
        <a:lstStyle/>
        <a:p>
          <a:endParaRPr lang="en-US"/>
        </a:p>
      </dgm:t>
    </dgm:pt>
    <dgm:pt modelId="{7E018F05-C88E-4232-BED8-1B3B0A31F9F3}" type="sibTrans" cxnId="{C098691B-FA7E-40B5-8636-05C8A8905D75}">
      <dgm:prSet/>
      <dgm:spPr/>
      <dgm:t>
        <a:bodyPr/>
        <a:lstStyle/>
        <a:p>
          <a:endParaRPr lang="en-US"/>
        </a:p>
      </dgm:t>
    </dgm:pt>
    <dgm:pt modelId="{F55543BF-9ACE-4B31-8697-ADD689E10432}">
      <dgm:prSet/>
      <dgm:spPr/>
      <dgm:t>
        <a:bodyPr/>
        <a:lstStyle/>
        <a:p>
          <a:r>
            <a:rPr lang="en-GB"/>
            <a:t>Accountability</a:t>
          </a:r>
          <a:endParaRPr lang="en-US"/>
        </a:p>
      </dgm:t>
    </dgm:pt>
    <dgm:pt modelId="{3C7D6819-9684-4871-BFA4-B50A1BDED8B3}" type="parTrans" cxnId="{EF18674D-180C-4D9C-BFEF-A7F4BC69442C}">
      <dgm:prSet/>
      <dgm:spPr/>
      <dgm:t>
        <a:bodyPr/>
        <a:lstStyle/>
        <a:p>
          <a:endParaRPr lang="en-US"/>
        </a:p>
      </dgm:t>
    </dgm:pt>
    <dgm:pt modelId="{47DD6A30-5578-45E2-9273-6888BCAEC323}" type="sibTrans" cxnId="{EF18674D-180C-4D9C-BFEF-A7F4BC69442C}">
      <dgm:prSet/>
      <dgm:spPr/>
      <dgm:t>
        <a:bodyPr/>
        <a:lstStyle/>
        <a:p>
          <a:endParaRPr lang="en-US"/>
        </a:p>
      </dgm:t>
    </dgm:pt>
    <dgm:pt modelId="{37E9BE48-3C4F-49C8-AC70-C866DDDB4C4F}">
      <dgm:prSet/>
      <dgm:spPr/>
      <dgm:t>
        <a:bodyPr/>
        <a:lstStyle/>
        <a:p>
          <a:r>
            <a:rPr lang="en-GB"/>
            <a:t>Judicial review</a:t>
          </a:r>
          <a:endParaRPr lang="en-US"/>
        </a:p>
      </dgm:t>
    </dgm:pt>
    <dgm:pt modelId="{C60305F2-8698-4363-B9D9-169BC847ABD3}" type="parTrans" cxnId="{33E39813-4840-4472-84A2-5452654BBD4A}">
      <dgm:prSet/>
      <dgm:spPr/>
      <dgm:t>
        <a:bodyPr/>
        <a:lstStyle/>
        <a:p>
          <a:endParaRPr lang="en-US"/>
        </a:p>
      </dgm:t>
    </dgm:pt>
    <dgm:pt modelId="{1DA44B83-66C9-4AEE-AEE1-67FEF6979165}" type="sibTrans" cxnId="{33E39813-4840-4472-84A2-5452654BBD4A}">
      <dgm:prSet/>
      <dgm:spPr/>
      <dgm:t>
        <a:bodyPr/>
        <a:lstStyle/>
        <a:p>
          <a:endParaRPr lang="en-US"/>
        </a:p>
      </dgm:t>
    </dgm:pt>
    <dgm:pt modelId="{750DFCB2-F440-4D01-ACA5-3FBF49D66A90}" type="pres">
      <dgm:prSet presAssocID="{820B8E48-0482-4345-ACB0-F7DF1CE1C281}" presName="diagram" presStyleCnt="0">
        <dgm:presLayoutVars>
          <dgm:dir/>
          <dgm:resizeHandles val="exact"/>
        </dgm:presLayoutVars>
      </dgm:prSet>
      <dgm:spPr/>
    </dgm:pt>
    <dgm:pt modelId="{823D2C3A-C51C-4368-B013-96D97F7A21C1}" type="pres">
      <dgm:prSet presAssocID="{8AD438FD-842F-4EA2-8164-85D2755F132D}" presName="node" presStyleLbl="node1" presStyleIdx="0" presStyleCnt="6">
        <dgm:presLayoutVars>
          <dgm:bulletEnabled val="1"/>
        </dgm:presLayoutVars>
      </dgm:prSet>
      <dgm:spPr/>
    </dgm:pt>
    <dgm:pt modelId="{3B1C0D11-00DF-4835-9ABC-4B98257BD75B}" type="pres">
      <dgm:prSet presAssocID="{A896AF9A-FD03-4BC6-8DC5-3C7120F07402}" presName="sibTrans" presStyleCnt="0"/>
      <dgm:spPr/>
    </dgm:pt>
    <dgm:pt modelId="{668BF55E-7F2B-4888-A2CA-E2E887AF04EE}" type="pres">
      <dgm:prSet presAssocID="{0281EEAF-E1FE-4E59-9B7B-0EDF598C9875}" presName="node" presStyleLbl="node1" presStyleIdx="1" presStyleCnt="6">
        <dgm:presLayoutVars>
          <dgm:bulletEnabled val="1"/>
        </dgm:presLayoutVars>
      </dgm:prSet>
      <dgm:spPr/>
    </dgm:pt>
    <dgm:pt modelId="{EB20B73A-3E90-42AF-8C26-8BF324D5942D}" type="pres">
      <dgm:prSet presAssocID="{E1372352-3DAE-47A6-8148-BF05235C628B}" presName="sibTrans" presStyleCnt="0"/>
      <dgm:spPr/>
    </dgm:pt>
    <dgm:pt modelId="{2A9856D2-53AB-4C48-B783-C48296493752}" type="pres">
      <dgm:prSet presAssocID="{39C7AE7D-940F-4AB3-BFE8-3AA3B72166A8}" presName="node" presStyleLbl="node1" presStyleIdx="2" presStyleCnt="6">
        <dgm:presLayoutVars>
          <dgm:bulletEnabled val="1"/>
        </dgm:presLayoutVars>
      </dgm:prSet>
      <dgm:spPr/>
    </dgm:pt>
    <dgm:pt modelId="{1BAB38DB-6558-40ED-BF64-3B03DD0E5C02}" type="pres">
      <dgm:prSet presAssocID="{13B0A77F-28D6-4D0A-82D4-3FC0B54F6B57}" presName="sibTrans" presStyleCnt="0"/>
      <dgm:spPr/>
    </dgm:pt>
    <dgm:pt modelId="{068CDD72-5090-409F-BAF1-9BDC2914929E}" type="pres">
      <dgm:prSet presAssocID="{2D62C9D5-4723-4479-9833-3C6E7FC308F7}" presName="node" presStyleLbl="node1" presStyleIdx="3" presStyleCnt="6">
        <dgm:presLayoutVars>
          <dgm:bulletEnabled val="1"/>
        </dgm:presLayoutVars>
      </dgm:prSet>
      <dgm:spPr/>
    </dgm:pt>
    <dgm:pt modelId="{06C828EC-0D22-48E2-B2F3-E0A73383EA6E}" type="pres">
      <dgm:prSet presAssocID="{7E018F05-C88E-4232-BED8-1B3B0A31F9F3}" presName="sibTrans" presStyleCnt="0"/>
      <dgm:spPr/>
    </dgm:pt>
    <dgm:pt modelId="{FE912EDC-CBAD-43F8-84F8-2A41C0528806}" type="pres">
      <dgm:prSet presAssocID="{F55543BF-9ACE-4B31-8697-ADD689E10432}" presName="node" presStyleLbl="node1" presStyleIdx="4" presStyleCnt="6">
        <dgm:presLayoutVars>
          <dgm:bulletEnabled val="1"/>
        </dgm:presLayoutVars>
      </dgm:prSet>
      <dgm:spPr/>
    </dgm:pt>
    <dgm:pt modelId="{BA5E7281-7BB0-41C8-829D-3BE7AD78ACC1}" type="pres">
      <dgm:prSet presAssocID="{47DD6A30-5578-45E2-9273-6888BCAEC323}" presName="sibTrans" presStyleCnt="0"/>
      <dgm:spPr/>
    </dgm:pt>
    <dgm:pt modelId="{54852B7D-0E2A-46DC-ADA4-4B2F4658631D}" type="pres">
      <dgm:prSet presAssocID="{37E9BE48-3C4F-49C8-AC70-C866DDDB4C4F}" presName="node" presStyleLbl="node1" presStyleIdx="5" presStyleCnt="6">
        <dgm:presLayoutVars>
          <dgm:bulletEnabled val="1"/>
        </dgm:presLayoutVars>
      </dgm:prSet>
      <dgm:spPr/>
    </dgm:pt>
  </dgm:ptLst>
  <dgm:cxnLst>
    <dgm:cxn modelId="{33E39813-4840-4472-84A2-5452654BBD4A}" srcId="{820B8E48-0482-4345-ACB0-F7DF1CE1C281}" destId="{37E9BE48-3C4F-49C8-AC70-C866DDDB4C4F}" srcOrd="5" destOrd="0" parTransId="{C60305F2-8698-4363-B9D9-169BC847ABD3}" sibTransId="{1DA44B83-66C9-4AEE-AEE1-67FEF6979165}"/>
    <dgm:cxn modelId="{B9AC2315-C419-45F1-BE2C-6B8C6780BB8F}" type="presOf" srcId="{820B8E48-0482-4345-ACB0-F7DF1CE1C281}" destId="{750DFCB2-F440-4D01-ACA5-3FBF49D66A90}" srcOrd="0" destOrd="0" presId="urn:microsoft.com/office/officeart/2005/8/layout/default"/>
    <dgm:cxn modelId="{C098691B-FA7E-40B5-8636-05C8A8905D75}" srcId="{820B8E48-0482-4345-ACB0-F7DF1CE1C281}" destId="{2D62C9D5-4723-4479-9833-3C6E7FC308F7}" srcOrd="3" destOrd="0" parTransId="{4B5A302A-CC97-499B-B813-4D033A56E575}" sibTransId="{7E018F05-C88E-4232-BED8-1B3B0A31F9F3}"/>
    <dgm:cxn modelId="{ECA1DF1E-1B57-4E9F-877F-572BDFCF2F27}" type="presOf" srcId="{39C7AE7D-940F-4AB3-BFE8-3AA3B72166A8}" destId="{2A9856D2-53AB-4C48-B783-C48296493752}" srcOrd="0" destOrd="0" presId="urn:microsoft.com/office/officeart/2005/8/layout/default"/>
    <dgm:cxn modelId="{B84EB634-8056-4425-9577-9D8B17A5BB5F}" srcId="{820B8E48-0482-4345-ACB0-F7DF1CE1C281}" destId="{8AD438FD-842F-4EA2-8164-85D2755F132D}" srcOrd="0" destOrd="0" parTransId="{1097014E-DA15-4E7A-AD7C-8F25B992BBF0}" sibTransId="{A896AF9A-FD03-4BC6-8DC5-3C7120F07402}"/>
    <dgm:cxn modelId="{66CE4F66-B9E8-40D5-9553-233469A7A144}" type="presOf" srcId="{8AD438FD-842F-4EA2-8164-85D2755F132D}" destId="{823D2C3A-C51C-4368-B013-96D97F7A21C1}" srcOrd="0" destOrd="0" presId="urn:microsoft.com/office/officeart/2005/8/layout/default"/>
    <dgm:cxn modelId="{EF18674D-180C-4D9C-BFEF-A7F4BC69442C}" srcId="{820B8E48-0482-4345-ACB0-F7DF1CE1C281}" destId="{F55543BF-9ACE-4B31-8697-ADD689E10432}" srcOrd="4" destOrd="0" parTransId="{3C7D6819-9684-4871-BFA4-B50A1BDED8B3}" sibTransId="{47DD6A30-5578-45E2-9273-6888BCAEC323}"/>
    <dgm:cxn modelId="{01DA994E-A348-4EE7-8861-F28F121DB54A}" type="presOf" srcId="{0281EEAF-E1FE-4E59-9B7B-0EDF598C9875}" destId="{668BF55E-7F2B-4888-A2CA-E2E887AF04EE}" srcOrd="0" destOrd="0" presId="urn:microsoft.com/office/officeart/2005/8/layout/default"/>
    <dgm:cxn modelId="{53088F71-3699-4761-AF56-8A2745C409D0}" type="presOf" srcId="{2D62C9D5-4723-4479-9833-3C6E7FC308F7}" destId="{068CDD72-5090-409F-BAF1-9BDC2914929E}" srcOrd="0" destOrd="0" presId="urn:microsoft.com/office/officeart/2005/8/layout/default"/>
    <dgm:cxn modelId="{C618E876-7D9D-41C4-89F1-3F2CDBF61888}" type="presOf" srcId="{F55543BF-9ACE-4B31-8697-ADD689E10432}" destId="{FE912EDC-CBAD-43F8-84F8-2A41C0528806}" srcOrd="0" destOrd="0" presId="urn:microsoft.com/office/officeart/2005/8/layout/default"/>
    <dgm:cxn modelId="{E9BEA29D-E744-425E-AA80-B4B04B88A710}" srcId="{820B8E48-0482-4345-ACB0-F7DF1CE1C281}" destId="{0281EEAF-E1FE-4E59-9B7B-0EDF598C9875}" srcOrd="1" destOrd="0" parTransId="{56193715-E318-4EBF-9FFD-E4EB820A3A4C}" sibTransId="{E1372352-3DAE-47A6-8148-BF05235C628B}"/>
    <dgm:cxn modelId="{EB2C29CB-E618-4469-BEA0-C53D0B7B0BCB}" type="presOf" srcId="{37E9BE48-3C4F-49C8-AC70-C866DDDB4C4F}" destId="{54852B7D-0E2A-46DC-ADA4-4B2F4658631D}" srcOrd="0" destOrd="0" presId="urn:microsoft.com/office/officeart/2005/8/layout/default"/>
    <dgm:cxn modelId="{8CB84CE9-B408-4CC9-876E-0B876A8F1B9C}" srcId="{820B8E48-0482-4345-ACB0-F7DF1CE1C281}" destId="{39C7AE7D-940F-4AB3-BFE8-3AA3B72166A8}" srcOrd="2" destOrd="0" parTransId="{D66F39E2-6AF8-4522-AE61-A18A369C398E}" sibTransId="{13B0A77F-28D6-4D0A-82D4-3FC0B54F6B57}"/>
    <dgm:cxn modelId="{EA4D3CCE-A806-4919-9183-E756779144CB}" type="presParOf" srcId="{750DFCB2-F440-4D01-ACA5-3FBF49D66A90}" destId="{823D2C3A-C51C-4368-B013-96D97F7A21C1}" srcOrd="0" destOrd="0" presId="urn:microsoft.com/office/officeart/2005/8/layout/default"/>
    <dgm:cxn modelId="{33F5410C-B662-4BCD-B7EB-3B71CC470DB5}" type="presParOf" srcId="{750DFCB2-F440-4D01-ACA5-3FBF49D66A90}" destId="{3B1C0D11-00DF-4835-9ABC-4B98257BD75B}" srcOrd="1" destOrd="0" presId="urn:microsoft.com/office/officeart/2005/8/layout/default"/>
    <dgm:cxn modelId="{2DEF83BA-5743-4A11-8755-EE87137CF20A}" type="presParOf" srcId="{750DFCB2-F440-4D01-ACA5-3FBF49D66A90}" destId="{668BF55E-7F2B-4888-A2CA-E2E887AF04EE}" srcOrd="2" destOrd="0" presId="urn:microsoft.com/office/officeart/2005/8/layout/default"/>
    <dgm:cxn modelId="{0514457C-8E1A-4651-AA05-20D5C2079689}" type="presParOf" srcId="{750DFCB2-F440-4D01-ACA5-3FBF49D66A90}" destId="{EB20B73A-3E90-42AF-8C26-8BF324D5942D}" srcOrd="3" destOrd="0" presId="urn:microsoft.com/office/officeart/2005/8/layout/default"/>
    <dgm:cxn modelId="{AE64608A-3190-408B-832C-9C5506348673}" type="presParOf" srcId="{750DFCB2-F440-4D01-ACA5-3FBF49D66A90}" destId="{2A9856D2-53AB-4C48-B783-C48296493752}" srcOrd="4" destOrd="0" presId="urn:microsoft.com/office/officeart/2005/8/layout/default"/>
    <dgm:cxn modelId="{19F5E6C0-288E-462F-A34F-55B8C44C983A}" type="presParOf" srcId="{750DFCB2-F440-4D01-ACA5-3FBF49D66A90}" destId="{1BAB38DB-6558-40ED-BF64-3B03DD0E5C02}" srcOrd="5" destOrd="0" presId="urn:microsoft.com/office/officeart/2005/8/layout/default"/>
    <dgm:cxn modelId="{5BCB1B2F-F242-4B8E-A05D-D2140FD1F03D}" type="presParOf" srcId="{750DFCB2-F440-4D01-ACA5-3FBF49D66A90}" destId="{068CDD72-5090-409F-BAF1-9BDC2914929E}" srcOrd="6" destOrd="0" presId="urn:microsoft.com/office/officeart/2005/8/layout/default"/>
    <dgm:cxn modelId="{36ACA4C1-1907-4EEA-8B14-9F4A13A7D5DE}" type="presParOf" srcId="{750DFCB2-F440-4D01-ACA5-3FBF49D66A90}" destId="{06C828EC-0D22-48E2-B2F3-E0A73383EA6E}" srcOrd="7" destOrd="0" presId="urn:microsoft.com/office/officeart/2005/8/layout/default"/>
    <dgm:cxn modelId="{D71EF2B1-82C0-4B11-9202-755817EB42D3}" type="presParOf" srcId="{750DFCB2-F440-4D01-ACA5-3FBF49D66A90}" destId="{FE912EDC-CBAD-43F8-84F8-2A41C0528806}" srcOrd="8" destOrd="0" presId="urn:microsoft.com/office/officeart/2005/8/layout/default"/>
    <dgm:cxn modelId="{B0CA3C5A-2880-4107-86AA-6B549F7EAE0F}" type="presParOf" srcId="{750DFCB2-F440-4D01-ACA5-3FBF49D66A90}" destId="{BA5E7281-7BB0-41C8-829D-3BE7AD78ACC1}" srcOrd="9" destOrd="0" presId="urn:microsoft.com/office/officeart/2005/8/layout/default"/>
    <dgm:cxn modelId="{1A834949-C0EE-4153-93A8-45DC81746F45}" type="presParOf" srcId="{750DFCB2-F440-4D01-ACA5-3FBF49D66A90}" destId="{54852B7D-0E2A-46DC-ADA4-4B2F4658631D}" srcOrd="1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5602D83-A0C1-418F-9522-35FD28EA537F}">
      <dsp:nvSpPr>
        <dsp:cNvPr id="0" name=""/>
        <dsp:cNvSpPr/>
      </dsp:nvSpPr>
      <dsp:spPr>
        <a:xfrm>
          <a:off x="0" y="1808"/>
          <a:ext cx="10515600" cy="916611"/>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5B71B6C-A6B6-4528-A7F4-7B411C2DA8AE}">
      <dsp:nvSpPr>
        <dsp:cNvPr id="0" name=""/>
        <dsp:cNvSpPr/>
      </dsp:nvSpPr>
      <dsp:spPr>
        <a:xfrm>
          <a:off x="277275" y="208046"/>
          <a:ext cx="504136" cy="504136"/>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2A31749-1544-4A1A-8178-3CF06AA4C27F}">
      <dsp:nvSpPr>
        <dsp:cNvPr id="0" name=""/>
        <dsp:cNvSpPr/>
      </dsp:nvSpPr>
      <dsp:spPr>
        <a:xfrm>
          <a:off x="1058686" y="1808"/>
          <a:ext cx="9456913" cy="91661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7008" tIns="97008" rIns="97008" bIns="97008" numCol="1" spcCol="1270" anchor="ctr" anchorCtr="0">
          <a:noAutofit/>
        </a:bodyPr>
        <a:lstStyle/>
        <a:p>
          <a:pPr marL="0" lvl="0" indent="0" algn="l" defTabSz="800100">
            <a:lnSpc>
              <a:spcPct val="90000"/>
            </a:lnSpc>
            <a:spcBef>
              <a:spcPct val="0"/>
            </a:spcBef>
            <a:spcAft>
              <a:spcPct val="35000"/>
            </a:spcAft>
            <a:buNone/>
          </a:pPr>
          <a:r>
            <a:rPr lang="en-US" sz="1800" kern="1200"/>
            <a:t>the presence of an administration, more or less extensive, but articulated as a stable and hierarchical organisation, in charge of the management of public affairs</a:t>
          </a:r>
        </a:p>
      </dsp:txBody>
      <dsp:txXfrm>
        <a:off x="1058686" y="1808"/>
        <a:ext cx="9456913" cy="916611"/>
      </dsp:txXfrm>
    </dsp:sp>
    <dsp:sp modelId="{B9BE62EA-5351-4934-9EBE-1DB216B8DD3B}">
      <dsp:nvSpPr>
        <dsp:cNvPr id="0" name=""/>
        <dsp:cNvSpPr/>
      </dsp:nvSpPr>
      <dsp:spPr>
        <a:xfrm>
          <a:off x="0" y="1147573"/>
          <a:ext cx="10515600" cy="916611"/>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49A75A2-F0BE-4523-B07E-22342E97D4EA}">
      <dsp:nvSpPr>
        <dsp:cNvPr id="0" name=""/>
        <dsp:cNvSpPr/>
      </dsp:nvSpPr>
      <dsp:spPr>
        <a:xfrm>
          <a:off x="277275" y="1353811"/>
          <a:ext cx="504136" cy="504136"/>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83B8542E-CAC0-4826-838A-462D3AABF80D}">
      <dsp:nvSpPr>
        <dsp:cNvPr id="0" name=""/>
        <dsp:cNvSpPr/>
      </dsp:nvSpPr>
      <dsp:spPr>
        <a:xfrm>
          <a:off x="1058686" y="1147573"/>
          <a:ext cx="9456913" cy="91661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7008" tIns="97008" rIns="97008" bIns="97008" numCol="1" spcCol="1270" anchor="ctr" anchorCtr="0">
          <a:noAutofit/>
        </a:bodyPr>
        <a:lstStyle/>
        <a:p>
          <a:pPr marL="0" lvl="0" indent="0" algn="l" defTabSz="800100">
            <a:lnSpc>
              <a:spcPct val="90000"/>
            </a:lnSpc>
            <a:spcBef>
              <a:spcPct val="0"/>
            </a:spcBef>
            <a:spcAft>
              <a:spcPct val="35000"/>
            </a:spcAft>
            <a:buNone/>
          </a:pPr>
          <a:r>
            <a:rPr lang="en-US" sz="1800" kern="1200"/>
            <a:t>the subjection of this organization and of those who run it to legal rules of operation and relations that impose on them the duty to respect the rights of individuals and social groups</a:t>
          </a:r>
        </a:p>
      </dsp:txBody>
      <dsp:txXfrm>
        <a:off x="1058686" y="1147573"/>
        <a:ext cx="9456913" cy="916611"/>
      </dsp:txXfrm>
    </dsp:sp>
    <dsp:sp modelId="{0556B5C3-D48D-48E0-8B52-E738C0506581}">
      <dsp:nvSpPr>
        <dsp:cNvPr id="0" name=""/>
        <dsp:cNvSpPr/>
      </dsp:nvSpPr>
      <dsp:spPr>
        <a:xfrm>
          <a:off x="0" y="2293338"/>
          <a:ext cx="10515600" cy="916611"/>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2634AFF-7215-428D-9197-5FEB9EBE3AD6}">
      <dsp:nvSpPr>
        <dsp:cNvPr id="0" name=""/>
        <dsp:cNvSpPr/>
      </dsp:nvSpPr>
      <dsp:spPr>
        <a:xfrm>
          <a:off x="277275" y="2499576"/>
          <a:ext cx="504136" cy="504136"/>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CFF4B51A-B5EE-4433-A224-03D6C9E3A042}">
      <dsp:nvSpPr>
        <dsp:cNvPr id="0" name=""/>
        <dsp:cNvSpPr/>
      </dsp:nvSpPr>
      <dsp:spPr>
        <a:xfrm>
          <a:off x="1058686" y="2293338"/>
          <a:ext cx="9456913" cy="91661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7008" tIns="97008" rIns="97008" bIns="97008" numCol="1" spcCol="1270" anchor="ctr" anchorCtr="0">
          <a:noAutofit/>
        </a:bodyPr>
        <a:lstStyle/>
        <a:p>
          <a:pPr marL="0" lvl="0" indent="0" algn="l" defTabSz="800100">
            <a:lnSpc>
              <a:spcPct val="90000"/>
            </a:lnSpc>
            <a:spcBef>
              <a:spcPct val="0"/>
            </a:spcBef>
            <a:spcAft>
              <a:spcPct val="35000"/>
            </a:spcAft>
            <a:buNone/>
          </a:pPr>
          <a:r>
            <a:rPr lang="en-US" sz="1800" kern="1200"/>
            <a:t>a system of guarantees to ensure the primacy of the rules and the respect of those rights</a:t>
          </a:r>
        </a:p>
      </dsp:txBody>
      <dsp:txXfrm>
        <a:off x="1058686" y="2293338"/>
        <a:ext cx="9456913" cy="916611"/>
      </dsp:txXfrm>
    </dsp:sp>
    <dsp:sp modelId="{6D981B92-A359-4960-9227-933BE023E1BC}">
      <dsp:nvSpPr>
        <dsp:cNvPr id="0" name=""/>
        <dsp:cNvSpPr/>
      </dsp:nvSpPr>
      <dsp:spPr>
        <a:xfrm>
          <a:off x="0" y="3439103"/>
          <a:ext cx="10515600" cy="916611"/>
        </a:xfrm>
        <a:prstGeom prst="roundRect">
          <a:avLst>
            <a:gd name="adj" fmla="val 1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5973204-F798-4E08-B570-931B4720B0D0}">
      <dsp:nvSpPr>
        <dsp:cNvPr id="0" name=""/>
        <dsp:cNvSpPr/>
      </dsp:nvSpPr>
      <dsp:spPr>
        <a:xfrm>
          <a:off x="277275" y="3645341"/>
          <a:ext cx="504136" cy="504136"/>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E182F92-6EBF-4974-91BC-485D3F182E9A}">
      <dsp:nvSpPr>
        <dsp:cNvPr id="0" name=""/>
        <dsp:cNvSpPr/>
      </dsp:nvSpPr>
      <dsp:spPr>
        <a:xfrm>
          <a:off x="1058686" y="3439103"/>
          <a:ext cx="9456913" cy="91661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7008" tIns="97008" rIns="97008" bIns="97008" numCol="1" spcCol="1270" anchor="ctr" anchorCtr="0">
          <a:noAutofit/>
        </a:bodyPr>
        <a:lstStyle/>
        <a:p>
          <a:pPr marL="0" lvl="0" indent="0" algn="l" defTabSz="800100">
            <a:lnSpc>
              <a:spcPct val="90000"/>
            </a:lnSpc>
            <a:spcBef>
              <a:spcPct val="0"/>
            </a:spcBef>
            <a:spcAft>
              <a:spcPct val="35000"/>
            </a:spcAft>
            <a:buNone/>
          </a:pPr>
          <a:r>
            <a:rPr lang="en-US" sz="1800" kern="1200"/>
            <a:t>At what historical moment is it possible to find all these three elements for the first time?</a:t>
          </a:r>
        </a:p>
      </dsp:txBody>
      <dsp:txXfrm>
        <a:off x="1058686" y="3439103"/>
        <a:ext cx="9456913" cy="91661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A283188-667C-473A-8D16-7F987A237FF2}">
      <dsp:nvSpPr>
        <dsp:cNvPr id="0" name=""/>
        <dsp:cNvSpPr/>
      </dsp:nvSpPr>
      <dsp:spPr>
        <a:xfrm>
          <a:off x="212335" y="469890"/>
          <a:ext cx="1335915" cy="1335915"/>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D9411F6-A283-44AD-9CFC-4E7E9DFE56DA}">
      <dsp:nvSpPr>
        <dsp:cNvPr id="0" name=""/>
        <dsp:cNvSpPr/>
      </dsp:nvSpPr>
      <dsp:spPr>
        <a:xfrm>
          <a:off x="492877" y="750432"/>
          <a:ext cx="774830" cy="77483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0E60E6D-C2E6-493B-A827-22582836B125}">
      <dsp:nvSpPr>
        <dsp:cNvPr id="0" name=""/>
        <dsp:cNvSpPr/>
      </dsp:nvSpPr>
      <dsp:spPr>
        <a:xfrm>
          <a:off x="1834517" y="469890"/>
          <a:ext cx="3148942" cy="13359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622300">
            <a:lnSpc>
              <a:spcPct val="100000"/>
            </a:lnSpc>
            <a:spcBef>
              <a:spcPct val="0"/>
            </a:spcBef>
            <a:spcAft>
              <a:spcPct val="35000"/>
            </a:spcAft>
            <a:buNone/>
          </a:pPr>
          <a:r>
            <a:rPr lang="en-US" sz="1400" kern="1200"/>
            <a:t>Revolutionaries distrusted the judiciary (a stronghold of the aristocracy) so they interpreted the division of powers not as a system of balances (with reciprocal checks and balances) but as a strict separation of powers.</a:t>
          </a:r>
        </a:p>
      </dsp:txBody>
      <dsp:txXfrm>
        <a:off x="1834517" y="469890"/>
        <a:ext cx="3148942" cy="1335915"/>
      </dsp:txXfrm>
    </dsp:sp>
    <dsp:sp modelId="{7044B430-7617-41A9-8E3C-1F58B3942EAA}">
      <dsp:nvSpPr>
        <dsp:cNvPr id="0" name=""/>
        <dsp:cNvSpPr/>
      </dsp:nvSpPr>
      <dsp:spPr>
        <a:xfrm>
          <a:off x="5532139" y="469890"/>
          <a:ext cx="1335915" cy="1335915"/>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F2DA2D2-1BAC-4FFF-88D3-532B93823956}">
      <dsp:nvSpPr>
        <dsp:cNvPr id="0" name=""/>
        <dsp:cNvSpPr/>
      </dsp:nvSpPr>
      <dsp:spPr>
        <a:xfrm>
          <a:off x="5812681" y="750432"/>
          <a:ext cx="774830" cy="77483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2277595-AF75-4567-B2F0-D659E26999A6}">
      <dsp:nvSpPr>
        <dsp:cNvPr id="0" name=""/>
        <dsp:cNvSpPr/>
      </dsp:nvSpPr>
      <dsp:spPr>
        <a:xfrm>
          <a:off x="7154322" y="469890"/>
          <a:ext cx="3148942" cy="13359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622300">
            <a:lnSpc>
              <a:spcPct val="100000"/>
            </a:lnSpc>
            <a:spcBef>
              <a:spcPct val="0"/>
            </a:spcBef>
            <a:spcAft>
              <a:spcPct val="35000"/>
            </a:spcAft>
            <a:buNone/>
          </a:pPr>
          <a:r>
            <a:rPr lang="en-US" sz="1400" kern="1200"/>
            <a:t>Judges were forbidden to interfere in administrative activities and to prosecute or control public officials in the exercise of their functions.</a:t>
          </a:r>
        </a:p>
      </dsp:txBody>
      <dsp:txXfrm>
        <a:off x="7154322" y="469890"/>
        <a:ext cx="3148942" cy="1335915"/>
      </dsp:txXfrm>
    </dsp:sp>
    <dsp:sp modelId="{1454F792-417E-4AB9-8700-79B47C339986}">
      <dsp:nvSpPr>
        <dsp:cNvPr id="0" name=""/>
        <dsp:cNvSpPr/>
      </dsp:nvSpPr>
      <dsp:spPr>
        <a:xfrm>
          <a:off x="212335" y="2545532"/>
          <a:ext cx="1335915" cy="1335915"/>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4767531-4CCA-4632-9241-7A7F01925810}">
      <dsp:nvSpPr>
        <dsp:cNvPr id="0" name=""/>
        <dsp:cNvSpPr/>
      </dsp:nvSpPr>
      <dsp:spPr>
        <a:xfrm>
          <a:off x="492877" y="2826074"/>
          <a:ext cx="774830" cy="774830"/>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464AB0F-DC34-47B4-B2CE-352E0BE2F6E2}">
      <dsp:nvSpPr>
        <dsp:cNvPr id="0" name=""/>
        <dsp:cNvSpPr/>
      </dsp:nvSpPr>
      <dsp:spPr>
        <a:xfrm>
          <a:off x="1834517" y="2545532"/>
          <a:ext cx="3148942" cy="13359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622300">
            <a:lnSpc>
              <a:spcPct val="100000"/>
            </a:lnSpc>
            <a:spcBef>
              <a:spcPct val="0"/>
            </a:spcBef>
            <a:spcAft>
              <a:spcPct val="35000"/>
            </a:spcAft>
            <a:buNone/>
          </a:pPr>
          <a:r>
            <a:rPr lang="en-US" sz="1400" kern="1200"/>
            <a:t>For this control </a:t>
          </a:r>
          <a:r>
            <a:rPr lang="en-US" sz="1400" kern="1200">
              <a:sym typeface="Wingdings" panose="05000000000000000000" pitchFamily="2" charset="2"/>
            </a:rPr>
            <a:t></a:t>
          </a:r>
          <a:r>
            <a:rPr lang="en-US" sz="1400" kern="1200"/>
            <a:t> hierarchical recourse </a:t>
          </a:r>
          <a:r>
            <a:rPr lang="en-US" sz="1400" kern="1200">
              <a:sym typeface="Wingdings" panose="05000000000000000000" pitchFamily="2" charset="2"/>
            </a:rPr>
            <a:t></a:t>
          </a:r>
          <a:r>
            <a:rPr lang="en-US" sz="1400" kern="1200"/>
            <a:t> </a:t>
          </a:r>
          <a:r>
            <a:rPr lang="en-US" sz="1400" i="1" kern="1200"/>
            <a:t>Conseil d’État </a:t>
          </a:r>
          <a:r>
            <a:rPr lang="en-US" sz="1400" kern="1200"/>
            <a:t>and other bodies in smaller units of the territory.</a:t>
          </a:r>
        </a:p>
      </dsp:txBody>
      <dsp:txXfrm>
        <a:off x="1834517" y="2545532"/>
        <a:ext cx="3148942" cy="1335915"/>
      </dsp:txXfrm>
    </dsp:sp>
    <dsp:sp modelId="{94C62A7B-A7E0-4B8B-9C38-DFDE7333B3F1}">
      <dsp:nvSpPr>
        <dsp:cNvPr id="0" name=""/>
        <dsp:cNvSpPr/>
      </dsp:nvSpPr>
      <dsp:spPr>
        <a:xfrm>
          <a:off x="5532139" y="2545532"/>
          <a:ext cx="1335915" cy="1335915"/>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476A819-3278-4095-A779-AC414C2F2992}">
      <dsp:nvSpPr>
        <dsp:cNvPr id="0" name=""/>
        <dsp:cNvSpPr/>
      </dsp:nvSpPr>
      <dsp:spPr>
        <a:xfrm>
          <a:off x="5812681" y="2826074"/>
          <a:ext cx="774830" cy="774830"/>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2502CE0-590D-4FD2-BF30-03B104DB7492}">
      <dsp:nvSpPr>
        <dsp:cNvPr id="0" name=""/>
        <dsp:cNvSpPr/>
      </dsp:nvSpPr>
      <dsp:spPr>
        <a:xfrm>
          <a:off x="7154322" y="2545532"/>
          <a:ext cx="3148942" cy="13359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622300">
            <a:lnSpc>
              <a:spcPct val="100000"/>
            </a:lnSpc>
            <a:spcBef>
              <a:spcPct val="0"/>
            </a:spcBef>
            <a:spcAft>
              <a:spcPct val="35000"/>
            </a:spcAft>
            <a:buNone/>
          </a:pPr>
          <a:r>
            <a:rPr lang="en-US" sz="1400" i="1" kern="1200"/>
            <a:t>To judge the Administration is also to administer</a:t>
          </a:r>
          <a:endParaRPr lang="en-US" sz="1400" kern="1200"/>
        </a:p>
      </dsp:txBody>
      <dsp:txXfrm>
        <a:off x="7154322" y="2545532"/>
        <a:ext cx="3148942" cy="133591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103C2CE-9262-4D73-8F4A-9CFC072E8AE4}">
      <dsp:nvSpPr>
        <dsp:cNvPr id="0" name=""/>
        <dsp:cNvSpPr/>
      </dsp:nvSpPr>
      <dsp:spPr>
        <a:xfrm>
          <a:off x="1333" y="535665"/>
          <a:ext cx="5202457" cy="3121474"/>
        </a:xfrm>
        <a:prstGeom prst="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a:t>Today, it can be said that administrative law exists all over the world.</a:t>
          </a:r>
        </a:p>
      </dsp:txBody>
      <dsp:txXfrm>
        <a:off x="1333" y="535665"/>
        <a:ext cx="5202457" cy="3121474"/>
      </dsp:txXfrm>
    </dsp:sp>
    <dsp:sp modelId="{9A25570E-155C-41DB-BEF6-37547AFADAFD}">
      <dsp:nvSpPr>
        <dsp:cNvPr id="0" name=""/>
        <dsp:cNvSpPr/>
      </dsp:nvSpPr>
      <dsp:spPr>
        <a:xfrm>
          <a:off x="5724037" y="535665"/>
          <a:ext cx="5202457" cy="3121474"/>
        </a:xfrm>
        <a:prstGeom prst="rect">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n-US" sz="1800" kern="1200"/>
            <a:t>But it’s never exactly the same regarding:</a:t>
          </a:r>
        </a:p>
        <a:p>
          <a:pPr marL="114300" lvl="1" indent="-114300" algn="l" defTabSz="622300">
            <a:lnSpc>
              <a:spcPct val="90000"/>
            </a:lnSpc>
            <a:spcBef>
              <a:spcPct val="0"/>
            </a:spcBef>
            <a:spcAft>
              <a:spcPct val="15000"/>
            </a:spcAft>
            <a:buChar char="•"/>
          </a:pPr>
          <a:r>
            <a:rPr lang="en-US" sz="1400" kern="1200"/>
            <a:t>Relationship to the Constitution</a:t>
          </a:r>
        </a:p>
        <a:p>
          <a:pPr marL="114300" lvl="1" indent="-114300" algn="l" defTabSz="622300">
            <a:lnSpc>
              <a:spcPct val="90000"/>
            </a:lnSpc>
            <a:spcBef>
              <a:spcPct val="0"/>
            </a:spcBef>
            <a:spcAft>
              <a:spcPct val="15000"/>
            </a:spcAft>
            <a:buChar char="•"/>
          </a:pPr>
          <a:r>
            <a:rPr lang="en-US" sz="1400" kern="1200"/>
            <a:t>Greater or lesser application of Common law</a:t>
          </a:r>
        </a:p>
        <a:p>
          <a:pPr marL="114300" lvl="1" indent="-114300" algn="l" defTabSz="622300">
            <a:lnSpc>
              <a:spcPct val="90000"/>
            </a:lnSpc>
            <a:spcBef>
              <a:spcPct val="0"/>
            </a:spcBef>
            <a:spcAft>
              <a:spcPct val="15000"/>
            </a:spcAft>
            <a:buChar char="•"/>
          </a:pPr>
          <a:r>
            <a:rPr lang="en-US" sz="1400" kern="1200"/>
            <a:t>Centralized or decentralized structure of the administration</a:t>
          </a:r>
        </a:p>
        <a:p>
          <a:pPr marL="114300" lvl="1" indent="-114300" algn="l" defTabSz="622300">
            <a:lnSpc>
              <a:spcPct val="90000"/>
            </a:lnSpc>
            <a:spcBef>
              <a:spcPct val="0"/>
            </a:spcBef>
            <a:spcAft>
              <a:spcPct val="15000"/>
            </a:spcAft>
            <a:buChar char="•"/>
          </a:pPr>
          <a:r>
            <a:rPr lang="en-US" sz="1400" kern="1200"/>
            <a:t>Identity of the Administration vis-à-vis the Government</a:t>
          </a:r>
        </a:p>
        <a:p>
          <a:pPr marL="114300" lvl="1" indent="-114300" algn="l" defTabSz="622300">
            <a:lnSpc>
              <a:spcPct val="90000"/>
            </a:lnSpc>
            <a:spcBef>
              <a:spcPct val="0"/>
            </a:spcBef>
            <a:spcAft>
              <a:spcPct val="15000"/>
            </a:spcAft>
            <a:buChar char="•"/>
          </a:pPr>
          <a:r>
            <a:rPr lang="en-US" sz="1400" kern="1200"/>
            <a:t>Prerogatives or privileges</a:t>
          </a:r>
        </a:p>
        <a:p>
          <a:pPr marL="114300" lvl="1" indent="-114300" algn="l" defTabSz="622300">
            <a:lnSpc>
              <a:spcPct val="90000"/>
            </a:lnSpc>
            <a:spcBef>
              <a:spcPct val="0"/>
            </a:spcBef>
            <a:spcAft>
              <a:spcPct val="15000"/>
            </a:spcAft>
            <a:buChar char="•"/>
          </a:pPr>
          <a:r>
            <a:rPr lang="en-US" sz="1400" kern="1200"/>
            <a:t>Sources </a:t>
          </a:r>
        </a:p>
        <a:p>
          <a:pPr marL="114300" lvl="1" indent="-114300" algn="l" defTabSz="622300">
            <a:lnSpc>
              <a:spcPct val="90000"/>
            </a:lnSpc>
            <a:spcBef>
              <a:spcPct val="0"/>
            </a:spcBef>
            <a:spcAft>
              <a:spcPct val="15000"/>
            </a:spcAft>
            <a:buChar char="•"/>
          </a:pPr>
          <a:r>
            <a:rPr lang="en-US" sz="1400" kern="1200"/>
            <a:t>Relationship with employees</a:t>
          </a:r>
        </a:p>
        <a:p>
          <a:pPr marL="114300" lvl="1" indent="-114300" algn="l" defTabSz="622300">
            <a:lnSpc>
              <a:spcPct val="90000"/>
            </a:lnSpc>
            <a:spcBef>
              <a:spcPct val="0"/>
            </a:spcBef>
            <a:spcAft>
              <a:spcPct val="15000"/>
            </a:spcAft>
            <a:buChar char="•"/>
          </a:pPr>
          <a:r>
            <a:rPr lang="en-US" sz="1400" kern="1200"/>
            <a:t>Collaboration of private individuals in the pursuit of general interests</a:t>
          </a:r>
        </a:p>
        <a:p>
          <a:pPr marL="114300" lvl="1" indent="-114300" algn="l" defTabSz="622300">
            <a:lnSpc>
              <a:spcPct val="90000"/>
            </a:lnSpc>
            <a:spcBef>
              <a:spcPct val="0"/>
            </a:spcBef>
            <a:spcAft>
              <a:spcPct val="15000"/>
            </a:spcAft>
            <a:buChar char="•"/>
          </a:pPr>
          <a:r>
            <a:rPr lang="en-US" sz="1400" kern="1200"/>
            <a:t>Ways to control of the administration</a:t>
          </a:r>
        </a:p>
        <a:p>
          <a:pPr marL="114300" lvl="1" indent="-114300" algn="l" defTabSz="622300">
            <a:lnSpc>
              <a:spcPct val="90000"/>
            </a:lnSpc>
            <a:spcBef>
              <a:spcPct val="0"/>
            </a:spcBef>
            <a:spcAft>
              <a:spcPct val="15000"/>
            </a:spcAft>
            <a:buChar char="•"/>
          </a:pPr>
          <a:r>
            <a:rPr lang="en-US" sz="1400" kern="1200"/>
            <a:t>Basis, extent and intensity of judicial review</a:t>
          </a:r>
        </a:p>
      </dsp:txBody>
      <dsp:txXfrm>
        <a:off x="5724037" y="535665"/>
        <a:ext cx="5202457" cy="312147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7011D3D-BBD5-49A5-97A7-E88761E28C6F}">
      <dsp:nvSpPr>
        <dsp:cNvPr id="0" name=""/>
        <dsp:cNvSpPr/>
      </dsp:nvSpPr>
      <dsp:spPr>
        <a:xfrm>
          <a:off x="2250914" y="296402"/>
          <a:ext cx="2196000" cy="2196000"/>
        </a:xfrm>
        <a:prstGeom prst="ellipse">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D20D941-6DD3-4F30-8C9E-5DBD65214106}">
      <dsp:nvSpPr>
        <dsp:cNvPr id="0" name=""/>
        <dsp:cNvSpPr/>
      </dsp:nvSpPr>
      <dsp:spPr>
        <a:xfrm>
          <a:off x="2718914" y="764402"/>
          <a:ext cx="1260000" cy="126000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E82681A-3233-4331-AB74-75A8861E2A49}">
      <dsp:nvSpPr>
        <dsp:cNvPr id="0" name=""/>
        <dsp:cNvSpPr/>
      </dsp:nvSpPr>
      <dsp:spPr>
        <a:xfrm>
          <a:off x="1548914" y="3176402"/>
          <a:ext cx="3600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111250">
            <a:lnSpc>
              <a:spcPct val="90000"/>
            </a:lnSpc>
            <a:spcBef>
              <a:spcPct val="0"/>
            </a:spcBef>
            <a:spcAft>
              <a:spcPct val="35000"/>
            </a:spcAft>
            <a:buNone/>
            <a:defRPr cap="all"/>
          </a:pPr>
          <a:r>
            <a:rPr lang="en-US" sz="2500" kern="1200"/>
            <a:t>Human rights</a:t>
          </a:r>
        </a:p>
      </dsp:txBody>
      <dsp:txXfrm>
        <a:off x="1548914" y="3176402"/>
        <a:ext cx="3600000" cy="720000"/>
      </dsp:txXfrm>
    </dsp:sp>
    <dsp:sp modelId="{2B7D0DA4-58F5-4D10-8C79-A7022C6444CA}">
      <dsp:nvSpPr>
        <dsp:cNvPr id="0" name=""/>
        <dsp:cNvSpPr/>
      </dsp:nvSpPr>
      <dsp:spPr>
        <a:xfrm>
          <a:off x="6480914" y="296402"/>
          <a:ext cx="2196000" cy="2196000"/>
        </a:xfrm>
        <a:prstGeom prst="ellipse">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84B9999-3A26-410E-A6D8-E2763DBB5E66}">
      <dsp:nvSpPr>
        <dsp:cNvPr id="0" name=""/>
        <dsp:cNvSpPr/>
      </dsp:nvSpPr>
      <dsp:spPr>
        <a:xfrm>
          <a:off x="6948914" y="764402"/>
          <a:ext cx="1260000" cy="126000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A9C261A6-4AD4-4B95-8476-10A6063C6582}">
      <dsp:nvSpPr>
        <dsp:cNvPr id="0" name=""/>
        <dsp:cNvSpPr/>
      </dsp:nvSpPr>
      <dsp:spPr>
        <a:xfrm>
          <a:off x="5778914" y="3176402"/>
          <a:ext cx="3600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111250">
            <a:lnSpc>
              <a:spcPct val="90000"/>
            </a:lnSpc>
            <a:spcBef>
              <a:spcPct val="0"/>
            </a:spcBef>
            <a:spcAft>
              <a:spcPct val="35000"/>
            </a:spcAft>
            <a:buNone/>
            <a:defRPr cap="all"/>
          </a:pPr>
          <a:r>
            <a:rPr lang="en-US" sz="2500" kern="1200"/>
            <a:t>Capital and global markets</a:t>
          </a:r>
        </a:p>
      </dsp:txBody>
      <dsp:txXfrm>
        <a:off x="5778914" y="3176402"/>
        <a:ext cx="3600000" cy="72000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23D2C3A-C51C-4368-B013-96D97F7A21C1}">
      <dsp:nvSpPr>
        <dsp:cNvPr id="0" name=""/>
        <dsp:cNvSpPr/>
      </dsp:nvSpPr>
      <dsp:spPr>
        <a:xfrm>
          <a:off x="307345" y="1546"/>
          <a:ext cx="3222855" cy="1933713"/>
        </a:xfrm>
        <a:prstGeom prst="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140970" rIns="140970" bIns="140970" numCol="1" spcCol="1270" anchor="ctr" anchorCtr="0">
          <a:noAutofit/>
        </a:bodyPr>
        <a:lstStyle/>
        <a:p>
          <a:pPr marL="0" lvl="0" indent="0" algn="ctr" defTabSz="1644650">
            <a:lnSpc>
              <a:spcPct val="90000"/>
            </a:lnSpc>
            <a:spcBef>
              <a:spcPct val="0"/>
            </a:spcBef>
            <a:spcAft>
              <a:spcPct val="35000"/>
            </a:spcAft>
            <a:buNone/>
          </a:pPr>
          <a:r>
            <a:rPr lang="en-GB" sz="3700" kern="1200"/>
            <a:t>General interest</a:t>
          </a:r>
          <a:endParaRPr lang="en-US" sz="3700" kern="1200"/>
        </a:p>
      </dsp:txBody>
      <dsp:txXfrm>
        <a:off x="307345" y="1546"/>
        <a:ext cx="3222855" cy="1933713"/>
      </dsp:txXfrm>
    </dsp:sp>
    <dsp:sp modelId="{668BF55E-7F2B-4888-A2CA-E2E887AF04EE}">
      <dsp:nvSpPr>
        <dsp:cNvPr id="0" name=""/>
        <dsp:cNvSpPr/>
      </dsp:nvSpPr>
      <dsp:spPr>
        <a:xfrm>
          <a:off x="3852486" y="1546"/>
          <a:ext cx="3222855" cy="1933713"/>
        </a:xfrm>
        <a:prstGeom prst="rect">
          <a:avLst/>
        </a:prstGeom>
        <a:solidFill>
          <a:schemeClr val="accent2">
            <a:hueOff val="1288723"/>
            <a:satOff val="-3699"/>
            <a:lumOff val="-5922"/>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140970" rIns="140970" bIns="140970" numCol="1" spcCol="1270" anchor="ctr" anchorCtr="0">
          <a:noAutofit/>
        </a:bodyPr>
        <a:lstStyle/>
        <a:p>
          <a:pPr marL="0" lvl="0" indent="0" algn="ctr" defTabSz="1644650">
            <a:lnSpc>
              <a:spcPct val="90000"/>
            </a:lnSpc>
            <a:spcBef>
              <a:spcPct val="0"/>
            </a:spcBef>
            <a:spcAft>
              <a:spcPct val="35000"/>
            </a:spcAft>
            <a:buNone/>
          </a:pPr>
          <a:r>
            <a:rPr lang="en-GB" sz="3700" kern="1200"/>
            <a:t>Rule of law</a:t>
          </a:r>
          <a:endParaRPr lang="en-US" sz="3700" kern="1200"/>
        </a:p>
      </dsp:txBody>
      <dsp:txXfrm>
        <a:off x="3852486" y="1546"/>
        <a:ext cx="3222855" cy="1933713"/>
      </dsp:txXfrm>
    </dsp:sp>
    <dsp:sp modelId="{2A9856D2-53AB-4C48-B783-C48296493752}">
      <dsp:nvSpPr>
        <dsp:cNvPr id="0" name=""/>
        <dsp:cNvSpPr/>
      </dsp:nvSpPr>
      <dsp:spPr>
        <a:xfrm>
          <a:off x="7397627" y="1546"/>
          <a:ext cx="3222855" cy="1933713"/>
        </a:xfrm>
        <a:prstGeom prst="rect">
          <a:avLst/>
        </a:prstGeom>
        <a:solidFill>
          <a:schemeClr val="accent2">
            <a:hueOff val="2577445"/>
            <a:satOff val="-7397"/>
            <a:lumOff val="-11844"/>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140970" rIns="140970" bIns="140970" numCol="1" spcCol="1270" anchor="ctr" anchorCtr="0">
          <a:noAutofit/>
        </a:bodyPr>
        <a:lstStyle/>
        <a:p>
          <a:pPr marL="0" lvl="0" indent="0" algn="ctr" defTabSz="1644650">
            <a:lnSpc>
              <a:spcPct val="90000"/>
            </a:lnSpc>
            <a:spcBef>
              <a:spcPct val="0"/>
            </a:spcBef>
            <a:spcAft>
              <a:spcPct val="35000"/>
            </a:spcAft>
            <a:buNone/>
          </a:pPr>
          <a:r>
            <a:rPr lang="en-GB" sz="3700" kern="1200"/>
            <a:t>Effectiveness and efficiency</a:t>
          </a:r>
          <a:endParaRPr lang="en-US" sz="3700" kern="1200"/>
        </a:p>
      </dsp:txBody>
      <dsp:txXfrm>
        <a:off x="7397627" y="1546"/>
        <a:ext cx="3222855" cy="1933713"/>
      </dsp:txXfrm>
    </dsp:sp>
    <dsp:sp modelId="{068CDD72-5090-409F-BAF1-9BDC2914929E}">
      <dsp:nvSpPr>
        <dsp:cNvPr id="0" name=""/>
        <dsp:cNvSpPr/>
      </dsp:nvSpPr>
      <dsp:spPr>
        <a:xfrm>
          <a:off x="307345" y="2257545"/>
          <a:ext cx="3222855" cy="1933713"/>
        </a:xfrm>
        <a:prstGeom prst="rect">
          <a:avLst/>
        </a:prstGeom>
        <a:solidFill>
          <a:schemeClr val="accent2">
            <a:hueOff val="3866169"/>
            <a:satOff val="-11096"/>
            <a:lumOff val="-17765"/>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140970" rIns="140970" bIns="140970" numCol="1" spcCol="1270" anchor="ctr" anchorCtr="0">
          <a:noAutofit/>
        </a:bodyPr>
        <a:lstStyle/>
        <a:p>
          <a:pPr marL="0" lvl="0" indent="0" algn="ctr" defTabSz="1644650">
            <a:lnSpc>
              <a:spcPct val="90000"/>
            </a:lnSpc>
            <a:spcBef>
              <a:spcPct val="0"/>
            </a:spcBef>
            <a:spcAft>
              <a:spcPct val="35000"/>
            </a:spcAft>
            <a:buNone/>
          </a:pPr>
          <a:r>
            <a:rPr lang="en-GB" sz="3700" kern="1200"/>
            <a:t>Transparency and participation</a:t>
          </a:r>
          <a:endParaRPr lang="en-US" sz="3700" kern="1200"/>
        </a:p>
      </dsp:txBody>
      <dsp:txXfrm>
        <a:off x="307345" y="2257545"/>
        <a:ext cx="3222855" cy="1933713"/>
      </dsp:txXfrm>
    </dsp:sp>
    <dsp:sp modelId="{FE912EDC-CBAD-43F8-84F8-2A41C0528806}">
      <dsp:nvSpPr>
        <dsp:cNvPr id="0" name=""/>
        <dsp:cNvSpPr/>
      </dsp:nvSpPr>
      <dsp:spPr>
        <a:xfrm>
          <a:off x="3852486" y="2257545"/>
          <a:ext cx="3222855" cy="1933713"/>
        </a:xfrm>
        <a:prstGeom prst="rect">
          <a:avLst/>
        </a:prstGeom>
        <a:solidFill>
          <a:schemeClr val="accent2">
            <a:hueOff val="5154891"/>
            <a:satOff val="-14794"/>
            <a:lumOff val="-23687"/>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140970" rIns="140970" bIns="140970" numCol="1" spcCol="1270" anchor="ctr" anchorCtr="0">
          <a:noAutofit/>
        </a:bodyPr>
        <a:lstStyle/>
        <a:p>
          <a:pPr marL="0" lvl="0" indent="0" algn="ctr" defTabSz="1644650">
            <a:lnSpc>
              <a:spcPct val="90000"/>
            </a:lnSpc>
            <a:spcBef>
              <a:spcPct val="0"/>
            </a:spcBef>
            <a:spcAft>
              <a:spcPct val="35000"/>
            </a:spcAft>
            <a:buNone/>
          </a:pPr>
          <a:r>
            <a:rPr lang="en-GB" sz="3700" kern="1200"/>
            <a:t>Accountability</a:t>
          </a:r>
          <a:endParaRPr lang="en-US" sz="3700" kern="1200"/>
        </a:p>
      </dsp:txBody>
      <dsp:txXfrm>
        <a:off x="3852486" y="2257545"/>
        <a:ext cx="3222855" cy="1933713"/>
      </dsp:txXfrm>
    </dsp:sp>
    <dsp:sp modelId="{54852B7D-0E2A-46DC-ADA4-4B2F4658631D}">
      <dsp:nvSpPr>
        <dsp:cNvPr id="0" name=""/>
        <dsp:cNvSpPr/>
      </dsp:nvSpPr>
      <dsp:spPr>
        <a:xfrm>
          <a:off x="7397627" y="2257545"/>
          <a:ext cx="3222855" cy="1933713"/>
        </a:xfrm>
        <a:prstGeom prst="rect">
          <a:avLst/>
        </a:prstGeom>
        <a:solidFill>
          <a:schemeClr val="accent2">
            <a:hueOff val="6443614"/>
            <a:satOff val="-18493"/>
            <a:lumOff val="-29609"/>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140970" rIns="140970" bIns="140970" numCol="1" spcCol="1270" anchor="ctr" anchorCtr="0">
          <a:noAutofit/>
        </a:bodyPr>
        <a:lstStyle/>
        <a:p>
          <a:pPr marL="0" lvl="0" indent="0" algn="ctr" defTabSz="1644650">
            <a:lnSpc>
              <a:spcPct val="90000"/>
            </a:lnSpc>
            <a:spcBef>
              <a:spcPct val="0"/>
            </a:spcBef>
            <a:spcAft>
              <a:spcPct val="35000"/>
            </a:spcAft>
            <a:buNone/>
          </a:pPr>
          <a:r>
            <a:rPr lang="en-GB" sz="3700" kern="1200"/>
            <a:t>Judicial review</a:t>
          </a:r>
          <a:endParaRPr lang="en-US" sz="3700" kern="1200"/>
        </a:p>
      </dsp:txBody>
      <dsp:txXfrm>
        <a:off x="7397627" y="2257545"/>
        <a:ext cx="3222855" cy="1933713"/>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18/2/layout/IconCircleList">
  <dgm:title val="Icon Circle List"/>
  <dgm:desc val="Use to show non-sequential or grouped chunks of information accompanied by related visuals. Circular shapes can hold an icon or small picture and corresponding text box shows Level 1 text. Works best for icons or small pictures with medium-length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alg type="sp"/>
    <dgm:shape xmlns:r="http://schemas.openxmlformats.org/officeDocument/2006/relationships" r:blip="">
      <dgm:adjLst/>
    </dgm:shape>
    <dgm:presOf/>
    <dgm:choose name="Name0">
      <dgm:if name="Name1" axis="ch" ptType="node" func="cnt" op="lte" val="3">
        <dgm:constrLst>
          <dgm:constr type="w" for="ch" forName="container" refType="w"/>
          <dgm:constr type="h" for="ch" forName="container" refType="h" fact="0.4"/>
        </dgm:constrLst>
      </dgm:if>
      <dgm:else name="Name2">
        <dgm:constrLst>
          <dgm:constr type="w" for="ch" forName="container" refType="w"/>
          <dgm:constr type="h" for="ch" forName="container" refType="h"/>
        </dgm:constrLst>
      </dgm:else>
    </dgm:choose>
    <dgm:ruleLst>
      <dgm:rule type="h" for="ch" forName="container" val="INF" fact="NaN" max="NaN"/>
    </dgm:ruleLst>
    <dgm:layoutNode name="container">
      <dgm:varLst>
        <dgm:dir/>
        <dgm:resizeHandles val="exact"/>
      </dgm:varLst>
      <dgm:choose name="Name3">
        <dgm:if name="Name4" axis="self" func="var" arg="dir" op="equ" val="norm">
          <dgm:alg type="snake">
            <dgm:param type="grDir" val="tL"/>
            <dgm:param type="flowDir" val="row"/>
            <dgm:param type="contDir" val="sameDir"/>
          </dgm:alg>
        </dgm:if>
        <dgm:else name="Name5">
          <dgm:alg type="snake">
            <dgm:param type="grDir" val="tR"/>
            <dgm:param type="flowDir" val="row"/>
            <dgm:param type="contDir" val="sameDir"/>
          </dgm:alg>
        </dgm:else>
      </dgm:choose>
      <dgm:shape xmlns:r="http://schemas.openxmlformats.org/officeDocument/2006/relationships" r:blip="">
        <dgm:adjLst/>
      </dgm:shape>
      <dgm:presOf/>
      <dgm:constrLst>
        <dgm:constr type="w" for="ch" forName="compNode" refType="w"/>
        <dgm:constr type="h" for="ch" forName="compNode" refType="w" fact="0.28"/>
        <dgm:constr type="w" for="ch" forName="sibTrans" refType="w" refFor="ch" refForName="compNode" fact="0.115"/>
        <dgm:constr type="sp" refType="h" op="equ" fact="0.17"/>
        <dgm:constr type="primFontSz" for="des" ptType="node" op="equ" val="24"/>
        <dgm:constr type="h" for="des" forName="compNode" op="equ"/>
        <dgm:constr type="h" for="des" forName="iconBgRect" op="equ"/>
      </dgm:constrLst>
      <dgm:ruleLst>
        <dgm:rule type="w" for="ch" forName="compNode" val="60" fact="NaN" max="NaN"/>
      </dgm:ruleLst>
      <dgm:forEach name="Name6" axis="ch" ptType="node">
        <dgm:layoutNode name="compNode">
          <dgm:alg type="composite"/>
          <dgm:shape xmlns:r="http://schemas.openxmlformats.org/officeDocument/2006/relationships" r:blip="">
            <dgm:adjLst/>
          </dgm:shape>
          <dgm:presOf axis="self"/>
          <dgm:constrLst>
            <dgm:constr type="w" for="ch" forName="iconBgRect" refType="w" fact="0.28"/>
            <dgm:constr type="h" for="ch" forName="iconBgRect" refType="w" refFor="ch" refForName="iconBgRect"/>
            <dgm:constr type="t" for="ch" forName="iconBgRect"/>
            <dgm:constr type="l" for="ch" forName="iconBgRect"/>
            <dgm:constr type="w" for="ch" forName="iconRect" refType="w" refFor="ch" refForName="iconBgRect" fact="0.58"/>
            <dgm:constr type="h" for="ch" forName="iconRect" refType="w" refFor="ch" refForName="iconRect"/>
            <dgm:constr type="ctrX" for="ch" forName="iconRect" refType="ctrX" refFor="ch" refForName="iconBgRect"/>
            <dgm:constr type="ctrY" for="ch" forName="iconRect" refType="ctrY" refFor="ch" refForName="iconBgRect"/>
            <dgm:constr type="w" for="ch" forName="spaceRect" refType="w" fact="0.06"/>
            <dgm:constr type="h" for="ch" forName="spaceRect" refType="h" refFor="ch" refForName="iconBgRect"/>
            <dgm:constr type="t" for="ch" forName="spaceRect" refType="t" refFor="ch" refForName="iconBgRect"/>
            <dgm:constr type="l" for="ch" forName="spaceRect" refType="r" refFor="ch" refForName="iconBgRect"/>
            <dgm:constr type="h" for="ch" forName="textRect" refType="h" refFor="ch" refForName="iconBgRect"/>
            <dgm:constr type="t" for="ch" forName="textRect" refType="t" refFor="ch" refForName="iconBgRect"/>
            <dgm:constr type="l" for="ch" forName="textRect" refType="r" refFor="ch" refForName="spaceRect"/>
          </dgm:constrLst>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choose name="Name7">
              <dgm:if name="Name8" func="var" arg="dir" op="equ" val="norm">
                <dgm:alg type="tx">
                  <dgm:param type="txAnchorVert" val="mid"/>
                  <dgm:param type="parTxLTRAlign" val="l"/>
                  <dgm:param type="shpTxLTRAlignCh" val="l"/>
                  <dgm:param type="parTxRTLAlign" val="l"/>
                  <dgm:param type="shpTxRTLAlignCh" val="l"/>
                </dgm:alg>
              </dgm:if>
              <dgm:else name="Name9">
                <dgm:alg type="tx">
                  <dgm:param type="txAnchorVert" val="mid"/>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Lst>
          </dgm:layoutNode>
        </dgm:layoutNode>
        <dgm:forEach name="Name10"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extLst>
    <a:ext uri="{68A01E43-0DF5-4B5B-8FA6-DAF915123BFB}">
      <dgm1612:lstStyle xmlns:dgm1612="http://schemas.microsoft.com/office/drawing/2016/12/diagram">
        <a:lvl1pPr>
          <a:lnSpc>
            <a:spcPct val="100000"/>
          </a:lnSpc>
        </a:lvl1pPr>
      </dgm1612:lstStyle>
    </a:ext>
  </dgm:extLst>
</dgm:layoutDef>
</file>

<file path=ppt/diagrams/layout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layout5.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D674127-8903-A425-C3F5-392F1753D890}"/>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p>
        </p:txBody>
      </p:sp>
      <p:sp>
        <p:nvSpPr>
          <p:cNvPr id="3" name="Subtítulo 2">
            <a:extLst>
              <a:ext uri="{FF2B5EF4-FFF2-40B4-BE49-F238E27FC236}">
                <a16:creationId xmlns:a16="http://schemas.microsoft.com/office/drawing/2014/main" id="{5415DCCA-DC6B-8756-C586-2F8D3EC8D39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p>
        </p:txBody>
      </p:sp>
      <p:sp>
        <p:nvSpPr>
          <p:cNvPr id="4" name="Marcador de fecha 3">
            <a:extLst>
              <a:ext uri="{FF2B5EF4-FFF2-40B4-BE49-F238E27FC236}">
                <a16:creationId xmlns:a16="http://schemas.microsoft.com/office/drawing/2014/main" id="{DEA1A8DE-5F5A-FA98-0FAD-9CA5C6EAFBBE}"/>
              </a:ext>
            </a:extLst>
          </p:cNvPr>
          <p:cNvSpPr>
            <a:spLocks noGrp="1"/>
          </p:cNvSpPr>
          <p:nvPr>
            <p:ph type="dt" sz="half" idx="10"/>
          </p:nvPr>
        </p:nvSpPr>
        <p:spPr/>
        <p:txBody>
          <a:bodyPr/>
          <a:lstStyle/>
          <a:p>
            <a:fld id="{F08BE528-5F1B-4EDE-8F4A-23B42C2236D4}" type="datetimeFigureOut">
              <a:rPr lang="es-ES" smtClean="0"/>
              <a:t>12/02/2025</a:t>
            </a:fld>
            <a:endParaRPr lang="es-ES"/>
          </a:p>
        </p:txBody>
      </p:sp>
      <p:sp>
        <p:nvSpPr>
          <p:cNvPr id="5" name="Marcador de pie de página 4">
            <a:extLst>
              <a:ext uri="{FF2B5EF4-FFF2-40B4-BE49-F238E27FC236}">
                <a16:creationId xmlns:a16="http://schemas.microsoft.com/office/drawing/2014/main" id="{6D745BE9-32C4-26C9-54CC-F0A40FA19787}"/>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FF1FC6F0-3D54-A7C8-8CB3-37AD91322280}"/>
              </a:ext>
            </a:extLst>
          </p:cNvPr>
          <p:cNvSpPr>
            <a:spLocks noGrp="1"/>
          </p:cNvSpPr>
          <p:nvPr>
            <p:ph type="sldNum" sz="quarter" idx="12"/>
          </p:nvPr>
        </p:nvSpPr>
        <p:spPr/>
        <p:txBody>
          <a:bodyPr/>
          <a:lstStyle/>
          <a:p>
            <a:fld id="{F55885EA-F254-4D48-8FE5-DBF618A5C175}" type="slidenum">
              <a:rPr lang="es-ES" smtClean="0"/>
              <a:t>‹Nº›</a:t>
            </a:fld>
            <a:endParaRPr lang="es-ES"/>
          </a:p>
        </p:txBody>
      </p:sp>
    </p:spTree>
    <p:extLst>
      <p:ext uri="{BB962C8B-B14F-4D97-AF65-F5344CB8AC3E}">
        <p14:creationId xmlns:p14="http://schemas.microsoft.com/office/powerpoint/2010/main" val="24018772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9147543-062A-DA97-697D-838C155106F4}"/>
              </a:ext>
            </a:extLst>
          </p:cNvPr>
          <p:cNvSpPr>
            <a:spLocks noGrp="1"/>
          </p:cNvSpPr>
          <p:nvPr>
            <p:ph type="title"/>
          </p:nvPr>
        </p:nvSpPr>
        <p:spPr/>
        <p:txBody>
          <a:bodyPr/>
          <a:lstStyle/>
          <a:p>
            <a:r>
              <a:rPr lang="es-ES"/>
              <a:t>Haga clic para modificar el estilo de título del patrón</a:t>
            </a:r>
          </a:p>
        </p:txBody>
      </p:sp>
      <p:sp>
        <p:nvSpPr>
          <p:cNvPr id="3" name="Marcador de texto vertical 2">
            <a:extLst>
              <a:ext uri="{FF2B5EF4-FFF2-40B4-BE49-F238E27FC236}">
                <a16:creationId xmlns:a16="http://schemas.microsoft.com/office/drawing/2014/main" id="{6D93684C-990E-383C-1293-C7679DEE84EB}"/>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B69A4ADC-141F-F593-3FD5-98A971FB7102}"/>
              </a:ext>
            </a:extLst>
          </p:cNvPr>
          <p:cNvSpPr>
            <a:spLocks noGrp="1"/>
          </p:cNvSpPr>
          <p:nvPr>
            <p:ph type="dt" sz="half" idx="10"/>
          </p:nvPr>
        </p:nvSpPr>
        <p:spPr/>
        <p:txBody>
          <a:bodyPr/>
          <a:lstStyle/>
          <a:p>
            <a:fld id="{F08BE528-5F1B-4EDE-8F4A-23B42C2236D4}" type="datetimeFigureOut">
              <a:rPr lang="es-ES" smtClean="0"/>
              <a:t>12/02/2025</a:t>
            </a:fld>
            <a:endParaRPr lang="es-ES"/>
          </a:p>
        </p:txBody>
      </p:sp>
      <p:sp>
        <p:nvSpPr>
          <p:cNvPr id="5" name="Marcador de pie de página 4">
            <a:extLst>
              <a:ext uri="{FF2B5EF4-FFF2-40B4-BE49-F238E27FC236}">
                <a16:creationId xmlns:a16="http://schemas.microsoft.com/office/drawing/2014/main" id="{9F8357B0-537B-3A46-6557-B2096AC10FF9}"/>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F6579DD1-9FF8-C86E-A0CF-8C7AEC3847CC}"/>
              </a:ext>
            </a:extLst>
          </p:cNvPr>
          <p:cNvSpPr>
            <a:spLocks noGrp="1"/>
          </p:cNvSpPr>
          <p:nvPr>
            <p:ph type="sldNum" sz="quarter" idx="12"/>
          </p:nvPr>
        </p:nvSpPr>
        <p:spPr/>
        <p:txBody>
          <a:bodyPr/>
          <a:lstStyle/>
          <a:p>
            <a:fld id="{F55885EA-F254-4D48-8FE5-DBF618A5C175}" type="slidenum">
              <a:rPr lang="es-ES" smtClean="0"/>
              <a:t>‹Nº›</a:t>
            </a:fld>
            <a:endParaRPr lang="es-ES"/>
          </a:p>
        </p:txBody>
      </p:sp>
    </p:spTree>
    <p:extLst>
      <p:ext uri="{BB962C8B-B14F-4D97-AF65-F5344CB8AC3E}">
        <p14:creationId xmlns:p14="http://schemas.microsoft.com/office/powerpoint/2010/main" val="15091197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B1186BAD-1C20-A6EC-768E-A35B7A0A72AB}"/>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p>
        </p:txBody>
      </p:sp>
      <p:sp>
        <p:nvSpPr>
          <p:cNvPr id="3" name="Marcador de texto vertical 2">
            <a:extLst>
              <a:ext uri="{FF2B5EF4-FFF2-40B4-BE49-F238E27FC236}">
                <a16:creationId xmlns:a16="http://schemas.microsoft.com/office/drawing/2014/main" id="{E4E22FC3-A6D1-E950-E968-39D719428D96}"/>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E7AE6D86-26C0-FD03-E3EF-F0D82473CCF6}"/>
              </a:ext>
            </a:extLst>
          </p:cNvPr>
          <p:cNvSpPr>
            <a:spLocks noGrp="1"/>
          </p:cNvSpPr>
          <p:nvPr>
            <p:ph type="dt" sz="half" idx="10"/>
          </p:nvPr>
        </p:nvSpPr>
        <p:spPr/>
        <p:txBody>
          <a:bodyPr/>
          <a:lstStyle/>
          <a:p>
            <a:fld id="{F08BE528-5F1B-4EDE-8F4A-23B42C2236D4}" type="datetimeFigureOut">
              <a:rPr lang="es-ES" smtClean="0"/>
              <a:t>12/02/2025</a:t>
            </a:fld>
            <a:endParaRPr lang="es-ES"/>
          </a:p>
        </p:txBody>
      </p:sp>
      <p:sp>
        <p:nvSpPr>
          <p:cNvPr id="5" name="Marcador de pie de página 4">
            <a:extLst>
              <a:ext uri="{FF2B5EF4-FFF2-40B4-BE49-F238E27FC236}">
                <a16:creationId xmlns:a16="http://schemas.microsoft.com/office/drawing/2014/main" id="{592E731B-AD9B-CF40-7C8A-8DB6923AF8CB}"/>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62C1E687-20E6-9EFC-7CB7-BE8FC18E22BA}"/>
              </a:ext>
            </a:extLst>
          </p:cNvPr>
          <p:cNvSpPr>
            <a:spLocks noGrp="1"/>
          </p:cNvSpPr>
          <p:nvPr>
            <p:ph type="sldNum" sz="quarter" idx="12"/>
          </p:nvPr>
        </p:nvSpPr>
        <p:spPr/>
        <p:txBody>
          <a:bodyPr/>
          <a:lstStyle/>
          <a:p>
            <a:fld id="{F55885EA-F254-4D48-8FE5-DBF618A5C175}" type="slidenum">
              <a:rPr lang="es-ES" smtClean="0"/>
              <a:t>‹Nº›</a:t>
            </a:fld>
            <a:endParaRPr lang="es-ES"/>
          </a:p>
        </p:txBody>
      </p:sp>
    </p:spTree>
    <p:extLst>
      <p:ext uri="{BB962C8B-B14F-4D97-AF65-F5344CB8AC3E}">
        <p14:creationId xmlns:p14="http://schemas.microsoft.com/office/powerpoint/2010/main" val="22951723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FBA30E6-00D8-30AD-800C-C60C7B8F6241}"/>
              </a:ext>
            </a:extLst>
          </p:cNvPr>
          <p:cNvSpPr>
            <a:spLocks noGrp="1"/>
          </p:cNvSpPr>
          <p:nvPr>
            <p:ph type="title"/>
          </p:nvPr>
        </p:nvSpPr>
        <p:spPr/>
        <p:txBody>
          <a:body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DF7B1E81-2AB5-504A-52AF-01DDAE058F98}"/>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0E72A572-9297-AE76-C8D5-5ECF2BD7A9CA}"/>
              </a:ext>
            </a:extLst>
          </p:cNvPr>
          <p:cNvSpPr>
            <a:spLocks noGrp="1"/>
          </p:cNvSpPr>
          <p:nvPr>
            <p:ph type="dt" sz="half" idx="10"/>
          </p:nvPr>
        </p:nvSpPr>
        <p:spPr/>
        <p:txBody>
          <a:bodyPr/>
          <a:lstStyle/>
          <a:p>
            <a:fld id="{F08BE528-5F1B-4EDE-8F4A-23B42C2236D4}" type="datetimeFigureOut">
              <a:rPr lang="es-ES" smtClean="0"/>
              <a:t>12/02/2025</a:t>
            </a:fld>
            <a:endParaRPr lang="es-ES"/>
          </a:p>
        </p:txBody>
      </p:sp>
      <p:sp>
        <p:nvSpPr>
          <p:cNvPr id="5" name="Marcador de pie de página 4">
            <a:extLst>
              <a:ext uri="{FF2B5EF4-FFF2-40B4-BE49-F238E27FC236}">
                <a16:creationId xmlns:a16="http://schemas.microsoft.com/office/drawing/2014/main" id="{8F650984-C52F-09D3-75D3-7453463D3E2E}"/>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AB2DC26D-87EE-8BDD-8F91-A4D558994C59}"/>
              </a:ext>
            </a:extLst>
          </p:cNvPr>
          <p:cNvSpPr>
            <a:spLocks noGrp="1"/>
          </p:cNvSpPr>
          <p:nvPr>
            <p:ph type="sldNum" sz="quarter" idx="12"/>
          </p:nvPr>
        </p:nvSpPr>
        <p:spPr/>
        <p:txBody>
          <a:bodyPr/>
          <a:lstStyle/>
          <a:p>
            <a:fld id="{F55885EA-F254-4D48-8FE5-DBF618A5C175}" type="slidenum">
              <a:rPr lang="es-ES" smtClean="0"/>
              <a:t>‹Nº›</a:t>
            </a:fld>
            <a:endParaRPr lang="es-ES"/>
          </a:p>
        </p:txBody>
      </p:sp>
    </p:spTree>
    <p:extLst>
      <p:ext uri="{BB962C8B-B14F-4D97-AF65-F5344CB8AC3E}">
        <p14:creationId xmlns:p14="http://schemas.microsoft.com/office/powerpoint/2010/main" val="30446935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CFC2A23-BABD-3623-6B60-947AF28A8555}"/>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p>
        </p:txBody>
      </p:sp>
      <p:sp>
        <p:nvSpPr>
          <p:cNvPr id="3" name="Marcador de texto 2">
            <a:extLst>
              <a:ext uri="{FF2B5EF4-FFF2-40B4-BE49-F238E27FC236}">
                <a16:creationId xmlns:a16="http://schemas.microsoft.com/office/drawing/2014/main" id="{9DFD3953-A8B8-011B-4C60-5AB01051858B}"/>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CA33B35C-B82A-22CD-78A5-82883D2017F3}"/>
              </a:ext>
            </a:extLst>
          </p:cNvPr>
          <p:cNvSpPr>
            <a:spLocks noGrp="1"/>
          </p:cNvSpPr>
          <p:nvPr>
            <p:ph type="dt" sz="half" idx="10"/>
          </p:nvPr>
        </p:nvSpPr>
        <p:spPr/>
        <p:txBody>
          <a:bodyPr/>
          <a:lstStyle/>
          <a:p>
            <a:fld id="{F08BE528-5F1B-4EDE-8F4A-23B42C2236D4}" type="datetimeFigureOut">
              <a:rPr lang="es-ES" smtClean="0"/>
              <a:t>12/02/2025</a:t>
            </a:fld>
            <a:endParaRPr lang="es-ES"/>
          </a:p>
        </p:txBody>
      </p:sp>
      <p:sp>
        <p:nvSpPr>
          <p:cNvPr id="5" name="Marcador de pie de página 4">
            <a:extLst>
              <a:ext uri="{FF2B5EF4-FFF2-40B4-BE49-F238E27FC236}">
                <a16:creationId xmlns:a16="http://schemas.microsoft.com/office/drawing/2014/main" id="{E884946B-D4DB-2B95-BEFD-3B1517DFBFA1}"/>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0F9936C2-8C61-58F2-37CC-AD3B6F9FB91E}"/>
              </a:ext>
            </a:extLst>
          </p:cNvPr>
          <p:cNvSpPr>
            <a:spLocks noGrp="1"/>
          </p:cNvSpPr>
          <p:nvPr>
            <p:ph type="sldNum" sz="quarter" idx="12"/>
          </p:nvPr>
        </p:nvSpPr>
        <p:spPr/>
        <p:txBody>
          <a:bodyPr/>
          <a:lstStyle/>
          <a:p>
            <a:fld id="{F55885EA-F254-4D48-8FE5-DBF618A5C175}" type="slidenum">
              <a:rPr lang="es-ES" smtClean="0"/>
              <a:t>‹Nº›</a:t>
            </a:fld>
            <a:endParaRPr lang="es-ES"/>
          </a:p>
        </p:txBody>
      </p:sp>
    </p:spTree>
    <p:extLst>
      <p:ext uri="{BB962C8B-B14F-4D97-AF65-F5344CB8AC3E}">
        <p14:creationId xmlns:p14="http://schemas.microsoft.com/office/powerpoint/2010/main" val="9847993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0DE8881-6B5A-A7C4-A415-B24ABD9B4EE6}"/>
              </a:ext>
            </a:extLst>
          </p:cNvPr>
          <p:cNvSpPr>
            <a:spLocks noGrp="1"/>
          </p:cNvSpPr>
          <p:nvPr>
            <p:ph type="title"/>
          </p:nvPr>
        </p:nvSpPr>
        <p:spPr/>
        <p:txBody>
          <a:body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E6A87324-1845-DE3A-662B-9552158501B5}"/>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contenido 3">
            <a:extLst>
              <a:ext uri="{FF2B5EF4-FFF2-40B4-BE49-F238E27FC236}">
                <a16:creationId xmlns:a16="http://schemas.microsoft.com/office/drawing/2014/main" id="{8D5C8EB0-B3AD-9E0A-6552-6BDFC7D80637}"/>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fecha 4">
            <a:extLst>
              <a:ext uri="{FF2B5EF4-FFF2-40B4-BE49-F238E27FC236}">
                <a16:creationId xmlns:a16="http://schemas.microsoft.com/office/drawing/2014/main" id="{0A721AFA-57C9-BB04-63AF-B1F65DD04F7E}"/>
              </a:ext>
            </a:extLst>
          </p:cNvPr>
          <p:cNvSpPr>
            <a:spLocks noGrp="1"/>
          </p:cNvSpPr>
          <p:nvPr>
            <p:ph type="dt" sz="half" idx="10"/>
          </p:nvPr>
        </p:nvSpPr>
        <p:spPr/>
        <p:txBody>
          <a:bodyPr/>
          <a:lstStyle/>
          <a:p>
            <a:fld id="{F08BE528-5F1B-4EDE-8F4A-23B42C2236D4}" type="datetimeFigureOut">
              <a:rPr lang="es-ES" smtClean="0"/>
              <a:t>12/02/2025</a:t>
            </a:fld>
            <a:endParaRPr lang="es-ES"/>
          </a:p>
        </p:txBody>
      </p:sp>
      <p:sp>
        <p:nvSpPr>
          <p:cNvPr id="6" name="Marcador de pie de página 5">
            <a:extLst>
              <a:ext uri="{FF2B5EF4-FFF2-40B4-BE49-F238E27FC236}">
                <a16:creationId xmlns:a16="http://schemas.microsoft.com/office/drawing/2014/main" id="{4A74B66D-2C96-687C-BFDC-FB1E2DAE813D}"/>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C797BBE1-B9FD-5DCE-2222-57CF6E58291C}"/>
              </a:ext>
            </a:extLst>
          </p:cNvPr>
          <p:cNvSpPr>
            <a:spLocks noGrp="1"/>
          </p:cNvSpPr>
          <p:nvPr>
            <p:ph type="sldNum" sz="quarter" idx="12"/>
          </p:nvPr>
        </p:nvSpPr>
        <p:spPr/>
        <p:txBody>
          <a:bodyPr/>
          <a:lstStyle/>
          <a:p>
            <a:fld id="{F55885EA-F254-4D48-8FE5-DBF618A5C175}" type="slidenum">
              <a:rPr lang="es-ES" smtClean="0"/>
              <a:t>‹Nº›</a:t>
            </a:fld>
            <a:endParaRPr lang="es-ES"/>
          </a:p>
        </p:txBody>
      </p:sp>
    </p:spTree>
    <p:extLst>
      <p:ext uri="{BB962C8B-B14F-4D97-AF65-F5344CB8AC3E}">
        <p14:creationId xmlns:p14="http://schemas.microsoft.com/office/powerpoint/2010/main" val="26055192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B7D80A7-6C76-8B2C-84AC-AA900903DEE7}"/>
              </a:ext>
            </a:extLst>
          </p:cNvPr>
          <p:cNvSpPr>
            <a:spLocks noGrp="1"/>
          </p:cNvSpPr>
          <p:nvPr>
            <p:ph type="title"/>
          </p:nvPr>
        </p:nvSpPr>
        <p:spPr>
          <a:xfrm>
            <a:off x="839788" y="365125"/>
            <a:ext cx="10515600" cy="1325563"/>
          </a:xfrm>
        </p:spPr>
        <p:txBody>
          <a:bodyPr/>
          <a:lstStyle/>
          <a:p>
            <a:r>
              <a:rPr lang="es-ES"/>
              <a:t>Haga clic para modificar el estilo de título del patrón</a:t>
            </a:r>
          </a:p>
        </p:txBody>
      </p:sp>
      <p:sp>
        <p:nvSpPr>
          <p:cNvPr id="3" name="Marcador de texto 2">
            <a:extLst>
              <a:ext uri="{FF2B5EF4-FFF2-40B4-BE49-F238E27FC236}">
                <a16:creationId xmlns:a16="http://schemas.microsoft.com/office/drawing/2014/main" id="{01E6F4AF-7A09-0035-1792-F97ACD1ED31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49C0FB49-10DF-8E8A-3287-AEE31718026C}"/>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texto 4">
            <a:extLst>
              <a:ext uri="{FF2B5EF4-FFF2-40B4-BE49-F238E27FC236}">
                <a16:creationId xmlns:a16="http://schemas.microsoft.com/office/drawing/2014/main" id="{9CDDB80B-B6FE-E0F2-7492-C7EDA110B19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18862116-155C-4F0B-CB57-5895F0402357}"/>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Marcador de fecha 6">
            <a:extLst>
              <a:ext uri="{FF2B5EF4-FFF2-40B4-BE49-F238E27FC236}">
                <a16:creationId xmlns:a16="http://schemas.microsoft.com/office/drawing/2014/main" id="{D4AD74EE-CF09-D9CB-CAC6-27B4A80CC753}"/>
              </a:ext>
            </a:extLst>
          </p:cNvPr>
          <p:cNvSpPr>
            <a:spLocks noGrp="1"/>
          </p:cNvSpPr>
          <p:nvPr>
            <p:ph type="dt" sz="half" idx="10"/>
          </p:nvPr>
        </p:nvSpPr>
        <p:spPr/>
        <p:txBody>
          <a:bodyPr/>
          <a:lstStyle/>
          <a:p>
            <a:fld id="{F08BE528-5F1B-4EDE-8F4A-23B42C2236D4}" type="datetimeFigureOut">
              <a:rPr lang="es-ES" smtClean="0"/>
              <a:t>12/02/2025</a:t>
            </a:fld>
            <a:endParaRPr lang="es-ES"/>
          </a:p>
        </p:txBody>
      </p:sp>
      <p:sp>
        <p:nvSpPr>
          <p:cNvPr id="8" name="Marcador de pie de página 7">
            <a:extLst>
              <a:ext uri="{FF2B5EF4-FFF2-40B4-BE49-F238E27FC236}">
                <a16:creationId xmlns:a16="http://schemas.microsoft.com/office/drawing/2014/main" id="{679C244D-DA41-924C-0BA6-13F590149CE4}"/>
              </a:ext>
            </a:extLst>
          </p:cNvPr>
          <p:cNvSpPr>
            <a:spLocks noGrp="1"/>
          </p:cNvSpPr>
          <p:nvPr>
            <p:ph type="ftr" sz="quarter" idx="11"/>
          </p:nvPr>
        </p:nvSpPr>
        <p:spPr/>
        <p:txBody>
          <a:bodyPr/>
          <a:lstStyle/>
          <a:p>
            <a:endParaRPr lang="es-ES"/>
          </a:p>
        </p:txBody>
      </p:sp>
      <p:sp>
        <p:nvSpPr>
          <p:cNvPr id="9" name="Marcador de número de diapositiva 8">
            <a:extLst>
              <a:ext uri="{FF2B5EF4-FFF2-40B4-BE49-F238E27FC236}">
                <a16:creationId xmlns:a16="http://schemas.microsoft.com/office/drawing/2014/main" id="{99E0CDAA-8449-A20C-A117-BF09F05878E5}"/>
              </a:ext>
            </a:extLst>
          </p:cNvPr>
          <p:cNvSpPr>
            <a:spLocks noGrp="1"/>
          </p:cNvSpPr>
          <p:nvPr>
            <p:ph type="sldNum" sz="quarter" idx="12"/>
          </p:nvPr>
        </p:nvSpPr>
        <p:spPr/>
        <p:txBody>
          <a:bodyPr/>
          <a:lstStyle/>
          <a:p>
            <a:fld id="{F55885EA-F254-4D48-8FE5-DBF618A5C175}" type="slidenum">
              <a:rPr lang="es-ES" smtClean="0"/>
              <a:t>‹Nº›</a:t>
            </a:fld>
            <a:endParaRPr lang="es-ES"/>
          </a:p>
        </p:txBody>
      </p:sp>
    </p:spTree>
    <p:extLst>
      <p:ext uri="{BB962C8B-B14F-4D97-AF65-F5344CB8AC3E}">
        <p14:creationId xmlns:p14="http://schemas.microsoft.com/office/powerpoint/2010/main" val="34546969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E35079F-10FD-4A49-8975-2CB280670D1A}"/>
              </a:ext>
            </a:extLst>
          </p:cNvPr>
          <p:cNvSpPr>
            <a:spLocks noGrp="1"/>
          </p:cNvSpPr>
          <p:nvPr>
            <p:ph type="title"/>
          </p:nvPr>
        </p:nvSpPr>
        <p:spPr/>
        <p:txBody>
          <a:bodyPr/>
          <a:lstStyle/>
          <a:p>
            <a:r>
              <a:rPr lang="es-ES"/>
              <a:t>Haga clic para modificar el estilo de título del patrón</a:t>
            </a:r>
          </a:p>
        </p:txBody>
      </p:sp>
      <p:sp>
        <p:nvSpPr>
          <p:cNvPr id="3" name="Marcador de fecha 2">
            <a:extLst>
              <a:ext uri="{FF2B5EF4-FFF2-40B4-BE49-F238E27FC236}">
                <a16:creationId xmlns:a16="http://schemas.microsoft.com/office/drawing/2014/main" id="{10905A34-D4FE-FE36-080E-6A0B0D3DAEDA}"/>
              </a:ext>
            </a:extLst>
          </p:cNvPr>
          <p:cNvSpPr>
            <a:spLocks noGrp="1"/>
          </p:cNvSpPr>
          <p:nvPr>
            <p:ph type="dt" sz="half" idx="10"/>
          </p:nvPr>
        </p:nvSpPr>
        <p:spPr/>
        <p:txBody>
          <a:bodyPr/>
          <a:lstStyle/>
          <a:p>
            <a:fld id="{F08BE528-5F1B-4EDE-8F4A-23B42C2236D4}" type="datetimeFigureOut">
              <a:rPr lang="es-ES" smtClean="0"/>
              <a:t>12/02/2025</a:t>
            </a:fld>
            <a:endParaRPr lang="es-ES"/>
          </a:p>
        </p:txBody>
      </p:sp>
      <p:sp>
        <p:nvSpPr>
          <p:cNvPr id="4" name="Marcador de pie de página 3">
            <a:extLst>
              <a:ext uri="{FF2B5EF4-FFF2-40B4-BE49-F238E27FC236}">
                <a16:creationId xmlns:a16="http://schemas.microsoft.com/office/drawing/2014/main" id="{BFBB4518-457A-0B4E-022C-CC202DEC7B8E}"/>
              </a:ext>
            </a:extLst>
          </p:cNvPr>
          <p:cNvSpPr>
            <a:spLocks noGrp="1"/>
          </p:cNvSpPr>
          <p:nvPr>
            <p:ph type="ftr" sz="quarter" idx="11"/>
          </p:nvPr>
        </p:nvSpPr>
        <p:spPr/>
        <p:txBody>
          <a:bodyPr/>
          <a:lstStyle/>
          <a:p>
            <a:endParaRPr lang="es-ES"/>
          </a:p>
        </p:txBody>
      </p:sp>
      <p:sp>
        <p:nvSpPr>
          <p:cNvPr id="5" name="Marcador de número de diapositiva 4">
            <a:extLst>
              <a:ext uri="{FF2B5EF4-FFF2-40B4-BE49-F238E27FC236}">
                <a16:creationId xmlns:a16="http://schemas.microsoft.com/office/drawing/2014/main" id="{AB72A72F-AB16-2145-AFFE-C660A96B3B7D}"/>
              </a:ext>
            </a:extLst>
          </p:cNvPr>
          <p:cNvSpPr>
            <a:spLocks noGrp="1"/>
          </p:cNvSpPr>
          <p:nvPr>
            <p:ph type="sldNum" sz="quarter" idx="12"/>
          </p:nvPr>
        </p:nvSpPr>
        <p:spPr/>
        <p:txBody>
          <a:bodyPr/>
          <a:lstStyle/>
          <a:p>
            <a:fld id="{F55885EA-F254-4D48-8FE5-DBF618A5C175}" type="slidenum">
              <a:rPr lang="es-ES" smtClean="0"/>
              <a:t>‹Nº›</a:t>
            </a:fld>
            <a:endParaRPr lang="es-ES"/>
          </a:p>
        </p:txBody>
      </p:sp>
    </p:spTree>
    <p:extLst>
      <p:ext uri="{BB962C8B-B14F-4D97-AF65-F5344CB8AC3E}">
        <p14:creationId xmlns:p14="http://schemas.microsoft.com/office/powerpoint/2010/main" val="11921617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40A847A5-1AE6-E728-5627-8290EA14B3E2}"/>
              </a:ext>
            </a:extLst>
          </p:cNvPr>
          <p:cNvSpPr>
            <a:spLocks noGrp="1"/>
          </p:cNvSpPr>
          <p:nvPr>
            <p:ph type="dt" sz="half" idx="10"/>
          </p:nvPr>
        </p:nvSpPr>
        <p:spPr/>
        <p:txBody>
          <a:bodyPr/>
          <a:lstStyle/>
          <a:p>
            <a:fld id="{F08BE528-5F1B-4EDE-8F4A-23B42C2236D4}" type="datetimeFigureOut">
              <a:rPr lang="es-ES" smtClean="0"/>
              <a:t>12/02/2025</a:t>
            </a:fld>
            <a:endParaRPr lang="es-ES"/>
          </a:p>
        </p:txBody>
      </p:sp>
      <p:sp>
        <p:nvSpPr>
          <p:cNvPr id="3" name="Marcador de pie de página 2">
            <a:extLst>
              <a:ext uri="{FF2B5EF4-FFF2-40B4-BE49-F238E27FC236}">
                <a16:creationId xmlns:a16="http://schemas.microsoft.com/office/drawing/2014/main" id="{4D1843BC-8273-C2C6-1BD5-DDECF3B34C70}"/>
              </a:ext>
            </a:extLst>
          </p:cNvPr>
          <p:cNvSpPr>
            <a:spLocks noGrp="1"/>
          </p:cNvSpPr>
          <p:nvPr>
            <p:ph type="ftr" sz="quarter" idx="11"/>
          </p:nvPr>
        </p:nvSpPr>
        <p:spPr/>
        <p:txBody>
          <a:bodyPr/>
          <a:lstStyle/>
          <a:p>
            <a:endParaRPr lang="es-ES"/>
          </a:p>
        </p:txBody>
      </p:sp>
      <p:sp>
        <p:nvSpPr>
          <p:cNvPr id="4" name="Marcador de número de diapositiva 3">
            <a:extLst>
              <a:ext uri="{FF2B5EF4-FFF2-40B4-BE49-F238E27FC236}">
                <a16:creationId xmlns:a16="http://schemas.microsoft.com/office/drawing/2014/main" id="{762D9CC1-7886-B363-4743-1FEDB8E2C848}"/>
              </a:ext>
            </a:extLst>
          </p:cNvPr>
          <p:cNvSpPr>
            <a:spLocks noGrp="1"/>
          </p:cNvSpPr>
          <p:nvPr>
            <p:ph type="sldNum" sz="quarter" idx="12"/>
          </p:nvPr>
        </p:nvSpPr>
        <p:spPr/>
        <p:txBody>
          <a:bodyPr/>
          <a:lstStyle/>
          <a:p>
            <a:fld id="{F55885EA-F254-4D48-8FE5-DBF618A5C175}" type="slidenum">
              <a:rPr lang="es-ES" smtClean="0"/>
              <a:t>‹Nº›</a:t>
            </a:fld>
            <a:endParaRPr lang="es-ES"/>
          </a:p>
        </p:txBody>
      </p:sp>
    </p:spTree>
    <p:extLst>
      <p:ext uri="{BB962C8B-B14F-4D97-AF65-F5344CB8AC3E}">
        <p14:creationId xmlns:p14="http://schemas.microsoft.com/office/powerpoint/2010/main" val="10765117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5C84F36-D025-8933-9CB1-90B01072559C}"/>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C06D5B19-DD23-8BC8-CA1A-8302D95676C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texto 3">
            <a:extLst>
              <a:ext uri="{FF2B5EF4-FFF2-40B4-BE49-F238E27FC236}">
                <a16:creationId xmlns:a16="http://schemas.microsoft.com/office/drawing/2014/main" id="{9A4D9D1B-45AA-A147-30F4-A8697A04DD3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2CD9F3A2-D6E4-802B-08AD-8EAC0CA2545C}"/>
              </a:ext>
            </a:extLst>
          </p:cNvPr>
          <p:cNvSpPr>
            <a:spLocks noGrp="1"/>
          </p:cNvSpPr>
          <p:nvPr>
            <p:ph type="dt" sz="half" idx="10"/>
          </p:nvPr>
        </p:nvSpPr>
        <p:spPr/>
        <p:txBody>
          <a:bodyPr/>
          <a:lstStyle/>
          <a:p>
            <a:fld id="{F08BE528-5F1B-4EDE-8F4A-23B42C2236D4}" type="datetimeFigureOut">
              <a:rPr lang="es-ES" smtClean="0"/>
              <a:t>12/02/2025</a:t>
            </a:fld>
            <a:endParaRPr lang="es-ES"/>
          </a:p>
        </p:txBody>
      </p:sp>
      <p:sp>
        <p:nvSpPr>
          <p:cNvPr id="6" name="Marcador de pie de página 5">
            <a:extLst>
              <a:ext uri="{FF2B5EF4-FFF2-40B4-BE49-F238E27FC236}">
                <a16:creationId xmlns:a16="http://schemas.microsoft.com/office/drawing/2014/main" id="{AC2E328B-4D25-C37C-7C42-7C89AB6D8076}"/>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3CE21099-06BC-CC72-CEF3-2781DCAEB1A7}"/>
              </a:ext>
            </a:extLst>
          </p:cNvPr>
          <p:cNvSpPr>
            <a:spLocks noGrp="1"/>
          </p:cNvSpPr>
          <p:nvPr>
            <p:ph type="sldNum" sz="quarter" idx="12"/>
          </p:nvPr>
        </p:nvSpPr>
        <p:spPr/>
        <p:txBody>
          <a:bodyPr/>
          <a:lstStyle/>
          <a:p>
            <a:fld id="{F55885EA-F254-4D48-8FE5-DBF618A5C175}" type="slidenum">
              <a:rPr lang="es-ES" smtClean="0"/>
              <a:t>‹Nº›</a:t>
            </a:fld>
            <a:endParaRPr lang="es-ES"/>
          </a:p>
        </p:txBody>
      </p:sp>
    </p:spTree>
    <p:extLst>
      <p:ext uri="{BB962C8B-B14F-4D97-AF65-F5344CB8AC3E}">
        <p14:creationId xmlns:p14="http://schemas.microsoft.com/office/powerpoint/2010/main" val="29695967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ED2A061-EB73-DC0E-B055-67E3819D12F6}"/>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posición de imagen 2">
            <a:extLst>
              <a:ext uri="{FF2B5EF4-FFF2-40B4-BE49-F238E27FC236}">
                <a16:creationId xmlns:a16="http://schemas.microsoft.com/office/drawing/2014/main" id="{A6981191-AC9D-4566-2BEE-AA8EF996B3C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a:extLst>
              <a:ext uri="{FF2B5EF4-FFF2-40B4-BE49-F238E27FC236}">
                <a16:creationId xmlns:a16="http://schemas.microsoft.com/office/drawing/2014/main" id="{2C8BBB03-8AAD-9BAF-4A42-95F29021E5A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99372EAC-0EFC-56BA-7455-83C5DA2AF84A}"/>
              </a:ext>
            </a:extLst>
          </p:cNvPr>
          <p:cNvSpPr>
            <a:spLocks noGrp="1"/>
          </p:cNvSpPr>
          <p:nvPr>
            <p:ph type="dt" sz="half" idx="10"/>
          </p:nvPr>
        </p:nvSpPr>
        <p:spPr/>
        <p:txBody>
          <a:bodyPr/>
          <a:lstStyle/>
          <a:p>
            <a:fld id="{F08BE528-5F1B-4EDE-8F4A-23B42C2236D4}" type="datetimeFigureOut">
              <a:rPr lang="es-ES" smtClean="0"/>
              <a:t>12/02/2025</a:t>
            </a:fld>
            <a:endParaRPr lang="es-ES"/>
          </a:p>
        </p:txBody>
      </p:sp>
      <p:sp>
        <p:nvSpPr>
          <p:cNvPr id="6" name="Marcador de pie de página 5">
            <a:extLst>
              <a:ext uri="{FF2B5EF4-FFF2-40B4-BE49-F238E27FC236}">
                <a16:creationId xmlns:a16="http://schemas.microsoft.com/office/drawing/2014/main" id="{6C341474-2B03-899B-DE05-B0625D2367E6}"/>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F29A6C38-70C0-F08B-D43F-CC89C1852A21}"/>
              </a:ext>
            </a:extLst>
          </p:cNvPr>
          <p:cNvSpPr>
            <a:spLocks noGrp="1"/>
          </p:cNvSpPr>
          <p:nvPr>
            <p:ph type="sldNum" sz="quarter" idx="12"/>
          </p:nvPr>
        </p:nvSpPr>
        <p:spPr/>
        <p:txBody>
          <a:bodyPr/>
          <a:lstStyle/>
          <a:p>
            <a:fld id="{F55885EA-F254-4D48-8FE5-DBF618A5C175}" type="slidenum">
              <a:rPr lang="es-ES" smtClean="0"/>
              <a:t>‹Nº›</a:t>
            </a:fld>
            <a:endParaRPr lang="es-ES"/>
          </a:p>
        </p:txBody>
      </p:sp>
    </p:spTree>
    <p:extLst>
      <p:ext uri="{BB962C8B-B14F-4D97-AF65-F5344CB8AC3E}">
        <p14:creationId xmlns:p14="http://schemas.microsoft.com/office/powerpoint/2010/main" val="17591396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335E81DC-1F0B-603F-310A-3E8F5432999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p>
        </p:txBody>
      </p:sp>
      <p:sp>
        <p:nvSpPr>
          <p:cNvPr id="3" name="Marcador de texto 2">
            <a:extLst>
              <a:ext uri="{FF2B5EF4-FFF2-40B4-BE49-F238E27FC236}">
                <a16:creationId xmlns:a16="http://schemas.microsoft.com/office/drawing/2014/main" id="{E4719799-1B93-3C39-C3BA-B012750D02B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98C14150-0626-785B-BA1F-40B778FDD40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08BE528-5F1B-4EDE-8F4A-23B42C2236D4}" type="datetimeFigureOut">
              <a:rPr lang="es-ES" smtClean="0"/>
              <a:t>12/02/2025</a:t>
            </a:fld>
            <a:endParaRPr lang="es-ES"/>
          </a:p>
        </p:txBody>
      </p:sp>
      <p:sp>
        <p:nvSpPr>
          <p:cNvPr id="5" name="Marcador de pie de página 4">
            <a:extLst>
              <a:ext uri="{FF2B5EF4-FFF2-40B4-BE49-F238E27FC236}">
                <a16:creationId xmlns:a16="http://schemas.microsoft.com/office/drawing/2014/main" id="{9D08C392-AF3A-9FF8-3264-A06A744F1E0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s-ES"/>
          </a:p>
        </p:txBody>
      </p:sp>
      <p:sp>
        <p:nvSpPr>
          <p:cNvPr id="6" name="Marcador de número de diapositiva 5">
            <a:extLst>
              <a:ext uri="{FF2B5EF4-FFF2-40B4-BE49-F238E27FC236}">
                <a16:creationId xmlns:a16="http://schemas.microsoft.com/office/drawing/2014/main" id="{05C624CB-3EFA-3A7A-A7C4-78554FC961D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55885EA-F254-4D48-8FE5-DBF618A5C175}" type="slidenum">
              <a:rPr lang="es-ES" smtClean="0"/>
              <a:t>‹Nº›</a:t>
            </a:fld>
            <a:endParaRPr lang="es-ES"/>
          </a:p>
        </p:txBody>
      </p:sp>
    </p:spTree>
    <p:extLst>
      <p:ext uri="{BB962C8B-B14F-4D97-AF65-F5344CB8AC3E}">
        <p14:creationId xmlns:p14="http://schemas.microsoft.com/office/powerpoint/2010/main" val="21414453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F01BAF3-8FAE-1DBC-84ED-0E7C221C6E4D}"/>
              </a:ext>
            </a:extLst>
          </p:cNvPr>
          <p:cNvSpPr>
            <a:spLocks noGrp="1"/>
          </p:cNvSpPr>
          <p:nvPr>
            <p:ph type="ctrTitle"/>
          </p:nvPr>
        </p:nvSpPr>
        <p:spPr/>
        <p:txBody>
          <a:bodyPr>
            <a:normAutofit fontScale="90000"/>
          </a:bodyPr>
          <a:lstStyle/>
          <a:p>
            <a:r>
              <a:rPr lang="en-GB" noProof="0" dirty="0"/>
              <a:t>Contemporary developments in Administrative Law (I): domestic Law?</a:t>
            </a:r>
          </a:p>
        </p:txBody>
      </p:sp>
      <p:sp>
        <p:nvSpPr>
          <p:cNvPr id="3" name="Subtítulo 2">
            <a:extLst>
              <a:ext uri="{FF2B5EF4-FFF2-40B4-BE49-F238E27FC236}">
                <a16:creationId xmlns:a16="http://schemas.microsoft.com/office/drawing/2014/main" id="{7318B5C3-45E3-1DF7-8C30-7BCF64C83963}"/>
              </a:ext>
            </a:extLst>
          </p:cNvPr>
          <p:cNvSpPr>
            <a:spLocks noGrp="1"/>
          </p:cNvSpPr>
          <p:nvPr>
            <p:ph type="subTitle" idx="1"/>
          </p:nvPr>
        </p:nvSpPr>
        <p:spPr/>
        <p:txBody>
          <a:bodyPr/>
          <a:lstStyle/>
          <a:p>
            <a:endParaRPr lang="en-GB" noProof="0" dirty="0"/>
          </a:p>
          <a:p>
            <a:r>
              <a:rPr lang="en-GB" noProof="0" dirty="0"/>
              <a:t>Alejandra Boto </a:t>
            </a:r>
          </a:p>
          <a:p>
            <a:r>
              <a:rPr lang="en-GB" noProof="0" dirty="0"/>
              <a:t>University of Oviedo. Constitutional Court Advisor (Spain)</a:t>
            </a:r>
          </a:p>
          <a:p>
            <a:endParaRPr lang="en-GB" noProof="0" dirty="0"/>
          </a:p>
        </p:txBody>
      </p:sp>
    </p:spTree>
    <p:extLst>
      <p:ext uri="{BB962C8B-B14F-4D97-AF65-F5344CB8AC3E}">
        <p14:creationId xmlns:p14="http://schemas.microsoft.com/office/powerpoint/2010/main" val="28154403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ítulo 1">
            <a:extLst>
              <a:ext uri="{FF2B5EF4-FFF2-40B4-BE49-F238E27FC236}">
                <a16:creationId xmlns:a16="http://schemas.microsoft.com/office/drawing/2014/main" id="{16933751-6EAC-DE41-D8A8-74B605C88D36}"/>
              </a:ext>
            </a:extLst>
          </p:cNvPr>
          <p:cNvSpPr>
            <a:spLocks noGrp="1"/>
          </p:cNvSpPr>
          <p:nvPr>
            <p:ph type="title"/>
          </p:nvPr>
        </p:nvSpPr>
        <p:spPr>
          <a:xfrm>
            <a:off x="1371597" y="348865"/>
            <a:ext cx="10044023" cy="877729"/>
          </a:xfrm>
        </p:spPr>
        <p:txBody>
          <a:bodyPr anchor="ctr">
            <a:normAutofit/>
          </a:bodyPr>
          <a:lstStyle/>
          <a:p>
            <a:r>
              <a:rPr lang="en-GB" sz="2800" noProof="0">
                <a:solidFill>
                  <a:srgbClr val="FFFFFF"/>
                </a:solidFill>
              </a:rPr>
              <a:t>How to measure </a:t>
            </a:r>
            <a:r>
              <a:rPr lang="en-GB" sz="2800">
                <a:solidFill>
                  <a:srgbClr val="FFFFFF"/>
                </a:solidFill>
              </a:rPr>
              <a:t>AL</a:t>
            </a:r>
            <a:r>
              <a:rPr lang="en-GB" sz="2800" noProof="0">
                <a:solidFill>
                  <a:srgbClr val="FFFFFF"/>
                </a:solidFill>
              </a:rPr>
              <a:t> resilience? </a:t>
            </a:r>
            <a:br>
              <a:rPr lang="en-GB" sz="2800" noProof="0">
                <a:solidFill>
                  <a:srgbClr val="FFFFFF"/>
                </a:solidFill>
              </a:rPr>
            </a:br>
            <a:r>
              <a:rPr lang="en-GB" sz="2800" noProof="0">
                <a:solidFill>
                  <a:srgbClr val="FFFFFF"/>
                </a:solidFill>
              </a:rPr>
              <a:t>Persistence of…</a:t>
            </a:r>
          </a:p>
        </p:txBody>
      </p:sp>
      <p:graphicFrame>
        <p:nvGraphicFramePr>
          <p:cNvPr id="5" name="Marcador de contenido 2">
            <a:extLst>
              <a:ext uri="{FF2B5EF4-FFF2-40B4-BE49-F238E27FC236}">
                <a16:creationId xmlns:a16="http://schemas.microsoft.com/office/drawing/2014/main" id="{815EFC98-3C6F-187E-0306-D198596B2959}"/>
              </a:ext>
            </a:extLst>
          </p:cNvPr>
          <p:cNvGraphicFramePr>
            <a:graphicFrameLocks noGrp="1"/>
          </p:cNvGraphicFramePr>
          <p:nvPr>
            <p:ph idx="1"/>
            <p:extLst>
              <p:ext uri="{D42A27DB-BD31-4B8C-83A1-F6EECF244321}">
                <p14:modId xmlns:p14="http://schemas.microsoft.com/office/powerpoint/2010/main" val="1676257866"/>
              </p:ext>
            </p:extLst>
          </p:nvPr>
        </p:nvGraphicFramePr>
        <p:xfrm>
          <a:off x="644056" y="2112579"/>
          <a:ext cx="10927829" cy="41928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560311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ítulo 1">
            <a:extLst>
              <a:ext uri="{FF2B5EF4-FFF2-40B4-BE49-F238E27FC236}">
                <a16:creationId xmlns:a16="http://schemas.microsoft.com/office/drawing/2014/main" id="{4C7621EF-9943-1715-5F5A-54C758F1D4D5}"/>
              </a:ext>
            </a:extLst>
          </p:cNvPr>
          <p:cNvSpPr>
            <a:spLocks noGrp="1"/>
          </p:cNvSpPr>
          <p:nvPr>
            <p:ph type="title"/>
          </p:nvPr>
        </p:nvSpPr>
        <p:spPr>
          <a:xfrm>
            <a:off x="826396" y="586855"/>
            <a:ext cx="4230100" cy="3387497"/>
          </a:xfrm>
        </p:spPr>
        <p:txBody>
          <a:bodyPr anchor="b">
            <a:normAutofit/>
          </a:bodyPr>
          <a:lstStyle/>
          <a:p>
            <a:pPr algn="r"/>
            <a:r>
              <a:rPr lang="en-GB" sz="4000" noProof="0">
                <a:solidFill>
                  <a:srgbClr val="FFFFFF"/>
                </a:solidFill>
              </a:rPr>
              <a:t>Internationalization &amp; Administrative Law</a:t>
            </a:r>
          </a:p>
        </p:txBody>
      </p:sp>
      <p:sp>
        <p:nvSpPr>
          <p:cNvPr id="3" name="Marcador de contenido 2">
            <a:extLst>
              <a:ext uri="{FF2B5EF4-FFF2-40B4-BE49-F238E27FC236}">
                <a16:creationId xmlns:a16="http://schemas.microsoft.com/office/drawing/2014/main" id="{08513218-87B4-2BFE-36D0-F939715824E1}"/>
              </a:ext>
            </a:extLst>
          </p:cNvPr>
          <p:cNvSpPr>
            <a:spLocks noGrp="1"/>
          </p:cNvSpPr>
          <p:nvPr>
            <p:ph idx="1"/>
          </p:nvPr>
        </p:nvSpPr>
        <p:spPr>
          <a:xfrm>
            <a:off x="6503158" y="649480"/>
            <a:ext cx="4862447" cy="5546047"/>
          </a:xfrm>
        </p:spPr>
        <p:txBody>
          <a:bodyPr anchor="ctr">
            <a:normAutofit/>
          </a:bodyPr>
          <a:lstStyle/>
          <a:p>
            <a:r>
              <a:rPr lang="en-GB" sz="2000" noProof="0"/>
              <a:t>As Administrative Law implies a public authority (executive power) it has always been related to national government and agencies: State/Federal bodies, regional/provincial bodies &amp; local authorities</a:t>
            </a:r>
          </a:p>
          <a:p>
            <a:r>
              <a:rPr lang="en-GB" sz="2000" noProof="0"/>
              <a:t>As processes of integration (EU) develop, we can also talk about an EU Administrative Law</a:t>
            </a:r>
          </a:p>
          <a:p>
            <a:r>
              <a:rPr lang="en-GB" sz="2000" noProof="0"/>
              <a:t>But in modern world many interests are cross-border and depend on agents that are not always institutionalised </a:t>
            </a:r>
          </a:p>
          <a:p>
            <a:r>
              <a:rPr lang="en-GB" sz="2000" noProof="0"/>
              <a:t>Is Administrative Law resilient?</a:t>
            </a:r>
          </a:p>
          <a:p>
            <a:endParaRPr lang="en-GB" sz="2000" noProof="0"/>
          </a:p>
        </p:txBody>
      </p:sp>
    </p:spTree>
    <p:extLst>
      <p:ext uri="{BB962C8B-B14F-4D97-AF65-F5344CB8AC3E}">
        <p14:creationId xmlns:p14="http://schemas.microsoft.com/office/powerpoint/2010/main" val="32701454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Slide Background">
            <a:extLst>
              <a:ext uri="{FF2B5EF4-FFF2-40B4-BE49-F238E27FC236}">
                <a16:creationId xmlns:a16="http://schemas.microsoft.com/office/drawing/2014/main" id="{9F7D5CDA-D291-4307-BF55-1381FED296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76BA4DC6-D027-4D45-64B7-36CCCFC2F6D8}"/>
              </a:ext>
            </a:extLst>
          </p:cNvPr>
          <p:cNvSpPr>
            <a:spLocks noGrp="1"/>
          </p:cNvSpPr>
          <p:nvPr>
            <p:ph type="title"/>
          </p:nvPr>
        </p:nvSpPr>
        <p:spPr>
          <a:xfrm>
            <a:off x="761800" y="762001"/>
            <a:ext cx="5334197" cy="1708242"/>
          </a:xfrm>
        </p:spPr>
        <p:txBody>
          <a:bodyPr anchor="ctr">
            <a:normAutofit/>
          </a:bodyPr>
          <a:lstStyle/>
          <a:p>
            <a:r>
              <a:rPr lang="en-US" sz="4000"/>
              <a:t>Origin and development of Administrative Law</a:t>
            </a:r>
            <a:endParaRPr lang="es-ES" sz="4000"/>
          </a:p>
        </p:txBody>
      </p:sp>
      <p:sp>
        <p:nvSpPr>
          <p:cNvPr id="3" name="Marcador de contenido 2">
            <a:extLst>
              <a:ext uri="{FF2B5EF4-FFF2-40B4-BE49-F238E27FC236}">
                <a16:creationId xmlns:a16="http://schemas.microsoft.com/office/drawing/2014/main" id="{D469BB6E-1FE4-5745-7330-3858048986A2}"/>
              </a:ext>
            </a:extLst>
          </p:cNvPr>
          <p:cNvSpPr>
            <a:spLocks noGrp="1"/>
          </p:cNvSpPr>
          <p:nvPr>
            <p:ph idx="1"/>
          </p:nvPr>
        </p:nvSpPr>
        <p:spPr>
          <a:xfrm>
            <a:off x="761800" y="2470244"/>
            <a:ext cx="5334197" cy="3769835"/>
          </a:xfrm>
        </p:spPr>
        <p:txBody>
          <a:bodyPr anchor="ctr">
            <a:normAutofit/>
          </a:bodyPr>
          <a:lstStyle/>
          <a:p>
            <a:r>
              <a:rPr lang="en-US" sz="1900"/>
              <a:t>All legal disciplines have their historical reference and their own evolution, since law is in itself a social creation. For example:</a:t>
            </a:r>
          </a:p>
          <a:p>
            <a:pPr lvl="1"/>
            <a:r>
              <a:rPr lang="en-US" sz="1900"/>
              <a:t>current Civil Law has its origins in Roman law </a:t>
            </a:r>
          </a:p>
          <a:p>
            <a:pPr lvl="1"/>
            <a:r>
              <a:rPr lang="en-US" sz="1900"/>
              <a:t>Commercial Law in the commercial practices of the late Middle Ages.</a:t>
            </a:r>
          </a:p>
          <a:p>
            <a:pPr lvl="1"/>
            <a:endParaRPr lang="en-US" sz="1900"/>
          </a:p>
          <a:p>
            <a:pPr marL="457200" lvl="1" indent="0">
              <a:buNone/>
            </a:pPr>
            <a:r>
              <a:rPr lang="en-US" sz="1900"/>
              <a:t>Administrative law is much more recent, since it was born with the division of powers. </a:t>
            </a:r>
          </a:p>
          <a:p>
            <a:pPr marL="457200" lvl="1" indent="0">
              <a:buNone/>
            </a:pPr>
            <a:r>
              <a:rPr lang="en-US" sz="1900"/>
              <a:t>It is also a very mutable law and is closely related to constitutional law.</a:t>
            </a:r>
            <a:endParaRPr lang="es-ES" sz="1900"/>
          </a:p>
        </p:txBody>
      </p:sp>
      <p:pic>
        <p:nvPicPr>
          <p:cNvPr id="5" name="Picture 4" descr="Pilares blancos">
            <a:extLst>
              <a:ext uri="{FF2B5EF4-FFF2-40B4-BE49-F238E27FC236}">
                <a16:creationId xmlns:a16="http://schemas.microsoft.com/office/drawing/2014/main" id="{4B682CFA-625D-9BF9-505C-A518315C3C3B}"/>
              </a:ext>
            </a:extLst>
          </p:cNvPr>
          <p:cNvPicPr>
            <a:picLocks noChangeAspect="1"/>
          </p:cNvPicPr>
          <p:nvPr/>
        </p:nvPicPr>
        <p:blipFill>
          <a:blip r:embed="rId2"/>
          <a:srcRect l="28314" r="19849" b="-1"/>
          <a:stretch/>
        </p:blipFill>
        <p:spPr>
          <a:xfrm>
            <a:off x="6857797" y="-10886"/>
            <a:ext cx="5334204" cy="6868886"/>
          </a:xfrm>
          <a:prstGeom prst="rect">
            <a:avLst/>
          </a:prstGeom>
          <a:effectLst>
            <a:outerShdw blurRad="127000" dist="50800" dir="10800000" sx="99000" sy="99000" algn="r" rotWithShape="0">
              <a:prstClr val="black">
                <a:alpha val="40000"/>
              </a:prstClr>
            </a:outerShdw>
          </a:effectLst>
        </p:spPr>
      </p:pic>
    </p:spTree>
    <p:extLst>
      <p:ext uri="{BB962C8B-B14F-4D97-AF65-F5344CB8AC3E}">
        <p14:creationId xmlns:p14="http://schemas.microsoft.com/office/powerpoint/2010/main" val="31571091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8" name="Rectangle 8">
            <a:extLst>
              <a:ext uri="{FF2B5EF4-FFF2-40B4-BE49-F238E27FC236}">
                <a16:creationId xmlns:a16="http://schemas.microsoft.com/office/drawing/2014/main" id="{53B021B3-DE93-4AB7-8A18-CF5F1CED88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B4937D90-9199-B204-6BE3-B949A428FD38}"/>
              </a:ext>
            </a:extLst>
          </p:cNvPr>
          <p:cNvSpPr>
            <a:spLocks noGrp="1"/>
          </p:cNvSpPr>
          <p:nvPr>
            <p:ph type="title"/>
          </p:nvPr>
        </p:nvSpPr>
        <p:spPr>
          <a:xfrm>
            <a:off x="841248" y="256032"/>
            <a:ext cx="10506456" cy="1014984"/>
          </a:xfrm>
        </p:spPr>
        <p:txBody>
          <a:bodyPr anchor="b">
            <a:normAutofit/>
          </a:bodyPr>
          <a:lstStyle/>
          <a:p>
            <a:r>
              <a:rPr lang="en-US" sz="3100"/>
              <a:t>Basic presuppositions for the existence of administrative law</a:t>
            </a:r>
            <a:endParaRPr lang="es-ES" sz="3100"/>
          </a:p>
        </p:txBody>
      </p:sp>
      <p:sp>
        <p:nvSpPr>
          <p:cNvPr id="29" name="Rectangle 10">
            <a:extLst>
              <a:ext uri="{FF2B5EF4-FFF2-40B4-BE49-F238E27FC236}">
                <a16:creationId xmlns:a16="http://schemas.microsoft.com/office/drawing/2014/main" id="{52D502E5-F6B4-4D58-B4AE-FC466FF15E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5953" y="1634502"/>
            <a:ext cx="10451592"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0" name="Rectangle 12">
            <a:extLst>
              <a:ext uri="{FF2B5EF4-FFF2-40B4-BE49-F238E27FC236}">
                <a16:creationId xmlns:a16="http://schemas.microsoft.com/office/drawing/2014/main" id="{9DECDBF4-02B6-4BB4-B65B-B8107AD6A9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841248" y="1538176"/>
            <a:ext cx="1873457" cy="10981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31" name="Marcador de contenido 2">
            <a:extLst>
              <a:ext uri="{FF2B5EF4-FFF2-40B4-BE49-F238E27FC236}">
                <a16:creationId xmlns:a16="http://schemas.microsoft.com/office/drawing/2014/main" id="{623E11E0-FB4E-E1FE-6691-A9E5AFF754BC}"/>
              </a:ext>
            </a:extLst>
          </p:cNvPr>
          <p:cNvGraphicFramePr>
            <a:graphicFrameLocks noGrp="1"/>
          </p:cNvGraphicFramePr>
          <p:nvPr>
            <p:ph idx="1"/>
            <p:extLst>
              <p:ext uri="{D42A27DB-BD31-4B8C-83A1-F6EECF244321}">
                <p14:modId xmlns:p14="http://schemas.microsoft.com/office/powerpoint/2010/main" val="809411914"/>
              </p:ext>
            </p:extLst>
          </p:nvPr>
        </p:nvGraphicFramePr>
        <p:xfrm>
          <a:off x="838200" y="1926266"/>
          <a:ext cx="10515600" cy="43575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819065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E7A4867-272C-D788-3691-1C5DA17E816C}"/>
              </a:ext>
            </a:extLst>
          </p:cNvPr>
          <p:cNvSpPr>
            <a:spLocks noGrp="1"/>
          </p:cNvSpPr>
          <p:nvPr>
            <p:ph type="title"/>
          </p:nvPr>
        </p:nvSpPr>
        <p:spPr/>
        <p:txBody>
          <a:bodyPr/>
          <a:lstStyle/>
          <a:p>
            <a:r>
              <a:rPr lang="en-US"/>
              <a:t>French model of administrative law</a:t>
            </a:r>
            <a:endParaRPr lang="es-ES" dirty="0"/>
          </a:p>
        </p:txBody>
      </p:sp>
      <p:graphicFrame>
        <p:nvGraphicFramePr>
          <p:cNvPr id="15" name="Marcador de contenido 2">
            <a:extLst>
              <a:ext uri="{FF2B5EF4-FFF2-40B4-BE49-F238E27FC236}">
                <a16:creationId xmlns:a16="http://schemas.microsoft.com/office/drawing/2014/main" id="{53FC9C77-CB6B-51DE-F263-F9CDBDB00266}"/>
              </a:ext>
            </a:extLst>
          </p:cNvPr>
          <p:cNvGraphicFramePr>
            <a:graphicFrameLocks noGrp="1"/>
          </p:cNvGraphicFramePr>
          <p:nvPr>
            <p:ph idx="1"/>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961142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Slide Background">
            <a:extLst>
              <a:ext uri="{FF2B5EF4-FFF2-40B4-BE49-F238E27FC236}">
                <a16:creationId xmlns:a16="http://schemas.microsoft.com/office/drawing/2014/main" id="{9F7D5CDA-D291-4307-BF55-1381FED296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563276DF-A1B1-C245-F568-FC8845698551}"/>
              </a:ext>
            </a:extLst>
          </p:cNvPr>
          <p:cNvSpPr>
            <a:spLocks noGrp="1"/>
          </p:cNvSpPr>
          <p:nvPr>
            <p:ph type="title"/>
          </p:nvPr>
        </p:nvSpPr>
        <p:spPr>
          <a:xfrm>
            <a:off x="761800" y="762001"/>
            <a:ext cx="5334197" cy="1708242"/>
          </a:xfrm>
        </p:spPr>
        <p:txBody>
          <a:bodyPr anchor="ctr">
            <a:normAutofit/>
          </a:bodyPr>
          <a:lstStyle/>
          <a:p>
            <a:r>
              <a:rPr lang="en-US" sz="3700"/>
              <a:t>Spreading the French model throughout Europe</a:t>
            </a:r>
            <a:endParaRPr lang="es-ES" sz="3700"/>
          </a:p>
        </p:txBody>
      </p:sp>
      <p:sp>
        <p:nvSpPr>
          <p:cNvPr id="3" name="Marcador de contenido 2">
            <a:extLst>
              <a:ext uri="{FF2B5EF4-FFF2-40B4-BE49-F238E27FC236}">
                <a16:creationId xmlns:a16="http://schemas.microsoft.com/office/drawing/2014/main" id="{E0A9DF45-0250-6F33-AFCA-E5530B8B2875}"/>
              </a:ext>
            </a:extLst>
          </p:cNvPr>
          <p:cNvSpPr>
            <a:spLocks noGrp="1"/>
          </p:cNvSpPr>
          <p:nvPr>
            <p:ph idx="1"/>
          </p:nvPr>
        </p:nvSpPr>
        <p:spPr>
          <a:xfrm>
            <a:off x="761800" y="2470244"/>
            <a:ext cx="5334197" cy="3769835"/>
          </a:xfrm>
        </p:spPr>
        <p:txBody>
          <a:bodyPr anchor="ctr">
            <a:normAutofit/>
          </a:bodyPr>
          <a:lstStyle/>
          <a:p>
            <a:r>
              <a:rPr lang="en-US" sz="2000"/>
              <a:t>Italy and Germany received the question of legal control in a slightly different way and there are powers of control that sometimes correspond to administrative bodies (Consiglio di Stato) and sometimes to judicial judges.</a:t>
            </a:r>
          </a:p>
          <a:p>
            <a:r>
              <a:rPr lang="en-US" sz="2000"/>
              <a:t>In Spain today there is a jurisdictional order of the judiciary: judges and courts of the contentious-administrative order, although it is usually necessary to go through administrative channels beforehand.</a:t>
            </a:r>
          </a:p>
          <a:p>
            <a:pPr marL="457200" lvl="1" indent="0">
              <a:buNone/>
            </a:pPr>
            <a:r>
              <a:rPr lang="en-US" sz="2000" i="1"/>
              <a:t>To judge the Administration is </a:t>
            </a:r>
            <a:r>
              <a:rPr lang="es-ES" sz="2000" i="1"/>
              <a:t>to judge</a:t>
            </a:r>
          </a:p>
          <a:p>
            <a:pPr lvl="1"/>
            <a:endParaRPr lang="es-ES" sz="2000"/>
          </a:p>
        </p:txBody>
      </p:sp>
      <p:pic>
        <p:nvPicPr>
          <p:cNvPr id="16" name="Picture 4" descr="Estatua sobre un edificio">
            <a:extLst>
              <a:ext uri="{FF2B5EF4-FFF2-40B4-BE49-F238E27FC236}">
                <a16:creationId xmlns:a16="http://schemas.microsoft.com/office/drawing/2014/main" id="{BB9AB524-9DE8-B8AB-1F5E-C459D6A0EEDA}"/>
              </a:ext>
            </a:extLst>
          </p:cNvPr>
          <p:cNvPicPr>
            <a:picLocks noChangeAspect="1"/>
          </p:cNvPicPr>
          <p:nvPr/>
        </p:nvPicPr>
        <p:blipFill>
          <a:blip r:embed="rId2"/>
          <a:srcRect l="32524" r="15639" b="-1"/>
          <a:stretch/>
        </p:blipFill>
        <p:spPr>
          <a:xfrm>
            <a:off x="6857797" y="-10886"/>
            <a:ext cx="5334204" cy="6868886"/>
          </a:xfrm>
          <a:prstGeom prst="rect">
            <a:avLst/>
          </a:prstGeom>
          <a:effectLst>
            <a:outerShdw blurRad="127000" dist="50800" dir="10800000" sx="99000" sy="99000" algn="r" rotWithShape="0">
              <a:prstClr val="black">
                <a:alpha val="40000"/>
              </a:prstClr>
            </a:outerShdw>
          </a:effectLst>
        </p:spPr>
      </p:pic>
    </p:spTree>
    <p:extLst>
      <p:ext uri="{BB962C8B-B14F-4D97-AF65-F5344CB8AC3E}">
        <p14:creationId xmlns:p14="http://schemas.microsoft.com/office/powerpoint/2010/main" val="18967446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Slide Background">
            <a:extLst>
              <a:ext uri="{FF2B5EF4-FFF2-40B4-BE49-F238E27FC236}">
                <a16:creationId xmlns:a16="http://schemas.microsoft.com/office/drawing/2014/main" id="{9F7D5CDA-D291-4307-BF55-1381FED296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02506558-C506-5037-98E0-0DFBCADDED57}"/>
              </a:ext>
            </a:extLst>
          </p:cNvPr>
          <p:cNvSpPr>
            <a:spLocks noGrp="1"/>
          </p:cNvSpPr>
          <p:nvPr>
            <p:ph type="title"/>
          </p:nvPr>
        </p:nvSpPr>
        <p:spPr>
          <a:xfrm>
            <a:off x="761800" y="762001"/>
            <a:ext cx="5334197" cy="1708242"/>
          </a:xfrm>
        </p:spPr>
        <p:txBody>
          <a:bodyPr anchor="ctr">
            <a:normAutofit/>
          </a:bodyPr>
          <a:lstStyle/>
          <a:p>
            <a:r>
              <a:rPr lang="es-ES" sz="4000"/>
              <a:t>The English version</a:t>
            </a:r>
          </a:p>
        </p:txBody>
      </p:sp>
      <p:sp>
        <p:nvSpPr>
          <p:cNvPr id="3" name="Marcador de contenido 2">
            <a:extLst>
              <a:ext uri="{FF2B5EF4-FFF2-40B4-BE49-F238E27FC236}">
                <a16:creationId xmlns:a16="http://schemas.microsoft.com/office/drawing/2014/main" id="{D013F72F-6529-375C-38F8-B0D62B0ABD6A}"/>
              </a:ext>
            </a:extLst>
          </p:cNvPr>
          <p:cNvSpPr>
            <a:spLocks noGrp="1"/>
          </p:cNvSpPr>
          <p:nvPr>
            <p:ph idx="1"/>
          </p:nvPr>
        </p:nvSpPr>
        <p:spPr>
          <a:xfrm>
            <a:off x="761800" y="2470244"/>
            <a:ext cx="5334197" cy="3769835"/>
          </a:xfrm>
        </p:spPr>
        <p:txBody>
          <a:bodyPr anchor="ctr">
            <a:normAutofit/>
          </a:bodyPr>
          <a:lstStyle/>
          <a:p>
            <a:r>
              <a:rPr lang="en-US" sz="2000"/>
              <a:t>Historically, it was denied that there was an administrative law in England. But this is an exaggerated assertion, there is no judicial or administrative branch that specifically controls the Administration, but it is undeniable that the Government and the Administration have a series of prerogatives and regulatory capacity.</a:t>
            </a:r>
          </a:p>
          <a:p>
            <a:r>
              <a:rPr lang="en-US" sz="2000"/>
              <a:t>Also in the USA, a system of administrative law was developed, linked to the creation of agencies of the executive branch.</a:t>
            </a:r>
            <a:endParaRPr lang="es-ES" sz="2000"/>
          </a:p>
        </p:txBody>
      </p:sp>
      <p:pic>
        <p:nvPicPr>
          <p:cNvPr id="5" name="Picture 4" descr="Ayuntamiento de San Francisco iluminado">
            <a:extLst>
              <a:ext uri="{FF2B5EF4-FFF2-40B4-BE49-F238E27FC236}">
                <a16:creationId xmlns:a16="http://schemas.microsoft.com/office/drawing/2014/main" id="{156C60B2-FE6E-0B20-0492-0D2C64A290E6}"/>
              </a:ext>
            </a:extLst>
          </p:cNvPr>
          <p:cNvPicPr>
            <a:picLocks noChangeAspect="1"/>
          </p:cNvPicPr>
          <p:nvPr/>
        </p:nvPicPr>
        <p:blipFill>
          <a:blip r:embed="rId2"/>
          <a:srcRect l="21627" r="26536" b="-1"/>
          <a:stretch/>
        </p:blipFill>
        <p:spPr>
          <a:xfrm>
            <a:off x="6857797" y="-10886"/>
            <a:ext cx="5334204" cy="6868886"/>
          </a:xfrm>
          <a:prstGeom prst="rect">
            <a:avLst/>
          </a:prstGeom>
          <a:effectLst>
            <a:outerShdw blurRad="127000" dist="50800" dir="10800000" sx="99000" sy="99000" algn="r" rotWithShape="0">
              <a:prstClr val="black">
                <a:alpha val="40000"/>
              </a:prstClr>
            </a:outerShdw>
          </a:effectLst>
        </p:spPr>
      </p:pic>
    </p:spTree>
    <p:extLst>
      <p:ext uri="{BB962C8B-B14F-4D97-AF65-F5344CB8AC3E}">
        <p14:creationId xmlns:p14="http://schemas.microsoft.com/office/powerpoint/2010/main" val="13346801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ítulo 1">
            <a:extLst>
              <a:ext uri="{FF2B5EF4-FFF2-40B4-BE49-F238E27FC236}">
                <a16:creationId xmlns:a16="http://schemas.microsoft.com/office/drawing/2014/main" id="{4A2A8EB7-3348-B678-E282-C66BEA5D85EF}"/>
              </a:ext>
            </a:extLst>
          </p:cNvPr>
          <p:cNvSpPr>
            <a:spLocks noGrp="1"/>
          </p:cNvSpPr>
          <p:nvPr>
            <p:ph type="title"/>
          </p:nvPr>
        </p:nvSpPr>
        <p:spPr>
          <a:xfrm>
            <a:off x="1371597" y="348865"/>
            <a:ext cx="10044023" cy="877729"/>
          </a:xfrm>
        </p:spPr>
        <p:txBody>
          <a:bodyPr anchor="ctr">
            <a:normAutofit/>
          </a:bodyPr>
          <a:lstStyle/>
          <a:p>
            <a:r>
              <a:rPr lang="en-US" sz="4000">
                <a:solidFill>
                  <a:srgbClr val="FFFFFF"/>
                </a:solidFill>
              </a:rPr>
              <a:t>In short…</a:t>
            </a:r>
            <a:endParaRPr lang="es-ES" sz="4000">
              <a:solidFill>
                <a:srgbClr val="FFFFFF"/>
              </a:solidFill>
            </a:endParaRPr>
          </a:p>
        </p:txBody>
      </p:sp>
      <p:graphicFrame>
        <p:nvGraphicFramePr>
          <p:cNvPr id="5" name="Marcador de contenido 2">
            <a:extLst>
              <a:ext uri="{FF2B5EF4-FFF2-40B4-BE49-F238E27FC236}">
                <a16:creationId xmlns:a16="http://schemas.microsoft.com/office/drawing/2014/main" id="{13E2F051-6CEA-C534-51B7-3528834D80E5}"/>
              </a:ext>
            </a:extLst>
          </p:cNvPr>
          <p:cNvGraphicFramePr>
            <a:graphicFrameLocks noGrp="1"/>
          </p:cNvGraphicFramePr>
          <p:nvPr>
            <p:ph idx="1"/>
            <p:extLst>
              <p:ext uri="{D42A27DB-BD31-4B8C-83A1-F6EECF244321}">
                <p14:modId xmlns:p14="http://schemas.microsoft.com/office/powerpoint/2010/main" val="259696726"/>
              </p:ext>
            </p:extLst>
          </p:nvPr>
        </p:nvGraphicFramePr>
        <p:xfrm>
          <a:off x="644056" y="2112579"/>
          <a:ext cx="10927829" cy="41928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75860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ítulo 1">
            <a:extLst>
              <a:ext uri="{FF2B5EF4-FFF2-40B4-BE49-F238E27FC236}">
                <a16:creationId xmlns:a16="http://schemas.microsoft.com/office/drawing/2014/main" id="{E0A3C1F3-4DED-3BB6-2B67-B02A96CAB9AA}"/>
              </a:ext>
            </a:extLst>
          </p:cNvPr>
          <p:cNvSpPr>
            <a:spLocks noGrp="1"/>
          </p:cNvSpPr>
          <p:nvPr>
            <p:ph type="title"/>
          </p:nvPr>
        </p:nvSpPr>
        <p:spPr>
          <a:xfrm>
            <a:off x="1371597" y="348865"/>
            <a:ext cx="10044023" cy="877729"/>
          </a:xfrm>
        </p:spPr>
        <p:txBody>
          <a:bodyPr anchor="ctr">
            <a:normAutofit/>
          </a:bodyPr>
          <a:lstStyle/>
          <a:p>
            <a:r>
              <a:rPr lang="en-GB" sz="4000">
                <a:solidFill>
                  <a:srgbClr val="FFFFFF"/>
                </a:solidFill>
              </a:rPr>
              <a:t>Ways of</a:t>
            </a:r>
            <a:r>
              <a:rPr lang="en-GB" sz="4000" noProof="0">
                <a:solidFill>
                  <a:srgbClr val="FFFFFF"/>
                </a:solidFill>
              </a:rPr>
              <a:t> internationalization</a:t>
            </a:r>
          </a:p>
        </p:txBody>
      </p:sp>
      <p:graphicFrame>
        <p:nvGraphicFramePr>
          <p:cNvPr id="5" name="Marcador de contenido 2">
            <a:extLst>
              <a:ext uri="{FF2B5EF4-FFF2-40B4-BE49-F238E27FC236}">
                <a16:creationId xmlns:a16="http://schemas.microsoft.com/office/drawing/2014/main" id="{9B632A9D-7CCD-89B3-917C-035FE610F501}"/>
              </a:ext>
            </a:extLst>
          </p:cNvPr>
          <p:cNvGraphicFramePr>
            <a:graphicFrameLocks noGrp="1"/>
          </p:cNvGraphicFramePr>
          <p:nvPr>
            <p:ph idx="1"/>
            <p:extLst>
              <p:ext uri="{D42A27DB-BD31-4B8C-83A1-F6EECF244321}">
                <p14:modId xmlns:p14="http://schemas.microsoft.com/office/powerpoint/2010/main" val="333694277"/>
              </p:ext>
            </p:extLst>
          </p:nvPr>
        </p:nvGraphicFramePr>
        <p:xfrm>
          <a:off x="644056" y="2112579"/>
          <a:ext cx="10927829" cy="41928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48668354"/>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73</TotalTime>
  <Words>658</Words>
  <Application>Microsoft Office PowerPoint</Application>
  <PresentationFormat>Panorámica</PresentationFormat>
  <Paragraphs>56</Paragraphs>
  <Slides>10</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10</vt:i4>
      </vt:variant>
    </vt:vector>
  </HeadingPairs>
  <TitlesOfParts>
    <vt:vector size="16" baseType="lpstr">
      <vt:lpstr>Aptos</vt:lpstr>
      <vt:lpstr>Aptos Display</vt:lpstr>
      <vt:lpstr>Arial</vt:lpstr>
      <vt:lpstr>Calibri</vt:lpstr>
      <vt:lpstr>Wingdings</vt:lpstr>
      <vt:lpstr>Tema de Office</vt:lpstr>
      <vt:lpstr>Contemporary developments in Administrative Law (I): domestic Law?</vt:lpstr>
      <vt:lpstr>Internationalization &amp; Administrative Law</vt:lpstr>
      <vt:lpstr>Origin and development of Administrative Law</vt:lpstr>
      <vt:lpstr>Basic presuppositions for the existence of administrative law</vt:lpstr>
      <vt:lpstr>French model of administrative law</vt:lpstr>
      <vt:lpstr>Spreading the French model throughout Europe</vt:lpstr>
      <vt:lpstr>The English version</vt:lpstr>
      <vt:lpstr>In short…</vt:lpstr>
      <vt:lpstr>Ways of internationalization</vt:lpstr>
      <vt:lpstr>How to measure AL resilience?  Persistence of…</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BOTO ÁLVAREZ, Alejandra</dc:creator>
  <cp:lastModifiedBy>BOTO ÁLVAREZ, Alejandra</cp:lastModifiedBy>
  <cp:revision>3</cp:revision>
  <dcterms:created xsi:type="dcterms:W3CDTF">2025-02-11T11:15:03Z</dcterms:created>
  <dcterms:modified xsi:type="dcterms:W3CDTF">2025-02-12T16:38:16Z</dcterms:modified>
</cp:coreProperties>
</file>