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7" d="100"/>
          <a:sy n="87" d="100"/>
        </p:scale>
        <p:origin x="5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CE113C-6A75-2842-C9CF-A56724B98E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fr-F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6EAA94A-9B0C-928B-0964-BDB9EC4170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fr-F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BEE808-DDF9-344E-7E21-E7C21DAEA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A33C5-DC47-4A5B-854D-5D903A0978C1}" type="datetimeFigureOut">
              <a:rPr lang="fr-FR" smtClean="0"/>
              <a:t>19/02/2025</a:t>
            </a:fld>
            <a:endParaRPr lang="fr-F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A19B98-3000-3005-C535-29FADA0BD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C8B705-CC9F-8488-65AF-F0BD152FC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90E0-2BED-478E-AD35-6849F34BCEFA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4810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2E45B5-3E92-F4C5-E7DC-C91AFC6F4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fr-F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A70F37-87A4-A93E-CEFB-518CE0D2D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fr-F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15EA7B-DE48-9DE8-1B27-5F0204ADE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A33C5-DC47-4A5B-854D-5D903A0978C1}" type="datetimeFigureOut">
              <a:rPr lang="fr-FR" smtClean="0"/>
              <a:t>19/02/2025</a:t>
            </a:fld>
            <a:endParaRPr lang="fr-F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688B74-B091-F49F-AB25-00BA8EB70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F77704-B6BE-8853-7EF6-7D1274788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90E0-2BED-478E-AD35-6849F34BCEFA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4845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BA9DCF7-4EAE-E975-16F3-B01874EF79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fr-F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B2EDFBF-4DD4-3321-F4DC-49AD3261AB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fr-F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BAEAC8-CC2A-078B-58D9-AE2E9B4F1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A33C5-DC47-4A5B-854D-5D903A0978C1}" type="datetimeFigureOut">
              <a:rPr lang="fr-FR" smtClean="0"/>
              <a:t>19/02/2025</a:t>
            </a:fld>
            <a:endParaRPr lang="fr-F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80DD4F-5285-D450-6901-75F78EB1F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5D4FC0-6F23-384C-AE8A-9148F66A1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90E0-2BED-478E-AD35-6849F34BCEFA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1157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1F55F8-50F3-A40B-9512-6C3922D5C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fr-F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7B441A-C3EC-58D1-220A-DE9C566EA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fr-F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940C15-3F65-F8F6-027F-3EBBA58E9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A33C5-DC47-4A5B-854D-5D903A0978C1}" type="datetimeFigureOut">
              <a:rPr lang="fr-FR" smtClean="0"/>
              <a:t>19/02/2025</a:t>
            </a:fld>
            <a:endParaRPr lang="fr-F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B637B2-BD12-EEA4-2394-A97471925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CA8F22-805B-A3B0-2A26-18B9B8D0D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90E0-2BED-478E-AD35-6849F34BCEFA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6910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A5007D-FABE-3B3C-89FD-F18C01062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fr-F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0DF2960-36EE-E11C-5B03-A82931881D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A9F207-3E10-C8AD-B400-0090E3C0C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A33C5-DC47-4A5B-854D-5D903A0978C1}" type="datetimeFigureOut">
              <a:rPr lang="fr-FR" smtClean="0"/>
              <a:t>19/02/2025</a:t>
            </a:fld>
            <a:endParaRPr lang="fr-F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1F52E7-2F57-41B3-9171-8F7F38CC6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0EF8AF-553A-DAA6-9F41-7B109AB2F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90E0-2BED-478E-AD35-6849F34BCEFA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3445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57C160-B3D9-E0F5-2E51-9AAA794CE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fr-F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097BF1-02B4-D73E-58B8-275EF3F814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fr-F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3261D01-B811-9B0F-0F7E-356A5E561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fr-F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EBECC3B-6156-0E7F-7FF3-A85A54908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A33C5-DC47-4A5B-854D-5D903A0978C1}" type="datetimeFigureOut">
              <a:rPr lang="fr-FR" smtClean="0"/>
              <a:t>19/02/2025</a:t>
            </a:fld>
            <a:endParaRPr lang="fr-F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C2AC1F-3D92-E0D3-6977-EA705325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F93497C-A50F-E115-1BFC-EF77D9381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90E0-2BED-478E-AD35-6849F34BCEFA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1458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DCB3E-8DF3-6E01-FDCA-07518DE40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fr-F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1129E89-5582-DB41-DC44-12169EC4F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7EE1B71-9515-BA51-F930-546EDF00B9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fr-F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8A7BC88-0A64-A428-E366-EA8EF57DE1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619FC1F-5A93-D898-F04B-E147359510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fr-F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5E7CB8B-91BD-0982-1063-3CCED8F18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A33C5-DC47-4A5B-854D-5D903A0978C1}" type="datetimeFigureOut">
              <a:rPr lang="fr-FR" smtClean="0"/>
              <a:t>19/02/2025</a:t>
            </a:fld>
            <a:endParaRPr lang="fr-F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702559D-6867-BCC2-CC60-21CC5D83C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25CF1A2-9551-CFA9-7869-9131BAAB1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90E0-2BED-478E-AD35-6849F34BCEFA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517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16FBDD-C9E4-588C-E562-48CFE7F88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fr-F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190B910-7BEA-9450-70B8-B04211953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A33C5-DC47-4A5B-854D-5D903A0978C1}" type="datetimeFigureOut">
              <a:rPr lang="fr-FR" smtClean="0"/>
              <a:t>19/02/2025</a:t>
            </a:fld>
            <a:endParaRPr lang="fr-F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F063A5B-87DB-BBB7-0F05-6830858AA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F7872D7-F671-AAF3-E6F7-1B85774C0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90E0-2BED-478E-AD35-6849F34BCEFA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3108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813B53A-5AE6-DA47-0A85-A51066B2D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A33C5-DC47-4A5B-854D-5D903A0978C1}" type="datetimeFigureOut">
              <a:rPr lang="fr-FR" smtClean="0"/>
              <a:t>19/02/2025</a:t>
            </a:fld>
            <a:endParaRPr lang="fr-F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70CEEDA-A941-AF62-525B-14018C430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A4ABF99-0DE4-8F77-0873-3CB1D6C03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90E0-2BED-478E-AD35-6849F34BCEFA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1126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031A68-FD15-094A-524D-E583722A1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fr-F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329689-91DB-5F41-C870-1ADEC367C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fr-F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7A2D8E3-7292-13CE-9D2D-B7897CC5E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3F67B7F-0D10-1C11-7270-E14D2D72C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A33C5-DC47-4A5B-854D-5D903A0978C1}" type="datetimeFigureOut">
              <a:rPr lang="fr-FR" smtClean="0"/>
              <a:t>19/02/2025</a:t>
            </a:fld>
            <a:endParaRPr lang="fr-F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FB4562C-458E-B0C0-506D-584927AC6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A63333A-719E-1F00-DDF0-E55E6AB20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90E0-2BED-478E-AD35-6849F34BCEFA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0082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626DD0-BAFC-EA7A-6D47-FBECBE03C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fr-F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0EA318A-B798-B09E-C5E6-23DF226B9F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5463E45-7D5B-878E-C7EE-D23D62F0D8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1C2BB3D-C68F-AEE1-0ED5-0A14E6B96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A33C5-DC47-4A5B-854D-5D903A0978C1}" type="datetimeFigureOut">
              <a:rPr lang="fr-FR" smtClean="0"/>
              <a:t>19/02/2025</a:t>
            </a:fld>
            <a:endParaRPr lang="fr-F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B63CCBF-D457-C731-8716-2A4134EB6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4F7B4A5-80D0-DC64-3DDB-2F05F6C34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90E0-2BED-478E-AD35-6849F34BCEFA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1820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B184A10-55F5-2950-D6C7-95F0797CE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fr-F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E523686-B01A-BE46-F1E8-5F14E4A3F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fr-F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F13102-8DFD-00F7-3664-A71F30517F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A33C5-DC47-4A5B-854D-5D903A0978C1}" type="datetimeFigureOut">
              <a:rPr lang="fr-FR" smtClean="0"/>
              <a:t>19/02/2025</a:t>
            </a:fld>
            <a:endParaRPr lang="fr-F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E540C9-6B40-4251-50E7-DBD914E08C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5A86A9-873E-C0FB-36CD-31538677B8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690E0-2BED-478E-AD35-6849F34BCEFA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6254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romatrepress.uniroma3.it/wp-content/uploads/2019/05/Administrative-law-systems-around-the-world-increasingly-similar-but-still-different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E015CE-5DA9-DC80-B4BD-CA4BC051A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768839"/>
          </a:xfrm>
        </p:spPr>
        <p:txBody>
          <a:bodyPr/>
          <a:lstStyle/>
          <a:p>
            <a:r>
              <a:rPr lang="en-US" i="1" dirty="0"/>
              <a:t>Administrative Law systems around the world: (increasingly) similar but (still) different</a:t>
            </a:r>
            <a:r>
              <a:rPr lang="en-US" dirty="0"/>
              <a:t>,</a:t>
            </a:r>
            <a:r>
              <a:rPr lang="en-US" i="1" dirty="0"/>
              <a:t> </a:t>
            </a:r>
            <a:r>
              <a:rPr lang="en-US" dirty="0"/>
              <a:t>by G. Napolitano</a:t>
            </a:r>
            <a:endParaRPr lang="fr-F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E3B559-78A4-3980-B435-2C1286FB2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95635"/>
            <a:ext cx="10515600" cy="2081327"/>
          </a:xfrm>
        </p:spPr>
        <p:txBody>
          <a:bodyPr/>
          <a:lstStyle/>
          <a:p>
            <a:endParaRPr lang="fr-FR" dirty="0"/>
          </a:p>
          <a:p>
            <a:r>
              <a:rPr lang="fr-FR" dirty="0">
                <a:hlinkClick r:id="rId2"/>
              </a:rPr>
              <a:t>https://romatrepress.uniroma3.it/wp-content/uploads/2019/05/Administrative-law-systems-around-the-world-increasingly-similar-but-still-different.pdf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728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4F3EF5-EECB-1B7D-D5A7-D5302F516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8987"/>
            <a:ext cx="10515600" cy="5727976"/>
          </a:xfrm>
        </p:spPr>
        <p:txBody>
          <a:bodyPr/>
          <a:lstStyle/>
          <a:p>
            <a:r>
              <a:rPr lang="en-GB" sz="3600" noProof="0" dirty="0"/>
              <a:t>Why are </a:t>
            </a:r>
            <a:r>
              <a:rPr lang="en-GB" sz="3600" i="1" noProof="0" dirty="0"/>
              <a:t>European Administrative Law </a:t>
            </a:r>
            <a:r>
              <a:rPr lang="en-GB" sz="3600" noProof="0" dirty="0"/>
              <a:t>&amp; </a:t>
            </a:r>
            <a:r>
              <a:rPr lang="en-GB" sz="3600" i="1" noProof="0" dirty="0"/>
              <a:t>Global Law </a:t>
            </a:r>
            <a:r>
              <a:rPr lang="en-GB" sz="3600" noProof="0" dirty="0"/>
              <a:t>trending topics today?</a:t>
            </a:r>
          </a:p>
          <a:p>
            <a:r>
              <a:rPr lang="en-GB" sz="3600" noProof="0" dirty="0"/>
              <a:t>What does </a:t>
            </a:r>
            <a:r>
              <a:rPr lang="en-GB" sz="3600" i="1" noProof="0" dirty="0"/>
              <a:t>European Administrative Law </a:t>
            </a:r>
            <a:r>
              <a:rPr lang="en-GB" sz="3600" noProof="0" dirty="0"/>
              <a:t>mean?</a:t>
            </a:r>
          </a:p>
          <a:p>
            <a:r>
              <a:rPr lang="en-GB" sz="3600" noProof="0" dirty="0"/>
              <a:t>And </a:t>
            </a:r>
            <a:r>
              <a:rPr lang="en-GB" sz="3600" i="1" noProof="0" dirty="0"/>
              <a:t>Global Administrative Law</a:t>
            </a:r>
            <a:r>
              <a:rPr lang="en-GB" sz="3600" noProof="0" dirty="0"/>
              <a:t>? Is it ‘Public Law’? If so, in what sense?</a:t>
            </a:r>
          </a:p>
          <a:p>
            <a:r>
              <a:rPr lang="en-GB" sz="3600" noProof="0" dirty="0"/>
              <a:t>What explains convergence in Administrative Law? Give some principles or ideas </a:t>
            </a:r>
            <a:r>
              <a:rPr lang="fr-FR" sz="3600" noProof="0" dirty="0" err="1"/>
              <a:t>that</a:t>
            </a:r>
            <a:r>
              <a:rPr lang="fr-FR" sz="3600" noProof="0" dirty="0"/>
              <a:t> </a:t>
            </a:r>
            <a:r>
              <a:rPr lang="fr-FR" sz="3600" noProof="0" dirty="0" err="1"/>
              <a:t>may</a:t>
            </a:r>
            <a:r>
              <a:rPr lang="fr-FR" sz="3600" noProof="0" dirty="0"/>
              <a:t> </a:t>
            </a:r>
            <a:r>
              <a:rPr lang="fr-FR" sz="3600" noProof="0" dirty="0" err="1"/>
              <a:t>prove</a:t>
            </a:r>
            <a:r>
              <a:rPr lang="fr-FR" sz="3600" noProof="0" dirty="0"/>
              <a:t> </a:t>
            </a:r>
            <a:r>
              <a:rPr lang="fr-FR" sz="3600" noProof="0" dirty="0" err="1"/>
              <a:t>such</a:t>
            </a:r>
            <a:r>
              <a:rPr lang="fr-FR" sz="3600" noProof="0" dirty="0"/>
              <a:t> a convergence</a:t>
            </a:r>
          </a:p>
          <a:p>
            <a:r>
              <a:rPr lang="fr-FR" sz="3600" dirty="0"/>
              <a:t>Is </a:t>
            </a:r>
            <a:r>
              <a:rPr lang="fr-FR" sz="3600" dirty="0" err="1"/>
              <a:t>that</a:t>
            </a:r>
            <a:r>
              <a:rPr lang="fr-FR" sz="3600" dirty="0"/>
              <a:t> convergence </a:t>
            </a:r>
            <a:r>
              <a:rPr lang="fr-FR" sz="3600" dirty="0" err="1"/>
              <a:t>perfect</a:t>
            </a:r>
            <a:r>
              <a:rPr lang="fr-FR" sz="3600" dirty="0"/>
              <a:t> or do </a:t>
            </a:r>
            <a:r>
              <a:rPr lang="fr-FR" sz="3600" dirty="0" err="1"/>
              <a:t>differences</a:t>
            </a:r>
            <a:r>
              <a:rPr lang="fr-FR" sz="3600" dirty="0"/>
              <a:t> </a:t>
            </a:r>
            <a:r>
              <a:rPr lang="fr-FR" sz="3600" dirty="0" err="1"/>
              <a:t>persist</a:t>
            </a:r>
            <a:r>
              <a:rPr lang="fr-FR" sz="3600" dirty="0"/>
              <a:t>? </a:t>
            </a:r>
            <a:r>
              <a:rPr lang="fr-FR" sz="3600" dirty="0" err="1"/>
              <a:t>Why</a:t>
            </a:r>
            <a:r>
              <a:rPr lang="fr-FR" sz="3600" dirty="0"/>
              <a:t>?</a:t>
            </a:r>
            <a:endParaRPr lang="en-GB" sz="3600" noProof="0" dirty="0"/>
          </a:p>
          <a:p>
            <a:endParaRPr lang="en-GB" noProof="0" dirty="0"/>
          </a:p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320705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104</Words>
  <Application>Microsoft Office PowerPoint</Application>
  <PresentationFormat>Panorámica</PresentationFormat>
  <Paragraphs>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Administrative Law systems around the world: (increasingly) similar but (still) different, by G. Napolitano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Alejandra Boto</dc:creator>
  <cp:lastModifiedBy>Alejandra Boto</cp:lastModifiedBy>
  <cp:revision>1</cp:revision>
  <dcterms:created xsi:type="dcterms:W3CDTF">2025-02-19T16:36:10Z</dcterms:created>
  <dcterms:modified xsi:type="dcterms:W3CDTF">2025-02-19T16:45:00Z</dcterms:modified>
</cp:coreProperties>
</file>