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4" r:id="rId6"/>
    <p:sldId id="263" r:id="rId7"/>
    <p:sldId id="265" r:id="rId8"/>
    <p:sldId id="261" r:id="rId9"/>
    <p:sldId id="262" r:id="rId10"/>
    <p:sldId id="266"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AEB3A00C-B9C9-4369-BEE1-12DCB709B24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B23F3070-B1FB-48AC-A0F7-BBC1F3DEE7F9}">
      <dgm:prSet/>
      <dgm:spPr/>
      <dgm:t>
        <a:bodyPr/>
        <a:lstStyle/>
        <a:p>
          <a:r>
            <a:rPr lang="en-IE" dirty="0"/>
            <a:t>Online participation</a:t>
          </a:r>
          <a:endParaRPr lang="en-US" dirty="0"/>
        </a:p>
      </dgm:t>
    </dgm:pt>
    <dgm:pt modelId="{56DE88CA-CAAC-44D4-BD59-21E18E70F4CD}" type="parTrans" cxnId="{C650F05C-398A-4ADF-B750-85549D5AE070}">
      <dgm:prSet/>
      <dgm:spPr/>
      <dgm:t>
        <a:bodyPr/>
        <a:lstStyle/>
        <a:p>
          <a:endParaRPr lang="en-US"/>
        </a:p>
      </dgm:t>
    </dgm:pt>
    <dgm:pt modelId="{F4617557-527A-4FD8-A2AB-791EA59F11B7}" type="sibTrans" cxnId="{C650F05C-398A-4ADF-B750-85549D5AE070}">
      <dgm:prSet/>
      <dgm:spPr/>
      <dgm:t>
        <a:bodyPr/>
        <a:lstStyle/>
        <a:p>
          <a:endParaRPr lang="en-US"/>
        </a:p>
      </dgm:t>
    </dgm:pt>
    <dgm:pt modelId="{36E17202-A6BA-4755-92E7-1F0C4C91BCF4}">
      <dgm:prSet/>
      <dgm:spPr/>
      <dgm:t>
        <a:bodyPr/>
        <a:lstStyle/>
        <a:p>
          <a:r>
            <a:rPr lang="en-IE"/>
            <a:t>Digital divide: Digital inequality is rooted in other structural inequalities that cannot be resolved by technology but worsen by it. </a:t>
          </a:r>
          <a:endParaRPr lang="en-US"/>
        </a:p>
      </dgm:t>
    </dgm:pt>
    <dgm:pt modelId="{AC9730A9-6185-435F-83AB-DB654A71968C}" type="parTrans" cxnId="{CB336E10-8C8F-4C31-A56E-BC7D0E46A6CF}">
      <dgm:prSet/>
      <dgm:spPr/>
      <dgm:t>
        <a:bodyPr/>
        <a:lstStyle/>
        <a:p>
          <a:endParaRPr lang="en-US"/>
        </a:p>
      </dgm:t>
    </dgm:pt>
    <dgm:pt modelId="{A20C6484-DA6F-4D20-9344-0596E3341F16}" type="sibTrans" cxnId="{CB336E10-8C8F-4C31-A56E-BC7D0E46A6CF}">
      <dgm:prSet/>
      <dgm:spPr/>
      <dgm:t>
        <a:bodyPr/>
        <a:lstStyle/>
        <a:p>
          <a:endParaRPr lang="en-US"/>
        </a:p>
      </dgm:t>
    </dgm:pt>
    <dgm:pt modelId="{DF5EB6C7-CB82-4723-85B8-C20402579AA7}">
      <dgm:prSet/>
      <dgm:spPr/>
      <dgm:t>
        <a:bodyPr/>
        <a:lstStyle/>
        <a:p>
          <a:r>
            <a:rPr lang="en-IE"/>
            <a:t>Access </a:t>
          </a:r>
          <a:r>
            <a:rPr lang="en-IE">
              <a:sym typeface="Wingdings" panose="05000000000000000000" pitchFamily="2" charset="2"/>
            </a:rPr>
            <a:t></a:t>
          </a:r>
          <a:r>
            <a:rPr lang="en-IE"/>
            <a:t> use </a:t>
          </a:r>
          <a:r>
            <a:rPr lang="en-IE">
              <a:sym typeface="Wingdings" panose="05000000000000000000" pitchFamily="2" charset="2"/>
            </a:rPr>
            <a:t></a:t>
          </a:r>
          <a:r>
            <a:rPr lang="en-IE"/>
            <a:t> understanding/interest</a:t>
          </a:r>
          <a:endParaRPr lang="en-US"/>
        </a:p>
      </dgm:t>
    </dgm:pt>
    <dgm:pt modelId="{3A0D31F2-A47C-460F-9C7F-EF7FBF4E085F}" type="parTrans" cxnId="{787A0986-84B6-42AC-ACC0-A5702348A598}">
      <dgm:prSet/>
      <dgm:spPr/>
      <dgm:t>
        <a:bodyPr/>
        <a:lstStyle/>
        <a:p>
          <a:endParaRPr lang="en-US"/>
        </a:p>
      </dgm:t>
    </dgm:pt>
    <dgm:pt modelId="{772F596C-E7C0-4E1D-9F85-38D3671DD7D5}" type="sibTrans" cxnId="{787A0986-84B6-42AC-ACC0-A5702348A598}">
      <dgm:prSet/>
      <dgm:spPr/>
      <dgm:t>
        <a:bodyPr/>
        <a:lstStyle/>
        <a:p>
          <a:endParaRPr lang="en-US"/>
        </a:p>
      </dgm:t>
    </dgm:pt>
    <dgm:pt modelId="{74B3EBD3-5171-4AFD-A27E-9593CCB065DC}">
      <dgm:prSet/>
      <dgm:spPr/>
      <dgm:t>
        <a:bodyPr/>
        <a:lstStyle/>
        <a:p>
          <a:r>
            <a:rPr lang="en-IE"/>
            <a:t>Who is being left behind? Foreigners but also nationals. Aged people but also youngsters</a:t>
          </a:r>
          <a:endParaRPr lang="en-US"/>
        </a:p>
      </dgm:t>
    </dgm:pt>
    <dgm:pt modelId="{20A9CFF3-A291-42D3-93F1-7ABDBAE24FBB}" type="parTrans" cxnId="{B1237BCC-EB22-485A-B4B3-38870E9ACA5B}">
      <dgm:prSet/>
      <dgm:spPr/>
      <dgm:t>
        <a:bodyPr/>
        <a:lstStyle/>
        <a:p>
          <a:endParaRPr lang="en-US"/>
        </a:p>
      </dgm:t>
    </dgm:pt>
    <dgm:pt modelId="{F1CBD56B-1FC5-4DC4-9D69-BBB61F30EEC3}" type="sibTrans" cxnId="{B1237BCC-EB22-485A-B4B3-38870E9ACA5B}">
      <dgm:prSet/>
      <dgm:spPr/>
      <dgm:t>
        <a:bodyPr/>
        <a:lstStyle/>
        <a:p>
          <a:endParaRPr lang="en-US"/>
        </a:p>
      </dgm:t>
    </dgm:pt>
    <dgm:pt modelId="{79C9514A-E613-453D-A7A8-DB86FCCE3F92}">
      <dgm:prSet/>
      <dgm:spPr/>
      <dgm:t>
        <a:bodyPr/>
        <a:lstStyle/>
        <a:p>
          <a:r>
            <a:rPr lang="en-IE"/>
            <a:t>Homologation vs diversity </a:t>
          </a:r>
          <a:r>
            <a:rPr lang="en-IE">
              <a:sym typeface="Wingdings" panose="05000000000000000000" pitchFamily="2" charset="2"/>
            </a:rPr>
            <a:t></a:t>
          </a:r>
          <a:r>
            <a:rPr lang="en-IE"/>
            <a:t> public services should reflect the changing societies they serve</a:t>
          </a:r>
          <a:endParaRPr lang="en-US"/>
        </a:p>
      </dgm:t>
    </dgm:pt>
    <dgm:pt modelId="{46593EFB-75CE-4BF5-B59E-72FB853F8C21}" type="parTrans" cxnId="{66ADBF1E-326C-4F40-9243-F02679737931}">
      <dgm:prSet/>
      <dgm:spPr/>
      <dgm:t>
        <a:bodyPr/>
        <a:lstStyle/>
        <a:p>
          <a:endParaRPr lang="en-US"/>
        </a:p>
      </dgm:t>
    </dgm:pt>
    <dgm:pt modelId="{CEBBD1E6-3C2D-4BB2-B973-F5BA253DDA45}" type="sibTrans" cxnId="{66ADBF1E-326C-4F40-9243-F02679737931}">
      <dgm:prSet/>
      <dgm:spPr/>
      <dgm:t>
        <a:bodyPr/>
        <a:lstStyle/>
        <a:p>
          <a:endParaRPr lang="en-US"/>
        </a:p>
      </dgm:t>
    </dgm:pt>
    <dgm:pt modelId="{91DC064E-0A96-4655-A065-245BC918C500}">
      <dgm:prSet/>
      <dgm:spPr/>
      <dgm:t>
        <a:bodyPr/>
        <a:lstStyle/>
        <a:p>
          <a:r>
            <a:rPr lang="en-IE" dirty="0"/>
            <a:t>Rather than promoting transparency per se, the modern approach uses transparency as a vehicle to improve the functioning of Administration and to hold officials accountable for their decisions and actions. </a:t>
          </a:r>
          <a:endParaRPr lang="es-ES" dirty="0"/>
        </a:p>
      </dgm:t>
    </dgm:pt>
    <dgm:pt modelId="{417E6644-4985-4C70-AC5F-3EB52DCA7D04}" type="parTrans" cxnId="{EDDE041B-6781-4FDE-AB16-098EB705420A}">
      <dgm:prSet/>
      <dgm:spPr/>
      <dgm:t>
        <a:bodyPr/>
        <a:lstStyle/>
        <a:p>
          <a:endParaRPr lang="es-ES"/>
        </a:p>
      </dgm:t>
    </dgm:pt>
    <dgm:pt modelId="{6B0BD8F3-4F62-4637-B297-5AE578A396F1}" type="sibTrans" cxnId="{EDDE041B-6781-4FDE-AB16-098EB705420A}">
      <dgm:prSet/>
      <dgm:spPr/>
      <dgm:t>
        <a:bodyPr/>
        <a:lstStyle/>
        <a:p>
          <a:endParaRPr lang="es-ES"/>
        </a:p>
      </dgm:t>
    </dgm:pt>
    <dgm:pt modelId="{8A1EC9CA-33CB-4482-9BE2-963EF2F763E6}" type="pres">
      <dgm:prSet presAssocID="{AEB3A00C-B9C9-4369-BEE1-12DCB709B248}" presName="Name0" presStyleCnt="0">
        <dgm:presLayoutVars>
          <dgm:dir/>
          <dgm:animLvl val="lvl"/>
          <dgm:resizeHandles val="exact"/>
        </dgm:presLayoutVars>
      </dgm:prSet>
      <dgm:spPr/>
    </dgm:pt>
    <dgm:pt modelId="{05B7C24B-2769-49CA-B332-1D2A5F7ACC3C}" type="pres">
      <dgm:prSet presAssocID="{B23F3070-B1FB-48AC-A0F7-BBC1F3DEE7F9}" presName="composite" presStyleCnt="0"/>
      <dgm:spPr/>
    </dgm:pt>
    <dgm:pt modelId="{BCA9F1DB-1DFF-4006-B03A-268688F7F026}" type="pres">
      <dgm:prSet presAssocID="{B23F3070-B1FB-48AC-A0F7-BBC1F3DEE7F9}" presName="parTx" presStyleLbl="alignNode1" presStyleIdx="0" presStyleCnt="2">
        <dgm:presLayoutVars>
          <dgm:chMax val="0"/>
          <dgm:chPref val="0"/>
          <dgm:bulletEnabled val="1"/>
        </dgm:presLayoutVars>
      </dgm:prSet>
      <dgm:spPr/>
    </dgm:pt>
    <dgm:pt modelId="{09ED65D4-5577-418F-AA45-236801693C11}" type="pres">
      <dgm:prSet presAssocID="{B23F3070-B1FB-48AC-A0F7-BBC1F3DEE7F9}" presName="desTx" presStyleLbl="alignAccFollowNode1" presStyleIdx="0" presStyleCnt="2">
        <dgm:presLayoutVars>
          <dgm:bulletEnabled val="1"/>
        </dgm:presLayoutVars>
      </dgm:prSet>
      <dgm:spPr/>
    </dgm:pt>
    <dgm:pt modelId="{F3BFDB2D-C330-4772-9AFD-37E611E7498B}" type="pres">
      <dgm:prSet presAssocID="{F4617557-527A-4FD8-A2AB-791EA59F11B7}" presName="space" presStyleCnt="0"/>
      <dgm:spPr/>
    </dgm:pt>
    <dgm:pt modelId="{0372EBE5-9105-4130-B001-E940E5E2A89F}" type="pres">
      <dgm:prSet presAssocID="{36E17202-A6BA-4755-92E7-1F0C4C91BCF4}" presName="composite" presStyleCnt="0"/>
      <dgm:spPr/>
    </dgm:pt>
    <dgm:pt modelId="{CDCFFFC0-8EB1-41E3-931B-02DC43710A34}" type="pres">
      <dgm:prSet presAssocID="{36E17202-A6BA-4755-92E7-1F0C4C91BCF4}" presName="parTx" presStyleLbl="alignNode1" presStyleIdx="1" presStyleCnt="2">
        <dgm:presLayoutVars>
          <dgm:chMax val="0"/>
          <dgm:chPref val="0"/>
          <dgm:bulletEnabled val="1"/>
        </dgm:presLayoutVars>
      </dgm:prSet>
      <dgm:spPr/>
    </dgm:pt>
    <dgm:pt modelId="{1C860384-00A9-4E58-8C37-E578B6FB34CE}" type="pres">
      <dgm:prSet presAssocID="{36E17202-A6BA-4755-92E7-1F0C4C91BCF4}" presName="desTx" presStyleLbl="alignAccFollowNode1" presStyleIdx="1" presStyleCnt="2">
        <dgm:presLayoutVars>
          <dgm:bulletEnabled val="1"/>
        </dgm:presLayoutVars>
      </dgm:prSet>
      <dgm:spPr/>
    </dgm:pt>
  </dgm:ptLst>
  <dgm:cxnLst>
    <dgm:cxn modelId="{CB336E10-8C8F-4C31-A56E-BC7D0E46A6CF}" srcId="{AEB3A00C-B9C9-4369-BEE1-12DCB709B248}" destId="{36E17202-A6BA-4755-92E7-1F0C4C91BCF4}" srcOrd="1" destOrd="0" parTransId="{AC9730A9-6185-435F-83AB-DB654A71968C}" sibTransId="{A20C6484-DA6F-4D20-9344-0596E3341F16}"/>
    <dgm:cxn modelId="{EDDE041B-6781-4FDE-AB16-098EB705420A}" srcId="{B23F3070-B1FB-48AC-A0F7-BBC1F3DEE7F9}" destId="{91DC064E-0A96-4655-A065-245BC918C500}" srcOrd="0" destOrd="0" parTransId="{417E6644-4985-4C70-AC5F-3EB52DCA7D04}" sibTransId="{6B0BD8F3-4F62-4637-B297-5AE578A396F1}"/>
    <dgm:cxn modelId="{66ADBF1E-326C-4F40-9243-F02679737931}" srcId="{36E17202-A6BA-4755-92E7-1F0C4C91BCF4}" destId="{79C9514A-E613-453D-A7A8-DB86FCCE3F92}" srcOrd="2" destOrd="0" parTransId="{46593EFB-75CE-4BF5-B59E-72FB853F8C21}" sibTransId="{CEBBD1E6-3C2D-4BB2-B973-F5BA253DDA45}"/>
    <dgm:cxn modelId="{18C68F22-D409-46F8-BD3D-5A5CF981E8D9}" type="presOf" srcId="{DF5EB6C7-CB82-4723-85B8-C20402579AA7}" destId="{1C860384-00A9-4E58-8C37-E578B6FB34CE}" srcOrd="0" destOrd="0" presId="urn:microsoft.com/office/officeart/2005/8/layout/hList1"/>
    <dgm:cxn modelId="{C650F05C-398A-4ADF-B750-85549D5AE070}" srcId="{AEB3A00C-B9C9-4369-BEE1-12DCB709B248}" destId="{B23F3070-B1FB-48AC-A0F7-BBC1F3DEE7F9}" srcOrd="0" destOrd="0" parTransId="{56DE88CA-CAAC-44D4-BD59-21E18E70F4CD}" sibTransId="{F4617557-527A-4FD8-A2AB-791EA59F11B7}"/>
    <dgm:cxn modelId="{D519E16A-4AF1-4804-A7DD-2B6773D437CA}" type="presOf" srcId="{74B3EBD3-5171-4AFD-A27E-9593CCB065DC}" destId="{1C860384-00A9-4E58-8C37-E578B6FB34CE}" srcOrd="0" destOrd="1" presId="urn:microsoft.com/office/officeart/2005/8/layout/hList1"/>
    <dgm:cxn modelId="{0EEA9282-9A83-4A17-B3C9-3D67585042F7}" type="presOf" srcId="{79C9514A-E613-453D-A7A8-DB86FCCE3F92}" destId="{1C860384-00A9-4E58-8C37-E578B6FB34CE}" srcOrd="0" destOrd="2" presId="urn:microsoft.com/office/officeart/2005/8/layout/hList1"/>
    <dgm:cxn modelId="{787A0986-84B6-42AC-ACC0-A5702348A598}" srcId="{36E17202-A6BA-4755-92E7-1F0C4C91BCF4}" destId="{DF5EB6C7-CB82-4723-85B8-C20402579AA7}" srcOrd="0" destOrd="0" parTransId="{3A0D31F2-A47C-460F-9C7F-EF7FBF4E085F}" sibTransId="{772F596C-E7C0-4E1D-9F85-38D3671DD7D5}"/>
    <dgm:cxn modelId="{9B060C98-B496-41F4-9DDD-2C1C5C0C5BCB}" type="presOf" srcId="{B23F3070-B1FB-48AC-A0F7-BBC1F3DEE7F9}" destId="{BCA9F1DB-1DFF-4006-B03A-268688F7F026}" srcOrd="0" destOrd="0" presId="urn:microsoft.com/office/officeart/2005/8/layout/hList1"/>
    <dgm:cxn modelId="{5C0400A6-8DE6-4117-90AF-9E7059FFE849}" type="presOf" srcId="{AEB3A00C-B9C9-4369-BEE1-12DCB709B248}" destId="{8A1EC9CA-33CB-4482-9BE2-963EF2F763E6}" srcOrd="0" destOrd="0" presId="urn:microsoft.com/office/officeart/2005/8/layout/hList1"/>
    <dgm:cxn modelId="{B1237BCC-EB22-485A-B4B3-38870E9ACA5B}" srcId="{36E17202-A6BA-4755-92E7-1F0C4C91BCF4}" destId="{74B3EBD3-5171-4AFD-A27E-9593CCB065DC}" srcOrd="1" destOrd="0" parTransId="{20A9CFF3-A291-42D3-93F1-7ABDBAE24FBB}" sibTransId="{F1CBD56B-1FC5-4DC4-9D69-BBB61F30EEC3}"/>
    <dgm:cxn modelId="{014101DD-6AE9-4DB1-9CF0-4662BC00469B}" type="presOf" srcId="{91DC064E-0A96-4655-A065-245BC918C500}" destId="{09ED65D4-5577-418F-AA45-236801693C11}" srcOrd="0" destOrd="0" presId="urn:microsoft.com/office/officeart/2005/8/layout/hList1"/>
    <dgm:cxn modelId="{1B3AD8DF-CE1A-4410-8DE0-D57B8D33EF38}" type="presOf" srcId="{36E17202-A6BA-4755-92E7-1F0C4C91BCF4}" destId="{CDCFFFC0-8EB1-41E3-931B-02DC43710A34}" srcOrd="0" destOrd="0" presId="urn:microsoft.com/office/officeart/2005/8/layout/hList1"/>
    <dgm:cxn modelId="{D8FC8DFD-4CF8-4695-BD5D-789D4AB4DF0B}" type="presParOf" srcId="{8A1EC9CA-33CB-4482-9BE2-963EF2F763E6}" destId="{05B7C24B-2769-49CA-B332-1D2A5F7ACC3C}" srcOrd="0" destOrd="0" presId="urn:microsoft.com/office/officeart/2005/8/layout/hList1"/>
    <dgm:cxn modelId="{1672AD12-D287-4F35-AB8C-0C23BA8F1498}" type="presParOf" srcId="{05B7C24B-2769-49CA-B332-1D2A5F7ACC3C}" destId="{BCA9F1DB-1DFF-4006-B03A-268688F7F026}" srcOrd="0" destOrd="0" presId="urn:microsoft.com/office/officeart/2005/8/layout/hList1"/>
    <dgm:cxn modelId="{F6993E5F-7351-4A6B-897B-E85C6ECCA6C8}" type="presParOf" srcId="{05B7C24B-2769-49CA-B332-1D2A5F7ACC3C}" destId="{09ED65D4-5577-418F-AA45-236801693C11}" srcOrd="1" destOrd="0" presId="urn:microsoft.com/office/officeart/2005/8/layout/hList1"/>
    <dgm:cxn modelId="{2327B8D1-6968-4BEF-B256-130AB40F21B3}" type="presParOf" srcId="{8A1EC9CA-33CB-4482-9BE2-963EF2F763E6}" destId="{F3BFDB2D-C330-4772-9AFD-37E611E7498B}" srcOrd="1" destOrd="0" presId="urn:microsoft.com/office/officeart/2005/8/layout/hList1"/>
    <dgm:cxn modelId="{5629BD87-A7CB-4F59-93B3-F1A72175A9E5}" type="presParOf" srcId="{8A1EC9CA-33CB-4482-9BE2-963EF2F763E6}" destId="{0372EBE5-9105-4130-B001-E940E5E2A89F}" srcOrd="2" destOrd="0" presId="urn:microsoft.com/office/officeart/2005/8/layout/hList1"/>
    <dgm:cxn modelId="{A768DB6C-5985-4EE8-BD43-187A129C8312}" type="presParOf" srcId="{0372EBE5-9105-4130-B001-E940E5E2A89F}" destId="{CDCFFFC0-8EB1-41E3-931B-02DC43710A34}" srcOrd="0" destOrd="0" presId="urn:microsoft.com/office/officeart/2005/8/layout/hList1"/>
    <dgm:cxn modelId="{0B92BD8E-6883-4465-94FF-48523806412B}" type="presParOf" srcId="{0372EBE5-9105-4130-B001-E940E5E2A89F}" destId="{1C860384-00A9-4E58-8C37-E578B6FB34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94D7B-CA1A-42E2-8EEA-1CE8B58FA57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52F6780A-A360-40AB-81E2-0018E8A31A95}">
      <dgm:prSet/>
      <dgm:spPr/>
      <dgm:t>
        <a:bodyPr/>
        <a:lstStyle/>
        <a:p>
          <a:r>
            <a:rPr lang="en-IE"/>
            <a:t>Survey data of Millennials and Gen Zers demonstrate a disconnect between young adults and government that is most acutely prevalent for individuals from communities of color and lower income households. Overcoming this is critical to building a more diverse, responsive, and effective government.</a:t>
          </a:r>
          <a:endParaRPr lang="en-US"/>
        </a:p>
      </dgm:t>
    </dgm:pt>
    <dgm:pt modelId="{8E4CE725-65F6-49B1-9FEF-12D0B5CED0D4}" type="parTrans" cxnId="{584C93BD-5F05-47D4-AFA0-84A489AC8080}">
      <dgm:prSet/>
      <dgm:spPr/>
      <dgm:t>
        <a:bodyPr/>
        <a:lstStyle/>
        <a:p>
          <a:endParaRPr lang="en-US"/>
        </a:p>
      </dgm:t>
    </dgm:pt>
    <dgm:pt modelId="{5971CE31-DBF3-4542-9C4C-69215EF71529}" type="sibTrans" cxnId="{584C93BD-5F05-47D4-AFA0-84A489AC8080}">
      <dgm:prSet/>
      <dgm:spPr/>
      <dgm:t>
        <a:bodyPr/>
        <a:lstStyle/>
        <a:p>
          <a:endParaRPr lang="en-US"/>
        </a:p>
      </dgm:t>
    </dgm:pt>
    <dgm:pt modelId="{5A230FAD-850F-48E3-9977-FEF2CB123907}">
      <dgm:prSet/>
      <dgm:spPr/>
      <dgm:t>
        <a:bodyPr/>
        <a:lstStyle/>
        <a:p>
          <a:r>
            <a:rPr lang="en-IE"/>
            <a:t>Bureauphobia (having a negative image of public administration which resists even positive encounters and experiences with public administration) is a phenomenon that has been found in a number of countries around the world. </a:t>
          </a:r>
          <a:endParaRPr lang="en-US"/>
        </a:p>
      </dgm:t>
    </dgm:pt>
    <dgm:pt modelId="{E9EC0211-970B-480C-A063-6B0387BEE53C}" type="parTrans" cxnId="{1F91F4CD-EE3E-44DA-852B-A5A5E1036026}">
      <dgm:prSet/>
      <dgm:spPr/>
      <dgm:t>
        <a:bodyPr/>
        <a:lstStyle/>
        <a:p>
          <a:endParaRPr lang="en-US"/>
        </a:p>
      </dgm:t>
    </dgm:pt>
    <dgm:pt modelId="{9F1AB967-E0CA-48A4-A9A0-3EAA4DBC7EF2}" type="sibTrans" cxnId="{1F91F4CD-EE3E-44DA-852B-A5A5E1036026}">
      <dgm:prSet/>
      <dgm:spPr/>
      <dgm:t>
        <a:bodyPr/>
        <a:lstStyle/>
        <a:p>
          <a:endParaRPr lang="en-US"/>
        </a:p>
      </dgm:t>
    </dgm:pt>
    <dgm:pt modelId="{684DCB74-5278-4EE3-A53F-F903C1BD7F9A}">
      <dgm:prSet/>
      <dgm:spPr/>
      <dgm:t>
        <a:bodyPr/>
        <a:lstStyle/>
        <a:p>
          <a:r>
            <a:rPr lang="en-IE"/>
            <a:t>Administrative vulnerability </a:t>
          </a:r>
          <a:r>
            <a:rPr lang="en-IE">
              <a:sym typeface="Wingdings" panose="05000000000000000000" pitchFamily="2" charset="2"/>
            </a:rPr>
            <a:t></a:t>
          </a:r>
          <a:r>
            <a:rPr lang="en-IE"/>
            <a:t> people unable to exercise their rights and their citizenship</a:t>
          </a:r>
          <a:endParaRPr lang="en-US"/>
        </a:p>
      </dgm:t>
    </dgm:pt>
    <dgm:pt modelId="{0056C94F-947A-4171-8C9B-24DC4B5376D2}" type="parTrans" cxnId="{6CEE67EC-DDC8-4A38-B9A7-41C000D144D3}">
      <dgm:prSet/>
      <dgm:spPr/>
      <dgm:t>
        <a:bodyPr/>
        <a:lstStyle/>
        <a:p>
          <a:endParaRPr lang="en-US"/>
        </a:p>
      </dgm:t>
    </dgm:pt>
    <dgm:pt modelId="{355F5892-7AF8-450B-AAAF-19667024820F}" type="sibTrans" cxnId="{6CEE67EC-DDC8-4A38-B9A7-41C000D144D3}">
      <dgm:prSet/>
      <dgm:spPr/>
      <dgm:t>
        <a:bodyPr/>
        <a:lstStyle/>
        <a:p>
          <a:endParaRPr lang="en-US"/>
        </a:p>
      </dgm:t>
    </dgm:pt>
    <dgm:pt modelId="{2DD741CB-6B05-438A-9437-1130B08E3658}" type="pres">
      <dgm:prSet presAssocID="{91C94D7B-CA1A-42E2-8EEA-1CE8B58FA574}" presName="outerComposite" presStyleCnt="0">
        <dgm:presLayoutVars>
          <dgm:chMax val="5"/>
          <dgm:dir/>
          <dgm:resizeHandles val="exact"/>
        </dgm:presLayoutVars>
      </dgm:prSet>
      <dgm:spPr/>
    </dgm:pt>
    <dgm:pt modelId="{691FA45B-CF1B-4C26-9663-0FFF698F8752}" type="pres">
      <dgm:prSet presAssocID="{91C94D7B-CA1A-42E2-8EEA-1CE8B58FA574}" presName="dummyMaxCanvas" presStyleCnt="0">
        <dgm:presLayoutVars/>
      </dgm:prSet>
      <dgm:spPr/>
    </dgm:pt>
    <dgm:pt modelId="{18863FF1-DB50-4BF1-9DC4-5E0E07F455BD}" type="pres">
      <dgm:prSet presAssocID="{91C94D7B-CA1A-42E2-8EEA-1CE8B58FA574}" presName="ThreeNodes_1" presStyleLbl="node1" presStyleIdx="0" presStyleCnt="3">
        <dgm:presLayoutVars>
          <dgm:bulletEnabled val="1"/>
        </dgm:presLayoutVars>
      </dgm:prSet>
      <dgm:spPr/>
    </dgm:pt>
    <dgm:pt modelId="{5196A2C4-2DC2-4DA6-B26B-E148DC86066D}" type="pres">
      <dgm:prSet presAssocID="{91C94D7B-CA1A-42E2-8EEA-1CE8B58FA574}" presName="ThreeNodes_2" presStyleLbl="node1" presStyleIdx="1" presStyleCnt="3">
        <dgm:presLayoutVars>
          <dgm:bulletEnabled val="1"/>
        </dgm:presLayoutVars>
      </dgm:prSet>
      <dgm:spPr/>
    </dgm:pt>
    <dgm:pt modelId="{BA5D0C85-AA89-4064-8025-56608999B3E5}" type="pres">
      <dgm:prSet presAssocID="{91C94D7B-CA1A-42E2-8EEA-1CE8B58FA574}" presName="ThreeNodes_3" presStyleLbl="node1" presStyleIdx="2" presStyleCnt="3">
        <dgm:presLayoutVars>
          <dgm:bulletEnabled val="1"/>
        </dgm:presLayoutVars>
      </dgm:prSet>
      <dgm:spPr/>
    </dgm:pt>
    <dgm:pt modelId="{E50CECA9-7B41-4FE7-AABD-485C1781BE60}" type="pres">
      <dgm:prSet presAssocID="{91C94D7B-CA1A-42E2-8EEA-1CE8B58FA574}" presName="ThreeConn_1-2" presStyleLbl="fgAccFollowNode1" presStyleIdx="0" presStyleCnt="2">
        <dgm:presLayoutVars>
          <dgm:bulletEnabled val="1"/>
        </dgm:presLayoutVars>
      </dgm:prSet>
      <dgm:spPr/>
    </dgm:pt>
    <dgm:pt modelId="{095752B6-15A3-4608-916E-4B97F77AA40D}" type="pres">
      <dgm:prSet presAssocID="{91C94D7B-CA1A-42E2-8EEA-1CE8B58FA574}" presName="ThreeConn_2-3" presStyleLbl="fgAccFollowNode1" presStyleIdx="1" presStyleCnt="2">
        <dgm:presLayoutVars>
          <dgm:bulletEnabled val="1"/>
        </dgm:presLayoutVars>
      </dgm:prSet>
      <dgm:spPr/>
    </dgm:pt>
    <dgm:pt modelId="{BDBE81B5-37CF-4378-8A17-F9FCA806FBDA}" type="pres">
      <dgm:prSet presAssocID="{91C94D7B-CA1A-42E2-8EEA-1CE8B58FA574}" presName="ThreeNodes_1_text" presStyleLbl="node1" presStyleIdx="2" presStyleCnt="3">
        <dgm:presLayoutVars>
          <dgm:bulletEnabled val="1"/>
        </dgm:presLayoutVars>
      </dgm:prSet>
      <dgm:spPr/>
    </dgm:pt>
    <dgm:pt modelId="{3A0CF767-A3A9-45C5-AA25-9D3764E6C905}" type="pres">
      <dgm:prSet presAssocID="{91C94D7B-CA1A-42E2-8EEA-1CE8B58FA574}" presName="ThreeNodes_2_text" presStyleLbl="node1" presStyleIdx="2" presStyleCnt="3">
        <dgm:presLayoutVars>
          <dgm:bulletEnabled val="1"/>
        </dgm:presLayoutVars>
      </dgm:prSet>
      <dgm:spPr/>
    </dgm:pt>
    <dgm:pt modelId="{0B29BF4A-B618-47FC-AC71-E2D25E6D2643}" type="pres">
      <dgm:prSet presAssocID="{91C94D7B-CA1A-42E2-8EEA-1CE8B58FA574}" presName="ThreeNodes_3_text" presStyleLbl="node1" presStyleIdx="2" presStyleCnt="3">
        <dgm:presLayoutVars>
          <dgm:bulletEnabled val="1"/>
        </dgm:presLayoutVars>
      </dgm:prSet>
      <dgm:spPr/>
    </dgm:pt>
  </dgm:ptLst>
  <dgm:cxnLst>
    <dgm:cxn modelId="{A6937305-9AB3-40BD-BF6F-03C77A278E27}" type="presOf" srcId="{52F6780A-A360-40AB-81E2-0018E8A31A95}" destId="{18863FF1-DB50-4BF1-9DC4-5E0E07F455BD}" srcOrd="0" destOrd="0" presId="urn:microsoft.com/office/officeart/2005/8/layout/vProcess5"/>
    <dgm:cxn modelId="{B396082E-B2C5-460D-BD45-2069ACE18CA1}" type="presOf" srcId="{684DCB74-5278-4EE3-A53F-F903C1BD7F9A}" destId="{BA5D0C85-AA89-4064-8025-56608999B3E5}" srcOrd="0" destOrd="0" presId="urn:microsoft.com/office/officeart/2005/8/layout/vProcess5"/>
    <dgm:cxn modelId="{B34F5633-F8A8-4F4A-85FE-B7EE4B6E3192}" type="presOf" srcId="{5A230FAD-850F-48E3-9977-FEF2CB123907}" destId="{5196A2C4-2DC2-4DA6-B26B-E148DC86066D}" srcOrd="0" destOrd="0" presId="urn:microsoft.com/office/officeart/2005/8/layout/vProcess5"/>
    <dgm:cxn modelId="{594FF45C-CBB9-4F4B-BF91-00958EF9E413}" type="presOf" srcId="{52F6780A-A360-40AB-81E2-0018E8A31A95}" destId="{BDBE81B5-37CF-4378-8A17-F9FCA806FBDA}" srcOrd="1" destOrd="0" presId="urn:microsoft.com/office/officeart/2005/8/layout/vProcess5"/>
    <dgm:cxn modelId="{3997975E-803E-42EC-A237-23F696A5ECF1}" type="presOf" srcId="{9F1AB967-E0CA-48A4-A9A0-3EAA4DBC7EF2}" destId="{095752B6-15A3-4608-916E-4B97F77AA40D}" srcOrd="0" destOrd="0" presId="urn:microsoft.com/office/officeart/2005/8/layout/vProcess5"/>
    <dgm:cxn modelId="{2BA2A1AF-86D5-4192-98E0-8872F63184E5}" type="presOf" srcId="{5971CE31-DBF3-4542-9C4C-69215EF71529}" destId="{E50CECA9-7B41-4FE7-AABD-485C1781BE60}" srcOrd="0" destOrd="0" presId="urn:microsoft.com/office/officeart/2005/8/layout/vProcess5"/>
    <dgm:cxn modelId="{584C93BD-5F05-47D4-AFA0-84A489AC8080}" srcId="{91C94D7B-CA1A-42E2-8EEA-1CE8B58FA574}" destId="{52F6780A-A360-40AB-81E2-0018E8A31A95}" srcOrd="0" destOrd="0" parTransId="{8E4CE725-65F6-49B1-9FEF-12D0B5CED0D4}" sibTransId="{5971CE31-DBF3-4542-9C4C-69215EF71529}"/>
    <dgm:cxn modelId="{6CAA84CC-04A7-41AD-9F89-C845478E5A20}" type="presOf" srcId="{91C94D7B-CA1A-42E2-8EEA-1CE8B58FA574}" destId="{2DD741CB-6B05-438A-9437-1130B08E3658}" srcOrd="0" destOrd="0" presId="urn:microsoft.com/office/officeart/2005/8/layout/vProcess5"/>
    <dgm:cxn modelId="{1F91F4CD-EE3E-44DA-852B-A5A5E1036026}" srcId="{91C94D7B-CA1A-42E2-8EEA-1CE8B58FA574}" destId="{5A230FAD-850F-48E3-9977-FEF2CB123907}" srcOrd="1" destOrd="0" parTransId="{E9EC0211-970B-480C-A063-6B0387BEE53C}" sibTransId="{9F1AB967-E0CA-48A4-A9A0-3EAA4DBC7EF2}"/>
    <dgm:cxn modelId="{43E916D6-C4FD-4E1E-ACAD-EF5AAB3A727A}" type="presOf" srcId="{684DCB74-5278-4EE3-A53F-F903C1BD7F9A}" destId="{0B29BF4A-B618-47FC-AC71-E2D25E6D2643}" srcOrd="1" destOrd="0" presId="urn:microsoft.com/office/officeart/2005/8/layout/vProcess5"/>
    <dgm:cxn modelId="{6CEE67EC-DDC8-4A38-B9A7-41C000D144D3}" srcId="{91C94D7B-CA1A-42E2-8EEA-1CE8B58FA574}" destId="{684DCB74-5278-4EE3-A53F-F903C1BD7F9A}" srcOrd="2" destOrd="0" parTransId="{0056C94F-947A-4171-8C9B-24DC4B5376D2}" sibTransId="{355F5892-7AF8-450B-AAAF-19667024820F}"/>
    <dgm:cxn modelId="{69E7F5FB-C862-44C7-83C6-E67372F070B1}" type="presOf" srcId="{5A230FAD-850F-48E3-9977-FEF2CB123907}" destId="{3A0CF767-A3A9-45C5-AA25-9D3764E6C905}" srcOrd="1" destOrd="0" presId="urn:microsoft.com/office/officeart/2005/8/layout/vProcess5"/>
    <dgm:cxn modelId="{0CD59BF7-28F4-43C1-96B1-90E26DC82104}" type="presParOf" srcId="{2DD741CB-6B05-438A-9437-1130B08E3658}" destId="{691FA45B-CF1B-4C26-9663-0FFF698F8752}" srcOrd="0" destOrd="0" presId="urn:microsoft.com/office/officeart/2005/8/layout/vProcess5"/>
    <dgm:cxn modelId="{91286B88-7964-4532-B539-7EF5BE9EAC45}" type="presParOf" srcId="{2DD741CB-6B05-438A-9437-1130B08E3658}" destId="{18863FF1-DB50-4BF1-9DC4-5E0E07F455BD}" srcOrd="1" destOrd="0" presId="urn:microsoft.com/office/officeart/2005/8/layout/vProcess5"/>
    <dgm:cxn modelId="{0B4FC928-EA43-4BDD-B097-B1A28BD233DF}" type="presParOf" srcId="{2DD741CB-6B05-438A-9437-1130B08E3658}" destId="{5196A2C4-2DC2-4DA6-B26B-E148DC86066D}" srcOrd="2" destOrd="0" presId="urn:microsoft.com/office/officeart/2005/8/layout/vProcess5"/>
    <dgm:cxn modelId="{BE8DEB3E-F771-4EEB-BB72-4A89D14B607F}" type="presParOf" srcId="{2DD741CB-6B05-438A-9437-1130B08E3658}" destId="{BA5D0C85-AA89-4064-8025-56608999B3E5}" srcOrd="3" destOrd="0" presId="urn:microsoft.com/office/officeart/2005/8/layout/vProcess5"/>
    <dgm:cxn modelId="{875BDE13-B17D-4141-8B59-6A7462391AF3}" type="presParOf" srcId="{2DD741CB-6B05-438A-9437-1130B08E3658}" destId="{E50CECA9-7B41-4FE7-AABD-485C1781BE60}" srcOrd="4" destOrd="0" presId="urn:microsoft.com/office/officeart/2005/8/layout/vProcess5"/>
    <dgm:cxn modelId="{24076F13-2CFF-4468-8620-6EF714654C15}" type="presParOf" srcId="{2DD741CB-6B05-438A-9437-1130B08E3658}" destId="{095752B6-15A3-4608-916E-4B97F77AA40D}" srcOrd="5" destOrd="0" presId="urn:microsoft.com/office/officeart/2005/8/layout/vProcess5"/>
    <dgm:cxn modelId="{97D0471E-C0D4-4775-AA35-835403552FF1}" type="presParOf" srcId="{2DD741CB-6B05-438A-9437-1130B08E3658}" destId="{BDBE81B5-37CF-4378-8A17-F9FCA806FBDA}" srcOrd="6" destOrd="0" presId="urn:microsoft.com/office/officeart/2005/8/layout/vProcess5"/>
    <dgm:cxn modelId="{9680C9EE-05CF-4342-AAEB-E02D1660D803}" type="presParOf" srcId="{2DD741CB-6B05-438A-9437-1130B08E3658}" destId="{3A0CF767-A3A9-45C5-AA25-9D3764E6C905}" srcOrd="7" destOrd="0" presId="urn:microsoft.com/office/officeart/2005/8/layout/vProcess5"/>
    <dgm:cxn modelId="{C21BACDF-BBD7-4FE0-9FFE-FD75C41685FD}" type="presParOf" srcId="{2DD741CB-6B05-438A-9437-1130B08E3658}" destId="{0B29BF4A-B618-47FC-AC71-E2D25E6D264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0BA1F9-819A-4C84-8F02-0D14FF7E00D5}" type="doc">
      <dgm:prSet loTypeId="urn:microsoft.com/office/officeart/2005/8/layout/hierarchy1" loCatId="hierarchy" qsTypeId="urn:microsoft.com/office/officeart/2005/8/quickstyle/simple2" qsCatId="simple" csTypeId="urn:microsoft.com/office/officeart/2005/8/colors/colorful2" csCatId="colorful"/>
      <dgm:spPr/>
      <dgm:t>
        <a:bodyPr/>
        <a:lstStyle/>
        <a:p>
          <a:endParaRPr lang="en-US"/>
        </a:p>
      </dgm:t>
    </dgm:pt>
    <dgm:pt modelId="{F038834B-9C3B-48A3-97D6-BAB6A12926CC}">
      <dgm:prSet/>
      <dgm:spPr/>
      <dgm:t>
        <a:bodyPr/>
        <a:lstStyle/>
        <a:p>
          <a:r>
            <a:rPr lang="en-IE"/>
            <a:t>The feeling of going round in circles, talking to a wall, being locked into an administrative logic that is not understood, the feeling of not being listened to, not being respected and of being confronted with a real bureaucratic machine. </a:t>
          </a:r>
          <a:endParaRPr lang="en-US"/>
        </a:p>
      </dgm:t>
    </dgm:pt>
    <dgm:pt modelId="{62091097-3EC7-4567-B099-89D78C26C30A}" type="parTrans" cxnId="{6B1C2214-3630-498B-8200-CB5687595B8C}">
      <dgm:prSet/>
      <dgm:spPr/>
      <dgm:t>
        <a:bodyPr/>
        <a:lstStyle/>
        <a:p>
          <a:endParaRPr lang="en-US"/>
        </a:p>
      </dgm:t>
    </dgm:pt>
    <dgm:pt modelId="{C0A636E9-F8AC-47DE-BA9A-E5381B7D77F0}" type="sibTrans" cxnId="{6B1C2214-3630-498B-8200-CB5687595B8C}">
      <dgm:prSet/>
      <dgm:spPr/>
      <dgm:t>
        <a:bodyPr/>
        <a:lstStyle/>
        <a:p>
          <a:endParaRPr lang="en-US"/>
        </a:p>
      </dgm:t>
    </dgm:pt>
    <dgm:pt modelId="{67AAF996-39E0-4AD8-9376-29C46A77AFC2}">
      <dgm:prSet/>
      <dgm:spPr/>
      <dgm:t>
        <a:bodyPr/>
        <a:lstStyle/>
        <a:p>
          <a:r>
            <a:rPr lang="en-IE"/>
            <a:t>Stress, anxiety, depression, symptoms that gradually deprive people, beyond their rights, of their freedom and their ability to act. A loss of meaning in the face of an administrative complexity that cannot be mastered, a loss even of a sense of humanity in the face of a relationship that is dematerialized.</a:t>
          </a:r>
          <a:endParaRPr lang="en-US"/>
        </a:p>
      </dgm:t>
    </dgm:pt>
    <dgm:pt modelId="{1EE046CC-8D31-405A-812B-15B064C9F3B1}" type="parTrans" cxnId="{4BC1D449-9538-4423-9CD4-6892C6C03FE7}">
      <dgm:prSet/>
      <dgm:spPr/>
      <dgm:t>
        <a:bodyPr/>
        <a:lstStyle/>
        <a:p>
          <a:endParaRPr lang="en-US"/>
        </a:p>
      </dgm:t>
    </dgm:pt>
    <dgm:pt modelId="{3257CDFF-1303-4AE2-9D6C-A302E795EBC4}" type="sibTrans" cxnId="{4BC1D449-9538-4423-9CD4-6892C6C03FE7}">
      <dgm:prSet/>
      <dgm:spPr/>
      <dgm:t>
        <a:bodyPr/>
        <a:lstStyle/>
        <a:p>
          <a:endParaRPr lang="en-US"/>
        </a:p>
      </dgm:t>
    </dgm:pt>
    <dgm:pt modelId="{2203FBF6-474E-4CE3-B7A5-951E1AA7C083}" type="pres">
      <dgm:prSet presAssocID="{760BA1F9-819A-4C84-8F02-0D14FF7E00D5}" presName="hierChild1" presStyleCnt="0">
        <dgm:presLayoutVars>
          <dgm:chPref val="1"/>
          <dgm:dir/>
          <dgm:animOne val="branch"/>
          <dgm:animLvl val="lvl"/>
          <dgm:resizeHandles/>
        </dgm:presLayoutVars>
      </dgm:prSet>
      <dgm:spPr/>
    </dgm:pt>
    <dgm:pt modelId="{CFEECFD7-A805-4661-9974-40CC30767811}" type="pres">
      <dgm:prSet presAssocID="{F038834B-9C3B-48A3-97D6-BAB6A12926CC}" presName="hierRoot1" presStyleCnt="0"/>
      <dgm:spPr/>
    </dgm:pt>
    <dgm:pt modelId="{4A8A7F53-36D9-43CC-8924-672F0B53E034}" type="pres">
      <dgm:prSet presAssocID="{F038834B-9C3B-48A3-97D6-BAB6A12926CC}" presName="composite" presStyleCnt="0"/>
      <dgm:spPr/>
    </dgm:pt>
    <dgm:pt modelId="{1194D941-C83D-43A0-8578-6708570BB271}" type="pres">
      <dgm:prSet presAssocID="{F038834B-9C3B-48A3-97D6-BAB6A12926CC}" presName="background" presStyleLbl="node0" presStyleIdx="0" presStyleCnt="2"/>
      <dgm:spPr/>
    </dgm:pt>
    <dgm:pt modelId="{1CB52FF9-5126-4090-9841-73B2FC836296}" type="pres">
      <dgm:prSet presAssocID="{F038834B-9C3B-48A3-97D6-BAB6A12926CC}" presName="text" presStyleLbl="fgAcc0" presStyleIdx="0" presStyleCnt="2">
        <dgm:presLayoutVars>
          <dgm:chPref val="3"/>
        </dgm:presLayoutVars>
      </dgm:prSet>
      <dgm:spPr/>
    </dgm:pt>
    <dgm:pt modelId="{86B283A3-6B7C-444E-BC45-0026EE1BCF34}" type="pres">
      <dgm:prSet presAssocID="{F038834B-9C3B-48A3-97D6-BAB6A12926CC}" presName="hierChild2" presStyleCnt="0"/>
      <dgm:spPr/>
    </dgm:pt>
    <dgm:pt modelId="{671750D0-6CC6-45CA-9B60-C33394DEF8A6}" type="pres">
      <dgm:prSet presAssocID="{67AAF996-39E0-4AD8-9376-29C46A77AFC2}" presName="hierRoot1" presStyleCnt="0"/>
      <dgm:spPr/>
    </dgm:pt>
    <dgm:pt modelId="{A27AA0F0-1408-45B6-A0E7-38C8AD3DB352}" type="pres">
      <dgm:prSet presAssocID="{67AAF996-39E0-4AD8-9376-29C46A77AFC2}" presName="composite" presStyleCnt="0"/>
      <dgm:spPr/>
    </dgm:pt>
    <dgm:pt modelId="{956F62A5-C782-4971-ACF8-07CCB4BB2082}" type="pres">
      <dgm:prSet presAssocID="{67AAF996-39E0-4AD8-9376-29C46A77AFC2}" presName="background" presStyleLbl="node0" presStyleIdx="1" presStyleCnt="2"/>
      <dgm:spPr/>
    </dgm:pt>
    <dgm:pt modelId="{2A01AB44-10AC-4233-AEC5-2B36EC15E039}" type="pres">
      <dgm:prSet presAssocID="{67AAF996-39E0-4AD8-9376-29C46A77AFC2}" presName="text" presStyleLbl="fgAcc0" presStyleIdx="1" presStyleCnt="2">
        <dgm:presLayoutVars>
          <dgm:chPref val="3"/>
        </dgm:presLayoutVars>
      </dgm:prSet>
      <dgm:spPr/>
    </dgm:pt>
    <dgm:pt modelId="{890CFDBB-B56F-4399-BCF5-CE487A6948C8}" type="pres">
      <dgm:prSet presAssocID="{67AAF996-39E0-4AD8-9376-29C46A77AFC2}" presName="hierChild2" presStyleCnt="0"/>
      <dgm:spPr/>
    </dgm:pt>
  </dgm:ptLst>
  <dgm:cxnLst>
    <dgm:cxn modelId="{8F09550A-11B1-4BC5-B7F3-70EF2493B2D7}" type="presOf" srcId="{F038834B-9C3B-48A3-97D6-BAB6A12926CC}" destId="{1CB52FF9-5126-4090-9841-73B2FC836296}" srcOrd="0" destOrd="0" presId="urn:microsoft.com/office/officeart/2005/8/layout/hierarchy1"/>
    <dgm:cxn modelId="{6B1C2214-3630-498B-8200-CB5687595B8C}" srcId="{760BA1F9-819A-4C84-8F02-0D14FF7E00D5}" destId="{F038834B-9C3B-48A3-97D6-BAB6A12926CC}" srcOrd="0" destOrd="0" parTransId="{62091097-3EC7-4567-B099-89D78C26C30A}" sibTransId="{C0A636E9-F8AC-47DE-BA9A-E5381B7D77F0}"/>
    <dgm:cxn modelId="{2B0EED61-3B28-4727-AE41-F158A12B74DB}" type="presOf" srcId="{760BA1F9-819A-4C84-8F02-0D14FF7E00D5}" destId="{2203FBF6-474E-4CE3-B7A5-951E1AA7C083}" srcOrd="0" destOrd="0" presId="urn:microsoft.com/office/officeart/2005/8/layout/hierarchy1"/>
    <dgm:cxn modelId="{4BC1D449-9538-4423-9CD4-6892C6C03FE7}" srcId="{760BA1F9-819A-4C84-8F02-0D14FF7E00D5}" destId="{67AAF996-39E0-4AD8-9376-29C46A77AFC2}" srcOrd="1" destOrd="0" parTransId="{1EE046CC-8D31-405A-812B-15B064C9F3B1}" sibTransId="{3257CDFF-1303-4AE2-9D6C-A302E795EBC4}"/>
    <dgm:cxn modelId="{1A407499-B875-4A43-90E7-BAE88FE45570}" type="presOf" srcId="{67AAF996-39E0-4AD8-9376-29C46A77AFC2}" destId="{2A01AB44-10AC-4233-AEC5-2B36EC15E039}" srcOrd="0" destOrd="0" presId="urn:microsoft.com/office/officeart/2005/8/layout/hierarchy1"/>
    <dgm:cxn modelId="{092CF35E-8F4C-44BC-8FB3-47B342A04AF3}" type="presParOf" srcId="{2203FBF6-474E-4CE3-B7A5-951E1AA7C083}" destId="{CFEECFD7-A805-4661-9974-40CC30767811}" srcOrd="0" destOrd="0" presId="urn:microsoft.com/office/officeart/2005/8/layout/hierarchy1"/>
    <dgm:cxn modelId="{A94E5A2F-9D6E-498A-AE5E-88E302131DF8}" type="presParOf" srcId="{CFEECFD7-A805-4661-9974-40CC30767811}" destId="{4A8A7F53-36D9-43CC-8924-672F0B53E034}" srcOrd="0" destOrd="0" presId="urn:microsoft.com/office/officeart/2005/8/layout/hierarchy1"/>
    <dgm:cxn modelId="{48BAC61C-1361-45BA-A3AB-62A54CEAEA0E}" type="presParOf" srcId="{4A8A7F53-36D9-43CC-8924-672F0B53E034}" destId="{1194D941-C83D-43A0-8578-6708570BB271}" srcOrd="0" destOrd="0" presId="urn:microsoft.com/office/officeart/2005/8/layout/hierarchy1"/>
    <dgm:cxn modelId="{DA0A9B66-A80F-4A18-9DD5-FA0E9B854D9D}" type="presParOf" srcId="{4A8A7F53-36D9-43CC-8924-672F0B53E034}" destId="{1CB52FF9-5126-4090-9841-73B2FC836296}" srcOrd="1" destOrd="0" presId="urn:microsoft.com/office/officeart/2005/8/layout/hierarchy1"/>
    <dgm:cxn modelId="{9645AED3-78D6-46E4-8F43-219CCD93CD98}" type="presParOf" srcId="{CFEECFD7-A805-4661-9974-40CC30767811}" destId="{86B283A3-6B7C-444E-BC45-0026EE1BCF34}" srcOrd="1" destOrd="0" presId="urn:microsoft.com/office/officeart/2005/8/layout/hierarchy1"/>
    <dgm:cxn modelId="{47A84AC0-7F1B-42E5-9D1B-2B10461BA621}" type="presParOf" srcId="{2203FBF6-474E-4CE3-B7A5-951E1AA7C083}" destId="{671750D0-6CC6-45CA-9B60-C33394DEF8A6}" srcOrd="1" destOrd="0" presId="urn:microsoft.com/office/officeart/2005/8/layout/hierarchy1"/>
    <dgm:cxn modelId="{449A26C3-DED7-470B-9B54-964AB3C963F2}" type="presParOf" srcId="{671750D0-6CC6-45CA-9B60-C33394DEF8A6}" destId="{A27AA0F0-1408-45B6-A0E7-38C8AD3DB352}" srcOrd="0" destOrd="0" presId="urn:microsoft.com/office/officeart/2005/8/layout/hierarchy1"/>
    <dgm:cxn modelId="{5091AA51-7C83-4677-8EA3-80789FF7D3AD}" type="presParOf" srcId="{A27AA0F0-1408-45B6-A0E7-38C8AD3DB352}" destId="{956F62A5-C782-4971-ACF8-07CCB4BB2082}" srcOrd="0" destOrd="0" presId="urn:microsoft.com/office/officeart/2005/8/layout/hierarchy1"/>
    <dgm:cxn modelId="{8242636C-BA90-463E-8E4A-12726BA08EB9}" type="presParOf" srcId="{A27AA0F0-1408-45B6-A0E7-38C8AD3DB352}" destId="{2A01AB44-10AC-4233-AEC5-2B36EC15E039}" srcOrd="1" destOrd="0" presId="urn:microsoft.com/office/officeart/2005/8/layout/hierarchy1"/>
    <dgm:cxn modelId="{9E2F5AB4-BA6D-4C34-9A39-BD678B80B556}" type="presParOf" srcId="{671750D0-6CC6-45CA-9B60-C33394DEF8A6}" destId="{890CFDBB-B56F-4399-BCF5-CE487A6948C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2141CB-F450-409C-ABF2-0D2715DFE523}"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1965210-898C-4F4A-BCB5-54613AEDFB35}">
      <dgm:prSet/>
      <dgm:spPr/>
      <dgm:t>
        <a:bodyPr/>
        <a:lstStyle/>
        <a:p>
          <a:pPr>
            <a:defRPr cap="all"/>
          </a:pPr>
          <a:r>
            <a:rPr lang="en-IE"/>
            <a:t>maintaining the two channels of participation: digital and face-to-face</a:t>
          </a:r>
          <a:endParaRPr lang="en-US"/>
        </a:p>
      </dgm:t>
    </dgm:pt>
    <dgm:pt modelId="{227FCC46-3CD9-4E1F-8285-318A03569C76}" type="parTrans" cxnId="{4C646AB9-E62D-4AA7-B83F-607792F9B9E4}">
      <dgm:prSet/>
      <dgm:spPr/>
      <dgm:t>
        <a:bodyPr/>
        <a:lstStyle/>
        <a:p>
          <a:endParaRPr lang="en-US"/>
        </a:p>
      </dgm:t>
    </dgm:pt>
    <dgm:pt modelId="{93740563-6B8F-431B-80F5-901E54129051}" type="sibTrans" cxnId="{4C646AB9-E62D-4AA7-B83F-607792F9B9E4}">
      <dgm:prSet/>
      <dgm:spPr/>
      <dgm:t>
        <a:bodyPr/>
        <a:lstStyle/>
        <a:p>
          <a:endParaRPr lang="en-US"/>
        </a:p>
      </dgm:t>
    </dgm:pt>
    <dgm:pt modelId="{38BA25F1-86A3-4A28-9866-67065D8E10C5}">
      <dgm:prSet/>
      <dgm:spPr/>
      <dgm:t>
        <a:bodyPr/>
        <a:lstStyle/>
        <a:p>
          <a:pPr>
            <a:defRPr cap="all"/>
          </a:pPr>
          <a:r>
            <a:rPr lang="en-IE"/>
            <a:t>having support offices or access points where citizens would have the means and advice to exercise their rights digitally</a:t>
          </a:r>
          <a:endParaRPr lang="en-US"/>
        </a:p>
      </dgm:t>
    </dgm:pt>
    <dgm:pt modelId="{01AE60A4-D041-42B4-BB10-CFE528E1181F}" type="parTrans" cxnId="{68CA3C21-DA9E-4E06-B54B-299F552E002B}">
      <dgm:prSet/>
      <dgm:spPr/>
      <dgm:t>
        <a:bodyPr/>
        <a:lstStyle/>
        <a:p>
          <a:endParaRPr lang="en-US"/>
        </a:p>
      </dgm:t>
    </dgm:pt>
    <dgm:pt modelId="{B05408E5-9DAF-451F-A9E8-49B4A02733D0}" type="sibTrans" cxnId="{68CA3C21-DA9E-4E06-B54B-299F552E002B}">
      <dgm:prSet/>
      <dgm:spPr/>
      <dgm:t>
        <a:bodyPr/>
        <a:lstStyle/>
        <a:p>
          <a:endParaRPr lang="en-US"/>
        </a:p>
      </dgm:t>
    </dgm:pt>
    <dgm:pt modelId="{98B2D031-4D41-43DA-A6D2-4F4FC9166350}">
      <dgm:prSet/>
      <dgm:spPr/>
      <dgm:t>
        <a:bodyPr/>
        <a:lstStyle/>
        <a:p>
          <a:pPr>
            <a:defRPr cap="all"/>
          </a:pPr>
          <a:r>
            <a:rPr lang="en-IE"/>
            <a:t>simplification, making digital public services easy to access, understand and implement</a:t>
          </a:r>
          <a:endParaRPr lang="en-US"/>
        </a:p>
      </dgm:t>
    </dgm:pt>
    <dgm:pt modelId="{1BE1985F-63E8-4A0F-A8AE-C50BF93EE294}" type="parTrans" cxnId="{E2B07D7D-134C-4B37-AF15-4F4D377DC42F}">
      <dgm:prSet/>
      <dgm:spPr/>
      <dgm:t>
        <a:bodyPr/>
        <a:lstStyle/>
        <a:p>
          <a:endParaRPr lang="en-US"/>
        </a:p>
      </dgm:t>
    </dgm:pt>
    <dgm:pt modelId="{D6AD48F5-FBE8-445D-9906-DDC42159AD57}" type="sibTrans" cxnId="{E2B07D7D-134C-4B37-AF15-4F4D377DC42F}">
      <dgm:prSet/>
      <dgm:spPr/>
      <dgm:t>
        <a:bodyPr/>
        <a:lstStyle/>
        <a:p>
          <a:endParaRPr lang="en-US"/>
        </a:p>
      </dgm:t>
    </dgm:pt>
    <dgm:pt modelId="{63F01BAE-5CB9-4405-B7DC-0107345F4AB4}">
      <dgm:prSet/>
      <dgm:spPr/>
      <dgm:t>
        <a:bodyPr/>
        <a:lstStyle/>
        <a:p>
          <a:pPr>
            <a:defRPr cap="all"/>
          </a:pPr>
          <a:r>
            <a:rPr lang="en-IE"/>
            <a:t>education and training in new technologies,</a:t>
          </a:r>
          <a:endParaRPr lang="en-US"/>
        </a:p>
      </dgm:t>
    </dgm:pt>
    <dgm:pt modelId="{D01D38DB-B61B-4707-B869-73541D96995B}" type="parTrans" cxnId="{ECC6B2D5-78DD-4B93-BBF8-D8F78FF5090B}">
      <dgm:prSet/>
      <dgm:spPr/>
      <dgm:t>
        <a:bodyPr/>
        <a:lstStyle/>
        <a:p>
          <a:endParaRPr lang="en-US"/>
        </a:p>
      </dgm:t>
    </dgm:pt>
    <dgm:pt modelId="{079F6357-8D2E-4C4D-870C-67DB810E03DA}" type="sibTrans" cxnId="{ECC6B2D5-78DD-4B93-BBF8-D8F78FF5090B}">
      <dgm:prSet/>
      <dgm:spPr/>
      <dgm:t>
        <a:bodyPr/>
        <a:lstStyle/>
        <a:p>
          <a:endParaRPr lang="en-US"/>
        </a:p>
      </dgm:t>
    </dgm:pt>
    <dgm:pt modelId="{41C3D835-6913-456D-852C-C9294D0AB1BB}" type="pres">
      <dgm:prSet presAssocID="{3D2141CB-F450-409C-ABF2-0D2715DFE523}" presName="root" presStyleCnt="0">
        <dgm:presLayoutVars>
          <dgm:dir/>
          <dgm:resizeHandles val="exact"/>
        </dgm:presLayoutVars>
      </dgm:prSet>
      <dgm:spPr/>
    </dgm:pt>
    <dgm:pt modelId="{AD803D4D-C4C4-43C7-82BA-D1F25946E5E8}" type="pres">
      <dgm:prSet presAssocID="{81965210-898C-4F4A-BCB5-54613AEDFB35}" presName="compNode" presStyleCnt="0"/>
      <dgm:spPr/>
    </dgm:pt>
    <dgm:pt modelId="{378E62B0-3528-4D93-8405-C1BA315CBF12}" type="pres">
      <dgm:prSet presAssocID="{81965210-898C-4F4A-BCB5-54613AEDFB35}" presName="iconBgRect" presStyleLbl="bgShp" presStyleIdx="0" presStyleCnt="4"/>
      <dgm:spPr/>
    </dgm:pt>
    <dgm:pt modelId="{8E5ACCC2-E4EC-488B-82E6-856E4C681DFF}" type="pres">
      <dgm:prSet presAssocID="{81965210-898C-4F4A-BCB5-54613AEDFB3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06037A76-8222-49C3-8A6D-25D95EF32552}" type="pres">
      <dgm:prSet presAssocID="{81965210-898C-4F4A-BCB5-54613AEDFB35}" presName="spaceRect" presStyleCnt="0"/>
      <dgm:spPr/>
    </dgm:pt>
    <dgm:pt modelId="{93D37D9B-04AF-4AAC-B8F9-6337F3934B4A}" type="pres">
      <dgm:prSet presAssocID="{81965210-898C-4F4A-BCB5-54613AEDFB35}" presName="textRect" presStyleLbl="revTx" presStyleIdx="0" presStyleCnt="4">
        <dgm:presLayoutVars>
          <dgm:chMax val="1"/>
          <dgm:chPref val="1"/>
        </dgm:presLayoutVars>
      </dgm:prSet>
      <dgm:spPr/>
    </dgm:pt>
    <dgm:pt modelId="{E785070A-3EF8-4363-B0E9-3F4A2B5DEB0E}" type="pres">
      <dgm:prSet presAssocID="{93740563-6B8F-431B-80F5-901E54129051}" presName="sibTrans" presStyleCnt="0"/>
      <dgm:spPr/>
    </dgm:pt>
    <dgm:pt modelId="{39F48717-F4F0-452D-9637-5C9947BB7AE9}" type="pres">
      <dgm:prSet presAssocID="{38BA25F1-86A3-4A28-9866-67065D8E10C5}" presName="compNode" presStyleCnt="0"/>
      <dgm:spPr/>
    </dgm:pt>
    <dgm:pt modelId="{4AB19736-4502-4EBD-88AF-281BADCB18D0}" type="pres">
      <dgm:prSet presAssocID="{38BA25F1-86A3-4A28-9866-67065D8E10C5}" presName="iconBgRect" presStyleLbl="bgShp" presStyleIdx="1" presStyleCnt="4"/>
      <dgm:spPr/>
    </dgm:pt>
    <dgm:pt modelId="{12A31C04-1347-47C1-930D-A17BF6B2C6F3}" type="pres">
      <dgm:prSet presAssocID="{38BA25F1-86A3-4A28-9866-67065D8E10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85A38FE2-9454-4825-8EE2-D2968A1AE69C}" type="pres">
      <dgm:prSet presAssocID="{38BA25F1-86A3-4A28-9866-67065D8E10C5}" presName="spaceRect" presStyleCnt="0"/>
      <dgm:spPr/>
    </dgm:pt>
    <dgm:pt modelId="{B9EB2711-4626-4368-AABB-1F761D1BE8AC}" type="pres">
      <dgm:prSet presAssocID="{38BA25F1-86A3-4A28-9866-67065D8E10C5}" presName="textRect" presStyleLbl="revTx" presStyleIdx="1" presStyleCnt="4">
        <dgm:presLayoutVars>
          <dgm:chMax val="1"/>
          <dgm:chPref val="1"/>
        </dgm:presLayoutVars>
      </dgm:prSet>
      <dgm:spPr/>
    </dgm:pt>
    <dgm:pt modelId="{634E0B83-5C11-4C1C-A734-C7E42F94A7CD}" type="pres">
      <dgm:prSet presAssocID="{B05408E5-9DAF-451F-A9E8-49B4A02733D0}" presName="sibTrans" presStyleCnt="0"/>
      <dgm:spPr/>
    </dgm:pt>
    <dgm:pt modelId="{2C46E130-4BEA-4472-A78C-401920C8763D}" type="pres">
      <dgm:prSet presAssocID="{98B2D031-4D41-43DA-A6D2-4F4FC9166350}" presName="compNode" presStyleCnt="0"/>
      <dgm:spPr/>
    </dgm:pt>
    <dgm:pt modelId="{6BDE01FC-CABF-4CB9-B0C0-0F0D871B72AB}" type="pres">
      <dgm:prSet presAssocID="{98B2D031-4D41-43DA-A6D2-4F4FC9166350}" presName="iconBgRect" presStyleLbl="bgShp" presStyleIdx="2" presStyleCnt="4"/>
      <dgm:spPr/>
    </dgm:pt>
    <dgm:pt modelId="{FA71B3CB-A25E-442C-B904-1132727E8A4D}" type="pres">
      <dgm:prSet presAssocID="{98B2D031-4D41-43DA-A6D2-4F4FC916635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8F4D856C-D2EF-4E8C-91D1-C5F5CB7BDEB8}" type="pres">
      <dgm:prSet presAssocID="{98B2D031-4D41-43DA-A6D2-4F4FC9166350}" presName="spaceRect" presStyleCnt="0"/>
      <dgm:spPr/>
    </dgm:pt>
    <dgm:pt modelId="{F9EF0FED-CABE-4E77-BC73-1045E49C69CB}" type="pres">
      <dgm:prSet presAssocID="{98B2D031-4D41-43DA-A6D2-4F4FC9166350}" presName="textRect" presStyleLbl="revTx" presStyleIdx="2" presStyleCnt="4">
        <dgm:presLayoutVars>
          <dgm:chMax val="1"/>
          <dgm:chPref val="1"/>
        </dgm:presLayoutVars>
      </dgm:prSet>
      <dgm:spPr/>
    </dgm:pt>
    <dgm:pt modelId="{28322FFB-022E-4F1B-B916-742C4B155712}" type="pres">
      <dgm:prSet presAssocID="{D6AD48F5-FBE8-445D-9906-DDC42159AD57}" presName="sibTrans" presStyleCnt="0"/>
      <dgm:spPr/>
    </dgm:pt>
    <dgm:pt modelId="{14FC19B6-EADC-4A2C-B132-2E8B3C94F9BC}" type="pres">
      <dgm:prSet presAssocID="{63F01BAE-5CB9-4405-B7DC-0107345F4AB4}" presName="compNode" presStyleCnt="0"/>
      <dgm:spPr/>
    </dgm:pt>
    <dgm:pt modelId="{734D7C4C-9DB4-49A6-B0F2-C0D9F803F3D0}" type="pres">
      <dgm:prSet presAssocID="{63F01BAE-5CB9-4405-B7DC-0107345F4AB4}" presName="iconBgRect" presStyleLbl="bgShp" presStyleIdx="3" presStyleCnt="4"/>
      <dgm:spPr/>
    </dgm:pt>
    <dgm:pt modelId="{ADA426DA-9CB7-4ABB-8D09-14E4D92EF9A1}" type="pres">
      <dgm:prSet presAssocID="{63F01BAE-5CB9-4405-B7DC-0107345F4A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ula de clases"/>
        </a:ext>
      </dgm:extLst>
    </dgm:pt>
    <dgm:pt modelId="{DF979558-478A-4D53-B164-AA857456158C}" type="pres">
      <dgm:prSet presAssocID="{63F01BAE-5CB9-4405-B7DC-0107345F4AB4}" presName="spaceRect" presStyleCnt="0"/>
      <dgm:spPr/>
    </dgm:pt>
    <dgm:pt modelId="{49D07B2B-D6D2-47A1-B95D-02C23BD8C308}" type="pres">
      <dgm:prSet presAssocID="{63F01BAE-5CB9-4405-B7DC-0107345F4AB4}" presName="textRect" presStyleLbl="revTx" presStyleIdx="3" presStyleCnt="4">
        <dgm:presLayoutVars>
          <dgm:chMax val="1"/>
          <dgm:chPref val="1"/>
        </dgm:presLayoutVars>
      </dgm:prSet>
      <dgm:spPr/>
    </dgm:pt>
  </dgm:ptLst>
  <dgm:cxnLst>
    <dgm:cxn modelId="{68CA3C21-DA9E-4E06-B54B-299F552E002B}" srcId="{3D2141CB-F450-409C-ABF2-0D2715DFE523}" destId="{38BA25F1-86A3-4A28-9866-67065D8E10C5}" srcOrd="1" destOrd="0" parTransId="{01AE60A4-D041-42B4-BB10-CFE528E1181F}" sibTransId="{B05408E5-9DAF-451F-A9E8-49B4A02733D0}"/>
    <dgm:cxn modelId="{80C78864-A111-4A61-916B-BB881CA0C8AA}" type="presOf" srcId="{98B2D031-4D41-43DA-A6D2-4F4FC9166350}" destId="{F9EF0FED-CABE-4E77-BC73-1045E49C69CB}" srcOrd="0" destOrd="0" presId="urn:microsoft.com/office/officeart/2018/5/layout/IconCircleLabelList"/>
    <dgm:cxn modelId="{67373F4E-C22C-4AA0-9BAA-092702398B94}" type="presOf" srcId="{38BA25F1-86A3-4A28-9866-67065D8E10C5}" destId="{B9EB2711-4626-4368-AABB-1F761D1BE8AC}" srcOrd="0" destOrd="0" presId="urn:microsoft.com/office/officeart/2018/5/layout/IconCircleLabelList"/>
    <dgm:cxn modelId="{7701F777-FD74-4A20-8595-5E738CECFA8B}" type="presOf" srcId="{81965210-898C-4F4A-BCB5-54613AEDFB35}" destId="{93D37D9B-04AF-4AAC-B8F9-6337F3934B4A}" srcOrd="0" destOrd="0" presId="urn:microsoft.com/office/officeart/2018/5/layout/IconCircleLabelList"/>
    <dgm:cxn modelId="{E2B07D7D-134C-4B37-AF15-4F4D377DC42F}" srcId="{3D2141CB-F450-409C-ABF2-0D2715DFE523}" destId="{98B2D031-4D41-43DA-A6D2-4F4FC9166350}" srcOrd="2" destOrd="0" parTransId="{1BE1985F-63E8-4A0F-A8AE-C50BF93EE294}" sibTransId="{D6AD48F5-FBE8-445D-9906-DDC42159AD57}"/>
    <dgm:cxn modelId="{B9BC7F7E-8CB3-47C4-9F10-BB9F4CF91040}" type="presOf" srcId="{3D2141CB-F450-409C-ABF2-0D2715DFE523}" destId="{41C3D835-6913-456D-852C-C9294D0AB1BB}" srcOrd="0" destOrd="0" presId="urn:microsoft.com/office/officeart/2018/5/layout/IconCircleLabelList"/>
    <dgm:cxn modelId="{4C646AB9-E62D-4AA7-B83F-607792F9B9E4}" srcId="{3D2141CB-F450-409C-ABF2-0D2715DFE523}" destId="{81965210-898C-4F4A-BCB5-54613AEDFB35}" srcOrd="0" destOrd="0" parTransId="{227FCC46-3CD9-4E1F-8285-318A03569C76}" sibTransId="{93740563-6B8F-431B-80F5-901E54129051}"/>
    <dgm:cxn modelId="{ECC6B2D5-78DD-4B93-BBF8-D8F78FF5090B}" srcId="{3D2141CB-F450-409C-ABF2-0D2715DFE523}" destId="{63F01BAE-5CB9-4405-B7DC-0107345F4AB4}" srcOrd="3" destOrd="0" parTransId="{D01D38DB-B61B-4707-B869-73541D96995B}" sibTransId="{079F6357-8D2E-4C4D-870C-67DB810E03DA}"/>
    <dgm:cxn modelId="{5DBB5AE4-596A-41D3-823A-177EFB44EDA9}" type="presOf" srcId="{63F01BAE-5CB9-4405-B7DC-0107345F4AB4}" destId="{49D07B2B-D6D2-47A1-B95D-02C23BD8C308}" srcOrd="0" destOrd="0" presId="urn:microsoft.com/office/officeart/2018/5/layout/IconCircleLabelList"/>
    <dgm:cxn modelId="{83FF3664-FE5C-438C-9F30-2A9BCF9414C0}" type="presParOf" srcId="{41C3D835-6913-456D-852C-C9294D0AB1BB}" destId="{AD803D4D-C4C4-43C7-82BA-D1F25946E5E8}" srcOrd="0" destOrd="0" presId="urn:microsoft.com/office/officeart/2018/5/layout/IconCircleLabelList"/>
    <dgm:cxn modelId="{4F5042EF-82E9-4860-A0B7-9399127F64BE}" type="presParOf" srcId="{AD803D4D-C4C4-43C7-82BA-D1F25946E5E8}" destId="{378E62B0-3528-4D93-8405-C1BA315CBF12}" srcOrd="0" destOrd="0" presId="urn:microsoft.com/office/officeart/2018/5/layout/IconCircleLabelList"/>
    <dgm:cxn modelId="{1413BCA9-52FF-42C7-8148-AF9DAEBFB366}" type="presParOf" srcId="{AD803D4D-C4C4-43C7-82BA-D1F25946E5E8}" destId="{8E5ACCC2-E4EC-488B-82E6-856E4C681DFF}" srcOrd="1" destOrd="0" presId="urn:microsoft.com/office/officeart/2018/5/layout/IconCircleLabelList"/>
    <dgm:cxn modelId="{CA9B6934-B058-49A8-BC66-E0741F569334}" type="presParOf" srcId="{AD803D4D-C4C4-43C7-82BA-D1F25946E5E8}" destId="{06037A76-8222-49C3-8A6D-25D95EF32552}" srcOrd="2" destOrd="0" presId="urn:microsoft.com/office/officeart/2018/5/layout/IconCircleLabelList"/>
    <dgm:cxn modelId="{53B8C064-FE9E-4D83-BA45-8AAFAF718B36}" type="presParOf" srcId="{AD803D4D-C4C4-43C7-82BA-D1F25946E5E8}" destId="{93D37D9B-04AF-4AAC-B8F9-6337F3934B4A}" srcOrd="3" destOrd="0" presId="urn:microsoft.com/office/officeart/2018/5/layout/IconCircleLabelList"/>
    <dgm:cxn modelId="{CE8CED4B-6F6F-4676-BD72-3749663818DE}" type="presParOf" srcId="{41C3D835-6913-456D-852C-C9294D0AB1BB}" destId="{E785070A-3EF8-4363-B0E9-3F4A2B5DEB0E}" srcOrd="1" destOrd="0" presId="urn:microsoft.com/office/officeart/2018/5/layout/IconCircleLabelList"/>
    <dgm:cxn modelId="{880101F0-588F-40F9-BDB7-7EBBD3C18AA6}" type="presParOf" srcId="{41C3D835-6913-456D-852C-C9294D0AB1BB}" destId="{39F48717-F4F0-452D-9637-5C9947BB7AE9}" srcOrd="2" destOrd="0" presId="urn:microsoft.com/office/officeart/2018/5/layout/IconCircleLabelList"/>
    <dgm:cxn modelId="{F670428D-BF14-4891-9EA4-3E6225929C56}" type="presParOf" srcId="{39F48717-F4F0-452D-9637-5C9947BB7AE9}" destId="{4AB19736-4502-4EBD-88AF-281BADCB18D0}" srcOrd="0" destOrd="0" presId="urn:microsoft.com/office/officeart/2018/5/layout/IconCircleLabelList"/>
    <dgm:cxn modelId="{32110829-5C51-432F-A34A-B3C1A691CA38}" type="presParOf" srcId="{39F48717-F4F0-452D-9637-5C9947BB7AE9}" destId="{12A31C04-1347-47C1-930D-A17BF6B2C6F3}" srcOrd="1" destOrd="0" presId="urn:microsoft.com/office/officeart/2018/5/layout/IconCircleLabelList"/>
    <dgm:cxn modelId="{4472B479-F7CF-4FBE-AE7F-6C24AAEC2B1F}" type="presParOf" srcId="{39F48717-F4F0-452D-9637-5C9947BB7AE9}" destId="{85A38FE2-9454-4825-8EE2-D2968A1AE69C}" srcOrd="2" destOrd="0" presId="urn:microsoft.com/office/officeart/2018/5/layout/IconCircleLabelList"/>
    <dgm:cxn modelId="{C9D6078C-D622-42B6-8EEC-A0A2E200FC7C}" type="presParOf" srcId="{39F48717-F4F0-452D-9637-5C9947BB7AE9}" destId="{B9EB2711-4626-4368-AABB-1F761D1BE8AC}" srcOrd="3" destOrd="0" presId="urn:microsoft.com/office/officeart/2018/5/layout/IconCircleLabelList"/>
    <dgm:cxn modelId="{C50DEADF-AF7F-4689-B8A2-0B0DDB49BEEB}" type="presParOf" srcId="{41C3D835-6913-456D-852C-C9294D0AB1BB}" destId="{634E0B83-5C11-4C1C-A734-C7E42F94A7CD}" srcOrd="3" destOrd="0" presId="urn:microsoft.com/office/officeart/2018/5/layout/IconCircleLabelList"/>
    <dgm:cxn modelId="{706BD0A7-CB1C-4995-9F5B-EE4F7D3AB28F}" type="presParOf" srcId="{41C3D835-6913-456D-852C-C9294D0AB1BB}" destId="{2C46E130-4BEA-4472-A78C-401920C8763D}" srcOrd="4" destOrd="0" presId="urn:microsoft.com/office/officeart/2018/5/layout/IconCircleLabelList"/>
    <dgm:cxn modelId="{1AA6D96B-AB5B-4235-95AF-F14D8789FF08}" type="presParOf" srcId="{2C46E130-4BEA-4472-A78C-401920C8763D}" destId="{6BDE01FC-CABF-4CB9-B0C0-0F0D871B72AB}" srcOrd="0" destOrd="0" presId="urn:microsoft.com/office/officeart/2018/5/layout/IconCircleLabelList"/>
    <dgm:cxn modelId="{908C3352-389F-49B5-AB25-CC2BA6A0CCDB}" type="presParOf" srcId="{2C46E130-4BEA-4472-A78C-401920C8763D}" destId="{FA71B3CB-A25E-442C-B904-1132727E8A4D}" srcOrd="1" destOrd="0" presId="urn:microsoft.com/office/officeart/2018/5/layout/IconCircleLabelList"/>
    <dgm:cxn modelId="{8E396001-244E-4AF1-9591-AA0F1234C292}" type="presParOf" srcId="{2C46E130-4BEA-4472-A78C-401920C8763D}" destId="{8F4D856C-D2EF-4E8C-91D1-C5F5CB7BDEB8}" srcOrd="2" destOrd="0" presId="urn:microsoft.com/office/officeart/2018/5/layout/IconCircleLabelList"/>
    <dgm:cxn modelId="{A46B2302-9A41-419D-8500-A9E3EE0EA9DF}" type="presParOf" srcId="{2C46E130-4BEA-4472-A78C-401920C8763D}" destId="{F9EF0FED-CABE-4E77-BC73-1045E49C69CB}" srcOrd="3" destOrd="0" presId="urn:microsoft.com/office/officeart/2018/5/layout/IconCircleLabelList"/>
    <dgm:cxn modelId="{8C587C6F-3CE1-4302-8B52-C5D82291E224}" type="presParOf" srcId="{41C3D835-6913-456D-852C-C9294D0AB1BB}" destId="{28322FFB-022E-4F1B-B916-742C4B155712}" srcOrd="5" destOrd="0" presId="urn:microsoft.com/office/officeart/2018/5/layout/IconCircleLabelList"/>
    <dgm:cxn modelId="{5CE6072C-AC55-476D-95DA-BA3CCB2A1C22}" type="presParOf" srcId="{41C3D835-6913-456D-852C-C9294D0AB1BB}" destId="{14FC19B6-EADC-4A2C-B132-2E8B3C94F9BC}" srcOrd="6" destOrd="0" presId="urn:microsoft.com/office/officeart/2018/5/layout/IconCircleLabelList"/>
    <dgm:cxn modelId="{57075AE8-4563-414E-9E44-53E51F6F4D60}" type="presParOf" srcId="{14FC19B6-EADC-4A2C-B132-2E8B3C94F9BC}" destId="{734D7C4C-9DB4-49A6-B0F2-C0D9F803F3D0}" srcOrd="0" destOrd="0" presId="urn:microsoft.com/office/officeart/2018/5/layout/IconCircleLabelList"/>
    <dgm:cxn modelId="{977EF4FF-BAF5-4946-88DF-94217308D98A}" type="presParOf" srcId="{14FC19B6-EADC-4A2C-B132-2E8B3C94F9BC}" destId="{ADA426DA-9CB7-4ABB-8D09-14E4D92EF9A1}" srcOrd="1" destOrd="0" presId="urn:microsoft.com/office/officeart/2018/5/layout/IconCircleLabelList"/>
    <dgm:cxn modelId="{9F5CBB27-F9E9-436A-9DAF-8D34D3F487DD}" type="presParOf" srcId="{14FC19B6-EADC-4A2C-B132-2E8B3C94F9BC}" destId="{DF979558-478A-4D53-B164-AA857456158C}" srcOrd="2" destOrd="0" presId="urn:microsoft.com/office/officeart/2018/5/layout/IconCircleLabelList"/>
    <dgm:cxn modelId="{07BCE5CC-8BA1-42C1-9CB3-A6B2F9420E1F}" type="presParOf" srcId="{14FC19B6-EADC-4A2C-B132-2E8B3C94F9BC}" destId="{49D07B2B-D6D2-47A1-B95D-02C23BD8C30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9F1DB-1DFF-4006-B03A-268688F7F026}">
      <dsp:nvSpPr>
        <dsp:cNvPr id="0" name=""/>
        <dsp:cNvSpPr/>
      </dsp:nvSpPr>
      <dsp:spPr>
        <a:xfrm>
          <a:off x="53" y="50233"/>
          <a:ext cx="5106412" cy="136861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IE" sz="2100" kern="1200" dirty="0"/>
            <a:t>Online participation</a:t>
          </a:r>
          <a:endParaRPr lang="en-US" sz="2100" kern="1200" dirty="0"/>
        </a:p>
      </dsp:txBody>
      <dsp:txXfrm>
        <a:off x="53" y="50233"/>
        <a:ext cx="5106412" cy="1368612"/>
      </dsp:txXfrm>
    </dsp:sp>
    <dsp:sp modelId="{09ED65D4-5577-418F-AA45-236801693C11}">
      <dsp:nvSpPr>
        <dsp:cNvPr id="0" name=""/>
        <dsp:cNvSpPr/>
      </dsp:nvSpPr>
      <dsp:spPr>
        <a:xfrm>
          <a:off x="53" y="1418845"/>
          <a:ext cx="5106412" cy="2723726"/>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IE" sz="2100" kern="1200" dirty="0"/>
            <a:t>Rather than promoting transparency per se, the modern approach uses transparency as a vehicle to improve the functioning of Administration and to hold officials accountable for their decisions and actions. </a:t>
          </a:r>
          <a:endParaRPr lang="es-ES" sz="2100" kern="1200" dirty="0"/>
        </a:p>
      </dsp:txBody>
      <dsp:txXfrm>
        <a:off x="53" y="1418845"/>
        <a:ext cx="5106412" cy="2723726"/>
      </dsp:txXfrm>
    </dsp:sp>
    <dsp:sp modelId="{CDCFFFC0-8EB1-41E3-931B-02DC43710A34}">
      <dsp:nvSpPr>
        <dsp:cNvPr id="0" name=""/>
        <dsp:cNvSpPr/>
      </dsp:nvSpPr>
      <dsp:spPr>
        <a:xfrm>
          <a:off x="5821363" y="50233"/>
          <a:ext cx="5106412" cy="136861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IE" sz="2100" kern="1200"/>
            <a:t>Digital divide: Digital inequality is rooted in other structural inequalities that cannot be resolved by technology but worsen by it. </a:t>
          </a:r>
          <a:endParaRPr lang="en-US" sz="2100" kern="1200"/>
        </a:p>
      </dsp:txBody>
      <dsp:txXfrm>
        <a:off x="5821363" y="50233"/>
        <a:ext cx="5106412" cy="1368612"/>
      </dsp:txXfrm>
    </dsp:sp>
    <dsp:sp modelId="{1C860384-00A9-4E58-8C37-E578B6FB34CE}">
      <dsp:nvSpPr>
        <dsp:cNvPr id="0" name=""/>
        <dsp:cNvSpPr/>
      </dsp:nvSpPr>
      <dsp:spPr>
        <a:xfrm>
          <a:off x="5821363" y="1418845"/>
          <a:ext cx="5106412" cy="2723726"/>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IE" sz="2100" kern="1200"/>
            <a:t>Access </a:t>
          </a:r>
          <a:r>
            <a:rPr lang="en-IE" sz="2100" kern="1200">
              <a:sym typeface="Wingdings" panose="05000000000000000000" pitchFamily="2" charset="2"/>
            </a:rPr>
            <a:t></a:t>
          </a:r>
          <a:r>
            <a:rPr lang="en-IE" sz="2100" kern="1200"/>
            <a:t> use </a:t>
          </a:r>
          <a:r>
            <a:rPr lang="en-IE" sz="2100" kern="1200">
              <a:sym typeface="Wingdings" panose="05000000000000000000" pitchFamily="2" charset="2"/>
            </a:rPr>
            <a:t></a:t>
          </a:r>
          <a:r>
            <a:rPr lang="en-IE" sz="2100" kern="1200"/>
            <a:t> understanding/interest</a:t>
          </a:r>
          <a:endParaRPr lang="en-US" sz="2100" kern="1200"/>
        </a:p>
        <a:p>
          <a:pPr marL="228600" lvl="1" indent="-228600" algn="l" defTabSz="933450">
            <a:lnSpc>
              <a:spcPct val="90000"/>
            </a:lnSpc>
            <a:spcBef>
              <a:spcPct val="0"/>
            </a:spcBef>
            <a:spcAft>
              <a:spcPct val="15000"/>
            </a:spcAft>
            <a:buChar char="•"/>
          </a:pPr>
          <a:r>
            <a:rPr lang="en-IE" sz="2100" kern="1200"/>
            <a:t>Who is being left behind? Foreigners but also nationals. Aged people but also youngsters</a:t>
          </a:r>
          <a:endParaRPr lang="en-US" sz="2100" kern="1200"/>
        </a:p>
        <a:p>
          <a:pPr marL="228600" lvl="1" indent="-228600" algn="l" defTabSz="933450">
            <a:lnSpc>
              <a:spcPct val="90000"/>
            </a:lnSpc>
            <a:spcBef>
              <a:spcPct val="0"/>
            </a:spcBef>
            <a:spcAft>
              <a:spcPct val="15000"/>
            </a:spcAft>
            <a:buChar char="•"/>
          </a:pPr>
          <a:r>
            <a:rPr lang="en-IE" sz="2100" kern="1200"/>
            <a:t>Homologation vs diversity </a:t>
          </a:r>
          <a:r>
            <a:rPr lang="en-IE" sz="2100" kern="1200">
              <a:sym typeface="Wingdings" panose="05000000000000000000" pitchFamily="2" charset="2"/>
            </a:rPr>
            <a:t></a:t>
          </a:r>
          <a:r>
            <a:rPr lang="en-IE" sz="2100" kern="1200"/>
            <a:t> public services should reflect the changing societies they serve</a:t>
          </a:r>
          <a:endParaRPr lang="en-US" sz="2100" kern="1200"/>
        </a:p>
      </dsp:txBody>
      <dsp:txXfrm>
        <a:off x="5821363" y="1418845"/>
        <a:ext cx="5106412" cy="2723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63FF1-DB50-4BF1-9DC4-5E0E07F455BD}">
      <dsp:nvSpPr>
        <dsp:cNvPr id="0" name=""/>
        <dsp:cNvSpPr/>
      </dsp:nvSpPr>
      <dsp:spPr>
        <a:xfrm>
          <a:off x="0" y="0"/>
          <a:ext cx="9743258" cy="175368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kern="1200"/>
            <a:t>Survey data of Millennials and Gen Zers demonstrate a disconnect between young adults and government that is most acutely prevalent for individuals from communities of color and lower income households. Overcoming this is critical to building a more diverse, responsive, and effective government.</a:t>
          </a:r>
          <a:endParaRPr lang="en-US" sz="2100" kern="1200"/>
        </a:p>
      </dsp:txBody>
      <dsp:txXfrm>
        <a:off x="51364" y="51364"/>
        <a:ext cx="7850891" cy="1650960"/>
      </dsp:txXfrm>
    </dsp:sp>
    <dsp:sp modelId="{5196A2C4-2DC2-4DA6-B26B-E148DC86066D}">
      <dsp:nvSpPr>
        <dsp:cNvPr id="0" name=""/>
        <dsp:cNvSpPr/>
      </dsp:nvSpPr>
      <dsp:spPr>
        <a:xfrm>
          <a:off x="859699" y="2045970"/>
          <a:ext cx="9743258" cy="175368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kern="1200"/>
            <a:t>Bureauphobia (having a negative image of public administration which resists even positive encounters and experiences with public administration) is a phenomenon that has been found in a number of countries around the world. </a:t>
          </a:r>
          <a:endParaRPr lang="en-US" sz="2100" kern="1200"/>
        </a:p>
      </dsp:txBody>
      <dsp:txXfrm>
        <a:off x="911063" y="2097334"/>
        <a:ext cx="7640933" cy="1650960"/>
      </dsp:txXfrm>
    </dsp:sp>
    <dsp:sp modelId="{BA5D0C85-AA89-4064-8025-56608999B3E5}">
      <dsp:nvSpPr>
        <dsp:cNvPr id="0" name=""/>
        <dsp:cNvSpPr/>
      </dsp:nvSpPr>
      <dsp:spPr>
        <a:xfrm>
          <a:off x="1719398" y="4091940"/>
          <a:ext cx="9743258" cy="175368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kern="1200"/>
            <a:t>Administrative vulnerability </a:t>
          </a:r>
          <a:r>
            <a:rPr lang="en-IE" sz="2100" kern="1200">
              <a:sym typeface="Wingdings" panose="05000000000000000000" pitchFamily="2" charset="2"/>
            </a:rPr>
            <a:t></a:t>
          </a:r>
          <a:r>
            <a:rPr lang="en-IE" sz="2100" kern="1200"/>
            <a:t> people unable to exercise their rights and their citizenship</a:t>
          </a:r>
          <a:endParaRPr lang="en-US" sz="2100" kern="1200"/>
        </a:p>
      </dsp:txBody>
      <dsp:txXfrm>
        <a:off x="1770762" y="4143304"/>
        <a:ext cx="7640933" cy="1650960"/>
      </dsp:txXfrm>
    </dsp:sp>
    <dsp:sp modelId="{E50CECA9-7B41-4FE7-AABD-485C1781BE60}">
      <dsp:nvSpPr>
        <dsp:cNvPr id="0" name=""/>
        <dsp:cNvSpPr/>
      </dsp:nvSpPr>
      <dsp:spPr>
        <a:xfrm>
          <a:off x="8603360" y="1329880"/>
          <a:ext cx="1139897" cy="1139897"/>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859837" y="1329880"/>
        <a:ext cx="626943" cy="857772"/>
      </dsp:txXfrm>
    </dsp:sp>
    <dsp:sp modelId="{095752B6-15A3-4608-916E-4B97F77AA40D}">
      <dsp:nvSpPr>
        <dsp:cNvPr id="0" name=""/>
        <dsp:cNvSpPr/>
      </dsp:nvSpPr>
      <dsp:spPr>
        <a:xfrm>
          <a:off x="9463060" y="3364159"/>
          <a:ext cx="1139897" cy="1139897"/>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719537" y="3364159"/>
        <a:ext cx="626943" cy="857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4D941-C83D-43A0-8578-6708570BB271}">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CB52FF9-5126-4090-9841-73B2FC836296}">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a:t>The feeling of going round in circles, talking to a wall, being locked into an administrative logic that is not understood, the feeling of not being listened to, not being respected and of being confronted with a real bureaucratic machine. </a:t>
          </a:r>
          <a:endParaRPr lang="en-US" sz="2000" kern="1200"/>
        </a:p>
      </dsp:txBody>
      <dsp:txXfrm>
        <a:off x="585701" y="1066737"/>
        <a:ext cx="4337991" cy="2693452"/>
      </dsp:txXfrm>
    </dsp:sp>
    <dsp:sp modelId="{956F62A5-C782-4971-ACF8-07CCB4BB2082}">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A01AB44-10AC-4233-AEC5-2B36EC15E039}">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a:t>Stress, anxiety, depression, symptoms that gradually deprive people, beyond their rights, of their freedom and their ability to act. A loss of meaning in the face of an administrative complexity that cannot be mastered, a loss even of a sense of humanity in the face of a relationship that is dematerialized.</a:t>
          </a:r>
          <a:endParaRPr lang="en-US" sz="2000" kern="1200"/>
        </a:p>
      </dsp:txBody>
      <dsp:txXfrm>
        <a:off x="6092527" y="1066737"/>
        <a:ext cx="4337991" cy="269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E62B0-3528-4D93-8405-C1BA315CBF12}">
      <dsp:nvSpPr>
        <dsp:cNvPr id="0" name=""/>
        <dsp:cNvSpPr/>
      </dsp:nvSpPr>
      <dsp:spPr>
        <a:xfrm>
          <a:off x="562927" y="754456"/>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5ACCC2-E4EC-488B-82E6-856E4C681DFF}">
      <dsp:nvSpPr>
        <dsp:cNvPr id="0" name=""/>
        <dsp:cNvSpPr/>
      </dsp:nvSpPr>
      <dsp:spPr>
        <a:xfrm>
          <a:off x="871091" y="106262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D37D9B-04AF-4AAC-B8F9-6337F3934B4A}">
      <dsp:nvSpPr>
        <dsp:cNvPr id="0" name=""/>
        <dsp:cNvSpPr/>
      </dsp:nvSpPr>
      <dsp:spPr>
        <a:xfrm>
          <a:off x="100682" y="2650848"/>
          <a:ext cx="237048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a:t>maintaining the two channels of participation: digital and face-to-face</a:t>
          </a:r>
          <a:endParaRPr lang="en-US" sz="1100" kern="1200"/>
        </a:p>
      </dsp:txBody>
      <dsp:txXfrm>
        <a:off x="100682" y="2650848"/>
        <a:ext cx="2370489" cy="787500"/>
      </dsp:txXfrm>
    </dsp:sp>
    <dsp:sp modelId="{4AB19736-4502-4EBD-88AF-281BADCB18D0}">
      <dsp:nvSpPr>
        <dsp:cNvPr id="0" name=""/>
        <dsp:cNvSpPr/>
      </dsp:nvSpPr>
      <dsp:spPr>
        <a:xfrm>
          <a:off x="3348252" y="754456"/>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31C04-1347-47C1-930D-A17BF6B2C6F3}">
      <dsp:nvSpPr>
        <dsp:cNvPr id="0" name=""/>
        <dsp:cNvSpPr/>
      </dsp:nvSpPr>
      <dsp:spPr>
        <a:xfrm>
          <a:off x="3656416" y="106262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EB2711-4626-4368-AABB-1F761D1BE8AC}">
      <dsp:nvSpPr>
        <dsp:cNvPr id="0" name=""/>
        <dsp:cNvSpPr/>
      </dsp:nvSpPr>
      <dsp:spPr>
        <a:xfrm>
          <a:off x="2886007" y="2650848"/>
          <a:ext cx="237048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a:t>having support offices or access points where citizens would have the means and advice to exercise their rights digitally</a:t>
          </a:r>
          <a:endParaRPr lang="en-US" sz="1100" kern="1200"/>
        </a:p>
      </dsp:txBody>
      <dsp:txXfrm>
        <a:off x="2886007" y="2650848"/>
        <a:ext cx="2370489" cy="787500"/>
      </dsp:txXfrm>
    </dsp:sp>
    <dsp:sp modelId="{6BDE01FC-CABF-4CB9-B0C0-0F0D871B72AB}">
      <dsp:nvSpPr>
        <dsp:cNvPr id="0" name=""/>
        <dsp:cNvSpPr/>
      </dsp:nvSpPr>
      <dsp:spPr>
        <a:xfrm>
          <a:off x="6133577" y="754456"/>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1B3CB-A25E-442C-B904-1132727E8A4D}">
      <dsp:nvSpPr>
        <dsp:cNvPr id="0" name=""/>
        <dsp:cNvSpPr/>
      </dsp:nvSpPr>
      <dsp:spPr>
        <a:xfrm>
          <a:off x="6441741" y="106262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EF0FED-CABE-4E77-BC73-1045E49C69CB}">
      <dsp:nvSpPr>
        <dsp:cNvPr id="0" name=""/>
        <dsp:cNvSpPr/>
      </dsp:nvSpPr>
      <dsp:spPr>
        <a:xfrm>
          <a:off x="5671332" y="2650848"/>
          <a:ext cx="237048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a:t>simplification, making digital public services easy to access, understand and implement</a:t>
          </a:r>
          <a:endParaRPr lang="en-US" sz="1100" kern="1200"/>
        </a:p>
      </dsp:txBody>
      <dsp:txXfrm>
        <a:off x="5671332" y="2650848"/>
        <a:ext cx="2370489" cy="787500"/>
      </dsp:txXfrm>
    </dsp:sp>
    <dsp:sp modelId="{734D7C4C-9DB4-49A6-B0F2-C0D9F803F3D0}">
      <dsp:nvSpPr>
        <dsp:cNvPr id="0" name=""/>
        <dsp:cNvSpPr/>
      </dsp:nvSpPr>
      <dsp:spPr>
        <a:xfrm>
          <a:off x="8918902" y="754456"/>
          <a:ext cx="1445998" cy="14459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426DA-9CB7-4ABB-8D09-14E4D92EF9A1}">
      <dsp:nvSpPr>
        <dsp:cNvPr id="0" name=""/>
        <dsp:cNvSpPr/>
      </dsp:nvSpPr>
      <dsp:spPr>
        <a:xfrm>
          <a:off x="9227066" y="106262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D07B2B-D6D2-47A1-B95D-02C23BD8C308}">
      <dsp:nvSpPr>
        <dsp:cNvPr id="0" name=""/>
        <dsp:cNvSpPr/>
      </dsp:nvSpPr>
      <dsp:spPr>
        <a:xfrm>
          <a:off x="8456657" y="2650848"/>
          <a:ext cx="237048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a:t>education and training in new technologies,</a:t>
          </a:r>
          <a:endParaRPr lang="en-US" sz="1100" kern="1200"/>
        </a:p>
      </dsp:txBody>
      <dsp:txXfrm>
        <a:off x="8456657" y="2650848"/>
        <a:ext cx="2370489" cy="7875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56784-AE05-6CFC-DBDA-7217FE911E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5482A2-8195-E973-18F0-61EA89BEE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376FF35-01BE-D4F0-ACB7-6C54DEB2ABA5}"/>
              </a:ext>
            </a:extLst>
          </p:cNvPr>
          <p:cNvSpPr>
            <a:spLocks noGrp="1"/>
          </p:cNvSpPr>
          <p:nvPr>
            <p:ph type="dt" sz="half" idx="10"/>
          </p:nvPr>
        </p:nvSpPr>
        <p:spPr/>
        <p:txBody>
          <a:bodyPr/>
          <a:lstStyle/>
          <a:p>
            <a:fld id="{BD87A3A1-54F0-427E-BE26-2EE587D641B1}" type="datetimeFigureOut">
              <a:rPr lang="es-ES" smtClean="0"/>
              <a:t>02/03/2025</a:t>
            </a:fld>
            <a:endParaRPr lang="es-ES"/>
          </a:p>
        </p:txBody>
      </p:sp>
      <p:sp>
        <p:nvSpPr>
          <p:cNvPr id="5" name="Marcador de pie de página 4">
            <a:extLst>
              <a:ext uri="{FF2B5EF4-FFF2-40B4-BE49-F238E27FC236}">
                <a16:creationId xmlns:a16="http://schemas.microsoft.com/office/drawing/2014/main" id="{7F27C750-9F9E-124B-C179-77E53811509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F6DFB2E-605D-4595-497C-B82247A156C4}"/>
              </a:ext>
            </a:extLst>
          </p:cNvPr>
          <p:cNvSpPr>
            <a:spLocks noGrp="1"/>
          </p:cNvSpPr>
          <p:nvPr>
            <p:ph type="sldNum" sz="quarter" idx="12"/>
          </p:nvPr>
        </p:nvSpPr>
        <p:spPr/>
        <p:txBody>
          <a:bodyPr/>
          <a:lstStyle/>
          <a:p>
            <a:fld id="{C3CB8B3A-0516-4961-A87B-C39C8C348709}" type="slidenum">
              <a:rPr lang="es-ES" smtClean="0"/>
              <a:t>‹Nº›</a:t>
            </a:fld>
            <a:endParaRPr lang="es-ES"/>
          </a:p>
        </p:txBody>
      </p:sp>
    </p:spTree>
    <p:extLst>
      <p:ext uri="{BB962C8B-B14F-4D97-AF65-F5344CB8AC3E}">
        <p14:creationId xmlns:p14="http://schemas.microsoft.com/office/powerpoint/2010/main" val="205218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F6802-D418-7496-C35D-F4F9B2FACC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CB64FC4-B0A2-7F57-68B2-141ACA2199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72A1DB-DF3C-4E50-431E-D38CCE304CCD}"/>
              </a:ext>
            </a:extLst>
          </p:cNvPr>
          <p:cNvSpPr>
            <a:spLocks noGrp="1"/>
          </p:cNvSpPr>
          <p:nvPr>
            <p:ph type="dt" sz="half" idx="10"/>
          </p:nvPr>
        </p:nvSpPr>
        <p:spPr/>
        <p:txBody>
          <a:bodyPr/>
          <a:lstStyle/>
          <a:p>
            <a:fld id="{BD87A3A1-54F0-427E-BE26-2EE587D641B1}" type="datetimeFigureOut">
              <a:rPr lang="es-ES" smtClean="0"/>
              <a:t>02/03/2025</a:t>
            </a:fld>
            <a:endParaRPr lang="es-ES"/>
          </a:p>
        </p:txBody>
      </p:sp>
      <p:sp>
        <p:nvSpPr>
          <p:cNvPr id="5" name="Marcador de pie de página 4">
            <a:extLst>
              <a:ext uri="{FF2B5EF4-FFF2-40B4-BE49-F238E27FC236}">
                <a16:creationId xmlns:a16="http://schemas.microsoft.com/office/drawing/2014/main" id="{360AADC3-30EE-5BE7-AFA9-6F7CB6FE1ED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D28EC6-0666-46B0-879A-4AB19D7162D4}"/>
              </a:ext>
            </a:extLst>
          </p:cNvPr>
          <p:cNvSpPr>
            <a:spLocks noGrp="1"/>
          </p:cNvSpPr>
          <p:nvPr>
            <p:ph type="sldNum" sz="quarter" idx="12"/>
          </p:nvPr>
        </p:nvSpPr>
        <p:spPr/>
        <p:txBody>
          <a:bodyPr/>
          <a:lstStyle/>
          <a:p>
            <a:fld id="{C3CB8B3A-0516-4961-A87B-C39C8C348709}" type="slidenum">
              <a:rPr lang="es-ES" smtClean="0"/>
              <a:t>‹Nº›</a:t>
            </a:fld>
            <a:endParaRPr lang="es-ES"/>
          </a:p>
        </p:txBody>
      </p:sp>
    </p:spTree>
    <p:extLst>
      <p:ext uri="{BB962C8B-B14F-4D97-AF65-F5344CB8AC3E}">
        <p14:creationId xmlns:p14="http://schemas.microsoft.com/office/powerpoint/2010/main" val="308778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01A7548-7F22-4D54-D31E-3CB8878A73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4EFA309-4740-D399-E8DA-1F33BB070C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DBF1B3-95C7-FF26-0BF5-C5CF8296D2AF}"/>
              </a:ext>
            </a:extLst>
          </p:cNvPr>
          <p:cNvSpPr>
            <a:spLocks noGrp="1"/>
          </p:cNvSpPr>
          <p:nvPr>
            <p:ph type="dt" sz="half" idx="10"/>
          </p:nvPr>
        </p:nvSpPr>
        <p:spPr/>
        <p:txBody>
          <a:bodyPr/>
          <a:lstStyle/>
          <a:p>
            <a:fld id="{BD87A3A1-54F0-427E-BE26-2EE587D641B1}" type="datetimeFigureOut">
              <a:rPr lang="es-ES" smtClean="0"/>
              <a:t>02/03/2025</a:t>
            </a:fld>
            <a:endParaRPr lang="es-ES"/>
          </a:p>
        </p:txBody>
      </p:sp>
      <p:sp>
        <p:nvSpPr>
          <p:cNvPr id="5" name="Marcador de pie de página 4">
            <a:extLst>
              <a:ext uri="{FF2B5EF4-FFF2-40B4-BE49-F238E27FC236}">
                <a16:creationId xmlns:a16="http://schemas.microsoft.com/office/drawing/2014/main" id="{0482CE1F-C5E6-522A-7A85-2F3E9E8F6B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A9ACF1-4D9F-0D53-90D5-E58F430BD314}"/>
              </a:ext>
            </a:extLst>
          </p:cNvPr>
          <p:cNvSpPr>
            <a:spLocks noGrp="1"/>
          </p:cNvSpPr>
          <p:nvPr>
            <p:ph type="sldNum" sz="quarter" idx="12"/>
          </p:nvPr>
        </p:nvSpPr>
        <p:spPr/>
        <p:txBody>
          <a:bodyPr/>
          <a:lstStyle/>
          <a:p>
            <a:fld id="{C3CB8B3A-0516-4961-A87B-C39C8C348709}" type="slidenum">
              <a:rPr lang="es-ES" smtClean="0"/>
              <a:t>‹Nº›</a:t>
            </a:fld>
            <a:endParaRPr lang="es-ES"/>
          </a:p>
        </p:txBody>
      </p:sp>
    </p:spTree>
    <p:extLst>
      <p:ext uri="{BB962C8B-B14F-4D97-AF65-F5344CB8AC3E}">
        <p14:creationId xmlns:p14="http://schemas.microsoft.com/office/powerpoint/2010/main" val="358513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36E423-C9CD-F21B-C4E3-30A263385B9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F6FD5F2-E8F7-AFDE-2406-59F8D39F46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6A01F5-D34A-DC92-DD67-3C2BC07EC1F0}"/>
              </a:ext>
            </a:extLst>
          </p:cNvPr>
          <p:cNvSpPr>
            <a:spLocks noGrp="1"/>
          </p:cNvSpPr>
          <p:nvPr>
            <p:ph type="dt" sz="half" idx="10"/>
          </p:nvPr>
        </p:nvSpPr>
        <p:spPr/>
        <p:txBody>
          <a:bodyPr/>
          <a:lstStyle/>
          <a:p>
            <a:fld id="{BD87A3A1-54F0-427E-BE26-2EE587D641B1}" type="datetimeFigureOut">
              <a:rPr lang="es-ES" smtClean="0"/>
              <a:t>02/03/2025</a:t>
            </a:fld>
            <a:endParaRPr lang="es-ES"/>
          </a:p>
        </p:txBody>
      </p:sp>
      <p:sp>
        <p:nvSpPr>
          <p:cNvPr id="5" name="Marcador de pie de página 4">
            <a:extLst>
              <a:ext uri="{FF2B5EF4-FFF2-40B4-BE49-F238E27FC236}">
                <a16:creationId xmlns:a16="http://schemas.microsoft.com/office/drawing/2014/main" id="{D0251876-31F7-03C0-EC0B-C699ADF75D0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393E34-8F2A-383D-82E9-D7626D74F38E}"/>
              </a:ext>
            </a:extLst>
          </p:cNvPr>
          <p:cNvSpPr>
            <a:spLocks noGrp="1"/>
          </p:cNvSpPr>
          <p:nvPr>
            <p:ph type="sldNum" sz="quarter" idx="12"/>
          </p:nvPr>
        </p:nvSpPr>
        <p:spPr/>
        <p:txBody>
          <a:bodyPr/>
          <a:lstStyle/>
          <a:p>
            <a:fld id="{C3CB8B3A-0516-4961-A87B-C39C8C348709}" type="slidenum">
              <a:rPr lang="es-ES" smtClean="0"/>
              <a:t>‹Nº›</a:t>
            </a:fld>
            <a:endParaRPr lang="es-ES"/>
          </a:p>
        </p:txBody>
      </p:sp>
    </p:spTree>
    <p:extLst>
      <p:ext uri="{BB962C8B-B14F-4D97-AF65-F5344CB8AC3E}">
        <p14:creationId xmlns:p14="http://schemas.microsoft.com/office/powerpoint/2010/main" val="216705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1A671-BA6B-B610-0470-56C0FA6469B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4613AA-703E-CC63-38A4-C00A0777C6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526475-27FB-8350-F199-09FB03977A94}"/>
              </a:ext>
            </a:extLst>
          </p:cNvPr>
          <p:cNvSpPr>
            <a:spLocks noGrp="1"/>
          </p:cNvSpPr>
          <p:nvPr>
            <p:ph type="dt" sz="half" idx="10"/>
          </p:nvPr>
        </p:nvSpPr>
        <p:spPr/>
        <p:txBody>
          <a:bodyPr/>
          <a:lstStyle/>
          <a:p>
            <a:fld id="{BD87A3A1-54F0-427E-BE26-2EE587D641B1}" type="datetimeFigureOut">
              <a:rPr lang="es-ES" smtClean="0"/>
              <a:t>02/03/2025</a:t>
            </a:fld>
            <a:endParaRPr lang="es-ES"/>
          </a:p>
        </p:txBody>
      </p:sp>
      <p:sp>
        <p:nvSpPr>
          <p:cNvPr id="5" name="Marcador de pie de página 4">
            <a:extLst>
              <a:ext uri="{FF2B5EF4-FFF2-40B4-BE49-F238E27FC236}">
                <a16:creationId xmlns:a16="http://schemas.microsoft.com/office/drawing/2014/main" id="{2ACDE206-2AC6-F551-3593-50E7C7A06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F4E808-9470-23AF-3781-0BFE89F12B04}"/>
              </a:ext>
            </a:extLst>
          </p:cNvPr>
          <p:cNvSpPr>
            <a:spLocks noGrp="1"/>
          </p:cNvSpPr>
          <p:nvPr>
            <p:ph type="sldNum" sz="quarter" idx="12"/>
          </p:nvPr>
        </p:nvSpPr>
        <p:spPr/>
        <p:txBody>
          <a:bodyPr/>
          <a:lstStyle/>
          <a:p>
            <a:fld id="{C3CB8B3A-0516-4961-A87B-C39C8C348709}" type="slidenum">
              <a:rPr lang="es-ES" smtClean="0"/>
              <a:t>‹Nº›</a:t>
            </a:fld>
            <a:endParaRPr lang="es-ES"/>
          </a:p>
        </p:txBody>
      </p:sp>
    </p:spTree>
    <p:extLst>
      <p:ext uri="{BB962C8B-B14F-4D97-AF65-F5344CB8AC3E}">
        <p14:creationId xmlns:p14="http://schemas.microsoft.com/office/powerpoint/2010/main" val="305841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8784B-073C-1D10-4B01-DB9EFCD4CC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CAD4BFF-62E8-92A1-59F2-B078F764D37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C6FC04-619F-A3E2-8BAB-600E43CF4BB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A3A7F69-CBA2-EE5A-0542-39007C67F333}"/>
              </a:ext>
            </a:extLst>
          </p:cNvPr>
          <p:cNvSpPr>
            <a:spLocks noGrp="1"/>
          </p:cNvSpPr>
          <p:nvPr>
            <p:ph type="dt" sz="half" idx="10"/>
          </p:nvPr>
        </p:nvSpPr>
        <p:spPr/>
        <p:txBody>
          <a:bodyPr/>
          <a:lstStyle/>
          <a:p>
            <a:fld id="{BD87A3A1-54F0-427E-BE26-2EE587D641B1}" type="datetimeFigureOut">
              <a:rPr lang="es-ES" smtClean="0"/>
              <a:t>02/03/2025</a:t>
            </a:fld>
            <a:endParaRPr lang="es-ES"/>
          </a:p>
        </p:txBody>
      </p:sp>
      <p:sp>
        <p:nvSpPr>
          <p:cNvPr id="6" name="Marcador de pie de página 5">
            <a:extLst>
              <a:ext uri="{FF2B5EF4-FFF2-40B4-BE49-F238E27FC236}">
                <a16:creationId xmlns:a16="http://schemas.microsoft.com/office/drawing/2014/main" id="{6E8402F7-32E2-84BB-A537-ED1AE747D6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E4D6A0-1755-F79D-C816-9AFB4A906ADD}"/>
              </a:ext>
            </a:extLst>
          </p:cNvPr>
          <p:cNvSpPr>
            <a:spLocks noGrp="1"/>
          </p:cNvSpPr>
          <p:nvPr>
            <p:ph type="sldNum" sz="quarter" idx="12"/>
          </p:nvPr>
        </p:nvSpPr>
        <p:spPr/>
        <p:txBody>
          <a:bodyPr/>
          <a:lstStyle/>
          <a:p>
            <a:fld id="{C3CB8B3A-0516-4961-A87B-C39C8C348709}" type="slidenum">
              <a:rPr lang="es-ES" smtClean="0"/>
              <a:t>‹Nº›</a:t>
            </a:fld>
            <a:endParaRPr lang="es-ES"/>
          </a:p>
        </p:txBody>
      </p:sp>
    </p:spTree>
    <p:extLst>
      <p:ext uri="{BB962C8B-B14F-4D97-AF65-F5344CB8AC3E}">
        <p14:creationId xmlns:p14="http://schemas.microsoft.com/office/powerpoint/2010/main" val="206605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753AF1-1644-563D-1E6E-CD2A24B84ED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33B7521-A7CB-7CFC-C519-8267C3047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0233B0-56ED-3CA3-C07B-0D319EA2EE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19EA8B0-E357-AC8B-F903-4C7156BA86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2EEF5E0-FFF8-A63B-5BB5-F68FEABE80F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FBB676A-87C0-F0E4-E801-64D8541CE21C}"/>
              </a:ext>
            </a:extLst>
          </p:cNvPr>
          <p:cNvSpPr>
            <a:spLocks noGrp="1"/>
          </p:cNvSpPr>
          <p:nvPr>
            <p:ph type="dt" sz="half" idx="10"/>
          </p:nvPr>
        </p:nvSpPr>
        <p:spPr/>
        <p:txBody>
          <a:bodyPr/>
          <a:lstStyle/>
          <a:p>
            <a:fld id="{BD87A3A1-54F0-427E-BE26-2EE587D641B1}" type="datetimeFigureOut">
              <a:rPr lang="es-ES" smtClean="0"/>
              <a:t>02/03/2025</a:t>
            </a:fld>
            <a:endParaRPr lang="es-ES"/>
          </a:p>
        </p:txBody>
      </p:sp>
      <p:sp>
        <p:nvSpPr>
          <p:cNvPr id="8" name="Marcador de pie de página 7">
            <a:extLst>
              <a:ext uri="{FF2B5EF4-FFF2-40B4-BE49-F238E27FC236}">
                <a16:creationId xmlns:a16="http://schemas.microsoft.com/office/drawing/2014/main" id="{04FB4760-39C7-57C9-7331-2CDA59A0977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45D4870-9890-AAED-EECA-714BD866BD61}"/>
              </a:ext>
            </a:extLst>
          </p:cNvPr>
          <p:cNvSpPr>
            <a:spLocks noGrp="1"/>
          </p:cNvSpPr>
          <p:nvPr>
            <p:ph type="sldNum" sz="quarter" idx="12"/>
          </p:nvPr>
        </p:nvSpPr>
        <p:spPr/>
        <p:txBody>
          <a:bodyPr/>
          <a:lstStyle/>
          <a:p>
            <a:fld id="{C3CB8B3A-0516-4961-A87B-C39C8C348709}" type="slidenum">
              <a:rPr lang="es-ES" smtClean="0"/>
              <a:t>‹Nº›</a:t>
            </a:fld>
            <a:endParaRPr lang="es-ES"/>
          </a:p>
        </p:txBody>
      </p:sp>
    </p:spTree>
    <p:extLst>
      <p:ext uri="{BB962C8B-B14F-4D97-AF65-F5344CB8AC3E}">
        <p14:creationId xmlns:p14="http://schemas.microsoft.com/office/powerpoint/2010/main" val="69977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EF1C5-A918-8537-9F99-4F13D3B3F1A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0F9559B-5BE7-8EC6-F253-B6608349CBE6}"/>
              </a:ext>
            </a:extLst>
          </p:cNvPr>
          <p:cNvSpPr>
            <a:spLocks noGrp="1"/>
          </p:cNvSpPr>
          <p:nvPr>
            <p:ph type="dt" sz="half" idx="10"/>
          </p:nvPr>
        </p:nvSpPr>
        <p:spPr/>
        <p:txBody>
          <a:bodyPr/>
          <a:lstStyle/>
          <a:p>
            <a:fld id="{BD87A3A1-54F0-427E-BE26-2EE587D641B1}" type="datetimeFigureOut">
              <a:rPr lang="es-ES" smtClean="0"/>
              <a:t>02/03/2025</a:t>
            </a:fld>
            <a:endParaRPr lang="es-ES"/>
          </a:p>
        </p:txBody>
      </p:sp>
      <p:sp>
        <p:nvSpPr>
          <p:cNvPr id="4" name="Marcador de pie de página 3">
            <a:extLst>
              <a:ext uri="{FF2B5EF4-FFF2-40B4-BE49-F238E27FC236}">
                <a16:creationId xmlns:a16="http://schemas.microsoft.com/office/drawing/2014/main" id="{3D33485D-9FB3-2C04-0A7F-A535E3D440A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ACA38D-0376-6AB7-D7A5-AC1697701EF4}"/>
              </a:ext>
            </a:extLst>
          </p:cNvPr>
          <p:cNvSpPr>
            <a:spLocks noGrp="1"/>
          </p:cNvSpPr>
          <p:nvPr>
            <p:ph type="sldNum" sz="quarter" idx="12"/>
          </p:nvPr>
        </p:nvSpPr>
        <p:spPr/>
        <p:txBody>
          <a:bodyPr/>
          <a:lstStyle/>
          <a:p>
            <a:fld id="{C3CB8B3A-0516-4961-A87B-C39C8C348709}" type="slidenum">
              <a:rPr lang="es-ES" smtClean="0"/>
              <a:t>‹Nº›</a:t>
            </a:fld>
            <a:endParaRPr lang="es-ES"/>
          </a:p>
        </p:txBody>
      </p:sp>
    </p:spTree>
    <p:extLst>
      <p:ext uri="{BB962C8B-B14F-4D97-AF65-F5344CB8AC3E}">
        <p14:creationId xmlns:p14="http://schemas.microsoft.com/office/powerpoint/2010/main" val="372361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309AD28-E456-5FD8-C956-1770E2333B17}"/>
              </a:ext>
            </a:extLst>
          </p:cNvPr>
          <p:cNvSpPr>
            <a:spLocks noGrp="1"/>
          </p:cNvSpPr>
          <p:nvPr>
            <p:ph type="dt" sz="half" idx="10"/>
          </p:nvPr>
        </p:nvSpPr>
        <p:spPr/>
        <p:txBody>
          <a:bodyPr/>
          <a:lstStyle/>
          <a:p>
            <a:fld id="{BD87A3A1-54F0-427E-BE26-2EE587D641B1}" type="datetimeFigureOut">
              <a:rPr lang="es-ES" smtClean="0"/>
              <a:t>02/03/2025</a:t>
            </a:fld>
            <a:endParaRPr lang="es-ES"/>
          </a:p>
        </p:txBody>
      </p:sp>
      <p:sp>
        <p:nvSpPr>
          <p:cNvPr id="3" name="Marcador de pie de página 2">
            <a:extLst>
              <a:ext uri="{FF2B5EF4-FFF2-40B4-BE49-F238E27FC236}">
                <a16:creationId xmlns:a16="http://schemas.microsoft.com/office/drawing/2014/main" id="{0EE5B8C9-5F5C-9D4C-3DB8-84CFE490A64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DF9004A-E3B7-A506-9621-96D9228C2444}"/>
              </a:ext>
            </a:extLst>
          </p:cNvPr>
          <p:cNvSpPr>
            <a:spLocks noGrp="1"/>
          </p:cNvSpPr>
          <p:nvPr>
            <p:ph type="sldNum" sz="quarter" idx="12"/>
          </p:nvPr>
        </p:nvSpPr>
        <p:spPr/>
        <p:txBody>
          <a:bodyPr/>
          <a:lstStyle/>
          <a:p>
            <a:fld id="{C3CB8B3A-0516-4961-A87B-C39C8C348709}" type="slidenum">
              <a:rPr lang="es-ES" smtClean="0"/>
              <a:t>‹Nº›</a:t>
            </a:fld>
            <a:endParaRPr lang="es-ES"/>
          </a:p>
        </p:txBody>
      </p:sp>
    </p:spTree>
    <p:extLst>
      <p:ext uri="{BB962C8B-B14F-4D97-AF65-F5344CB8AC3E}">
        <p14:creationId xmlns:p14="http://schemas.microsoft.com/office/powerpoint/2010/main" val="284602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3256F-17A0-9A14-610F-792C72E2BC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7943E7F-C2A7-8EE3-018B-064980685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DC3E4D-63F0-2D4F-67B8-0CCA3CF83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A1D098-E513-89D1-F5B5-EB4925C71345}"/>
              </a:ext>
            </a:extLst>
          </p:cNvPr>
          <p:cNvSpPr>
            <a:spLocks noGrp="1"/>
          </p:cNvSpPr>
          <p:nvPr>
            <p:ph type="dt" sz="half" idx="10"/>
          </p:nvPr>
        </p:nvSpPr>
        <p:spPr/>
        <p:txBody>
          <a:bodyPr/>
          <a:lstStyle/>
          <a:p>
            <a:fld id="{BD87A3A1-54F0-427E-BE26-2EE587D641B1}" type="datetimeFigureOut">
              <a:rPr lang="es-ES" smtClean="0"/>
              <a:t>02/03/2025</a:t>
            </a:fld>
            <a:endParaRPr lang="es-ES"/>
          </a:p>
        </p:txBody>
      </p:sp>
      <p:sp>
        <p:nvSpPr>
          <p:cNvPr id="6" name="Marcador de pie de página 5">
            <a:extLst>
              <a:ext uri="{FF2B5EF4-FFF2-40B4-BE49-F238E27FC236}">
                <a16:creationId xmlns:a16="http://schemas.microsoft.com/office/drawing/2014/main" id="{0ECB5AC7-15B1-7C51-EDF5-39455BFD07E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A0502FB-B0AE-2BF0-31DE-395C4607064F}"/>
              </a:ext>
            </a:extLst>
          </p:cNvPr>
          <p:cNvSpPr>
            <a:spLocks noGrp="1"/>
          </p:cNvSpPr>
          <p:nvPr>
            <p:ph type="sldNum" sz="quarter" idx="12"/>
          </p:nvPr>
        </p:nvSpPr>
        <p:spPr/>
        <p:txBody>
          <a:bodyPr/>
          <a:lstStyle/>
          <a:p>
            <a:fld id="{C3CB8B3A-0516-4961-A87B-C39C8C348709}" type="slidenum">
              <a:rPr lang="es-ES" smtClean="0"/>
              <a:t>‹Nº›</a:t>
            </a:fld>
            <a:endParaRPr lang="es-ES"/>
          </a:p>
        </p:txBody>
      </p:sp>
    </p:spTree>
    <p:extLst>
      <p:ext uri="{BB962C8B-B14F-4D97-AF65-F5344CB8AC3E}">
        <p14:creationId xmlns:p14="http://schemas.microsoft.com/office/powerpoint/2010/main" val="364301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3D6E13-0D13-0231-11AC-F9AC52A014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B471747-5AC4-47CA-4F72-29E9C3A381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30A1461-755D-1099-6DAE-B6D26FEE8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EC7F32A-9E37-773D-FC13-F2A67E3D7ABA}"/>
              </a:ext>
            </a:extLst>
          </p:cNvPr>
          <p:cNvSpPr>
            <a:spLocks noGrp="1"/>
          </p:cNvSpPr>
          <p:nvPr>
            <p:ph type="dt" sz="half" idx="10"/>
          </p:nvPr>
        </p:nvSpPr>
        <p:spPr/>
        <p:txBody>
          <a:bodyPr/>
          <a:lstStyle/>
          <a:p>
            <a:fld id="{BD87A3A1-54F0-427E-BE26-2EE587D641B1}" type="datetimeFigureOut">
              <a:rPr lang="es-ES" smtClean="0"/>
              <a:t>02/03/2025</a:t>
            </a:fld>
            <a:endParaRPr lang="es-ES"/>
          </a:p>
        </p:txBody>
      </p:sp>
      <p:sp>
        <p:nvSpPr>
          <p:cNvPr id="6" name="Marcador de pie de página 5">
            <a:extLst>
              <a:ext uri="{FF2B5EF4-FFF2-40B4-BE49-F238E27FC236}">
                <a16:creationId xmlns:a16="http://schemas.microsoft.com/office/drawing/2014/main" id="{F0CED055-AF3F-F7BA-602E-989868C3C4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521F89-4517-FEC3-4C77-63BD40B68C5D}"/>
              </a:ext>
            </a:extLst>
          </p:cNvPr>
          <p:cNvSpPr>
            <a:spLocks noGrp="1"/>
          </p:cNvSpPr>
          <p:nvPr>
            <p:ph type="sldNum" sz="quarter" idx="12"/>
          </p:nvPr>
        </p:nvSpPr>
        <p:spPr/>
        <p:txBody>
          <a:bodyPr/>
          <a:lstStyle/>
          <a:p>
            <a:fld id="{C3CB8B3A-0516-4961-A87B-C39C8C348709}" type="slidenum">
              <a:rPr lang="es-ES" smtClean="0"/>
              <a:t>‹Nº›</a:t>
            </a:fld>
            <a:endParaRPr lang="es-ES"/>
          </a:p>
        </p:txBody>
      </p:sp>
    </p:spTree>
    <p:extLst>
      <p:ext uri="{BB962C8B-B14F-4D97-AF65-F5344CB8AC3E}">
        <p14:creationId xmlns:p14="http://schemas.microsoft.com/office/powerpoint/2010/main" val="359376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D6A1C46-DDD7-3AF4-A349-89C416ED57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2DDDF96-1198-8961-7D70-DFFD16B3FE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5F7F5A-48A8-EAC3-6F23-F1DCAA198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87A3A1-54F0-427E-BE26-2EE587D641B1}" type="datetimeFigureOut">
              <a:rPr lang="es-ES" smtClean="0"/>
              <a:t>02/03/2025</a:t>
            </a:fld>
            <a:endParaRPr lang="es-ES"/>
          </a:p>
        </p:txBody>
      </p:sp>
      <p:sp>
        <p:nvSpPr>
          <p:cNvPr id="5" name="Marcador de pie de página 4">
            <a:extLst>
              <a:ext uri="{FF2B5EF4-FFF2-40B4-BE49-F238E27FC236}">
                <a16:creationId xmlns:a16="http://schemas.microsoft.com/office/drawing/2014/main" id="{5CF5E923-3867-1227-2492-EDDD117980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51EF345-1357-634E-C9FE-A6735190D0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CB8B3A-0516-4961-A87B-C39C8C348709}" type="slidenum">
              <a:rPr lang="es-ES" smtClean="0"/>
              <a:t>‹Nº›</a:t>
            </a:fld>
            <a:endParaRPr lang="es-ES"/>
          </a:p>
        </p:txBody>
      </p:sp>
    </p:spTree>
    <p:extLst>
      <p:ext uri="{BB962C8B-B14F-4D97-AF65-F5344CB8AC3E}">
        <p14:creationId xmlns:p14="http://schemas.microsoft.com/office/powerpoint/2010/main" val="4264033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01BAF3-8FAE-1DBC-84ED-0E7C221C6E4D}"/>
              </a:ext>
            </a:extLst>
          </p:cNvPr>
          <p:cNvSpPr>
            <a:spLocks noGrp="1"/>
          </p:cNvSpPr>
          <p:nvPr>
            <p:ph type="ctrTitle"/>
          </p:nvPr>
        </p:nvSpPr>
        <p:spPr/>
        <p:txBody>
          <a:bodyPr>
            <a:normAutofit fontScale="90000"/>
          </a:bodyPr>
          <a:lstStyle/>
          <a:p>
            <a:r>
              <a:rPr lang="en-IE" noProof="0" dirty="0"/>
              <a:t>Contemporary developments in Administrative Law (III): machine Law?</a:t>
            </a:r>
          </a:p>
        </p:txBody>
      </p:sp>
      <p:sp>
        <p:nvSpPr>
          <p:cNvPr id="3" name="Subtítulo 2">
            <a:extLst>
              <a:ext uri="{FF2B5EF4-FFF2-40B4-BE49-F238E27FC236}">
                <a16:creationId xmlns:a16="http://schemas.microsoft.com/office/drawing/2014/main" id="{7318B5C3-45E3-1DF7-8C30-7BCF64C83963}"/>
              </a:ext>
            </a:extLst>
          </p:cNvPr>
          <p:cNvSpPr>
            <a:spLocks noGrp="1"/>
          </p:cNvSpPr>
          <p:nvPr>
            <p:ph type="subTitle" idx="1"/>
          </p:nvPr>
        </p:nvSpPr>
        <p:spPr/>
        <p:txBody>
          <a:bodyPr/>
          <a:lstStyle/>
          <a:p>
            <a:endParaRPr lang="en-IE" noProof="0" dirty="0"/>
          </a:p>
          <a:p>
            <a:r>
              <a:rPr lang="en-IE" noProof="0" dirty="0"/>
              <a:t>Alejandra Boto </a:t>
            </a:r>
          </a:p>
          <a:p>
            <a:r>
              <a:rPr lang="en-IE" noProof="0" dirty="0"/>
              <a:t>University of Oviedo. Constitutional Court Advisor (Spain)</a:t>
            </a:r>
          </a:p>
          <a:p>
            <a:endParaRPr lang="en-IE" noProof="0" dirty="0"/>
          </a:p>
        </p:txBody>
      </p:sp>
    </p:spTree>
    <p:extLst>
      <p:ext uri="{BB962C8B-B14F-4D97-AF65-F5344CB8AC3E}">
        <p14:creationId xmlns:p14="http://schemas.microsoft.com/office/powerpoint/2010/main" val="281544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8AD78-BEDD-8B4D-2EFE-1E74955811D3}"/>
              </a:ext>
            </a:extLst>
          </p:cNvPr>
          <p:cNvSpPr>
            <a:spLocks noGrp="1"/>
          </p:cNvSpPr>
          <p:nvPr>
            <p:ph type="title"/>
          </p:nvPr>
        </p:nvSpPr>
        <p:spPr/>
        <p:txBody>
          <a:bodyPr>
            <a:normAutofit fontScale="90000"/>
          </a:bodyPr>
          <a:lstStyle/>
          <a:p>
            <a:r>
              <a:rPr lang="en-IE" noProof="0" dirty="0"/>
              <a:t>Read and discuss: Empathy towards vulnerability as a public value in digital Administration</a:t>
            </a:r>
          </a:p>
        </p:txBody>
      </p:sp>
      <p:sp>
        <p:nvSpPr>
          <p:cNvPr id="3" name="Marcador de contenido 2">
            <a:extLst>
              <a:ext uri="{FF2B5EF4-FFF2-40B4-BE49-F238E27FC236}">
                <a16:creationId xmlns:a16="http://schemas.microsoft.com/office/drawing/2014/main" id="{39920D7B-065E-CC02-8A98-D087067285F5}"/>
              </a:ext>
            </a:extLst>
          </p:cNvPr>
          <p:cNvSpPr>
            <a:spLocks noGrp="1"/>
          </p:cNvSpPr>
          <p:nvPr>
            <p:ph idx="1"/>
          </p:nvPr>
        </p:nvSpPr>
        <p:spPr/>
        <p:txBody>
          <a:bodyPr/>
          <a:lstStyle/>
          <a:p>
            <a:r>
              <a:rPr lang="en-IE" noProof="0" dirty="0"/>
              <a:t>General interest vs individual needs</a:t>
            </a:r>
          </a:p>
          <a:p>
            <a:r>
              <a:rPr lang="en-IE" dirty="0"/>
              <a:t>Vulnerability as the main problems of citizens’ interaction with Public Administration</a:t>
            </a:r>
            <a:endParaRPr lang="en-IE" noProof="0" dirty="0"/>
          </a:p>
          <a:p>
            <a:r>
              <a:rPr lang="en-IE" noProof="0" dirty="0"/>
              <a:t>Empathy as a behavioural reply suitable for Public Administration</a:t>
            </a:r>
          </a:p>
          <a:p>
            <a:r>
              <a:rPr lang="en-US" noProof="0" dirty="0"/>
              <a:t>How have digitalization and automatization changed Public Administration?</a:t>
            </a:r>
          </a:p>
          <a:p>
            <a:r>
              <a:rPr lang="en-US" dirty="0"/>
              <a:t>How can “vulnerability” be defined?</a:t>
            </a:r>
          </a:p>
          <a:p>
            <a:r>
              <a:rPr lang="en-US" noProof="0" dirty="0"/>
              <a:t>What is </a:t>
            </a:r>
            <a:r>
              <a:rPr lang="en-US" i="1" noProof="0" dirty="0"/>
              <a:t>Administrative Vulnerability</a:t>
            </a:r>
            <a:r>
              <a:rPr lang="en-US" noProof="0" dirty="0"/>
              <a:t>?</a:t>
            </a:r>
          </a:p>
          <a:p>
            <a:r>
              <a:rPr lang="en-US" dirty="0"/>
              <a:t>Does Public Administration’s empathy only have advantages ?</a:t>
            </a:r>
            <a:endParaRPr lang="en-IE" noProof="0" dirty="0"/>
          </a:p>
        </p:txBody>
      </p:sp>
    </p:spTree>
    <p:extLst>
      <p:ext uri="{BB962C8B-B14F-4D97-AF65-F5344CB8AC3E}">
        <p14:creationId xmlns:p14="http://schemas.microsoft.com/office/powerpoint/2010/main" val="285424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02312-FCB0-4941-F7CD-49E5AA3A3741}"/>
              </a:ext>
            </a:extLst>
          </p:cNvPr>
          <p:cNvSpPr>
            <a:spLocks noGrp="1"/>
          </p:cNvSpPr>
          <p:nvPr>
            <p:ph type="title"/>
          </p:nvPr>
        </p:nvSpPr>
        <p:spPr>
          <a:xfrm>
            <a:off x="5868557" y="1138036"/>
            <a:ext cx="5444382" cy="1402470"/>
          </a:xfrm>
        </p:spPr>
        <p:txBody>
          <a:bodyPr anchor="t">
            <a:normAutofit/>
          </a:bodyPr>
          <a:lstStyle/>
          <a:p>
            <a:r>
              <a:rPr lang="en-IE" sz="3200" noProof="0"/>
              <a:t>General idea</a:t>
            </a:r>
          </a:p>
        </p:txBody>
      </p:sp>
      <p:pic>
        <p:nvPicPr>
          <p:cNvPr id="5" name="Picture 4" descr="Fondo de placa de circuito">
            <a:extLst>
              <a:ext uri="{FF2B5EF4-FFF2-40B4-BE49-F238E27FC236}">
                <a16:creationId xmlns:a16="http://schemas.microsoft.com/office/drawing/2014/main" id="{BDCE24D4-E631-44E5-D195-802866EEE480}"/>
              </a:ext>
            </a:extLst>
          </p:cNvPr>
          <p:cNvPicPr>
            <a:picLocks noChangeAspect="1"/>
          </p:cNvPicPr>
          <p:nvPr/>
        </p:nvPicPr>
        <p:blipFill>
          <a:blip r:embed="rId2"/>
          <a:srcRect l="7802" r="42249"/>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F3C36930-CA8A-7D96-3678-97B7C6C98F01}"/>
              </a:ext>
            </a:extLst>
          </p:cNvPr>
          <p:cNvSpPr>
            <a:spLocks noGrp="1"/>
          </p:cNvSpPr>
          <p:nvPr>
            <p:ph idx="1"/>
          </p:nvPr>
        </p:nvSpPr>
        <p:spPr>
          <a:xfrm>
            <a:off x="5868557" y="2551176"/>
            <a:ext cx="5444382" cy="3591207"/>
          </a:xfrm>
        </p:spPr>
        <p:txBody>
          <a:bodyPr>
            <a:normAutofit/>
          </a:bodyPr>
          <a:lstStyle/>
          <a:p>
            <a:pPr marL="0" indent="0">
              <a:buNone/>
            </a:pPr>
            <a:endParaRPr lang="en-IE" sz="1700" b="0" i="0" u="none" strike="noStrike" baseline="0" noProof="0">
              <a:latin typeface="Times New Roman" panose="02020603050405020304" pitchFamily="18" charset="0"/>
            </a:endParaRPr>
          </a:p>
          <a:p>
            <a:r>
              <a:rPr lang="en-IE" sz="1700" b="0" i="0" u="none" strike="noStrike" baseline="0" noProof="0">
                <a:latin typeface="+mj-lt"/>
              </a:rPr>
              <a:t>The technological revolution brings out major risks, some of which are linked to fundamental rights protected by Administrative Law, such as data protection, privacy, and even human dignity. </a:t>
            </a:r>
          </a:p>
          <a:p>
            <a:r>
              <a:rPr lang="en-IE" sz="1700" noProof="0">
                <a:latin typeface="+mj-lt"/>
              </a:rPr>
              <a:t>D</a:t>
            </a:r>
            <a:r>
              <a:rPr lang="en-IE" sz="1700" b="0" i="0" u="none" strike="noStrike" baseline="0" noProof="0">
                <a:latin typeface="+mj-lt"/>
              </a:rPr>
              <a:t>igital society may result in formidable instruments of power, domination and control being made available to only a few, which is incompatible with the higher values and principles of democratic Administrative Law system: freedom, justice, equality and rule of law.</a:t>
            </a:r>
          </a:p>
          <a:p>
            <a:r>
              <a:rPr lang="en-IE" sz="1700" noProof="0">
                <a:latin typeface="+mj-lt"/>
              </a:rPr>
              <a:t>Citizenship is today a</a:t>
            </a:r>
            <a:r>
              <a:rPr lang="en-IE" sz="1700" b="0" i="0" u="none" strike="noStrike" baseline="0" noProof="0">
                <a:latin typeface="+mj-lt"/>
              </a:rPr>
              <a:t> </a:t>
            </a:r>
            <a:r>
              <a:rPr lang="en-IE" sz="1700" b="0" i="1" u="none" strike="noStrike" baseline="0" noProof="0">
                <a:latin typeface="+mj-lt"/>
              </a:rPr>
              <a:t>digital citizenship</a:t>
            </a:r>
            <a:endParaRPr lang="en-IE" sz="1700" b="0" i="0" u="none" strike="noStrike" baseline="0" noProof="0">
              <a:latin typeface="Times New Roman" panose="02020603050405020304" pitchFamily="18" charset="0"/>
            </a:endParaRPr>
          </a:p>
          <a:p>
            <a:endParaRPr lang="en-IE" sz="1700" noProof="0"/>
          </a:p>
        </p:txBody>
      </p:sp>
    </p:spTree>
    <p:extLst>
      <p:ext uri="{BB962C8B-B14F-4D97-AF65-F5344CB8AC3E}">
        <p14:creationId xmlns:p14="http://schemas.microsoft.com/office/powerpoint/2010/main" val="45524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0D48006-6C95-621B-47C0-C3626B05E371}"/>
              </a:ext>
            </a:extLst>
          </p:cNvPr>
          <p:cNvSpPr>
            <a:spLocks noGrp="1"/>
          </p:cNvSpPr>
          <p:nvPr>
            <p:ph type="title"/>
          </p:nvPr>
        </p:nvSpPr>
        <p:spPr>
          <a:xfrm>
            <a:off x="761803" y="350196"/>
            <a:ext cx="4646904" cy="1624520"/>
          </a:xfrm>
        </p:spPr>
        <p:txBody>
          <a:bodyPr anchor="ctr">
            <a:normAutofit/>
          </a:bodyPr>
          <a:lstStyle/>
          <a:p>
            <a:r>
              <a:rPr lang="en-IE" sz="3700" noProof="0"/>
              <a:t>What does citizenship mean today?</a:t>
            </a:r>
          </a:p>
        </p:txBody>
      </p:sp>
      <p:sp>
        <p:nvSpPr>
          <p:cNvPr id="3" name="Marcador de contenido 2">
            <a:extLst>
              <a:ext uri="{FF2B5EF4-FFF2-40B4-BE49-F238E27FC236}">
                <a16:creationId xmlns:a16="http://schemas.microsoft.com/office/drawing/2014/main" id="{D936A1E2-7CAA-4034-816D-0F9AC80957B8}"/>
              </a:ext>
            </a:extLst>
          </p:cNvPr>
          <p:cNvSpPr>
            <a:spLocks noGrp="1"/>
          </p:cNvSpPr>
          <p:nvPr>
            <p:ph idx="1"/>
          </p:nvPr>
        </p:nvSpPr>
        <p:spPr>
          <a:xfrm>
            <a:off x="761802" y="2743200"/>
            <a:ext cx="4646905" cy="3613149"/>
          </a:xfrm>
        </p:spPr>
        <p:txBody>
          <a:bodyPr anchor="ctr">
            <a:normAutofit/>
          </a:bodyPr>
          <a:lstStyle/>
          <a:p>
            <a:r>
              <a:rPr lang="en-IE" sz="2000" noProof="0"/>
              <a:t>the right to participate in decisions concerning the political community is at the core of the Western conception of the relationship between the individual and society (Administration)</a:t>
            </a:r>
          </a:p>
          <a:p>
            <a:endParaRPr lang="en-IE" sz="2000" noProof="0"/>
          </a:p>
        </p:txBody>
      </p:sp>
      <p:pic>
        <p:nvPicPr>
          <p:cNvPr id="13" name="Picture 4" descr="Uno entre la multitud">
            <a:extLst>
              <a:ext uri="{FF2B5EF4-FFF2-40B4-BE49-F238E27FC236}">
                <a16:creationId xmlns:a16="http://schemas.microsoft.com/office/drawing/2014/main" id="{B8B3BCAE-CE4B-6E7D-C52E-9C5A5CDD5B1F}"/>
              </a:ext>
            </a:extLst>
          </p:cNvPr>
          <p:cNvPicPr>
            <a:picLocks noChangeAspect="1"/>
          </p:cNvPicPr>
          <p:nvPr/>
        </p:nvPicPr>
        <p:blipFill>
          <a:blip r:embed="rId2"/>
          <a:srcRect l="20725" r="12534"/>
          <a:stretch/>
        </p:blipFill>
        <p:spPr>
          <a:xfrm>
            <a:off x="6096000" y="1"/>
            <a:ext cx="6102825" cy="6858000"/>
          </a:xfrm>
          <a:prstGeom prst="rect">
            <a:avLst/>
          </a:prstGeom>
        </p:spPr>
      </p:pic>
    </p:spTree>
    <p:extLst>
      <p:ext uri="{BB962C8B-B14F-4D97-AF65-F5344CB8AC3E}">
        <p14:creationId xmlns:p14="http://schemas.microsoft.com/office/powerpoint/2010/main" val="25790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B5B7EAC-6F91-6903-0AF3-86C38A990CA5}"/>
              </a:ext>
            </a:extLst>
          </p:cNvPr>
          <p:cNvSpPr>
            <a:spLocks noGrp="1"/>
          </p:cNvSpPr>
          <p:nvPr>
            <p:ph type="title"/>
          </p:nvPr>
        </p:nvSpPr>
        <p:spPr>
          <a:xfrm>
            <a:off x="1371597" y="348865"/>
            <a:ext cx="10044023" cy="877729"/>
          </a:xfrm>
        </p:spPr>
        <p:txBody>
          <a:bodyPr anchor="ctr">
            <a:normAutofit/>
          </a:bodyPr>
          <a:lstStyle/>
          <a:p>
            <a:r>
              <a:rPr lang="en-IE" sz="4000" noProof="0">
                <a:solidFill>
                  <a:srgbClr val="FFFFFF"/>
                </a:solidFill>
              </a:rPr>
              <a:t>How ICT affects citizenship?</a:t>
            </a:r>
          </a:p>
        </p:txBody>
      </p:sp>
      <p:graphicFrame>
        <p:nvGraphicFramePr>
          <p:cNvPr id="5" name="Marcador de contenido 2">
            <a:extLst>
              <a:ext uri="{FF2B5EF4-FFF2-40B4-BE49-F238E27FC236}">
                <a16:creationId xmlns:a16="http://schemas.microsoft.com/office/drawing/2014/main" id="{F32C1BB2-4192-92A3-54D6-63E423C28DD7}"/>
              </a:ext>
            </a:extLst>
          </p:cNvPr>
          <p:cNvGraphicFramePr>
            <a:graphicFrameLocks noGrp="1"/>
          </p:cNvGraphicFramePr>
          <p:nvPr>
            <p:ph idx="1"/>
            <p:extLst>
              <p:ext uri="{D42A27DB-BD31-4B8C-83A1-F6EECF244321}">
                <p14:modId xmlns:p14="http://schemas.microsoft.com/office/powerpoint/2010/main" val="39912885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85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spositivo móvil con aplicaciones">
            <a:extLst>
              <a:ext uri="{FF2B5EF4-FFF2-40B4-BE49-F238E27FC236}">
                <a16:creationId xmlns:a16="http://schemas.microsoft.com/office/drawing/2014/main" id="{4D008118-491B-54B9-77B8-52E4E59EF3DA}"/>
              </a:ext>
            </a:extLst>
          </p:cNvPr>
          <p:cNvPicPr>
            <a:picLocks noChangeAspect="1"/>
          </p:cNvPicPr>
          <p:nvPr/>
        </p:nvPicPr>
        <p:blipFill>
          <a:blip r:embed="rId2"/>
          <a:srcRect l="47598" r="8027"/>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BE3D9B-4024-AEF3-8DC2-B5BA1AA2CE37}"/>
              </a:ext>
            </a:extLst>
          </p:cNvPr>
          <p:cNvSpPr>
            <a:spLocks noGrp="1"/>
          </p:cNvSpPr>
          <p:nvPr>
            <p:ph type="title"/>
          </p:nvPr>
        </p:nvSpPr>
        <p:spPr>
          <a:xfrm>
            <a:off x="6115317" y="405685"/>
            <a:ext cx="5464968" cy="1559301"/>
          </a:xfrm>
        </p:spPr>
        <p:txBody>
          <a:bodyPr>
            <a:normAutofit/>
          </a:bodyPr>
          <a:lstStyle/>
          <a:p>
            <a:r>
              <a:rPr lang="en-IE" sz="4000" noProof="0"/>
              <a:t>Digital public life vs. Digital private life</a:t>
            </a:r>
          </a:p>
        </p:txBody>
      </p:sp>
      <p:sp>
        <p:nvSpPr>
          <p:cNvPr id="3" name="Marcador de contenido 2">
            <a:extLst>
              <a:ext uri="{FF2B5EF4-FFF2-40B4-BE49-F238E27FC236}">
                <a16:creationId xmlns:a16="http://schemas.microsoft.com/office/drawing/2014/main" id="{305CF1F9-E982-9D29-976F-2D5B30E3724E}"/>
              </a:ext>
            </a:extLst>
          </p:cNvPr>
          <p:cNvSpPr>
            <a:spLocks noGrp="1"/>
          </p:cNvSpPr>
          <p:nvPr>
            <p:ph idx="1"/>
          </p:nvPr>
        </p:nvSpPr>
        <p:spPr>
          <a:xfrm>
            <a:off x="6115317" y="2743200"/>
            <a:ext cx="5247340" cy="3496878"/>
          </a:xfrm>
        </p:spPr>
        <p:txBody>
          <a:bodyPr anchor="ctr">
            <a:normAutofit/>
          </a:bodyPr>
          <a:lstStyle/>
          <a:p>
            <a:r>
              <a:rPr lang="en-IE" sz="1700" b="0" i="0" noProof="0">
                <a:effectLst/>
                <a:latin typeface="Roboto" panose="02000000000000000000" pitchFamily="2" charset="0"/>
              </a:rPr>
              <a:t>The rise of digital tools has modified the way in which people interact and assimilate social life in an easy way</a:t>
            </a:r>
          </a:p>
          <a:p>
            <a:r>
              <a:rPr lang="en-IE" sz="1700" noProof="0">
                <a:latin typeface="Roboto" panose="02000000000000000000" pitchFamily="2" charset="0"/>
              </a:rPr>
              <a:t>But this digitalization regarding Administrative Law is certainly more traumatic</a:t>
            </a:r>
          </a:p>
          <a:p>
            <a:r>
              <a:rPr lang="en-IE" sz="1700" noProof="0"/>
              <a:t>Where new technologies are used in the delivery of public services, substantial attention will need to be paid to safeguards against bias</a:t>
            </a:r>
            <a:r>
              <a:rPr lang="en-IE" sz="1700" noProof="0">
                <a:latin typeface="Roboto" panose="02000000000000000000" pitchFamily="2" charset="0"/>
              </a:rPr>
              <a:t>.</a:t>
            </a:r>
          </a:p>
          <a:p>
            <a:r>
              <a:rPr lang="en-IE" sz="1700" noProof="0"/>
              <a:t>Technology has great potential to ensure the sustainability of the public services</a:t>
            </a:r>
          </a:p>
        </p:txBody>
      </p:sp>
    </p:spTree>
    <p:extLst>
      <p:ext uri="{BB962C8B-B14F-4D97-AF65-F5344CB8AC3E}">
        <p14:creationId xmlns:p14="http://schemas.microsoft.com/office/powerpoint/2010/main" val="403706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0F80207-3FC6-A80F-F27A-3089620FD681}"/>
              </a:ext>
            </a:extLst>
          </p:cNvPr>
          <p:cNvPicPr>
            <a:picLocks noChangeAspect="1"/>
          </p:cNvPicPr>
          <p:nvPr/>
        </p:nvPicPr>
        <p:blipFill>
          <a:blip r:embed="rId2">
            <a:duotone>
              <a:schemeClr val="bg2">
                <a:shade val="45000"/>
                <a:satMod val="135000"/>
              </a:schemeClr>
              <a:prstClr val="white"/>
            </a:duotone>
          </a:blip>
          <a:srcRect b="12791"/>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Marcador de contenido 2">
            <a:extLst>
              <a:ext uri="{FF2B5EF4-FFF2-40B4-BE49-F238E27FC236}">
                <a16:creationId xmlns:a16="http://schemas.microsoft.com/office/drawing/2014/main" id="{62826357-0F57-DF3D-F68F-03D2258A9853}"/>
              </a:ext>
            </a:extLst>
          </p:cNvPr>
          <p:cNvGraphicFramePr>
            <a:graphicFrameLocks noGrp="1"/>
          </p:cNvGraphicFramePr>
          <p:nvPr>
            <p:ph idx="1"/>
            <p:extLst>
              <p:ext uri="{D42A27DB-BD31-4B8C-83A1-F6EECF244321}">
                <p14:modId xmlns:p14="http://schemas.microsoft.com/office/powerpoint/2010/main" val="4232843876"/>
              </p:ext>
            </p:extLst>
          </p:nvPr>
        </p:nvGraphicFramePr>
        <p:xfrm>
          <a:off x="272143" y="566056"/>
          <a:ext cx="11462657" cy="5845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029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B0693A-911B-D800-B857-93C3BE8A68DA}"/>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7D30DD87-3C54-E0C9-DB24-8E96A25188B4}"/>
              </a:ext>
            </a:extLst>
          </p:cNvPr>
          <p:cNvGraphicFramePr>
            <a:graphicFrameLocks noGrp="1"/>
          </p:cNvGraphicFramePr>
          <p:nvPr>
            <p:ph idx="1"/>
            <p:extLst>
              <p:ext uri="{D42A27DB-BD31-4B8C-83A1-F6EECF244321}">
                <p14:modId xmlns:p14="http://schemas.microsoft.com/office/powerpoint/2010/main" val="10995311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54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6A5B233-581D-06F2-C872-A7769C7F9BC9}"/>
              </a:ext>
            </a:extLst>
          </p:cNvPr>
          <p:cNvSpPr>
            <a:spLocks noGrp="1"/>
          </p:cNvSpPr>
          <p:nvPr>
            <p:ph type="title"/>
          </p:nvPr>
        </p:nvSpPr>
        <p:spPr>
          <a:xfrm>
            <a:off x="1371597" y="348865"/>
            <a:ext cx="10044023" cy="877729"/>
          </a:xfrm>
        </p:spPr>
        <p:txBody>
          <a:bodyPr anchor="ctr">
            <a:normAutofit/>
          </a:bodyPr>
          <a:lstStyle/>
          <a:p>
            <a:r>
              <a:rPr lang="en-IE" sz="4000" noProof="0">
                <a:solidFill>
                  <a:srgbClr val="FFFFFF"/>
                </a:solidFill>
              </a:rPr>
              <a:t>Potential solutions</a:t>
            </a:r>
          </a:p>
        </p:txBody>
      </p:sp>
      <p:graphicFrame>
        <p:nvGraphicFramePr>
          <p:cNvPr id="5" name="Marcador de contenido 2">
            <a:extLst>
              <a:ext uri="{FF2B5EF4-FFF2-40B4-BE49-F238E27FC236}">
                <a16:creationId xmlns:a16="http://schemas.microsoft.com/office/drawing/2014/main" id="{AD153C0D-B5CB-D38C-25C0-9D601314AC70}"/>
              </a:ext>
            </a:extLst>
          </p:cNvPr>
          <p:cNvGraphicFramePr>
            <a:graphicFrameLocks noGrp="1"/>
          </p:cNvGraphicFramePr>
          <p:nvPr>
            <p:ph idx="1"/>
            <p:extLst>
              <p:ext uri="{D42A27DB-BD31-4B8C-83A1-F6EECF244321}">
                <p14:modId xmlns:p14="http://schemas.microsoft.com/office/powerpoint/2010/main" val="51300200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046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2231ED1-B571-EB61-B868-C601474AB0D2}"/>
              </a:ext>
            </a:extLst>
          </p:cNvPr>
          <p:cNvSpPr>
            <a:spLocks noGrp="1"/>
          </p:cNvSpPr>
          <p:nvPr>
            <p:ph type="title"/>
          </p:nvPr>
        </p:nvSpPr>
        <p:spPr>
          <a:xfrm>
            <a:off x="1371599" y="294538"/>
            <a:ext cx="9895951" cy="1033669"/>
          </a:xfrm>
        </p:spPr>
        <p:txBody>
          <a:bodyPr>
            <a:normAutofit/>
          </a:bodyPr>
          <a:lstStyle/>
          <a:p>
            <a:r>
              <a:rPr lang="en-IE" sz="3400" noProof="0">
                <a:solidFill>
                  <a:srgbClr val="FFFFFF"/>
                </a:solidFill>
              </a:rPr>
              <a:t>One example mixing IT and language: </a:t>
            </a:r>
            <a:r>
              <a:rPr lang="en-IE" sz="3400" i="1" noProof="0">
                <a:solidFill>
                  <a:srgbClr val="FFFFFF"/>
                </a:solidFill>
              </a:rPr>
              <a:t>Public writers </a:t>
            </a:r>
            <a:r>
              <a:rPr lang="en-IE" sz="3400" noProof="0">
                <a:solidFill>
                  <a:srgbClr val="FFFFFF"/>
                </a:solidFill>
              </a:rPr>
              <a:t>in Quebec</a:t>
            </a:r>
            <a:endParaRPr lang="en-IE" sz="3400" i="1" noProof="0">
              <a:solidFill>
                <a:srgbClr val="FFFFFF"/>
              </a:solidFill>
            </a:endParaRPr>
          </a:p>
        </p:txBody>
      </p:sp>
      <p:sp>
        <p:nvSpPr>
          <p:cNvPr id="3" name="Marcador de contenido 2">
            <a:extLst>
              <a:ext uri="{FF2B5EF4-FFF2-40B4-BE49-F238E27FC236}">
                <a16:creationId xmlns:a16="http://schemas.microsoft.com/office/drawing/2014/main" id="{C54C0A4C-2FAB-3222-1F4C-162546BF9F2D}"/>
              </a:ext>
            </a:extLst>
          </p:cNvPr>
          <p:cNvSpPr>
            <a:spLocks noGrp="1"/>
          </p:cNvSpPr>
          <p:nvPr>
            <p:ph idx="1"/>
          </p:nvPr>
        </p:nvSpPr>
        <p:spPr>
          <a:xfrm>
            <a:off x="1371599" y="2318197"/>
            <a:ext cx="9724031" cy="3683358"/>
          </a:xfrm>
        </p:spPr>
        <p:txBody>
          <a:bodyPr anchor="ctr">
            <a:normAutofit/>
          </a:bodyPr>
          <a:lstStyle/>
          <a:p>
            <a:r>
              <a:rPr lang="en-IE" sz="1900" noProof="0"/>
              <a:t>The “Public Writers” project consists in accompanying newcomers in their exchanges with Quebec institutions. The project aims to facilitate administrative tasks as well as oral and written communication with public bodies and organizations.</a:t>
            </a:r>
          </a:p>
          <a:p>
            <a:r>
              <a:rPr lang="en-IE" sz="1900" noProof="0"/>
              <a:t>This service is personalized and free.</a:t>
            </a:r>
          </a:p>
          <a:p>
            <a:r>
              <a:rPr lang="en-IE" sz="1900" noProof="0"/>
              <a:t>Group Activities: Learning about the main government websites; How to complete online forms; Phone simulations in preparation for real life telephone calls; Practice drafting letters to government bodies and understand the importance of the specificity of French as the official language of Quebec</a:t>
            </a:r>
          </a:p>
          <a:p>
            <a:r>
              <a:rPr lang="en-IE" sz="1900" noProof="0"/>
              <a:t>Individual Activities: Support and advise newcomers in their interactions with government agencies; Provide tools to newcomers to allow them to be independent and better prepared; Improve newcomers’ understanding of letters and bills (gas, telephone, electricity, etc.)</a:t>
            </a:r>
          </a:p>
        </p:txBody>
      </p:sp>
    </p:spTree>
    <p:extLst>
      <p:ext uri="{BB962C8B-B14F-4D97-AF65-F5344CB8AC3E}">
        <p14:creationId xmlns:p14="http://schemas.microsoft.com/office/powerpoint/2010/main" val="27840669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TotalTime>
  <Words>784</Words>
  <Application>Microsoft Office PowerPoint</Application>
  <PresentationFormat>Panorámica</PresentationFormat>
  <Paragraphs>46</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Aptos</vt:lpstr>
      <vt:lpstr>Aptos Display</vt:lpstr>
      <vt:lpstr>Arial</vt:lpstr>
      <vt:lpstr>Roboto</vt:lpstr>
      <vt:lpstr>Times New Roman</vt:lpstr>
      <vt:lpstr>Wingdings</vt:lpstr>
      <vt:lpstr>Tema de Office</vt:lpstr>
      <vt:lpstr>Contemporary developments in Administrative Law (III): machine Law?</vt:lpstr>
      <vt:lpstr>General idea</vt:lpstr>
      <vt:lpstr>What does citizenship mean today?</vt:lpstr>
      <vt:lpstr>How ICT affects citizenship?</vt:lpstr>
      <vt:lpstr>Digital public life vs. Digital private life</vt:lpstr>
      <vt:lpstr>Presentación de PowerPoint</vt:lpstr>
      <vt:lpstr>Presentación de PowerPoint</vt:lpstr>
      <vt:lpstr>Potential solutions</vt:lpstr>
      <vt:lpstr>One example mixing IT and language: Public writers in Quebec</vt:lpstr>
      <vt:lpstr>Read and discuss: Empathy towards vulnerability as a public value in digital Administration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BOTO ÁLVAREZ, Alejandra</dc:creator>
  <cp:lastModifiedBy>BOTO ÁLVAREZ, Alejandra</cp:lastModifiedBy>
  <cp:revision>2</cp:revision>
  <dcterms:created xsi:type="dcterms:W3CDTF">2025-03-02T08:44:26Z</dcterms:created>
  <dcterms:modified xsi:type="dcterms:W3CDTF">2025-03-02T11:13:28Z</dcterms:modified>
</cp:coreProperties>
</file>