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2" r:id="rId2"/>
    <p:sldId id="583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445" r:id="rId2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  <a:srgbClr val="12203A"/>
    <a:srgbClr val="020244"/>
    <a:srgbClr val="010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099A8-BBA8-4CF2-81C8-94DE6AE6F53B}" v="81" dt="2026-02-27T05:43:44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86475" autoAdjust="0"/>
  </p:normalViewPr>
  <p:slideViewPr>
    <p:cSldViewPr snapToGrid="0">
      <p:cViewPr varScale="1">
        <p:scale>
          <a:sx n="71" d="100"/>
          <a:sy n="71" d="100"/>
        </p:scale>
        <p:origin x="80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1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24"/>
    </p:cViewPr>
  </p:sorterViewPr>
  <p:notesViewPr>
    <p:cSldViewPr snapToGrid="0">
      <p:cViewPr varScale="1">
        <p:scale>
          <a:sx n="47" d="100"/>
          <a:sy n="47" d="100"/>
        </p:scale>
        <p:origin x="295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us Novikovas" userId="cbd2b7f8-a8f3-4d2c-a967-cb8f6496227d" providerId="ADAL" clId="{4761ADB7-8915-456E-903A-40423DDF5AE3}"/>
    <pc:docChg chg="custSel modSld">
      <pc:chgData name="Andrejus Novikovas" userId="cbd2b7f8-a8f3-4d2c-a967-cb8f6496227d" providerId="ADAL" clId="{4761ADB7-8915-456E-903A-40423DDF5AE3}" dt="2026-02-27T05:43:44.510" v="82" actId="20577"/>
      <pc:docMkLst>
        <pc:docMk/>
      </pc:docMkLst>
      <pc:sldChg chg="modSp">
        <pc:chgData name="Andrejus Novikovas" userId="cbd2b7f8-a8f3-4d2c-a967-cb8f6496227d" providerId="ADAL" clId="{4761ADB7-8915-456E-903A-40423DDF5AE3}" dt="2026-02-27T05:12:00.984" v="3" actId="6549"/>
        <pc:sldMkLst>
          <pc:docMk/>
          <pc:sldMk cId="4268756576" sldId="583"/>
        </pc:sldMkLst>
        <pc:spChg chg="mod">
          <ac:chgData name="Andrejus Novikovas" userId="cbd2b7f8-a8f3-4d2c-a967-cb8f6496227d" providerId="ADAL" clId="{4761ADB7-8915-456E-903A-40423DDF5AE3}" dt="2026-02-27T05:12:00.984" v="3" actId="6549"/>
          <ac:spMkLst>
            <pc:docMk/>
            <pc:sldMk cId="4268756576" sldId="583"/>
            <ac:spMk id="3" creationId="{39966801-70E2-1F60-B6F2-3764B77ABC96}"/>
          </ac:spMkLst>
        </pc:spChg>
      </pc:sldChg>
      <pc:sldChg chg="modSp">
        <pc:chgData name="Andrejus Novikovas" userId="cbd2b7f8-a8f3-4d2c-a967-cb8f6496227d" providerId="ADAL" clId="{4761ADB7-8915-456E-903A-40423DDF5AE3}" dt="2026-02-27T05:20:19.192" v="4" actId="20577"/>
        <pc:sldMkLst>
          <pc:docMk/>
          <pc:sldMk cId="2057084723" sldId="586"/>
        </pc:sldMkLst>
        <pc:spChg chg="mod">
          <ac:chgData name="Andrejus Novikovas" userId="cbd2b7f8-a8f3-4d2c-a967-cb8f6496227d" providerId="ADAL" clId="{4761ADB7-8915-456E-903A-40423DDF5AE3}" dt="2026-02-27T05:20:19.192" v="4" actId="20577"/>
          <ac:spMkLst>
            <pc:docMk/>
            <pc:sldMk cId="2057084723" sldId="586"/>
            <ac:spMk id="3" creationId="{145FB2C4-0ED8-9102-0BA4-AE3C188E4928}"/>
          </ac:spMkLst>
        </pc:spChg>
      </pc:sldChg>
      <pc:sldChg chg="modSp mod">
        <pc:chgData name="Andrejus Novikovas" userId="cbd2b7f8-a8f3-4d2c-a967-cb8f6496227d" providerId="ADAL" clId="{4761ADB7-8915-456E-903A-40423DDF5AE3}" dt="2026-02-27T05:43:44.510" v="82" actId="20577"/>
        <pc:sldMkLst>
          <pc:docMk/>
          <pc:sldMk cId="383600948" sldId="595"/>
        </pc:sldMkLst>
        <pc:spChg chg="mod">
          <ac:chgData name="Andrejus Novikovas" userId="cbd2b7f8-a8f3-4d2c-a967-cb8f6496227d" providerId="ADAL" clId="{4761ADB7-8915-456E-903A-40423DDF5AE3}" dt="2026-02-27T05:43:44.510" v="82" actId="20577"/>
          <ac:spMkLst>
            <pc:docMk/>
            <pc:sldMk cId="383600948" sldId="595"/>
            <ac:spMk id="3" creationId="{C792DA87-7F13-C6D5-C60A-E45498DA00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738D97BF-E3BE-4FC9-8AA2-7E6275B18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F704F9B-EF50-4903-8BFD-082272078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02694-5426-4162-ADFB-73FE205384CE}" type="datetimeFigureOut">
              <a:rPr lang="lt-LT" smtClean="0"/>
              <a:t>2026-02-27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97D132C-BE5E-4445-83E5-786083E3C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404969B-D211-4D62-BD45-507313232D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19C8-0072-46C4-9521-3B1CF73F87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93398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3917-B13C-49F6-AE35-46AFB9500DAF}" type="datetimeFigureOut">
              <a:rPr lang="lt-LT" smtClean="0"/>
              <a:t>2026-02-27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7766-2806-4671-95B4-278B422A059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6501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A109-8B67-AA59-984D-D87DA722F8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68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3EA95A-FE58-443C-BB83-93C68CB6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6664A9F-4846-4A17-B9BC-7D6B0EFA2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3B84823-A013-45DC-9851-B9173B66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3174F87-444A-42FC-9D94-B8D9297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C3F8042-3EB1-4010-B003-93420D72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0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E5D597-159F-4A57-84D8-8D803BB5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01BF6D3-438A-4133-9A4E-0F94B673C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E7DFB56-A13D-4A07-B0F3-926978A8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560CE31-6DC7-4EA5-9733-F19DF4CA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FC72369-2DE8-4763-9EF7-96FB613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6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2D0B4D4-0C2A-4482-95C1-153E49AA2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75AEF09-CD20-4EEE-AF79-C15B24BFC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389EED8-10EE-4B99-924A-D28543EA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F50803-BA1B-471D-9FBA-A7982565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14DB2E9-6342-4E28-8C29-45A7EED2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3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18E17-048D-4B60-82BF-8D35FC7B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433777-8461-4C2B-ADAF-607093D4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3BBBC2-6E09-4816-B75A-6B3BBEEA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A2B07FD-910C-4D2B-A86F-5D25C55B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4A01031-61FC-43D1-9023-DF6ED949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52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5BB880-4B4F-4C43-95E6-EE06BAD1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002311E-F7AF-4580-821E-8AE82DB1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C7852D7-7396-4A92-86D0-46117EAD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078DBE8-DDA6-40E4-9A92-D47DFD0A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8426003-B357-4E40-B7D8-6600EE62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83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7743DD-D010-4EAE-879F-96D98612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184613-8C88-469A-9D2C-0AB2D287A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6F5F233-592F-48A9-8521-128D7FD9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98812A0-83DB-434C-AD05-86E68372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FC70874-4DC8-4ED7-9CC9-3029D23C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DFDB937-C8B2-4599-A9F0-E5E823E3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42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64DBC8-859B-40C4-9C9A-9CF79387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24DC007-A4FC-42A5-BA58-5B7D27AF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4564BD4-871A-4563-8932-90B89A13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8C70258-715A-4AE2-AB6F-78722215A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7A6C353-0605-4CC4-93B2-27CC1DDF5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6ECAB7E-10B7-41AA-BFA4-D73A6556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1BFB39E-4828-4289-B62C-09F695AB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8EFA51E-B9E8-4740-A9AB-EFB8A7F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9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A577E0-C993-4A29-B5DD-334A019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2462BFE-569F-4416-80E6-29A19B01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20A4196-7829-493B-9790-5DFA75B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86AAC53-5BA4-4FC3-BD9C-51B6411A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48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4A0680B-6CB2-4C95-B409-B707BA44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8BABAED-883E-4A3D-A6D5-3CFF1B7D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225B5F5-27C1-4ABC-B09E-E619219F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2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6EA107-D27B-4D5C-9B00-A0402E2A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CC8F406-2439-4D35-B725-EF4DC6B8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13367D0-91A7-43AC-920D-8D1D7D87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F67FF3F-DD13-4E40-97B2-44BBF9E0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8642A68-0CDE-4435-8E06-820B02B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31AABE2-9245-48CC-BD77-B9311933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4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AA7EF04-EFBD-40D1-9BE5-E0E7FB6F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F1AC7E5-7558-4E48-AEBD-6C9714C4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8FACBF7-5E4F-427A-983C-CABA01EE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026C61A-F2C0-458C-9AF9-703004E5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26-27 02 2026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7DC6801-4ABB-4D4C-A553-4134C89A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Prof. dr. A. Novikovas</a:t>
            </a:r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86CFC8A-8B95-4C07-A764-666F9C8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24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0D0D97C-0B05-4702-AA77-0B823CDA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B511DD7-29BB-44C8-9D84-0830D1B9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907C3C-91DE-452A-A6A3-DE7597803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26-27 02 2026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BB6DF9-099E-4531-A6C4-AF64E2B90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/>
              <a:t>Prof. dr. A. Novikovas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2AB9755-FA38-4E46-9761-A54D06D4E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38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7FE5D5D-7D0E-449B-A4A4-16C6D98C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12E5D-0C7E-46AC-97E5-00AD91F6260B}"/>
              </a:ext>
            </a:extLst>
          </p:cNvPr>
          <p:cNvSpPr txBox="1"/>
          <p:nvPr/>
        </p:nvSpPr>
        <p:spPr>
          <a:xfrm>
            <a:off x="576318" y="1313136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THE RIGHT TO GOOD ADMINISTRATION</a:t>
            </a:r>
            <a:endParaRPr kumimoji="0" lang="lt-L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3EEC5-675B-7F9E-A427-E80DB4FE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BBE30-BB3A-3295-4C3D-2648B53E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99B1-1F63-B276-B31E-15EF7FC5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46E60-6F82-F3D8-838F-B4602812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8F2B2D-0E59-5CE8-A5FF-E7E863BB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RIGHT TO BE HEARD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B7B2141-9F3D-B1A1-9104-D98A0FA2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Consequences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(Kamino International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Logistics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C-129/13, 2014):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heard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before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annulled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outcome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could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burden of proof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lies with the administration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outcome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would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happens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invalidated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new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3F70C-00ED-2758-315D-CDB934AE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F92B8-4135-ACB9-9F7A-938A2589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69C3B-7949-3D5D-4244-728FFFA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C9365E5-D5CF-083F-9A1D-A9673B1A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55" y="2206830"/>
            <a:ext cx="2429716" cy="24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D24B-6E76-D97B-DE27-2BF05AB2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D5178C-94E1-08DB-BF0E-A6F378FC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RIGHT TO BE HEARD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0A88441-03C4-7436-922E-0101D630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Summary</a:t>
            </a:r>
            <a:r>
              <a:rPr lang="lt-LT" sz="1800" b="1" kern="100" dirty="0"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1800" b="1" dirty="0" err="1"/>
              <a:t>the</a:t>
            </a:r>
            <a:r>
              <a:rPr lang="lt-LT" sz="1800" b="1" dirty="0"/>
              <a:t> </a:t>
            </a:r>
            <a:r>
              <a:rPr lang="lt-LT" sz="1800" b="1" dirty="0" err="1"/>
              <a:t>Right</a:t>
            </a:r>
            <a:r>
              <a:rPr lang="lt-LT" sz="1800" b="1" dirty="0"/>
              <a:t> to be </a:t>
            </a:r>
            <a:r>
              <a:rPr lang="lt-LT" sz="1800" b="1" dirty="0" err="1"/>
              <a:t>Heard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=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participation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Covers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Notification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proceedings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Opportunity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 to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relevant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documents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lead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annulment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support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listens</a:t>
            </a:r>
            <a:r>
              <a:rPr lang="lt-LT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18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reducing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arbitrary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unfair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increasing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legitimacy</a:t>
            </a:r>
            <a:r>
              <a:rPr lang="lt-LT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37A80-48FE-942D-E4D5-161C0088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897-B8D0-D144-1AEC-8B6093CE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6B42-5006-9F2D-04E3-CD86E1D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07C2DD7-6379-D893-906A-0AF7B7E5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79" y="2131526"/>
            <a:ext cx="2505020" cy="25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F1873-13D7-72A8-284B-09233CE8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CA0D30-4425-458C-E7EE-EAA20712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RIGHT OF ACCESS TO ONE’S FILE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92DA87-7F13-C6D5-C60A-E45498DA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Access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One’s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File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Meaning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Everyone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administrative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Origin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GB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has long been established in specific areas of EU law</a:t>
            </a:r>
            <a:r>
              <a:rPr lang="lt-LT" sz="2400" ker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lt-LT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2026/97,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4064/89).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fundamental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law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like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be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heard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Purpose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prepare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verify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validity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accusations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endParaRPr lang="lt-LT" sz="2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it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administrative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b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lt-LT" sz="24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Without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access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, a </a:t>
            </a:r>
            <a:r>
              <a:rPr lang="lt-LT" sz="24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person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cannot</a:t>
            </a:r>
            <a:r>
              <a:rPr lang="lt-LT" sz="24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properly</a:t>
            </a:r>
            <a:r>
              <a:rPr lang="lt-LT" sz="24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defend</a:t>
            </a:r>
            <a:r>
              <a:rPr lang="lt-LT" sz="24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themselves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respond</a:t>
            </a:r>
            <a:r>
              <a:rPr lang="lt-LT" sz="24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accusations</a:t>
            </a:r>
            <a:r>
              <a:rPr lang="lt-LT" sz="2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made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C451B-EC0C-6938-BA74-0B049247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C2F5F-83FB-A9D2-336B-25A7BBED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759D-B8CC-CBDD-B096-37170653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5D80FA3-42B2-E344-9E6D-39D5F2C5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429" y="1690688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72C30-5224-2279-F5D3-2074246F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CB17AD-1272-F001-2AD1-02073D3C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RIGHT OF ACCESS TO ONE’S FILE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91327D9-1649-49B9-D3D2-D2A0F074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Principle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equal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opportunities</a:t>
            </a:r>
            <a:endParaRPr lang="lt-LT" sz="2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Both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authority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must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equal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cannot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rely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Solvay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T-30/91 –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Commission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could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unknown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happens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b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violates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fairness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9873D-3CB3-F580-7D64-E789E60B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66D68-078E-3343-D127-7C52B672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49ED7-FFB9-903C-ED29-2D40873B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B67BE4A-B32B-9B8E-3FC2-4D6BB062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82" y="1690688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F457-C341-2AE0-DAC8-A1D3D991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78FE91-A6E8-F886-E666-16EADF6F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RIGHT OF ACCESS TO ONE’S FILE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75178DB-0AA7-CB72-BC2A-9A0EDBD6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Limits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Access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limited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Confidentiality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Courts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restrictions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destroy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rights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.,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Timex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Corporation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UBS).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courts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balance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confidentiality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rights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b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lt-LT" sz="20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disclosing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only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necessary</a:t>
            </a:r>
            <a:r>
              <a:rPr lang="lt-LT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while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protecting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0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sensitive</a:t>
            </a:r>
            <a:r>
              <a:rPr lang="lt-LT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data.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70DA6-829F-196C-D0BD-50CD941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F470B-00BF-A060-97B4-2E76E91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3B0EE-93A5-DF72-C4DD-6EA5CAC8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9DB7468-35B4-543D-E169-B5EEBB7DF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459" y="1690688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29EC5-7D5E-84C9-CF3F-B771C3BBC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DA011A-50D4-F671-4ED5-B4748BB8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RIGHT OF ACCESS TO ONE’S FILE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1F44811-4491-97B1-E83D-988A46B4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Practical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Access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practice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electronic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PDFs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relevant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accessible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BU, C-564/21 - </a:t>
            </a:r>
            <a:r>
              <a:rPr lang="en-GB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full access is 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necessary for 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 before a decision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challenges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might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arise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accessing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digitally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b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lt-LT" sz="24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burden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electronic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l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91133-4791-A4F8-76E8-63846259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7DF9-D327-46D4-D155-AAEAC246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AA918-DBE1-6705-1638-F5F80887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8CF5D4F-40B6-B0D8-1D9B-5E5D70F8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279" y="1690688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5E81-C012-2F25-64B4-737E09F50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FE762F-BE8D-A312-A956-56D3D4D6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RIGHT OF ACCESS TO ONE’S FILE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44B4B6-A5E7-69FC-987E-855C09BC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conclusions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one’s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fundamental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fairness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defense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rights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transparency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Must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balanced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confidentiality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Administrative authorities cannot use documents 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the person was not familiar with</a:t>
            </a:r>
            <a:endParaRPr lang="lt-LT" sz="1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contribute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trust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administration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b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lt-LT" sz="24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treatment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confidence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decisions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transparent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lt-LT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justified</a:t>
            </a:r>
            <a:r>
              <a:rPr lang="lt-LT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l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F924D-6C52-BA21-8711-B5E3480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30-5569-203E-D1B8-BAF203F8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95C91-0C5D-EF07-A5DB-A4A7D4A1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C6931CE-DD7D-D6FB-1A03-18834D5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036" y="1690688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2FEF-CD77-61E5-A41B-4CFDF0BF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7ED5B7-772D-165F-7BAB-920952B6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4B34EF0-D7DA-1AB5-2074-93192CBE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made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guarantee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(CJEU).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annulled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263 TFEU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endParaRPr lang="lt-LT" sz="24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dispute it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l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0D29C-6EFF-BAB3-0727-651463F8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294E0-DD9B-4E6A-4C32-A26BC15A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4EC0D-0069-C301-23BD-A724CE33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681230C-0F92-9007-6522-36B4291DD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751" y="1690688"/>
            <a:ext cx="3036571" cy="20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AEE36-1A29-3A3B-3A5E-68EE405D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71C78F-403A-CC3B-98C6-6F6B6D84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1552BC7-E4D3-A782-AC5E-95CF8D8C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Historical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Background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en-GB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Duty to State Reasons for Decisions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 Coal and Steel Community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(ECSC)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(1951)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motivated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Economic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Community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(EEC) (1957)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regulations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directives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references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proposals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opinions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Current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296(2) TFEU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41(2)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historical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context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shows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legality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start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l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9F74A-37E3-5D29-7ADC-720AFEEB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7BD43-03EF-5B4E-5DE5-B6F4B64D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0EFC4-3D0A-069A-A47F-D94D2F33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5EA7AC7-047D-A2DD-D293-91E1B993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226" y="1690688"/>
            <a:ext cx="3117400" cy="20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73E3-C80A-51F8-4DDE-2274AFDE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AD504E-FCF5-57B2-F5C5-02C4DF76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F7F0A8F-9D3E-7764-9FE1-C289C52C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Should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Explanations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clear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logical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facts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understandable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possible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Geitling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(1957),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Nicolet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Instrument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(1986).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address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possible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algn="ctr">
              <a:buNone/>
            </a:pP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enough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facts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0FE57-985D-C482-7D5B-09FCB18A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5F864-F397-644C-E932-66BC3F1E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9ECC-B1EE-19DE-FEE8-FFEB229B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6128726-EBC3-A962-8209-3FFE6062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913" y="1690688"/>
            <a:ext cx="3198230" cy="21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A022-E940-53A8-0834-24749F9C7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06F32E-B58B-E497-F8B4-7ECC7CDA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INTRODUCTORY </a:t>
            </a:r>
            <a:br>
              <a:rPr lang="en-GB" sz="3200" dirty="0"/>
            </a:br>
            <a:r>
              <a:rPr lang="en-GB" sz="3200" dirty="0"/>
              <a:t>REMARKS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9966801-70E2-1F60-B6F2-3764B77A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conventions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ECHR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(2000) –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first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obligatory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reference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extended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citizens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342900" lvl="0" indent="-342900" 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everyone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regardless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CE92-75D9-A8B6-0C72-52FC3A06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B0368-97A4-D082-DDB8-12F467A8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07FA4-FF46-CB06-9A7C-4FC525E1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123BC9D-FF5F-66F2-3ED5-FB15AE62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97" y="1975934"/>
            <a:ext cx="3103098" cy="25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BA4D-E43E-4AFB-57C3-72402975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3029A8-1289-EBA5-D9FB-510740FA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B473C0-5843-B402-B147-4D2F81D3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8"/>
            <a:ext cx="77724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Context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adapted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greater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person’s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detailed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explanation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	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Kühner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(1980),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Nadiany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Bamba (2011).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you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determine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much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detail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circumstances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algn="ctr">
              <a:buNone/>
            </a:pP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impact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person’s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circumstances</a:t>
            </a:r>
            <a:r>
              <a:rPr lang="lt-LT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C028D-6C41-0127-4198-24201B67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DFB2C-6F9F-AF19-81A4-741368E0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1176A-5E22-3475-11BF-1B72E893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701D04E-EC0E-4FFE-C7C3-B1468A5B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961" y="1690688"/>
            <a:ext cx="2971908" cy="19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3B77-7235-0ABE-9440-600CCFFA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F824C7-4F06-C5B9-594B-77D1BC9B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1DE04C-7896-EFF9-06B7-73B909D3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Algorithmic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Decision-Making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automated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decision-making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logic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algorithm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increases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algorithms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defend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automatic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390D7-F888-B4AF-CBB3-C4432E94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B040B-E182-0DF7-46DD-927B37F5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BD0AB-4F18-5EEB-511D-CCF01565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0456A1B-18A4-181F-72D5-73B860C2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10" y="1690688"/>
            <a:ext cx="3004240" cy="19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F2C8-67A2-15EE-4209-579E5E35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8E7F21-B06A-50D4-42CA-260E0654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EA40EDD-3D25-97D8-F574-74E30B04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Consequences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missing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insufficient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annulled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Exceptions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employee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explanations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Bernhard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Schloh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UK v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additional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explanations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Usually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except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8FC3-8169-E789-8C18-44F796CF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5BCB-A155-8870-EFB8-CC797B58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DF37B-470B-AB1D-E967-221B361B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3F57FB8-8256-855A-0EBC-969C5A2F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4" y="1690688"/>
            <a:ext cx="3085069" cy="20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D4AF-6102-0A8A-23A3-A01D14697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2EF7B6D-E568-A853-8BF3-7ECBA9ED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</a:t>
            </a:r>
            <a:br>
              <a:rPr lang="lt-LT" sz="3200" dirty="0"/>
            </a:br>
            <a:r>
              <a:rPr lang="en-GB" sz="3200" dirty="0"/>
              <a:t>THE DUTY TO STATE REASONS FOR DECISIONS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CB267C-A16C-A6C5-E724-F3BE0DDA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Conclusion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=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transparency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trust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clarity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context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appropriate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level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detail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linked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remedies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decide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whether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worth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going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independently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16A7A-47C6-B296-660E-2430036E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2864-2F68-1764-7B16-F3C76C7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BC867-BE28-A28D-17AC-1857BF68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480B7D4-CA01-7D07-2F03-5EEC4F07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96" y="1690688"/>
            <a:ext cx="3359888" cy="22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AA30BB-1025-4843-8A80-4498B632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62" y="1681317"/>
            <a:ext cx="10933338" cy="44956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93658-73EA-5070-5B93-B4ED5651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76F857-9474-CEAB-B9AD-F4DA56D7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84CDE9-3E15-B7CC-DB39-337376D1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CA87144-D921-5A9D-864E-532A942B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5646"/>
          </a:xfrm>
        </p:spPr>
        <p:txBody>
          <a:bodyPr/>
          <a:lstStyle/>
          <a:p>
            <a:pPr algn="ctr"/>
            <a:r>
              <a:rPr lang="lt-LT" b="1" dirty="0"/>
              <a:t>Thank you for your attention</a:t>
            </a:r>
            <a:r>
              <a:rPr lang="en-US" b="1" dirty="0"/>
              <a:t>!!!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58454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2138-E220-886D-947A-14496049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C898FE-F09B-E7B5-91D7-E8A1D3FC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INTRODUCTORY </a:t>
            </a:r>
            <a:br>
              <a:rPr lang="en-GB" sz="3200" dirty="0"/>
            </a:br>
            <a:r>
              <a:rPr lang="en-GB" sz="3200" dirty="0"/>
              <a:t>REMARKS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45FB2C4-0ED8-9102-0BA4-AE3C188E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Impartiality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everyone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affairs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handled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impartially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reasonable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Impartiality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carefully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relevant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information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Technische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Universität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München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C-269/90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follow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responsibly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(IMG, C-619/20).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substantive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342900" lvl="0" indent="-342900" 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Substantive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proportionate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just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38650-E210-8B1A-DDBD-D3636EA7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D37F-144D-F7CE-6BCE-CD1F8D61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606D9-8790-0E26-DD7B-96EEC21C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874A715-474D-7F5B-C2B7-DA0C9817C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9" y="1962801"/>
            <a:ext cx="310313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E29F-4117-4EEC-0AEC-C481EA8D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A3ACC2-1651-B44F-05CD-0F8A6DE6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INTRODUCTORY </a:t>
            </a:r>
            <a:br>
              <a:rPr lang="en-GB" sz="3200" dirty="0"/>
            </a:br>
            <a:r>
              <a:rPr lang="en-GB" sz="3200" dirty="0"/>
              <a:t>REMARKS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1BDF436-1FF4-ED10-5CA7-70D0DBEF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Reasonable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Time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handle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reasonable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Factors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Complexity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ehavior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parties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justified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complex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(DSM, C-244/99 P).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can’t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single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fixed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deadline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en-GB" sz="2400" dirty="0"/>
              <a:t>Each procedure </a:t>
            </a:r>
            <a:r>
              <a:rPr lang="en-GB" sz="2400" b="1" dirty="0"/>
              <a:t>is unique, requiring a flexible, individual approach </a:t>
            </a:r>
            <a:r>
              <a:rPr lang="en-GB" sz="2400" dirty="0"/>
              <a:t>to each case.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DCF62-678F-7150-28DD-E0D9EF6F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D158-8A15-3519-74CE-649461D8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6479-FC92-9F86-A331-9AD6B1FD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C14D84F-799A-5E08-FF89-173A6802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46" y="1952043"/>
            <a:ext cx="310313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AF98-03A2-2AD3-DC4F-7594173B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DC5CC26-848B-9558-8C01-80D590C3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INTRODUCTORY </a:t>
            </a:r>
            <a:br>
              <a:rPr lang="en-GB" sz="3200" dirty="0"/>
            </a:br>
            <a:r>
              <a:rPr lang="en-GB" sz="3200" dirty="0"/>
              <a:t>REMARKS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5161D5E-9A9C-4D71-D41B-38D3B570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Consequences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Delays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alone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annul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certainty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legitimate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expectations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outcome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evidence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damage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significance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delay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person’s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defense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AB82A-59CA-8241-5873-1328E100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90F1-21FA-2780-67FC-583B972B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CDA9B-417D-4753-84B8-8A1C4BC0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488BE71-1C02-80BC-EAA1-F37FDE2D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46" y="2016589"/>
            <a:ext cx="310313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CF174-E288-A812-F56C-513921CF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1545BE-47D3-58F3-6233-05D1CE42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INTRODUCTORY </a:t>
            </a:r>
            <a:br>
              <a:rPr lang="en-GB" sz="3200" dirty="0"/>
            </a:br>
            <a:r>
              <a:rPr lang="en-GB" sz="3200" dirty="0"/>
              <a:t>REMARKS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86B745D-4D33-0AB1-6A33-DE28D6C4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Digitalisation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AI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increasingly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artificial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intelligence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(AI)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large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amounts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faster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deadlines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administration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AI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speeds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up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processes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maintain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responsible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possible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risks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AI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AI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too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automated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potentially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ignoring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circumstances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fairness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2959C-82CC-AF93-1BAC-A7413DFF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90BB6-3E95-DDFE-4FCB-9264418A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F950A-C05D-6AAF-2B3B-46D58B27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C73807B-3996-81DE-4C08-17D0BF309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643" y="1973559"/>
            <a:ext cx="310313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2D495-2901-7E28-5E3D-08506178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342DCE-F1FF-3FA2-6E51-1B77D728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RIGHT TO BE HEARD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A83015C-EDF4-3BA6-D48C-4C4A5D35E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41(2)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everyone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before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taken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them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negatively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guarantee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Arised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absent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mainly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addressees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considered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central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good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4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people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present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arguments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participate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decision-making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11E01-E2DD-F7E9-25FE-C935E575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CAF0-5DD7-35D7-AE60-F038040F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E5420-3EFB-5E60-4268-113FF3D0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4C4D51D-D0DD-EB7F-D038-8BFD4107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154" y="219075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9426-F446-7FA4-43AD-008AA383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138C4A9-14A5-2794-9E70-643985BF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RIGHT TO BE HEARD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0C8A54E-9196-4B64-A026-74E31DDF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Elements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dirty="0" err="1"/>
              <a:t>Right</a:t>
            </a:r>
            <a:r>
              <a:rPr lang="lt-LT" sz="2000" b="1" dirty="0"/>
              <a:t> to be </a:t>
            </a:r>
            <a:r>
              <a:rPr lang="lt-LT" sz="2000" b="1" dirty="0" err="1"/>
              <a:t>Heard</a:t>
            </a:r>
            <a:r>
              <a:rPr lang="lt-LT" sz="2000" b="1" dirty="0"/>
              <a:t> 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Notification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parties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informed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start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proceedings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Opportunity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respond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express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views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evidence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documents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necessary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prepare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arguments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Hiiels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T-9/89).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 circumstances </a:t>
            </a:r>
            <a:r>
              <a:rPr lang="en-GB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about those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person was able to speak out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can be considered in the final decision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documents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it, a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person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cannot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respond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fully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which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violates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their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defense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18381-5FF7-3120-CC76-FD561F78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CB3E6-B06E-D1F8-90C4-5BF866AE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8A56D-C1F3-213C-D2A4-7F06DED9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99DCB5A-CB17-5609-5A57-D755A902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46" y="2056222"/>
            <a:ext cx="2429717" cy="24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E2A7-C226-8254-489F-BC019460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E69454-07F8-93AF-7CD5-422FA0BB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RIGHT TO GOOD ADMINISTRATION: RIGHT TO BE HEARD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12890FA-4D47-43BE-8D17-3A6D5734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Scope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Depends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discretion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restricted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restricted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necessary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purpose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avoiding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destruction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evidence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question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investigation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proportionate</a:t>
            </a: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06D6B-EE92-91B2-8430-D63827A4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26-27 02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23C2A-C7B2-424B-6281-695EC001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dr. A. Novikovas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FBE6E-07AC-33B4-06F0-CA8A0DB5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03D3579-BE49-DD51-73C0-AA32F2F2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027" y="2260618"/>
            <a:ext cx="2332897" cy="23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26123</TotalTime>
  <Words>2319</Words>
  <Application>Microsoft Office PowerPoint</Application>
  <PresentationFormat>Plačiaekranė</PresentationFormat>
  <Paragraphs>299</Paragraphs>
  <Slides>24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Symbol</vt:lpstr>
      <vt:lpstr>Times New Roman</vt:lpstr>
      <vt:lpstr>„Office“ tema</vt:lpstr>
      <vt:lpstr>„PowerPoint“ pateiktis</vt:lpstr>
      <vt:lpstr>THE RIGHT TO GOOD ADMINISTRATION: INTRODUCTORY  REMARKS</vt:lpstr>
      <vt:lpstr>THE RIGHT TO GOOD ADMINISTRATION: INTRODUCTORY  REMARKS</vt:lpstr>
      <vt:lpstr>THE RIGHT TO GOOD ADMINISTRATION: INTRODUCTORY  REMARKS</vt:lpstr>
      <vt:lpstr>THE RIGHT TO GOOD ADMINISTRATION: INTRODUCTORY  REMARKS</vt:lpstr>
      <vt:lpstr>THE RIGHT TO GOOD ADMINISTRATION: INTRODUCTORY  REMARKS</vt:lpstr>
      <vt:lpstr>THE RIGHT TO GOOD ADMINISTRATION: RIGHT TO BE HEARD </vt:lpstr>
      <vt:lpstr>THE RIGHT TO GOOD ADMINISTRATION: RIGHT TO BE HEARD </vt:lpstr>
      <vt:lpstr>THE RIGHT TO GOOD ADMINISTRATION: RIGHT TO BE HEARD </vt:lpstr>
      <vt:lpstr>THE RIGHT TO GOOD ADMINISTRATION: RIGHT TO BE HEARD </vt:lpstr>
      <vt:lpstr>THE RIGHT TO GOOD ADMINISTRATION: RIGHT TO BE HEARD </vt:lpstr>
      <vt:lpstr>THE RIGHT TO GOOD ADMINISTRATION:  RIGHT OF ACCESS TO ONE’S FILE</vt:lpstr>
      <vt:lpstr>THE RIGHT TO GOOD ADMINISTRATION:  RIGHT OF ACCESS TO ONE’S FILE</vt:lpstr>
      <vt:lpstr>THE RIGHT TO GOOD ADMINISTRATION:  RIGHT OF ACCESS TO ONE’S FILE</vt:lpstr>
      <vt:lpstr>THE RIGHT TO GOOD ADMINISTRATION:  RIGHT OF ACCESS TO ONE’S FILE</vt:lpstr>
      <vt:lpstr>THE RIGHT TO GOOD ADMINISTRATION:  RIGHT OF ACCESS TO ONE’S FILE</vt:lpstr>
      <vt:lpstr>THE RIGHT TO GOOD ADMINISTRATION:  THE DUTY TO STATE REASONS FOR DECISIONS</vt:lpstr>
      <vt:lpstr>THE RIGHT TO GOOD ADMINISTRATION:  THE DUTY TO STATE REASONS FOR DECISIONS</vt:lpstr>
      <vt:lpstr>THE RIGHT TO GOOD ADMINISTRATION:  THE DUTY TO STATE REASONS FOR DECISIONS</vt:lpstr>
      <vt:lpstr>THE RIGHT TO GOOD ADMINISTRATION:  THE DUTY TO STATE REASONS FOR DECISIONS</vt:lpstr>
      <vt:lpstr>THE RIGHT TO GOOD ADMINISTRATION:  THE DUTY TO STATE REASONS FOR DECISIONS</vt:lpstr>
      <vt:lpstr>THE RIGHT TO GOOD ADMINISTRATION:  THE DUTY TO STATE REASONS FOR DECISIONS</vt:lpstr>
      <vt:lpstr>THE RIGHT TO GOOD ADMINISTRATION:  THE DUTY TO STATE REASONS FOR DECISIONS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Raminta Sinkevičiūtė - Šečkuvienė</dc:creator>
  <cp:lastModifiedBy>Andrejus Novikovas</cp:lastModifiedBy>
  <cp:revision>72</cp:revision>
  <dcterms:created xsi:type="dcterms:W3CDTF">2021-10-22T12:43:11Z</dcterms:created>
  <dcterms:modified xsi:type="dcterms:W3CDTF">2026-02-27T05:43:48Z</dcterms:modified>
</cp:coreProperties>
</file>