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 id="2147483919" r:id="rId2"/>
  </p:sldMasterIdLst>
  <p:notesMasterIdLst>
    <p:notesMasterId r:id="rId64"/>
  </p:notesMasterIdLst>
  <p:sldIdLst>
    <p:sldId id="444" r:id="rId3"/>
    <p:sldId id="256" r:id="rId4"/>
    <p:sldId id="366" r:id="rId5"/>
    <p:sldId id="367" r:id="rId6"/>
    <p:sldId id="440" r:id="rId7"/>
    <p:sldId id="371" r:id="rId8"/>
    <p:sldId id="383" r:id="rId9"/>
    <p:sldId id="387" r:id="rId10"/>
    <p:sldId id="384" r:id="rId11"/>
    <p:sldId id="385" r:id="rId12"/>
    <p:sldId id="269" r:id="rId13"/>
    <p:sldId id="272" r:id="rId14"/>
    <p:sldId id="273" r:id="rId15"/>
    <p:sldId id="276" r:id="rId16"/>
    <p:sldId id="277" r:id="rId17"/>
    <p:sldId id="403" r:id="rId18"/>
    <p:sldId id="278" r:id="rId19"/>
    <p:sldId id="441" r:id="rId20"/>
    <p:sldId id="297" r:id="rId21"/>
    <p:sldId id="436" r:id="rId22"/>
    <p:sldId id="298" r:id="rId23"/>
    <p:sldId id="300" r:id="rId24"/>
    <p:sldId id="404" r:id="rId25"/>
    <p:sldId id="405" r:id="rId26"/>
    <p:sldId id="406" r:id="rId27"/>
    <p:sldId id="414" r:id="rId28"/>
    <p:sldId id="416" r:id="rId29"/>
    <p:sldId id="315" r:id="rId30"/>
    <p:sldId id="391" r:id="rId31"/>
    <p:sldId id="407" r:id="rId32"/>
    <p:sldId id="401" r:id="rId33"/>
    <p:sldId id="408" r:id="rId34"/>
    <p:sldId id="409" r:id="rId35"/>
    <p:sldId id="432" r:id="rId36"/>
    <p:sldId id="322" r:id="rId37"/>
    <p:sldId id="410" r:id="rId38"/>
    <p:sldId id="411" r:id="rId39"/>
    <p:sldId id="415" r:id="rId40"/>
    <p:sldId id="434" r:id="rId41"/>
    <p:sldId id="439" r:id="rId42"/>
    <p:sldId id="328" r:id="rId43"/>
    <p:sldId id="329" r:id="rId44"/>
    <p:sldId id="412" r:id="rId45"/>
    <p:sldId id="417" r:id="rId46"/>
    <p:sldId id="419" r:id="rId47"/>
    <p:sldId id="420" r:id="rId48"/>
    <p:sldId id="422" r:id="rId49"/>
    <p:sldId id="423" r:id="rId50"/>
    <p:sldId id="413" r:id="rId51"/>
    <p:sldId id="424" r:id="rId52"/>
    <p:sldId id="425" r:id="rId53"/>
    <p:sldId id="426" r:id="rId54"/>
    <p:sldId id="375" r:id="rId55"/>
    <p:sldId id="379" r:id="rId56"/>
    <p:sldId id="443" r:id="rId57"/>
    <p:sldId id="442" r:id="rId58"/>
    <p:sldId id="396" r:id="rId59"/>
    <p:sldId id="437" r:id="rId60"/>
    <p:sldId id="438" r:id="rId61"/>
    <p:sldId id="397" r:id="rId62"/>
    <p:sldId id="398" r:id="rId63"/>
  </p:sldIdLst>
  <p:sldSz cx="9144000" cy="6858000" type="screen4x3"/>
  <p:notesSz cx="6858000" cy="9144000"/>
  <p:defaultTextStyle>
    <a:defPPr>
      <a:defRPr lang="it-IT"/>
    </a:defPPr>
    <a:lvl1pPr algn="l" rtl="0" fontAlgn="base">
      <a:lnSpc>
        <a:spcPct val="80000"/>
      </a:lnSpc>
      <a:spcBef>
        <a:spcPct val="20000"/>
      </a:spcBef>
      <a:spcAft>
        <a:spcPct val="0"/>
      </a:spcAft>
      <a:buClr>
        <a:schemeClr val="accent2"/>
      </a:buClr>
      <a:buFont typeface="Wingdings" pitchFamily="2" charset="2"/>
      <a:defRPr sz="3000" kern="1200">
        <a:solidFill>
          <a:schemeClr val="tx1"/>
        </a:solidFill>
        <a:latin typeface="Bookman Old Style" pitchFamily="18" charset="0"/>
        <a:ea typeface="+mn-ea"/>
        <a:cs typeface="+mn-cs"/>
      </a:defRPr>
    </a:lvl1pPr>
    <a:lvl2pPr marL="457200" algn="l" rtl="0" fontAlgn="base">
      <a:lnSpc>
        <a:spcPct val="80000"/>
      </a:lnSpc>
      <a:spcBef>
        <a:spcPct val="20000"/>
      </a:spcBef>
      <a:spcAft>
        <a:spcPct val="0"/>
      </a:spcAft>
      <a:buClr>
        <a:schemeClr val="accent2"/>
      </a:buClr>
      <a:buFont typeface="Wingdings" pitchFamily="2" charset="2"/>
      <a:defRPr sz="3000" kern="1200">
        <a:solidFill>
          <a:schemeClr val="tx1"/>
        </a:solidFill>
        <a:latin typeface="Bookman Old Style" pitchFamily="18" charset="0"/>
        <a:ea typeface="+mn-ea"/>
        <a:cs typeface="+mn-cs"/>
      </a:defRPr>
    </a:lvl2pPr>
    <a:lvl3pPr marL="914400" algn="l" rtl="0" fontAlgn="base">
      <a:lnSpc>
        <a:spcPct val="80000"/>
      </a:lnSpc>
      <a:spcBef>
        <a:spcPct val="20000"/>
      </a:spcBef>
      <a:spcAft>
        <a:spcPct val="0"/>
      </a:spcAft>
      <a:buClr>
        <a:schemeClr val="accent2"/>
      </a:buClr>
      <a:buFont typeface="Wingdings" pitchFamily="2" charset="2"/>
      <a:defRPr sz="3000" kern="1200">
        <a:solidFill>
          <a:schemeClr val="tx1"/>
        </a:solidFill>
        <a:latin typeface="Bookman Old Style" pitchFamily="18" charset="0"/>
        <a:ea typeface="+mn-ea"/>
        <a:cs typeface="+mn-cs"/>
      </a:defRPr>
    </a:lvl3pPr>
    <a:lvl4pPr marL="1371600" algn="l" rtl="0" fontAlgn="base">
      <a:lnSpc>
        <a:spcPct val="80000"/>
      </a:lnSpc>
      <a:spcBef>
        <a:spcPct val="20000"/>
      </a:spcBef>
      <a:spcAft>
        <a:spcPct val="0"/>
      </a:spcAft>
      <a:buClr>
        <a:schemeClr val="accent2"/>
      </a:buClr>
      <a:buFont typeface="Wingdings" pitchFamily="2" charset="2"/>
      <a:defRPr sz="3000" kern="1200">
        <a:solidFill>
          <a:schemeClr val="tx1"/>
        </a:solidFill>
        <a:latin typeface="Bookman Old Style" pitchFamily="18" charset="0"/>
        <a:ea typeface="+mn-ea"/>
        <a:cs typeface="+mn-cs"/>
      </a:defRPr>
    </a:lvl4pPr>
    <a:lvl5pPr marL="1828800" algn="l" rtl="0" fontAlgn="base">
      <a:lnSpc>
        <a:spcPct val="80000"/>
      </a:lnSpc>
      <a:spcBef>
        <a:spcPct val="20000"/>
      </a:spcBef>
      <a:spcAft>
        <a:spcPct val="0"/>
      </a:spcAft>
      <a:buClr>
        <a:schemeClr val="accent2"/>
      </a:buClr>
      <a:buFont typeface="Wingdings" pitchFamily="2" charset="2"/>
      <a:defRPr sz="3000" kern="1200">
        <a:solidFill>
          <a:schemeClr val="tx1"/>
        </a:solidFill>
        <a:latin typeface="Bookman Old Style" pitchFamily="18" charset="0"/>
        <a:ea typeface="+mn-ea"/>
        <a:cs typeface="+mn-cs"/>
      </a:defRPr>
    </a:lvl5pPr>
    <a:lvl6pPr marL="2286000" algn="l" defTabSz="914400" rtl="0" eaLnBrk="1" latinLnBrk="0" hangingPunct="1">
      <a:defRPr sz="3000" kern="1200">
        <a:solidFill>
          <a:schemeClr val="tx1"/>
        </a:solidFill>
        <a:latin typeface="Bookman Old Style" pitchFamily="18" charset="0"/>
        <a:ea typeface="+mn-ea"/>
        <a:cs typeface="+mn-cs"/>
      </a:defRPr>
    </a:lvl6pPr>
    <a:lvl7pPr marL="2743200" algn="l" defTabSz="914400" rtl="0" eaLnBrk="1" latinLnBrk="0" hangingPunct="1">
      <a:defRPr sz="3000" kern="1200">
        <a:solidFill>
          <a:schemeClr val="tx1"/>
        </a:solidFill>
        <a:latin typeface="Bookman Old Style" pitchFamily="18" charset="0"/>
        <a:ea typeface="+mn-ea"/>
        <a:cs typeface="+mn-cs"/>
      </a:defRPr>
    </a:lvl7pPr>
    <a:lvl8pPr marL="3200400" algn="l" defTabSz="914400" rtl="0" eaLnBrk="1" latinLnBrk="0" hangingPunct="1">
      <a:defRPr sz="3000" kern="1200">
        <a:solidFill>
          <a:schemeClr val="tx1"/>
        </a:solidFill>
        <a:latin typeface="Bookman Old Style" pitchFamily="18" charset="0"/>
        <a:ea typeface="+mn-ea"/>
        <a:cs typeface="+mn-cs"/>
      </a:defRPr>
    </a:lvl8pPr>
    <a:lvl9pPr marL="3657600" algn="l" defTabSz="914400" rtl="0" eaLnBrk="1" latinLnBrk="0" hangingPunct="1">
      <a:defRPr sz="3000" kern="1200">
        <a:solidFill>
          <a:schemeClr val="tx1"/>
        </a:solidFill>
        <a:latin typeface="Bookman Old Style"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084" autoAdjust="0"/>
  </p:normalViewPr>
  <p:slideViewPr>
    <p:cSldViewPr>
      <p:cViewPr varScale="1">
        <p:scale>
          <a:sx n="108" d="100"/>
          <a:sy n="108" d="100"/>
        </p:scale>
        <p:origin x="-170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12"/>
    </p:cViewPr>
  </p:sorterViewPr>
  <p:notesViewPr>
    <p:cSldViewPr>
      <p:cViewPr varScale="1">
        <p:scale>
          <a:sx n="59" d="100"/>
          <a:sy n="59" d="100"/>
        </p:scale>
        <p:origin x="-948"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ClrTx/>
              <a:buFontTx/>
              <a:buNone/>
              <a:defRPr sz="1200">
                <a:latin typeface="Arial" charset="0"/>
              </a:defRPr>
            </a:lvl1pPr>
          </a:lstStyle>
          <a:p>
            <a:pPr>
              <a:defRPr/>
            </a:pPr>
            <a:endParaRPr lang="it-IT"/>
          </a:p>
        </p:txBody>
      </p:sp>
      <p:sp>
        <p:nvSpPr>
          <p:cNvPr id="86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FontTx/>
              <a:buNone/>
              <a:defRPr sz="1200">
                <a:latin typeface="Arial" charset="0"/>
              </a:defRPr>
            </a:lvl1pPr>
          </a:lstStyle>
          <a:p>
            <a:pPr>
              <a:defRPr/>
            </a:pPr>
            <a:endParaRPr lang="it-IT"/>
          </a:p>
        </p:txBody>
      </p:sp>
      <p:sp>
        <p:nvSpPr>
          <p:cNvPr id="870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6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86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FontTx/>
              <a:buNone/>
              <a:defRPr sz="1200">
                <a:latin typeface="Arial" charset="0"/>
              </a:defRPr>
            </a:lvl1pPr>
          </a:lstStyle>
          <a:p>
            <a:pPr>
              <a:defRPr/>
            </a:pPr>
            <a:endParaRPr lang="it-IT"/>
          </a:p>
        </p:txBody>
      </p:sp>
      <p:sp>
        <p:nvSpPr>
          <p:cNvPr id="86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FontTx/>
              <a:buNone/>
              <a:defRPr sz="1200">
                <a:latin typeface="Arial" charset="0"/>
              </a:defRPr>
            </a:lvl1pPr>
          </a:lstStyle>
          <a:p>
            <a:pPr>
              <a:defRPr/>
            </a:pPr>
            <a:fld id="{B93CA5F8-DFB2-4672-B6B6-F08252642B94}" type="slidenum">
              <a:rPr lang="it-IT"/>
              <a:pPr>
                <a:defRPr/>
              </a:pPr>
              <a:t>‹N›</a:t>
            </a:fld>
            <a:endParaRPr lang="it-IT"/>
          </a:p>
        </p:txBody>
      </p:sp>
    </p:spTree>
    <p:extLst>
      <p:ext uri="{BB962C8B-B14F-4D97-AF65-F5344CB8AC3E}">
        <p14:creationId xmlns="" xmlns:p14="http://schemas.microsoft.com/office/powerpoint/2010/main" val="24372671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717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AD4FA8D4-7B69-4A7D-9825-CAD67715180E}" type="slidenum">
              <a:rPr lang="it-IT" altLang="it-IT" smtClean="0"/>
              <a:pPr/>
              <a:t>10</a:t>
            </a:fld>
            <a:endParaRPr lang="it-IT" altLang="it-IT"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9A3CA677-2EE1-4FB7-B622-131EAFE30992}" type="slidenum">
              <a:rPr lang="it-IT" altLang="it-IT" smtClean="0"/>
              <a:pPr/>
              <a:t>11</a:t>
            </a:fld>
            <a:endParaRPr lang="it-IT" altLang="it-IT"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CC5D197-F306-4E1A-A103-1DD6D47C5784}" type="slidenum">
              <a:rPr lang="it-IT" altLang="it-IT" smtClean="0"/>
              <a:pPr/>
              <a:t>12</a:t>
            </a:fld>
            <a:endParaRPr lang="it-IT" altLang="it-IT"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26A0D3CE-9373-423A-8B2E-59AED795DBE9}" type="slidenum">
              <a:rPr lang="it-IT" altLang="it-IT" smtClean="0"/>
              <a:pPr/>
              <a:t>13</a:t>
            </a:fld>
            <a:endParaRPr lang="it-IT" altLang="it-IT"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37F83223-22A4-4A7E-BC9E-CB406AA16F47}" type="slidenum">
              <a:rPr lang="it-IT" altLang="it-IT" smtClean="0"/>
              <a:pPr/>
              <a:t>14</a:t>
            </a:fld>
            <a:endParaRPr lang="it-IT" altLang="it-IT"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448B7577-1001-4095-A1B9-4C9631E0A54C}" type="slidenum">
              <a:rPr lang="it-IT" altLang="it-IT" smtClean="0"/>
              <a:pPr/>
              <a:t>15</a:t>
            </a:fld>
            <a:endParaRPr lang="it-IT" altLang="it-IT" smtClean="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3510DD6F-20AA-4518-9329-FAD821B44475}" type="slidenum">
              <a:rPr lang="it-IT" altLang="it-IT" smtClean="0"/>
              <a:pPr/>
              <a:t>16</a:t>
            </a:fld>
            <a:endParaRPr lang="it-IT" altLang="it-IT"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A83176C-B8D2-4885-A3E6-0DADB8204C18}" type="slidenum">
              <a:rPr lang="it-IT" altLang="it-IT" smtClean="0"/>
              <a:pPr/>
              <a:t>17</a:t>
            </a:fld>
            <a:endParaRPr lang="it-IT" altLang="it-IT"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6D5D000-F9CA-4343-B41B-26BCDF12160E}" type="slidenum">
              <a:rPr lang="it-IT" altLang="it-IT" smtClean="0"/>
              <a:pPr/>
              <a:t>18</a:t>
            </a:fld>
            <a:endParaRPr lang="it-IT" altLang="it-IT"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83F13775-B135-4766-BC10-03BEB1AF4C63}" type="slidenum">
              <a:rPr lang="it-IT" altLang="it-IT" smtClean="0"/>
              <a:pPr/>
              <a:t>19</a:t>
            </a:fld>
            <a:endParaRPr lang="it-IT" altLang="it-IT"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33E6C697-3011-4E1E-B5F0-EF771E820BCD}" type="slidenum">
              <a:rPr lang="it-IT" altLang="it-IT" smtClean="0"/>
              <a:pPr/>
              <a:t>2</a:t>
            </a:fld>
            <a:endParaRPr lang="it-IT" altLang="it-IT" smtClean="0"/>
          </a:p>
        </p:txBody>
      </p:sp>
      <p:sp>
        <p:nvSpPr>
          <p:cNvPr id="88067" name="Rectangle 6"/>
          <p:cNvSpPr>
            <a:spLocks noGrp="1" noRot="1" noChangeAspect="1" noChangeArrowheads="1" noTextEdit="1"/>
          </p:cNvSpPr>
          <p:nvPr>
            <p:ph type="sldImg"/>
          </p:nvPr>
        </p:nvSpPr>
        <p:spPr>
          <a:ln/>
        </p:spPr>
      </p:sp>
      <p:sp>
        <p:nvSpPr>
          <p:cNvPr id="88068" name="Rectangle 7"/>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8C163F13-1E13-4599-837A-792FCAF080AA}" type="slidenum">
              <a:rPr lang="it-IT" altLang="it-IT" smtClean="0"/>
              <a:pPr/>
              <a:t>20</a:t>
            </a:fld>
            <a:endParaRPr lang="it-IT" altLang="it-IT" smtClean="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6BB48022-B7E3-4117-821A-BD1645F4CE54}" type="slidenum">
              <a:rPr lang="it-IT" altLang="it-IT" smtClean="0"/>
              <a:pPr/>
              <a:t>21</a:t>
            </a:fld>
            <a:endParaRPr lang="it-IT" altLang="it-IT"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96CB04BA-D28E-4E0C-9F7A-F809970DA888}" type="slidenum">
              <a:rPr lang="it-IT" altLang="it-IT" smtClean="0"/>
              <a:pPr/>
              <a:t>22</a:t>
            </a:fld>
            <a:endParaRPr lang="it-IT" altLang="it-IT"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C300FFD-4626-443C-8689-E847C1FBFCFA}" type="slidenum">
              <a:rPr lang="it-IT" altLang="it-IT" smtClean="0"/>
              <a:pPr/>
              <a:t>23</a:t>
            </a:fld>
            <a:endParaRPr lang="it-IT" altLang="it-IT"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79F6B4E-0F74-40BB-947E-29D8295226C9}" type="slidenum">
              <a:rPr lang="it-IT" altLang="it-IT" smtClean="0"/>
              <a:pPr/>
              <a:t>24</a:t>
            </a:fld>
            <a:endParaRPr lang="it-IT" altLang="it-IT"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548A186-3484-43C5-9F47-47305E2943FA}" type="slidenum">
              <a:rPr lang="it-IT" altLang="it-IT" smtClean="0"/>
              <a:pPr/>
              <a:t>25</a:t>
            </a:fld>
            <a:endParaRPr lang="it-IT" altLang="it-IT"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8B891E45-BFA9-4AEB-9C89-D7B14B73B26A}" type="slidenum">
              <a:rPr lang="it-IT" altLang="it-IT" smtClean="0"/>
              <a:pPr/>
              <a:t>26</a:t>
            </a:fld>
            <a:endParaRPr lang="it-IT" altLang="it-IT"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5F171570-C1E1-4F56-8EAE-27B670B30CCF}" type="slidenum">
              <a:rPr lang="it-IT" altLang="it-IT" smtClean="0"/>
              <a:pPr/>
              <a:t>27</a:t>
            </a:fld>
            <a:endParaRPr lang="it-IT" altLang="it-IT"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9880A04-A243-4C42-918C-0853C8950E68}" type="slidenum">
              <a:rPr lang="it-IT" altLang="it-IT" smtClean="0"/>
              <a:pPr/>
              <a:t>28</a:t>
            </a:fld>
            <a:endParaRPr lang="it-IT" altLang="it-IT"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AB9CF509-DA80-4BFC-A408-D410D35C22A4}" type="slidenum">
              <a:rPr lang="it-IT" altLang="it-IT" smtClean="0"/>
              <a:pPr/>
              <a:t>29</a:t>
            </a:fld>
            <a:endParaRPr lang="it-IT" altLang="it-IT"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4AFA6E7-36FA-49E4-AE9D-43B19A0DBCB2}" type="slidenum">
              <a:rPr lang="it-IT" altLang="it-IT" smtClean="0"/>
              <a:pPr/>
              <a:t>3</a:t>
            </a:fld>
            <a:endParaRPr lang="it-IT" altLang="it-IT"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D62D64B0-ECA6-4D8C-A1F8-C9FC3AF2046F}" type="slidenum">
              <a:rPr lang="it-IT" altLang="it-IT" smtClean="0"/>
              <a:pPr/>
              <a:t>30</a:t>
            </a:fld>
            <a:endParaRPr lang="it-IT" altLang="it-IT"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327416B9-2F2F-493E-AD7F-CABFF0A96585}" type="slidenum">
              <a:rPr lang="it-IT" altLang="it-IT" smtClean="0"/>
              <a:pPr/>
              <a:t>31</a:t>
            </a:fld>
            <a:endParaRPr lang="it-IT" altLang="it-IT"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86902691-1523-4F4F-B8D3-6A69D4C2850A}" type="slidenum">
              <a:rPr lang="it-IT" altLang="it-IT" smtClean="0"/>
              <a:pPr/>
              <a:t>32</a:t>
            </a:fld>
            <a:endParaRPr lang="it-IT" altLang="it-IT"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1B2EC1A-2131-4142-917B-5F6B899A888D}" type="slidenum">
              <a:rPr lang="it-IT" altLang="it-IT" smtClean="0"/>
              <a:pPr/>
              <a:t>33</a:t>
            </a:fld>
            <a:endParaRPr lang="it-IT" altLang="it-IT"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8404A6E5-66AE-46A0-988A-E186B62AA5D1}" type="slidenum">
              <a:rPr lang="it-IT" altLang="it-IT" smtClean="0"/>
              <a:pPr/>
              <a:t>34</a:t>
            </a:fld>
            <a:endParaRPr lang="it-IT" altLang="it-IT"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7B844671-BA00-4AB4-AB77-F192D0E9DF25}" type="slidenum">
              <a:rPr lang="it-IT" altLang="it-IT" smtClean="0"/>
              <a:pPr/>
              <a:t>35</a:t>
            </a:fld>
            <a:endParaRPr lang="it-IT" altLang="it-IT"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6244265C-06F1-4BF4-B112-C6A1289050F1}" type="slidenum">
              <a:rPr lang="it-IT" altLang="it-IT" smtClean="0"/>
              <a:pPr/>
              <a:t>36</a:t>
            </a:fld>
            <a:endParaRPr lang="it-IT" altLang="it-IT"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D79E7EC7-392C-4BF7-A3FA-AA768DF16383}" type="slidenum">
              <a:rPr lang="it-IT" altLang="it-IT" smtClean="0"/>
              <a:pPr/>
              <a:t>37</a:t>
            </a:fld>
            <a:endParaRPr lang="it-IT" altLang="it-IT" smtClean="0"/>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2E241504-5AF4-4284-8D8F-EE21709D7834}" type="slidenum">
              <a:rPr lang="it-IT" altLang="it-IT" smtClean="0"/>
              <a:pPr/>
              <a:t>38</a:t>
            </a:fld>
            <a:endParaRPr lang="it-IT" altLang="it-IT"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41BDA08-72D6-4C62-9AF9-C54E4A0F326B}" type="slidenum">
              <a:rPr lang="it-IT" altLang="it-IT" smtClean="0"/>
              <a:pPr/>
              <a:t>39</a:t>
            </a:fld>
            <a:endParaRPr lang="it-IT" altLang="it-IT"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2372CEF-BC84-45F9-925B-D4F67186A809}" type="slidenum">
              <a:rPr lang="it-IT" altLang="it-IT" smtClean="0"/>
              <a:pPr/>
              <a:t>4</a:t>
            </a:fld>
            <a:endParaRPr lang="it-IT" altLang="it-IT"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94C68381-5D93-49BE-BBE9-56120E1CAFDC}" type="slidenum">
              <a:rPr lang="it-IT" altLang="it-IT" smtClean="0"/>
              <a:pPr/>
              <a:t>40</a:t>
            </a:fld>
            <a:endParaRPr lang="it-IT" altLang="it-IT"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461CAB7-2339-4D2C-A708-75F91C3AD0A5}" type="slidenum">
              <a:rPr lang="it-IT" altLang="it-IT" smtClean="0"/>
              <a:pPr/>
              <a:t>41</a:t>
            </a:fld>
            <a:endParaRPr lang="it-IT" altLang="it-IT" smtClean="0"/>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54CBB870-224E-45EE-8578-956D066B6FC7}" type="slidenum">
              <a:rPr lang="it-IT" altLang="it-IT" smtClean="0"/>
              <a:pPr/>
              <a:t>42</a:t>
            </a:fld>
            <a:endParaRPr lang="it-IT" altLang="it-IT"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5BDE04D2-41F3-4236-9CE0-07C30B7AEE61}" type="slidenum">
              <a:rPr lang="it-IT" altLang="it-IT" smtClean="0"/>
              <a:pPr/>
              <a:t>43</a:t>
            </a:fld>
            <a:endParaRPr lang="it-IT" altLang="it-IT"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6B669A7C-E4F6-4627-98BA-C17DDA7E2E48}" type="slidenum">
              <a:rPr lang="it-IT" altLang="it-IT" smtClean="0"/>
              <a:pPr/>
              <a:t>49</a:t>
            </a:fld>
            <a:endParaRPr lang="it-IT" altLang="it-IT"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A35D3B13-5448-4245-AB32-6244FD60AD12}" type="slidenum">
              <a:rPr lang="it-IT" altLang="it-IT" smtClean="0"/>
              <a:pPr/>
              <a:t>53</a:t>
            </a:fld>
            <a:endParaRPr lang="it-IT" altLang="it-IT"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4C08187-ED8D-49C1-B3AA-DE1B365E9FB2}" type="slidenum">
              <a:rPr lang="it-IT" altLang="it-IT" smtClean="0"/>
              <a:pPr/>
              <a:t>54</a:t>
            </a:fld>
            <a:endParaRPr lang="it-IT" altLang="it-IT"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Verdana" pitchFamily="34" charset="0"/>
              </a:defRPr>
            </a:lvl1pPr>
            <a:lvl2pPr marL="742950" indent="-285750">
              <a:defRPr sz="2400" b="1">
                <a:solidFill>
                  <a:schemeClr val="tx1"/>
                </a:solidFill>
                <a:latin typeface="Verdana" pitchFamily="34" charset="0"/>
              </a:defRPr>
            </a:lvl2pPr>
            <a:lvl3pPr marL="1143000" indent="-228600">
              <a:defRPr sz="2400" b="1">
                <a:solidFill>
                  <a:schemeClr val="tx1"/>
                </a:solidFill>
                <a:latin typeface="Verdana" pitchFamily="34" charset="0"/>
              </a:defRPr>
            </a:lvl3pPr>
            <a:lvl4pPr marL="1600200" indent="-228600">
              <a:defRPr sz="2400" b="1">
                <a:solidFill>
                  <a:schemeClr val="tx1"/>
                </a:solidFill>
                <a:latin typeface="Verdana" pitchFamily="34" charset="0"/>
              </a:defRPr>
            </a:lvl4pPr>
            <a:lvl5pPr marL="2057400" indent="-22860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fld id="{3B18FE3F-68DF-420F-88F5-5B805161D1AF}" type="slidenum">
              <a:rPr lang="it-IT" altLang="it-IT" sz="1200" b="0">
                <a:solidFill>
                  <a:prstClr val="black"/>
                </a:solidFill>
                <a:latin typeface="Arial" charset="0"/>
              </a:rPr>
              <a:pPr/>
              <a:t>55</a:t>
            </a:fld>
            <a:endParaRPr lang="it-IT" altLang="it-IT" sz="1200" b="0">
              <a:solidFill>
                <a:prstClr val="black"/>
              </a:solidFill>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4C08187-ED8D-49C1-B3AA-DE1B365E9FB2}" type="slidenum">
              <a:rPr lang="it-IT" altLang="it-IT" smtClean="0"/>
              <a:pPr/>
              <a:t>56</a:t>
            </a:fld>
            <a:endParaRPr lang="it-IT" altLang="it-IT"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D6FEA7F0-CCDB-470F-AA91-BD148F0C461F}" type="slidenum">
              <a:rPr lang="it-IT" altLang="it-IT" smtClean="0"/>
              <a:pPr/>
              <a:t>57</a:t>
            </a:fld>
            <a:endParaRPr lang="it-IT" altLang="it-IT" smtClean="0"/>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D133712C-23FF-4396-B9B7-799DFDA7454D}" type="slidenum">
              <a:rPr lang="it-IT" altLang="it-IT" smtClean="0"/>
              <a:pPr/>
              <a:t>5</a:t>
            </a:fld>
            <a:endParaRPr lang="it-IT" altLang="it-IT"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A7434F1-E2E1-45EA-9DC3-1538B082962F}" type="slidenum">
              <a:rPr lang="it-IT" altLang="it-IT" smtClean="0"/>
              <a:pPr/>
              <a:t>58</a:t>
            </a:fld>
            <a:endParaRPr lang="it-IT" altLang="it-IT"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6152FBC-C9A8-4144-91B9-06F7C35E0C62}" type="slidenum">
              <a:rPr lang="it-IT" altLang="it-IT" smtClean="0"/>
              <a:pPr/>
              <a:t>59</a:t>
            </a:fld>
            <a:endParaRPr lang="it-IT" altLang="it-IT"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0477DEA7-A0AC-4950-B109-A5D59230E77A}" type="slidenum">
              <a:rPr lang="it-IT" altLang="it-IT" smtClean="0"/>
              <a:pPr/>
              <a:t>60</a:t>
            </a:fld>
            <a:endParaRPr lang="it-IT" altLang="it-IT"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183ADFA6-D739-49EB-A187-2696DB830BAC}" type="slidenum">
              <a:rPr lang="it-IT" altLang="it-IT" smtClean="0"/>
              <a:pPr/>
              <a:t>61</a:t>
            </a:fld>
            <a:endParaRPr lang="it-IT" altLang="it-IT" smtClean="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05DA9A5E-2764-4D4D-8D4D-700877D068CE}" type="slidenum">
              <a:rPr lang="it-IT" altLang="it-IT" smtClean="0"/>
              <a:pPr/>
              <a:t>6</a:t>
            </a:fld>
            <a:endParaRPr lang="it-IT" altLang="it-IT"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A6D34514-0255-4F0C-81A0-8A6FF8567B31}" type="slidenum">
              <a:rPr lang="it-IT" altLang="it-IT" smtClean="0"/>
              <a:pPr/>
              <a:t>7</a:t>
            </a:fld>
            <a:endParaRPr lang="it-IT" altLang="it-IT"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77163DE8-4BE5-42E8-98D5-1B7AD510A9FF}" type="slidenum">
              <a:rPr lang="it-IT" altLang="it-IT" smtClean="0"/>
              <a:pPr/>
              <a:t>8</a:t>
            </a:fld>
            <a:endParaRPr lang="it-IT" altLang="it-IT"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BBA23BAE-9B8C-4607-9A05-5CB22EEFEB62}" type="slidenum">
              <a:rPr lang="it-IT" altLang="it-IT" smtClean="0"/>
              <a:pPr/>
              <a:t>9</a:t>
            </a:fld>
            <a:endParaRPr lang="it-IT" altLang="it-IT"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1378" name="Rectangle 2"/>
          <p:cNvSpPr>
            <a:spLocks noGrp="1" noChangeArrowheads="1"/>
          </p:cNvSpPr>
          <p:nvPr>
            <p:ph type="ctrTitle"/>
          </p:nvPr>
        </p:nvSpPr>
        <p:spPr>
          <a:xfrm>
            <a:off x="685800" y="990600"/>
            <a:ext cx="7772400" cy="1371600"/>
          </a:xfrm>
        </p:spPr>
        <p:txBody>
          <a:bodyPr/>
          <a:lstStyle>
            <a:lvl1pPr>
              <a:defRPr sz="4000"/>
            </a:lvl1pPr>
          </a:lstStyle>
          <a:p>
            <a:r>
              <a:rPr lang="it-IT"/>
              <a:t>Fare clic per modificare lo stile del titolo</a:t>
            </a:r>
          </a:p>
        </p:txBody>
      </p:sp>
      <p:sp>
        <p:nvSpPr>
          <p:cNvPr id="10137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it-IT"/>
              <a:t>Fare clic per modificare lo stile del sottotitolo dello schema</a:t>
            </a:r>
          </a:p>
        </p:txBody>
      </p:sp>
      <p:sp>
        <p:nvSpPr>
          <p:cNvPr id="4"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it-IT"/>
          </a:p>
        </p:txBody>
      </p:sp>
      <p:sp>
        <p:nvSpPr>
          <p:cNvPr id="5"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it-IT"/>
          </a:p>
        </p:txBody>
      </p:sp>
      <p:sp>
        <p:nvSpPr>
          <p:cNvPr id="6"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80BA45A8-C933-4019-A55F-F9DB813574B9}" type="slidenum">
              <a:rPr lang="it-IT"/>
              <a:pPr>
                <a:defRPr/>
              </a:pPr>
              <a:t>‹N›</a:t>
            </a:fld>
            <a:endParaRPr lang="it-IT"/>
          </a:p>
        </p:txBody>
      </p:sp>
    </p:spTree>
    <p:extLst>
      <p:ext uri="{BB962C8B-B14F-4D97-AF65-F5344CB8AC3E}">
        <p14:creationId xmlns="" xmlns:p14="http://schemas.microsoft.com/office/powerpoint/2010/main" val="3217639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2FF0C69B-38AB-4EE1-94A9-F182EF6C1044}" type="slidenum">
              <a:rPr lang="it-IT"/>
              <a:pPr>
                <a:defRPr/>
              </a:pPr>
              <a:t>‹N›</a:t>
            </a:fld>
            <a:endParaRPr lang="it-IT"/>
          </a:p>
        </p:txBody>
      </p:sp>
    </p:spTree>
    <p:extLst>
      <p:ext uri="{BB962C8B-B14F-4D97-AF65-F5344CB8AC3E}">
        <p14:creationId xmlns="" xmlns:p14="http://schemas.microsoft.com/office/powerpoint/2010/main" val="1124616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73838" y="304800"/>
            <a:ext cx="2001837" cy="57150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66738" y="304800"/>
            <a:ext cx="5854700" cy="57150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4AFFCE29-72A8-4FE7-A47E-B349C71485E9}" type="slidenum">
              <a:rPr lang="it-IT"/>
              <a:pPr>
                <a:defRPr/>
              </a:pPr>
              <a:t>‹N›</a:t>
            </a:fld>
            <a:endParaRPr lang="it-IT"/>
          </a:p>
        </p:txBody>
      </p:sp>
    </p:spTree>
    <p:extLst>
      <p:ext uri="{BB962C8B-B14F-4D97-AF65-F5344CB8AC3E}">
        <p14:creationId xmlns="" xmlns:p14="http://schemas.microsoft.com/office/powerpoint/2010/main" val="213997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457201" y="911227"/>
            <a:ext cx="8229600" cy="557213"/>
          </a:xfrm>
        </p:spPr>
        <p:txBody>
          <a:bodyPr/>
          <a:lstStyle/>
          <a:p>
            <a:r>
              <a:rPr lang="it-IT"/>
              <a:t>Fare clic per modificare lo stile del titolo dello schema</a:t>
            </a:r>
          </a:p>
        </p:txBody>
      </p:sp>
      <p:sp>
        <p:nvSpPr>
          <p:cNvPr id="3" name="Date Placeholder 3"/>
          <p:cNvSpPr>
            <a:spLocks noGrp="1" noChangeArrowheads="1"/>
          </p:cNvSpPr>
          <p:nvPr>
            <p:ph type="dt" sz="half" idx="10"/>
          </p:nvPr>
        </p:nvSpPr>
        <p:spPr>
          <a:xfrm>
            <a:off x="457200" y="6356352"/>
            <a:ext cx="2133600" cy="365125"/>
          </a:xfrm>
          <a:prstGeom prst="rect">
            <a:avLst/>
          </a:prstGeom>
          <a:ln/>
        </p:spPr>
        <p:txBody>
          <a:bodyPr/>
          <a:lstStyle>
            <a:lvl1pPr>
              <a:defRPr/>
            </a:lvl1pPr>
          </a:lstStyle>
          <a:p>
            <a:pPr>
              <a:defRPr/>
            </a:pPr>
            <a:fld id="{68BEAFD5-C62F-457D-BA36-F6988E0E42A2}" type="datetime1">
              <a:rPr lang="it-IT" altLang="it-IT" smtClean="0"/>
              <a:pPr>
                <a:defRPr/>
              </a:pPr>
              <a:t>22/04/2024</a:t>
            </a:fld>
            <a:endParaRPr lang="it-IT" altLang="it-IT"/>
          </a:p>
        </p:txBody>
      </p:sp>
      <p:sp>
        <p:nvSpPr>
          <p:cNvPr id="4" name="Footer Placeholder 4"/>
          <p:cNvSpPr>
            <a:spLocks noGrp="1" noChangeArrowheads="1"/>
          </p:cNvSpPr>
          <p:nvPr>
            <p:ph type="ftr" sz="quarter" idx="11"/>
          </p:nvPr>
        </p:nvSpPr>
        <p:spPr>
          <a:xfrm>
            <a:off x="3124201" y="6356352"/>
            <a:ext cx="2895600" cy="365125"/>
          </a:xfrm>
          <a:prstGeom prst="rect">
            <a:avLst/>
          </a:prstGeom>
          <a:ln/>
        </p:spPr>
        <p:txBody>
          <a:bodyPr/>
          <a:lstStyle>
            <a:lvl1pPr>
              <a:defRPr/>
            </a:lvl1pPr>
          </a:lstStyle>
          <a:p>
            <a:pPr>
              <a:defRPr/>
            </a:pPr>
            <a:r>
              <a:rPr lang="it-IT" altLang="it-IT" smtClean="0"/>
              <a:t>Economia e tecnica degli scambi internazionali Prof.ssa Cristina Piangatello  - Avv. Simona Piccioni</a:t>
            </a:r>
            <a:endParaRPr lang="it-IT" altLang="it-IT"/>
          </a:p>
        </p:txBody>
      </p:sp>
      <p:sp>
        <p:nvSpPr>
          <p:cNvPr id="5" name="Slide Number Placeholder 5"/>
          <p:cNvSpPr>
            <a:spLocks noGrp="1" noChangeArrowheads="1"/>
          </p:cNvSpPr>
          <p:nvPr>
            <p:ph type="sldNum" sz="quarter" idx="12"/>
          </p:nvPr>
        </p:nvSpPr>
        <p:spPr>
          <a:xfrm>
            <a:off x="6553201" y="6356352"/>
            <a:ext cx="2133600" cy="365125"/>
          </a:xfrm>
          <a:prstGeom prst="rect">
            <a:avLst/>
          </a:prstGeom>
          <a:ln/>
        </p:spPr>
        <p:txBody>
          <a:bodyPr/>
          <a:lstStyle>
            <a:lvl1pPr>
              <a:defRPr/>
            </a:lvl1pPr>
          </a:lstStyle>
          <a:p>
            <a:pPr>
              <a:defRPr/>
            </a:pPr>
            <a:fld id="{5C9BCA7C-6ABC-492D-995A-F6458F693B53}" type="slidenum">
              <a:rPr lang="it-IT" altLang="it-IT"/>
              <a:pPr>
                <a:defRPr/>
              </a:pPr>
              <a:t>‹N›</a:t>
            </a:fld>
            <a:endParaRPr lang="it-IT" alt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1378" name="Rectangle 2"/>
          <p:cNvSpPr>
            <a:spLocks noGrp="1" noChangeArrowheads="1"/>
          </p:cNvSpPr>
          <p:nvPr>
            <p:ph type="ctrTitle"/>
          </p:nvPr>
        </p:nvSpPr>
        <p:spPr>
          <a:xfrm>
            <a:off x="685800" y="990600"/>
            <a:ext cx="7772400" cy="1371600"/>
          </a:xfrm>
        </p:spPr>
        <p:txBody>
          <a:bodyPr/>
          <a:lstStyle>
            <a:lvl1pPr>
              <a:defRPr sz="4000"/>
            </a:lvl1pPr>
          </a:lstStyle>
          <a:p>
            <a:r>
              <a:rPr lang="it-IT"/>
              <a:t>Fare clic per modificare lo stile del titolo</a:t>
            </a:r>
          </a:p>
        </p:txBody>
      </p:sp>
      <p:sp>
        <p:nvSpPr>
          <p:cNvPr id="10137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it-IT"/>
              <a:t>Fare clic per modificare lo stile del sottotitolo dello schema</a:t>
            </a:r>
          </a:p>
        </p:txBody>
      </p:sp>
      <p:sp>
        <p:nvSpPr>
          <p:cNvPr id="4"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50021A19-F338-4DEA-A5C2-C64DFEBFE918}"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295654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B8220447-D89A-4891-9FF3-9FEA5E3FFD22}"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1903165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4C5F0B0C-0F9F-4C8E-86BE-AD07FF7B00D0}"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623145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8"/>
          <p:cNvSpPr>
            <a:spLocks noGrp="1" noChangeArrowheads="1"/>
          </p:cNvSpPr>
          <p:nvPr>
            <p:ph type="sldNum" sz="quarter" idx="12"/>
          </p:nvPr>
        </p:nvSpPr>
        <p:spPr>
          <a:ln/>
        </p:spPr>
        <p:txBody>
          <a:bodyPr/>
          <a:lstStyle>
            <a:lvl1pPr>
              <a:defRPr/>
            </a:lvl1pPr>
          </a:lstStyle>
          <a:p>
            <a:pPr>
              <a:defRPr/>
            </a:pPr>
            <a:fld id="{14ADFA91-2A32-4F0D-8539-DDCB1E22932D}"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1041649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9" name="Rectangle 8"/>
          <p:cNvSpPr>
            <a:spLocks noGrp="1" noChangeArrowheads="1"/>
          </p:cNvSpPr>
          <p:nvPr>
            <p:ph type="sldNum" sz="quarter" idx="12"/>
          </p:nvPr>
        </p:nvSpPr>
        <p:spPr>
          <a:ln/>
        </p:spPr>
        <p:txBody>
          <a:bodyPr/>
          <a:lstStyle>
            <a:lvl1pPr>
              <a:defRPr/>
            </a:lvl1pPr>
          </a:lstStyle>
          <a:p>
            <a:pPr>
              <a:defRPr/>
            </a:pPr>
            <a:fld id="{A2F5B953-3517-4481-9D5E-D17CE3737DBE}"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33746579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5" name="Rectangle 8"/>
          <p:cNvSpPr>
            <a:spLocks noGrp="1" noChangeArrowheads="1"/>
          </p:cNvSpPr>
          <p:nvPr>
            <p:ph type="sldNum" sz="quarter" idx="12"/>
          </p:nvPr>
        </p:nvSpPr>
        <p:spPr>
          <a:ln/>
        </p:spPr>
        <p:txBody>
          <a:bodyPr/>
          <a:lstStyle>
            <a:lvl1pPr>
              <a:defRPr/>
            </a:lvl1pPr>
          </a:lstStyle>
          <a:p>
            <a:pPr>
              <a:defRPr/>
            </a:pPr>
            <a:fld id="{15386DA4-6E77-4089-B9A1-EE7410BC8462}"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38596960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4" name="Rectangle 8"/>
          <p:cNvSpPr>
            <a:spLocks noGrp="1" noChangeArrowheads="1"/>
          </p:cNvSpPr>
          <p:nvPr>
            <p:ph type="sldNum" sz="quarter" idx="12"/>
          </p:nvPr>
        </p:nvSpPr>
        <p:spPr>
          <a:ln/>
        </p:spPr>
        <p:txBody>
          <a:bodyPr/>
          <a:lstStyle>
            <a:lvl1pPr>
              <a:defRPr/>
            </a:lvl1pPr>
          </a:lstStyle>
          <a:p>
            <a:pPr>
              <a:defRPr/>
            </a:pPr>
            <a:fld id="{F9A8A6AB-9521-418A-802E-2EB2C2013C33}"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98532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ED195375-1D89-4A4B-AC8B-F186A65DD392}" type="slidenum">
              <a:rPr lang="it-IT"/>
              <a:pPr>
                <a:defRPr/>
              </a:pPr>
              <a:t>‹N›</a:t>
            </a:fld>
            <a:endParaRPr lang="it-IT"/>
          </a:p>
        </p:txBody>
      </p:sp>
    </p:spTree>
    <p:extLst>
      <p:ext uri="{BB962C8B-B14F-4D97-AF65-F5344CB8AC3E}">
        <p14:creationId xmlns="" xmlns:p14="http://schemas.microsoft.com/office/powerpoint/2010/main" val="30653220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8"/>
          <p:cNvSpPr>
            <a:spLocks noGrp="1" noChangeArrowheads="1"/>
          </p:cNvSpPr>
          <p:nvPr>
            <p:ph type="sldNum" sz="quarter" idx="12"/>
          </p:nvPr>
        </p:nvSpPr>
        <p:spPr>
          <a:ln/>
        </p:spPr>
        <p:txBody>
          <a:bodyPr/>
          <a:lstStyle>
            <a:lvl1pPr>
              <a:defRPr/>
            </a:lvl1pPr>
          </a:lstStyle>
          <a:p>
            <a:pPr>
              <a:defRPr/>
            </a:pPr>
            <a:fld id="{ACA6637F-F25A-457D-BA81-04DEA006B767}"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1894631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8"/>
          <p:cNvSpPr>
            <a:spLocks noGrp="1" noChangeArrowheads="1"/>
          </p:cNvSpPr>
          <p:nvPr>
            <p:ph type="sldNum" sz="quarter" idx="12"/>
          </p:nvPr>
        </p:nvSpPr>
        <p:spPr>
          <a:ln/>
        </p:spPr>
        <p:txBody>
          <a:bodyPr/>
          <a:lstStyle>
            <a:lvl1pPr>
              <a:defRPr/>
            </a:lvl1pPr>
          </a:lstStyle>
          <a:p>
            <a:pPr>
              <a:defRPr/>
            </a:pPr>
            <a:fld id="{32325AA8-558A-4451-B5BD-3862C4FB2A0C}"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39927648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17D04E4D-BB56-4A82-AFEA-04CAEFC6D543}"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8410532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73838" y="304800"/>
            <a:ext cx="2001837" cy="57150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66738" y="304800"/>
            <a:ext cx="5854700" cy="57150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02C6078F-088C-4B99-8F41-2A0FC729BCD0}"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 xmlns:p14="http://schemas.microsoft.com/office/powerpoint/2010/main" val="1489964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6"/>
          <p:cNvSpPr>
            <a:spLocks noGrp="1" noChangeArrowheads="1"/>
          </p:cNvSpPr>
          <p:nvPr>
            <p:ph type="dt" sz="half" idx="10"/>
          </p:nvPr>
        </p:nvSpPr>
        <p:spPr>
          <a:ln/>
        </p:spPr>
        <p:txBody>
          <a:bodyPr/>
          <a:lstStyle>
            <a:lvl1pPr>
              <a:defRPr/>
            </a:lvl1pPr>
          </a:lstStyle>
          <a:p>
            <a:pPr>
              <a:defRPr/>
            </a:pPr>
            <a:endParaRPr lang="it-IT"/>
          </a:p>
        </p:txBody>
      </p:sp>
      <p:sp>
        <p:nvSpPr>
          <p:cNvPr id="5" name="Rectangle 7"/>
          <p:cNvSpPr>
            <a:spLocks noGrp="1" noChangeArrowheads="1"/>
          </p:cNvSpPr>
          <p:nvPr>
            <p:ph type="ftr" sz="quarter" idx="11"/>
          </p:nvPr>
        </p:nvSpPr>
        <p:spPr>
          <a:ln/>
        </p:spPr>
        <p:txBody>
          <a:bodyPr/>
          <a:lstStyle>
            <a:lvl1pPr>
              <a:defRPr/>
            </a:lvl1pPr>
          </a:lstStyle>
          <a:p>
            <a:pPr>
              <a:defRPr/>
            </a:pPr>
            <a:endParaRPr lang="it-IT"/>
          </a:p>
        </p:txBody>
      </p:sp>
      <p:sp>
        <p:nvSpPr>
          <p:cNvPr id="6" name="Rectangle 8"/>
          <p:cNvSpPr>
            <a:spLocks noGrp="1" noChangeArrowheads="1"/>
          </p:cNvSpPr>
          <p:nvPr>
            <p:ph type="sldNum" sz="quarter" idx="12"/>
          </p:nvPr>
        </p:nvSpPr>
        <p:spPr>
          <a:ln/>
        </p:spPr>
        <p:txBody>
          <a:bodyPr/>
          <a:lstStyle>
            <a:lvl1pPr>
              <a:defRPr/>
            </a:lvl1pPr>
          </a:lstStyle>
          <a:p>
            <a:pPr>
              <a:defRPr/>
            </a:pPr>
            <a:fld id="{7586F0A5-F46B-4824-9B9D-92DCC6F30C93}" type="slidenum">
              <a:rPr lang="it-IT"/>
              <a:pPr>
                <a:defRPr/>
              </a:pPr>
              <a:t>‹N›</a:t>
            </a:fld>
            <a:endParaRPr lang="it-IT"/>
          </a:p>
        </p:txBody>
      </p:sp>
    </p:spTree>
    <p:extLst>
      <p:ext uri="{BB962C8B-B14F-4D97-AF65-F5344CB8AC3E}">
        <p14:creationId xmlns="" xmlns:p14="http://schemas.microsoft.com/office/powerpoint/2010/main" val="3909547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6"/>
          <p:cNvSpPr>
            <a:spLocks noGrp="1" noChangeArrowheads="1"/>
          </p:cNvSpPr>
          <p:nvPr>
            <p:ph type="dt" sz="half" idx="10"/>
          </p:nvPr>
        </p:nvSpPr>
        <p:spPr>
          <a:ln/>
        </p:spPr>
        <p:txBody>
          <a:bodyPr/>
          <a:lstStyle>
            <a:lvl1pPr>
              <a:defRPr/>
            </a:lvl1pPr>
          </a:lstStyle>
          <a:p>
            <a:pPr>
              <a:defRPr/>
            </a:pPr>
            <a:endParaRPr lang="it-IT"/>
          </a:p>
        </p:txBody>
      </p:sp>
      <p:sp>
        <p:nvSpPr>
          <p:cNvPr id="6" name="Rectangle 7"/>
          <p:cNvSpPr>
            <a:spLocks noGrp="1" noChangeArrowheads="1"/>
          </p:cNvSpPr>
          <p:nvPr>
            <p:ph type="ftr" sz="quarter" idx="11"/>
          </p:nvPr>
        </p:nvSpPr>
        <p:spPr>
          <a:ln/>
        </p:spPr>
        <p:txBody>
          <a:bodyPr/>
          <a:lstStyle>
            <a:lvl1pPr>
              <a:defRPr/>
            </a:lvl1pPr>
          </a:lstStyle>
          <a:p>
            <a:pPr>
              <a:defRPr/>
            </a:pPr>
            <a:endParaRPr lang="it-IT"/>
          </a:p>
        </p:txBody>
      </p:sp>
      <p:sp>
        <p:nvSpPr>
          <p:cNvPr id="7" name="Rectangle 8"/>
          <p:cNvSpPr>
            <a:spLocks noGrp="1" noChangeArrowheads="1"/>
          </p:cNvSpPr>
          <p:nvPr>
            <p:ph type="sldNum" sz="quarter" idx="12"/>
          </p:nvPr>
        </p:nvSpPr>
        <p:spPr>
          <a:ln/>
        </p:spPr>
        <p:txBody>
          <a:bodyPr/>
          <a:lstStyle>
            <a:lvl1pPr>
              <a:defRPr/>
            </a:lvl1pPr>
          </a:lstStyle>
          <a:p>
            <a:pPr>
              <a:defRPr/>
            </a:pPr>
            <a:fld id="{B1765ECB-5B0D-43B0-AB71-6AAF21134284}" type="slidenum">
              <a:rPr lang="it-IT"/>
              <a:pPr>
                <a:defRPr/>
              </a:pPr>
              <a:t>‹N›</a:t>
            </a:fld>
            <a:endParaRPr lang="it-IT"/>
          </a:p>
        </p:txBody>
      </p:sp>
    </p:spTree>
    <p:extLst>
      <p:ext uri="{BB962C8B-B14F-4D97-AF65-F5344CB8AC3E}">
        <p14:creationId xmlns="" xmlns:p14="http://schemas.microsoft.com/office/powerpoint/2010/main" val="3294470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6"/>
          <p:cNvSpPr>
            <a:spLocks noGrp="1" noChangeArrowheads="1"/>
          </p:cNvSpPr>
          <p:nvPr>
            <p:ph type="dt" sz="half" idx="10"/>
          </p:nvPr>
        </p:nvSpPr>
        <p:spPr>
          <a:ln/>
        </p:spPr>
        <p:txBody>
          <a:bodyPr/>
          <a:lstStyle>
            <a:lvl1pPr>
              <a:defRPr/>
            </a:lvl1pPr>
          </a:lstStyle>
          <a:p>
            <a:pPr>
              <a:defRPr/>
            </a:pPr>
            <a:endParaRPr lang="it-IT"/>
          </a:p>
        </p:txBody>
      </p:sp>
      <p:sp>
        <p:nvSpPr>
          <p:cNvPr id="8" name="Rectangle 7"/>
          <p:cNvSpPr>
            <a:spLocks noGrp="1" noChangeArrowheads="1"/>
          </p:cNvSpPr>
          <p:nvPr>
            <p:ph type="ftr" sz="quarter" idx="11"/>
          </p:nvPr>
        </p:nvSpPr>
        <p:spPr>
          <a:ln/>
        </p:spPr>
        <p:txBody>
          <a:bodyPr/>
          <a:lstStyle>
            <a:lvl1pPr>
              <a:defRPr/>
            </a:lvl1pPr>
          </a:lstStyle>
          <a:p>
            <a:pPr>
              <a:defRPr/>
            </a:pPr>
            <a:endParaRPr lang="it-IT"/>
          </a:p>
        </p:txBody>
      </p:sp>
      <p:sp>
        <p:nvSpPr>
          <p:cNvPr id="9" name="Rectangle 8"/>
          <p:cNvSpPr>
            <a:spLocks noGrp="1" noChangeArrowheads="1"/>
          </p:cNvSpPr>
          <p:nvPr>
            <p:ph type="sldNum" sz="quarter" idx="12"/>
          </p:nvPr>
        </p:nvSpPr>
        <p:spPr>
          <a:ln/>
        </p:spPr>
        <p:txBody>
          <a:bodyPr/>
          <a:lstStyle>
            <a:lvl1pPr>
              <a:defRPr/>
            </a:lvl1pPr>
          </a:lstStyle>
          <a:p>
            <a:pPr>
              <a:defRPr/>
            </a:pPr>
            <a:fld id="{03F4AB29-FD3E-497C-81A1-53D14F4550D1}" type="slidenum">
              <a:rPr lang="it-IT"/>
              <a:pPr>
                <a:defRPr/>
              </a:pPr>
              <a:t>‹N›</a:t>
            </a:fld>
            <a:endParaRPr lang="it-IT"/>
          </a:p>
        </p:txBody>
      </p:sp>
    </p:spTree>
    <p:extLst>
      <p:ext uri="{BB962C8B-B14F-4D97-AF65-F5344CB8AC3E}">
        <p14:creationId xmlns="" xmlns:p14="http://schemas.microsoft.com/office/powerpoint/2010/main" val="101027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6"/>
          <p:cNvSpPr>
            <a:spLocks noGrp="1" noChangeArrowheads="1"/>
          </p:cNvSpPr>
          <p:nvPr>
            <p:ph type="dt" sz="half" idx="10"/>
          </p:nvPr>
        </p:nvSpPr>
        <p:spPr>
          <a:ln/>
        </p:spPr>
        <p:txBody>
          <a:bodyPr/>
          <a:lstStyle>
            <a:lvl1pPr>
              <a:defRPr/>
            </a:lvl1pPr>
          </a:lstStyle>
          <a:p>
            <a:pPr>
              <a:defRPr/>
            </a:pPr>
            <a:endParaRPr lang="it-IT"/>
          </a:p>
        </p:txBody>
      </p:sp>
      <p:sp>
        <p:nvSpPr>
          <p:cNvPr id="4" name="Rectangle 7"/>
          <p:cNvSpPr>
            <a:spLocks noGrp="1" noChangeArrowheads="1"/>
          </p:cNvSpPr>
          <p:nvPr>
            <p:ph type="ftr" sz="quarter" idx="11"/>
          </p:nvPr>
        </p:nvSpPr>
        <p:spPr>
          <a:ln/>
        </p:spPr>
        <p:txBody>
          <a:bodyPr/>
          <a:lstStyle>
            <a:lvl1pPr>
              <a:defRPr/>
            </a:lvl1pPr>
          </a:lstStyle>
          <a:p>
            <a:pPr>
              <a:defRPr/>
            </a:pPr>
            <a:endParaRPr lang="it-IT"/>
          </a:p>
        </p:txBody>
      </p:sp>
      <p:sp>
        <p:nvSpPr>
          <p:cNvPr id="5" name="Rectangle 8"/>
          <p:cNvSpPr>
            <a:spLocks noGrp="1" noChangeArrowheads="1"/>
          </p:cNvSpPr>
          <p:nvPr>
            <p:ph type="sldNum" sz="quarter" idx="12"/>
          </p:nvPr>
        </p:nvSpPr>
        <p:spPr>
          <a:ln/>
        </p:spPr>
        <p:txBody>
          <a:bodyPr/>
          <a:lstStyle>
            <a:lvl1pPr>
              <a:defRPr/>
            </a:lvl1pPr>
          </a:lstStyle>
          <a:p>
            <a:pPr>
              <a:defRPr/>
            </a:pPr>
            <a:fld id="{4E64E1FB-ECB3-4061-9E45-384E74480625}" type="slidenum">
              <a:rPr lang="it-IT"/>
              <a:pPr>
                <a:defRPr/>
              </a:pPr>
              <a:t>‹N›</a:t>
            </a:fld>
            <a:endParaRPr lang="it-IT"/>
          </a:p>
        </p:txBody>
      </p:sp>
    </p:spTree>
    <p:extLst>
      <p:ext uri="{BB962C8B-B14F-4D97-AF65-F5344CB8AC3E}">
        <p14:creationId xmlns="" xmlns:p14="http://schemas.microsoft.com/office/powerpoint/2010/main" val="784181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it-IT"/>
          </a:p>
        </p:txBody>
      </p:sp>
      <p:sp>
        <p:nvSpPr>
          <p:cNvPr id="3" name="Rectangle 7"/>
          <p:cNvSpPr>
            <a:spLocks noGrp="1" noChangeArrowheads="1"/>
          </p:cNvSpPr>
          <p:nvPr>
            <p:ph type="ftr" sz="quarter" idx="11"/>
          </p:nvPr>
        </p:nvSpPr>
        <p:spPr>
          <a:ln/>
        </p:spPr>
        <p:txBody>
          <a:bodyPr/>
          <a:lstStyle>
            <a:lvl1pPr>
              <a:defRPr/>
            </a:lvl1pPr>
          </a:lstStyle>
          <a:p>
            <a:pPr>
              <a:defRPr/>
            </a:pPr>
            <a:endParaRPr lang="it-IT"/>
          </a:p>
        </p:txBody>
      </p:sp>
      <p:sp>
        <p:nvSpPr>
          <p:cNvPr id="4" name="Rectangle 8"/>
          <p:cNvSpPr>
            <a:spLocks noGrp="1" noChangeArrowheads="1"/>
          </p:cNvSpPr>
          <p:nvPr>
            <p:ph type="sldNum" sz="quarter" idx="12"/>
          </p:nvPr>
        </p:nvSpPr>
        <p:spPr>
          <a:ln/>
        </p:spPr>
        <p:txBody>
          <a:bodyPr/>
          <a:lstStyle>
            <a:lvl1pPr>
              <a:defRPr/>
            </a:lvl1pPr>
          </a:lstStyle>
          <a:p>
            <a:pPr>
              <a:defRPr/>
            </a:pPr>
            <a:fld id="{41E61545-E12A-4ABD-9614-A77250A93887}" type="slidenum">
              <a:rPr lang="it-IT"/>
              <a:pPr>
                <a:defRPr/>
              </a:pPr>
              <a:t>‹N›</a:t>
            </a:fld>
            <a:endParaRPr lang="it-IT"/>
          </a:p>
        </p:txBody>
      </p:sp>
    </p:spTree>
    <p:extLst>
      <p:ext uri="{BB962C8B-B14F-4D97-AF65-F5344CB8AC3E}">
        <p14:creationId xmlns="" xmlns:p14="http://schemas.microsoft.com/office/powerpoint/2010/main" val="3610543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sz="half" idx="10"/>
          </p:nvPr>
        </p:nvSpPr>
        <p:spPr>
          <a:ln/>
        </p:spPr>
        <p:txBody>
          <a:bodyPr/>
          <a:lstStyle>
            <a:lvl1pPr>
              <a:defRPr/>
            </a:lvl1pPr>
          </a:lstStyle>
          <a:p>
            <a:pPr>
              <a:defRPr/>
            </a:pPr>
            <a:endParaRPr lang="it-IT"/>
          </a:p>
        </p:txBody>
      </p:sp>
      <p:sp>
        <p:nvSpPr>
          <p:cNvPr id="6" name="Rectangle 7"/>
          <p:cNvSpPr>
            <a:spLocks noGrp="1" noChangeArrowheads="1"/>
          </p:cNvSpPr>
          <p:nvPr>
            <p:ph type="ftr" sz="quarter" idx="11"/>
          </p:nvPr>
        </p:nvSpPr>
        <p:spPr>
          <a:ln/>
        </p:spPr>
        <p:txBody>
          <a:bodyPr/>
          <a:lstStyle>
            <a:lvl1pPr>
              <a:defRPr/>
            </a:lvl1pPr>
          </a:lstStyle>
          <a:p>
            <a:pPr>
              <a:defRPr/>
            </a:pPr>
            <a:endParaRPr lang="it-IT"/>
          </a:p>
        </p:txBody>
      </p:sp>
      <p:sp>
        <p:nvSpPr>
          <p:cNvPr id="7" name="Rectangle 8"/>
          <p:cNvSpPr>
            <a:spLocks noGrp="1" noChangeArrowheads="1"/>
          </p:cNvSpPr>
          <p:nvPr>
            <p:ph type="sldNum" sz="quarter" idx="12"/>
          </p:nvPr>
        </p:nvSpPr>
        <p:spPr>
          <a:ln/>
        </p:spPr>
        <p:txBody>
          <a:bodyPr/>
          <a:lstStyle>
            <a:lvl1pPr>
              <a:defRPr/>
            </a:lvl1pPr>
          </a:lstStyle>
          <a:p>
            <a:pPr>
              <a:defRPr/>
            </a:pPr>
            <a:fld id="{00EBA283-0277-4D30-8337-F2B5C124E3AB}" type="slidenum">
              <a:rPr lang="it-IT"/>
              <a:pPr>
                <a:defRPr/>
              </a:pPr>
              <a:t>‹N›</a:t>
            </a:fld>
            <a:endParaRPr lang="it-IT"/>
          </a:p>
        </p:txBody>
      </p:sp>
    </p:spTree>
    <p:extLst>
      <p:ext uri="{BB962C8B-B14F-4D97-AF65-F5344CB8AC3E}">
        <p14:creationId xmlns="" xmlns:p14="http://schemas.microsoft.com/office/powerpoint/2010/main" val="620423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sz="half" idx="10"/>
          </p:nvPr>
        </p:nvSpPr>
        <p:spPr>
          <a:ln/>
        </p:spPr>
        <p:txBody>
          <a:bodyPr/>
          <a:lstStyle>
            <a:lvl1pPr>
              <a:defRPr/>
            </a:lvl1pPr>
          </a:lstStyle>
          <a:p>
            <a:pPr>
              <a:defRPr/>
            </a:pPr>
            <a:endParaRPr lang="it-IT"/>
          </a:p>
        </p:txBody>
      </p:sp>
      <p:sp>
        <p:nvSpPr>
          <p:cNvPr id="6" name="Rectangle 7"/>
          <p:cNvSpPr>
            <a:spLocks noGrp="1" noChangeArrowheads="1"/>
          </p:cNvSpPr>
          <p:nvPr>
            <p:ph type="ftr" sz="quarter" idx="11"/>
          </p:nvPr>
        </p:nvSpPr>
        <p:spPr>
          <a:ln/>
        </p:spPr>
        <p:txBody>
          <a:bodyPr/>
          <a:lstStyle>
            <a:lvl1pPr>
              <a:defRPr/>
            </a:lvl1pPr>
          </a:lstStyle>
          <a:p>
            <a:pPr>
              <a:defRPr/>
            </a:pPr>
            <a:endParaRPr lang="it-IT"/>
          </a:p>
        </p:txBody>
      </p:sp>
      <p:sp>
        <p:nvSpPr>
          <p:cNvPr id="7" name="Rectangle 8"/>
          <p:cNvSpPr>
            <a:spLocks noGrp="1" noChangeArrowheads="1"/>
          </p:cNvSpPr>
          <p:nvPr>
            <p:ph type="sldNum" sz="quarter" idx="12"/>
          </p:nvPr>
        </p:nvSpPr>
        <p:spPr>
          <a:ln/>
        </p:spPr>
        <p:txBody>
          <a:bodyPr/>
          <a:lstStyle>
            <a:lvl1pPr>
              <a:defRPr/>
            </a:lvl1pPr>
          </a:lstStyle>
          <a:p>
            <a:pPr>
              <a:defRPr/>
            </a:pPr>
            <a:fld id="{79BDC465-2A5E-431E-87DF-DF4AAC4519D0}" type="slidenum">
              <a:rPr lang="it-IT"/>
              <a:pPr>
                <a:defRPr/>
              </a:pPr>
              <a:t>‹N›</a:t>
            </a:fld>
            <a:endParaRPr lang="it-IT"/>
          </a:p>
        </p:txBody>
      </p:sp>
    </p:spTree>
    <p:extLst>
      <p:ext uri="{BB962C8B-B14F-4D97-AF65-F5344CB8AC3E}">
        <p14:creationId xmlns="" xmlns:p14="http://schemas.microsoft.com/office/powerpoint/2010/main" val="1415819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it-IT" altLang="it-IT" smtClean="0"/>
              <a:t>Fare clic per modificare lo stile del titolo</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314263702 h 1000"/>
              <a:gd name="T6" fmla="*/ 0 w 1000"/>
              <a:gd name="T7" fmla="*/ 1314263702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it-IT"/>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 xmlns:a14="http://schemas.microsoft.com/office/drawing/2010/main">
                <a:noFill/>
              </a14:hiddenFill>
            </a:ext>
          </a:extLst>
        </p:spPr>
        <p:txBody>
          <a:bodyPr/>
          <a:lstStyle/>
          <a:p>
            <a:endParaRPr lang="it-IT"/>
          </a:p>
        </p:txBody>
      </p:sp>
      <p:sp>
        <p:nvSpPr>
          <p:cNvPr id="10035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ClrTx/>
              <a:buFontTx/>
              <a:buNone/>
              <a:defRPr sz="1200">
                <a:latin typeface="+mn-lt"/>
              </a:defRPr>
            </a:lvl1pPr>
          </a:lstStyle>
          <a:p>
            <a:pPr>
              <a:defRPr/>
            </a:pPr>
            <a:endParaRPr lang="it-IT"/>
          </a:p>
        </p:txBody>
      </p:sp>
      <p:sp>
        <p:nvSpPr>
          <p:cNvPr id="10035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FontTx/>
              <a:buNone/>
              <a:defRPr sz="1200">
                <a:latin typeface="+mn-lt"/>
              </a:defRPr>
            </a:lvl1pPr>
          </a:lstStyle>
          <a:p>
            <a:pPr>
              <a:defRPr/>
            </a:pPr>
            <a:endParaRPr lang="it-IT"/>
          </a:p>
        </p:txBody>
      </p:sp>
      <p:sp>
        <p:nvSpPr>
          <p:cNvPr id="10036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FontTx/>
              <a:buNone/>
              <a:defRPr sz="1200">
                <a:latin typeface="+mn-lt"/>
              </a:defRPr>
            </a:lvl1pPr>
          </a:lstStyle>
          <a:p>
            <a:pPr>
              <a:defRPr/>
            </a:pPr>
            <a:fld id="{EF480F16-A553-4798-AA4D-A6D6816330AD}"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918"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31"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it-IT" altLang="it-IT" smtClean="0"/>
              <a:t>Fare clic per modificare lo stile del titolo</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0" hangingPunct="0">
              <a:lnSpc>
                <a:spcPct val="100000"/>
              </a:lnSpc>
              <a:spcBef>
                <a:spcPct val="0"/>
              </a:spcBef>
              <a:buClrTx/>
              <a:buFontTx/>
              <a:buNone/>
            </a:pPr>
            <a:endParaRPr lang="it-IT" sz="2400" b="1">
              <a:solidFill>
                <a:srgbClr val="000000"/>
              </a:solidFill>
              <a:latin typeface="Verdana" pitchFamily="34" charset="0"/>
            </a:endParaRPr>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 xmlns:a14="http://schemas.microsoft.com/office/drawing/2010/main">
                <a:noFill/>
              </a14:hiddenFill>
            </a:ext>
          </a:extLst>
        </p:spPr>
        <p:txBody>
          <a:bodyPr/>
          <a:lstStyle/>
          <a:p>
            <a:pPr eaLnBrk="0" hangingPunct="0">
              <a:lnSpc>
                <a:spcPct val="100000"/>
              </a:lnSpc>
              <a:spcBef>
                <a:spcPct val="0"/>
              </a:spcBef>
              <a:buClrTx/>
              <a:buFontTx/>
              <a:buNone/>
            </a:pPr>
            <a:endParaRPr lang="it-IT" sz="2400" b="1">
              <a:solidFill>
                <a:srgbClr val="000000"/>
              </a:solidFill>
              <a:latin typeface="Verdana" pitchFamily="34" charset="0"/>
            </a:endParaRPr>
          </a:p>
        </p:txBody>
      </p:sp>
      <p:sp>
        <p:nvSpPr>
          <p:cNvPr id="10035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lvl1pPr>
          </a:lstStyle>
          <a:p>
            <a:pPr>
              <a:lnSpc>
                <a:spcPct val="100000"/>
              </a:lnSpc>
              <a:spcBef>
                <a:spcPct val="0"/>
              </a:spcBef>
              <a:buClrTx/>
              <a:buFontTx/>
              <a:buNone/>
              <a:defRPr/>
            </a:pPr>
            <a:endParaRPr lang="it-IT">
              <a:solidFill>
                <a:srgbClr val="000000"/>
              </a:solidFill>
              <a:latin typeface="Verdana" pitchFamily="34" charset="0"/>
            </a:endParaRPr>
          </a:p>
        </p:txBody>
      </p:sp>
      <p:sp>
        <p:nvSpPr>
          <p:cNvPr id="10035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b="0"/>
            </a:lvl1pPr>
          </a:lstStyle>
          <a:p>
            <a:pPr>
              <a:lnSpc>
                <a:spcPct val="100000"/>
              </a:lnSpc>
              <a:spcBef>
                <a:spcPct val="0"/>
              </a:spcBef>
              <a:buClrTx/>
              <a:buFontTx/>
              <a:buNone/>
              <a:defRPr/>
            </a:pPr>
            <a:endParaRPr lang="it-IT">
              <a:solidFill>
                <a:srgbClr val="000000"/>
              </a:solidFill>
              <a:latin typeface="Verdana" pitchFamily="34" charset="0"/>
            </a:endParaRPr>
          </a:p>
        </p:txBody>
      </p:sp>
      <p:sp>
        <p:nvSpPr>
          <p:cNvPr id="10036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vl1pPr>
          </a:lstStyle>
          <a:p>
            <a:pPr>
              <a:lnSpc>
                <a:spcPct val="100000"/>
              </a:lnSpc>
              <a:spcBef>
                <a:spcPct val="0"/>
              </a:spcBef>
              <a:buClrTx/>
              <a:buFontTx/>
              <a:buNone/>
              <a:defRPr/>
            </a:pPr>
            <a:fld id="{4C5C4A1B-3D31-4CEB-BCB1-28313CB39250}" type="slidenum">
              <a:rPr lang="it-IT" altLang="it-IT">
                <a:solidFill>
                  <a:srgbClr val="000000"/>
                </a:solidFill>
                <a:latin typeface="Verdana" pitchFamily="34" charset="0"/>
              </a:rPr>
              <a:pPr>
                <a:lnSpc>
                  <a:spcPct val="100000"/>
                </a:lnSpc>
                <a:spcBef>
                  <a:spcPct val="0"/>
                </a:spcBef>
                <a:buClrTx/>
                <a:buFontTx/>
                <a:buNone/>
                <a:defRPr/>
              </a:pPr>
              <a:t>‹N›</a:t>
            </a:fld>
            <a:endParaRPr lang="it-IT" altLang="it-IT">
              <a:solidFill>
                <a:srgbClr val="000000"/>
              </a:solidFill>
              <a:latin typeface="Verdana" pitchFamily="34" charset="0"/>
            </a:endParaRPr>
          </a:p>
        </p:txBody>
      </p:sp>
    </p:spTree>
    <p:extLst>
      <p:ext uri="{BB962C8B-B14F-4D97-AF65-F5344CB8AC3E}">
        <p14:creationId xmlns="" xmlns:p14="http://schemas.microsoft.com/office/powerpoint/2010/main" val="287199094"/>
      </p:ext>
    </p:extLst>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traight Connector 3"/>
          <p:cNvSpPr>
            <a:spLocks noChangeShapeType="1"/>
          </p:cNvSpPr>
          <p:nvPr/>
        </p:nvSpPr>
        <p:spPr bwMode="auto">
          <a:xfrm>
            <a:off x="457201" y="6226177"/>
            <a:ext cx="8342313" cy="3175"/>
          </a:xfrm>
          <a:prstGeom prst="line">
            <a:avLst/>
          </a:prstGeom>
          <a:noFill/>
          <a:ln w="6350">
            <a:solidFill>
              <a:srgbClr val="E47823"/>
            </a:solidFill>
            <a:round/>
            <a:headEnd/>
            <a:tailEnd/>
          </a:ln>
          <a:effectLst>
            <a:outerShdw dist="19685" dir="5400000" algn="tr" rotWithShape="0">
              <a:schemeClr val="tx1">
                <a:alpha val="37999"/>
              </a:schemeClr>
            </a:outerShdw>
          </a:effectLst>
        </p:spPr>
        <p:txBody>
          <a:bodyPr/>
          <a:lstStyle/>
          <a:p>
            <a:pPr>
              <a:defRPr/>
            </a:pPr>
            <a:endParaRPr lang="it-IT">
              <a:solidFill>
                <a:schemeClr val="tx1"/>
              </a:solidFill>
              <a:latin typeface="Arial" charset="0"/>
            </a:endParaRPr>
          </a:p>
        </p:txBody>
      </p:sp>
      <p:sp>
        <p:nvSpPr>
          <p:cNvPr id="2051" name="Title 6"/>
          <p:cNvSpPr>
            <a:spLocks noGrp="1" noChangeArrowheads="1"/>
          </p:cNvSpPr>
          <p:nvPr>
            <p:ph type="title"/>
          </p:nvPr>
        </p:nvSpPr>
        <p:spPr>
          <a:xfrm>
            <a:off x="683568" y="2348880"/>
            <a:ext cx="8229600" cy="1362075"/>
          </a:xfrm>
        </p:spPr>
        <p:txBody>
          <a:bodyPr anchor="t"/>
          <a:lstStyle/>
          <a:p>
            <a:pPr algn="ctr"/>
            <a:r>
              <a:rPr lang="it-IT" altLang="it-IT" sz="2800" b="1" dirty="0" smtClean="0">
                <a:solidFill>
                  <a:schemeClr val="tx1"/>
                </a:solidFill>
                <a:latin typeface="Arial" pitchFamily="34" charset="0"/>
                <a:cs typeface="Arial" pitchFamily="34" charset="0"/>
              </a:rPr>
              <a:t>Economia e tecnica degli scambi internazionali</a:t>
            </a:r>
            <a:br>
              <a:rPr lang="it-IT" altLang="it-IT" sz="2800" b="1" dirty="0" smtClean="0">
                <a:solidFill>
                  <a:schemeClr val="tx1"/>
                </a:solidFill>
                <a:latin typeface="Arial" pitchFamily="34" charset="0"/>
                <a:cs typeface="Arial" pitchFamily="34" charset="0"/>
              </a:rPr>
            </a:br>
            <a:r>
              <a:rPr lang="it-IT" altLang="it-IT" sz="2800" b="1" dirty="0" smtClean="0">
                <a:solidFill>
                  <a:schemeClr val="tx1"/>
                </a:solidFill>
                <a:latin typeface="Arial" pitchFamily="34" charset="0"/>
                <a:cs typeface="Arial" pitchFamily="34" charset="0"/>
              </a:rPr>
              <a:t/>
            </a:r>
            <a:br>
              <a:rPr lang="it-IT" altLang="it-IT" sz="2800" b="1" dirty="0" smtClean="0">
                <a:solidFill>
                  <a:schemeClr val="tx1"/>
                </a:solidFill>
                <a:latin typeface="Arial" pitchFamily="34" charset="0"/>
                <a:cs typeface="Arial" pitchFamily="34" charset="0"/>
              </a:rPr>
            </a:br>
            <a:r>
              <a:rPr lang="it-IT" altLang="it-IT" sz="3200" b="1" dirty="0" err="1" smtClean="0">
                <a:solidFill>
                  <a:schemeClr val="tx1"/>
                </a:solidFill>
                <a:latin typeface="Arial" pitchFamily="34" charset="0"/>
                <a:cs typeface="Arial" pitchFamily="34" charset="0"/>
              </a:rPr>
              <a:t>a.a.</a:t>
            </a:r>
            <a:r>
              <a:rPr lang="it-IT" altLang="it-IT" sz="3200" b="1" dirty="0" smtClean="0">
                <a:solidFill>
                  <a:schemeClr val="tx1"/>
                </a:solidFill>
                <a:latin typeface="Arial" pitchFamily="34" charset="0"/>
                <a:cs typeface="Arial" pitchFamily="34" charset="0"/>
              </a:rPr>
              <a:t> 2023/2024</a:t>
            </a:r>
            <a:endParaRPr lang="it-IT" altLang="it-IT" sz="2800" b="1" dirty="0" smtClean="0">
              <a:solidFill>
                <a:schemeClr val="tx1"/>
              </a:solidFill>
              <a:latin typeface="Arial" pitchFamily="34" charset="0"/>
              <a:cs typeface="Arial" pitchFamily="34" charset="0"/>
            </a:endParaRPr>
          </a:p>
        </p:txBody>
      </p:sp>
      <p:sp>
        <p:nvSpPr>
          <p:cNvPr id="12" name="Segnaposto piè di pagina 11"/>
          <p:cNvSpPr>
            <a:spLocks noGrp="1"/>
          </p:cNvSpPr>
          <p:nvPr>
            <p:ph type="ftr" sz="quarter" idx="11"/>
          </p:nvPr>
        </p:nvSpPr>
        <p:spPr>
          <a:xfrm>
            <a:off x="783879" y="6309321"/>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pic>
        <p:nvPicPr>
          <p:cNvPr id="236546" name="Picture 2"/>
          <p:cNvPicPr>
            <a:picLocks noChangeAspect="1" noChangeArrowheads="1"/>
          </p:cNvPicPr>
          <p:nvPr/>
        </p:nvPicPr>
        <p:blipFill>
          <a:blip r:embed="rId3" cstate="print"/>
          <a:srcRect/>
          <a:stretch>
            <a:fillRect/>
          </a:stretch>
        </p:blipFill>
        <p:spPr bwMode="auto">
          <a:xfrm>
            <a:off x="323528" y="764704"/>
            <a:ext cx="8546218" cy="9715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77D0CDFA-1116-4D40-AC12-E2CAB1805437}" type="slidenum">
              <a:rPr lang="it-IT"/>
              <a:pPr>
                <a:defRPr/>
              </a:pPr>
              <a:t>10</a:t>
            </a:fld>
            <a:endParaRPr lang="it-IT"/>
          </a:p>
        </p:txBody>
      </p:sp>
      <p:sp>
        <p:nvSpPr>
          <p:cNvPr id="11267" name="Rectangle 2"/>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1268" name="Rectangle 3"/>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1270" name="Rectangle 5"/>
          <p:cNvSpPr>
            <a:spLocks noGrp="1" noChangeArrowheads="1"/>
          </p:cNvSpPr>
          <p:nvPr>
            <p:ph type="subTitle" idx="1"/>
          </p:nvPr>
        </p:nvSpPr>
        <p:spPr>
          <a:xfrm>
            <a:off x="827088" y="1125538"/>
            <a:ext cx="7848600" cy="5183187"/>
          </a:xfrm>
        </p:spPr>
        <p:txBody>
          <a:bodyPr/>
          <a:lstStyle/>
          <a:p>
            <a:pPr algn="just" eaLnBrk="1" hangingPunct="1">
              <a:lnSpc>
                <a:spcPct val="80000"/>
              </a:lnSpc>
            </a:pPr>
            <a:r>
              <a:rPr lang="it-IT" altLang="it-IT" sz="2600" b="1" dirty="0" err="1" smtClean="0">
                <a:solidFill>
                  <a:schemeClr val="hlink"/>
                </a:solidFill>
                <a:latin typeface="Bookman Old Style" pitchFamily="18" charset="0"/>
              </a:rPr>
              <a:t>Whereas</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Indian</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Services</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is</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an</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Indian</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manufacturer</a:t>
            </a:r>
            <a:r>
              <a:rPr lang="it-IT" altLang="it-IT" sz="2600" b="1" dirty="0" smtClean="0">
                <a:solidFill>
                  <a:schemeClr val="hlink"/>
                </a:solidFill>
                <a:latin typeface="Bookman Old Style" pitchFamily="18" charset="0"/>
              </a:rPr>
              <a:t> and seller </a:t>
            </a:r>
            <a:r>
              <a:rPr lang="it-IT" altLang="it-IT" sz="2600" b="1" dirty="0" err="1" smtClean="0">
                <a:solidFill>
                  <a:schemeClr val="hlink"/>
                </a:solidFill>
                <a:latin typeface="Bookman Old Style" pitchFamily="18" charset="0"/>
              </a:rPr>
              <a:t>that</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has</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available</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facilities</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for</a:t>
            </a:r>
            <a:r>
              <a:rPr lang="it-IT" altLang="it-IT" sz="2600" b="1" dirty="0" smtClean="0">
                <a:solidFill>
                  <a:schemeClr val="hlink"/>
                </a:solidFill>
                <a:latin typeface="Bookman Old Style" pitchFamily="18" charset="0"/>
              </a:rPr>
              <a:t> the </a:t>
            </a:r>
            <a:r>
              <a:rPr lang="it-IT" altLang="it-IT" sz="2600" b="1" dirty="0" err="1" smtClean="0">
                <a:solidFill>
                  <a:schemeClr val="hlink"/>
                </a:solidFill>
                <a:latin typeface="Bookman Old Style" pitchFamily="18" charset="0"/>
              </a:rPr>
              <a:t>manufacturer</a:t>
            </a:r>
            <a:r>
              <a:rPr lang="it-IT" altLang="it-IT" sz="2600" b="1" dirty="0" smtClean="0">
                <a:solidFill>
                  <a:schemeClr val="hlink"/>
                </a:solidFill>
                <a:latin typeface="Bookman Old Style" pitchFamily="18" charset="0"/>
              </a:rPr>
              <a:t>  and </a:t>
            </a:r>
            <a:r>
              <a:rPr lang="it-IT" altLang="it-IT" sz="2600" b="1" dirty="0" err="1" smtClean="0">
                <a:solidFill>
                  <a:schemeClr val="hlink"/>
                </a:solidFill>
                <a:latin typeface="Bookman Old Style" pitchFamily="18" charset="0"/>
              </a:rPr>
              <a:t>assembly</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of</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cameras</a:t>
            </a:r>
            <a:r>
              <a:rPr lang="it-IT" altLang="it-IT" sz="2600" b="1" dirty="0" smtClean="0">
                <a:solidFill>
                  <a:schemeClr val="hlink"/>
                </a:solidFill>
                <a:latin typeface="Bookman Old Style" pitchFamily="18" charset="0"/>
              </a:rPr>
              <a:t>  and </a:t>
            </a:r>
            <a:r>
              <a:rPr lang="it-IT" altLang="it-IT" sz="2600" b="1" dirty="0" err="1" smtClean="0">
                <a:solidFill>
                  <a:schemeClr val="hlink"/>
                </a:solidFill>
                <a:latin typeface="Bookman Old Style" pitchFamily="18" charset="0"/>
              </a:rPr>
              <a:t>desires</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to</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obtain</a:t>
            </a:r>
            <a:r>
              <a:rPr lang="it-IT" altLang="it-IT" sz="2600" b="1" dirty="0" smtClean="0">
                <a:solidFill>
                  <a:schemeClr val="hlink"/>
                </a:solidFill>
                <a:latin typeface="Bookman Old Style" pitchFamily="18" charset="0"/>
              </a:rPr>
              <a:t> the </a:t>
            </a:r>
            <a:r>
              <a:rPr lang="it-IT" altLang="it-IT" sz="2600" b="1" dirty="0" err="1" smtClean="0">
                <a:solidFill>
                  <a:schemeClr val="hlink"/>
                </a:solidFill>
                <a:latin typeface="Bookman Old Style" pitchFamily="18" charset="0"/>
              </a:rPr>
              <a:t>benefits</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of</a:t>
            </a:r>
            <a:r>
              <a:rPr lang="it-IT" altLang="it-IT" sz="2600" b="1" dirty="0" smtClean="0">
                <a:solidFill>
                  <a:schemeClr val="hlink"/>
                </a:solidFill>
                <a:latin typeface="Bookman Old Style" pitchFamily="18" charset="0"/>
              </a:rPr>
              <a:t> “Pescara Apparecchi” </a:t>
            </a:r>
            <a:r>
              <a:rPr lang="it-IT" altLang="it-IT" sz="2600" b="1" dirty="0" err="1" smtClean="0">
                <a:solidFill>
                  <a:schemeClr val="hlink"/>
                </a:solidFill>
                <a:latin typeface="Bookman Old Style" pitchFamily="18" charset="0"/>
              </a:rPr>
              <a:t>experiences</a:t>
            </a:r>
            <a:r>
              <a:rPr lang="it-IT" altLang="it-IT" sz="2600" b="1" dirty="0" smtClean="0">
                <a:solidFill>
                  <a:schemeClr val="hlink"/>
                </a:solidFill>
                <a:latin typeface="Bookman Old Style" pitchFamily="18" charset="0"/>
              </a:rPr>
              <a:t> and Know-how...............</a:t>
            </a:r>
          </a:p>
          <a:p>
            <a:pPr algn="just" eaLnBrk="1" hangingPunct="1">
              <a:lnSpc>
                <a:spcPct val="80000"/>
              </a:lnSpc>
            </a:pPr>
            <a:endParaRPr lang="it-IT" altLang="it-IT" sz="2600" dirty="0" smtClean="0">
              <a:solidFill>
                <a:schemeClr val="hlink"/>
              </a:solidFill>
              <a:latin typeface="Bookman Old Style" pitchFamily="18" charset="0"/>
            </a:endParaRPr>
          </a:p>
          <a:p>
            <a:pPr algn="just" eaLnBrk="1" hangingPunct="1">
              <a:lnSpc>
                <a:spcPct val="80000"/>
              </a:lnSpc>
            </a:pPr>
            <a:r>
              <a:rPr lang="it-IT" altLang="it-IT" sz="2600" b="1" dirty="0" smtClean="0">
                <a:solidFill>
                  <a:schemeClr val="hlink"/>
                </a:solidFill>
                <a:latin typeface="Bookman Old Style" pitchFamily="18" charset="0"/>
              </a:rPr>
              <a:t>Premesso che “</a:t>
            </a:r>
            <a:r>
              <a:rPr lang="it-IT" altLang="it-IT" sz="2600" b="1" dirty="0" err="1" smtClean="0">
                <a:solidFill>
                  <a:schemeClr val="hlink"/>
                </a:solidFill>
                <a:latin typeface="Bookman Old Style" pitchFamily="18" charset="0"/>
              </a:rPr>
              <a:t>Indian</a:t>
            </a:r>
            <a:r>
              <a:rPr lang="it-IT" altLang="it-IT" sz="2600" b="1" dirty="0" smtClean="0">
                <a:solidFill>
                  <a:schemeClr val="hlink"/>
                </a:solidFill>
                <a:latin typeface="Bookman Old Style" pitchFamily="18" charset="0"/>
              </a:rPr>
              <a:t> </a:t>
            </a:r>
            <a:r>
              <a:rPr lang="it-IT" altLang="it-IT" sz="2600" b="1" dirty="0" err="1" smtClean="0">
                <a:solidFill>
                  <a:schemeClr val="hlink"/>
                </a:solidFill>
                <a:latin typeface="Bookman Old Style" pitchFamily="18" charset="0"/>
              </a:rPr>
              <a:t>Services</a:t>
            </a:r>
            <a:r>
              <a:rPr lang="it-IT" altLang="it-IT" sz="2600" b="1" dirty="0" smtClean="0">
                <a:solidFill>
                  <a:schemeClr val="hlink"/>
                </a:solidFill>
                <a:latin typeface="Bookman Old Style" pitchFamily="18" charset="0"/>
              </a:rPr>
              <a:t>”  è un produttore e venditore che ha a disposizione impianti produttivi per la produzione e l’assemblaggio di apparecchi fotografici e desidera sfruttare, attraverso l’accordo di licenza, l’esperienza ed il Know-how di “Pescara apparecchi”….................</a:t>
            </a:r>
            <a:endParaRPr lang="en-GB" altLang="it-IT" sz="2600" b="1" dirty="0" smtClean="0">
              <a:solidFill>
                <a:schemeClr val="hlink"/>
              </a:solidFill>
              <a:latin typeface="Bookman Old Style" pitchFamily="18" charset="0"/>
            </a:endParaRPr>
          </a:p>
          <a:p>
            <a:pPr algn="just" eaLnBrk="1" hangingPunct="1">
              <a:lnSpc>
                <a:spcPct val="80000"/>
              </a:lnSpc>
            </a:pPr>
            <a:endParaRPr lang="it-IT" altLang="it-IT" sz="2600" dirty="0" smtClean="0">
              <a:solidFill>
                <a:schemeClr val="hlink"/>
              </a:solidFill>
              <a:latin typeface="Bookman Old Style" pitchFamily="18" charset="0"/>
            </a:endParaRPr>
          </a:p>
        </p:txBody>
      </p:sp>
      <p:sp>
        <p:nvSpPr>
          <p:cNvPr id="11271" name="Rectangle 6"/>
          <p:cNvSpPr>
            <a:spLocks noGrp="1" noChangeArrowheads="1"/>
          </p:cNvSpPr>
          <p:nvPr>
            <p:ph type="ctrTitle"/>
          </p:nvPr>
        </p:nvSpPr>
        <p:spPr>
          <a:xfrm>
            <a:off x="3131840" y="116632"/>
            <a:ext cx="2266950" cy="493712"/>
          </a:xfrm>
        </p:spPr>
        <p:txBody>
          <a:bodyPr/>
          <a:lstStyle/>
          <a:p>
            <a:pPr eaLnBrk="1" hangingPunct="1"/>
            <a:r>
              <a:rPr lang="it-IT" altLang="it-IT" sz="3200" b="1" dirty="0" err="1" smtClean="0">
                <a:solidFill>
                  <a:schemeClr val="accent2"/>
                </a:solidFill>
                <a:latin typeface="Bookman Old Style" pitchFamily="18" charset="0"/>
              </a:rPr>
              <a:t>…segue</a:t>
            </a:r>
            <a:endParaRPr lang="it-IT" altLang="it-IT" sz="3200" b="1" dirty="0" smtClean="0">
              <a:solidFill>
                <a:schemeClr val="accent2"/>
              </a:solidFill>
              <a:latin typeface="Bookman Old Style" pitchFamily="18" charset="0"/>
            </a:endParaRP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EFB9F98D-667C-4353-B207-AE0AF7E73AA4}" type="slidenum">
              <a:rPr lang="it-IT"/>
              <a:pPr>
                <a:defRPr/>
              </a:pPr>
              <a:t>11</a:t>
            </a:fld>
            <a:endParaRPr lang="it-IT"/>
          </a:p>
        </p:txBody>
      </p:sp>
      <p:sp>
        <p:nvSpPr>
          <p:cNvPr id="12291" name="Rectangle 2"/>
          <p:cNvSpPr>
            <a:spLocks noGrp="1" noChangeArrowheads="1"/>
          </p:cNvSpPr>
          <p:nvPr>
            <p:ph type="ctrTitle"/>
          </p:nvPr>
        </p:nvSpPr>
        <p:spPr>
          <a:xfrm>
            <a:off x="2843213" y="188913"/>
            <a:ext cx="3529012" cy="434975"/>
          </a:xfrm>
        </p:spPr>
        <p:txBody>
          <a:bodyPr/>
          <a:lstStyle/>
          <a:p>
            <a:pPr eaLnBrk="1" hangingPunct="1"/>
            <a:r>
              <a:rPr lang="it-IT" altLang="it-IT" sz="3200" b="1" dirty="0" err="1" smtClean="0">
                <a:solidFill>
                  <a:schemeClr val="accent2"/>
                </a:solidFill>
                <a:latin typeface="Bookman Old Style" pitchFamily="18" charset="0"/>
              </a:rPr>
              <a:t>Defined</a:t>
            </a:r>
            <a:r>
              <a:rPr lang="it-IT" altLang="it-IT" sz="3200" b="1" dirty="0" smtClean="0">
                <a:solidFill>
                  <a:schemeClr val="accent2"/>
                </a:solidFill>
                <a:latin typeface="Bookman Old Style" pitchFamily="18" charset="0"/>
              </a:rPr>
              <a:t> </a:t>
            </a:r>
            <a:r>
              <a:rPr lang="it-IT" altLang="it-IT" sz="3200" b="1" dirty="0" err="1" smtClean="0">
                <a:solidFill>
                  <a:schemeClr val="accent2"/>
                </a:solidFill>
                <a:latin typeface="Bookman Old Style" pitchFamily="18" charset="0"/>
              </a:rPr>
              <a:t>terms</a:t>
            </a:r>
            <a:endParaRPr lang="it-IT" altLang="it-IT" sz="3200" b="1" dirty="0" smtClean="0">
              <a:solidFill>
                <a:schemeClr val="accent2"/>
              </a:solidFill>
              <a:latin typeface="Bookman Old Style" pitchFamily="18" charset="0"/>
            </a:endParaRPr>
          </a:p>
        </p:txBody>
      </p:sp>
      <p:sp>
        <p:nvSpPr>
          <p:cNvPr id="12292"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229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24936" name="Rectangle 8"/>
          <p:cNvSpPr>
            <a:spLocks noGrp="1" noChangeArrowheads="1"/>
          </p:cNvSpPr>
          <p:nvPr>
            <p:ph type="subTitle" idx="1"/>
          </p:nvPr>
        </p:nvSpPr>
        <p:spPr>
          <a:xfrm>
            <a:off x="1258888" y="1989138"/>
            <a:ext cx="7273925" cy="2952750"/>
          </a:xfrm>
        </p:spPr>
        <p:txBody>
          <a:bodyPr/>
          <a:lstStyle/>
          <a:p>
            <a:pPr algn="just" eaLnBrk="1" hangingPunct="1">
              <a:defRPr/>
            </a:pPr>
            <a:r>
              <a:rPr lang="it-IT" sz="2600" dirty="0" smtClean="0">
                <a:solidFill>
                  <a:schemeClr val="hlink"/>
                </a:solidFill>
                <a:latin typeface="Bookman Old Style" pitchFamily="18" charset="0"/>
              </a:rPr>
              <a:t>I contratti i</a:t>
            </a:r>
            <a:r>
              <a:rPr lang="it-IT" sz="2600" dirty="0" smtClean="0">
                <a:solidFill>
                  <a:schemeClr val="hlink"/>
                </a:solidFill>
                <a:effectLst>
                  <a:outerShdw blurRad="38100" dist="38100" dir="2700000" algn="tl">
                    <a:srgbClr val="C0C0C0"/>
                  </a:outerShdw>
                </a:effectLst>
                <a:latin typeface="Bookman Old Style" pitchFamily="18" charset="0"/>
              </a:rPr>
              <a:t>nternaziona</a:t>
            </a:r>
            <a:r>
              <a:rPr lang="it-IT" sz="2600" dirty="0" smtClean="0">
                <a:solidFill>
                  <a:schemeClr val="hlink"/>
                </a:solidFill>
                <a:latin typeface="Bookman Old Style" pitchFamily="18" charset="0"/>
              </a:rPr>
              <a:t>li sono destinati a disciplinare </a:t>
            </a:r>
            <a:r>
              <a:rPr lang="it-IT" sz="2600" b="1" i="1" dirty="0" smtClean="0">
                <a:solidFill>
                  <a:schemeClr val="hlink"/>
                </a:solidFill>
                <a:latin typeface="Bookman Old Style" pitchFamily="18" charset="0"/>
              </a:rPr>
              <a:t>operazioni transfrontaliere</a:t>
            </a:r>
            <a:r>
              <a:rPr lang="it-IT" sz="2600" dirty="0" smtClean="0">
                <a:solidFill>
                  <a:schemeClr val="hlink"/>
                </a:solidFill>
                <a:latin typeface="Bookman Old Style" pitchFamily="18" charset="0"/>
              </a:rPr>
              <a:t> che , per la loro complessità, necessitano di uno </a:t>
            </a:r>
            <a:r>
              <a:rPr lang="it-IT" sz="2600" b="1" i="1" dirty="0" smtClean="0">
                <a:solidFill>
                  <a:schemeClr val="accent2"/>
                </a:solidFill>
                <a:latin typeface="Bookman Old Style" pitchFamily="18" charset="0"/>
              </a:rPr>
              <a:t>sforzo di chiarezza</a:t>
            </a:r>
            <a:r>
              <a:rPr lang="it-IT" sz="2600" dirty="0" smtClean="0">
                <a:solidFill>
                  <a:schemeClr val="hlink"/>
                </a:solidFill>
                <a:latin typeface="Bookman Old Style" pitchFamily="18" charset="0"/>
              </a:rPr>
              <a:t> finalizzato a scongiurare eventuali dubbi interpretativi</a:t>
            </a:r>
          </a:p>
        </p:txBody>
      </p:sp>
      <p:sp>
        <p:nvSpPr>
          <p:cNvPr id="12296" name="AutoShape 9"/>
          <p:cNvSpPr>
            <a:spLocks noChangeArrowheads="1"/>
          </p:cNvSpPr>
          <p:nvPr/>
        </p:nvSpPr>
        <p:spPr bwMode="auto">
          <a:xfrm>
            <a:off x="7740650" y="5661025"/>
            <a:ext cx="719138" cy="215900"/>
          </a:xfrm>
          <a:prstGeom prst="rightArrow">
            <a:avLst>
              <a:gd name="adj1" fmla="val 50000"/>
              <a:gd name="adj2" fmla="val 83272"/>
            </a:avLst>
          </a:prstGeom>
          <a:solidFill>
            <a:schemeClr val="accent2"/>
          </a:solidFill>
          <a:ln w="9525">
            <a:solidFill>
              <a:schemeClr val="tx1"/>
            </a:solidFill>
            <a:miter lim="800000"/>
            <a:headEnd/>
            <a:tailEnd/>
          </a:ln>
        </p:spPr>
        <p:txBody>
          <a:bodyPr wrap="none" anchor="ctr"/>
          <a:lstStyle/>
          <a:p>
            <a:pPr algn="ctr">
              <a:lnSpc>
                <a:spcPct val="100000"/>
              </a:lnSpc>
              <a:spcBef>
                <a:spcPct val="0"/>
              </a:spcBef>
              <a:buClrTx/>
              <a:buFontTx/>
              <a:buNone/>
            </a:pPr>
            <a:endParaRPr lang="it-IT" altLang="it-IT" sz="2400">
              <a:solidFill>
                <a:schemeClr val="accent2"/>
              </a:solidFill>
              <a:latin typeface="Verdana" pitchFamily="34" charset="0"/>
            </a:endParaRPr>
          </a:p>
        </p:txBody>
      </p:sp>
      <p:sp>
        <p:nvSpPr>
          <p:cNvPr id="10" name="Segnaposto piè di pagina 11"/>
          <p:cNvSpPr>
            <a:spLocks noGrp="1"/>
          </p:cNvSpPr>
          <p:nvPr>
            <p:ph type="ftr" sz="quarter" idx="11"/>
          </p:nvPr>
        </p:nvSpPr>
        <p:spPr>
          <a:xfrm>
            <a:off x="827584"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A9114385-3CB1-4D3C-BE26-63C212D09EB2}" type="slidenum">
              <a:rPr lang="it-IT"/>
              <a:pPr>
                <a:defRPr/>
              </a:pPr>
              <a:t>12</a:t>
            </a:fld>
            <a:endParaRPr lang="it-IT"/>
          </a:p>
        </p:txBody>
      </p:sp>
      <p:sp>
        <p:nvSpPr>
          <p:cNvPr id="13315" name="Rectangle 2"/>
          <p:cNvSpPr>
            <a:spLocks noGrp="1" noChangeArrowheads="1"/>
          </p:cNvSpPr>
          <p:nvPr>
            <p:ph type="ctrTitle"/>
          </p:nvPr>
        </p:nvSpPr>
        <p:spPr>
          <a:xfrm>
            <a:off x="1763688" y="188640"/>
            <a:ext cx="5472608" cy="434975"/>
          </a:xfrm>
        </p:spPr>
        <p:txBody>
          <a:bodyPr/>
          <a:lstStyle/>
          <a:p>
            <a:pPr eaLnBrk="1" hangingPunct="1"/>
            <a:r>
              <a:rPr lang="it-IT" altLang="it-IT" sz="2800" b="1" dirty="0" err="1" smtClean="0">
                <a:solidFill>
                  <a:schemeClr val="accent2"/>
                </a:solidFill>
                <a:latin typeface="Bookman Old Style" pitchFamily="18" charset="0"/>
              </a:rPr>
              <a:t>Defined</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terms</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Definitions</a:t>
            </a:r>
            <a:r>
              <a:rPr lang="it-IT" altLang="it-IT" sz="2800" b="1" dirty="0" smtClean="0">
                <a:solidFill>
                  <a:schemeClr val="accent2"/>
                </a:solidFill>
                <a:latin typeface="Bookman Old Style" pitchFamily="18" charset="0"/>
              </a:rPr>
              <a:t>)</a:t>
            </a:r>
          </a:p>
        </p:txBody>
      </p:sp>
      <p:sp>
        <p:nvSpPr>
          <p:cNvPr id="13316"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331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3319" name="Rectangle 8"/>
          <p:cNvSpPr>
            <a:spLocks noGrp="1" noChangeArrowheads="1"/>
          </p:cNvSpPr>
          <p:nvPr>
            <p:ph type="subTitle" idx="1"/>
          </p:nvPr>
        </p:nvSpPr>
        <p:spPr>
          <a:xfrm>
            <a:off x="1187624" y="1916832"/>
            <a:ext cx="7272338" cy="3095625"/>
          </a:xfrm>
        </p:spPr>
        <p:txBody>
          <a:bodyPr/>
          <a:lstStyle/>
          <a:p>
            <a:pPr algn="just" eaLnBrk="1" hangingPunct="1">
              <a:lnSpc>
                <a:spcPct val="80000"/>
              </a:lnSpc>
            </a:pPr>
            <a:r>
              <a:rPr lang="it-IT" altLang="it-IT" sz="3000" dirty="0" smtClean="0">
                <a:solidFill>
                  <a:schemeClr val="hlink"/>
                </a:solidFill>
                <a:latin typeface="Bookman Old Style" pitchFamily="18" charset="0"/>
              </a:rPr>
              <a:t>La clausola che contiene le definizioni,non è un momento di speculazione fine a se stesso ma, se debitamente redatta , serve a </a:t>
            </a:r>
            <a:r>
              <a:rPr lang="it-IT" altLang="it-IT" sz="3000" b="1" i="1" u="sng" dirty="0" smtClean="0">
                <a:solidFill>
                  <a:schemeClr val="hlink"/>
                </a:solidFill>
                <a:latin typeface="Bookman Old Style" pitchFamily="18" charset="0"/>
              </a:rPr>
              <a:t>snellire</a:t>
            </a:r>
            <a:r>
              <a:rPr lang="it-IT" altLang="it-IT" sz="3000" u="sng" dirty="0" smtClean="0">
                <a:solidFill>
                  <a:schemeClr val="hlink"/>
                </a:solidFill>
                <a:latin typeface="Bookman Old Style" pitchFamily="18" charset="0"/>
              </a:rPr>
              <a:t> </a:t>
            </a:r>
            <a:r>
              <a:rPr lang="it-IT" altLang="it-IT" sz="3000" dirty="0" smtClean="0">
                <a:solidFill>
                  <a:schemeClr val="hlink"/>
                </a:solidFill>
                <a:latin typeface="Bookman Old Style" pitchFamily="18" charset="0"/>
              </a:rPr>
              <a:t>il documento agevolandone la lettura</a:t>
            </a:r>
          </a:p>
        </p:txBody>
      </p:sp>
      <p:sp>
        <p:nvSpPr>
          <p:cNvPr id="13320" name="AutoShape 9"/>
          <p:cNvSpPr>
            <a:spLocks noChangeArrowheads="1"/>
          </p:cNvSpPr>
          <p:nvPr/>
        </p:nvSpPr>
        <p:spPr bwMode="auto">
          <a:xfrm>
            <a:off x="7740650" y="5661025"/>
            <a:ext cx="719138" cy="215900"/>
          </a:xfrm>
          <a:prstGeom prst="rightArrow">
            <a:avLst>
              <a:gd name="adj1" fmla="val 50000"/>
              <a:gd name="adj2" fmla="val 83272"/>
            </a:avLst>
          </a:prstGeom>
          <a:solidFill>
            <a:schemeClr val="accent2"/>
          </a:solidFill>
          <a:ln w="9525">
            <a:solidFill>
              <a:schemeClr val="tx1"/>
            </a:solidFill>
            <a:miter lim="800000"/>
            <a:headEnd/>
            <a:tailEnd/>
          </a:ln>
        </p:spPr>
        <p:txBody>
          <a:bodyPr wrap="none" anchor="ctr"/>
          <a:lstStyle/>
          <a:p>
            <a:pPr algn="ctr">
              <a:lnSpc>
                <a:spcPct val="100000"/>
              </a:lnSpc>
              <a:spcBef>
                <a:spcPct val="0"/>
              </a:spcBef>
              <a:buClrTx/>
              <a:buFontTx/>
              <a:buNone/>
            </a:pPr>
            <a:endParaRPr lang="it-IT" altLang="it-IT" sz="2400">
              <a:solidFill>
                <a:schemeClr val="accent2"/>
              </a:solidFill>
              <a:latin typeface="Verdana" pitchFamily="34" charset="0"/>
            </a:endParaRPr>
          </a:p>
        </p:txBody>
      </p:sp>
      <p:sp>
        <p:nvSpPr>
          <p:cNvPr id="10" name="Segnaposto piè di pagina 11"/>
          <p:cNvSpPr>
            <a:spLocks noGrp="1"/>
          </p:cNvSpPr>
          <p:nvPr>
            <p:ph type="ftr" sz="quarter" idx="11"/>
          </p:nvPr>
        </p:nvSpPr>
        <p:spPr>
          <a:xfrm>
            <a:off x="755576" y="6309320"/>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C5228666-714E-4AB4-9A4F-6F747C77C1E6}" type="slidenum">
              <a:rPr lang="it-IT"/>
              <a:pPr>
                <a:defRPr/>
              </a:pPr>
              <a:t>13</a:t>
            </a:fld>
            <a:endParaRPr lang="it-IT"/>
          </a:p>
        </p:txBody>
      </p:sp>
      <p:sp>
        <p:nvSpPr>
          <p:cNvPr id="14339" name="Rectangle 2"/>
          <p:cNvSpPr>
            <a:spLocks noGrp="1" noChangeArrowheads="1"/>
          </p:cNvSpPr>
          <p:nvPr>
            <p:ph type="ctrTitle"/>
          </p:nvPr>
        </p:nvSpPr>
        <p:spPr>
          <a:xfrm>
            <a:off x="3347864" y="188640"/>
            <a:ext cx="2736850" cy="434975"/>
          </a:xfrm>
        </p:spPr>
        <p:txBody>
          <a:bodyPr/>
          <a:lstStyle/>
          <a:p>
            <a:pPr eaLnBrk="1" hangingPunct="1"/>
            <a:r>
              <a:rPr lang="it-IT" altLang="it-IT" sz="2800" b="1" dirty="0" err="1" smtClean="0">
                <a:solidFill>
                  <a:schemeClr val="accent2"/>
                </a:solidFill>
                <a:latin typeface="Bookman Old Style" pitchFamily="18" charset="0"/>
              </a:rPr>
              <a:t>…segue</a:t>
            </a:r>
            <a:endParaRPr lang="it-IT" altLang="it-IT" sz="2800" b="1" dirty="0" smtClean="0">
              <a:solidFill>
                <a:schemeClr val="accent2"/>
              </a:solidFill>
              <a:latin typeface="Bookman Old Style" pitchFamily="18" charset="0"/>
            </a:endParaRPr>
          </a:p>
        </p:txBody>
      </p:sp>
      <p:sp>
        <p:nvSpPr>
          <p:cNvPr id="1434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434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4343" name="Rectangle 8"/>
          <p:cNvSpPr>
            <a:spLocks noGrp="1" noChangeArrowheads="1"/>
          </p:cNvSpPr>
          <p:nvPr>
            <p:ph type="subTitle" idx="1"/>
          </p:nvPr>
        </p:nvSpPr>
        <p:spPr>
          <a:xfrm>
            <a:off x="1043608" y="1556792"/>
            <a:ext cx="7562205" cy="3887787"/>
          </a:xfrm>
        </p:spPr>
        <p:txBody>
          <a:bodyPr/>
          <a:lstStyle/>
          <a:p>
            <a:pPr algn="just" eaLnBrk="1" hangingPunct="1">
              <a:lnSpc>
                <a:spcPct val="90000"/>
              </a:lnSpc>
            </a:pPr>
            <a:r>
              <a:rPr lang="it-IT" altLang="it-IT" sz="3000" dirty="0" smtClean="0">
                <a:solidFill>
                  <a:schemeClr val="hlink"/>
                </a:solidFill>
                <a:latin typeface="Bookman Old Style" pitchFamily="18" charset="0"/>
              </a:rPr>
              <a:t>Esse sono spesso particolarmente </a:t>
            </a:r>
            <a:r>
              <a:rPr lang="it-IT" altLang="it-IT" sz="3000" b="1" i="1" dirty="0" smtClean="0">
                <a:solidFill>
                  <a:schemeClr val="hlink"/>
                </a:solidFill>
                <a:latin typeface="Bookman Old Style" pitchFamily="18" charset="0"/>
              </a:rPr>
              <a:t>articolate</a:t>
            </a:r>
            <a:r>
              <a:rPr lang="it-IT" altLang="it-IT" sz="3000" dirty="0" smtClean="0">
                <a:solidFill>
                  <a:schemeClr val="hlink"/>
                </a:solidFill>
                <a:latin typeface="Bookman Old Style" pitchFamily="18" charset="0"/>
              </a:rPr>
              <a:t> e rappresentano la sede dove vengono affrontati </a:t>
            </a:r>
            <a:r>
              <a:rPr lang="it-IT" altLang="it-IT" sz="3000" b="1" i="1" dirty="0" smtClean="0">
                <a:solidFill>
                  <a:schemeClr val="hlink"/>
                </a:solidFill>
                <a:latin typeface="Bookman Old Style" pitchFamily="18" charset="0"/>
              </a:rPr>
              <a:t>aspetti della transizione di particolare  complessità</a:t>
            </a:r>
            <a:r>
              <a:rPr lang="it-IT" altLang="it-IT" sz="3000" dirty="0" smtClean="0">
                <a:solidFill>
                  <a:schemeClr val="hlink"/>
                </a:solidFill>
                <a:latin typeface="Bookman Old Style" pitchFamily="18" charset="0"/>
              </a:rPr>
              <a:t> che presuppongono uno specifico accordo fra le parti</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5952A7C4-BE0D-48E3-9984-0E092676341D}" type="slidenum">
              <a:rPr lang="it-IT"/>
              <a:pPr>
                <a:defRPr/>
              </a:pPr>
              <a:t>14</a:t>
            </a:fld>
            <a:endParaRPr lang="it-IT"/>
          </a:p>
        </p:txBody>
      </p:sp>
      <p:sp>
        <p:nvSpPr>
          <p:cNvPr id="15363" name="Rectangle 2"/>
          <p:cNvSpPr>
            <a:spLocks noGrp="1" noChangeArrowheads="1"/>
          </p:cNvSpPr>
          <p:nvPr>
            <p:ph type="ctrTitle"/>
          </p:nvPr>
        </p:nvSpPr>
        <p:spPr>
          <a:xfrm>
            <a:off x="2771800" y="188640"/>
            <a:ext cx="3887787" cy="434975"/>
          </a:xfrm>
        </p:spPr>
        <p:txBody>
          <a:bodyPr/>
          <a:lstStyle/>
          <a:p>
            <a:pPr eaLnBrk="1" hangingPunct="1"/>
            <a:r>
              <a:rPr lang="it-IT" altLang="it-IT" sz="3200" b="1" dirty="0" smtClean="0">
                <a:solidFill>
                  <a:schemeClr val="accent2"/>
                </a:solidFill>
                <a:latin typeface="Bookman Old Style" pitchFamily="18" charset="0"/>
              </a:rPr>
              <a:t>Le Definizioni</a:t>
            </a:r>
          </a:p>
        </p:txBody>
      </p:sp>
      <p:sp>
        <p:nvSpPr>
          <p:cNvPr id="15364"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536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5367" name="Rectangle 8"/>
          <p:cNvSpPr>
            <a:spLocks noGrp="1" noChangeArrowheads="1"/>
          </p:cNvSpPr>
          <p:nvPr>
            <p:ph type="subTitle" idx="1"/>
          </p:nvPr>
        </p:nvSpPr>
        <p:spPr>
          <a:xfrm>
            <a:off x="1042988" y="1484313"/>
            <a:ext cx="7561262" cy="4032250"/>
          </a:xfrm>
        </p:spPr>
        <p:txBody>
          <a:bodyPr/>
          <a:lstStyle/>
          <a:p>
            <a:pPr eaLnBrk="1" hangingPunct="1">
              <a:lnSpc>
                <a:spcPct val="80000"/>
              </a:lnSpc>
            </a:pPr>
            <a:r>
              <a:rPr lang="it-IT" altLang="it-IT" sz="3000" dirty="0" smtClean="0">
                <a:solidFill>
                  <a:schemeClr val="hlink"/>
                </a:solidFill>
                <a:latin typeface="Bookman Old Style" pitchFamily="18" charset="0"/>
              </a:rPr>
              <a:t>Esse vengono introdotte con 2 modalità:</a:t>
            </a:r>
          </a:p>
          <a:p>
            <a:pPr eaLnBrk="1" hangingPunct="1">
              <a:lnSpc>
                <a:spcPct val="80000"/>
              </a:lnSpc>
            </a:pPr>
            <a:endParaRPr lang="it-IT" altLang="it-IT" sz="3000" dirty="0" smtClean="0">
              <a:solidFill>
                <a:schemeClr val="hlink"/>
              </a:solidFill>
              <a:latin typeface="Bookman Old Style" pitchFamily="18" charset="0"/>
            </a:endParaRPr>
          </a:p>
          <a:p>
            <a:pPr algn="just" eaLnBrk="1" hangingPunct="1">
              <a:lnSpc>
                <a:spcPct val="80000"/>
              </a:lnSpc>
              <a:buFontTx/>
              <a:buChar char="•"/>
            </a:pPr>
            <a:r>
              <a:rPr lang="it-IT" altLang="it-IT" sz="3000" b="1" i="1" dirty="0" smtClean="0">
                <a:solidFill>
                  <a:schemeClr val="hlink"/>
                </a:solidFill>
                <a:latin typeface="Bookman Old Style" pitchFamily="18" charset="0"/>
              </a:rPr>
              <a:t>All’inizio del testo</a:t>
            </a:r>
            <a:r>
              <a:rPr lang="it-IT" altLang="it-IT" sz="3000" dirty="0" smtClean="0">
                <a:solidFill>
                  <a:schemeClr val="hlink"/>
                </a:solidFill>
                <a:latin typeface="Bookman Old Style" pitchFamily="18" charset="0"/>
              </a:rPr>
              <a:t> contrattuale, come una sorta di </a:t>
            </a:r>
            <a:r>
              <a:rPr lang="it-IT" altLang="it-IT" sz="3000" b="1" i="1" dirty="0" smtClean="0">
                <a:solidFill>
                  <a:schemeClr val="hlink"/>
                </a:solidFill>
                <a:latin typeface="Bookman Old Style" pitchFamily="18" charset="0"/>
              </a:rPr>
              <a:t>glossario</a:t>
            </a:r>
            <a:r>
              <a:rPr lang="it-IT" altLang="it-IT" sz="3000" dirty="0" smtClean="0">
                <a:solidFill>
                  <a:schemeClr val="hlink"/>
                </a:solidFill>
                <a:latin typeface="Bookman Old Style" pitchFamily="18" charset="0"/>
              </a:rPr>
              <a:t> di pratica e agevole consultazione;</a:t>
            </a:r>
          </a:p>
          <a:p>
            <a:pPr algn="just" eaLnBrk="1" hangingPunct="1">
              <a:lnSpc>
                <a:spcPct val="80000"/>
              </a:lnSpc>
              <a:buFontTx/>
              <a:buChar char="•"/>
            </a:pPr>
            <a:r>
              <a:rPr lang="it-IT" altLang="it-IT" sz="3000" b="1" i="1" dirty="0" smtClean="0">
                <a:solidFill>
                  <a:schemeClr val="hlink"/>
                </a:solidFill>
                <a:latin typeface="Bookman Old Style" pitchFamily="18" charset="0"/>
              </a:rPr>
              <a:t>Man mano</a:t>
            </a:r>
            <a:r>
              <a:rPr lang="it-IT" altLang="it-IT" sz="3000" dirty="0" smtClean="0">
                <a:solidFill>
                  <a:schemeClr val="hlink"/>
                </a:solidFill>
                <a:latin typeface="Bookman Old Style" pitchFamily="18" charset="0"/>
              </a:rPr>
              <a:t> che si avanza col testo del contratto, laddove se ne ravvisi la necessità.</a:t>
            </a:r>
          </a:p>
          <a:p>
            <a:pPr eaLnBrk="1" hangingPunct="1">
              <a:lnSpc>
                <a:spcPct val="80000"/>
              </a:lnSpc>
            </a:pPr>
            <a:endParaRPr lang="it-IT" altLang="it-IT" sz="3000" dirty="0" smtClean="0">
              <a:solidFill>
                <a:schemeClr val="hlink"/>
              </a:solidFill>
              <a:latin typeface="Bookman Old Style" pitchFamily="18" charset="0"/>
            </a:endParaRPr>
          </a:p>
        </p:txBody>
      </p:sp>
      <p:sp>
        <p:nvSpPr>
          <p:cNvPr id="10"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9B69AD86-8DAA-4169-8AA1-74070C9AD2AB}" type="slidenum">
              <a:rPr lang="it-IT"/>
              <a:pPr>
                <a:defRPr/>
              </a:pPr>
              <a:t>15</a:t>
            </a:fld>
            <a:endParaRPr lang="it-IT"/>
          </a:p>
        </p:txBody>
      </p:sp>
      <p:sp>
        <p:nvSpPr>
          <p:cNvPr id="16387" name="Rectangle 2"/>
          <p:cNvSpPr>
            <a:spLocks noGrp="1" noChangeArrowheads="1"/>
          </p:cNvSpPr>
          <p:nvPr>
            <p:ph type="ctrTitle"/>
          </p:nvPr>
        </p:nvSpPr>
        <p:spPr>
          <a:xfrm>
            <a:off x="3419872" y="188640"/>
            <a:ext cx="2808288" cy="434975"/>
          </a:xfrm>
        </p:spPr>
        <p:txBody>
          <a:bodyPr/>
          <a:lstStyle/>
          <a:p>
            <a:pPr eaLnBrk="1" hangingPunct="1"/>
            <a:r>
              <a:rPr lang="it-IT" altLang="it-IT" sz="2800" b="1" dirty="0" err="1" smtClean="0">
                <a:solidFill>
                  <a:schemeClr val="accent2"/>
                </a:solidFill>
                <a:latin typeface="Bookman Old Style" pitchFamily="18" charset="0"/>
              </a:rPr>
              <a:t>…segue</a:t>
            </a:r>
            <a:endParaRPr lang="it-IT" altLang="it-IT" sz="2800" b="1" dirty="0" smtClean="0">
              <a:solidFill>
                <a:schemeClr val="accent2"/>
              </a:solidFill>
              <a:latin typeface="Bookman Old Style" pitchFamily="18" charset="0"/>
            </a:endParaRPr>
          </a:p>
        </p:txBody>
      </p:sp>
      <p:sp>
        <p:nvSpPr>
          <p:cNvPr id="1638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638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6391" name="Rectangle 9"/>
          <p:cNvSpPr>
            <a:spLocks noGrp="1" noChangeArrowheads="1"/>
          </p:cNvSpPr>
          <p:nvPr>
            <p:ph type="subTitle" idx="1"/>
          </p:nvPr>
        </p:nvSpPr>
        <p:spPr>
          <a:xfrm>
            <a:off x="899592" y="1268760"/>
            <a:ext cx="7921625" cy="4895850"/>
          </a:xfrm>
        </p:spPr>
        <p:txBody>
          <a:bodyPr/>
          <a:lstStyle/>
          <a:p>
            <a:pPr algn="just" eaLnBrk="1" hangingPunct="1">
              <a:lnSpc>
                <a:spcPct val="80000"/>
              </a:lnSpc>
              <a:buFont typeface="Wingdings" pitchFamily="2" charset="2"/>
              <a:buChar char="o"/>
            </a:pPr>
            <a:r>
              <a:rPr lang="it-IT" altLang="it-IT" sz="3000" dirty="0" smtClean="0">
                <a:solidFill>
                  <a:schemeClr val="hlink"/>
                </a:solidFill>
                <a:latin typeface="Bookman Old Style" pitchFamily="18" charset="0"/>
              </a:rPr>
              <a:t>I vari termini vengono scritti e presentati con </a:t>
            </a:r>
            <a:r>
              <a:rPr lang="it-IT" altLang="it-IT" sz="3000" b="1" i="1" dirty="0" smtClean="0">
                <a:solidFill>
                  <a:schemeClr val="hlink"/>
                </a:solidFill>
                <a:latin typeface="Bookman Old Style" pitchFamily="18" charset="0"/>
              </a:rPr>
              <a:t>l’iniziale in maiuscolo</a:t>
            </a:r>
            <a:r>
              <a:rPr lang="it-IT" altLang="it-IT" sz="3000" dirty="0" smtClean="0">
                <a:solidFill>
                  <a:schemeClr val="hlink"/>
                </a:solidFill>
                <a:latin typeface="Bookman Old Style" pitchFamily="18" charset="0"/>
              </a:rPr>
              <a:t> al fine di fornire certezza alle parti su quel </a:t>
            </a:r>
            <a:r>
              <a:rPr lang="it-IT" altLang="it-IT" sz="3000" b="1" i="1" dirty="0" smtClean="0">
                <a:solidFill>
                  <a:schemeClr val="hlink"/>
                </a:solidFill>
                <a:latin typeface="Bookman Old Style" pitchFamily="18" charset="0"/>
              </a:rPr>
              <a:t>dato significato</a:t>
            </a:r>
            <a:r>
              <a:rPr lang="it-IT" altLang="it-IT" sz="3000" dirty="0" smtClean="0">
                <a:solidFill>
                  <a:schemeClr val="hlink"/>
                </a:solidFill>
                <a:latin typeface="Bookman Old Style" pitchFamily="18" charset="0"/>
              </a:rPr>
              <a:t> assegnato una volta per tutte ad essi</a:t>
            </a:r>
          </a:p>
          <a:p>
            <a:pPr algn="just" eaLnBrk="1" hangingPunct="1">
              <a:lnSpc>
                <a:spcPct val="80000"/>
              </a:lnSpc>
              <a:buFont typeface="Wingdings" pitchFamily="2" charset="2"/>
              <a:buChar char="o"/>
            </a:pPr>
            <a:r>
              <a:rPr lang="it-IT" altLang="it-IT" sz="3000" dirty="0" smtClean="0">
                <a:solidFill>
                  <a:schemeClr val="hlink"/>
                </a:solidFill>
                <a:latin typeface="Bookman Old Style" pitchFamily="18" charset="0"/>
              </a:rPr>
              <a:t>Esigenze sottese alla predisposizione  di </a:t>
            </a:r>
            <a:r>
              <a:rPr lang="it-IT" altLang="it-IT" sz="3000" b="1" i="1" dirty="0" smtClean="0">
                <a:solidFill>
                  <a:schemeClr val="hlink"/>
                </a:solidFill>
                <a:latin typeface="Bookman Old Style" pitchFamily="18" charset="0"/>
              </a:rPr>
              <a:t>definizioni dettagliate</a:t>
            </a:r>
            <a:r>
              <a:rPr lang="it-IT" altLang="it-IT" sz="3000" dirty="0" smtClean="0">
                <a:solidFill>
                  <a:schemeClr val="hlink"/>
                </a:solidFill>
                <a:latin typeface="Bookman Old Style" pitchFamily="18" charset="0"/>
              </a:rPr>
              <a:t>  </a:t>
            </a:r>
          </a:p>
          <a:p>
            <a:pPr algn="just" eaLnBrk="1" hangingPunct="1">
              <a:lnSpc>
                <a:spcPct val="80000"/>
              </a:lnSpc>
            </a:pPr>
            <a:endParaRPr lang="it-IT" altLang="it-IT" sz="3000" dirty="0" smtClean="0">
              <a:solidFill>
                <a:schemeClr val="hlink"/>
              </a:solidFill>
              <a:latin typeface="Bookman Old Style" pitchFamily="18" charset="0"/>
            </a:endParaRPr>
          </a:p>
          <a:p>
            <a:pPr algn="just" eaLnBrk="1" hangingPunct="1">
              <a:lnSpc>
                <a:spcPct val="80000"/>
              </a:lnSpc>
            </a:pPr>
            <a:r>
              <a:rPr lang="it-IT" altLang="it-IT" sz="3000" dirty="0" smtClean="0">
                <a:solidFill>
                  <a:schemeClr val="hlink"/>
                </a:solidFill>
                <a:latin typeface="Bookman Old Style" pitchFamily="18" charset="0"/>
              </a:rPr>
              <a:t> </a:t>
            </a:r>
          </a:p>
          <a:p>
            <a:pPr algn="just" eaLnBrk="1" hangingPunct="1">
              <a:lnSpc>
                <a:spcPct val="80000"/>
              </a:lnSpc>
            </a:pPr>
            <a:r>
              <a:rPr lang="it-IT" altLang="it-IT" b="1" dirty="0" smtClean="0">
                <a:solidFill>
                  <a:schemeClr val="hlink"/>
                </a:solidFill>
                <a:latin typeface="Bookman Old Style" pitchFamily="18" charset="0"/>
              </a:rPr>
              <a:t>CHIAREZZA, SINTESI, NON AMBIGUITA’ DEL TESTO</a:t>
            </a:r>
          </a:p>
          <a:p>
            <a:pPr algn="just" eaLnBrk="1" hangingPunct="1">
              <a:lnSpc>
                <a:spcPct val="80000"/>
              </a:lnSpc>
            </a:pPr>
            <a:endParaRPr lang="it-IT" altLang="it-IT" b="1" dirty="0" smtClean="0">
              <a:solidFill>
                <a:schemeClr val="hlink"/>
              </a:solidFill>
              <a:latin typeface="Bookman Old Style" pitchFamily="18" charset="0"/>
            </a:endParaRPr>
          </a:p>
        </p:txBody>
      </p:sp>
      <p:sp>
        <p:nvSpPr>
          <p:cNvPr id="16392" name="AutoShape 10"/>
          <p:cNvSpPr>
            <a:spLocks noChangeArrowheads="1"/>
          </p:cNvSpPr>
          <p:nvPr/>
        </p:nvSpPr>
        <p:spPr bwMode="auto">
          <a:xfrm>
            <a:off x="4787900" y="4149725"/>
            <a:ext cx="215900" cy="360363"/>
          </a:xfrm>
          <a:prstGeom prst="downArrow">
            <a:avLst>
              <a:gd name="adj1" fmla="val 50000"/>
              <a:gd name="adj2" fmla="val 41728"/>
            </a:avLst>
          </a:prstGeom>
          <a:solidFill>
            <a:schemeClr val="accent2"/>
          </a:solidFill>
          <a:ln w="9525">
            <a:solidFill>
              <a:schemeClr val="tx1"/>
            </a:solidFill>
            <a:miter lim="800000"/>
            <a:headEnd/>
            <a:tailEnd/>
          </a:ln>
        </p:spPr>
        <p:txBody>
          <a:bodyPr wrap="none" anchor="ctr"/>
          <a:lstStyle/>
          <a:p>
            <a:endParaRPr lang="it-IT" altLang="it-IT"/>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5D8AA10C-A960-4D4C-A5E1-32C3FCF0A4BA}" type="slidenum">
              <a:rPr lang="it-IT"/>
              <a:pPr>
                <a:defRPr/>
              </a:pPr>
              <a:t>16</a:t>
            </a:fld>
            <a:endParaRPr lang="it-IT"/>
          </a:p>
        </p:txBody>
      </p:sp>
      <p:sp>
        <p:nvSpPr>
          <p:cNvPr id="17411" name="Rectangle 2"/>
          <p:cNvSpPr>
            <a:spLocks noGrp="1" noChangeArrowheads="1"/>
          </p:cNvSpPr>
          <p:nvPr>
            <p:ph type="ctrTitle"/>
          </p:nvPr>
        </p:nvSpPr>
        <p:spPr>
          <a:xfrm>
            <a:off x="2483768" y="188640"/>
            <a:ext cx="4464050" cy="434975"/>
          </a:xfrm>
        </p:spPr>
        <p:txBody>
          <a:bodyPr/>
          <a:lstStyle/>
          <a:p>
            <a:pPr eaLnBrk="1" hangingPunct="1"/>
            <a:r>
              <a:rPr lang="it-IT" altLang="it-IT" sz="2400" b="1" i="1" dirty="0" err="1" smtClean="0">
                <a:solidFill>
                  <a:schemeClr val="accent2"/>
                </a:solidFill>
                <a:latin typeface="Bookman Old Style" pitchFamily="18" charset="0"/>
              </a:rPr>
              <a:t>Esempio…English</a:t>
            </a:r>
            <a:r>
              <a:rPr lang="it-IT" altLang="it-IT" sz="2400" b="1" i="1" dirty="0" smtClean="0">
                <a:solidFill>
                  <a:schemeClr val="accent2"/>
                </a:solidFill>
                <a:latin typeface="Bookman Old Style" pitchFamily="18" charset="0"/>
              </a:rPr>
              <a:t> </a:t>
            </a:r>
            <a:r>
              <a:rPr lang="it-IT" altLang="it-IT" sz="2400" b="1" i="1" dirty="0" err="1" smtClean="0">
                <a:solidFill>
                  <a:schemeClr val="accent2"/>
                </a:solidFill>
                <a:latin typeface="Bookman Old Style" pitchFamily="18" charset="0"/>
              </a:rPr>
              <a:t>Version</a:t>
            </a:r>
            <a:endParaRPr lang="it-IT" altLang="it-IT" sz="2400" b="1" i="1" dirty="0" smtClean="0">
              <a:solidFill>
                <a:schemeClr val="accent2"/>
              </a:solidFill>
              <a:latin typeface="Bookman Old Style" pitchFamily="18" charset="0"/>
            </a:endParaRPr>
          </a:p>
        </p:txBody>
      </p:sp>
      <p:sp>
        <p:nvSpPr>
          <p:cNvPr id="1741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741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7415" name="Rectangle 6"/>
          <p:cNvSpPr>
            <a:spLocks noGrp="1" noChangeArrowheads="1"/>
          </p:cNvSpPr>
          <p:nvPr>
            <p:ph type="subTitle" idx="1"/>
          </p:nvPr>
        </p:nvSpPr>
        <p:spPr>
          <a:xfrm>
            <a:off x="899592" y="1052736"/>
            <a:ext cx="7659687" cy="4897437"/>
          </a:xfrm>
        </p:spPr>
        <p:txBody>
          <a:bodyPr/>
          <a:lstStyle/>
          <a:p>
            <a:pPr algn="just" eaLnBrk="1" hangingPunct="1">
              <a:lnSpc>
                <a:spcPct val="90000"/>
              </a:lnSpc>
            </a:pPr>
            <a:r>
              <a:rPr lang="it-IT" altLang="it-IT" sz="2400" dirty="0" smtClean="0">
                <a:solidFill>
                  <a:schemeClr val="hlink"/>
                </a:solidFill>
                <a:latin typeface="Bookman Old Style" pitchFamily="18" charset="0"/>
              </a:rPr>
              <a:t>In </a:t>
            </a:r>
            <a:r>
              <a:rPr lang="it-IT" altLang="it-IT" sz="2400" dirty="0" err="1" smtClean="0">
                <a:solidFill>
                  <a:schemeClr val="hlink"/>
                </a:solidFill>
                <a:latin typeface="Bookman Old Style" pitchFamily="18" charset="0"/>
              </a:rPr>
              <a:t>this</a:t>
            </a:r>
            <a:r>
              <a:rPr lang="it-IT" altLang="it-IT" sz="2400" dirty="0" smtClean="0">
                <a:solidFill>
                  <a:schemeClr val="hlink"/>
                </a:solidFill>
                <a:latin typeface="Bookman Old Style" pitchFamily="18" charset="0"/>
              </a:rPr>
              <a:t> Agreement the </a:t>
            </a:r>
            <a:r>
              <a:rPr lang="it-IT" altLang="it-IT" sz="2400" dirty="0" err="1" smtClean="0">
                <a:solidFill>
                  <a:schemeClr val="hlink"/>
                </a:solidFill>
                <a:latin typeface="Bookman Old Style" pitchFamily="18" charset="0"/>
              </a:rPr>
              <a:t>following</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words</a:t>
            </a:r>
            <a:r>
              <a:rPr lang="it-IT" altLang="it-IT" sz="2400" dirty="0" smtClean="0">
                <a:solidFill>
                  <a:schemeClr val="hlink"/>
                </a:solidFill>
                <a:latin typeface="Bookman Old Style" pitchFamily="18" charset="0"/>
              </a:rPr>
              <a:t> and </a:t>
            </a:r>
            <a:r>
              <a:rPr lang="it-IT" altLang="it-IT" sz="2400" dirty="0" err="1" smtClean="0">
                <a:solidFill>
                  <a:schemeClr val="hlink"/>
                </a:solidFill>
                <a:latin typeface="Bookman Old Style" pitchFamily="18" charset="0"/>
              </a:rPr>
              <a:t>expressions</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shall</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have</a:t>
            </a:r>
            <a:r>
              <a:rPr lang="it-IT" altLang="it-IT" sz="2400" dirty="0" smtClean="0">
                <a:solidFill>
                  <a:schemeClr val="hlink"/>
                </a:solidFill>
                <a:latin typeface="Bookman Old Style" pitchFamily="18" charset="0"/>
              </a:rPr>
              <a:t> the </a:t>
            </a:r>
            <a:r>
              <a:rPr lang="it-IT" altLang="it-IT" sz="2400" dirty="0" err="1" smtClean="0">
                <a:solidFill>
                  <a:schemeClr val="hlink"/>
                </a:solidFill>
                <a:latin typeface="Bookman Old Style" pitchFamily="18" charset="0"/>
              </a:rPr>
              <a:t>meaning</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ascribed</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to</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them</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hereinafter</a:t>
            </a:r>
            <a:r>
              <a:rPr lang="it-IT" altLang="it-IT" sz="2400" dirty="0" smtClean="0">
                <a:solidFill>
                  <a:schemeClr val="hlink"/>
                </a:solidFill>
                <a:latin typeface="Bookman Old Style" pitchFamily="18" charset="0"/>
              </a:rPr>
              <a:t>:</a:t>
            </a:r>
          </a:p>
          <a:p>
            <a:pPr algn="just" eaLnBrk="1" hangingPunct="1">
              <a:lnSpc>
                <a:spcPct val="90000"/>
              </a:lnSpc>
            </a:pPr>
            <a:endParaRPr lang="it-IT" altLang="it-IT" sz="2400" dirty="0" smtClean="0">
              <a:solidFill>
                <a:schemeClr val="hlink"/>
              </a:solidFill>
              <a:latin typeface="Bookman Old Style" pitchFamily="18" charset="0"/>
            </a:endParaRPr>
          </a:p>
          <a:p>
            <a:pPr algn="just" eaLnBrk="1" hangingPunct="1">
              <a:lnSpc>
                <a:spcPct val="90000"/>
              </a:lnSpc>
              <a:buFont typeface="Wingdings" pitchFamily="2" charset="2"/>
              <a:buChar char="o"/>
            </a:pPr>
            <a:r>
              <a:rPr lang="it-IT" altLang="it-IT" sz="2400" b="1" dirty="0" err="1" smtClean="0">
                <a:solidFill>
                  <a:schemeClr val="hlink"/>
                </a:solidFill>
                <a:latin typeface="Bookman Old Style" pitchFamily="18" charset="0"/>
              </a:rPr>
              <a:t>Parties</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shall</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mean</a:t>
            </a:r>
            <a:r>
              <a:rPr lang="it-IT" altLang="it-IT" sz="2400" b="1" dirty="0" smtClean="0">
                <a:solidFill>
                  <a:schemeClr val="hlink"/>
                </a:solidFill>
                <a:latin typeface="Bookman Old Style" pitchFamily="18" charset="0"/>
              </a:rPr>
              <a:t> “Alfa” and “Beta”;</a:t>
            </a:r>
          </a:p>
          <a:p>
            <a:pPr eaLnBrk="1" hangingPunct="1">
              <a:lnSpc>
                <a:spcPct val="90000"/>
              </a:lnSpc>
              <a:buFont typeface="Wingdings" pitchFamily="2" charset="2"/>
              <a:buChar char="o"/>
            </a:pPr>
            <a:endParaRPr lang="it-IT" altLang="it-IT" sz="2400" b="1" dirty="0" smtClean="0">
              <a:solidFill>
                <a:schemeClr val="hlink"/>
              </a:solidFill>
              <a:latin typeface="Arial Unicode MS" pitchFamily="34" charset="-128"/>
            </a:endParaRPr>
          </a:p>
          <a:p>
            <a:pPr algn="just" eaLnBrk="1" hangingPunct="1">
              <a:lnSpc>
                <a:spcPct val="90000"/>
              </a:lnSpc>
              <a:buFont typeface="Wingdings" pitchFamily="2" charset="2"/>
              <a:buChar char="o"/>
            </a:pPr>
            <a:r>
              <a:rPr lang="it-IT" altLang="it-IT" sz="2400" b="1" dirty="0" err="1" smtClean="0">
                <a:solidFill>
                  <a:schemeClr val="hlink"/>
                </a:solidFill>
                <a:latin typeface="Bookman Old Style" pitchFamily="18" charset="0"/>
              </a:rPr>
              <a:t>Licensed</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Intellectual</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Property</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shall</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mean</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intellectual</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property</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rights</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referred</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to</a:t>
            </a:r>
            <a:r>
              <a:rPr lang="it-IT" altLang="it-IT" sz="2400" b="1" dirty="0" smtClean="0">
                <a:solidFill>
                  <a:schemeClr val="hlink"/>
                </a:solidFill>
                <a:latin typeface="Bookman Old Style" pitchFamily="18" charset="0"/>
              </a:rPr>
              <a:t> in Schedule 1);</a:t>
            </a:r>
          </a:p>
          <a:p>
            <a:pPr eaLnBrk="1" hangingPunct="1">
              <a:lnSpc>
                <a:spcPct val="90000"/>
              </a:lnSpc>
              <a:buFont typeface="Wingdings" pitchFamily="2" charset="2"/>
              <a:buChar char="o"/>
            </a:pPr>
            <a:endParaRPr lang="it-IT" altLang="it-IT" sz="2400" b="1" dirty="0" smtClean="0">
              <a:solidFill>
                <a:schemeClr val="hlink"/>
              </a:solidFill>
              <a:latin typeface="Bookman Old Style" pitchFamily="18" charset="0"/>
            </a:endParaRPr>
          </a:p>
          <a:p>
            <a:pPr algn="just" eaLnBrk="1" hangingPunct="1">
              <a:lnSpc>
                <a:spcPct val="90000"/>
              </a:lnSpc>
              <a:buFont typeface="Wingdings" pitchFamily="2" charset="2"/>
              <a:buChar char="o"/>
            </a:pPr>
            <a:r>
              <a:rPr lang="it-IT" altLang="it-IT" sz="2400" b="1" dirty="0" smtClean="0">
                <a:solidFill>
                  <a:schemeClr val="hlink"/>
                </a:solidFill>
                <a:latin typeface="Bookman Old Style" pitchFamily="18" charset="0"/>
              </a:rPr>
              <a:t>Affiliate </a:t>
            </a:r>
            <a:r>
              <a:rPr lang="it-IT" altLang="it-IT" sz="2400" b="1" dirty="0" err="1" smtClean="0">
                <a:solidFill>
                  <a:schemeClr val="hlink"/>
                </a:solidFill>
                <a:latin typeface="Bookman Old Style" pitchFamily="18" charset="0"/>
              </a:rPr>
              <a:t>shall</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mean</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an</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entity</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of</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which</a:t>
            </a:r>
            <a:r>
              <a:rPr lang="it-IT" altLang="it-IT" sz="2400" b="1" dirty="0" smtClean="0">
                <a:solidFill>
                  <a:schemeClr val="hlink"/>
                </a:solidFill>
                <a:latin typeface="Bookman Old Style" pitchFamily="18" charset="0"/>
              </a:rPr>
              <a:t> 70 % or more </a:t>
            </a:r>
            <a:r>
              <a:rPr lang="it-IT" altLang="it-IT" sz="2400" b="1" dirty="0" err="1" smtClean="0">
                <a:solidFill>
                  <a:schemeClr val="hlink"/>
                </a:solidFill>
                <a:latin typeface="Bookman Old Style" pitchFamily="18" charset="0"/>
              </a:rPr>
              <a:t>of</a:t>
            </a:r>
            <a:r>
              <a:rPr lang="it-IT" altLang="it-IT" sz="2400" b="1" dirty="0" smtClean="0">
                <a:solidFill>
                  <a:schemeClr val="hlink"/>
                </a:solidFill>
                <a:latin typeface="Bookman Old Style" pitchFamily="18" charset="0"/>
              </a:rPr>
              <a:t> the share capital </a:t>
            </a:r>
            <a:r>
              <a:rPr lang="it-IT" altLang="it-IT" sz="2400" b="1" dirty="0" err="1" smtClean="0">
                <a:solidFill>
                  <a:schemeClr val="hlink"/>
                </a:solidFill>
                <a:latin typeface="Bookman Old Style" pitchFamily="18" charset="0"/>
              </a:rPr>
              <a:t>is</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owned</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directly</a:t>
            </a:r>
            <a:r>
              <a:rPr lang="it-IT" altLang="it-IT" sz="2400" b="1" dirty="0" smtClean="0">
                <a:solidFill>
                  <a:schemeClr val="hlink"/>
                </a:solidFill>
                <a:latin typeface="Bookman Old Style" pitchFamily="18" charset="0"/>
              </a:rPr>
              <a:t> or </a:t>
            </a:r>
            <a:r>
              <a:rPr lang="it-IT" altLang="it-IT" sz="2400" b="1" dirty="0" err="1" smtClean="0">
                <a:solidFill>
                  <a:schemeClr val="hlink"/>
                </a:solidFill>
                <a:latin typeface="Bookman Old Style" pitchFamily="18" charset="0"/>
              </a:rPr>
              <a:t>indirectly</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by</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either</a:t>
            </a:r>
            <a:r>
              <a:rPr lang="it-IT" altLang="it-IT" sz="2400" b="1" dirty="0" smtClean="0">
                <a:solidFill>
                  <a:schemeClr val="hlink"/>
                </a:solidFill>
                <a:latin typeface="Bookman Old Style" pitchFamily="18" charset="0"/>
              </a:rPr>
              <a:t> Alfa or Beta, </a:t>
            </a:r>
            <a:r>
              <a:rPr lang="it-IT" altLang="it-IT" sz="2400" b="1" dirty="0" err="1" smtClean="0">
                <a:solidFill>
                  <a:schemeClr val="hlink"/>
                </a:solidFill>
                <a:latin typeface="Bookman Old Style" pitchFamily="18" charset="0"/>
              </a:rPr>
              <a:t>as</a:t>
            </a:r>
            <a:r>
              <a:rPr lang="it-IT" altLang="it-IT" sz="2400" b="1" dirty="0" smtClean="0">
                <a:solidFill>
                  <a:schemeClr val="hlink"/>
                </a:solidFill>
                <a:latin typeface="Bookman Old Style" pitchFamily="18" charset="0"/>
              </a:rPr>
              <a:t> the case </a:t>
            </a:r>
            <a:r>
              <a:rPr lang="it-IT" altLang="it-IT" sz="2400" b="1" dirty="0" err="1" smtClean="0">
                <a:solidFill>
                  <a:schemeClr val="hlink"/>
                </a:solidFill>
                <a:latin typeface="Bookman Old Style" pitchFamily="18" charset="0"/>
              </a:rPr>
              <a:t>may</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be</a:t>
            </a:r>
            <a:r>
              <a:rPr lang="it-IT" altLang="it-IT" sz="2400" b="1" dirty="0" smtClean="0">
                <a:solidFill>
                  <a:schemeClr val="hlink"/>
                </a:solidFill>
                <a:latin typeface="Bookman Old Style" pitchFamily="18" charset="0"/>
              </a:rPr>
              <a:t> </a:t>
            </a:r>
          </a:p>
        </p:txBody>
      </p:sp>
      <p:sp>
        <p:nvSpPr>
          <p:cNvPr id="10"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27344182-6D12-4D31-A92E-626A64B42E97}" type="slidenum">
              <a:rPr lang="it-IT"/>
              <a:pPr>
                <a:defRPr/>
              </a:pPr>
              <a:t>17</a:t>
            </a:fld>
            <a:endParaRPr lang="it-IT"/>
          </a:p>
        </p:txBody>
      </p:sp>
      <p:sp>
        <p:nvSpPr>
          <p:cNvPr id="18435" name="Rectangle 2"/>
          <p:cNvSpPr>
            <a:spLocks noGrp="1" noChangeArrowheads="1"/>
          </p:cNvSpPr>
          <p:nvPr>
            <p:ph type="ctrTitle"/>
          </p:nvPr>
        </p:nvSpPr>
        <p:spPr>
          <a:xfrm>
            <a:off x="611188" y="188913"/>
            <a:ext cx="7345362" cy="434975"/>
          </a:xfrm>
        </p:spPr>
        <p:txBody>
          <a:bodyPr/>
          <a:lstStyle/>
          <a:p>
            <a:pPr algn="ctr" eaLnBrk="1" hangingPunct="1"/>
            <a:r>
              <a:rPr lang="it-IT" altLang="it-IT" sz="3200" b="1" smtClean="0">
                <a:solidFill>
                  <a:schemeClr val="accent2"/>
                </a:solidFill>
                <a:latin typeface="Bookman Old Style" pitchFamily="18" charset="0"/>
              </a:rPr>
              <a:t>Representation and Warranties</a:t>
            </a:r>
          </a:p>
        </p:txBody>
      </p:sp>
      <p:sp>
        <p:nvSpPr>
          <p:cNvPr id="18436" name="Rectangle 3"/>
          <p:cNvSpPr>
            <a:spLocks noChangeArrowheads="1"/>
          </p:cNvSpPr>
          <p:nvPr/>
        </p:nvSpPr>
        <p:spPr bwMode="auto">
          <a:xfrm>
            <a:off x="395288"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843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8439" name="Rectangle 9"/>
          <p:cNvSpPr>
            <a:spLocks noGrp="1" noChangeArrowheads="1"/>
          </p:cNvSpPr>
          <p:nvPr>
            <p:ph type="subTitle" idx="1"/>
          </p:nvPr>
        </p:nvSpPr>
        <p:spPr>
          <a:xfrm>
            <a:off x="755576" y="1340768"/>
            <a:ext cx="8066088" cy="3887788"/>
          </a:xfrm>
        </p:spPr>
        <p:txBody>
          <a:bodyPr/>
          <a:lstStyle/>
          <a:p>
            <a:pPr algn="just" eaLnBrk="1" hangingPunct="1">
              <a:lnSpc>
                <a:spcPct val="90000"/>
              </a:lnSpc>
            </a:pPr>
            <a:r>
              <a:rPr lang="it-IT" altLang="it-IT" b="1" dirty="0" err="1" smtClean="0">
                <a:solidFill>
                  <a:schemeClr val="hlink"/>
                </a:solidFill>
                <a:latin typeface="Bookman Old Style" pitchFamily="18" charset="0"/>
              </a:rPr>
              <a:t>Representations</a:t>
            </a:r>
            <a:r>
              <a:rPr lang="it-IT" altLang="it-IT" b="1" dirty="0" smtClean="0">
                <a:solidFill>
                  <a:schemeClr val="hlink"/>
                </a:solidFill>
                <a:latin typeface="Bookman Old Style" pitchFamily="18" charset="0"/>
              </a:rPr>
              <a:t> </a:t>
            </a:r>
            <a:r>
              <a:rPr lang="it-IT" altLang="it-IT" b="1" dirty="0" smtClean="0">
                <a:solidFill>
                  <a:schemeClr val="hlink"/>
                </a:solidFill>
                <a:latin typeface="Bookman Old Style" pitchFamily="18" charset="0"/>
              </a:rPr>
              <a:t>are </a:t>
            </a:r>
            <a:r>
              <a:rPr lang="it-IT" altLang="it-IT" b="1" i="1" u="sng" dirty="0" err="1" smtClean="0">
                <a:solidFill>
                  <a:schemeClr val="accent2"/>
                </a:solidFill>
                <a:latin typeface="Bookman Old Style" pitchFamily="18" charset="0"/>
              </a:rPr>
              <a:t>statements</a:t>
            </a:r>
            <a:r>
              <a:rPr lang="it-IT" altLang="it-IT" b="1" i="1" u="sng" dirty="0" smtClean="0">
                <a:solidFill>
                  <a:schemeClr val="accent2"/>
                </a:solidFill>
                <a:latin typeface="Bookman Old Style" pitchFamily="18" charset="0"/>
              </a:rPr>
              <a:t> </a:t>
            </a:r>
            <a:r>
              <a:rPr lang="it-IT" altLang="it-IT" b="1" i="1" u="sng" dirty="0" err="1" smtClean="0">
                <a:solidFill>
                  <a:schemeClr val="accent2"/>
                </a:solidFill>
                <a:latin typeface="Bookman Old Style" pitchFamily="18" charset="0"/>
              </a:rPr>
              <a:t>of</a:t>
            </a:r>
            <a:r>
              <a:rPr lang="it-IT" altLang="it-IT" b="1" i="1" u="sng" dirty="0" smtClean="0">
                <a:solidFill>
                  <a:schemeClr val="accent2"/>
                </a:solidFill>
                <a:latin typeface="Bookman Old Style" pitchFamily="18" charset="0"/>
              </a:rPr>
              <a:t> </a:t>
            </a:r>
            <a:r>
              <a:rPr lang="it-IT" altLang="it-IT" b="1" i="1" u="sng" dirty="0" err="1" smtClean="0">
                <a:solidFill>
                  <a:schemeClr val="accent2"/>
                </a:solidFill>
                <a:latin typeface="Bookman Old Style" pitchFamily="18" charset="0"/>
              </a:rPr>
              <a:t>present</a:t>
            </a:r>
            <a:r>
              <a:rPr lang="it-IT" altLang="it-IT" b="1" i="1" u="sng" dirty="0" smtClean="0">
                <a:solidFill>
                  <a:schemeClr val="accent2"/>
                </a:solidFill>
                <a:latin typeface="Bookman Old Style" pitchFamily="18" charset="0"/>
              </a:rPr>
              <a:t> or </a:t>
            </a:r>
            <a:r>
              <a:rPr lang="it-IT" altLang="it-IT" b="1" i="1" u="sng" dirty="0" err="1" smtClean="0">
                <a:solidFill>
                  <a:schemeClr val="accent2"/>
                </a:solidFill>
                <a:latin typeface="Bookman Old Style" pitchFamily="18" charset="0"/>
              </a:rPr>
              <a:t>past</a:t>
            </a:r>
            <a:r>
              <a:rPr lang="it-IT" altLang="it-IT" b="1" i="1" u="sng" dirty="0" smtClean="0">
                <a:solidFill>
                  <a:schemeClr val="accent2"/>
                </a:solidFill>
                <a:latin typeface="Bookman Old Style" pitchFamily="18" charset="0"/>
              </a:rPr>
              <a:t> </a:t>
            </a:r>
            <a:r>
              <a:rPr lang="it-IT" altLang="it-IT" b="1" i="1" u="sng" dirty="0" err="1" smtClean="0">
                <a:solidFill>
                  <a:schemeClr val="accent2"/>
                </a:solidFill>
                <a:latin typeface="Bookman Old Style" pitchFamily="18" charset="0"/>
              </a:rPr>
              <a:t>fact</a:t>
            </a:r>
            <a:r>
              <a:rPr lang="it-IT" altLang="it-IT" b="1" dirty="0" smtClean="0">
                <a:solidFill>
                  <a:schemeClr val="hlink"/>
                </a:solidFill>
                <a:latin typeface="Bookman Old Style" pitchFamily="18" charset="0"/>
              </a:rPr>
              <a:t>; a </a:t>
            </a:r>
            <a:r>
              <a:rPr lang="it-IT" altLang="it-IT" b="1" dirty="0" err="1" smtClean="0">
                <a:solidFill>
                  <a:schemeClr val="hlink"/>
                </a:solidFill>
                <a:latin typeface="Bookman Old Style" pitchFamily="18" charset="0"/>
              </a:rPr>
              <a:t>warranty</a:t>
            </a:r>
            <a:r>
              <a:rPr lang="it-IT" altLang="it-IT" b="1" dirty="0" smtClean="0">
                <a:solidFill>
                  <a:schemeClr val="hlink"/>
                </a:solidFill>
                <a:latin typeface="Bookman Old Style" pitchFamily="18" charset="0"/>
              </a:rPr>
              <a:t> </a:t>
            </a:r>
            <a:r>
              <a:rPr lang="it-IT" altLang="it-IT" b="1" dirty="0" err="1" smtClean="0">
                <a:solidFill>
                  <a:schemeClr val="hlink"/>
                </a:solidFill>
                <a:latin typeface="Bookman Old Style" pitchFamily="18" charset="0"/>
              </a:rPr>
              <a:t>is</a:t>
            </a:r>
            <a:r>
              <a:rPr lang="it-IT" altLang="it-IT" b="1" dirty="0" smtClean="0">
                <a:solidFill>
                  <a:schemeClr val="hlink"/>
                </a:solidFill>
                <a:latin typeface="Bookman Old Style" pitchFamily="18" charset="0"/>
              </a:rPr>
              <a:t> a promise </a:t>
            </a:r>
            <a:r>
              <a:rPr lang="it-IT" altLang="it-IT" b="1" dirty="0" err="1" smtClean="0">
                <a:solidFill>
                  <a:schemeClr val="hlink"/>
                </a:solidFill>
                <a:latin typeface="Bookman Old Style" pitchFamily="18" charset="0"/>
              </a:rPr>
              <a:t>that</a:t>
            </a:r>
            <a:r>
              <a:rPr lang="it-IT" altLang="it-IT" b="1" dirty="0" smtClean="0">
                <a:solidFill>
                  <a:schemeClr val="hlink"/>
                </a:solidFill>
                <a:latin typeface="Bookman Old Style" pitchFamily="18" charset="0"/>
              </a:rPr>
              <a:t> a </a:t>
            </a:r>
            <a:r>
              <a:rPr lang="it-IT" altLang="it-IT" b="1" dirty="0" err="1" smtClean="0">
                <a:solidFill>
                  <a:schemeClr val="hlink"/>
                </a:solidFill>
                <a:latin typeface="Bookman Old Style" pitchFamily="18" charset="0"/>
              </a:rPr>
              <a:t>fact</a:t>
            </a:r>
            <a:r>
              <a:rPr lang="it-IT" altLang="it-IT" b="1" dirty="0" smtClean="0">
                <a:solidFill>
                  <a:schemeClr val="hlink"/>
                </a:solidFill>
                <a:latin typeface="Bookman Old Style" pitchFamily="18" charset="0"/>
              </a:rPr>
              <a:t> </a:t>
            </a:r>
            <a:r>
              <a:rPr lang="it-IT" altLang="it-IT" b="1" dirty="0" err="1" smtClean="0">
                <a:solidFill>
                  <a:schemeClr val="hlink"/>
                </a:solidFill>
                <a:latin typeface="Bookman Old Style" pitchFamily="18" charset="0"/>
              </a:rPr>
              <a:t>is</a:t>
            </a:r>
            <a:r>
              <a:rPr lang="it-IT" altLang="it-IT" b="1" dirty="0" smtClean="0">
                <a:solidFill>
                  <a:schemeClr val="hlink"/>
                </a:solidFill>
                <a:latin typeface="Bookman Old Style" pitchFamily="18" charset="0"/>
              </a:rPr>
              <a:t> </a:t>
            </a:r>
            <a:r>
              <a:rPr lang="it-IT" altLang="it-IT" b="1" dirty="0" err="1" smtClean="0">
                <a:solidFill>
                  <a:schemeClr val="hlink"/>
                </a:solidFill>
                <a:latin typeface="Bookman Old Style" pitchFamily="18" charset="0"/>
              </a:rPr>
              <a:t>true</a:t>
            </a:r>
            <a:endParaRPr lang="it-IT" altLang="it-IT" b="1" dirty="0" smtClean="0">
              <a:solidFill>
                <a:schemeClr val="hlink"/>
              </a:solidFill>
              <a:latin typeface="Bookman Old Style" pitchFamily="18" charset="0"/>
            </a:endParaRPr>
          </a:p>
          <a:p>
            <a:pPr algn="just" eaLnBrk="1" hangingPunct="1">
              <a:lnSpc>
                <a:spcPct val="90000"/>
              </a:lnSpc>
            </a:pPr>
            <a:endParaRPr lang="it-IT" altLang="it-IT" b="1" dirty="0" smtClean="0">
              <a:solidFill>
                <a:schemeClr val="hlink"/>
              </a:solidFill>
              <a:latin typeface="Bookman Old Style" pitchFamily="18" charset="0"/>
            </a:endParaRPr>
          </a:p>
          <a:p>
            <a:pPr algn="just" eaLnBrk="1" hangingPunct="1">
              <a:lnSpc>
                <a:spcPct val="90000"/>
              </a:lnSpc>
            </a:pPr>
            <a:r>
              <a:rPr lang="it-IT" altLang="it-IT" b="1" dirty="0" smtClean="0">
                <a:solidFill>
                  <a:schemeClr val="hlink"/>
                </a:solidFill>
                <a:latin typeface="Bookman Old Style" pitchFamily="18" charset="0"/>
              </a:rPr>
              <a:t>“</a:t>
            </a:r>
            <a:r>
              <a:rPr lang="it-IT" altLang="it-IT" b="1" i="1" dirty="0" err="1" smtClean="0">
                <a:solidFill>
                  <a:schemeClr val="hlink"/>
                </a:solidFill>
                <a:latin typeface="Bookman Old Style" pitchFamily="18" charset="0"/>
              </a:rPr>
              <a:t>Borrower</a:t>
            </a:r>
            <a:r>
              <a:rPr lang="it-IT" altLang="it-IT" b="1" i="1"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shall</a:t>
            </a:r>
            <a:r>
              <a:rPr lang="it-IT" altLang="it-IT" b="1" i="1"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certify</a:t>
            </a:r>
            <a:r>
              <a:rPr lang="it-IT" altLang="it-IT" b="1" i="1"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that</a:t>
            </a:r>
            <a:r>
              <a:rPr lang="it-IT" altLang="it-IT" b="1" i="1" dirty="0" smtClean="0">
                <a:solidFill>
                  <a:schemeClr val="hlink"/>
                </a:solidFill>
                <a:latin typeface="Bookman Old Style" pitchFamily="18" charset="0"/>
              </a:rPr>
              <a:t> the </a:t>
            </a:r>
            <a:r>
              <a:rPr lang="it-IT" altLang="it-IT" b="1" i="1" dirty="0" err="1" smtClean="0">
                <a:solidFill>
                  <a:schemeClr val="hlink"/>
                </a:solidFill>
                <a:latin typeface="Bookman Old Style" pitchFamily="18" charset="0"/>
              </a:rPr>
              <a:t>representations</a:t>
            </a:r>
            <a:r>
              <a:rPr lang="it-IT" altLang="it-IT" b="1" i="1" dirty="0" smtClean="0">
                <a:solidFill>
                  <a:schemeClr val="hlink"/>
                </a:solidFill>
                <a:latin typeface="Bookman Old Style" pitchFamily="18" charset="0"/>
              </a:rPr>
              <a:t> and </a:t>
            </a:r>
            <a:r>
              <a:rPr lang="it-IT" altLang="it-IT" b="1" i="1" dirty="0" err="1" smtClean="0">
                <a:solidFill>
                  <a:schemeClr val="hlink"/>
                </a:solidFill>
                <a:latin typeface="Bookman Old Style" pitchFamily="18" charset="0"/>
              </a:rPr>
              <a:t>warranties</a:t>
            </a:r>
            <a:r>
              <a:rPr lang="it-IT" altLang="it-IT" b="1" i="1"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of</a:t>
            </a:r>
            <a:r>
              <a:rPr lang="it-IT" altLang="it-IT" b="1" i="1"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Borrower</a:t>
            </a:r>
            <a:r>
              <a:rPr lang="it-IT" altLang="it-IT" b="1" i="1" dirty="0" smtClean="0">
                <a:solidFill>
                  <a:schemeClr val="hlink"/>
                </a:solidFill>
                <a:latin typeface="Bookman Old Style" pitchFamily="18" charset="0"/>
              </a:rPr>
              <a:t> set </a:t>
            </a:r>
            <a:r>
              <a:rPr lang="it-IT" altLang="it-IT" b="1" i="1" dirty="0" err="1" smtClean="0">
                <a:solidFill>
                  <a:schemeClr val="hlink"/>
                </a:solidFill>
                <a:latin typeface="Bookman Old Style" pitchFamily="18" charset="0"/>
              </a:rPr>
              <a:t>forth</a:t>
            </a:r>
            <a:r>
              <a:rPr lang="it-IT" altLang="it-IT" b="1" i="1" dirty="0" smtClean="0">
                <a:solidFill>
                  <a:schemeClr val="hlink"/>
                </a:solidFill>
                <a:latin typeface="Bookman Old Style" pitchFamily="18" charset="0"/>
              </a:rPr>
              <a:t> in the </a:t>
            </a:r>
            <a:r>
              <a:rPr lang="it-IT" altLang="it-IT" b="1" i="1" dirty="0" err="1" smtClean="0">
                <a:solidFill>
                  <a:schemeClr val="hlink"/>
                </a:solidFill>
                <a:latin typeface="Bookman Old Style" pitchFamily="18" charset="0"/>
              </a:rPr>
              <a:t>Loan</a:t>
            </a:r>
            <a:r>
              <a:rPr lang="it-IT" altLang="it-IT" b="1" i="1"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Documents</a:t>
            </a:r>
            <a:r>
              <a:rPr lang="it-IT" altLang="it-IT" b="1" i="1" dirty="0" smtClean="0">
                <a:solidFill>
                  <a:schemeClr val="hlink"/>
                </a:solidFill>
                <a:latin typeface="Bookman Old Style" pitchFamily="18" charset="0"/>
              </a:rPr>
              <a:t> are </a:t>
            </a:r>
            <a:r>
              <a:rPr lang="it-IT" altLang="it-IT" b="1" i="1" dirty="0" err="1" smtClean="0">
                <a:solidFill>
                  <a:schemeClr val="hlink"/>
                </a:solidFill>
                <a:latin typeface="Bookman Old Style" pitchFamily="18" charset="0"/>
              </a:rPr>
              <a:t>true</a:t>
            </a:r>
            <a:r>
              <a:rPr lang="it-IT" altLang="it-IT" b="1" i="1" dirty="0" smtClean="0">
                <a:solidFill>
                  <a:schemeClr val="hlink"/>
                </a:solidFill>
                <a:latin typeface="Bookman Old Style" pitchFamily="18" charset="0"/>
              </a:rPr>
              <a:t> and </a:t>
            </a:r>
            <a:r>
              <a:rPr lang="it-IT" altLang="it-IT" b="1" i="1" dirty="0" err="1" smtClean="0">
                <a:solidFill>
                  <a:schemeClr val="hlink"/>
                </a:solidFill>
                <a:latin typeface="Bookman Old Style" pitchFamily="18" charset="0"/>
              </a:rPr>
              <a:t>correct</a:t>
            </a:r>
            <a:r>
              <a:rPr lang="it-IT" altLang="it-IT" b="1" i="1" dirty="0" smtClean="0">
                <a:solidFill>
                  <a:schemeClr val="hlink"/>
                </a:solidFill>
                <a:latin typeface="Bookman Old Style" pitchFamily="18" charset="0"/>
              </a:rPr>
              <a:t> on the date </a:t>
            </a:r>
            <a:r>
              <a:rPr lang="it-IT" altLang="it-IT" b="1" i="1" dirty="0" err="1" smtClean="0">
                <a:solidFill>
                  <a:schemeClr val="hlink"/>
                </a:solidFill>
                <a:latin typeface="Bookman Old Style" pitchFamily="18" charset="0"/>
              </a:rPr>
              <a:t>of</a:t>
            </a:r>
            <a:r>
              <a:rPr lang="it-IT" altLang="it-IT" b="1" i="1" dirty="0" smtClean="0">
                <a:solidFill>
                  <a:schemeClr val="hlink"/>
                </a:solidFill>
                <a:latin typeface="Bookman Old Style" pitchFamily="18" charset="0"/>
              </a:rPr>
              <a:t> the </a:t>
            </a:r>
            <a:r>
              <a:rPr lang="it-IT" altLang="it-IT" b="1" i="1" dirty="0" err="1" smtClean="0">
                <a:solidFill>
                  <a:schemeClr val="hlink"/>
                </a:solidFill>
                <a:latin typeface="Bookman Old Style" pitchFamily="18" charset="0"/>
              </a:rPr>
              <a:t>Loan</a:t>
            </a:r>
            <a:r>
              <a:rPr lang="it-IT" altLang="it-IT" b="1" i="1" dirty="0" smtClean="0">
                <a:solidFill>
                  <a:schemeClr val="hlink"/>
                </a:solidFill>
                <a:latin typeface="Bookman Old Style" pitchFamily="18" charset="0"/>
              </a:rPr>
              <a:t>.”</a:t>
            </a:r>
            <a:r>
              <a:rPr lang="it-IT" altLang="it-IT" dirty="0" smtClean="0">
                <a:solidFill>
                  <a:schemeClr val="hlink"/>
                </a:solidFill>
                <a:latin typeface="Bookman Old Style" pitchFamily="18" charset="0"/>
              </a:rPr>
              <a:t> </a:t>
            </a:r>
          </a:p>
        </p:txBody>
      </p:sp>
      <p:sp>
        <p:nvSpPr>
          <p:cNvPr id="18440" name="AutoShape 10"/>
          <p:cNvSpPr>
            <a:spLocks noChangeArrowheads="1"/>
          </p:cNvSpPr>
          <p:nvPr/>
        </p:nvSpPr>
        <p:spPr bwMode="auto">
          <a:xfrm>
            <a:off x="7740650" y="5661025"/>
            <a:ext cx="719138" cy="215900"/>
          </a:xfrm>
          <a:prstGeom prst="rightArrow">
            <a:avLst>
              <a:gd name="adj1" fmla="val 50000"/>
              <a:gd name="adj2" fmla="val 83272"/>
            </a:avLst>
          </a:prstGeom>
          <a:solidFill>
            <a:schemeClr val="accent2"/>
          </a:solidFill>
          <a:ln w="9525">
            <a:solidFill>
              <a:schemeClr val="tx1"/>
            </a:solidFill>
            <a:miter lim="800000"/>
            <a:headEnd/>
            <a:tailEnd/>
          </a:ln>
        </p:spPr>
        <p:txBody>
          <a:bodyPr wrap="none" anchor="ctr"/>
          <a:lstStyle/>
          <a:p>
            <a:pPr algn="ctr">
              <a:lnSpc>
                <a:spcPct val="100000"/>
              </a:lnSpc>
              <a:spcBef>
                <a:spcPct val="0"/>
              </a:spcBef>
              <a:buClrTx/>
              <a:buFontTx/>
              <a:buNone/>
            </a:pPr>
            <a:endParaRPr lang="it-IT" altLang="it-IT" sz="2400">
              <a:solidFill>
                <a:schemeClr val="accent2"/>
              </a:solidFill>
              <a:latin typeface="Verdana" pitchFamily="34"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75F6633F-B80F-482D-9FF2-DAE6E07F55B8}" type="slidenum">
              <a:rPr lang="it-IT"/>
              <a:pPr>
                <a:defRPr/>
              </a:pPr>
              <a:t>18</a:t>
            </a:fld>
            <a:endParaRPr lang="it-IT"/>
          </a:p>
        </p:txBody>
      </p:sp>
      <p:sp>
        <p:nvSpPr>
          <p:cNvPr id="19459" name="Rectangle 2"/>
          <p:cNvSpPr>
            <a:spLocks noGrp="1" noChangeArrowheads="1"/>
          </p:cNvSpPr>
          <p:nvPr>
            <p:ph type="ctrTitle"/>
          </p:nvPr>
        </p:nvSpPr>
        <p:spPr>
          <a:xfrm>
            <a:off x="827584" y="188640"/>
            <a:ext cx="7345362" cy="434975"/>
          </a:xfrm>
        </p:spPr>
        <p:txBody>
          <a:bodyPr/>
          <a:lstStyle/>
          <a:p>
            <a:pPr algn="ctr" eaLnBrk="1" hangingPunct="1"/>
            <a:r>
              <a:rPr lang="it-IT" altLang="it-IT" sz="3200" b="1" dirty="0" err="1" smtClean="0">
                <a:solidFill>
                  <a:schemeClr val="accent2"/>
                </a:solidFill>
                <a:latin typeface="Bookman Old Style" pitchFamily="18" charset="0"/>
              </a:rPr>
              <a:t>Representation</a:t>
            </a:r>
            <a:r>
              <a:rPr lang="it-IT" altLang="it-IT" sz="3200" b="1" dirty="0" smtClean="0">
                <a:solidFill>
                  <a:schemeClr val="accent2"/>
                </a:solidFill>
                <a:latin typeface="Bookman Old Style" pitchFamily="18" charset="0"/>
              </a:rPr>
              <a:t> and </a:t>
            </a:r>
            <a:r>
              <a:rPr lang="it-IT" altLang="it-IT" sz="3200" b="1" dirty="0" err="1" smtClean="0">
                <a:solidFill>
                  <a:schemeClr val="accent2"/>
                </a:solidFill>
                <a:latin typeface="Bookman Old Style" pitchFamily="18" charset="0"/>
              </a:rPr>
              <a:t>Warranties</a:t>
            </a:r>
            <a:endParaRPr lang="it-IT" altLang="it-IT" sz="3200" b="1" dirty="0" smtClean="0">
              <a:solidFill>
                <a:schemeClr val="accent2"/>
              </a:solidFill>
              <a:latin typeface="Bookman Old Style" pitchFamily="18" charset="0"/>
            </a:endParaRPr>
          </a:p>
        </p:txBody>
      </p:sp>
      <p:sp>
        <p:nvSpPr>
          <p:cNvPr id="1946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946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9463" name="Rectangle 6"/>
          <p:cNvSpPr>
            <a:spLocks noGrp="1" noChangeArrowheads="1"/>
          </p:cNvSpPr>
          <p:nvPr>
            <p:ph type="subTitle" idx="1"/>
          </p:nvPr>
        </p:nvSpPr>
        <p:spPr>
          <a:xfrm>
            <a:off x="827584" y="1628800"/>
            <a:ext cx="8066088" cy="3887788"/>
          </a:xfrm>
        </p:spPr>
        <p:txBody>
          <a:bodyPr/>
          <a:lstStyle/>
          <a:p>
            <a:pPr algn="just" eaLnBrk="1" hangingPunct="1">
              <a:lnSpc>
                <a:spcPct val="90000"/>
              </a:lnSpc>
            </a:pPr>
            <a:r>
              <a:rPr lang="it-IT" altLang="it-IT" sz="3000" dirty="0" smtClean="0">
                <a:solidFill>
                  <a:schemeClr val="hlink"/>
                </a:solidFill>
                <a:latin typeface="Bookman Old Style" pitchFamily="18" charset="0"/>
              </a:rPr>
              <a:t>Le</a:t>
            </a:r>
            <a:r>
              <a:rPr lang="it-IT" altLang="it-IT" sz="3000" b="1" dirty="0" smtClean="0">
                <a:solidFill>
                  <a:schemeClr val="hlink"/>
                </a:solidFill>
                <a:latin typeface="Bookman Old Style" pitchFamily="18" charset="0"/>
              </a:rPr>
              <a:t> “</a:t>
            </a:r>
            <a:r>
              <a:rPr lang="it-IT" altLang="it-IT" sz="3000" b="1" dirty="0" err="1" smtClean="0">
                <a:solidFill>
                  <a:schemeClr val="hlink"/>
                </a:solidFill>
                <a:latin typeface="Bookman Old Style" pitchFamily="18" charset="0"/>
              </a:rPr>
              <a:t>Representation</a:t>
            </a:r>
            <a:r>
              <a:rPr lang="it-IT" altLang="it-IT" sz="3000" b="1" dirty="0" smtClean="0">
                <a:solidFill>
                  <a:schemeClr val="hlink"/>
                </a:solidFill>
                <a:latin typeface="Bookman Old Style" pitchFamily="18" charset="0"/>
              </a:rPr>
              <a:t> and </a:t>
            </a:r>
            <a:r>
              <a:rPr lang="it-IT" altLang="it-IT" sz="3000" b="1" dirty="0" err="1" smtClean="0">
                <a:solidFill>
                  <a:schemeClr val="hlink"/>
                </a:solidFill>
                <a:latin typeface="Bookman Old Style" pitchFamily="18" charset="0"/>
              </a:rPr>
              <a:t>Warranties</a:t>
            </a:r>
            <a:r>
              <a:rPr lang="it-IT" altLang="it-IT" sz="3000" b="1" dirty="0" smtClean="0">
                <a:solidFill>
                  <a:schemeClr val="hlink"/>
                </a:solidFill>
                <a:latin typeface="Bookman Old Style" pitchFamily="18" charset="0"/>
              </a:rPr>
              <a:t>”</a:t>
            </a:r>
            <a:r>
              <a:rPr lang="it-IT" altLang="it-IT" sz="3000" dirty="0" smtClean="0">
                <a:solidFill>
                  <a:schemeClr val="hlink"/>
                </a:solidFill>
                <a:latin typeface="Bookman Old Style" pitchFamily="18" charset="0"/>
              </a:rPr>
              <a:t> </a:t>
            </a:r>
          </a:p>
          <a:p>
            <a:pPr algn="just" eaLnBrk="1" hangingPunct="1">
              <a:lnSpc>
                <a:spcPct val="90000"/>
              </a:lnSpc>
            </a:pPr>
            <a:r>
              <a:rPr lang="it-IT" altLang="it-IT" sz="3000" dirty="0" smtClean="0">
                <a:solidFill>
                  <a:schemeClr val="hlink"/>
                </a:solidFill>
                <a:latin typeface="Bookman Old Style" pitchFamily="18" charset="0"/>
              </a:rPr>
              <a:t>sono delle </a:t>
            </a:r>
            <a:r>
              <a:rPr lang="it-IT" altLang="it-IT" sz="3000" dirty="0" smtClean="0">
                <a:solidFill>
                  <a:schemeClr val="accent2"/>
                </a:solidFill>
                <a:latin typeface="Bookman Old Style" pitchFamily="18" charset="0"/>
              </a:rPr>
              <a:t>dichiarazioni rese nel contratto solitamente da entrambe le parti</a:t>
            </a:r>
            <a:r>
              <a:rPr lang="it-IT" altLang="it-IT" sz="3000" dirty="0" smtClean="0">
                <a:solidFill>
                  <a:schemeClr val="hlink"/>
                </a:solidFill>
                <a:latin typeface="Bookman Old Style" pitchFamily="18" charset="0"/>
              </a:rPr>
              <a:t> con le quali i contraenti si danno </a:t>
            </a:r>
            <a:r>
              <a:rPr lang="it-IT" altLang="it-IT" sz="3000" b="1" i="1" dirty="0" smtClean="0">
                <a:solidFill>
                  <a:schemeClr val="hlink"/>
                </a:solidFill>
                <a:latin typeface="Bookman Old Style" pitchFamily="18" charset="0"/>
              </a:rPr>
              <a:t>reciproca conferma</a:t>
            </a:r>
            <a:r>
              <a:rPr lang="it-IT" altLang="it-IT" sz="3000" dirty="0" smtClean="0">
                <a:solidFill>
                  <a:schemeClr val="hlink"/>
                </a:solidFill>
                <a:latin typeface="Bookman Old Style" pitchFamily="18" charset="0"/>
              </a:rPr>
              <a:t> su taluni punti ritenuti </a:t>
            </a:r>
            <a:r>
              <a:rPr lang="it-IT" altLang="it-IT" sz="3000" i="1" dirty="0" smtClean="0">
                <a:solidFill>
                  <a:schemeClr val="accent2"/>
                </a:solidFill>
                <a:latin typeface="Bookman Old Style" pitchFamily="18" charset="0"/>
              </a:rPr>
              <a:t>determinanti</a:t>
            </a:r>
            <a:r>
              <a:rPr lang="it-IT" altLang="it-IT" sz="3000" dirty="0" smtClean="0">
                <a:solidFill>
                  <a:schemeClr val="hlink"/>
                </a:solidFill>
                <a:latin typeface="Bookman Old Style" pitchFamily="18" charset="0"/>
              </a:rPr>
              <a:t> al fine della formazione della volontà di contrarre</a:t>
            </a:r>
            <a:endParaRPr lang="it-IT" altLang="it-IT" sz="3000" b="1" dirty="0" smtClean="0">
              <a:solidFill>
                <a:schemeClr val="hlink"/>
              </a:solidFill>
              <a:latin typeface="Bookman Old Style" pitchFamily="18" charset="0"/>
            </a:endParaRPr>
          </a:p>
        </p:txBody>
      </p:sp>
      <p:sp>
        <p:nvSpPr>
          <p:cNvPr id="19464" name="AutoShape 7"/>
          <p:cNvSpPr>
            <a:spLocks noChangeArrowheads="1"/>
          </p:cNvSpPr>
          <p:nvPr/>
        </p:nvSpPr>
        <p:spPr bwMode="auto">
          <a:xfrm>
            <a:off x="7740650" y="5661025"/>
            <a:ext cx="719138" cy="215900"/>
          </a:xfrm>
          <a:prstGeom prst="rightArrow">
            <a:avLst>
              <a:gd name="adj1" fmla="val 50000"/>
              <a:gd name="adj2" fmla="val 83272"/>
            </a:avLst>
          </a:prstGeom>
          <a:solidFill>
            <a:schemeClr val="accent2"/>
          </a:solidFill>
          <a:ln w="9525">
            <a:solidFill>
              <a:schemeClr val="tx1"/>
            </a:solidFill>
            <a:miter lim="800000"/>
            <a:headEnd/>
            <a:tailEnd/>
          </a:ln>
        </p:spPr>
        <p:txBody>
          <a:bodyPr wrap="none" anchor="ctr"/>
          <a:lstStyle/>
          <a:p>
            <a:pPr algn="ctr">
              <a:lnSpc>
                <a:spcPct val="100000"/>
              </a:lnSpc>
              <a:spcBef>
                <a:spcPct val="0"/>
              </a:spcBef>
              <a:buClrTx/>
              <a:buFontTx/>
              <a:buNone/>
            </a:pPr>
            <a:endParaRPr lang="it-IT" altLang="it-IT" sz="2400">
              <a:solidFill>
                <a:schemeClr val="accent2"/>
              </a:solidFill>
              <a:latin typeface="Verdana" pitchFamily="34"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3B44CF65-0E9B-4002-8228-CB4393B42822}" type="slidenum">
              <a:rPr lang="it-IT"/>
              <a:pPr>
                <a:defRPr/>
              </a:pPr>
              <a:t>19</a:t>
            </a:fld>
            <a:endParaRPr lang="it-IT"/>
          </a:p>
        </p:txBody>
      </p:sp>
      <p:sp>
        <p:nvSpPr>
          <p:cNvPr id="21507" name="Rectangle 2"/>
          <p:cNvSpPr>
            <a:spLocks noGrp="1" noChangeArrowheads="1"/>
          </p:cNvSpPr>
          <p:nvPr>
            <p:ph type="ctrTitle"/>
          </p:nvPr>
        </p:nvSpPr>
        <p:spPr>
          <a:xfrm>
            <a:off x="1043608" y="188640"/>
            <a:ext cx="6913562" cy="434975"/>
          </a:xfrm>
        </p:spPr>
        <p:txBody>
          <a:bodyPr/>
          <a:lstStyle/>
          <a:p>
            <a:pPr algn="ctr" eaLnBrk="1" hangingPunct="1"/>
            <a:r>
              <a:rPr lang="it-IT" altLang="it-IT" sz="3200" b="1" dirty="0" err="1" smtClean="0">
                <a:solidFill>
                  <a:schemeClr val="accent2"/>
                </a:solidFill>
                <a:latin typeface="Bookman Old Style" pitchFamily="18" charset="0"/>
              </a:rPr>
              <a:t>Representation</a:t>
            </a:r>
            <a:r>
              <a:rPr lang="it-IT" altLang="it-IT" sz="3200" b="1" dirty="0" smtClean="0">
                <a:solidFill>
                  <a:schemeClr val="accent2"/>
                </a:solidFill>
                <a:latin typeface="Bookman Old Style" pitchFamily="18" charset="0"/>
              </a:rPr>
              <a:t> and </a:t>
            </a:r>
            <a:r>
              <a:rPr lang="it-IT" altLang="it-IT" sz="3200" b="1" dirty="0" err="1" smtClean="0">
                <a:solidFill>
                  <a:schemeClr val="accent2"/>
                </a:solidFill>
                <a:latin typeface="Bookman Old Style" pitchFamily="18" charset="0"/>
              </a:rPr>
              <a:t>Warranties</a:t>
            </a:r>
            <a:endParaRPr lang="it-IT" altLang="it-IT" sz="3200" b="1" dirty="0" smtClean="0">
              <a:solidFill>
                <a:schemeClr val="accent2"/>
              </a:solidFill>
              <a:latin typeface="Bookman Old Style" pitchFamily="18" charset="0"/>
            </a:endParaRPr>
          </a:p>
        </p:txBody>
      </p:sp>
      <p:sp>
        <p:nvSpPr>
          <p:cNvPr id="2150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150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1511" name="Rectangle 9"/>
          <p:cNvSpPr>
            <a:spLocks noGrp="1" noChangeArrowheads="1"/>
          </p:cNvSpPr>
          <p:nvPr>
            <p:ph type="subTitle" idx="1"/>
          </p:nvPr>
        </p:nvSpPr>
        <p:spPr>
          <a:xfrm>
            <a:off x="827584" y="1268760"/>
            <a:ext cx="7921625" cy="4895850"/>
          </a:xfrm>
        </p:spPr>
        <p:txBody>
          <a:bodyPr/>
          <a:lstStyle/>
          <a:p>
            <a:pPr algn="just" eaLnBrk="1" hangingPunct="1">
              <a:lnSpc>
                <a:spcPct val="90000"/>
              </a:lnSpc>
            </a:pPr>
            <a:r>
              <a:rPr lang="it-IT" altLang="it-IT" sz="2600" b="1" i="1" dirty="0" smtClean="0">
                <a:solidFill>
                  <a:schemeClr val="hlink"/>
                </a:solidFill>
                <a:latin typeface="Bookman Old Style" pitchFamily="18" charset="0"/>
              </a:rPr>
              <a:t>Assolvono ad una DUPLICE FUNZIONE:</a:t>
            </a:r>
          </a:p>
          <a:p>
            <a:pPr algn="just" eaLnBrk="1" hangingPunct="1">
              <a:lnSpc>
                <a:spcPct val="90000"/>
              </a:lnSpc>
            </a:pPr>
            <a:endParaRPr lang="it-IT" altLang="it-IT" sz="2600" i="1" dirty="0" smtClean="0">
              <a:solidFill>
                <a:schemeClr val="hlink"/>
              </a:solidFill>
              <a:latin typeface="Bookman Old Style" pitchFamily="18" charset="0"/>
            </a:endParaRPr>
          </a:p>
          <a:p>
            <a:pPr algn="just" eaLnBrk="1" hangingPunct="1">
              <a:lnSpc>
                <a:spcPct val="90000"/>
              </a:lnSpc>
            </a:pPr>
            <a:r>
              <a:rPr lang="it-IT" altLang="it-IT" sz="2600" dirty="0" smtClean="0">
                <a:solidFill>
                  <a:schemeClr val="hlink"/>
                </a:solidFill>
                <a:latin typeface="Bookman Old Style" pitchFamily="18" charset="0"/>
              </a:rPr>
              <a:t>1.Costituiscono la </a:t>
            </a:r>
            <a:r>
              <a:rPr lang="it-IT" altLang="it-IT" sz="2600" b="1" i="1" dirty="0" smtClean="0">
                <a:solidFill>
                  <a:schemeClr val="hlink"/>
                </a:solidFill>
                <a:latin typeface="Bookman Old Style" pitchFamily="18" charset="0"/>
              </a:rPr>
              <a:t>Base</a:t>
            </a:r>
            <a:r>
              <a:rPr lang="it-IT" altLang="it-IT" b="1" i="1" dirty="0" smtClean="0">
                <a:solidFill>
                  <a:schemeClr val="hlink"/>
                </a:solidFill>
                <a:latin typeface="Bookman Old Style" pitchFamily="18" charset="0"/>
              </a:rPr>
              <a:t> </a:t>
            </a:r>
            <a:r>
              <a:rPr lang="it-IT" altLang="it-IT" dirty="0" smtClean="0">
                <a:solidFill>
                  <a:schemeClr val="hlink"/>
                </a:solidFill>
                <a:latin typeface="Bookman Old Style" pitchFamily="18" charset="0"/>
              </a:rPr>
              <a:t>su cui le parti costruiscono il contratto;</a:t>
            </a:r>
          </a:p>
          <a:p>
            <a:pPr algn="just" eaLnBrk="1" hangingPunct="1">
              <a:lnSpc>
                <a:spcPct val="90000"/>
              </a:lnSpc>
            </a:pPr>
            <a:r>
              <a:rPr lang="it-IT" altLang="it-IT" dirty="0" smtClean="0">
                <a:solidFill>
                  <a:schemeClr val="hlink"/>
                </a:solidFill>
                <a:latin typeface="Bookman Old Style" pitchFamily="18" charset="0"/>
              </a:rPr>
              <a:t>2.Offrono una </a:t>
            </a:r>
            <a:r>
              <a:rPr lang="it-IT" altLang="it-IT" b="1" i="1" dirty="0" smtClean="0">
                <a:solidFill>
                  <a:schemeClr val="hlink"/>
                </a:solidFill>
                <a:latin typeface="Bookman Old Style" pitchFamily="18" charset="0"/>
              </a:rPr>
              <a:t>scappatoia</a:t>
            </a:r>
            <a:r>
              <a:rPr lang="it-IT" altLang="it-IT" dirty="0" smtClean="0">
                <a:solidFill>
                  <a:schemeClr val="hlink"/>
                </a:solidFill>
                <a:latin typeface="Bookman Old Style" pitchFamily="18" charset="0"/>
              </a:rPr>
              <a:t> di fronte a R. e W. non veritiere rilasciate dalla controparte;</a:t>
            </a:r>
          </a:p>
          <a:p>
            <a:pPr algn="just" eaLnBrk="1" hangingPunct="1">
              <a:lnSpc>
                <a:spcPct val="90000"/>
              </a:lnSpc>
            </a:pPr>
            <a:endParaRPr lang="it-IT" altLang="it-IT" sz="1200" dirty="0" smtClean="0">
              <a:solidFill>
                <a:schemeClr val="hlink"/>
              </a:solidFill>
              <a:latin typeface="Bookman Old Style" pitchFamily="18" charset="0"/>
            </a:endParaRPr>
          </a:p>
          <a:p>
            <a:pPr algn="just" eaLnBrk="1" hangingPunct="1">
              <a:lnSpc>
                <a:spcPct val="90000"/>
              </a:lnSpc>
            </a:pPr>
            <a:r>
              <a:rPr lang="it-IT" altLang="it-IT" sz="2600" b="1" dirty="0" err="1" smtClean="0">
                <a:solidFill>
                  <a:schemeClr val="accent2"/>
                </a:solidFill>
                <a:latin typeface="Bookman Old Style" pitchFamily="18" charset="0"/>
              </a:rPr>
              <a:t>Misrepresentation</a:t>
            </a:r>
            <a:r>
              <a:rPr lang="it-IT" altLang="it-IT" sz="2600" b="1" dirty="0" smtClean="0">
                <a:solidFill>
                  <a:schemeClr val="accent2"/>
                </a:solidFill>
                <a:latin typeface="Bookman Old Style" pitchFamily="18" charset="0"/>
              </a:rPr>
              <a:t>:</a:t>
            </a:r>
          </a:p>
          <a:p>
            <a:pPr algn="just" eaLnBrk="1" hangingPunct="1">
              <a:lnSpc>
                <a:spcPct val="90000"/>
              </a:lnSpc>
            </a:pPr>
            <a:r>
              <a:rPr lang="it-IT" altLang="it-IT" dirty="0" smtClean="0">
                <a:solidFill>
                  <a:schemeClr val="hlink"/>
                </a:solidFill>
                <a:latin typeface="Bookman Old Style" pitchFamily="18" charset="0"/>
              </a:rPr>
              <a:t>Dichiarazione falsa fatta al solo scopo di </a:t>
            </a:r>
            <a:r>
              <a:rPr lang="it-IT" altLang="it-IT" b="1" i="1" dirty="0" smtClean="0">
                <a:solidFill>
                  <a:schemeClr val="hlink"/>
                </a:solidFill>
                <a:latin typeface="Bookman Old Style" pitchFamily="18" charset="0"/>
              </a:rPr>
              <a:t>indurre una parte</a:t>
            </a:r>
            <a:r>
              <a:rPr lang="it-IT" altLang="it-IT" dirty="0" smtClean="0">
                <a:solidFill>
                  <a:schemeClr val="hlink"/>
                </a:solidFill>
                <a:latin typeface="Bookman Old Style" pitchFamily="18" charset="0"/>
              </a:rPr>
              <a:t> a concludere il contratto</a:t>
            </a:r>
          </a:p>
          <a:p>
            <a:pPr algn="just" eaLnBrk="1" hangingPunct="1">
              <a:lnSpc>
                <a:spcPct val="90000"/>
              </a:lnSpc>
            </a:pPr>
            <a:endParaRPr lang="it-IT" altLang="it-IT" dirty="0" smtClean="0">
              <a:solidFill>
                <a:schemeClr val="hlink"/>
              </a:solidFill>
              <a:latin typeface="Bookman Old Style" pitchFamily="18" charset="0"/>
            </a:endParaRPr>
          </a:p>
        </p:txBody>
      </p:sp>
      <p:sp>
        <p:nvSpPr>
          <p:cNvPr id="10"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
          <p:cNvSpPr>
            <a:spLocks noGrp="1" noChangeArrowheads="1"/>
          </p:cNvSpPr>
          <p:nvPr>
            <p:ph type="sldNum" sz="quarter" idx="12"/>
          </p:nvPr>
        </p:nvSpPr>
        <p:spPr/>
        <p:txBody>
          <a:bodyPr/>
          <a:lstStyle/>
          <a:p>
            <a:pPr>
              <a:defRPr/>
            </a:pPr>
            <a:fld id="{E0FDFE14-1545-4D46-BD1E-9A349544CB6C}" type="slidenum">
              <a:rPr lang="it-IT"/>
              <a:pPr>
                <a:defRPr/>
              </a:pPr>
              <a:t>2</a:t>
            </a:fld>
            <a:endParaRPr lang="it-IT"/>
          </a:p>
        </p:txBody>
      </p:sp>
      <p:sp>
        <p:nvSpPr>
          <p:cNvPr id="3076" name="Rectangle 5"/>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077" name="Rectangle 8"/>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080" name="Text Box 20"/>
          <p:cNvSpPr txBox="1">
            <a:spLocks noChangeArrowheads="1"/>
          </p:cNvSpPr>
          <p:nvPr/>
        </p:nvSpPr>
        <p:spPr bwMode="auto">
          <a:xfrm>
            <a:off x="1115616" y="1772816"/>
            <a:ext cx="7343775" cy="2677656"/>
          </a:xfrm>
          <a:prstGeom prst="rect">
            <a:avLst/>
          </a:prstGeom>
          <a:noFill/>
          <a:ln w="41275" cap="rnd">
            <a:solidFill>
              <a:schemeClr val="accent2"/>
            </a:solidFill>
            <a:prstDash val="sysDot"/>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ctr">
              <a:lnSpc>
                <a:spcPct val="100000"/>
              </a:lnSpc>
              <a:spcBef>
                <a:spcPct val="0"/>
              </a:spcBef>
              <a:buClrTx/>
              <a:buFontTx/>
              <a:buNone/>
            </a:pPr>
            <a:endParaRPr lang="it-IT" altLang="it-IT" sz="2800" b="1" dirty="0">
              <a:solidFill>
                <a:schemeClr val="hlink"/>
              </a:solidFill>
            </a:endParaRPr>
          </a:p>
          <a:p>
            <a:pPr algn="ctr">
              <a:lnSpc>
                <a:spcPct val="100000"/>
              </a:lnSpc>
              <a:spcBef>
                <a:spcPct val="0"/>
              </a:spcBef>
              <a:buClrTx/>
              <a:buFontTx/>
              <a:buNone/>
            </a:pPr>
            <a:r>
              <a:rPr lang="it-IT" altLang="it-IT" sz="2800" b="1" dirty="0" err="1" smtClean="0">
                <a:solidFill>
                  <a:srgbClr val="C00000"/>
                </a:solidFill>
              </a:rPr>
              <a:t>Contract</a:t>
            </a:r>
            <a:r>
              <a:rPr lang="it-IT" altLang="it-IT" sz="2800" b="1" dirty="0" smtClean="0">
                <a:solidFill>
                  <a:srgbClr val="C00000"/>
                </a:solidFill>
              </a:rPr>
              <a:t> </a:t>
            </a:r>
            <a:r>
              <a:rPr lang="it-IT" altLang="it-IT" sz="2800" b="1" dirty="0" err="1" smtClean="0">
                <a:solidFill>
                  <a:srgbClr val="C00000"/>
                </a:solidFill>
              </a:rPr>
              <a:t>Law</a:t>
            </a:r>
            <a:r>
              <a:rPr lang="it-IT" altLang="it-IT" sz="2800" b="1" dirty="0" smtClean="0">
                <a:solidFill>
                  <a:srgbClr val="C00000"/>
                </a:solidFill>
              </a:rPr>
              <a:t> </a:t>
            </a:r>
          </a:p>
          <a:p>
            <a:pPr algn="ctr">
              <a:lnSpc>
                <a:spcPct val="100000"/>
              </a:lnSpc>
              <a:spcBef>
                <a:spcPct val="0"/>
              </a:spcBef>
              <a:buClrTx/>
              <a:buFontTx/>
              <a:buNone/>
            </a:pPr>
            <a:r>
              <a:rPr lang="it-IT" altLang="it-IT" sz="2800" b="1" dirty="0" smtClean="0">
                <a:solidFill>
                  <a:srgbClr val="C00000"/>
                </a:solidFill>
              </a:rPr>
              <a:t>Tecniche redazionali e  Key </a:t>
            </a:r>
            <a:r>
              <a:rPr lang="it-IT" altLang="it-IT" sz="2800" b="1" dirty="0" err="1" smtClean="0">
                <a:solidFill>
                  <a:srgbClr val="C00000"/>
                </a:solidFill>
              </a:rPr>
              <a:t>Terms</a:t>
            </a:r>
            <a:endParaRPr lang="it-IT" altLang="it-IT" sz="2800" b="1" dirty="0" smtClean="0">
              <a:solidFill>
                <a:srgbClr val="C00000"/>
              </a:solidFill>
            </a:endParaRPr>
          </a:p>
          <a:p>
            <a:pPr algn="ctr">
              <a:lnSpc>
                <a:spcPct val="100000"/>
              </a:lnSpc>
              <a:spcBef>
                <a:spcPct val="0"/>
              </a:spcBef>
              <a:buClrTx/>
              <a:buFontTx/>
              <a:buNone/>
            </a:pPr>
            <a:endParaRPr lang="it-IT" altLang="it-IT" sz="2800" b="1" dirty="0">
              <a:solidFill>
                <a:srgbClr val="C00000"/>
              </a:solidFill>
            </a:endParaRPr>
          </a:p>
          <a:p>
            <a:pPr algn="ctr">
              <a:lnSpc>
                <a:spcPct val="100000"/>
              </a:lnSpc>
              <a:spcBef>
                <a:spcPct val="0"/>
              </a:spcBef>
              <a:buClrTx/>
              <a:buFontTx/>
              <a:buNone/>
            </a:pPr>
            <a:r>
              <a:rPr lang="it-IT" altLang="it-IT" sz="2800" b="1" dirty="0" smtClean="0">
                <a:solidFill>
                  <a:schemeClr val="hlink"/>
                </a:solidFill>
              </a:rPr>
              <a:t>11 Aprile 2024</a:t>
            </a:r>
            <a:endParaRPr lang="it-IT" altLang="it-IT" sz="2800" b="1" dirty="0">
              <a:solidFill>
                <a:schemeClr val="hlink"/>
              </a:solidFill>
            </a:endParaRPr>
          </a:p>
          <a:p>
            <a:pPr algn="ctr">
              <a:lnSpc>
                <a:spcPct val="100000"/>
              </a:lnSpc>
              <a:spcBef>
                <a:spcPct val="0"/>
              </a:spcBef>
              <a:buClrTx/>
              <a:buFontTx/>
              <a:buNone/>
            </a:pPr>
            <a:endParaRPr lang="it-IT" altLang="it-IT" sz="2800" b="1" dirty="0">
              <a:solidFill>
                <a:schemeClr val="hlink"/>
              </a:solidFill>
            </a:endParaRPr>
          </a:p>
        </p:txBody>
      </p:sp>
      <p:sp>
        <p:nvSpPr>
          <p:cNvPr id="14" name="Segnaposto piè di pagina 11"/>
          <p:cNvSpPr>
            <a:spLocks noGrp="1"/>
          </p:cNvSpPr>
          <p:nvPr>
            <p:ph type="ftr" sz="quarter" idx="11"/>
          </p:nvPr>
        </p:nvSpPr>
        <p:spPr>
          <a:xfrm>
            <a:off x="783879" y="6309321"/>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58D1739A-53CF-4267-B24A-CBA93E1264A1}" type="slidenum">
              <a:rPr lang="it-IT"/>
              <a:pPr>
                <a:defRPr/>
              </a:pPr>
              <a:t>20</a:t>
            </a:fld>
            <a:endParaRPr lang="it-IT"/>
          </a:p>
        </p:txBody>
      </p:sp>
      <p:sp>
        <p:nvSpPr>
          <p:cNvPr id="22531" name="Rectangle 2"/>
          <p:cNvSpPr>
            <a:spLocks noGrp="1" noChangeArrowheads="1"/>
          </p:cNvSpPr>
          <p:nvPr>
            <p:ph type="ctrTitle"/>
          </p:nvPr>
        </p:nvSpPr>
        <p:spPr>
          <a:xfrm>
            <a:off x="899592" y="188640"/>
            <a:ext cx="6913562" cy="434975"/>
          </a:xfrm>
        </p:spPr>
        <p:txBody>
          <a:bodyPr/>
          <a:lstStyle/>
          <a:p>
            <a:pPr algn="ctr" eaLnBrk="1" hangingPunct="1"/>
            <a:r>
              <a:rPr lang="it-IT" altLang="it-IT" sz="3200" b="1" dirty="0" err="1" smtClean="0">
                <a:solidFill>
                  <a:schemeClr val="accent2"/>
                </a:solidFill>
                <a:latin typeface="Bookman Old Style" pitchFamily="18" charset="0"/>
              </a:rPr>
              <a:t>Misrepresentation</a:t>
            </a:r>
            <a:endParaRPr lang="it-IT" altLang="it-IT" sz="3200" b="1" dirty="0" smtClean="0">
              <a:solidFill>
                <a:schemeClr val="accent2"/>
              </a:solidFill>
              <a:latin typeface="Bookman Old Style" pitchFamily="18" charset="0"/>
            </a:endParaRPr>
          </a:p>
        </p:txBody>
      </p:sp>
      <p:sp>
        <p:nvSpPr>
          <p:cNvPr id="2253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253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2535" name="Rectangle 6"/>
          <p:cNvSpPr>
            <a:spLocks noGrp="1" noChangeArrowheads="1"/>
          </p:cNvSpPr>
          <p:nvPr>
            <p:ph type="subTitle" idx="1"/>
          </p:nvPr>
        </p:nvSpPr>
        <p:spPr>
          <a:xfrm>
            <a:off x="827088" y="1412875"/>
            <a:ext cx="7921625" cy="4895850"/>
          </a:xfrm>
        </p:spPr>
        <p:txBody>
          <a:bodyPr/>
          <a:lstStyle/>
          <a:p>
            <a:pPr algn="just" eaLnBrk="1" hangingPunct="1"/>
            <a:r>
              <a:rPr lang="it-IT" altLang="it-IT" sz="2400" dirty="0" smtClean="0">
                <a:solidFill>
                  <a:schemeClr val="hlink"/>
                </a:solidFill>
                <a:latin typeface="Bookman Old Style" pitchFamily="18" charset="0"/>
              </a:rPr>
              <a:t>L’esternazione di un semplice punto di </a:t>
            </a:r>
            <a:r>
              <a:rPr lang="it-IT" altLang="it-IT" sz="2400" dirty="0" smtClean="0">
                <a:solidFill>
                  <a:schemeClr val="hlink"/>
                </a:solidFill>
                <a:latin typeface="Bookman Old Style" pitchFamily="18" charset="0"/>
              </a:rPr>
              <a:t>vista -</a:t>
            </a:r>
            <a:r>
              <a:rPr lang="it-IT" altLang="it-IT" sz="2400" b="1" i="1" dirty="0" smtClean="0">
                <a:solidFill>
                  <a:schemeClr val="accent2"/>
                </a:solidFill>
                <a:latin typeface="Bookman Old Style" pitchFamily="18" charset="0"/>
              </a:rPr>
              <a:t>opinion </a:t>
            </a:r>
            <a:r>
              <a:rPr lang="it-IT" altLang="it-IT" sz="2400" b="1" dirty="0" smtClean="0">
                <a:solidFill>
                  <a:schemeClr val="accent2"/>
                </a:solidFill>
                <a:latin typeface="Bookman Old Style" pitchFamily="18" charset="0"/>
              </a:rPr>
              <a:t>-</a:t>
            </a:r>
            <a:r>
              <a:rPr lang="it-IT" altLang="it-IT" sz="2400" dirty="0" smtClean="0">
                <a:solidFill>
                  <a:schemeClr val="hlink"/>
                </a:solidFill>
                <a:latin typeface="Bookman Old Style" pitchFamily="18" charset="0"/>
              </a:rPr>
              <a:t> </a:t>
            </a:r>
            <a:r>
              <a:rPr lang="it-IT" altLang="it-IT" sz="2400" dirty="0" smtClean="0">
                <a:solidFill>
                  <a:schemeClr val="hlink"/>
                </a:solidFill>
                <a:latin typeface="Bookman Old Style" pitchFamily="18" charset="0"/>
              </a:rPr>
              <a:t>non sarà sufficiente a tal scopo a meno che il </a:t>
            </a:r>
            <a:r>
              <a:rPr lang="it-IT" altLang="it-IT" sz="2400" i="1" dirty="0" err="1" smtClean="0">
                <a:solidFill>
                  <a:schemeClr val="hlink"/>
                </a:solidFill>
                <a:latin typeface="Bookman Old Style" pitchFamily="18" charset="0"/>
              </a:rPr>
              <a:t>misrepresentor</a:t>
            </a:r>
            <a:r>
              <a:rPr lang="it-IT" altLang="it-IT" sz="2400" i="1" dirty="0" smtClean="0">
                <a:solidFill>
                  <a:schemeClr val="hlink"/>
                </a:solidFill>
                <a:latin typeface="Bookman Old Style" pitchFamily="18" charset="0"/>
              </a:rPr>
              <a:t> non sia un esperto del settore.</a:t>
            </a:r>
          </a:p>
          <a:p>
            <a:pPr algn="just" eaLnBrk="1" hangingPunct="1"/>
            <a:endParaRPr lang="it-IT" altLang="it-IT" sz="2400" dirty="0" smtClean="0">
              <a:solidFill>
                <a:schemeClr val="hlink"/>
              </a:solidFill>
              <a:latin typeface="Bookman Old Style" pitchFamily="18" charset="0"/>
            </a:endParaRPr>
          </a:p>
          <a:p>
            <a:pPr algn="just" eaLnBrk="1" hangingPunct="1"/>
            <a:r>
              <a:rPr lang="it-IT" altLang="it-IT" sz="2400" dirty="0">
                <a:solidFill>
                  <a:schemeClr val="hlink"/>
                </a:solidFill>
                <a:latin typeface="Bookman Old Style" pitchFamily="18" charset="0"/>
              </a:rPr>
              <a:t>-</a:t>
            </a:r>
            <a:r>
              <a:rPr lang="it-IT" altLang="it-IT" sz="2400" dirty="0" smtClean="0">
                <a:solidFill>
                  <a:schemeClr val="hlink"/>
                </a:solidFill>
                <a:latin typeface="Bookman Old Style" pitchFamily="18" charset="0"/>
              </a:rPr>
              <a:t>Nell’ ordinamento anglosassone causa</a:t>
            </a:r>
            <a:r>
              <a:rPr lang="it-IT" altLang="it-IT" sz="2400" i="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Rescission</a:t>
            </a:r>
            <a:r>
              <a:rPr lang="it-IT" altLang="it-IT" sz="2400" i="1" dirty="0" smtClean="0">
                <a:solidFill>
                  <a:schemeClr val="hlink"/>
                </a:solidFill>
                <a:latin typeface="Bookman Old Style" pitchFamily="18" charset="0"/>
              </a:rPr>
              <a:t>- </a:t>
            </a:r>
            <a:r>
              <a:rPr lang="it-IT" altLang="it-IT" sz="2400" dirty="0" smtClean="0">
                <a:solidFill>
                  <a:schemeClr val="hlink"/>
                </a:solidFill>
                <a:latin typeface="Bookman Old Style" pitchFamily="18" charset="0"/>
              </a:rPr>
              <a:t>annullamento del contratto- </a:t>
            </a:r>
            <a:r>
              <a:rPr lang="it-IT" altLang="it-IT" sz="2400" i="1" u="sng" dirty="0" smtClean="0">
                <a:solidFill>
                  <a:schemeClr val="hlink"/>
                </a:solidFill>
                <a:latin typeface="Bookman Old Style" pitchFamily="18" charset="0"/>
              </a:rPr>
              <a:t>a prescindere</a:t>
            </a:r>
            <a:r>
              <a:rPr lang="it-IT" altLang="it-IT" sz="2400" dirty="0" smtClean="0">
                <a:solidFill>
                  <a:schemeClr val="hlink"/>
                </a:solidFill>
                <a:latin typeface="Bookman Old Style" pitchFamily="18" charset="0"/>
              </a:rPr>
              <a:t> dal fatto che vi sia o meno l’ elemento della volontarietà.</a:t>
            </a:r>
          </a:p>
          <a:p>
            <a:pPr algn="just" eaLnBrk="1" hangingPunct="1"/>
            <a:endParaRPr lang="it-IT" altLang="it-IT" sz="2400" dirty="0" smtClean="0">
              <a:solidFill>
                <a:schemeClr val="hlink"/>
              </a:solidFill>
              <a:latin typeface="Bookman Old Style" pitchFamily="18" charset="0"/>
            </a:endParaRPr>
          </a:p>
          <a:p>
            <a:pPr algn="just" eaLnBrk="1" hangingPunct="1"/>
            <a:endParaRPr lang="it-IT" altLang="it-IT" sz="2400" b="1" i="1" dirty="0" smtClean="0">
              <a:solidFill>
                <a:schemeClr val="hlink"/>
              </a:solidFill>
              <a:latin typeface="Bookman Old Style" pitchFamily="18" charset="0"/>
            </a:endParaRP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4AFD51F8-494C-4529-B220-9B969ABE5A94}" type="slidenum">
              <a:rPr lang="it-IT"/>
              <a:pPr>
                <a:defRPr/>
              </a:pPr>
              <a:t>21</a:t>
            </a:fld>
            <a:endParaRPr lang="it-IT"/>
          </a:p>
        </p:txBody>
      </p:sp>
      <p:sp>
        <p:nvSpPr>
          <p:cNvPr id="23555" name="Rectangle 2"/>
          <p:cNvSpPr>
            <a:spLocks noGrp="1" noChangeArrowheads="1"/>
          </p:cNvSpPr>
          <p:nvPr>
            <p:ph type="ctrTitle"/>
          </p:nvPr>
        </p:nvSpPr>
        <p:spPr>
          <a:xfrm>
            <a:off x="2267744" y="188640"/>
            <a:ext cx="5328592" cy="434975"/>
          </a:xfrm>
        </p:spPr>
        <p:txBody>
          <a:bodyPr/>
          <a:lstStyle/>
          <a:p>
            <a:pPr eaLnBrk="1" hangingPunct="1"/>
            <a:r>
              <a:rPr lang="it-IT" altLang="it-IT" sz="2800" b="1" dirty="0" smtClean="0">
                <a:solidFill>
                  <a:schemeClr val="accent2"/>
                </a:solidFill>
                <a:latin typeface="Bookman Old Style" pitchFamily="18" charset="0"/>
              </a:rPr>
              <a:t>Scopo della clausola</a:t>
            </a:r>
            <a:endParaRPr lang="it-IT" altLang="it-IT" sz="2800" b="1" dirty="0" smtClean="0">
              <a:solidFill>
                <a:schemeClr val="accent2"/>
              </a:solidFill>
              <a:latin typeface="Bookman Old Style" pitchFamily="18" charset="0"/>
            </a:endParaRPr>
          </a:p>
        </p:txBody>
      </p:sp>
      <p:sp>
        <p:nvSpPr>
          <p:cNvPr id="23556"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355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3559" name="Rectangle 8"/>
          <p:cNvSpPr>
            <a:spLocks noGrp="1" noChangeArrowheads="1"/>
          </p:cNvSpPr>
          <p:nvPr>
            <p:ph type="subTitle" idx="1"/>
          </p:nvPr>
        </p:nvSpPr>
        <p:spPr>
          <a:xfrm>
            <a:off x="1187624" y="1484784"/>
            <a:ext cx="7416800" cy="4176712"/>
          </a:xfrm>
        </p:spPr>
        <p:txBody>
          <a:bodyPr/>
          <a:lstStyle/>
          <a:p>
            <a:pPr algn="just" eaLnBrk="1" hangingPunct="1">
              <a:lnSpc>
                <a:spcPct val="80000"/>
              </a:lnSpc>
            </a:pPr>
            <a:r>
              <a:rPr lang="it-IT" altLang="it-IT" dirty="0" smtClean="0">
                <a:solidFill>
                  <a:schemeClr val="hlink"/>
                </a:solidFill>
                <a:latin typeface="Bookman Old Style" pitchFamily="18" charset="0"/>
              </a:rPr>
              <a:t>Attraverso tale clausola, i contraenti si </a:t>
            </a:r>
            <a:r>
              <a:rPr lang="it-IT" altLang="it-IT" b="1" i="1" dirty="0" smtClean="0">
                <a:solidFill>
                  <a:schemeClr val="hlink"/>
                </a:solidFill>
                <a:latin typeface="Bookman Old Style" pitchFamily="18" charset="0"/>
              </a:rPr>
              <a:t>danno atto</a:t>
            </a:r>
            <a:r>
              <a:rPr lang="it-IT" altLang="it-IT" dirty="0" smtClean="0">
                <a:solidFill>
                  <a:schemeClr val="hlink"/>
                </a:solidFill>
                <a:latin typeface="Bookman Old Style" pitchFamily="18" charset="0"/>
              </a:rPr>
              <a:t> e </a:t>
            </a:r>
            <a:r>
              <a:rPr lang="it-IT" altLang="it-IT" b="1" i="1" dirty="0" smtClean="0">
                <a:solidFill>
                  <a:schemeClr val="hlink"/>
                </a:solidFill>
                <a:latin typeface="Bookman Old Style" pitchFamily="18" charset="0"/>
              </a:rPr>
              <a:t>si garantiscono</a:t>
            </a:r>
            <a:r>
              <a:rPr lang="it-IT" altLang="it-IT" dirty="0" smtClean="0">
                <a:solidFill>
                  <a:schemeClr val="hlink"/>
                </a:solidFill>
                <a:latin typeface="Bookman Old Style" pitchFamily="18" charset="0"/>
              </a:rPr>
              <a:t> reciprocamente su fatti e circostanze </a:t>
            </a:r>
            <a:r>
              <a:rPr lang="it-IT" altLang="it-IT" b="1" i="1" u="sng" dirty="0" smtClean="0">
                <a:solidFill>
                  <a:schemeClr val="hlink"/>
                </a:solidFill>
                <a:latin typeface="Bookman Old Style" pitchFamily="18" charset="0"/>
              </a:rPr>
              <a:t>preesistenti alla sottoscrizione</a:t>
            </a:r>
            <a:r>
              <a:rPr lang="it-IT" altLang="it-IT" dirty="0" smtClean="0">
                <a:solidFill>
                  <a:schemeClr val="hlink"/>
                </a:solidFill>
                <a:latin typeface="Bookman Old Style" pitchFamily="18" charset="0"/>
              </a:rPr>
              <a:t> del contratto, la cui esistenza è stata affermata da una delle parti </a:t>
            </a:r>
            <a:r>
              <a:rPr lang="it-IT" altLang="it-IT" dirty="0" smtClean="0">
                <a:solidFill>
                  <a:schemeClr val="accent2"/>
                </a:solidFill>
                <a:latin typeface="Bookman Old Style" pitchFamily="18" charset="0"/>
              </a:rPr>
              <a:t>durante la fase della negoziazione,</a:t>
            </a:r>
            <a:r>
              <a:rPr lang="it-IT" altLang="it-IT" dirty="0" smtClean="0">
                <a:solidFill>
                  <a:schemeClr val="hlink"/>
                </a:solidFill>
                <a:latin typeface="Bookman Old Style" pitchFamily="18" charset="0"/>
              </a:rPr>
              <a:t> e sulla base delle quali la controparte si </a:t>
            </a:r>
            <a:r>
              <a:rPr lang="it-IT" altLang="it-IT" b="1" i="1" dirty="0" smtClean="0">
                <a:solidFill>
                  <a:schemeClr val="hlink"/>
                </a:solidFill>
                <a:latin typeface="Bookman Old Style" pitchFamily="18" charset="0"/>
              </a:rPr>
              <a:t>è decisa</a:t>
            </a:r>
            <a:r>
              <a:rPr lang="it-IT" altLang="it-IT" dirty="0" smtClean="0">
                <a:solidFill>
                  <a:schemeClr val="hlink"/>
                </a:solidFill>
                <a:latin typeface="Bookman Old Style" pitchFamily="18" charset="0"/>
              </a:rPr>
              <a:t> a </a:t>
            </a:r>
            <a:r>
              <a:rPr lang="it-IT" altLang="it-IT" b="1" i="1" dirty="0" smtClean="0">
                <a:solidFill>
                  <a:schemeClr val="accent2"/>
                </a:solidFill>
                <a:latin typeface="Bookman Old Style" pitchFamily="18" charset="0"/>
              </a:rPr>
              <a:t>sottoscrivere il contratto.</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F4B5662A-79D8-469A-A9C2-572F7B646C61}" type="slidenum">
              <a:rPr lang="it-IT"/>
              <a:pPr>
                <a:defRPr/>
              </a:pPr>
              <a:t>22</a:t>
            </a:fld>
            <a:endParaRPr lang="it-IT"/>
          </a:p>
        </p:txBody>
      </p:sp>
      <p:sp>
        <p:nvSpPr>
          <p:cNvPr id="25603" name="Rectangle 2"/>
          <p:cNvSpPr>
            <a:spLocks noGrp="1" noChangeArrowheads="1"/>
          </p:cNvSpPr>
          <p:nvPr>
            <p:ph type="ctrTitle"/>
          </p:nvPr>
        </p:nvSpPr>
        <p:spPr>
          <a:xfrm>
            <a:off x="3203575" y="188913"/>
            <a:ext cx="3455988" cy="434975"/>
          </a:xfrm>
        </p:spPr>
        <p:txBody>
          <a:bodyPr/>
          <a:lstStyle/>
          <a:p>
            <a:pPr eaLnBrk="1" hangingPunct="1"/>
            <a:r>
              <a:rPr lang="it-IT" altLang="it-IT" sz="3000" b="1" dirty="0" err="1" smtClean="0">
                <a:solidFill>
                  <a:schemeClr val="accent2"/>
                </a:solidFill>
                <a:latin typeface="Bookman Old Style" pitchFamily="18" charset="0"/>
              </a:rPr>
              <a:t>Covenants</a:t>
            </a:r>
            <a:endParaRPr lang="it-IT" altLang="it-IT" sz="3000" b="1" dirty="0" smtClean="0">
              <a:solidFill>
                <a:schemeClr val="accent2"/>
              </a:solidFill>
              <a:latin typeface="Bookman Old Style" pitchFamily="18" charset="0"/>
            </a:endParaRPr>
          </a:p>
        </p:txBody>
      </p:sp>
      <p:sp>
        <p:nvSpPr>
          <p:cNvPr id="25604"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560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pic>
        <p:nvPicPr>
          <p:cNvPr id="25606"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79388" y="188913"/>
            <a:ext cx="407987" cy="431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5607" name="Rectangle 9"/>
          <p:cNvSpPr>
            <a:spLocks noGrp="1" noChangeArrowheads="1"/>
          </p:cNvSpPr>
          <p:nvPr>
            <p:ph type="subTitle" idx="1"/>
          </p:nvPr>
        </p:nvSpPr>
        <p:spPr>
          <a:xfrm>
            <a:off x="900113" y="1241425"/>
            <a:ext cx="7920037" cy="5211763"/>
          </a:xfrm>
        </p:spPr>
        <p:txBody>
          <a:bodyPr/>
          <a:lstStyle/>
          <a:p>
            <a:pPr eaLnBrk="1" hangingPunct="1"/>
            <a:endParaRPr lang="it-IT" altLang="it-IT" b="1" i="1" u="sng" dirty="0" smtClean="0">
              <a:solidFill>
                <a:schemeClr val="hlink"/>
              </a:solidFill>
              <a:latin typeface="Bookman Old Style" pitchFamily="18" charset="0"/>
            </a:endParaRPr>
          </a:p>
          <a:p>
            <a:pPr eaLnBrk="1" hangingPunct="1"/>
            <a:endParaRPr lang="it-IT" altLang="it-IT" b="1" i="1" u="sng" dirty="0" smtClean="0">
              <a:solidFill>
                <a:schemeClr val="hlink"/>
              </a:solidFill>
              <a:latin typeface="Bookman Old Style" pitchFamily="18" charset="0"/>
            </a:endParaRPr>
          </a:p>
          <a:p>
            <a:pPr eaLnBrk="1" hangingPunct="1"/>
            <a:r>
              <a:rPr lang="it-IT" altLang="it-IT" b="1" i="1" u="sng" dirty="0" smtClean="0">
                <a:solidFill>
                  <a:schemeClr val="hlink"/>
                </a:solidFill>
                <a:latin typeface="Bookman Old Style" pitchFamily="18" charset="0"/>
              </a:rPr>
              <a:t>Le </a:t>
            </a:r>
            <a:r>
              <a:rPr lang="it-IT" altLang="it-IT" b="1" i="1" u="sng" dirty="0" err="1" smtClean="0">
                <a:solidFill>
                  <a:schemeClr val="hlink"/>
                </a:solidFill>
                <a:latin typeface="Bookman Old Style" pitchFamily="18" charset="0"/>
              </a:rPr>
              <a:t>covenants</a:t>
            </a:r>
            <a:r>
              <a:rPr lang="it-IT" altLang="it-IT" i="1" u="sng" dirty="0" smtClean="0">
                <a:solidFill>
                  <a:schemeClr val="hlink"/>
                </a:solidFill>
                <a:latin typeface="Bookman Old Style" pitchFamily="18" charset="0"/>
              </a:rPr>
              <a:t> </a:t>
            </a:r>
            <a:r>
              <a:rPr lang="it-IT" altLang="it-IT" dirty="0" smtClean="0">
                <a:solidFill>
                  <a:schemeClr val="hlink"/>
                </a:solidFill>
                <a:latin typeface="Bookman Old Style" pitchFamily="18" charset="0"/>
              </a:rPr>
              <a:t>rappresentano gli </a:t>
            </a:r>
            <a:r>
              <a:rPr lang="it-IT" altLang="it-IT" b="1" i="1" dirty="0" smtClean="0">
                <a:solidFill>
                  <a:schemeClr val="accent2"/>
                </a:solidFill>
                <a:latin typeface="Bookman Old Style" pitchFamily="18" charset="0"/>
              </a:rPr>
              <a:t>obblighi che ciascuna delle parti assume in forza</a:t>
            </a:r>
            <a:r>
              <a:rPr lang="it-IT" altLang="it-IT" dirty="0" smtClean="0">
                <a:solidFill>
                  <a:schemeClr val="hlink"/>
                </a:solidFill>
                <a:latin typeface="Bookman Old Style" pitchFamily="18" charset="0"/>
              </a:rPr>
              <a:t> del contratto, e conseguentemente non sono uniformi, poiché </a:t>
            </a:r>
            <a:r>
              <a:rPr lang="it-IT" altLang="it-IT" i="1" u="sng" dirty="0" smtClean="0">
                <a:solidFill>
                  <a:schemeClr val="hlink"/>
                </a:solidFill>
                <a:latin typeface="Bookman Old Style" pitchFamily="18" charset="0"/>
              </a:rPr>
              <a:t>variano a seconda del contratto stipulato.</a:t>
            </a:r>
          </a:p>
          <a:p>
            <a:pPr eaLnBrk="1" hangingPunct="1"/>
            <a:endParaRPr lang="it-IT" altLang="it-IT" i="1" u="sng" dirty="0" smtClean="0">
              <a:solidFill>
                <a:schemeClr val="hlink"/>
              </a:solidFill>
              <a:latin typeface="Bookman Old Style" pitchFamily="18" charset="0"/>
            </a:endParaRP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367B44D1-D95E-4F97-80E1-26C467678A08}" type="slidenum">
              <a:rPr lang="it-IT"/>
              <a:pPr>
                <a:defRPr/>
              </a:pPr>
              <a:t>23</a:t>
            </a:fld>
            <a:endParaRPr lang="it-IT"/>
          </a:p>
        </p:txBody>
      </p:sp>
      <p:sp>
        <p:nvSpPr>
          <p:cNvPr id="27651" name="Rectangle 2"/>
          <p:cNvSpPr>
            <a:spLocks noGrp="1" noChangeArrowheads="1"/>
          </p:cNvSpPr>
          <p:nvPr>
            <p:ph type="ctrTitle"/>
          </p:nvPr>
        </p:nvSpPr>
        <p:spPr>
          <a:xfrm>
            <a:off x="3203575" y="188913"/>
            <a:ext cx="3455988" cy="434975"/>
          </a:xfrm>
        </p:spPr>
        <p:txBody>
          <a:bodyPr/>
          <a:lstStyle/>
          <a:p>
            <a:pPr eaLnBrk="1" hangingPunct="1"/>
            <a:r>
              <a:rPr lang="it-IT" altLang="it-IT" sz="3000" b="1" dirty="0" smtClean="0">
                <a:solidFill>
                  <a:schemeClr val="accent2"/>
                </a:solidFill>
                <a:latin typeface="Bookman Old Style" pitchFamily="18" charset="0"/>
              </a:rPr>
              <a:t>Esempio</a:t>
            </a:r>
          </a:p>
        </p:txBody>
      </p:sp>
      <p:sp>
        <p:nvSpPr>
          <p:cNvPr id="2765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765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27655" name="Rectangle 6"/>
          <p:cNvSpPr>
            <a:spLocks noGrp="1" noChangeArrowheads="1"/>
          </p:cNvSpPr>
          <p:nvPr>
            <p:ph type="subTitle" idx="1"/>
          </p:nvPr>
        </p:nvSpPr>
        <p:spPr>
          <a:xfrm>
            <a:off x="900113" y="1241425"/>
            <a:ext cx="7920037" cy="5211763"/>
          </a:xfrm>
        </p:spPr>
        <p:txBody>
          <a:bodyPr/>
          <a:lstStyle/>
          <a:p>
            <a:pPr eaLnBrk="1" hangingPunct="1"/>
            <a:endParaRPr lang="it-IT" altLang="it-IT" smtClean="0">
              <a:solidFill>
                <a:schemeClr val="hlink"/>
              </a:solidFill>
              <a:latin typeface="Bookman Old Style" pitchFamily="18" charset="0"/>
            </a:endParaRPr>
          </a:p>
          <a:p>
            <a:pPr eaLnBrk="1" hangingPunct="1"/>
            <a:endParaRPr lang="it-IT" altLang="it-IT" smtClean="0">
              <a:solidFill>
                <a:schemeClr val="hlink"/>
              </a:solidFill>
              <a:latin typeface="Bookman Old Style" pitchFamily="18" charset="0"/>
            </a:endParaRPr>
          </a:p>
          <a:p>
            <a:pPr eaLnBrk="1" hangingPunct="1"/>
            <a:r>
              <a:rPr lang="it-IT" altLang="it-IT" smtClean="0">
                <a:solidFill>
                  <a:schemeClr val="hlink"/>
                </a:solidFill>
                <a:latin typeface="Bookman Old Style" pitchFamily="18" charset="0"/>
              </a:rPr>
              <a:t>“The Supplier </a:t>
            </a:r>
            <a:r>
              <a:rPr lang="it-IT" altLang="it-IT" b="1" i="1" smtClean="0">
                <a:solidFill>
                  <a:schemeClr val="hlink"/>
                </a:solidFill>
                <a:latin typeface="Bookman Old Style" pitchFamily="18" charset="0"/>
              </a:rPr>
              <a:t>shall performe</a:t>
            </a:r>
            <a:r>
              <a:rPr lang="it-IT" altLang="it-IT" smtClean="0">
                <a:solidFill>
                  <a:schemeClr val="hlink"/>
                </a:solidFill>
                <a:latin typeface="Bookman Old Style" pitchFamily="18" charset="0"/>
              </a:rPr>
              <a:t> (eseguirà) or cause to be performed the supplies described in Annexure B. The goods object of Supply may at any time be increased or reduced at </a:t>
            </a:r>
            <a:r>
              <a:rPr lang="it-IT" altLang="it-IT" b="1" i="1" smtClean="0">
                <a:solidFill>
                  <a:schemeClr val="hlink"/>
                </a:solidFill>
                <a:latin typeface="Bookman Old Style" pitchFamily="18" charset="0"/>
              </a:rPr>
              <a:t>buyer’s option</a:t>
            </a:r>
            <a:r>
              <a:rPr lang="it-IT" altLang="it-IT" smtClean="0">
                <a:solidFill>
                  <a:schemeClr val="hlink"/>
                </a:solidFill>
                <a:latin typeface="Bookman Old Style" pitchFamily="18" charset="0"/>
              </a:rPr>
              <a:t>…..”</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29734D18-4821-4710-A69A-3BF6781BF86F}" type="slidenum">
              <a:rPr lang="it-IT"/>
              <a:pPr>
                <a:defRPr/>
              </a:pPr>
              <a:t>24</a:t>
            </a:fld>
            <a:endParaRPr lang="it-IT"/>
          </a:p>
        </p:txBody>
      </p:sp>
      <p:sp>
        <p:nvSpPr>
          <p:cNvPr id="31747" name="Rectangle 2"/>
          <p:cNvSpPr>
            <a:spLocks noGrp="1" noChangeArrowheads="1"/>
          </p:cNvSpPr>
          <p:nvPr>
            <p:ph type="ctrTitle"/>
          </p:nvPr>
        </p:nvSpPr>
        <p:spPr>
          <a:xfrm>
            <a:off x="2339752" y="188640"/>
            <a:ext cx="3814763" cy="434975"/>
          </a:xfrm>
        </p:spPr>
        <p:txBody>
          <a:bodyPr/>
          <a:lstStyle/>
          <a:p>
            <a:pPr algn="ctr" eaLnBrk="1" hangingPunct="1"/>
            <a:r>
              <a:rPr lang="it-IT" altLang="it-IT" sz="3000" b="1" dirty="0" err="1" smtClean="0">
                <a:solidFill>
                  <a:schemeClr val="accent2"/>
                </a:solidFill>
                <a:latin typeface="Bookman Old Style" pitchFamily="18" charset="0"/>
              </a:rPr>
              <a:t>Glossary</a:t>
            </a:r>
            <a:endParaRPr lang="it-IT" altLang="it-IT" sz="3000" b="1" dirty="0" smtClean="0">
              <a:solidFill>
                <a:schemeClr val="accent2"/>
              </a:solidFill>
              <a:latin typeface="Bookman Old Style" pitchFamily="18" charset="0"/>
            </a:endParaRPr>
          </a:p>
        </p:txBody>
      </p:sp>
      <p:sp>
        <p:nvSpPr>
          <p:cNvPr id="3174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174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1751" name="Rectangle 6"/>
          <p:cNvSpPr>
            <a:spLocks noGrp="1" noChangeArrowheads="1"/>
          </p:cNvSpPr>
          <p:nvPr>
            <p:ph type="subTitle" idx="1"/>
          </p:nvPr>
        </p:nvSpPr>
        <p:spPr>
          <a:xfrm>
            <a:off x="827584" y="1052736"/>
            <a:ext cx="7561262" cy="4032250"/>
          </a:xfrm>
        </p:spPr>
        <p:txBody>
          <a:bodyPr/>
          <a:lstStyle/>
          <a:p>
            <a:pPr algn="just" eaLnBrk="1" hangingPunct="1">
              <a:lnSpc>
                <a:spcPct val="90000"/>
              </a:lnSpc>
            </a:pPr>
            <a:r>
              <a:rPr lang="it-IT" altLang="it-IT" sz="2400" b="1" i="1" dirty="0" err="1" smtClean="0">
                <a:solidFill>
                  <a:schemeClr val="accent2"/>
                </a:solidFill>
                <a:latin typeface="Bookman Old Style" pitchFamily="18" charset="0"/>
              </a:rPr>
              <a:t>Conditions</a:t>
            </a:r>
            <a:r>
              <a:rPr lang="it-IT" altLang="it-IT" sz="2400" b="1" i="1" dirty="0" smtClean="0">
                <a:solidFill>
                  <a:schemeClr val="accent2"/>
                </a:solidFill>
                <a:latin typeface="Bookman Old Style" pitchFamily="18" charset="0"/>
              </a:rPr>
              <a:t>: </a:t>
            </a:r>
            <a:r>
              <a:rPr lang="it-IT" altLang="it-IT" sz="2400" dirty="0" smtClean="0">
                <a:solidFill>
                  <a:schemeClr val="hlink"/>
                </a:solidFill>
                <a:latin typeface="Bookman Old Style" pitchFamily="18" charset="0"/>
              </a:rPr>
              <a:t>termini essenziali del </a:t>
            </a:r>
            <a:r>
              <a:rPr lang="it-IT" altLang="it-IT" sz="2400" dirty="0" smtClean="0">
                <a:solidFill>
                  <a:schemeClr val="hlink"/>
                </a:solidFill>
                <a:latin typeface="Bookman Old Style" pitchFamily="18" charset="0"/>
              </a:rPr>
              <a:t>contratto</a:t>
            </a:r>
          </a:p>
          <a:p>
            <a:pPr algn="just" eaLnBrk="1" hangingPunct="1">
              <a:lnSpc>
                <a:spcPct val="90000"/>
              </a:lnSpc>
            </a:pPr>
            <a:endParaRPr lang="it-IT" altLang="it-IT" sz="2400" dirty="0" smtClean="0">
              <a:solidFill>
                <a:schemeClr val="hlink"/>
              </a:solidFill>
              <a:latin typeface="Bookman Old Style" pitchFamily="18" charset="0"/>
            </a:endParaRPr>
          </a:p>
          <a:p>
            <a:pPr algn="just" eaLnBrk="1" hangingPunct="1">
              <a:lnSpc>
                <a:spcPct val="90000"/>
              </a:lnSpc>
            </a:pPr>
            <a:r>
              <a:rPr lang="it-IT" altLang="it-IT" sz="2400" b="1" i="1" dirty="0" err="1" smtClean="0">
                <a:solidFill>
                  <a:schemeClr val="accent2"/>
                </a:solidFill>
                <a:latin typeface="Bookman Old Style" pitchFamily="18" charset="0"/>
              </a:rPr>
              <a:t>Condition</a:t>
            </a:r>
            <a:r>
              <a:rPr lang="it-IT" altLang="it-IT" sz="2400" b="1" i="1" dirty="0" smtClean="0">
                <a:solidFill>
                  <a:schemeClr val="accent2"/>
                </a:solidFill>
                <a:latin typeface="Bookman Old Style" pitchFamily="18" charset="0"/>
              </a:rPr>
              <a:t> </a:t>
            </a:r>
            <a:r>
              <a:rPr lang="it-IT" altLang="it-IT" sz="2400" b="1" i="1" dirty="0" err="1" smtClean="0">
                <a:solidFill>
                  <a:schemeClr val="accent2"/>
                </a:solidFill>
                <a:latin typeface="Bookman Old Style" pitchFamily="18" charset="0"/>
              </a:rPr>
              <a:t>precedent</a:t>
            </a:r>
            <a:r>
              <a:rPr lang="it-IT" altLang="it-IT" sz="2400" b="1" i="1" dirty="0" smtClean="0">
                <a:solidFill>
                  <a:schemeClr val="accent2"/>
                </a:solidFill>
                <a:latin typeface="Bookman Old Style" pitchFamily="18" charset="0"/>
              </a:rPr>
              <a:t>:</a:t>
            </a:r>
            <a:r>
              <a:rPr lang="it-IT" altLang="it-IT" sz="2400" dirty="0" smtClean="0">
                <a:solidFill>
                  <a:schemeClr val="hlink"/>
                </a:solidFill>
                <a:latin typeface="Bookman Old Style" pitchFamily="18" charset="0"/>
              </a:rPr>
              <a:t> condizione </a:t>
            </a:r>
            <a:r>
              <a:rPr lang="it-IT" altLang="it-IT" sz="2400" dirty="0" smtClean="0">
                <a:solidFill>
                  <a:schemeClr val="hlink"/>
                </a:solidFill>
                <a:latin typeface="Bookman Old Style" pitchFamily="18" charset="0"/>
              </a:rPr>
              <a:t>sospensiva</a:t>
            </a:r>
          </a:p>
          <a:p>
            <a:pPr algn="just" eaLnBrk="1" hangingPunct="1">
              <a:lnSpc>
                <a:spcPct val="90000"/>
              </a:lnSpc>
            </a:pPr>
            <a:endParaRPr lang="it-IT" altLang="it-IT" sz="2400" dirty="0" smtClean="0">
              <a:solidFill>
                <a:schemeClr val="hlink"/>
              </a:solidFill>
              <a:latin typeface="Bookman Old Style" pitchFamily="18" charset="0"/>
            </a:endParaRPr>
          </a:p>
          <a:p>
            <a:pPr algn="just" eaLnBrk="1" hangingPunct="1">
              <a:lnSpc>
                <a:spcPct val="90000"/>
              </a:lnSpc>
            </a:pPr>
            <a:r>
              <a:rPr lang="it-IT" altLang="it-IT" sz="2400" b="1" i="1" dirty="0" err="1" smtClean="0">
                <a:solidFill>
                  <a:schemeClr val="accent2"/>
                </a:solidFill>
                <a:latin typeface="Bookman Old Style" pitchFamily="18" charset="0"/>
              </a:rPr>
              <a:t>Entering</a:t>
            </a:r>
            <a:r>
              <a:rPr lang="it-IT" altLang="it-IT" sz="2400" b="1" i="1" dirty="0" smtClean="0">
                <a:solidFill>
                  <a:schemeClr val="accent2"/>
                </a:solidFill>
                <a:latin typeface="Bookman Old Style" pitchFamily="18" charset="0"/>
              </a:rPr>
              <a:t> </a:t>
            </a:r>
            <a:r>
              <a:rPr lang="it-IT" altLang="it-IT" sz="2400" b="1" i="1" dirty="0" err="1" smtClean="0">
                <a:solidFill>
                  <a:schemeClr val="accent2"/>
                </a:solidFill>
                <a:latin typeface="Bookman Old Style" pitchFamily="18" charset="0"/>
              </a:rPr>
              <a:t>into</a:t>
            </a:r>
            <a:r>
              <a:rPr lang="it-IT" altLang="it-IT" sz="2400" b="1" i="1" dirty="0" smtClean="0">
                <a:solidFill>
                  <a:schemeClr val="accent2"/>
                </a:solidFill>
                <a:latin typeface="Bookman Old Style" pitchFamily="18" charset="0"/>
              </a:rPr>
              <a:t> force</a:t>
            </a:r>
            <a:r>
              <a:rPr lang="it-IT" altLang="it-IT" sz="2400" b="1" i="1" dirty="0" smtClean="0">
                <a:solidFill>
                  <a:schemeClr val="hlink"/>
                </a:solidFill>
                <a:latin typeface="Bookman Old Style" pitchFamily="18" charset="0"/>
              </a:rPr>
              <a:t>:</a:t>
            </a:r>
            <a:r>
              <a:rPr lang="it-IT" altLang="it-IT" sz="2400" dirty="0" smtClean="0">
                <a:solidFill>
                  <a:schemeClr val="hlink"/>
                </a:solidFill>
                <a:latin typeface="Bookman Old Style" pitchFamily="18" charset="0"/>
              </a:rPr>
              <a:t> è subordinato al verificarsi di un evento riconducibile ad uno dei contraenti (es: rilascio garanzia bancaria</a:t>
            </a:r>
            <a:r>
              <a:rPr lang="it-IT" altLang="it-IT" sz="2400" dirty="0" smtClean="0">
                <a:solidFill>
                  <a:schemeClr val="hlink"/>
                </a:solidFill>
                <a:latin typeface="Bookman Old Style" pitchFamily="18" charset="0"/>
              </a:rPr>
              <a:t>)</a:t>
            </a:r>
          </a:p>
          <a:p>
            <a:pPr algn="just" eaLnBrk="1" hangingPunct="1">
              <a:lnSpc>
                <a:spcPct val="90000"/>
              </a:lnSpc>
            </a:pPr>
            <a:endParaRPr lang="it-IT" altLang="it-IT" sz="2400" dirty="0" smtClean="0">
              <a:solidFill>
                <a:schemeClr val="hlink"/>
              </a:solidFill>
              <a:latin typeface="Bookman Old Style" pitchFamily="18" charset="0"/>
            </a:endParaRPr>
          </a:p>
          <a:p>
            <a:pPr algn="just" eaLnBrk="1" hangingPunct="1">
              <a:lnSpc>
                <a:spcPct val="90000"/>
              </a:lnSpc>
              <a:buFont typeface="Wingdings" pitchFamily="2" charset="2"/>
              <a:buChar char="o"/>
            </a:pPr>
            <a:r>
              <a:rPr lang="it-IT" altLang="it-IT" sz="2400" dirty="0" smtClean="0">
                <a:solidFill>
                  <a:schemeClr val="hlink"/>
                </a:solidFill>
                <a:latin typeface="Bookman Old Style" pitchFamily="18" charset="0"/>
              </a:rPr>
              <a:t>Frequente il </a:t>
            </a:r>
            <a:r>
              <a:rPr lang="it-IT" altLang="it-IT" sz="2400" i="1" dirty="0" err="1" smtClean="0">
                <a:solidFill>
                  <a:schemeClr val="hlink"/>
                </a:solidFill>
                <a:latin typeface="Bookman Old Style" pitchFamily="18" charset="0"/>
              </a:rPr>
              <a:t>binomial</a:t>
            </a:r>
            <a:r>
              <a:rPr lang="it-IT" altLang="it-IT" sz="2400"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Terms</a:t>
            </a:r>
            <a:r>
              <a:rPr lang="it-IT" altLang="it-IT" sz="2400" b="1" i="1" dirty="0" smtClean="0">
                <a:solidFill>
                  <a:schemeClr val="hlink"/>
                </a:solidFill>
                <a:latin typeface="Bookman Old Style" pitchFamily="18" charset="0"/>
              </a:rPr>
              <a:t> and </a:t>
            </a:r>
            <a:r>
              <a:rPr lang="it-IT" altLang="it-IT" sz="2400" b="1" i="1" dirty="0" err="1" smtClean="0">
                <a:solidFill>
                  <a:schemeClr val="hlink"/>
                </a:solidFill>
                <a:latin typeface="Bookman Old Style" pitchFamily="18" charset="0"/>
              </a:rPr>
              <a:t>Conditions</a:t>
            </a:r>
            <a:r>
              <a:rPr lang="it-IT" altLang="it-IT" sz="2400" b="1" i="1" dirty="0" smtClean="0">
                <a:solidFill>
                  <a:schemeClr val="hlink"/>
                </a:solidFill>
                <a:latin typeface="Bookman Old Style" pitchFamily="18" charset="0"/>
              </a:rPr>
              <a:t>”,</a:t>
            </a:r>
            <a:r>
              <a:rPr lang="it-IT" altLang="it-IT" sz="2400" dirty="0" smtClean="0">
                <a:solidFill>
                  <a:schemeClr val="hlink"/>
                </a:solidFill>
                <a:latin typeface="Bookman Old Style" pitchFamily="18" charset="0"/>
              </a:rPr>
              <a:t> riferito ad un </a:t>
            </a:r>
            <a:r>
              <a:rPr lang="it-IT" altLang="it-IT" sz="2400" dirty="0" smtClean="0">
                <a:solidFill>
                  <a:schemeClr val="hlink"/>
                </a:solidFill>
                <a:latin typeface="Bookman Old Style" pitchFamily="18" charset="0"/>
              </a:rPr>
              <a:t>contratto</a:t>
            </a:r>
          </a:p>
          <a:p>
            <a:pPr algn="just" eaLnBrk="1" hangingPunct="1">
              <a:lnSpc>
                <a:spcPct val="90000"/>
              </a:lnSpc>
              <a:buFont typeface="Wingdings" pitchFamily="2" charset="2"/>
              <a:buChar char="o"/>
            </a:pPr>
            <a:endParaRPr lang="it-IT" altLang="it-IT" sz="2400" dirty="0" smtClean="0">
              <a:solidFill>
                <a:schemeClr val="hlink"/>
              </a:solidFill>
              <a:latin typeface="Bookman Old Style" pitchFamily="18" charset="0"/>
            </a:endParaRPr>
          </a:p>
          <a:p>
            <a:pPr algn="just" eaLnBrk="1" hangingPunct="1">
              <a:lnSpc>
                <a:spcPct val="90000"/>
              </a:lnSpc>
              <a:buFont typeface="Wingdings" pitchFamily="2" charset="2"/>
              <a:buChar char="o"/>
            </a:pPr>
            <a:r>
              <a:rPr lang="it-IT" altLang="it-IT" sz="2400" b="1" i="1" dirty="0" err="1" smtClean="0">
                <a:solidFill>
                  <a:schemeClr val="accent2"/>
                </a:solidFill>
                <a:latin typeface="Bookman Old Style" pitchFamily="18" charset="0"/>
              </a:rPr>
              <a:t>Condition</a:t>
            </a:r>
            <a:r>
              <a:rPr lang="it-IT" altLang="it-IT" sz="2400" b="1" i="1" dirty="0" smtClean="0">
                <a:solidFill>
                  <a:schemeClr val="accent2"/>
                </a:solidFill>
                <a:latin typeface="Bookman Old Style" pitchFamily="18" charset="0"/>
              </a:rPr>
              <a:t> </a:t>
            </a:r>
            <a:r>
              <a:rPr lang="it-IT" altLang="it-IT" sz="2400" b="1" i="1" dirty="0" err="1" smtClean="0">
                <a:solidFill>
                  <a:schemeClr val="accent2"/>
                </a:solidFill>
                <a:latin typeface="Bookman Old Style" pitchFamily="18" charset="0"/>
              </a:rPr>
              <a:t>Subsequent</a:t>
            </a:r>
            <a:r>
              <a:rPr lang="it-IT" altLang="it-IT" sz="2400" b="1" i="1" dirty="0" smtClean="0">
                <a:solidFill>
                  <a:schemeClr val="accent2"/>
                </a:solidFill>
                <a:latin typeface="Bookman Old Style" pitchFamily="18" charset="0"/>
              </a:rPr>
              <a:t>:</a:t>
            </a:r>
            <a:r>
              <a:rPr lang="it-IT" altLang="it-IT" sz="2400" dirty="0" smtClean="0">
                <a:solidFill>
                  <a:schemeClr val="hlink"/>
                </a:solidFill>
                <a:latin typeface="Bookman Old Style" pitchFamily="18" charset="0"/>
              </a:rPr>
              <a:t> </a:t>
            </a:r>
            <a:r>
              <a:rPr lang="it-IT" altLang="it-IT" sz="2400" dirty="0" smtClean="0">
                <a:solidFill>
                  <a:schemeClr val="hlink"/>
                </a:solidFill>
                <a:latin typeface="Bookman Old Style" pitchFamily="18" charset="0"/>
              </a:rPr>
              <a:t>condizione </a:t>
            </a:r>
            <a:r>
              <a:rPr lang="it-IT" altLang="it-IT" sz="2400" b="1" i="1" dirty="0" smtClean="0">
                <a:solidFill>
                  <a:schemeClr val="hlink"/>
                </a:solidFill>
                <a:latin typeface="Bookman Old Style" pitchFamily="18" charset="0"/>
              </a:rPr>
              <a:t>risolutiva</a:t>
            </a:r>
            <a:r>
              <a:rPr lang="it-IT" altLang="it-IT" sz="2400" dirty="0" smtClean="0">
                <a:solidFill>
                  <a:schemeClr val="hlink"/>
                </a:solidFill>
                <a:latin typeface="Bookman Old Style" pitchFamily="18" charset="0"/>
              </a:rPr>
              <a:t> , dal suo verificarsi dipende la </a:t>
            </a:r>
            <a:r>
              <a:rPr lang="it-IT" altLang="it-IT" sz="2400" i="1" u="sng" dirty="0" smtClean="0">
                <a:solidFill>
                  <a:schemeClr val="hlink"/>
                </a:solidFill>
                <a:latin typeface="Bookman Old Style" pitchFamily="18" charset="0"/>
              </a:rPr>
              <a:t>cessazione dell’efficacia</a:t>
            </a:r>
            <a:r>
              <a:rPr lang="it-IT" altLang="it-IT" sz="2400" dirty="0" smtClean="0">
                <a:solidFill>
                  <a:schemeClr val="hlink"/>
                </a:solidFill>
                <a:latin typeface="Bookman Old Style" pitchFamily="18" charset="0"/>
              </a:rPr>
              <a:t> del negozio giuridico</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9AAEBE85-7512-4DB4-9300-2D02EA666DBB}" type="slidenum">
              <a:rPr lang="it-IT"/>
              <a:pPr>
                <a:defRPr/>
              </a:pPr>
              <a:t>25</a:t>
            </a:fld>
            <a:endParaRPr lang="it-IT"/>
          </a:p>
        </p:txBody>
      </p:sp>
      <p:sp>
        <p:nvSpPr>
          <p:cNvPr id="32771" name="Rectangle 2"/>
          <p:cNvSpPr>
            <a:spLocks noGrp="1" noChangeArrowheads="1"/>
          </p:cNvSpPr>
          <p:nvPr>
            <p:ph type="ctrTitle"/>
          </p:nvPr>
        </p:nvSpPr>
        <p:spPr>
          <a:xfrm>
            <a:off x="2555776" y="188640"/>
            <a:ext cx="3814763" cy="434975"/>
          </a:xfrm>
        </p:spPr>
        <p:txBody>
          <a:bodyPr/>
          <a:lstStyle/>
          <a:p>
            <a:pPr algn="ctr" eaLnBrk="1" hangingPunct="1"/>
            <a:r>
              <a:rPr lang="it-IT" altLang="it-IT" sz="3000" b="1" dirty="0" smtClean="0">
                <a:solidFill>
                  <a:schemeClr val="accent2"/>
                </a:solidFill>
                <a:latin typeface="Bookman Old Style" pitchFamily="18" charset="0"/>
              </a:rPr>
              <a:t>An </a:t>
            </a:r>
            <a:r>
              <a:rPr lang="it-IT" altLang="it-IT" sz="3000" b="1" dirty="0" err="1" smtClean="0">
                <a:solidFill>
                  <a:schemeClr val="accent2"/>
                </a:solidFill>
                <a:latin typeface="Bookman Old Style" pitchFamily="18" charset="0"/>
              </a:rPr>
              <a:t>Example</a:t>
            </a:r>
            <a:endParaRPr lang="it-IT" altLang="it-IT" sz="3000" b="1" dirty="0" smtClean="0">
              <a:solidFill>
                <a:schemeClr val="accent2"/>
              </a:solidFill>
              <a:latin typeface="Bookman Old Style" pitchFamily="18" charset="0"/>
            </a:endParaRPr>
          </a:p>
        </p:txBody>
      </p:sp>
      <p:sp>
        <p:nvSpPr>
          <p:cNvPr id="3277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277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2775" name="Rectangle 6"/>
          <p:cNvSpPr>
            <a:spLocks noGrp="1" noChangeArrowheads="1"/>
          </p:cNvSpPr>
          <p:nvPr>
            <p:ph type="subTitle" idx="1"/>
          </p:nvPr>
        </p:nvSpPr>
        <p:spPr>
          <a:xfrm>
            <a:off x="899592" y="1484784"/>
            <a:ext cx="7848351" cy="4032250"/>
          </a:xfrm>
        </p:spPr>
        <p:txBody>
          <a:bodyPr/>
          <a:lstStyle/>
          <a:p>
            <a:pPr algn="just" eaLnBrk="1" hangingPunct="1"/>
            <a:endParaRPr lang="it-IT" altLang="it-IT" sz="3000" dirty="0" smtClean="0">
              <a:solidFill>
                <a:schemeClr val="hlink"/>
              </a:solidFill>
              <a:latin typeface="Bookman Old Style" pitchFamily="18" charset="0"/>
            </a:endParaRPr>
          </a:p>
          <a:p>
            <a:pPr algn="just" eaLnBrk="1" hangingPunct="1"/>
            <a:r>
              <a:rPr lang="it-IT" altLang="it-IT" sz="3000" dirty="0" smtClean="0">
                <a:solidFill>
                  <a:schemeClr val="hlink"/>
                </a:solidFill>
                <a:latin typeface="Bookman Old Style" pitchFamily="18" charset="0"/>
              </a:rPr>
              <a:t>“The </a:t>
            </a:r>
            <a:r>
              <a:rPr lang="it-IT" altLang="it-IT" sz="3000" dirty="0" err="1" smtClean="0">
                <a:solidFill>
                  <a:schemeClr val="hlink"/>
                </a:solidFill>
                <a:latin typeface="Bookman Old Style" pitchFamily="18" charset="0"/>
              </a:rPr>
              <a:t>entering</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into</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force</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of</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this</a:t>
            </a:r>
            <a:r>
              <a:rPr lang="it-IT" altLang="it-IT" sz="3000" dirty="0" smtClean="0">
                <a:solidFill>
                  <a:schemeClr val="hlink"/>
                </a:solidFill>
                <a:latin typeface="Bookman Old Style" pitchFamily="18" charset="0"/>
              </a:rPr>
              <a:t> Agreement </a:t>
            </a:r>
            <a:r>
              <a:rPr lang="it-IT" altLang="it-IT" sz="3000" dirty="0" err="1" smtClean="0">
                <a:solidFill>
                  <a:schemeClr val="hlink"/>
                </a:solidFill>
                <a:latin typeface="Bookman Old Style" pitchFamily="18" charset="0"/>
              </a:rPr>
              <a:t>is</a:t>
            </a:r>
            <a:r>
              <a:rPr lang="it-IT" altLang="it-IT" sz="3000" dirty="0" smtClean="0">
                <a:solidFill>
                  <a:schemeClr val="hlink"/>
                </a:solidFill>
                <a:latin typeface="Bookman Old Style" pitchFamily="18" charset="0"/>
              </a:rPr>
              <a:t> </a:t>
            </a:r>
            <a:r>
              <a:rPr lang="it-IT" altLang="it-IT" sz="3000" b="1" i="1" dirty="0" err="1" smtClean="0">
                <a:solidFill>
                  <a:schemeClr val="hlink"/>
                </a:solidFill>
                <a:latin typeface="Bookman Old Style" pitchFamily="18" charset="0"/>
              </a:rPr>
              <a:t>conditional</a:t>
            </a:r>
            <a:r>
              <a:rPr lang="it-IT" altLang="it-IT" sz="3000" b="1" i="1" dirty="0" smtClean="0">
                <a:solidFill>
                  <a:schemeClr val="hlink"/>
                </a:solidFill>
                <a:latin typeface="Bookman Old Style" pitchFamily="18" charset="0"/>
              </a:rPr>
              <a:t> </a:t>
            </a:r>
            <a:r>
              <a:rPr lang="it-IT" altLang="it-IT" sz="3000" b="1" i="1" dirty="0" err="1" smtClean="0">
                <a:solidFill>
                  <a:schemeClr val="hlink"/>
                </a:solidFill>
                <a:latin typeface="Bookman Old Style" pitchFamily="18" charset="0"/>
              </a:rPr>
              <a:t>to</a:t>
            </a:r>
            <a:r>
              <a:rPr lang="it-IT" altLang="it-IT" sz="3000" dirty="0" smtClean="0">
                <a:solidFill>
                  <a:schemeClr val="hlink"/>
                </a:solidFill>
                <a:latin typeface="Bookman Old Style" pitchFamily="18" charset="0"/>
              </a:rPr>
              <a:t> the </a:t>
            </a:r>
            <a:r>
              <a:rPr lang="it-IT" altLang="it-IT" sz="3000" dirty="0" err="1" smtClean="0">
                <a:solidFill>
                  <a:schemeClr val="hlink"/>
                </a:solidFill>
                <a:latin typeface="Bookman Old Style" pitchFamily="18" charset="0"/>
              </a:rPr>
              <a:t>approval</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of</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this</a:t>
            </a:r>
            <a:r>
              <a:rPr lang="it-IT" altLang="it-IT" sz="3000" dirty="0" smtClean="0">
                <a:solidFill>
                  <a:schemeClr val="hlink"/>
                </a:solidFill>
                <a:latin typeface="Bookman Old Style" pitchFamily="18" charset="0"/>
              </a:rPr>
              <a:t> Agreement </a:t>
            </a:r>
            <a:r>
              <a:rPr lang="it-IT" altLang="it-IT" sz="3000" dirty="0" err="1" smtClean="0">
                <a:solidFill>
                  <a:schemeClr val="hlink"/>
                </a:solidFill>
                <a:latin typeface="Bookman Old Style" pitchFamily="18" charset="0"/>
              </a:rPr>
              <a:t>by</a:t>
            </a:r>
            <a:r>
              <a:rPr lang="it-IT" altLang="it-IT" sz="3000" dirty="0" smtClean="0">
                <a:solidFill>
                  <a:schemeClr val="hlink"/>
                </a:solidFill>
                <a:latin typeface="Bookman Old Style" pitchFamily="18" charset="0"/>
              </a:rPr>
              <a:t> the </a:t>
            </a:r>
            <a:r>
              <a:rPr lang="it-IT" altLang="it-IT" sz="3000" dirty="0" err="1" smtClean="0">
                <a:solidFill>
                  <a:schemeClr val="hlink"/>
                </a:solidFill>
                <a:latin typeface="Bookman Old Style" pitchFamily="18" charset="0"/>
              </a:rPr>
              <a:t>Foreign</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Trade</a:t>
            </a:r>
            <a:r>
              <a:rPr lang="it-IT" altLang="it-IT" sz="3000" dirty="0" smtClean="0">
                <a:solidFill>
                  <a:schemeClr val="hlink"/>
                </a:solidFill>
                <a:latin typeface="Bookman Old Style" pitchFamily="18" charset="0"/>
              </a:rPr>
              <a:t> </a:t>
            </a:r>
            <a:r>
              <a:rPr lang="it-IT" altLang="it-IT" sz="3000" dirty="0" err="1" smtClean="0">
                <a:solidFill>
                  <a:schemeClr val="hlink"/>
                </a:solidFill>
                <a:latin typeface="Bookman Old Style" pitchFamily="18" charset="0"/>
              </a:rPr>
              <a:t>Ministry…</a:t>
            </a:r>
            <a:r>
              <a:rPr lang="it-IT" altLang="it-IT" sz="3000" dirty="0" smtClean="0">
                <a:solidFill>
                  <a:schemeClr val="hlink"/>
                </a:solidFill>
                <a:latin typeface="Bookman Old Style" pitchFamily="18" charset="0"/>
              </a:rPr>
              <a:t>”</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51F93F46-BC8D-4DB9-8345-46AE44E51113}" type="slidenum">
              <a:rPr lang="it-IT"/>
              <a:pPr>
                <a:defRPr/>
              </a:pPr>
              <a:t>26</a:t>
            </a:fld>
            <a:endParaRPr lang="it-IT"/>
          </a:p>
        </p:txBody>
      </p:sp>
      <p:sp>
        <p:nvSpPr>
          <p:cNvPr id="33795" name="Rectangle 2"/>
          <p:cNvSpPr>
            <a:spLocks noGrp="1" noChangeArrowheads="1"/>
          </p:cNvSpPr>
          <p:nvPr>
            <p:ph type="ctrTitle"/>
          </p:nvPr>
        </p:nvSpPr>
        <p:spPr>
          <a:xfrm>
            <a:off x="1908175" y="188913"/>
            <a:ext cx="6119813" cy="434975"/>
          </a:xfrm>
        </p:spPr>
        <p:txBody>
          <a:bodyPr/>
          <a:lstStyle/>
          <a:p>
            <a:pPr algn="ctr" eaLnBrk="1" hangingPunct="1"/>
            <a:r>
              <a:rPr lang="it-IT" altLang="it-IT" sz="2800" b="1" dirty="0" smtClean="0">
                <a:solidFill>
                  <a:schemeClr val="accent2"/>
                </a:solidFill>
                <a:latin typeface="Bookman Old Style" pitchFamily="18" charset="0"/>
              </a:rPr>
              <a:t>Consigli sulla </a:t>
            </a:r>
            <a:r>
              <a:rPr lang="it-IT" altLang="it-IT" sz="2800" b="1" dirty="0" smtClean="0">
                <a:solidFill>
                  <a:schemeClr val="accent2"/>
                </a:solidFill>
                <a:latin typeface="Bookman Old Style" pitchFamily="18" charset="0"/>
              </a:rPr>
              <a:t>struttura</a:t>
            </a:r>
            <a:endParaRPr lang="it-IT" altLang="it-IT" sz="2800" b="1" dirty="0" smtClean="0">
              <a:solidFill>
                <a:schemeClr val="accent2"/>
              </a:solidFill>
              <a:latin typeface="Bookman Old Style" pitchFamily="18" charset="0"/>
            </a:endParaRPr>
          </a:p>
        </p:txBody>
      </p:sp>
      <p:sp>
        <p:nvSpPr>
          <p:cNvPr id="33796"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379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3799" name="Rectangle 6"/>
          <p:cNvSpPr>
            <a:spLocks noGrp="1" noChangeArrowheads="1"/>
          </p:cNvSpPr>
          <p:nvPr>
            <p:ph type="subTitle" idx="1"/>
          </p:nvPr>
        </p:nvSpPr>
        <p:spPr>
          <a:xfrm>
            <a:off x="900113" y="1557338"/>
            <a:ext cx="7561262" cy="4032250"/>
          </a:xfrm>
        </p:spPr>
        <p:txBody>
          <a:bodyPr/>
          <a:lstStyle/>
          <a:p>
            <a:pPr eaLnBrk="1" hangingPunct="1"/>
            <a:endParaRPr lang="it-IT" altLang="it-IT" sz="3000" smtClean="0">
              <a:solidFill>
                <a:schemeClr val="hlink"/>
              </a:solidFill>
              <a:latin typeface="Bookman Old Style" pitchFamily="18" charset="0"/>
            </a:endParaRPr>
          </a:p>
          <a:p>
            <a:pPr eaLnBrk="1" hangingPunct="1"/>
            <a:r>
              <a:rPr lang="it-IT" altLang="it-IT" sz="3000" b="1" smtClean="0">
                <a:solidFill>
                  <a:schemeClr val="accent2"/>
                </a:solidFill>
                <a:latin typeface="Bookman Old Style" pitchFamily="18" charset="0"/>
              </a:rPr>
              <a:t>“The contract shall be effective on condition that</a:t>
            </a:r>
            <a:r>
              <a:rPr lang="it-IT" altLang="it-IT" sz="3000" smtClean="0">
                <a:solidFill>
                  <a:schemeClr val="hlink"/>
                </a:solidFill>
                <a:latin typeface="Bookman Old Style" pitchFamily="18" charset="0"/>
              </a:rPr>
              <a:t>…”segue la descrizione della condizione sospensiva di efficacia.</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AA04EA10-BC16-4AB1-AE54-B1E3BC8EB415}" type="slidenum">
              <a:rPr lang="it-IT"/>
              <a:pPr>
                <a:defRPr/>
              </a:pPr>
              <a:t>27</a:t>
            </a:fld>
            <a:endParaRPr lang="it-IT"/>
          </a:p>
        </p:txBody>
      </p:sp>
      <p:sp>
        <p:nvSpPr>
          <p:cNvPr id="34819" name="Rectangle 2"/>
          <p:cNvSpPr>
            <a:spLocks noGrp="1" noChangeArrowheads="1"/>
          </p:cNvSpPr>
          <p:nvPr>
            <p:ph type="ctrTitle"/>
          </p:nvPr>
        </p:nvSpPr>
        <p:spPr>
          <a:xfrm>
            <a:off x="1763688" y="188640"/>
            <a:ext cx="6119813" cy="434975"/>
          </a:xfrm>
        </p:spPr>
        <p:txBody>
          <a:bodyPr/>
          <a:lstStyle/>
          <a:p>
            <a:pPr algn="ctr" eaLnBrk="1" hangingPunct="1"/>
            <a:r>
              <a:rPr lang="it-IT" altLang="it-IT" sz="3000" b="1" dirty="0" smtClean="0">
                <a:solidFill>
                  <a:schemeClr val="accent2"/>
                </a:solidFill>
                <a:latin typeface="Bookman Old Style" pitchFamily="18" charset="0"/>
              </a:rPr>
              <a:t>Conclusione</a:t>
            </a:r>
            <a:endParaRPr lang="it-IT" altLang="it-IT" sz="3000" b="1" dirty="0" smtClean="0">
              <a:solidFill>
                <a:schemeClr val="accent2"/>
              </a:solidFill>
              <a:latin typeface="Bookman Old Style" pitchFamily="18" charset="0"/>
            </a:endParaRPr>
          </a:p>
        </p:txBody>
      </p:sp>
      <p:sp>
        <p:nvSpPr>
          <p:cNvPr id="3482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482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4823" name="Rectangle 6"/>
          <p:cNvSpPr>
            <a:spLocks noGrp="1" noChangeArrowheads="1"/>
          </p:cNvSpPr>
          <p:nvPr>
            <p:ph type="subTitle" idx="1"/>
          </p:nvPr>
        </p:nvSpPr>
        <p:spPr>
          <a:xfrm>
            <a:off x="900113" y="1557338"/>
            <a:ext cx="7561262" cy="4032250"/>
          </a:xfrm>
        </p:spPr>
        <p:txBody>
          <a:bodyPr/>
          <a:lstStyle/>
          <a:p>
            <a:pPr eaLnBrk="1" hangingPunct="1"/>
            <a:endParaRPr lang="it-IT" altLang="it-IT" sz="3000" smtClean="0">
              <a:solidFill>
                <a:schemeClr val="hlink"/>
              </a:solidFill>
              <a:latin typeface="Bookman Old Style" pitchFamily="18" charset="0"/>
            </a:endParaRPr>
          </a:p>
          <a:p>
            <a:pPr eaLnBrk="1" hangingPunct="1"/>
            <a:r>
              <a:rPr lang="it-IT" altLang="it-IT" sz="3000" b="1" smtClean="0">
                <a:solidFill>
                  <a:schemeClr val="hlink"/>
                </a:solidFill>
                <a:latin typeface="Bookman Old Style" pitchFamily="18" charset="0"/>
              </a:rPr>
              <a:t>In tutte queste ipotesi il contratto firmato </a:t>
            </a:r>
            <a:r>
              <a:rPr lang="it-IT" altLang="it-IT" sz="3000" b="1" i="1" smtClean="0">
                <a:solidFill>
                  <a:schemeClr val="hlink"/>
                </a:solidFill>
                <a:latin typeface="Bookman Old Style" pitchFamily="18" charset="0"/>
              </a:rPr>
              <a:t>(</a:t>
            </a:r>
            <a:r>
              <a:rPr lang="it-IT" altLang="it-IT" sz="3000" b="1" i="1" smtClean="0">
                <a:solidFill>
                  <a:schemeClr val="accent2"/>
                </a:solidFill>
                <a:latin typeface="Bookman Old Style" pitchFamily="18" charset="0"/>
              </a:rPr>
              <a:t>signed</a:t>
            </a:r>
            <a:r>
              <a:rPr lang="it-IT" altLang="it-IT" sz="3000" b="1" smtClean="0">
                <a:solidFill>
                  <a:schemeClr val="accent2"/>
                </a:solidFill>
                <a:latin typeface="Bookman Old Style" pitchFamily="18" charset="0"/>
              </a:rPr>
              <a:t>)</a:t>
            </a:r>
            <a:r>
              <a:rPr lang="it-IT" altLang="it-IT" sz="3000" b="1" smtClean="0">
                <a:solidFill>
                  <a:schemeClr val="hlink"/>
                </a:solidFill>
                <a:latin typeface="Bookman Old Style" pitchFamily="18" charset="0"/>
              </a:rPr>
              <a:t> e valido non è però ancora efficace (</a:t>
            </a:r>
            <a:r>
              <a:rPr lang="it-IT" altLang="it-IT" sz="3000" b="1" i="1" smtClean="0">
                <a:solidFill>
                  <a:schemeClr val="accent2"/>
                </a:solidFill>
                <a:latin typeface="Bookman Old Style" pitchFamily="18" charset="0"/>
              </a:rPr>
              <a:t>effective</a:t>
            </a:r>
            <a:r>
              <a:rPr lang="it-IT" altLang="it-IT" sz="3000" b="1" smtClean="0">
                <a:solidFill>
                  <a:schemeClr val="hlink"/>
                </a:solidFill>
                <a:latin typeface="Bookman Old Style" pitchFamily="18" charset="0"/>
              </a:rPr>
              <a:t>) e neppure azionabile in giudizio (</a:t>
            </a:r>
            <a:r>
              <a:rPr lang="it-IT" altLang="it-IT" sz="3000" b="1" i="1" smtClean="0">
                <a:solidFill>
                  <a:schemeClr val="accent2"/>
                </a:solidFill>
                <a:latin typeface="Bookman Old Style" pitchFamily="18" charset="0"/>
              </a:rPr>
              <a:t>enforceable</a:t>
            </a:r>
            <a:r>
              <a:rPr lang="it-IT" altLang="it-IT" sz="3000" b="1" smtClean="0">
                <a:solidFill>
                  <a:schemeClr val="accent2"/>
                </a:solidFill>
                <a:latin typeface="Bookman Old Style" pitchFamily="18" charset="0"/>
              </a:rPr>
              <a:t>).</a:t>
            </a:r>
            <a:endParaRPr lang="it-IT" altLang="it-IT" sz="3000" smtClean="0">
              <a:solidFill>
                <a:schemeClr val="accent2"/>
              </a:solidFill>
              <a:latin typeface="Bookman Old Style" pitchFamily="18" charset="0"/>
            </a:endParaRP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A2786FA7-1DA4-4EB1-9B99-6F11292E778E}" type="slidenum">
              <a:rPr lang="it-IT"/>
              <a:pPr>
                <a:defRPr/>
              </a:pPr>
              <a:t>28</a:t>
            </a:fld>
            <a:endParaRPr lang="it-IT"/>
          </a:p>
        </p:txBody>
      </p:sp>
      <p:sp>
        <p:nvSpPr>
          <p:cNvPr id="36867" name="Rectangle 2"/>
          <p:cNvSpPr>
            <a:spLocks noGrp="1" noChangeArrowheads="1"/>
          </p:cNvSpPr>
          <p:nvPr>
            <p:ph type="ctrTitle"/>
          </p:nvPr>
        </p:nvSpPr>
        <p:spPr>
          <a:xfrm>
            <a:off x="2915816" y="188640"/>
            <a:ext cx="3671887" cy="434975"/>
          </a:xfrm>
        </p:spPr>
        <p:txBody>
          <a:bodyPr/>
          <a:lstStyle/>
          <a:p>
            <a:pPr eaLnBrk="1" hangingPunct="1"/>
            <a:r>
              <a:rPr lang="it-IT" altLang="it-IT" sz="3000" b="1" smtClean="0">
                <a:solidFill>
                  <a:schemeClr val="accent2"/>
                </a:solidFill>
                <a:latin typeface="Bookman Old Style" pitchFamily="18" charset="0"/>
              </a:rPr>
              <a:t>Events of default</a:t>
            </a:r>
          </a:p>
        </p:txBody>
      </p:sp>
      <p:sp>
        <p:nvSpPr>
          <p:cNvPr id="3686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686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6871" name="Rectangle 6"/>
          <p:cNvSpPr>
            <a:spLocks noGrp="1" noChangeArrowheads="1"/>
          </p:cNvSpPr>
          <p:nvPr>
            <p:ph type="subTitle" idx="1"/>
          </p:nvPr>
        </p:nvSpPr>
        <p:spPr>
          <a:xfrm>
            <a:off x="1258888" y="1268413"/>
            <a:ext cx="7010400" cy="4824412"/>
          </a:xfrm>
        </p:spPr>
        <p:txBody>
          <a:bodyPr/>
          <a:lstStyle/>
          <a:p>
            <a:pPr algn="just" eaLnBrk="1" hangingPunct="1"/>
            <a:r>
              <a:rPr lang="en-US" altLang="it-IT" smtClean="0"/>
              <a:t> </a:t>
            </a:r>
            <a:endParaRPr lang="it-IT" altLang="it-IT" smtClean="0"/>
          </a:p>
        </p:txBody>
      </p:sp>
      <p:sp>
        <p:nvSpPr>
          <p:cNvPr id="36872" name="Text Box 8"/>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36873" name="Text Box 11"/>
          <p:cNvSpPr txBox="1">
            <a:spLocks noChangeArrowheads="1"/>
          </p:cNvSpPr>
          <p:nvPr/>
        </p:nvSpPr>
        <p:spPr bwMode="auto">
          <a:xfrm>
            <a:off x="1115616" y="1484784"/>
            <a:ext cx="7561262" cy="332090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spcBef>
                <a:spcPct val="50000"/>
              </a:spcBef>
            </a:pPr>
            <a:endParaRPr lang="it-IT" altLang="it-IT" sz="2800" dirty="0">
              <a:solidFill>
                <a:schemeClr val="hlink"/>
              </a:solidFill>
              <a:latin typeface="Bookman Old Style" pitchFamily="18" charset="0"/>
            </a:endParaRPr>
          </a:p>
          <a:p>
            <a:pPr algn="just">
              <a:spcBef>
                <a:spcPct val="50000"/>
              </a:spcBef>
              <a:buFont typeface="Wingdings" pitchFamily="2" charset="2"/>
              <a:buChar char="Ø"/>
            </a:pPr>
            <a:r>
              <a:rPr lang="it-IT" altLang="it-IT" sz="2800" dirty="0">
                <a:solidFill>
                  <a:schemeClr val="hlink"/>
                </a:solidFill>
                <a:latin typeface="Bookman Old Style" pitchFamily="18" charset="0"/>
              </a:rPr>
              <a:t>E’ frequente la prassi di introdurre una clausola che </a:t>
            </a:r>
            <a:r>
              <a:rPr lang="it-IT" altLang="it-IT" sz="2800" b="1" i="1" dirty="0">
                <a:solidFill>
                  <a:schemeClr val="hlink"/>
                </a:solidFill>
                <a:latin typeface="Bookman Old Style" pitchFamily="18" charset="0"/>
              </a:rPr>
              <a:t>elenchi un numero di eventi al cui verificarsi,</a:t>
            </a:r>
            <a:r>
              <a:rPr lang="it-IT" altLang="it-IT" sz="2800" dirty="0">
                <a:solidFill>
                  <a:schemeClr val="hlink"/>
                </a:solidFill>
                <a:latin typeface="Bookman Old Style" pitchFamily="18" charset="0"/>
              </a:rPr>
              <a:t> il contratto </a:t>
            </a:r>
            <a:r>
              <a:rPr lang="it-IT" altLang="it-IT" sz="2800" i="1" dirty="0">
                <a:solidFill>
                  <a:schemeClr val="accent2"/>
                </a:solidFill>
                <a:latin typeface="Bookman Old Style" pitchFamily="18" charset="0"/>
              </a:rPr>
              <a:t>può essere </a:t>
            </a:r>
            <a:r>
              <a:rPr lang="it-IT" altLang="it-IT" sz="2800" b="1" i="1" dirty="0">
                <a:solidFill>
                  <a:schemeClr val="accent2"/>
                </a:solidFill>
                <a:latin typeface="Bookman Old Style" pitchFamily="18" charset="0"/>
              </a:rPr>
              <a:t>risolto</a:t>
            </a:r>
            <a:r>
              <a:rPr lang="it-IT" altLang="it-IT" sz="2800" dirty="0">
                <a:solidFill>
                  <a:schemeClr val="hlink"/>
                </a:solidFill>
                <a:latin typeface="Bookman Old Style" pitchFamily="18" charset="0"/>
              </a:rPr>
              <a:t> (ad es. </a:t>
            </a:r>
            <a:r>
              <a:rPr lang="it-IT" altLang="it-IT" sz="2800" u="sng" dirty="0">
                <a:solidFill>
                  <a:schemeClr val="hlink"/>
                </a:solidFill>
                <a:latin typeface="Bookman Old Style" pitchFamily="18" charset="0"/>
              </a:rPr>
              <a:t>insolvenza</a:t>
            </a:r>
            <a:r>
              <a:rPr lang="it-IT" altLang="it-IT" sz="2800" dirty="0">
                <a:solidFill>
                  <a:schemeClr val="hlink"/>
                </a:solidFill>
                <a:latin typeface="Bookman Old Style" pitchFamily="18" charset="0"/>
              </a:rPr>
              <a:t> o addirittura  </a:t>
            </a:r>
            <a:r>
              <a:rPr lang="it-IT" altLang="it-IT" sz="2800" u="sng" dirty="0">
                <a:solidFill>
                  <a:schemeClr val="hlink"/>
                </a:solidFill>
                <a:latin typeface="Bookman Old Style" pitchFamily="18" charset="0"/>
              </a:rPr>
              <a:t>cambio ai vertici</a:t>
            </a:r>
            <a:r>
              <a:rPr lang="it-IT" altLang="it-IT" sz="2800" dirty="0">
                <a:solidFill>
                  <a:schemeClr val="hlink"/>
                </a:solidFill>
                <a:latin typeface="Bookman Old Style" pitchFamily="18" charset="0"/>
              </a:rPr>
              <a:t> di una società contraente)</a:t>
            </a:r>
          </a:p>
          <a:p>
            <a:pPr algn="just">
              <a:spcBef>
                <a:spcPct val="50000"/>
              </a:spcBef>
              <a:buFont typeface="Wingdings" pitchFamily="2" charset="2"/>
              <a:buChar char="Ø"/>
            </a:pPr>
            <a:r>
              <a:rPr lang="it-IT" altLang="it-IT" sz="2800" b="1" i="1" dirty="0">
                <a:solidFill>
                  <a:schemeClr val="hlink"/>
                </a:solidFill>
                <a:latin typeface="Bookman Old Style" pitchFamily="18" charset="0"/>
              </a:rPr>
              <a:t>Scappatoia</a:t>
            </a:r>
            <a:r>
              <a:rPr lang="it-IT" altLang="it-IT" sz="2800" dirty="0">
                <a:solidFill>
                  <a:schemeClr val="hlink"/>
                </a:solidFill>
                <a:latin typeface="Bookman Old Style" pitchFamily="18" charset="0"/>
              </a:rPr>
              <a:t> per tirarsi indietro</a:t>
            </a:r>
            <a:endParaRPr lang="it-IT" altLang="it-IT" sz="2800" u="sng" dirty="0">
              <a:solidFill>
                <a:schemeClr val="hlink"/>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247E7DE5-9B09-457E-A9CC-60736FCED0A7}" type="slidenum">
              <a:rPr lang="it-IT"/>
              <a:pPr>
                <a:defRPr/>
              </a:pPr>
              <a:t>29</a:t>
            </a:fld>
            <a:endParaRPr lang="it-IT"/>
          </a:p>
        </p:txBody>
      </p:sp>
      <p:sp>
        <p:nvSpPr>
          <p:cNvPr id="37891" name="Rectangle 2"/>
          <p:cNvSpPr>
            <a:spLocks noGrp="1" noChangeArrowheads="1"/>
          </p:cNvSpPr>
          <p:nvPr>
            <p:ph type="ctrTitle"/>
          </p:nvPr>
        </p:nvSpPr>
        <p:spPr>
          <a:xfrm>
            <a:off x="2916238" y="188913"/>
            <a:ext cx="4392612" cy="434975"/>
          </a:xfrm>
        </p:spPr>
        <p:txBody>
          <a:bodyPr/>
          <a:lstStyle/>
          <a:p>
            <a:pPr eaLnBrk="1" hangingPunct="1"/>
            <a:r>
              <a:rPr lang="it-IT" altLang="it-IT" sz="3000" b="1" dirty="0" err="1" smtClean="0">
                <a:solidFill>
                  <a:schemeClr val="accent2"/>
                </a:solidFill>
                <a:latin typeface="Bookman Old Style" pitchFamily="18" charset="0"/>
              </a:rPr>
              <a:t>Events</a:t>
            </a:r>
            <a:r>
              <a:rPr lang="it-IT" altLang="it-IT" sz="3000" b="1" dirty="0" smtClean="0">
                <a:solidFill>
                  <a:schemeClr val="accent2"/>
                </a:solidFill>
                <a:latin typeface="Bookman Old Style" pitchFamily="18" charset="0"/>
              </a:rPr>
              <a:t> </a:t>
            </a:r>
            <a:r>
              <a:rPr lang="it-IT" altLang="it-IT" sz="3000" b="1" dirty="0" err="1" smtClean="0">
                <a:solidFill>
                  <a:schemeClr val="accent2"/>
                </a:solidFill>
                <a:latin typeface="Bookman Old Style" pitchFamily="18" charset="0"/>
              </a:rPr>
              <a:t>of</a:t>
            </a:r>
            <a:r>
              <a:rPr lang="it-IT" altLang="it-IT" sz="3000" b="1" dirty="0" smtClean="0">
                <a:solidFill>
                  <a:schemeClr val="accent2"/>
                </a:solidFill>
                <a:latin typeface="Bookman Old Style" pitchFamily="18" charset="0"/>
              </a:rPr>
              <a:t> default</a:t>
            </a:r>
          </a:p>
        </p:txBody>
      </p:sp>
      <p:sp>
        <p:nvSpPr>
          <p:cNvPr id="3789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789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7895" name="Rectangle 6"/>
          <p:cNvSpPr>
            <a:spLocks noGrp="1" noChangeArrowheads="1"/>
          </p:cNvSpPr>
          <p:nvPr>
            <p:ph type="subTitle" idx="1"/>
          </p:nvPr>
        </p:nvSpPr>
        <p:spPr>
          <a:xfrm>
            <a:off x="1258888" y="1268413"/>
            <a:ext cx="7010400" cy="4824412"/>
          </a:xfrm>
        </p:spPr>
        <p:txBody>
          <a:bodyPr/>
          <a:lstStyle/>
          <a:p>
            <a:pPr algn="just" eaLnBrk="1" hangingPunct="1"/>
            <a:r>
              <a:rPr lang="en-US" altLang="it-IT" dirty="0" smtClean="0"/>
              <a:t> </a:t>
            </a:r>
            <a:endParaRPr lang="it-IT" altLang="it-IT" dirty="0" smtClean="0"/>
          </a:p>
        </p:txBody>
      </p:sp>
      <p:sp>
        <p:nvSpPr>
          <p:cNvPr id="37897" name="Text Box 8"/>
          <p:cNvSpPr txBox="1">
            <a:spLocks noChangeArrowheads="1"/>
          </p:cNvSpPr>
          <p:nvPr/>
        </p:nvSpPr>
        <p:spPr bwMode="auto">
          <a:xfrm>
            <a:off x="971600" y="1484784"/>
            <a:ext cx="7561263" cy="27222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spcBef>
                <a:spcPct val="50000"/>
              </a:spcBef>
              <a:buFont typeface="Wingdings" pitchFamily="2" charset="2"/>
              <a:buChar char="Ø"/>
            </a:pPr>
            <a:r>
              <a:rPr lang="it-IT" altLang="it-IT" sz="2800" dirty="0" smtClean="0">
                <a:solidFill>
                  <a:schemeClr val="hlink"/>
                </a:solidFill>
                <a:latin typeface="Bookman Old Style" pitchFamily="18" charset="0"/>
              </a:rPr>
              <a:t>A </a:t>
            </a:r>
            <a:r>
              <a:rPr lang="it-IT" altLang="it-IT" sz="2800" dirty="0">
                <a:solidFill>
                  <a:schemeClr val="hlink"/>
                </a:solidFill>
                <a:latin typeface="Bookman Old Style" pitchFamily="18" charset="0"/>
              </a:rPr>
              <a:t>volte le parti possono essere interessate  a </a:t>
            </a:r>
            <a:r>
              <a:rPr lang="it-IT" altLang="it-IT" sz="2800" b="1" i="1" u="sng" dirty="0">
                <a:solidFill>
                  <a:schemeClr val="hlink"/>
                </a:solidFill>
                <a:latin typeface="Bookman Old Style" pitchFamily="18" charset="0"/>
              </a:rPr>
              <a:t>legare le sorti</a:t>
            </a:r>
            <a:r>
              <a:rPr lang="it-IT" altLang="it-IT" sz="2800" dirty="0">
                <a:solidFill>
                  <a:schemeClr val="hlink"/>
                </a:solidFill>
                <a:latin typeface="Bookman Old Style" pitchFamily="18" charset="0"/>
              </a:rPr>
              <a:t> di un contratto  a quelle di altri contratti già </a:t>
            </a:r>
            <a:r>
              <a:rPr lang="it-IT" altLang="it-IT" sz="2800" b="1" i="1" dirty="0">
                <a:solidFill>
                  <a:schemeClr val="hlink"/>
                </a:solidFill>
                <a:latin typeface="Bookman Old Style" pitchFamily="18" charset="0"/>
              </a:rPr>
              <a:t>in essere</a:t>
            </a:r>
            <a:r>
              <a:rPr lang="it-IT" altLang="it-IT" sz="2800" dirty="0">
                <a:solidFill>
                  <a:schemeClr val="hlink"/>
                </a:solidFill>
                <a:latin typeface="Bookman Old Style" pitchFamily="18" charset="0"/>
              </a:rPr>
              <a:t>. </a:t>
            </a:r>
          </a:p>
          <a:p>
            <a:pPr algn="just">
              <a:spcBef>
                <a:spcPct val="50000"/>
              </a:spcBef>
              <a:buFont typeface="Wingdings" pitchFamily="2" charset="2"/>
              <a:buChar char="Ø"/>
            </a:pPr>
            <a:r>
              <a:rPr lang="it-IT" altLang="it-IT" sz="2800" dirty="0">
                <a:solidFill>
                  <a:schemeClr val="hlink"/>
                </a:solidFill>
                <a:latin typeface="Bookman Old Style" pitchFamily="18" charset="0"/>
              </a:rPr>
              <a:t>Se questi  non dovessero concludersi, il contratto in questione dovrà ritenersi  risolto di diritto </a:t>
            </a:r>
            <a:r>
              <a:rPr lang="it-IT" altLang="it-IT" sz="2800" b="1" i="1" dirty="0">
                <a:solidFill>
                  <a:schemeClr val="hlink"/>
                </a:solidFill>
                <a:latin typeface="Bookman Old Style" pitchFamily="18" charset="0"/>
              </a:rPr>
              <a:t>“</a:t>
            </a:r>
            <a:r>
              <a:rPr lang="it-IT" altLang="it-IT" sz="2800" b="1" i="1" dirty="0">
                <a:solidFill>
                  <a:schemeClr val="accent2"/>
                </a:solidFill>
                <a:latin typeface="Bookman Old Style" pitchFamily="18" charset="0"/>
              </a:rPr>
              <a:t>Cross default”</a:t>
            </a: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C443AAB3-315F-482B-B4B1-D040AFE8E01F}" type="slidenum">
              <a:rPr lang="it-IT"/>
              <a:pPr>
                <a:defRPr/>
              </a:pPr>
              <a:t>3</a:t>
            </a:fld>
            <a:endParaRPr lang="it-IT"/>
          </a:p>
        </p:txBody>
      </p:sp>
      <p:sp>
        <p:nvSpPr>
          <p:cNvPr id="4099"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4100"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4102" name="Text Box 12"/>
          <p:cNvSpPr txBox="1">
            <a:spLocks noChangeArrowheads="1"/>
          </p:cNvSpPr>
          <p:nvPr/>
        </p:nvSpPr>
        <p:spPr bwMode="auto">
          <a:xfrm>
            <a:off x="2555776" y="0"/>
            <a:ext cx="5256212" cy="549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nSpc>
                <a:spcPct val="100000"/>
              </a:lnSpc>
              <a:spcBef>
                <a:spcPct val="50000"/>
              </a:spcBef>
              <a:buClrTx/>
              <a:buFontTx/>
              <a:buNone/>
            </a:pPr>
            <a:r>
              <a:rPr lang="it-IT" altLang="it-IT" b="1" dirty="0">
                <a:solidFill>
                  <a:schemeClr val="accent2"/>
                </a:solidFill>
                <a:latin typeface="Bookman Old Style" pitchFamily="18" charset="0"/>
              </a:rPr>
              <a:t>Clausole generali</a:t>
            </a:r>
          </a:p>
        </p:txBody>
      </p:sp>
      <p:sp>
        <p:nvSpPr>
          <p:cNvPr id="4103" name="Text Box 13"/>
          <p:cNvSpPr txBox="1">
            <a:spLocks noChangeArrowheads="1"/>
          </p:cNvSpPr>
          <p:nvPr/>
        </p:nvSpPr>
        <p:spPr bwMode="auto">
          <a:xfrm>
            <a:off x="1115616" y="1340768"/>
            <a:ext cx="7129462" cy="418576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r>
              <a:rPr lang="it-IT" altLang="it-IT" sz="2800" dirty="0">
                <a:solidFill>
                  <a:schemeClr val="hlink"/>
                </a:solidFill>
                <a:latin typeface="Bookman Old Style" pitchFamily="18" charset="0"/>
              </a:rPr>
              <a:t>Analisi delle </a:t>
            </a:r>
            <a:r>
              <a:rPr lang="it-IT" altLang="it-IT" sz="2800" b="1" dirty="0">
                <a:solidFill>
                  <a:schemeClr val="hlink"/>
                </a:solidFill>
                <a:latin typeface="Bookman Old Style" pitchFamily="18" charset="0"/>
              </a:rPr>
              <a:t>clausole </a:t>
            </a:r>
            <a:r>
              <a:rPr lang="it-IT" altLang="it-IT" sz="2800" dirty="0">
                <a:solidFill>
                  <a:schemeClr val="hlink"/>
                </a:solidFill>
                <a:latin typeface="Bookman Old Style" pitchFamily="18" charset="0"/>
              </a:rPr>
              <a:t>che ricorrono con maggiore frequenza in sede di redazione di un contratto internazionale. </a:t>
            </a:r>
          </a:p>
          <a:p>
            <a:pPr algn="just">
              <a:lnSpc>
                <a:spcPct val="100000"/>
              </a:lnSpc>
              <a:spcBef>
                <a:spcPct val="50000"/>
              </a:spcBef>
              <a:buClrTx/>
              <a:buFontTx/>
              <a:buNone/>
            </a:pPr>
            <a:r>
              <a:rPr lang="it-IT" altLang="it-IT" sz="2800" dirty="0">
                <a:solidFill>
                  <a:schemeClr val="hlink"/>
                </a:solidFill>
                <a:latin typeface="Bookman Old Style" pitchFamily="18" charset="0"/>
              </a:rPr>
              <a:t>Chiaramente si tratterà di </a:t>
            </a:r>
            <a:r>
              <a:rPr lang="it-IT" altLang="it-IT" sz="2800" b="1" i="1" u="sng" dirty="0">
                <a:solidFill>
                  <a:schemeClr val="accent2"/>
                </a:solidFill>
                <a:latin typeface="Bookman Old Style" pitchFamily="18" charset="0"/>
              </a:rPr>
              <a:t>clausole generali</a:t>
            </a:r>
            <a:r>
              <a:rPr lang="it-IT" altLang="it-IT" sz="2800" dirty="0">
                <a:solidFill>
                  <a:schemeClr val="hlink"/>
                </a:solidFill>
                <a:latin typeface="Bookman Old Style" pitchFamily="18" charset="0"/>
              </a:rPr>
              <a:t> che di volta in volta </a:t>
            </a:r>
            <a:r>
              <a:rPr lang="it-IT" altLang="it-IT" sz="2800" b="1" i="1" dirty="0">
                <a:solidFill>
                  <a:schemeClr val="hlink"/>
                </a:solidFill>
                <a:latin typeface="Bookman Old Style" pitchFamily="18" charset="0"/>
              </a:rPr>
              <a:t>vengono “farcite” di contenuti diversi, adattate</a:t>
            </a:r>
            <a:r>
              <a:rPr lang="it-IT" altLang="it-IT" sz="2800" dirty="0">
                <a:solidFill>
                  <a:schemeClr val="hlink"/>
                </a:solidFill>
                <a:latin typeface="Bookman Old Style" pitchFamily="18" charset="0"/>
              </a:rPr>
              <a:t> alla singola fattispecie ed alle esigenze delle parti contraenti</a:t>
            </a:r>
          </a:p>
        </p:txBody>
      </p:sp>
      <p:sp>
        <p:nvSpPr>
          <p:cNvPr id="9" name="Segnaposto piè di pagina 11"/>
          <p:cNvSpPr>
            <a:spLocks noGrp="1"/>
          </p:cNvSpPr>
          <p:nvPr>
            <p:ph type="ftr" sz="quarter" idx="11"/>
          </p:nvPr>
        </p:nvSpPr>
        <p:spPr>
          <a:xfrm>
            <a:off x="755576" y="6492875"/>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B8DEE796-6AE5-41CB-ACDC-15A8D38439D9}" type="slidenum">
              <a:rPr lang="it-IT"/>
              <a:pPr>
                <a:defRPr/>
              </a:pPr>
              <a:t>30</a:t>
            </a:fld>
            <a:endParaRPr lang="it-IT"/>
          </a:p>
        </p:txBody>
      </p:sp>
      <p:sp>
        <p:nvSpPr>
          <p:cNvPr id="38915" name="Rectangle 2"/>
          <p:cNvSpPr>
            <a:spLocks noGrp="1" noChangeArrowheads="1"/>
          </p:cNvSpPr>
          <p:nvPr>
            <p:ph type="ctrTitle"/>
          </p:nvPr>
        </p:nvSpPr>
        <p:spPr>
          <a:xfrm>
            <a:off x="2483768" y="188640"/>
            <a:ext cx="6265242" cy="434975"/>
          </a:xfrm>
        </p:spPr>
        <p:txBody>
          <a:bodyPr/>
          <a:lstStyle/>
          <a:p>
            <a:pPr eaLnBrk="1" hangingPunct="1"/>
            <a:r>
              <a:rPr lang="it-IT" altLang="it-IT" sz="3000" b="1" dirty="0" smtClean="0">
                <a:solidFill>
                  <a:schemeClr val="accent2"/>
                </a:solidFill>
                <a:latin typeface="Bookman Old Style" pitchFamily="18" charset="0"/>
              </a:rPr>
              <a:t>Falsi </a:t>
            </a:r>
            <a:r>
              <a:rPr lang="it-IT" altLang="it-IT" sz="3000" b="1" dirty="0" smtClean="0">
                <a:solidFill>
                  <a:schemeClr val="accent2"/>
                </a:solidFill>
                <a:latin typeface="Bookman Old Style" pitchFamily="18" charset="0"/>
              </a:rPr>
              <a:t>amici in inglese</a:t>
            </a:r>
            <a:endParaRPr lang="it-IT" altLang="it-IT" sz="3000" b="1" dirty="0" smtClean="0">
              <a:solidFill>
                <a:schemeClr val="accent2"/>
              </a:solidFill>
              <a:latin typeface="Bookman Old Style" pitchFamily="18" charset="0"/>
            </a:endParaRPr>
          </a:p>
        </p:txBody>
      </p:sp>
      <p:sp>
        <p:nvSpPr>
          <p:cNvPr id="38916"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891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8919" name="Rectangle 6"/>
          <p:cNvSpPr>
            <a:spLocks noGrp="1" noChangeArrowheads="1"/>
          </p:cNvSpPr>
          <p:nvPr>
            <p:ph type="subTitle" idx="1"/>
          </p:nvPr>
        </p:nvSpPr>
        <p:spPr>
          <a:xfrm>
            <a:off x="1258888" y="1268413"/>
            <a:ext cx="7010400" cy="4824412"/>
          </a:xfrm>
        </p:spPr>
        <p:txBody>
          <a:bodyPr/>
          <a:lstStyle/>
          <a:p>
            <a:pPr algn="just" eaLnBrk="1" hangingPunct="1"/>
            <a:r>
              <a:rPr lang="en-US" altLang="it-IT" smtClean="0"/>
              <a:t> </a:t>
            </a:r>
            <a:endParaRPr lang="it-IT" altLang="it-IT" smtClean="0"/>
          </a:p>
        </p:txBody>
      </p:sp>
      <p:sp>
        <p:nvSpPr>
          <p:cNvPr id="38920" name="Text Box 7"/>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38921" name="Text Box 8"/>
          <p:cNvSpPr txBox="1">
            <a:spLocks noChangeArrowheads="1"/>
          </p:cNvSpPr>
          <p:nvPr/>
        </p:nvSpPr>
        <p:spPr bwMode="auto">
          <a:xfrm>
            <a:off x="1187624" y="1196752"/>
            <a:ext cx="7561263" cy="4794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spcBef>
                <a:spcPct val="50000"/>
              </a:spcBef>
            </a:pPr>
            <a:endParaRPr lang="it-IT" altLang="it-IT" dirty="0">
              <a:solidFill>
                <a:schemeClr val="hlink"/>
              </a:solidFill>
              <a:latin typeface="Bookman Old Style" pitchFamily="18" charset="0"/>
            </a:endParaRPr>
          </a:p>
          <a:p>
            <a:pPr>
              <a:spcBef>
                <a:spcPct val="50000"/>
              </a:spcBef>
              <a:buFont typeface="Wingdings" pitchFamily="2" charset="2"/>
              <a:buChar char="Ø"/>
            </a:pPr>
            <a:r>
              <a:rPr lang="it-IT" altLang="it-IT" b="1" i="1" dirty="0">
                <a:solidFill>
                  <a:schemeClr val="accent2"/>
                </a:solidFill>
                <a:latin typeface="Bookman Old Style" pitchFamily="18" charset="0"/>
              </a:rPr>
              <a:t>Default:</a:t>
            </a:r>
            <a:r>
              <a:rPr lang="it-IT" altLang="it-IT" dirty="0">
                <a:solidFill>
                  <a:schemeClr val="hlink"/>
                </a:solidFill>
                <a:latin typeface="Bookman Old Style" pitchFamily="18" charset="0"/>
              </a:rPr>
              <a:t> In ambito contrattuale traduce inadempimento di un obbligo esistente (</a:t>
            </a:r>
            <a:r>
              <a:rPr lang="it-IT" altLang="it-IT" b="1" i="1" dirty="0" err="1">
                <a:solidFill>
                  <a:schemeClr val="hlink"/>
                </a:solidFill>
                <a:latin typeface="Bookman Old Style" pitchFamily="18" charset="0"/>
              </a:rPr>
              <a:t>breach</a:t>
            </a:r>
            <a:r>
              <a:rPr lang="it-IT" altLang="it-IT" dirty="0">
                <a:solidFill>
                  <a:schemeClr val="hlink"/>
                </a:solidFill>
                <a:latin typeface="Bookman Old Style" pitchFamily="18" charset="0"/>
              </a:rPr>
              <a:t>). </a:t>
            </a:r>
          </a:p>
          <a:p>
            <a:pPr>
              <a:spcBef>
                <a:spcPct val="50000"/>
              </a:spcBef>
              <a:buFont typeface="Wingdings" pitchFamily="2" charset="2"/>
              <a:buChar char="Ø"/>
            </a:pPr>
            <a:r>
              <a:rPr lang="it-IT" altLang="it-IT" dirty="0">
                <a:solidFill>
                  <a:schemeClr val="hlink"/>
                </a:solidFill>
                <a:latin typeface="Bookman Old Style" pitchFamily="18" charset="0"/>
              </a:rPr>
              <a:t>Ma anche “</a:t>
            </a:r>
            <a:r>
              <a:rPr lang="it-IT" altLang="it-IT" i="1" dirty="0">
                <a:solidFill>
                  <a:schemeClr val="accent2"/>
                </a:solidFill>
                <a:latin typeface="Bookman Old Style" pitchFamily="18" charset="0"/>
              </a:rPr>
              <a:t>violazione</a:t>
            </a:r>
            <a:r>
              <a:rPr lang="it-IT" altLang="it-IT" i="1" dirty="0">
                <a:solidFill>
                  <a:schemeClr val="hlink"/>
                </a:solidFill>
                <a:latin typeface="Bookman Old Style" pitchFamily="18" charset="0"/>
              </a:rPr>
              <a:t>”</a:t>
            </a:r>
            <a:r>
              <a:rPr lang="it-IT" altLang="it-IT" dirty="0">
                <a:solidFill>
                  <a:schemeClr val="hlink"/>
                </a:solidFill>
                <a:latin typeface="Bookman Old Style" pitchFamily="18" charset="0"/>
              </a:rPr>
              <a:t> laddove riferito alla mancata ottemperanza di una disposizione normativa(sin:</a:t>
            </a:r>
            <a:r>
              <a:rPr lang="it-IT" altLang="it-IT" b="1" i="1" dirty="0" err="1">
                <a:solidFill>
                  <a:schemeClr val="hlink"/>
                </a:solidFill>
                <a:latin typeface="Bookman Old Style" pitchFamily="18" charset="0"/>
              </a:rPr>
              <a:t>violation</a:t>
            </a:r>
            <a:r>
              <a:rPr lang="it-IT" altLang="it-IT" dirty="0">
                <a:solidFill>
                  <a:schemeClr val="hlink"/>
                </a:solidFill>
                <a:latin typeface="Bookman Old Style" pitchFamily="18" charset="0"/>
              </a:rPr>
              <a:t>)</a:t>
            </a:r>
          </a:p>
          <a:p>
            <a:pPr>
              <a:spcBef>
                <a:spcPct val="50000"/>
              </a:spcBef>
              <a:buFont typeface="Wingdings" pitchFamily="2" charset="2"/>
              <a:buChar char="Ø"/>
            </a:pPr>
            <a:r>
              <a:rPr lang="it-IT" altLang="it-IT" dirty="0">
                <a:solidFill>
                  <a:schemeClr val="hlink"/>
                </a:solidFill>
                <a:latin typeface="Bookman Old Style" pitchFamily="18" charset="0"/>
              </a:rPr>
              <a:t>In ambito processuale indica la contumacia  del convenuto </a:t>
            </a:r>
            <a:r>
              <a:rPr lang="it-IT" altLang="it-IT" b="1" i="1" dirty="0">
                <a:solidFill>
                  <a:schemeClr val="accent2"/>
                </a:solidFill>
                <a:latin typeface="Bookman Old Style" pitchFamily="18" charset="0"/>
              </a:rPr>
              <a:t>(default </a:t>
            </a:r>
            <a:r>
              <a:rPr lang="it-IT" altLang="it-IT" b="1" i="1" dirty="0" err="1">
                <a:solidFill>
                  <a:schemeClr val="accent2"/>
                </a:solidFill>
                <a:latin typeface="Bookman Old Style" pitchFamily="18" charset="0"/>
              </a:rPr>
              <a:t>judgement</a:t>
            </a:r>
            <a:r>
              <a:rPr lang="it-IT" altLang="it-IT" dirty="0">
                <a:solidFill>
                  <a:schemeClr val="hlink"/>
                </a:solidFill>
                <a:latin typeface="Bookman Old Style" pitchFamily="18" charset="0"/>
              </a:rPr>
              <a:t> è la sentenza emessa in contumacia)</a:t>
            </a:r>
            <a:endParaRPr lang="it-IT" altLang="it-IT" b="1" i="1" dirty="0">
              <a:solidFill>
                <a:schemeClr val="hlink"/>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EC76B770-D6A2-4231-B71B-CD3A63CD9F5C}" type="slidenum">
              <a:rPr lang="it-IT"/>
              <a:pPr>
                <a:defRPr/>
              </a:pPr>
              <a:t>31</a:t>
            </a:fld>
            <a:endParaRPr lang="it-IT"/>
          </a:p>
        </p:txBody>
      </p:sp>
      <p:sp>
        <p:nvSpPr>
          <p:cNvPr id="39939" name="Rectangle 2"/>
          <p:cNvSpPr>
            <a:spLocks noGrp="1" noChangeArrowheads="1"/>
          </p:cNvSpPr>
          <p:nvPr>
            <p:ph type="ctrTitle"/>
          </p:nvPr>
        </p:nvSpPr>
        <p:spPr>
          <a:xfrm>
            <a:off x="611560" y="188640"/>
            <a:ext cx="8208962" cy="623888"/>
          </a:xfrm>
        </p:spPr>
        <p:txBody>
          <a:bodyPr/>
          <a:lstStyle/>
          <a:p>
            <a:pPr algn="ctr" eaLnBrk="1" hangingPunct="1"/>
            <a:r>
              <a:rPr lang="it-IT" altLang="it-IT" sz="2800" b="1" dirty="0" smtClean="0">
                <a:solidFill>
                  <a:schemeClr val="accent2"/>
                </a:solidFill>
                <a:latin typeface="Bookman Old Style" pitchFamily="18" charset="0"/>
              </a:rPr>
              <a:t/>
            </a:r>
            <a:br>
              <a:rPr lang="it-IT" altLang="it-IT" sz="2800" b="1" dirty="0" smtClean="0">
                <a:solidFill>
                  <a:schemeClr val="accent2"/>
                </a:solidFill>
                <a:latin typeface="Bookman Old Style" pitchFamily="18" charset="0"/>
              </a:rPr>
            </a:br>
            <a:r>
              <a:rPr lang="it-IT" altLang="it-IT" sz="2800" b="1" dirty="0" err="1" smtClean="0">
                <a:solidFill>
                  <a:schemeClr val="accent2"/>
                </a:solidFill>
                <a:latin typeface="Bookman Old Style" pitchFamily="18" charset="0"/>
              </a:rPr>
              <a:t>Indemnity</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Clause</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Indemnification</a:t>
            </a:r>
            <a:r>
              <a:rPr lang="it-IT" altLang="it-IT" sz="2800" b="1" dirty="0" smtClean="0">
                <a:solidFill>
                  <a:schemeClr val="accent2"/>
                </a:solidFill>
                <a:latin typeface="Bookman Old Style" pitchFamily="18" charset="0"/>
              </a:rPr>
              <a:t>)</a:t>
            </a:r>
          </a:p>
        </p:txBody>
      </p:sp>
      <p:sp>
        <p:nvSpPr>
          <p:cNvPr id="39940" name="Rectangle 3"/>
          <p:cNvSpPr>
            <a:spLocks noChangeArrowheads="1"/>
          </p:cNvSpPr>
          <p:nvPr/>
        </p:nvSpPr>
        <p:spPr bwMode="auto">
          <a:xfrm>
            <a:off x="323850" y="981075"/>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994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39943" name="Rectangle 6"/>
          <p:cNvSpPr>
            <a:spLocks noGrp="1" noChangeArrowheads="1"/>
          </p:cNvSpPr>
          <p:nvPr>
            <p:ph type="subTitle" idx="1"/>
          </p:nvPr>
        </p:nvSpPr>
        <p:spPr>
          <a:xfrm>
            <a:off x="1258888" y="1268413"/>
            <a:ext cx="7010400" cy="4824412"/>
          </a:xfrm>
        </p:spPr>
        <p:txBody>
          <a:bodyPr/>
          <a:lstStyle/>
          <a:p>
            <a:pPr algn="just" eaLnBrk="1" hangingPunct="1"/>
            <a:r>
              <a:rPr lang="en-US" altLang="it-IT" smtClean="0"/>
              <a:t> </a:t>
            </a:r>
            <a:endParaRPr lang="it-IT" altLang="it-IT" smtClean="0"/>
          </a:p>
        </p:txBody>
      </p:sp>
      <p:sp>
        <p:nvSpPr>
          <p:cNvPr id="39944" name="Text Box 7"/>
          <p:cNvSpPr txBox="1">
            <a:spLocks noChangeArrowheads="1"/>
          </p:cNvSpPr>
          <p:nvPr/>
        </p:nvSpPr>
        <p:spPr bwMode="auto">
          <a:xfrm>
            <a:off x="1187450" y="16287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39945" name="Text Box 8"/>
          <p:cNvSpPr txBox="1">
            <a:spLocks noChangeArrowheads="1"/>
          </p:cNvSpPr>
          <p:nvPr/>
        </p:nvSpPr>
        <p:spPr bwMode="auto">
          <a:xfrm>
            <a:off x="1187450" y="1484313"/>
            <a:ext cx="7561263" cy="5089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spcBef>
                <a:spcPct val="50000"/>
              </a:spcBef>
              <a:buFont typeface="Wingdings" pitchFamily="2" charset="2"/>
              <a:buChar char="v"/>
            </a:pPr>
            <a:r>
              <a:rPr lang="it-IT" altLang="it-IT" sz="2800" dirty="0">
                <a:solidFill>
                  <a:schemeClr val="hlink"/>
                </a:solidFill>
                <a:latin typeface="Bookman Old Style" pitchFamily="18" charset="0"/>
              </a:rPr>
              <a:t>Una o entrambe le parti si impegnano a manlevare (</a:t>
            </a:r>
            <a:r>
              <a:rPr lang="it-IT" altLang="it-IT" sz="2800" b="1" i="1" dirty="0">
                <a:solidFill>
                  <a:schemeClr val="hlink"/>
                </a:solidFill>
                <a:latin typeface="Bookman Old Style" pitchFamily="18" charset="0"/>
              </a:rPr>
              <a:t>mantener indenne)</a:t>
            </a:r>
            <a:r>
              <a:rPr lang="it-IT" altLang="it-IT" sz="2800" dirty="0">
                <a:solidFill>
                  <a:schemeClr val="hlink"/>
                </a:solidFill>
                <a:latin typeface="Bookman Old Style" pitchFamily="18" charset="0"/>
              </a:rPr>
              <a:t> la controparte dai </a:t>
            </a:r>
            <a:r>
              <a:rPr lang="it-IT" altLang="it-IT" sz="2800" i="1" u="sng" dirty="0">
                <a:solidFill>
                  <a:schemeClr val="accent2"/>
                </a:solidFill>
                <a:latin typeface="Bookman Old Style" pitchFamily="18" charset="0"/>
              </a:rPr>
              <a:t>danni </a:t>
            </a:r>
            <a:r>
              <a:rPr lang="it-IT" altLang="it-IT" sz="2800" dirty="0">
                <a:solidFill>
                  <a:schemeClr val="hlink"/>
                </a:solidFill>
                <a:latin typeface="Bookman Old Style" pitchFamily="18" charset="0"/>
              </a:rPr>
              <a:t>eventualmente sofferti al verificarsi di certe circostanze.</a:t>
            </a:r>
          </a:p>
          <a:p>
            <a:pPr>
              <a:spcBef>
                <a:spcPct val="50000"/>
              </a:spcBef>
            </a:pPr>
            <a:endParaRPr lang="it-IT" altLang="it-IT" sz="2800" dirty="0">
              <a:solidFill>
                <a:schemeClr val="hlink"/>
              </a:solidFill>
              <a:latin typeface="Bookman Old Style" pitchFamily="18" charset="0"/>
            </a:endParaRPr>
          </a:p>
          <a:p>
            <a:pPr>
              <a:spcBef>
                <a:spcPct val="50000"/>
              </a:spcBef>
              <a:buFont typeface="Wingdings" pitchFamily="2" charset="2"/>
              <a:buChar char="v"/>
            </a:pPr>
            <a:r>
              <a:rPr lang="it-IT" altLang="it-IT" sz="2400" dirty="0">
                <a:solidFill>
                  <a:schemeClr val="hlink"/>
                </a:solidFill>
                <a:latin typeface="Bookman Old Style" pitchFamily="18" charset="0"/>
              </a:rPr>
              <a:t>Obbligo risarcitorio </a:t>
            </a:r>
            <a:r>
              <a:rPr lang="it-IT" altLang="it-IT" sz="2400" b="1" i="1" dirty="0">
                <a:solidFill>
                  <a:schemeClr val="hlink"/>
                </a:solidFill>
                <a:latin typeface="Bookman Old Style" pitchFamily="18" charset="0"/>
              </a:rPr>
              <a:t>delimitato nel tempo:</a:t>
            </a:r>
            <a:r>
              <a:rPr lang="it-IT" altLang="it-IT" sz="2400" dirty="0">
                <a:solidFill>
                  <a:schemeClr val="hlink"/>
                </a:solidFill>
                <a:latin typeface="Bookman Old Style" pitchFamily="18" charset="0"/>
              </a:rPr>
              <a:t> Nell’acquisizione società: l’</a:t>
            </a:r>
            <a:r>
              <a:rPr lang="it-IT" altLang="it-IT" sz="2400" dirty="0" err="1">
                <a:solidFill>
                  <a:schemeClr val="hlink"/>
                </a:solidFill>
                <a:latin typeface="Bookman Old Style" pitchFamily="18" charset="0"/>
              </a:rPr>
              <a:t>indemnity</a:t>
            </a:r>
            <a:r>
              <a:rPr lang="it-IT" altLang="it-IT" sz="2400" dirty="0">
                <a:solidFill>
                  <a:schemeClr val="hlink"/>
                </a:solidFill>
                <a:latin typeface="Bookman Old Style" pitchFamily="18" charset="0"/>
              </a:rPr>
              <a:t> che copre </a:t>
            </a:r>
            <a:r>
              <a:rPr lang="it-IT" altLang="it-IT" sz="2400" dirty="0" err="1">
                <a:solidFill>
                  <a:schemeClr val="hlink"/>
                </a:solidFill>
                <a:latin typeface="Bookman Old Style" pitchFamily="18" charset="0"/>
              </a:rPr>
              <a:t>event</a:t>
            </a:r>
            <a:r>
              <a:rPr lang="it-IT" altLang="it-IT" sz="2400" dirty="0">
                <a:solidFill>
                  <a:schemeClr val="hlink"/>
                </a:solidFill>
                <a:latin typeface="Bookman Old Style" pitchFamily="18" charset="0"/>
              </a:rPr>
              <a:t>. sopravvenienze passive </a:t>
            </a:r>
            <a:r>
              <a:rPr lang="it-IT" altLang="it-IT" sz="2400" b="1" i="1" dirty="0">
                <a:solidFill>
                  <a:schemeClr val="hlink"/>
                </a:solidFill>
                <a:latin typeface="Bookman Old Style" pitchFamily="18" charset="0"/>
              </a:rPr>
              <a:t>dura dai 6 mesi a 2 anni.</a:t>
            </a:r>
          </a:p>
          <a:p>
            <a:pPr>
              <a:spcBef>
                <a:spcPct val="50000"/>
              </a:spcBef>
              <a:buFont typeface="Wingdings" pitchFamily="2" charset="2"/>
              <a:buChar char="v"/>
            </a:pPr>
            <a:r>
              <a:rPr lang="it-IT" altLang="it-IT" sz="2400" dirty="0">
                <a:solidFill>
                  <a:schemeClr val="hlink"/>
                </a:solidFill>
                <a:latin typeface="Bookman Old Style" pitchFamily="18" charset="0"/>
              </a:rPr>
              <a:t>Altro esempio: tale clausola può del pari coprire  “</a:t>
            </a:r>
            <a:r>
              <a:rPr lang="it-IT" altLang="it-IT" sz="2400" dirty="0" err="1">
                <a:solidFill>
                  <a:schemeClr val="hlink"/>
                </a:solidFill>
                <a:latin typeface="Bookman Old Style" pitchFamily="18" charset="0"/>
              </a:rPr>
              <a:t>Repres</a:t>
            </a:r>
            <a:r>
              <a:rPr lang="it-IT" altLang="it-IT" sz="2400" dirty="0">
                <a:solidFill>
                  <a:schemeClr val="hlink"/>
                </a:solidFill>
                <a:latin typeface="Bookman Old Style" pitchFamily="18" charset="0"/>
              </a:rPr>
              <a:t>. and </a:t>
            </a:r>
            <a:r>
              <a:rPr lang="it-IT" altLang="it-IT" sz="2400" dirty="0" err="1">
                <a:solidFill>
                  <a:schemeClr val="hlink"/>
                </a:solidFill>
                <a:latin typeface="Bookman Old Style" pitchFamily="18" charset="0"/>
              </a:rPr>
              <a:t>Warranties</a:t>
            </a:r>
            <a:r>
              <a:rPr lang="it-IT" altLang="it-IT" sz="2400" dirty="0">
                <a:solidFill>
                  <a:schemeClr val="hlink"/>
                </a:solidFill>
                <a:latin typeface="Bookman Old Style" pitchFamily="18" charset="0"/>
              </a:rPr>
              <a:t>”</a:t>
            </a:r>
            <a:r>
              <a:rPr lang="it-IT" altLang="it-IT" dirty="0">
                <a:solidFill>
                  <a:schemeClr val="hlink"/>
                </a:solidFill>
                <a:latin typeface="Bookman Old Style" pitchFamily="18" charset="0"/>
              </a:rPr>
              <a:t> </a:t>
            </a:r>
            <a:r>
              <a:rPr lang="it-IT" altLang="it-IT" sz="2400" dirty="0">
                <a:solidFill>
                  <a:schemeClr val="hlink"/>
                </a:solidFill>
                <a:latin typeface="Bookman Old Style" pitchFamily="18" charset="0"/>
              </a:rPr>
              <a:t>rivelatesi</a:t>
            </a:r>
            <a:r>
              <a:rPr lang="it-IT" altLang="it-IT" dirty="0">
                <a:solidFill>
                  <a:schemeClr val="hlink"/>
                </a:solidFill>
                <a:latin typeface="Bookman Old Style" pitchFamily="18" charset="0"/>
              </a:rPr>
              <a:t> </a:t>
            </a:r>
            <a:r>
              <a:rPr lang="it-IT" altLang="it-IT" sz="2400" b="1" i="1" dirty="0">
                <a:solidFill>
                  <a:schemeClr val="hlink"/>
                </a:solidFill>
                <a:latin typeface="Bookman Old Style" pitchFamily="18" charset="0"/>
              </a:rPr>
              <a:t>non veritiere.</a:t>
            </a:r>
          </a:p>
          <a:p>
            <a:pPr>
              <a:spcBef>
                <a:spcPct val="50000"/>
              </a:spcBef>
            </a:pPr>
            <a:endParaRPr lang="it-IT" altLang="it-IT" dirty="0">
              <a:solidFill>
                <a:schemeClr val="hlink"/>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939DF8D6-8BE1-4E69-A14F-B74BCB0F1AF6}" type="slidenum">
              <a:rPr lang="it-IT"/>
              <a:pPr>
                <a:defRPr/>
              </a:pPr>
              <a:t>32</a:t>
            </a:fld>
            <a:endParaRPr lang="it-IT"/>
          </a:p>
        </p:txBody>
      </p:sp>
      <p:sp>
        <p:nvSpPr>
          <p:cNvPr id="40963" name="Rectangle 2"/>
          <p:cNvSpPr>
            <a:spLocks noGrp="1" noChangeArrowheads="1"/>
          </p:cNvSpPr>
          <p:nvPr>
            <p:ph type="ctrTitle"/>
          </p:nvPr>
        </p:nvSpPr>
        <p:spPr>
          <a:xfrm>
            <a:off x="2916238" y="188913"/>
            <a:ext cx="4392612" cy="434975"/>
          </a:xfrm>
        </p:spPr>
        <p:txBody>
          <a:bodyPr/>
          <a:lstStyle/>
          <a:p>
            <a:pPr eaLnBrk="1" hangingPunct="1"/>
            <a:r>
              <a:rPr lang="it-IT" altLang="it-IT" sz="3000" b="1" dirty="0" err="1" smtClean="0">
                <a:solidFill>
                  <a:schemeClr val="accent2"/>
                </a:solidFill>
                <a:latin typeface="Bookman Old Style" pitchFamily="18" charset="0"/>
              </a:rPr>
              <a:t>Indemnity</a:t>
            </a:r>
            <a:r>
              <a:rPr lang="it-IT" altLang="it-IT" sz="3000" b="1" dirty="0" smtClean="0">
                <a:solidFill>
                  <a:schemeClr val="accent2"/>
                </a:solidFill>
                <a:latin typeface="Bookman Old Style" pitchFamily="18" charset="0"/>
              </a:rPr>
              <a:t> </a:t>
            </a:r>
            <a:r>
              <a:rPr lang="it-IT" altLang="it-IT" sz="3000" b="1" dirty="0" err="1" smtClean="0">
                <a:solidFill>
                  <a:schemeClr val="accent2"/>
                </a:solidFill>
                <a:latin typeface="Bookman Old Style" pitchFamily="18" charset="0"/>
              </a:rPr>
              <a:t>Clause</a:t>
            </a:r>
            <a:endParaRPr lang="it-IT" altLang="it-IT" sz="3000" b="1" dirty="0" smtClean="0">
              <a:solidFill>
                <a:schemeClr val="accent2"/>
              </a:solidFill>
              <a:latin typeface="Bookman Old Style" pitchFamily="18" charset="0"/>
            </a:endParaRPr>
          </a:p>
        </p:txBody>
      </p:sp>
      <p:sp>
        <p:nvSpPr>
          <p:cNvPr id="40964"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4096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40967" name="Rectangle 6"/>
          <p:cNvSpPr>
            <a:spLocks noGrp="1" noChangeArrowheads="1"/>
          </p:cNvSpPr>
          <p:nvPr>
            <p:ph type="subTitle" idx="1"/>
          </p:nvPr>
        </p:nvSpPr>
        <p:spPr>
          <a:xfrm>
            <a:off x="1258888" y="1268413"/>
            <a:ext cx="7010400" cy="4824412"/>
          </a:xfrm>
        </p:spPr>
        <p:txBody>
          <a:bodyPr/>
          <a:lstStyle/>
          <a:p>
            <a:pPr algn="just" eaLnBrk="1" hangingPunct="1"/>
            <a:r>
              <a:rPr lang="en-US" altLang="it-IT" smtClean="0"/>
              <a:t> </a:t>
            </a:r>
            <a:endParaRPr lang="it-IT" altLang="it-IT" smtClean="0"/>
          </a:p>
        </p:txBody>
      </p:sp>
      <p:sp>
        <p:nvSpPr>
          <p:cNvPr id="40968" name="Text Box 7"/>
          <p:cNvSpPr txBox="1">
            <a:spLocks noChangeArrowheads="1"/>
          </p:cNvSpPr>
          <p:nvPr/>
        </p:nvSpPr>
        <p:spPr bwMode="auto">
          <a:xfrm>
            <a:off x="1187450" y="16287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40969" name="Text Box 8"/>
          <p:cNvSpPr txBox="1">
            <a:spLocks noChangeArrowheads="1"/>
          </p:cNvSpPr>
          <p:nvPr/>
        </p:nvSpPr>
        <p:spPr bwMode="auto">
          <a:xfrm>
            <a:off x="1187624" y="1196752"/>
            <a:ext cx="7561263" cy="50899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spcBef>
                <a:spcPct val="50000"/>
              </a:spcBef>
            </a:pPr>
            <a:r>
              <a:rPr lang="it-IT" altLang="it-IT" sz="2800" b="1" i="1" dirty="0" err="1">
                <a:solidFill>
                  <a:schemeClr val="hlink"/>
                </a:solidFill>
                <a:latin typeface="Bookman Old Style" pitchFamily="18" charset="0"/>
              </a:rPr>
              <a:t>To</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Indemnify</a:t>
            </a:r>
            <a:r>
              <a:rPr lang="it-IT" altLang="it-IT" sz="2800" b="1" i="1" dirty="0">
                <a:solidFill>
                  <a:schemeClr val="hlink"/>
                </a:solidFill>
                <a:latin typeface="Bookman Old Style" pitchFamily="18" charset="0"/>
              </a:rPr>
              <a:t>:</a:t>
            </a:r>
            <a:r>
              <a:rPr lang="it-IT" altLang="it-IT" sz="2800" dirty="0">
                <a:solidFill>
                  <a:schemeClr val="hlink"/>
                </a:solidFill>
                <a:latin typeface="Bookman Old Style" pitchFamily="18" charset="0"/>
              </a:rPr>
              <a:t> sovente utilizzato ne</a:t>
            </a:r>
            <a:r>
              <a:rPr lang="it-IT" altLang="it-IT" sz="2800" i="1" dirty="0">
                <a:solidFill>
                  <a:schemeClr val="hlink"/>
                </a:solidFill>
                <a:latin typeface="Bookman Old Style" pitchFamily="18" charset="0"/>
              </a:rPr>
              <a:t>l </a:t>
            </a:r>
            <a:r>
              <a:rPr lang="it-IT" altLang="it-IT" sz="2800" i="1" dirty="0" err="1">
                <a:solidFill>
                  <a:schemeClr val="hlink"/>
                </a:solidFill>
                <a:latin typeface="Bookman Old Style" pitchFamily="18" charset="0"/>
              </a:rPr>
              <a:t>binomial</a:t>
            </a:r>
            <a:r>
              <a:rPr lang="it-IT" altLang="it-IT" sz="2800" dirty="0">
                <a:solidFill>
                  <a:schemeClr val="hlink"/>
                </a:solidFill>
                <a:latin typeface="Bookman Old Style" pitchFamily="18" charset="0"/>
              </a:rPr>
              <a:t> con la formula:</a:t>
            </a:r>
          </a:p>
          <a:p>
            <a:pPr algn="just">
              <a:spcBef>
                <a:spcPct val="50000"/>
              </a:spcBef>
            </a:pPr>
            <a:r>
              <a:rPr lang="it-IT" altLang="it-IT" sz="2800" dirty="0">
                <a:solidFill>
                  <a:schemeClr val="hlink"/>
                </a:solidFill>
                <a:latin typeface="Bookman Old Style" pitchFamily="18" charset="0"/>
              </a:rPr>
              <a:t> “</a:t>
            </a:r>
            <a:r>
              <a:rPr lang="it-IT" altLang="it-IT" sz="2800" dirty="0" err="1">
                <a:solidFill>
                  <a:schemeClr val="hlink"/>
                </a:solidFill>
                <a:latin typeface="Bookman Old Style" pitchFamily="18" charset="0"/>
              </a:rPr>
              <a:t>…and</a:t>
            </a:r>
            <a:r>
              <a:rPr lang="it-IT" altLang="it-IT" sz="2800" dirty="0">
                <a:solidFill>
                  <a:schemeClr val="hlink"/>
                </a:solidFill>
                <a:latin typeface="Bookman Old Style" pitchFamily="18" charset="0"/>
              </a:rPr>
              <a:t> </a:t>
            </a:r>
            <a:r>
              <a:rPr lang="it-IT" altLang="it-IT" sz="2800" b="1" i="1" dirty="0" err="1">
                <a:solidFill>
                  <a:schemeClr val="accent2"/>
                </a:solidFill>
                <a:latin typeface="Bookman Old Style" pitchFamily="18" charset="0"/>
              </a:rPr>
              <a:t>To</a:t>
            </a:r>
            <a:r>
              <a:rPr lang="it-IT" altLang="it-IT" sz="2800" b="1" i="1" dirty="0">
                <a:solidFill>
                  <a:schemeClr val="accent2"/>
                </a:solidFill>
                <a:latin typeface="Bookman Old Style" pitchFamily="18" charset="0"/>
              </a:rPr>
              <a:t> </a:t>
            </a:r>
            <a:r>
              <a:rPr lang="it-IT" altLang="it-IT" sz="2800" b="1" i="1" dirty="0" err="1">
                <a:solidFill>
                  <a:schemeClr val="accent2"/>
                </a:solidFill>
                <a:latin typeface="Bookman Old Style" pitchFamily="18" charset="0"/>
              </a:rPr>
              <a:t>hold</a:t>
            </a:r>
            <a:r>
              <a:rPr lang="it-IT" altLang="it-IT" sz="2800" b="1" i="1" dirty="0">
                <a:solidFill>
                  <a:schemeClr val="accent2"/>
                </a:solidFill>
                <a:latin typeface="Bookman Old Style" pitchFamily="18" charset="0"/>
              </a:rPr>
              <a:t> </a:t>
            </a:r>
            <a:r>
              <a:rPr lang="it-IT" altLang="it-IT" sz="2800" b="1" i="1" dirty="0" err="1">
                <a:solidFill>
                  <a:schemeClr val="accent2"/>
                </a:solidFill>
                <a:latin typeface="Bookman Old Style" pitchFamily="18" charset="0"/>
              </a:rPr>
              <a:t>somebody</a:t>
            </a:r>
            <a:r>
              <a:rPr lang="it-IT" altLang="it-IT" sz="2800" b="1" i="1" dirty="0">
                <a:solidFill>
                  <a:schemeClr val="accent2"/>
                </a:solidFill>
                <a:latin typeface="Bookman Old Style" pitchFamily="18" charset="0"/>
              </a:rPr>
              <a:t> </a:t>
            </a:r>
            <a:r>
              <a:rPr lang="it-IT" altLang="it-IT" sz="2800" b="1" i="1" dirty="0" err="1">
                <a:solidFill>
                  <a:schemeClr val="accent2"/>
                </a:solidFill>
                <a:latin typeface="Bookman Old Style" pitchFamily="18" charset="0"/>
              </a:rPr>
              <a:t>harmless</a:t>
            </a:r>
            <a:r>
              <a:rPr lang="it-IT" altLang="it-IT" sz="2800" b="1" i="1" dirty="0">
                <a:solidFill>
                  <a:schemeClr val="accent2"/>
                </a:solidFill>
                <a:latin typeface="Bookman Old Style" pitchFamily="18" charset="0"/>
              </a:rPr>
              <a:t>” </a:t>
            </a:r>
          </a:p>
          <a:p>
            <a:pPr algn="just">
              <a:spcBef>
                <a:spcPct val="50000"/>
              </a:spcBef>
            </a:pPr>
            <a:r>
              <a:rPr lang="it-IT" altLang="it-IT" sz="2800" dirty="0">
                <a:solidFill>
                  <a:schemeClr val="hlink"/>
                </a:solidFill>
                <a:latin typeface="Bookman Old Style" pitchFamily="18" charset="0"/>
              </a:rPr>
              <a:t>**Traduce: sollevare, mantener indenne, manlevare qualcuno da una responsabilità, da un obbligo o da eventuali danni.</a:t>
            </a:r>
            <a:endParaRPr lang="it-IT" altLang="it-IT" sz="2400" b="1" i="1" dirty="0">
              <a:solidFill>
                <a:schemeClr val="hlink"/>
              </a:solidFill>
              <a:latin typeface="Bookman Old Style" pitchFamily="18" charset="0"/>
            </a:endParaRPr>
          </a:p>
          <a:p>
            <a:pPr algn="just">
              <a:spcBef>
                <a:spcPct val="50000"/>
              </a:spcBef>
            </a:pPr>
            <a:r>
              <a:rPr lang="it-IT" altLang="it-IT" sz="2400" dirty="0" err="1" smtClean="0">
                <a:solidFill>
                  <a:schemeClr val="hlink"/>
                </a:solidFill>
                <a:latin typeface="Bookman Old Style" pitchFamily="18" charset="0"/>
              </a:rPr>
              <a:t>Es</a:t>
            </a:r>
            <a:r>
              <a:rPr lang="it-IT" altLang="it-IT" sz="2400" dirty="0" smtClean="0">
                <a:solidFill>
                  <a:schemeClr val="hlink"/>
                </a:solidFill>
                <a:latin typeface="Bookman Old Style" pitchFamily="18" charset="0"/>
              </a:rPr>
              <a:t>: </a:t>
            </a:r>
            <a:r>
              <a:rPr lang="it-IT" altLang="it-IT" sz="2400" dirty="0">
                <a:solidFill>
                  <a:schemeClr val="hlink"/>
                </a:solidFill>
                <a:latin typeface="Bookman Old Style" pitchFamily="18" charset="0"/>
              </a:rPr>
              <a:t>“</a:t>
            </a:r>
            <a:r>
              <a:rPr lang="it-IT" altLang="it-IT" sz="2400" b="1" dirty="0" err="1">
                <a:solidFill>
                  <a:schemeClr val="accent2"/>
                </a:solidFill>
                <a:latin typeface="Bookman Old Style" pitchFamily="18" charset="0"/>
              </a:rPr>
              <a:t>To</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indemnify</a:t>
            </a:r>
            <a:r>
              <a:rPr lang="it-IT" altLang="it-IT" sz="2400" b="1" dirty="0">
                <a:solidFill>
                  <a:schemeClr val="accent2"/>
                </a:solidFill>
                <a:latin typeface="Bookman Old Style" pitchFamily="18" charset="0"/>
              </a:rPr>
              <a:t> and </a:t>
            </a:r>
            <a:r>
              <a:rPr lang="it-IT" altLang="it-IT" sz="2400" b="1" dirty="0" err="1">
                <a:solidFill>
                  <a:schemeClr val="accent2"/>
                </a:solidFill>
                <a:latin typeface="Bookman Old Style" pitchFamily="18" charset="0"/>
              </a:rPr>
              <a:t>hold</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somebody</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harmless</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from</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any</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liability</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for</a:t>
            </a:r>
            <a:r>
              <a:rPr lang="it-IT" altLang="it-IT" sz="2400" b="1" dirty="0">
                <a:solidFill>
                  <a:schemeClr val="accent2"/>
                </a:solidFill>
                <a:latin typeface="Bookman Old Style" pitchFamily="18" charset="0"/>
              </a:rPr>
              <a:t> </a:t>
            </a:r>
            <a:r>
              <a:rPr lang="it-IT" altLang="it-IT" sz="2400" b="1" dirty="0" err="1">
                <a:solidFill>
                  <a:schemeClr val="accent2"/>
                </a:solidFill>
                <a:latin typeface="Bookman Old Style" pitchFamily="18" charset="0"/>
              </a:rPr>
              <a:t>damages</a:t>
            </a:r>
            <a:r>
              <a:rPr lang="it-IT" altLang="it-IT" sz="2400" dirty="0">
                <a:solidFill>
                  <a:schemeClr val="hlink"/>
                </a:solidFill>
                <a:latin typeface="Bookman Old Style" pitchFamily="18" charset="0"/>
              </a:rPr>
              <a:t>”</a:t>
            </a:r>
          </a:p>
          <a:p>
            <a:pPr algn="just">
              <a:spcBef>
                <a:spcPct val="50000"/>
              </a:spcBef>
            </a:pPr>
            <a:r>
              <a:rPr lang="it-IT" altLang="it-IT" sz="2400" dirty="0">
                <a:solidFill>
                  <a:schemeClr val="hlink"/>
                </a:solidFill>
                <a:latin typeface="Bookman Old Style" pitchFamily="18" charset="0"/>
              </a:rPr>
              <a:t>- “Manlevare qualcuno dalla responsabilità per danni”</a:t>
            </a:r>
          </a:p>
          <a:p>
            <a:pPr algn="just">
              <a:spcBef>
                <a:spcPct val="50000"/>
              </a:spcBef>
            </a:pPr>
            <a:endParaRPr lang="it-IT" altLang="it-IT" dirty="0">
              <a:solidFill>
                <a:schemeClr val="hlink"/>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D6DC1DEF-1E1D-425B-BA7E-21E949555BA0}" type="slidenum">
              <a:rPr lang="it-IT"/>
              <a:pPr>
                <a:defRPr/>
              </a:pPr>
              <a:t>33</a:t>
            </a:fld>
            <a:endParaRPr lang="it-IT"/>
          </a:p>
        </p:txBody>
      </p:sp>
      <p:sp>
        <p:nvSpPr>
          <p:cNvPr id="41987"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41988"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41990" name="Rectangle 6"/>
          <p:cNvSpPr>
            <a:spLocks noGrp="1" noChangeArrowheads="1"/>
          </p:cNvSpPr>
          <p:nvPr>
            <p:ph type="subTitle" idx="1"/>
          </p:nvPr>
        </p:nvSpPr>
        <p:spPr>
          <a:xfrm>
            <a:off x="1258888" y="1268413"/>
            <a:ext cx="7010400" cy="4824412"/>
          </a:xfrm>
        </p:spPr>
        <p:txBody>
          <a:bodyPr/>
          <a:lstStyle/>
          <a:p>
            <a:pPr algn="just" eaLnBrk="1" hangingPunct="1"/>
            <a:r>
              <a:rPr lang="en-US" altLang="it-IT" smtClean="0"/>
              <a:t> </a:t>
            </a:r>
            <a:endParaRPr lang="it-IT" altLang="it-IT" smtClean="0"/>
          </a:p>
        </p:txBody>
      </p:sp>
      <p:sp>
        <p:nvSpPr>
          <p:cNvPr id="41991" name="Text Box 7"/>
          <p:cNvSpPr txBox="1">
            <a:spLocks noChangeArrowheads="1"/>
          </p:cNvSpPr>
          <p:nvPr/>
        </p:nvSpPr>
        <p:spPr bwMode="auto">
          <a:xfrm>
            <a:off x="1187450" y="16287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41992" name="Text Box 8"/>
          <p:cNvSpPr txBox="1">
            <a:spLocks noChangeArrowheads="1"/>
          </p:cNvSpPr>
          <p:nvPr/>
        </p:nvSpPr>
        <p:spPr bwMode="auto">
          <a:xfrm>
            <a:off x="1043608" y="1340768"/>
            <a:ext cx="7561263" cy="39787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spcBef>
                <a:spcPct val="50000"/>
              </a:spcBef>
              <a:buFont typeface="Wingdings" pitchFamily="2" charset="2"/>
              <a:buChar char="o"/>
            </a:pPr>
            <a:endParaRPr lang="it-IT" altLang="it-IT" sz="2400" dirty="0">
              <a:solidFill>
                <a:schemeClr val="hlink"/>
              </a:solidFill>
              <a:latin typeface="Bookman Old Style" pitchFamily="18" charset="0"/>
            </a:endParaRPr>
          </a:p>
          <a:p>
            <a:pPr algn="just">
              <a:spcBef>
                <a:spcPct val="50000"/>
              </a:spcBef>
            </a:pPr>
            <a:r>
              <a:rPr lang="it-IT" altLang="it-IT" sz="2400" dirty="0">
                <a:solidFill>
                  <a:schemeClr val="hlink"/>
                </a:solidFill>
                <a:latin typeface="Bookman Old Style" pitchFamily="18" charset="0"/>
              </a:rPr>
              <a:t>“The </a:t>
            </a:r>
            <a:r>
              <a:rPr lang="it-IT" altLang="it-IT" sz="2400" dirty="0" err="1">
                <a:solidFill>
                  <a:schemeClr val="hlink"/>
                </a:solidFill>
                <a:latin typeface="Bookman Old Style" pitchFamily="18" charset="0"/>
              </a:rPr>
              <a:t>Vendor</a:t>
            </a:r>
            <a:r>
              <a:rPr lang="it-IT" altLang="it-IT" sz="2400" dirty="0">
                <a:solidFill>
                  <a:schemeClr val="hlink"/>
                </a:solidFill>
                <a:latin typeface="Bookman Old Style" pitchFamily="18" charset="0"/>
              </a:rPr>
              <a:t> </a:t>
            </a:r>
            <a:r>
              <a:rPr lang="it-IT" altLang="it-IT" sz="2400" b="1" i="1" dirty="0" err="1">
                <a:solidFill>
                  <a:schemeClr val="hlink"/>
                </a:solidFill>
                <a:latin typeface="Bookman Old Style" pitchFamily="18" charset="0"/>
              </a:rPr>
              <a:t>shall</a:t>
            </a:r>
            <a:r>
              <a:rPr lang="it-IT" altLang="it-IT" sz="2400" b="1" i="1" dirty="0">
                <a:solidFill>
                  <a:schemeClr val="hlink"/>
                </a:solidFill>
                <a:latin typeface="Bookman Old Style" pitchFamily="18" charset="0"/>
              </a:rPr>
              <a:t> </a:t>
            </a:r>
            <a:r>
              <a:rPr lang="it-IT" altLang="it-IT" sz="2400" b="1" i="1" dirty="0" err="1">
                <a:solidFill>
                  <a:schemeClr val="hlink"/>
                </a:solidFill>
                <a:latin typeface="Bookman Old Style" pitchFamily="18" charset="0"/>
              </a:rPr>
              <a:t>indemnify</a:t>
            </a:r>
            <a:r>
              <a:rPr lang="it-IT" altLang="it-IT" sz="2400" dirty="0">
                <a:solidFill>
                  <a:schemeClr val="hlink"/>
                </a:solidFill>
                <a:latin typeface="Bookman Old Style" pitchFamily="18" charset="0"/>
              </a:rPr>
              <a:t> and </a:t>
            </a:r>
            <a:r>
              <a:rPr lang="it-IT" altLang="it-IT" sz="2400" dirty="0" err="1">
                <a:solidFill>
                  <a:schemeClr val="hlink"/>
                </a:solidFill>
                <a:latin typeface="Bookman Old Style" pitchFamily="18" charset="0"/>
              </a:rPr>
              <a:t>hold</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Sangro</a:t>
            </a:r>
            <a:r>
              <a:rPr lang="it-IT" altLang="it-IT" sz="2400" dirty="0">
                <a:solidFill>
                  <a:schemeClr val="hlink"/>
                </a:solidFill>
                <a:latin typeface="Bookman Old Style" pitchFamily="18" charset="0"/>
              </a:rPr>
              <a:t> Logistica </a:t>
            </a:r>
            <a:r>
              <a:rPr lang="it-IT" altLang="it-IT" sz="2400" dirty="0" err="1">
                <a:solidFill>
                  <a:schemeClr val="hlink"/>
                </a:solidFill>
                <a:latin typeface="Bookman Old Style" pitchFamily="18" charset="0"/>
              </a:rPr>
              <a:t>harmless</a:t>
            </a:r>
            <a:r>
              <a:rPr lang="it-IT" altLang="it-IT" sz="2400" dirty="0">
                <a:solidFill>
                  <a:schemeClr val="hlink"/>
                </a:solidFill>
                <a:latin typeface="Bookman Old Style" pitchFamily="18" charset="0"/>
              </a:rPr>
              <a:t> </a:t>
            </a:r>
            <a:r>
              <a:rPr lang="it-IT" altLang="it-IT" sz="2400" b="1" i="1" dirty="0" err="1">
                <a:solidFill>
                  <a:schemeClr val="hlink"/>
                </a:solidFill>
                <a:latin typeface="Bookman Old Style" pitchFamily="18" charset="0"/>
              </a:rPr>
              <a:t>from</a:t>
            </a:r>
            <a:r>
              <a:rPr lang="it-IT" altLang="it-IT" sz="2400" b="1" i="1" dirty="0">
                <a:solidFill>
                  <a:schemeClr val="hlink"/>
                </a:solidFill>
                <a:latin typeface="Bookman Old Style" pitchFamily="18" charset="0"/>
              </a:rPr>
              <a:t> and </a:t>
            </a:r>
            <a:r>
              <a:rPr lang="it-IT" altLang="it-IT" sz="2400" b="1" i="1" dirty="0" err="1">
                <a:solidFill>
                  <a:schemeClr val="hlink"/>
                </a:solidFill>
                <a:latin typeface="Bookman Old Style" pitchFamily="18" charset="0"/>
              </a:rPr>
              <a:t>against</a:t>
            </a:r>
            <a:r>
              <a:rPr lang="it-IT" altLang="it-IT" sz="2400" b="1" i="1" dirty="0">
                <a:solidFill>
                  <a:schemeClr val="hlink"/>
                </a:solidFill>
                <a:latin typeface="Bookman Old Style" pitchFamily="18" charset="0"/>
              </a:rPr>
              <a:t> </a:t>
            </a:r>
            <a:r>
              <a:rPr lang="it-IT" altLang="it-IT" sz="2400" b="1" i="1" dirty="0" err="1">
                <a:solidFill>
                  <a:schemeClr val="hlink"/>
                </a:solidFill>
                <a:latin typeface="Bookman Old Style" pitchFamily="18" charset="0"/>
              </a:rPr>
              <a:t>any</a:t>
            </a:r>
            <a:r>
              <a:rPr lang="it-IT" altLang="it-IT" sz="2400" b="1" i="1" dirty="0">
                <a:solidFill>
                  <a:schemeClr val="hlink"/>
                </a:solidFill>
                <a:latin typeface="Bookman Old Style" pitchFamily="18" charset="0"/>
              </a:rPr>
              <a:t> loss</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cost</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damage</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expenses</a:t>
            </a:r>
            <a:r>
              <a:rPr lang="it-IT" altLang="it-IT" sz="2400" dirty="0">
                <a:solidFill>
                  <a:schemeClr val="hlink"/>
                </a:solidFill>
                <a:latin typeface="Bookman Old Style" pitchFamily="18" charset="0"/>
              </a:rPr>
              <a:t> or </a:t>
            </a:r>
            <a:r>
              <a:rPr lang="it-IT" altLang="it-IT" sz="2400" dirty="0" err="1">
                <a:solidFill>
                  <a:schemeClr val="hlink"/>
                </a:solidFill>
                <a:latin typeface="Bookman Old Style" pitchFamily="18" charset="0"/>
              </a:rPr>
              <a:t>liability</a:t>
            </a:r>
            <a:r>
              <a:rPr lang="it-IT" altLang="it-IT" sz="2400" dirty="0">
                <a:solidFill>
                  <a:schemeClr val="hlink"/>
                </a:solidFill>
                <a:latin typeface="Bookman Old Style" pitchFamily="18" charset="0"/>
              </a:rPr>
              <a:t> </a:t>
            </a:r>
            <a:r>
              <a:rPr lang="it-IT" altLang="it-IT" sz="2400" b="1" i="1" dirty="0" err="1">
                <a:solidFill>
                  <a:schemeClr val="hlink"/>
                </a:solidFill>
                <a:latin typeface="Bookman Old Style" pitchFamily="18" charset="0"/>
              </a:rPr>
              <a:t>whatsoever</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suffered</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by</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Sangro</a:t>
            </a:r>
            <a:r>
              <a:rPr lang="it-IT" altLang="it-IT" sz="2400" dirty="0">
                <a:solidFill>
                  <a:schemeClr val="hlink"/>
                </a:solidFill>
                <a:latin typeface="Bookman Old Style" pitchFamily="18" charset="0"/>
              </a:rPr>
              <a:t> Logistica and </a:t>
            </a:r>
            <a:r>
              <a:rPr lang="it-IT" altLang="it-IT" sz="2400" dirty="0" err="1">
                <a:solidFill>
                  <a:schemeClr val="hlink"/>
                </a:solidFill>
                <a:latin typeface="Bookman Old Style" pitchFamily="18" charset="0"/>
              </a:rPr>
              <a:t>resulting</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from</a:t>
            </a:r>
            <a:r>
              <a:rPr lang="it-IT" altLang="it-IT" sz="2400" dirty="0">
                <a:solidFill>
                  <a:schemeClr val="hlink"/>
                </a:solidFill>
                <a:latin typeface="Bookman Old Style" pitchFamily="18" charset="0"/>
              </a:rPr>
              <a:t> or </a:t>
            </a:r>
            <a:r>
              <a:rPr lang="it-IT" altLang="it-IT" sz="2400" dirty="0" err="1">
                <a:solidFill>
                  <a:schemeClr val="hlink"/>
                </a:solidFill>
                <a:latin typeface="Bookman Old Style" pitchFamily="18" charset="0"/>
              </a:rPr>
              <a:t>arising</a:t>
            </a:r>
            <a:r>
              <a:rPr lang="it-IT" altLang="it-IT" sz="2400" dirty="0">
                <a:solidFill>
                  <a:schemeClr val="hlink"/>
                </a:solidFill>
                <a:latin typeface="Bookman Old Style" pitchFamily="18" charset="0"/>
              </a:rPr>
              <a:t> out </a:t>
            </a:r>
            <a:r>
              <a:rPr lang="it-IT" altLang="it-IT" sz="2400" dirty="0" err="1">
                <a:solidFill>
                  <a:schemeClr val="hlink"/>
                </a:solidFill>
                <a:latin typeface="Bookman Old Style" pitchFamily="18" charset="0"/>
              </a:rPr>
              <a:t>any</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breach</a:t>
            </a:r>
            <a:r>
              <a:rPr lang="it-IT" altLang="it-IT" sz="2400" dirty="0">
                <a:solidFill>
                  <a:schemeClr val="hlink"/>
                </a:solidFill>
                <a:latin typeface="Bookman Old Style" pitchFamily="18" charset="0"/>
              </a:rPr>
              <a:t> or </a:t>
            </a:r>
            <a:r>
              <a:rPr lang="it-IT" altLang="it-IT" sz="2400" b="1" i="1" dirty="0" err="1">
                <a:solidFill>
                  <a:schemeClr val="hlink"/>
                </a:solidFill>
                <a:latin typeface="Bookman Old Style" pitchFamily="18" charset="0"/>
              </a:rPr>
              <a:t>untruthness</a:t>
            </a:r>
            <a:r>
              <a:rPr lang="it-IT" altLang="it-IT" sz="2400" b="1" i="1" dirty="0">
                <a:solidFill>
                  <a:schemeClr val="hlink"/>
                </a:solidFill>
                <a:latin typeface="Bookman Old Style" pitchFamily="18" charset="0"/>
              </a:rPr>
              <a:t> </a:t>
            </a:r>
            <a:r>
              <a:rPr lang="it-IT" altLang="it-IT" sz="2400" dirty="0" err="1">
                <a:solidFill>
                  <a:schemeClr val="hlink"/>
                </a:solidFill>
                <a:latin typeface="Bookman Old Style" pitchFamily="18" charset="0"/>
              </a:rPr>
              <a:t>of</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any</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Representation</a:t>
            </a:r>
            <a:r>
              <a:rPr lang="it-IT" altLang="it-IT" sz="2400" dirty="0">
                <a:solidFill>
                  <a:schemeClr val="hlink"/>
                </a:solidFill>
                <a:latin typeface="Bookman Old Style" pitchFamily="18" charset="0"/>
              </a:rPr>
              <a:t> and </a:t>
            </a:r>
            <a:r>
              <a:rPr lang="it-IT" altLang="it-IT" sz="2400" dirty="0" err="1">
                <a:solidFill>
                  <a:schemeClr val="hlink"/>
                </a:solidFill>
                <a:latin typeface="Bookman Old Style" pitchFamily="18" charset="0"/>
              </a:rPr>
              <a:t>Warranty…</a:t>
            </a:r>
            <a:r>
              <a:rPr lang="it-IT" altLang="it-IT" sz="2400" dirty="0">
                <a:solidFill>
                  <a:schemeClr val="hlink"/>
                </a:solidFill>
                <a:latin typeface="Bookman Old Style" pitchFamily="18" charset="0"/>
              </a:rPr>
              <a:t>” </a:t>
            </a:r>
          </a:p>
          <a:p>
            <a:pPr algn="just">
              <a:spcBef>
                <a:spcPct val="50000"/>
              </a:spcBef>
              <a:buFont typeface="Wingdings" pitchFamily="2" charset="2"/>
              <a:buChar char="v"/>
            </a:pPr>
            <a:r>
              <a:rPr lang="it-IT" altLang="it-IT" sz="2400" dirty="0">
                <a:solidFill>
                  <a:schemeClr val="hlink"/>
                </a:solidFill>
                <a:latin typeface="Bookman Old Style" pitchFamily="18" charset="0"/>
              </a:rPr>
              <a:t>Il Venditore terrà manlevata ed indenne la </a:t>
            </a:r>
            <a:r>
              <a:rPr lang="it-IT" altLang="it-IT" sz="2400" dirty="0" err="1">
                <a:solidFill>
                  <a:schemeClr val="hlink"/>
                </a:solidFill>
                <a:latin typeface="Bookman Old Style" pitchFamily="18" charset="0"/>
              </a:rPr>
              <a:t>Socità</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Sangro</a:t>
            </a:r>
            <a:r>
              <a:rPr lang="it-IT" altLang="it-IT" sz="2400" dirty="0">
                <a:solidFill>
                  <a:schemeClr val="hlink"/>
                </a:solidFill>
                <a:latin typeface="Bookman Old Style" pitchFamily="18" charset="0"/>
              </a:rPr>
              <a:t> Logistica </a:t>
            </a:r>
            <a:r>
              <a:rPr lang="it-IT" altLang="it-IT" sz="2400" dirty="0" err="1">
                <a:solidFill>
                  <a:schemeClr val="hlink"/>
                </a:solidFill>
                <a:latin typeface="Bookman Old Style" pitchFamily="18" charset="0"/>
              </a:rPr>
              <a:t>da……….di</a:t>
            </a:r>
            <a:r>
              <a:rPr lang="it-IT" altLang="it-IT" sz="2400" dirty="0">
                <a:solidFill>
                  <a:schemeClr val="hlink"/>
                </a:solidFill>
                <a:latin typeface="Bookman Old Style" pitchFamily="18" charset="0"/>
              </a:rPr>
              <a:t> qualsivoglia </a:t>
            </a:r>
            <a:r>
              <a:rPr lang="it-IT" altLang="it-IT" sz="2400" dirty="0" err="1">
                <a:solidFill>
                  <a:schemeClr val="hlink"/>
                </a:solidFill>
                <a:latin typeface="Bookman Old Style" pitchFamily="18" charset="0"/>
              </a:rPr>
              <a:t>genere…</a:t>
            </a:r>
            <a:endParaRPr lang="it-IT" altLang="it-IT" sz="2000" b="1" i="1" dirty="0">
              <a:solidFill>
                <a:schemeClr val="hlink"/>
              </a:solidFill>
              <a:latin typeface="Bookman Old Style" pitchFamily="18" charset="0"/>
            </a:endParaRPr>
          </a:p>
          <a:p>
            <a:pPr algn="just">
              <a:spcBef>
                <a:spcPct val="50000"/>
              </a:spcBef>
            </a:pPr>
            <a:endParaRPr lang="it-IT" altLang="it-IT" sz="2400" dirty="0">
              <a:solidFill>
                <a:schemeClr val="hlink"/>
              </a:solidFill>
              <a:latin typeface="Bookman Old Style" pitchFamily="18" charset="0"/>
            </a:endParaRPr>
          </a:p>
        </p:txBody>
      </p:sp>
      <p:sp>
        <p:nvSpPr>
          <p:cNvPr id="41993" name="Rectangle 10"/>
          <p:cNvSpPr>
            <a:spLocks noChangeArrowheads="1"/>
          </p:cNvSpPr>
          <p:nvPr/>
        </p:nvSpPr>
        <p:spPr bwMode="auto">
          <a:xfrm>
            <a:off x="395536" y="188640"/>
            <a:ext cx="8929439"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square">
            <a:spAutoFit/>
          </a:bodyPr>
          <a:lstStyle/>
          <a:p>
            <a:pPr algn="ctr"/>
            <a:r>
              <a:rPr lang="it-IT" altLang="it-IT" b="1" dirty="0" err="1">
                <a:solidFill>
                  <a:schemeClr val="accent2"/>
                </a:solidFill>
              </a:rPr>
              <a:t>Indemnity</a:t>
            </a:r>
            <a:r>
              <a:rPr lang="it-IT" altLang="it-IT" b="1" dirty="0">
                <a:solidFill>
                  <a:schemeClr val="accent2"/>
                </a:solidFill>
              </a:rPr>
              <a:t> </a:t>
            </a:r>
            <a:r>
              <a:rPr lang="it-IT" altLang="it-IT" b="1" dirty="0" err="1" smtClean="0">
                <a:solidFill>
                  <a:schemeClr val="accent2"/>
                </a:solidFill>
              </a:rPr>
              <a:t>Clause</a:t>
            </a:r>
            <a:r>
              <a:rPr lang="it-IT" altLang="it-IT" b="1" dirty="0" smtClean="0">
                <a:solidFill>
                  <a:schemeClr val="accent2"/>
                </a:solidFill>
              </a:rPr>
              <a:t> (</a:t>
            </a:r>
            <a:r>
              <a:rPr lang="it-IT" altLang="it-IT" b="1" dirty="0" err="1" smtClean="0">
                <a:solidFill>
                  <a:schemeClr val="accent2"/>
                </a:solidFill>
              </a:rPr>
              <a:t>Indemnification</a:t>
            </a:r>
            <a:r>
              <a:rPr lang="it-IT" altLang="it-IT" b="1" dirty="0">
                <a:solidFill>
                  <a:schemeClr val="accent2"/>
                </a:solidFill>
              </a:rPr>
              <a:t>)</a:t>
            </a: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
          <p:cNvSpPr>
            <a:spLocks noGrp="1" noChangeArrowheads="1"/>
          </p:cNvSpPr>
          <p:nvPr>
            <p:ph type="sldNum" sz="quarter" idx="12"/>
          </p:nvPr>
        </p:nvSpPr>
        <p:spPr/>
        <p:txBody>
          <a:bodyPr/>
          <a:lstStyle/>
          <a:p>
            <a:pPr>
              <a:defRPr/>
            </a:pPr>
            <a:fld id="{669BB348-426E-4AAB-BDBC-B9AFC3655F18}" type="slidenum">
              <a:rPr lang="it-IT"/>
              <a:pPr>
                <a:defRPr/>
              </a:pPr>
              <a:t>34</a:t>
            </a:fld>
            <a:endParaRPr lang="it-IT"/>
          </a:p>
        </p:txBody>
      </p:sp>
      <p:sp>
        <p:nvSpPr>
          <p:cNvPr id="50179" name="Rectangle 2"/>
          <p:cNvSpPr>
            <a:spLocks noGrp="1" noChangeArrowheads="1"/>
          </p:cNvSpPr>
          <p:nvPr>
            <p:ph type="ctrTitle"/>
          </p:nvPr>
        </p:nvSpPr>
        <p:spPr>
          <a:xfrm>
            <a:off x="1187450" y="188913"/>
            <a:ext cx="7596188" cy="434975"/>
          </a:xfrm>
        </p:spPr>
        <p:txBody>
          <a:bodyPr/>
          <a:lstStyle/>
          <a:p>
            <a:pPr algn="ctr" eaLnBrk="1" hangingPunct="1"/>
            <a:r>
              <a:rPr lang="it-IT" altLang="it-IT" sz="2800" b="1" dirty="0" err="1" smtClean="0">
                <a:solidFill>
                  <a:schemeClr val="accent2"/>
                </a:solidFill>
                <a:latin typeface="Bookman Old Style" pitchFamily="18" charset="0"/>
              </a:rPr>
              <a:t>Governing</a:t>
            </a:r>
            <a:r>
              <a:rPr lang="it-IT" altLang="it-IT" sz="2800" b="1" dirty="0" smtClean="0">
                <a:solidFill>
                  <a:schemeClr val="accent2"/>
                </a:solidFill>
                <a:latin typeface="Bookman Old Style" pitchFamily="18" charset="0"/>
              </a:rPr>
              <a:t> Law and </a:t>
            </a:r>
            <a:r>
              <a:rPr lang="it-IT" altLang="it-IT" sz="2800" b="1" dirty="0" err="1" smtClean="0">
                <a:solidFill>
                  <a:schemeClr val="accent2"/>
                </a:solidFill>
                <a:latin typeface="Bookman Old Style" pitchFamily="18" charset="0"/>
              </a:rPr>
              <a:t>Jurisdiction</a:t>
            </a:r>
            <a:endParaRPr lang="it-IT" altLang="it-IT" sz="2800" b="1" dirty="0" smtClean="0">
              <a:solidFill>
                <a:schemeClr val="accent2"/>
              </a:solidFill>
              <a:latin typeface="Bookman Old Style" pitchFamily="18" charset="0"/>
            </a:endParaRPr>
          </a:p>
        </p:txBody>
      </p:sp>
      <p:sp>
        <p:nvSpPr>
          <p:cNvPr id="5018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018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0183" name="Text Box 6"/>
          <p:cNvSpPr txBox="1">
            <a:spLocks noChangeArrowheads="1"/>
          </p:cNvSpPr>
          <p:nvPr/>
        </p:nvSpPr>
        <p:spPr bwMode="auto">
          <a:xfrm>
            <a:off x="1403350" y="1125538"/>
            <a:ext cx="6769100" cy="427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200"/>
          </a:p>
        </p:txBody>
      </p:sp>
      <p:sp>
        <p:nvSpPr>
          <p:cNvPr id="50184" name="Text Box 7"/>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50185" name="Text Box 8"/>
          <p:cNvSpPr txBox="1">
            <a:spLocks noChangeArrowheads="1"/>
          </p:cNvSpPr>
          <p:nvPr/>
        </p:nvSpPr>
        <p:spPr bwMode="auto">
          <a:xfrm>
            <a:off x="1403350" y="1628775"/>
            <a:ext cx="64087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3000">
                <a:solidFill>
                  <a:schemeClr val="tx1"/>
                </a:solidFill>
                <a:latin typeface="Verdana" pitchFamily="34" charset="0"/>
              </a:defRPr>
            </a:lvl1pPr>
            <a:lvl2pPr marL="45720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lvl="1" algn="ctr">
              <a:lnSpc>
                <a:spcPct val="100000"/>
              </a:lnSpc>
              <a:spcBef>
                <a:spcPct val="0"/>
              </a:spcBef>
              <a:buClrTx/>
              <a:buFontTx/>
              <a:buNone/>
            </a:pPr>
            <a:endParaRPr lang="it-IT" altLang="it-IT" sz="2400" b="1" i="1">
              <a:solidFill>
                <a:schemeClr val="hlink"/>
              </a:solidFill>
            </a:endParaRPr>
          </a:p>
        </p:txBody>
      </p:sp>
      <p:sp>
        <p:nvSpPr>
          <p:cNvPr id="50186" name="Rectangle 9"/>
          <p:cNvSpPr>
            <a:spLocks noGrp="1" noChangeArrowheads="1"/>
          </p:cNvSpPr>
          <p:nvPr>
            <p:ph type="subTitle" idx="1"/>
          </p:nvPr>
        </p:nvSpPr>
        <p:spPr>
          <a:xfrm>
            <a:off x="1331913" y="1484313"/>
            <a:ext cx="7010400" cy="3903662"/>
          </a:xfrm>
        </p:spPr>
        <p:txBody>
          <a:bodyPr/>
          <a:lstStyle/>
          <a:p>
            <a:pPr eaLnBrk="1" hangingPunct="1">
              <a:lnSpc>
                <a:spcPct val="80000"/>
              </a:lnSpc>
              <a:buFont typeface="Wingdings" pitchFamily="2" charset="2"/>
              <a:buChar char="v"/>
            </a:pPr>
            <a:r>
              <a:rPr lang="it-IT" altLang="it-IT" sz="2000" dirty="0" smtClean="0">
                <a:solidFill>
                  <a:schemeClr val="hlink"/>
                </a:solidFill>
                <a:latin typeface="Garamond" pitchFamily="18" charset="0"/>
              </a:rPr>
              <a:t> </a:t>
            </a:r>
            <a:r>
              <a:rPr lang="en-GB" altLang="it-IT" sz="2000" dirty="0" err="1" smtClean="0">
                <a:latin typeface="Bookman Old Style" pitchFamily="18" charset="0"/>
              </a:rPr>
              <a:t>Es</a:t>
            </a:r>
            <a:r>
              <a:rPr lang="en-GB" altLang="it-IT" sz="2000" dirty="0" smtClean="0">
                <a:latin typeface="Bookman Old Style" pitchFamily="18" charset="0"/>
              </a:rPr>
              <a:t>. 1: </a:t>
            </a:r>
            <a:r>
              <a:rPr lang="en-GB" altLang="it-IT" sz="2000" dirty="0" smtClean="0">
                <a:solidFill>
                  <a:schemeClr val="hlink"/>
                </a:solidFill>
                <a:latin typeface="Bookman Old Style" pitchFamily="18" charset="0"/>
              </a:rPr>
              <a:t>“The Parties agree that any disputes arising out of this Agreement, shall be </a:t>
            </a:r>
            <a:r>
              <a:rPr lang="en-GB" altLang="it-IT" sz="2000" b="1" i="1" dirty="0" smtClean="0">
                <a:solidFill>
                  <a:schemeClr val="hlink"/>
                </a:solidFill>
                <a:latin typeface="Bookman Old Style" pitchFamily="18" charset="0"/>
              </a:rPr>
              <a:t>finally settled</a:t>
            </a:r>
            <a:r>
              <a:rPr lang="en-GB" altLang="it-IT" sz="2000" dirty="0" smtClean="0">
                <a:solidFill>
                  <a:schemeClr val="hlink"/>
                </a:solidFill>
                <a:latin typeface="Bookman Old Style" pitchFamily="18" charset="0"/>
              </a:rPr>
              <a:t> by the </a:t>
            </a:r>
            <a:r>
              <a:rPr lang="en-GB" altLang="it-IT" sz="2000" b="1" i="1" dirty="0" err="1" smtClean="0">
                <a:solidFill>
                  <a:schemeClr val="hlink"/>
                </a:solidFill>
                <a:latin typeface="Bookman Old Style" pitchFamily="18" charset="0"/>
              </a:rPr>
              <a:t>italian</a:t>
            </a:r>
            <a:r>
              <a:rPr lang="en-GB" altLang="it-IT" sz="2000" b="1" i="1" dirty="0" smtClean="0">
                <a:solidFill>
                  <a:schemeClr val="hlink"/>
                </a:solidFill>
                <a:latin typeface="Bookman Old Style" pitchFamily="18" charset="0"/>
              </a:rPr>
              <a:t> courts”;</a:t>
            </a:r>
            <a:r>
              <a:rPr lang="en-GB" altLang="it-IT" sz="2000" dirty="0" smtClean="0">
                <a:solidFill>
                  <a:schemeClr val="hlink"/>
                </a:solidFill>
                <a:latin typeface="Bookman Old Style" pitchFamily="18" charset="0"/>
              </a:rPr>
              <a:t> </a:t>
            </a:r>
            <a:br>
              <a:rPr lang="en-GB" altLang="it-IT" sz="2000" dirty="0" smtClean="0">
                <a:solidFill>
                  <a:schemeClr val="hlink"/>
                </a:solidFill>
                <a:latin typeface="Bookman Old Style" pitchFamily="18" charset="0"/>
              </a:rPr>
            </a:br>
            <a:endParaRPr lang="en-GB" altLang="it-IT" sz="2000" dirty="0" smtClean="0">
              <a:solidFill>
                <a:schemeClr val="hlink"/>
              </a:solidFill>
              <a:latin typeface="Bookman Old Style" pitchFamily="18" charset="0"/>
            </a:endParaRPr>
          </a:p>
          <a:p>
            <a:pPr eaLnBrk="1" hangingPunct="1">
              <a:lnSpc>
                <a:spcPct val="80000"/>
              </a:lnSpc>
              <a:buFont typeface="Wingdings" pitchFamily="2" charset="2"/>
              <a:buChar char="v"/>
            </a:pPr>
            <a:r>
              <a:rPr lang="en-GB" altLang="it-IT" sz="2000" dirty="0" err="1" smtClean="0">
                <a:solidFill>
                  <a:schemeClr val="hlink"/>
                </a:solidFill>
                <a:latin typeface="Bookman Old Style" pitchFamily="18" charset="0"/>
              </a:rPr>
              <a:t>Es</a:t>
            </a:r>
            <a:r>
              <a:rPr lang="en-GB" altLang="it-IT" sz="2000" dirty="0" smtClean="0">
                <a:solidFill>
                  <a:schemeClr val="hlink"/>
                </a:solidFill>
                <a:latin typeface="Bookman Old Style" pitchFamily="18" charset="0"/>
              </a:rPr>
              <a:t>. 2: “Any controversy, claim or dispute between the parties hereto concerning this Agreement shall be settled by the </a:t>
            </a:r>
            <a:r>
              <a:rPr lang="en-GB" altLang="it-IT" sz="2000" b="1" i="1" dirty="0" err="1" smtClean="0">
                <a:solidFill>
                  <a:schemeClr val="accent2"/>
                </a:solidFill>
                <a:latin typeface="Bookman Old Style" pitchFamily="18" charset="0"/>
              </a:rPr>
              <a:t>italian</a:t>
            </a:r>
            <a:r>
              <a:rPr lang="en-GB" altLang="it-IT" sz="2000" b="1" i="1" dirty="0" smtClean="0">
                <a:solidFill>
                  <a:schemeClr val="accent2"/>
                </a:solidFill>
                <a:latin typeface="Bookman Old Style" pitchFamily="18" charset="0"/>
              </a:rPr>
              <a:t> courts”;</a:t>
            </a:r>
            <a:r>
              <a:rPr lang="en-GB" altLang="it-IT" sz="2000" dirty="0" smtClean="0">
                <a:solidFill>
                  <a:schemeClr val="accent2"/>
                </a:solidFill>
                <a:latin typeface="Bookman Old Style" pitchFamily="18" charset="0"/>
              </a:rPr>
              <a:t/>
            </a:r>
            <a:br>
              <a:rPr lang="en-GB" altLang="it-IT" sz="2000" dirty="0" smtClean="0">
                <a:solidFill>
                  <a:schemeClr val="accent2"/>
                </a:solidFill>
                <a:latin typeface="Bookman Old Style" pitchFamily="18" charset="0"/>
              </a:rPr>
            </a:br>
            <a:endParaRPr lang="en-GB" altLang="it-IT" sz="2000" dirty="0" smtClean="0">
              <a:solidFill>
                <a:schemeClr val="accent2"/>
              </a:solidFill>
              <a:latin typeface="Bookman Old Style" pitchFamily="18" charset="0"/>
            </a:endParaRPr>
          </a:p>
          <a:p>
            <a:pPr algn="just" eaLnBrk="1" hangingPunct="1">
              <a:lnSpc>
                <a:spcPct val="80000"/>
              </a:lnSpc>
              <a:buFont typeface="Wingdings" pitchFamily="2" charset="2"/>
              <a:buChar char="v"/>
            </a:pPr>
            <a:r>
              <a:rPr lang="en-GB" altLang="it-IT" sz="2000" dirty="0" err="1" smtClean="0">
                <a:solidFill>
                  <a:schemeClr val="hlink"/>
                </a:solidFill>
                <a:latin typeface="Bookman Old Style" pitchFamily="18" charset="0"/>
              </a:rPr>
              <a:t>Es</a:t>
            </a:r>
            <a:r>
              <a:rPr lang="en-GB" altLang="it-IT" sz="2000" dirty="0" smtClean="0">
                <a:solidFill>
                  <a:schemeClr val="hlink"/>
                </a:solidFill>
                <a:latin typeface="Bookman Old Style" pitchFamily="18" charset="0"/>
              </a:rPr>
              <a:t>. 3: “The courts of Torino have </a:t>
            </a:r>
            <a:r>
              <a:rPr lang="en-GB" altLang="it-IT" sz="2000" b="1" i="1" dirty="0" smtClean="0">
                <a:solidFill>
                  <a:schemeClr val="accent2"/>
                </a:solidFill>
                <a:latin typeface="Bookman Old Style" pitchFamily="18" charset="0"/>
              </a:rPr>
              <a:t>exclusive jurisdiction</a:t>
            </a:r>
            <a:r>
              <a:rPr lang="en-GB" altLang="it-IT" sz="2000" dirty="0" smtClean="0">
                <a:solidFill>
                  <a:schemeClr val="accent2"/>
                </a:solidFill>
                <a:latin typeface="Bookman Old Style" pitchFamily="18" charset="0"/>
              </a:rPr>
              <a:t> to settle</a:t>
            </a:r>
            <a:r>
              <a:rPr lang="en-GB" altLang="it-IT" sz="2000" dirty="0" smtClean="0">
                <a:solidFill>
                  <a:schemeClr val="hlink"/>
                </a:solidFill>
                <a:latin typeface="Bookman Old Style" pitchFamily="18" charset="0"/>
              </a:rPr>
              <a:t> any dispute (a "Dispute"), arising from or connected with this Agreement (including a dispute regarding the existence, validity or termination of this Agreement) or the consequences of its nullity”.</a:t>
            </a:r>
            <a:br>
              <a:rPr lang="en-GB" altLang="it-IT" sz="2000" dirty="0" smtClean="0">
                <a:solidFill>
                  <a:schemeClr val="hlink"/>
                </a:solidFill>
                <a:latin typeface="Bookman Old Style" pitchFamily="18" charset="0"/>
              </a:rPr>
            </a:br>
            <a:r>
              <a:rPr lang="en-GB" altLang="it-IT" sz="2000" dirty="0" smtClean="0">
                <a:latin typeface="Bookman Old Style" pitchFamily="18" charset="0"/>
              </a:rPr>
              <a:t/>
            </a:r>
            <a:br>
              <a:rPr lang="en-GB" altLang="it-IT" sz="2000" dirty="0" smtClean="0">
                <a:latin typeface="Bookman Old Style" pitchFamily="18" charset="0"/>
              </a:rPr>
            </a:br>
            <a:endParaRPr lang="it-IT" altLang="it-IT" sz="2000" dirty="0" smtClean="0">
              <a:latin typeface="Bookman Old Style" pitchFamily="18" charset="0"/>
            </a:endParaRPr>
          </a:p>
        </p:txBody>
      </p:sp>
      <p:sp>
        <p:nvSpPr>
          <p:cNvPr id="50187" name="AutoShape 10"/>
          <p:cNvSpPr>
            <a:spLocks noChangeArrowheads="1"/>
          </p:cNvSpPr>
          <p:nvPr/>
        </p:nvSpPr>
        <p:spPr bwMode="auto">
          <a:xfrm>
            <a:off x="4140200" y="3213100"/>
            <a:ext cx="431800" cy="503238"/>
          </a:xfrm>
          <a:prstGeom prst="downArrow">
            <a:avLst>
              <a:gd name="adj1" fmla="val 50000"/>
              <a:gd name="adj2" fmla="val 29136"/>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p>
            <a:endParaRPr lang="it-IT" altLang="it-IT"/>
          </a:p>
        </p:txBody>
      </p:sp>
      <p:sp>
        <p:nvSpPr>
          <p:cNvPr id="13"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CFB7E457-38E2-4F81-8760-1A6E16E70EE4}" type="slidenum">
              <a:rPr lang="it-IT"/>
              <a:pPr>
                <a:defRPr/>
              </a:pPr>
              <a:t>35</a:t>
            </a:fld>
            <a:endParaRPr lang="it-IT"/>
          </a:p>
        </p:txBody>
      </p:sp>
      <p:sp>
        <p:nvSpPr>
          <p:cNvPr id="51203" name="Rectangle 2"/>
          <p:cNvSpPr>
            <a:spLocks noGrp="1" noChangeArrowheads="1"/>
          </p:cNvSpPr>
          <p:nvPr>
            <p:ph type="ctrTitle"/>
          </p:nvPr>
        </p:nvSpPr>
        <p:spPr>
          <a:xfrm>
            <a:off x="3491880" y="188640"/>
            <a:ext cx="3167062" cy="434975"/>
          </a:xfrm>
        </p:spPr>
        <p:txBody>
          <a:bodyPr/>
          <a:lstStyle/>
          <a:p>
            <a:pPr eaLnBrk="1" hangingPunct="1"/>
            <a:r>
              <a:rPr lang="it-IT" altLang="it-IT" sz="2800" b="1" dirty="0" smtClean="0">
                <a:solidFill>
                  <a:schemeClr val="accent2"/>
                </a:solidFill>
                <a:latin typeface="Bookman Old Style" pitchFamily="18" charset="0"/>
              </a:rPr>
              <a:t>Limiti</a:t>
            </a:r>
            <a:endParaRPr lang="it-IT" altLang="it-IT" sz="2800" b="1" dirty="0" smtClean="0">
              <a:solidFill>
                <a:schemeClr val="accent2"/>
              </a:solidFill>
              <a:latin typeface="Bookman Old Style" pitchFamily="18" charset="0"/>
            </a:endParaRPr>
          </a:p>
        </p:txBody>
      </p:sp>
      <p:sp>
        <p:nvSpPr>
          <p:cNvPr id="51204"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120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1207" name="Text Box 7"/>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51208" name="Text Box 8"/>
          <p:cNvSpPr txBox="1">
            <a:spLocks noChangeArrowheads="1"/>
          </p:cNvSpPr>
          <p:nvPr/>
        </p:nvSpPr>
        <p:spPr bwMode="auto">
          <a:xfrm>
            <a:off x="1619250" y="1125538"/>
            <a:ext cx="61928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ctr">
              <a:lnSpc>
                <a:spcPct val="100000"/>
              </a:lnSpc>
              <a:spcBef>
                <a:spcPct val="0"/>
              </a:spcBef>
              <a:buClrTx/>
              <a:buFontTx/>
              <a:buNone/>
            </a:pPr>
            <a:endParaRPr lang="it-IT" altLang="it-IT" sz="2400">
              <a:solidFill>
                <a:schemeClr val="hlink"/>
              </a:solidFill>
            </a:endParaRPr>
          </a:p>
        </p:txBody>
      </p:sp>
      <p:sp>
        <p:nvSpPr>
          <p:cNvPr id="51209" name="Rectangle 9"/>
          <p:cNvSpPr>
            <a:spLocks noGrp="1" noChangeArrowheads="1"/>
          </p:cNvSpPr>
          <p:nvPr>
            <p:ph type="subTitle" idx="1"/>
          </p:nvPr>
        </p:nvSpPr>
        <p:spPr>
          <a:xfrm>
            <a:off x="971600" y="1556792"/>
            <a:ext cx="7848872" cy="3889375"/>
          </a:xfrm>
        </p:spPr>
        <p:txBody>
          <a:bodyPr/>
          <a:lstStyle/>
          <a:p>
            <a:pPr algn="just" eaLnBrk="1" hangingPunct="1">
              <a:buFont typeface="Wingdings" pitchFamily="2" charset="2"/>
              <a:buChar char="Ø"/>
            </a:pPr>
            <a:r>
              <a:rPr lang="it-IT" altLang="it-IT" sz="2400" dirty="0" smtClean="0">
                <a:solidFill>
                  <a:schemeClr val="hlink"/>
                </a:solidFill>
                <a:latin typeface="Bookman Old Style" pitchFamily="18" charset="0"/>
              </a:rPr>
              <a:t>Norme di Ordine </a:t>
            </a:r>
            <a:r>
              <a:rPr lang="it-IT" altLang="it-IT" sz="2400" dirty="0" smtClean="0">
                <a:solidFill>
                  <a:schemeClr val="hlink"/>
                </a:solidFill>
                <a:latin typeface="Bookman Old Style" pitchFamily="18" charset="0"/>
              </a:rPr>
              <a:t>Pubblico e </a:t>
            </a:r>
            <a:r>
              <a:rPr lang="it-IT" altLang="it-IT" sz="2400" dirty="0" smtClean="0">
                <a:solidFill>
                  <a:schemeClr val="hlink"/>
                </a:solidFill>
                <a:latin typeface="Bookman Old Style" pitchFamily="18" charset="0"/>
              </a:rPr>
              <a:t>norme Imperative di ciascun </a:t>
            </a:r>
            <a:r>
              <a:rPr lang="it-IT" altLang="it-IT" sz="2400" dirty="0" smtClean="0">
                <a:solidFill>
                  <a:schemeClr val="hlink"/>
                </a:solidFill>
                <a:latin typeface="Bookman Old Style" pitchFamily="18" charset="0"/>
              </a:rPr>
              <a:t>Paese </a:t>
            </a:r>
            <a:r>
              <a:rPr lang="it-IT" altLang="it-IT" sz="2400" i="1" dirty="0" smtClean="0">
                <a:solidFill>
                  <a:schemeClr val="accent2"/>
                </a:solidFill>
                <a:latin typeface="Bookman Old Style" pitchFamily="18" charset="0"/>
              </a:rPr>
              <a:t>“</a:t>
            </a:r>
            <a:r>
              <a:rPr lang="it-IT" altLang="it-IT" sz="2400" b="1" i="1" dirty="0" smtClean="0">
                <a:solidFill>
                  <a:schemeClr val="accent2"/>
                </a:solidFill>
                <a:latin typeface="Bookman Old Style" pitchFamily="18" charset="0"/>
              </a:rPr>
              <a:t>MANDATORY </a:t>
            </a:r>
            <a:r>
              <a:rPr lang="it-IT" altLang="it-IT" sz="2400" b="1" i="1" dirty="0" smtClean="0">
                <a:solidFill>
                  <a:schemeClr val="accent2"/>
                </a:solidFill>
                <a:latin typeface="Bookman Old Style" pitchFamily="18" charset="0"/>
              </a:rPr>
              <a:t>RULES”;</a:t>
            </a:r>
          </a:p>
          <a:p>
            <a:pPr algn="just" eaLnBrk="1" hangingPunct="1"/>
            <a:endParaRPr lang="it-IT" altLang="it-IT" sz="2400" b="1" i="1" dirty="0" smtClean="0">
              <a:solidFill>
                <a:schemeClr val="accent2"/>
              </a:solidFill>
              <a:latin typeface="Bookman Old Style" pitchFamily="18" charset="0"/>
            </a:endParaRPr>
          </a:p>
          <a:p>
            <a:pPr algn="just" eaLnBrk="1" hangingPunct="1"/>
            <a:r>
              <a:rPr lang="it-IT" altLang="it-IT" sz="2400" dirty="0" err="1" smtClean="0">
                <a:solidFill>
                  <a:schemeClr val="hlink"/>
                </a:solidFill>
                <a:latin typeface="Bookman Old Style" pitchFamily="18" charset="0"/>
              </a:rPr>
              <a:t>N.B</a:t>
            </a:r>
            <a:r>
              <a:rPr lang="it-IT" altLang="it-IT" sz="2400" dirty="0" smtClean="0">
                <a:solidFill>
                  <a:schemeClr val="hlink"/>
                </a:solidFill>
                <a:latin typeface="Bookman Old Style" pitchFamily="18" charset="0"/>
              </a:rPr>
              <a:t>: E’ auspicabile che si faccia riferimento </a:t>
            </a:r>
            <a:r>
              <a:rPr lang="it-IT" altLang="it-IT" sz="2400" b="1" i="1" dirty="0" smtClean="0">
                <a:solidFill>
                  <a:schemeClr val="hlink"/>
                </a:solidFill>
                <a:latin typeface="Bookman Old Style" pitchFamily="18" charset="0"/>
              </a:rPr>
              <a:t>alle leggi</a:t>
            </a:r>
            <a:r>
              <a:rPr lang="it-IT" altLang="it-IT" sz="2400" dirty="0" smtClean="0">
                <a:solidFill>
                  <a:schemeClr val="hlink"/>
                </a:solidFill>
                <a:latin typeface="Bookman Old Style" pitchFamily="18" charset="0"/>
              </a:rPr>
              <a:t> e alla </a:t>
            </a:r>
            <a:r>
              <a:rPr lang="it-IT" altLang="it-IT" sz="2400" b="1" i="1" dirty="0" smtClean="0">
                <a:solidFill>
                  <a:schemeClr val="hlink"/>
                </a:solidFill>
                <a:latin typeface="Bookman Old Style" pitchFamily="18" charset="0"/>
              </a:rPr>
              <a:t>Giurisdizione di un </a:t>
            </a:r>
            <a:r>
              <a:rPr lang="it-IT" altLang="it-IT" sz="2400" b="1" i="1" dirty="0" smtClean="0">
                <a:solidFill>
                  <a:schemeClr val="accent2"/>
                </a:solidFill>
                <a:latin typeface="Bookman Old Style" pitchFamily="18" charset="0"/>
              </a:rPr>
              <a:t>unico</a:t>
            </a:r>
            <a:r>
              <a:rPr lang="it-IT" altLang="it-IT" sz="2400" b="1" dirty="0" smtClean="0">
                <a:solidFill>
                  <a:schemeClr val="accent2"/>
                </a:solidFill>
                <a:latin typeface="Bookman Old Style" pitchFamily="18" charset="0"/>
              </a:rPr>
              <a:t> Paese.</a:t>
            </a:r>
          </a:p>
          <a:p>
            <a:pPr algn="just" eaLnBrk="1" hangingPunct="1"/>
            <a:endParaRPr lang="it-IT" altLang="it-IT" sz="2400" dirty="0" smtClean="0">
              <a:solidFill>
                <a:schemeClr val="hlink"/>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6338CF56-5C2A-4BAB-8140-75817F8AAAE2}" type="slidenum">
              <a:rPr lang="it-IT"/>
              <a:pPr>
                <a:defRPr/>
              </a:pPr>
              <a:t>36</a:t>
            </a:fld>
            <a:endParaRPr lang="it-IT"/>
          </a:p>
        </p:txBody>
      </p:sp>
      <p:sp>
        <p:nvSpPr>
          <p:cNvPr id="52227" name="Rectangle 2"/>
          <p:cNvSpPr>
            <a:spLocks noGrp="1" noChangeArrowheads="1"/>
          </p:cNvSpPr>
          <p:nvPr>
            <p:ph type="ctrTitle"/>
          </p:nvPr>
        </p:nvSpPr>
        <p:spPr>
          <a:xfrm>
            <a:off x="3347864" y="188640"/>
            <a:ext cx="3167062" cy="434975"/>
          </a:xfrm>
        </p:spPr>
        <p:txBody>
          <a:bodyPr/>
          <a:lstStyle/>
          <a:p>
            <a:pPr eaLnBrk="1" hangingPunct="1"/>
            <a:r>
              <a:rPr lang="it-IT" altLang="it-IT" sz="2800" b="1" dirty="0" err="1" smtClean="0">
                <a:solidFill>
                  <a:schemeClr val="accent2"/>
                </a:solidFill>
                <a:latin typeface="Bookman Old Style" pitchFamily="18" charset="0"/>
              </a:rPr>
              <a:t>Termination</a:t>
            </a:r>
            <a:endParaRPr lang="it-IT" altLang="it-IT" sz="2800" b="1" dirty="0" smtClean="0">
              <a:solidFill>
                <a:schemeClr val="accent2"/>
              </a:solidFill>
              <a:latin typeface="Bookman Old Style" pitchFamily="18" charset="0"/>
            </a:endParaRPr>
          </a:p>
        </p:txBody>
      </p:sp>
      <p:sp>
        <p:nvSpPr>
          <p:cNvPr id="5222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222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2231"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52232" name="Text Box 7"/>
          <p:cNvSpPr txBox="1">
            <a:spLocks noChangeArrowheads="1"/>
          </p:cNvSpPr>
          <p:nvPr/>
        </p:nvSpPr>
        <p:spPr bwMode="auto">
          <a:xfrm>
            <a:off x="1619250" y="1125538"/>
            <a:ext cx="61928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ctr">
              <a:lnSpc>
                <a:spcPct val="100000"/>
              </a:lnSpc>
              <a:spcBef>
                <a:spcPct val="0"/>
              </a:spcBef>
              <a:buClrTx/>
              <a:buFontTx/>
              <a:buNone/>
            </a:pPr>
            <a:endParaRPr lang="it-IT" altLang="it-IT" sz="2400">
              <a:solidFill>
                <a:schemeClr val="hlink"/>
              </a:solidFill>
            </a:endParaRPr>
          </a:p>
        </p:txBody>
      </p:sp>
      <p:sp>
        <p:nvSpPr>
          <p:cNvPr id="52233" name="Rectangle 8"/>
          <p:cNvSpPr>
            <a:spLocks noGrp="1" noChangeArrowheads="1"/>
          </p:cNvSpPr>
          <p:nvPr>
            <p:ph type="subTitle" idx="1"/>
          </p:nvPr>
        </p:nvSpPr>
        <p:spPr>
          <a:xfrm>
            <a:off x="1115616" y="1340768"/>
            <a:ext cx="7272338" cy="3889375"/>
          </a:xfrm>
        </p:spPr>
        <p:txBody>
          <a:bodyPr/>
          <a:lstStyle/>
          <a:p>
            <a:pPr eaLnBrk="1" hangingPunct="1">
              <a:buFont typeface="Wingdings" pitchFamily="2" charset="2"/>
              <a:buChar char="Ø"/>
            </a:pPr>
            <a:r>
              <a:rPr lang="it-IT" altLang="it-IT" dirty="0" smtClean="0">
                <a:solidFill>
                  <a:schemeClr val="hlink"/>
                </a:solidFill>
                <a:latin typeface="Bookman Old Style" pitchFamily="18" charset="0"/>
              </a:rPr>
              <a:t>Il rapporto </a:t>
            </a:r>
            <a:r>
              <a:rPr lang="it-IT" altLang="it-IT" dirty="0" smtClean="0">
                <a:solidFill>
                  <a:schemeClr val="hlink"/>
                </a:solidFill>
                <a:latin typeface="Bookman Old Style" pitchFamily="18" charset="0"/>
              </a:rPr>
              <a:t>contrattuale </a:t>
            </a:r>
            <a:r>
              <a:rPr lang="it-IT" altLang="it-IT" dirty="0" smtClean="0">
                <a:solidFill>
                  <a:schemeClr val="hlink"/>
                </a:solidFill>
                <a:latin typeface="Bookman Old Style" pitchFamily="18" charset="0"/>
              </a:rPr>
              <a:t>instaurato tra le parti può giungere a </a:t>
            </a:r>
            <a:r>
              <a:rPr lang="it-IT" altLang="it-IT" dirty="0" smtClean="0">
                <a:solidFill>
                  <a:schemeClr val="hlink"/>
                </a:solidFill>
                <a:latin typeface="Bookman Old Style" pitchFamily="18" charset="0"/>
              </a:rPr>
              <a:t>termine (scioglimento - sinonimo:</a:t>
            </a:r>
            <a:r>
              <a:rPr lang="it-IT" altLang="it-IT" b="1" i="1" dirty="0" err="1" smtClean="0">
                <a:solidFill>
                  <a:schemeClr val="hlink"/>
                </a:solidFill>
                <a:latin typeface="Bookman Old Style" pitchFamily="18" charset="0"/>
              </a:rPr>
              <a:t>expiration</a:t>
            </a:r>
            <a:r>
              <a:rPr lang="it-IT" altLang="it-IT" dirty="0" smtClean="0">
                <a:solidFill>
                  <a:schemeClr val="hlink"/>
                </a:solidFill>
                <a:latin typeface="Bookman Old Style" pitchFamily="18" charset="0"/>
              </a:rPr>
              <a:t>) </a:t>
            </a:r>
            <a:endParaRPr lang="it-IT" altLang="it-IT" dirty="0" smtClean="0">
              <a:solidFill>
                <a:schemeClr val="hlink"/>
              </a:solidFill>
              <a:latin typeface="Bookman Old Style" pitchFamily="18" charset="0"/>
            </a:endParaRPr>
          </a:p>
          <a:p>
            <a:pPr eaLnBrk="1" hangingPunct="1">
              <a:buFont typeface="Wingdings" pitchFamily="2" charset="2"/>
              <a:buChar char="Ø"/>
            </a:pPr>
            <a:r>
              <a:rPr lang="it-IT" altLang="it-IT" dirty="0" smtClean="0">
                <a:solidFill>
                  <a:schemeClr val="hlink"/>
                </a:solidFill>
                <a:latin typeface="Bookman Old Style" pitchFamily="18" charset="0"/>
              </a:rPr>
              <a:t>per </a:t>
            </a:r>
            <a:r>
              <a:rPr lang="it-IT" altLang="it-IT" dirty="0" smtClean="0">
                <a:solidFill>
                  <a:schemeClr val="hlink"/>
                </a:solidFill>
                <a:latin typeface="Bookman Old Style" pitchFamily="18" charset="0"/>
              </a:rPr>
              <a:t>fatti </a:t>
            </a:r>
            <a:r>
              <a:rPr lang="it-IT" altLang="it-IT" i="1" dirty="0" smtClean="0">
                <a:solidFill>
                  <a:schemeClr val="hlink"/>
                </a:solidFill>
                <a:latin typeface="Bookman Old Style" pitchFamily="18" charset="0"/>
              </a:rPr>
              <a:t>fisiologici</a:t>
            </a:r>
            <a:r>
              <a:rPr lang="it-IT" altLang="it-IT" dirty="0" smtClean="0">
                <a:solidFill>
                  <a:schemeClr val="hlink"/>
                </a:solidFill>
                <a:latin typeface="Bookman Old Style" pitchFamily="18" charset="0"/>
              </a:rPr>
              <a:t> (</a:t>
            </a:r>
            <a:r>
              <a:rPr lang="it-IT" altLang="it-IT" b="1" i="1" dirty="0" smtClean="0">
                <a:solidFill>
                  <a:schemeClr val="accent2"/>
                </a:solidFill>
                <a:latin typeface="Bookman Old Style" pitchFamily="18" charset="0"/>
              </a:rPr>
              <a:t>by performance</a:t>
            </a:r>
            <a:r>
              <a:rPr lang="it-IT" altLang="it-IT" dirty="0" smtClean="0">
                <a:solidFill>
                  <a:schemeClr val="hlink"/>
                </a:solidFill>
                <a:latin typeface="Bookman Old Style" pitchFamily="18" charset="0"/>
              </a:rPr>
              <a:t>) o in quanto il termine di durata dello stesso è  scaduto </a:t>
            </a:r>
            <a:r>
              <a:rPr lang="it-IT" altLang="it-IT" dirty="0" smtClean="0">
                <a:solidFill>
                  <a:schemeClr val="hlink"/>
                </a:solidFill>
                <a:latin typeface="Bookman Old Style" pitchFamily="18" charset="0"/>
              </a:rPr>
              <a:t>(</a:t>
            </a:r>
            <a:r>
              <a:rPr lang="it-IT" altLang="it-IT" b="1" i="1" dirty="0" err="1" smtClean="0">
                <a:solidFill>
                  <a:schemeClr val="accent2"/>
                </a:solidFill>
                <a:latin typeface="Bookman Old Style" pitchFamily="18" charset="0"/>
              </a:rPr>
              <a:t>expiry</a:t>
            </a:r>
            <a:r>
              <a:rPr lang="it-IT" altLang="it-IT" b="1" i="1" dirty="0" smtClean="0">
                <a:solidFill>
                  <a:schemeClr val="accent2"/>
                </a:solidFill>
                <a:latin typeface="Bookman Old Style" pitchFamily="18" charset="0"/>
              </a:rPr>
              <a:t> of the </a:t>
            </a:r>
            <a:r>
              <a:rPr lang="it-IT" altLang="it-IT" b="1" i="1" dirty="0" err="1" smtClean="0">
                <a:solidFill>
                  <a:schemeClr val="accent2"/>
                </a:solidFill>
                <a:latin typeface="Bookman Old Style" pitchFamily="18" charset="0"/>
              </a:rPr>
              <a:t>terms</a:t>
            </a:r>
            <a:r>
              <a:rPr lang="it-IT" altLang="it-IT" b="1" i="1" dirty="0" smtClean="0">
                <a:solidFill>
                  <a:schemeClr val="accent2"/>
                </a:solidFill>
                <a:latin typeface="Bookman Old Style" pitchFamily="18" charset="0"/>
              </a:rPr>
              <a:t> of </a:t>
            </a:r>
            <a:r>
              <a:rPr lang="it-IT" altLang="it-IT" b="1" i="1" dirty="0" err="1" smtClean="0">
                <a:solidFill>
                  <a:schemeClr val="accent2"/>
                </a:solidFill>
                <a:latin typeface="Bookman Old Style" pitchFamily="18" charset="0"/>
              </a:rPr>
              <a:t>validity</a:t>
            </a:r>
            <a:r>
              <a:rPr lang="it-IT" altLang="it-IT" b="1" i="1" dirty="0" smtClean="0">
                <a:solidFill>
                  <a:schemeClr val="accent2"/>
                </a:solidFill>
                <a:latin typeface="Bookman Old Style" pitchFamily="18" charset="0"/>
              </a:rPr>
              <a:t>)</a:t>
            </a:r>
          </a:p>
          <a:p>
            <a:pPr eaLnBrk="1" hangingPunct="1">
              <a:buFont typeface="Wingdings" pitchFamily="2" charset="2"/>
              <a:buChar char="Ø"/>
            </a:pPr>
            <a:endParaRPr lang="it-IT" altLang="it-IT" b="1" i="1" dirty="0" smtClean="0">
              <a:solidFill>
                <a:schemeClr val="accent2"/>
              </a:solidFill>
              <a:latin typeface="Bookman Old Style" pitchFamily="18" charset="0"/>
            </a:endParaRPr>
          </a:p>
          <a:p>
            <a:pPr algn="just" eaLnBrk="1" hangingPunct="1">
              <a:buFont typeface="Wingdings" pitchFamily="2" charset="2"/>
              <a:buChar char="Ø"/>
            </a:pPr>
            <a:r>
              <a:rPr lang="it-IT" altLang="it-IT" b="1" i="1" dirty="0" err="1" smtClean="0">
                <a:solidFill>
                  <a:schemeClr val="accent2"/>
                </a:solidFill>
                <a:latin typeface="Bookman Old Style" pitchFamily="18" charset="0"/>
              </a:rPr>
              <a:t>Attenzione:Rescission</a:t>
            </a:r>
            <a:r>
              <a:rPr lang="it-IT" altLang="it-IT" b="1" i="1" dirty="0" smtClean="0">
                <a:solidFill>
                  <a:schemeClr val="accent2"/>
                </a:solidFill>
                <a:latin typeface="Bookman Old Style" pitchFamily="18" charset="0"/>
              </a:rPr>
              <a:t> </a:t>
            </a:r>
            <a:r>
              <a:rPr lang="it-IT" altLang="it-IT" dirty="0" smtClean="0">
                <a:solidFill>
                  <a:schemeClr val="hlink"/>
                </a:solidFill>
                <a:latin typeface="Bookman Old Style" pitchFamily="18" charset="0"/>
              </a:rPr>
              <a:t>indica- invece- </a:t>
            </a:r>
            <a:r>
              <a:rPr lang="it-IT" altLang="it-IT" i="1" dirty="0" smtClean="0">
                <a:solidFill>
                  <a:schemeClr val="hlink"/>
                </a:solidFill>
                <a:latin typeface="Bookman Old Style" pitchFamily="18" charset="0"/>
              </a:rPr>
              <a:t>l</a:t>
            </a:r>
            <a:r>
              <a:rPr lang="it-IT" altLang="it-IT" i="1" u="sng" dirty="0" smtClean="0">
                <a:solidFill>
                  <a:schemeClr val="hlink"/>
                </a:solidFill>
                <a:latin typeface="Bookman Old Style" pitchFamily="18" charset="0"/>
              </a:rPr>
              <a:t>’annullamento </a:t>
            </a:r>
            <a:r>
              <a:rPr lang="it-IT" altLang="it-IT" i="1" dirty="0" smtClean="0">
                <a:solidFill>
                  <a:schemeClr val="hlink"/>
                </a:solidFill>
                <a:latin typeface="Bookman Old Style" pitchFamily="18" charset="0"/>
              </a:rPr>
              <a:t>di un contratto viziato.</a:t>
            </a:r>
          </a:p>
          <a:p>
            <a:pPr algn="just" eaLnBrk="1" hangingPunct="1"/>
            <a:endParaRPr lang="it-IT" altLang="it-IT" b="1" i="1" dirty="0" smtClean="0">
              <a:solidFill>
                <a:schemeClr val="accent2"/>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B93D1382-8944-493A-9E6C-916E746F4A9A}" type="slidenum">
              <a:rPr lang="it-IT"/>
              <a:pPr>
                <a:defRPr/>
              </a:pPr>
              <a:t>37</a:t>
            </a:fld>
            <a:endParaRPr lang="it-IT"/>
          </a:p>
        </p:txBody>
      </p:sp>
      <p:sp>
        <p:nvSpPr>
          <p:cNvPr id="53251" name="Rectangle 2"/>
          <p:cNvSpPr>
            <a:spLocks noGrp="1" noChangeArrowheads="1"/>
          </p:cNvSpPr>
          <p:nvPr>
            <p:ph type="ctrTitle"/>
          </p:nvPr>
        </p:nvSpPr>
        <p:spPr>
          <a:xfrm>
            <a:off x="2627784" y="188640"/>
            <a:ext cx="4248150" cy="434975"/>
          </a:xfrm>
        </p:spPr>
        <p:txBody>
          <a:bodyPr/>
          <a:lstStyle/>
          <a:p>
            <a:pPr eaLnBrk="1" hangingPunct="1"/>
            <a:r>
              <a:rPr lang="it-IT" altLang="it-IT" sz="2800" b="1" dirty="0" smtClean="0">
                <a:solidFill>
                  <a:schemeClr val="accent2"/>
                </a:solidFill>
                <a:latin typeface="Bookman Old Style" pitchFamily="18" charset="0"/>
              </a:rPr>
              <a:t>Es. </a:t>
            </a:r>
            <a:r>
              <a:rPr lang="it-IT" altLang="it-IT" sz="2800" b="1" dirty="0" err="1" smtClean="0">
                <a:solidFill>
                  <a:schemeClr val="accent2"/>
                </a:solidFill>
                <a:latin typeface="Bookman Old Style" pitchFamily="18" charset="0"/>
              </a:rPr>
              <a:t>Termination</a:t>
            </a:r>
            <a:endParaRPr lang="it-IT" altLang="it-IT" sz="2800" b="1" dirty="0" smtClean="0">
              <a:solidFill>
                <a:schemeClr val="accent2"/>
              </a:solidFill>
              <a:latin typeface="Bookman Old Style" pitchFamily="18" charset="0"/>
            </a:endParaRPr>
          </a:p>
        </p:txBody>
      </p:sp>
      <p:sp>
        <p:nvSpPr>
          <p:cNvPr id="5325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325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3255"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53256" name="Text Box 7"/>
          <p:cNvSpPr txBox="1">
            <a:spLocks noChangeArrowheads="1"/>
          </p:cNvSpPr>
          <p:nvPr/>
        </p:nvSpPr>
        <p:spPr bwMode="auto">
          <a:xfrm>
            <a:off x="1619250" y="1125538"/>
            <a:ext cx="61928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ctr">
              <a:lnSpc>
                <a:spcPct val="100000"/>
              </a:lnSpc>
              <a:spcBef>
                <a:spcPct val="0"/>
              </a:spcBef>
              <a:buClrTx/>
              <a:buFontTx/>
              <a:buNone/>
            </a:pPr>
            <a:endParaRPr lang="it-IT" altLang="it-IT" sz="2400">
              <a:solidFill>
                <a:schemeClr val="hlink"/>
              </a:solidFill>
            </a:endParaRPr>
          </a:p>
        </p:txBody>
      </p:sp>
      <p:sp>
        <p:nvSpPr>
          <p:cNvPr id="53257" name="Rectangle 8"/>
          <p:cNvSpPr>
            <a:spLocks noGrp="1" noChangeArrowheads="1"/>
          </p:cNvSpPr>
          <p:nvPr>
            <p:ph type="subTitle" idx="1"/>
          </p:nvPr>
        </p:nvSpPr>
        <p:spPr>
          <a:xfrm>
            <a:off x="1187450" y="1700213"/>
            <a:ext cx="7272338" cy="3889375"/>
          </a:xfrm>
        </p:spPr>
        <p:txBody>
          <a:bodyPr/>
          <a:lstStyle/>
          <a:p>
            <a:pPr eaLnBrk="1" hangingPunct="1"/>
            <a:endParaRPr lang="it-IT" altLang="it-IT" dirty="0" smtClean="0">
              <a:solidFill>
                <a:schemeClr val="hlink"/>
              </a:solidFill>
              <a:latin typeface="Bookman Old Style" pitchFamily="18" charset="0"/>
            </a:endParaRPr>
          </a:p>
          <a:p>
            <a:pPr algn="just" eaLnBrk="1" hangingPunct="1"/>
            <a:r>
              <a:rPr lang="it-IT" altLang="it-IT" dirty="0" smtClean="0">
                <a:solidFill>
                  <a:schemeClr val="hlink"/>
                </a:solidFill>
                <a:latin typeface="Bookman Old Style" pitchFamily="18" charset="0"/>
              </a:rPr>
              <a:t>“</a:t>
            </a:r>
            <a:r>
              <a:rPr lang="it-IT" altLang="it-IT" dirty="0" err="1" smtClean="0">
                <a:solidFill>
                  <a:schemeClr val="hlink"/>
                </a:solidFill>
                <a:latin typeface="Bookman Old Style" pitchFamily="18" charset="0"/>
              </a:rPr>
              <a:t>Each</a:t>
            </a:r>
            <a:r>
              <a:rPr lang="it-IT" altLang="it-IT" dirty="0" smtClean="0">
                <a:solidFill>
                  <a:schemeClr val="hlink"/>
                </a:solidFill>
                <a:latin typeface="Bookman Old Style" pitchFamily="18" charset="0"/>
              </a:rPr>
              <a:t> Party </a:t>
            </a:r>
            <a:r>
              <a:rPr lang="it-IT" altLang="it-IT" b="1" i="1" dirty="0" err="1" smtClean="0">
                <a:solidFill>
                  <a:schemeClr val="hlink"/>
                </a:solidFill>
                <a:latin typeface="Bookman Old Style" pitchFamily="18" charset="0"/>
              </a:rPr>
              <a:t>shall</a:t>
            </a:r>
            <a:r>
              <a:rPr lang="it-IT" altLang="it-IT" b="1" i="1" dirty="0" smtClean="0">
                <a:solidFill>
                  <a:schemeClr val="hlink"/>
                </a:solidFill>
                <a:latin typeface="Bookman Old Style" pitchFamily="18" charset="0"/>
              </a:rPr>
              <a:t> terminate</a:t>
            </a:r>
            <a:r>
              <a:rPr lang="it-IT" altLang="it-IT" dirty="0" smtClean="0">
                <a:solidFill>
                  <a:schemeClr val="hlink"/>
                </a:solidFill>
                <a:latin typeface="Bookman Old Style" pitchFamily="18" charset="0"/>
              </a:rPr>
              <a:t> the </a:t>
            </a:r>
            <a:r>
              <a:rPr lang="it-IT" altLang="it-IT" dirty="0" err="1" smtClean="0">
                <a:solidFill>
                  <a:schemeClr val="hlink"/>
                </a:solidFill>
                <a:latin typeface="Bookman Old Style" pitchFamily="18" charset="0"/>
              </a:rPr>
              <a:t>Agency</a:t>
            </a:r>
            <a:r>
              <a:rPr lang="it-IT" altLang="it-IT" dirty="0" smtClean="0">
                <a:solidFill>
                  <a:schemeClr val="hlink"/>
                </a:solidFill>
                <a:latin typeface="Bookman Old Style" pitchFamily="18" charset="0"/>
              </a:rPr>
              <a:t> Agreement, at </a:t>
            </a:r>
            <a:r>
              <a:rPr lang="it-IT" altLang="it-IT" dirty="0" err="1" smtClean="0">
                <a:solidFill>
                  <a:schemeClr val="hlink"/>
                </a:solidFill>
                <a:latin typeface="Bookman Old Style" pitchFamily="18" charset="0"/>
              </a:rPr>
              <a:t>any</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time</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upon</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seven</a:t>
            </a:r>
            <a:r>
              <a:rPr lang="it-IT" altLang="it-IT" dirty="0" smtClean="0">
                <a:solidFill>
                  <a:schemeClr val="hlink"/>
                </a:solidFill>
                <a:latin typeface="Bookman Old Style" pitchFamily="18" charset="0"/>
              </a:rPr>
              <a:t> business </a:t>
            </a:r>
            <a:r>
              <a:rPr lang="it-IT" altLang="it-IT" dirty="0" err="1" smtClean="0">
                <a:solidFill>
                  <a:schemeClr val="hlink"/>
                </a:solidFill>
                <a:latin typeface="Bookman Old Style" pitchFamily="18" charset="0"/>
              </a:rPr>
              <a:t>days</a:t>
            </a:r>
            <a:r>
              <a:rPr lang="it-IT" altLang="it-IT"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written</a:t>
            </a:r>
            <a:r>
              <a:rPr lang="it-IT" altLang="it-IT" b="1" i="1"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notice</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to</a:t>
            </a:r>
            <a:r>
              <a:rPr lang="it-IT" altLang="it-IT" dirty="0" smtClean="0">
                <a:solidFill>
                  <a:schemeClr val="hlink"/>
                </a:solidFill>
                <a:latin typeface="Bookman Old Style" pitchFamily="18" charset="0"/>
              </a:rPr>
              <a:t> the </a:t>
            </a:r>
            <a:r>
              <a:rPr lang="it-IT" altLang="it-IT" dirty="0" err="1" smtClean="0">
                <a:solidFill>
                  <a:schemeClr val="hlink"/>
                </a:solidFill>
                <a:latin typeface="Bookman Old Style" pitchFamily="18" charset="0"/>
              </a:rPr>
              <a:t>other</a:t>
            </a:r>
            <a:r>
              <a:rPr lang="it-IT" altLang="it-IT" dirty="0" smtClean="0">
                <a:solidFill>
                  <a:schemeClr val="hlink"/>
                </a:solidFill>
                <a:latin typeface="Bookman Old Style" pitchFamily="18" charset="0"/>
              </a:rPr>
              <a:t> party”</a:t>
            </a:r>
          </a:p>
          <a:p>
            <a:pPr eaLnBrk="1" hangingPunct="1"/>
            <a:endParaRPr lang="it-IT" altLang="it-IT" b="1" i="1" dirty="0" smtClean="0">
              <a:solidFill>
                <a:schemeClr val="accent2"/>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288AB723-20E8-4AC1-B3A6-2AC3BD851B47}" type="slidenum">
              <a:rPr lang="it-IT"/>
              <a:pPr>
                <a:defRPr/>
              </a:pPr>
              <a:t>38</a:t>
            </a:fld>
            <a:endParaRPr lang="it-IT"/>
          </a:p>
        </p:txBody>
      </p:sp>
      <p:sp>
        <p:nvSpPr>
          <p:cNvPr id="54275" name="Rectangle 2"/>
          <p:cNvSpPr>
            <a:spLocks noGrp="1" noChangeArrowheads="1"/>
          </p:cNvSpPr>
          <p:nvPr>
            <p:ph type="ctrTitle"/>
          </p:nvPr>
        </p:nvSpPr>
        <p:spPr>
          <a:xfrm>
            <a:off x="3132138" y="188913"/>
            <a:ext cx="3167062" cy="434975"/>
          </a:xfrm>
        </p:spPr>
        <p:txBody>
          <a:bodyPr/>
          <a:lstStyle/>
          <a:p>
            <a:pPr eaLnBrk="1" hangingPunct="1"/>
            <a:r>
              <a:rPr lang="it-IT" altLang="it-IT" sz="2800" b="1" smtClean="0">
                <a:solidFill>
                  <a:schemeClr val="accent2"/>
                </a:solidFill>
                <a:latin typeface="Bookman Old Style" pitchFamily="18" charset="0"/>
              </a:rPr>
              <a:t>Survival</a:t>
            </a:r>
          </a:p>
        </p:txBody>
      </p:sp>
      <p:sp>
        <p:nvSpPr>
          <p:cNvPr id="54276"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427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4279"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54280" name="Text Box 7"/>
          <p:cNvSpPr txBox="1">
            <a:spLocks noChangeArrowheads="1"/>
          </p:cNvSpPr>
          <p:nvPr/>
        </p:nvSpPr>
        <p:spPr bwMode="auto">
          <a:xfrm>
            <a:off x="1619250" y="1125538"/>
            <a:ext cx="619283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ctr">
              <a:lnSpc>
                <a:spcPct val="100000"/>
              </a:lnSpc>
              <a:spcBef>
                <a:spcPct val="0"/>
              </a:spcBef>
              <a:buClrTx/>
              <a:buFontTx/>
              <a:buNone/>
            </a:pPr>
            <a:endParaRPr lang="it-IT" altLang="it-IT" sz="2400">
              <a:solidFill>
                <a:schemeClr val="hlink"/>
              </a:solidFill>
            </a:endParaRPr>
          </a:p>
        </p:txBody>
      </p:sp>
      <p:sp>
        <p:nvSpPr>
          <p:cNvPr id="54281" name="Rectangle 8"/>
          <p:cNvSpPr>
            <a:spLocks noGrp="1" noChangeArrowheads="1"/>
          </p:cNvSpPr>
          <p:nvPr>
            <p:ph type="subTitle" idx="1"/>
          </p:nvPr>
        </p:nvSpPr>
        <p:spPr>
          <a:xfrm>
            <a:off x="1187450" y="1700213"/>
            <a:ext cx="7272338" cy="3889375"/>
          </a:xfrm>
        </p:spPr>
        <p:txBody>
          <a:bodyPr/>
          <a:lstStyle/>
          <a:p>
            <a:pPr eaLnBrk="1" hangingPunct="1"/>
            <a:r>
              <a:rPr lang="it-IT" altLang="it-IT" dirty="0" smtClean="0">
                <a:solidFill>
                  <a:schemeClr val="hlink"/>
                </a:solidFill>
                <a:latin typeface="Bookman Old Style" pitchFamily="18" charset="0"/>
              </a:rPr>
              <a:t>Spesso alcuni obblighi contrattuali mantengono la </a:t>
            </a:r>
            <a:r>
              <a:rPr lang="it-IT" altLang="it-IT" b="1" i="1" dirty="0" smtClean="0">
                <a:solidFill>
                  <a:srgbClr val="C00000"/>
                </a:solidFill>
                <a:latin typeface="Bookman Old Style" pitchFamily="18" charset="0"/>
              </a:rPr>
              <a:t>propria forza obbligatoria</a:t>
            </a:r>
            <a:r>
              <a:rPr lang="it-IT" altLang="it-IT" dirty="0" smtClean="0">
                <a:solidFill>
                  <a:srgbClr val="C00000"/>
                </a:solidFill>
                <a:latin typeface="Bookman Old Style" pitchFamily="18" charset="0"/>
              </a:rPr>
              <a:t> anche dopo la cessazione del contratto:</a:t>
            </a:r>
          </a:p>
          <a:p>
            <a:pPr eaLnBrk="1" hangingPunct="1"/>
            <a:r>
              <a:rPr lang="it-IT" altLang="it-IT" dirty="0" smtClean="0">
                <a:solidFill>
                  <a:schemeClr val="hlink"/>
                </a:solidFill>
                <a:latin typeface="Bookman Old Style" pitchFamily="18" charset="0"/>
              </a:rPr>
              <a:t>“</a:t>
            </a:r>
            <a:r>
              <a:rPr lang="it-IT" altLang="it-IT" b="1" dirty="0" smtClean="0">
                <a:solidFill>
                  <a:schemeClr val="hlink"/>
                </a:solidFill>
                <a:latin typeface="Bookman Old Style" pitchFamily="18" charset="0"/>
              </a:rPr>
              <a:t>The </a:t>
            </a:r>
            <a:r>
              <a:rPr lang="it-IT" altLang="it-IT" b="1" dirty="0" err="1" smtClean="0">
                <a:solidFill>
                  <a:schemeClr val="hlink"/>
                </a:solidFill>
                <a:latin typeface="Bookman Old Style" pitchFamily="18" charset="0"/>
              </a:rPr>
              <a:t>provision</a:t>
            </a:r>
            <a:r>
              <a:rPr lang="it-IT" altLang="it-IT" b="1" dirty="0" smtClean="0">
                <a:solidFill>
                  <a:schemeClr val="hlink"/>
                </a:solidFill>
                <a:latin typeface="Bookman Old Style" pitchFamily="18" charset="0"/>
              </a:rPr>
              <a:t> of </a:t>
            </a:r>
            <a:r>
              <a:rPr lang="it-IT" altLang="it-IT" b="1" dirty="0" err="1" smtClean="0">
                <a:solidFill>
                  <a:schemeClr val="hlink"/>
                </a:solidFill>
                <a:latin typeface="Bookman Old Style" pitchFamily="18" charset="0"/>
              </a:rPr>
              <a:t>Article</a:t>
            </a:r>
            <a:r>
              <a:rPr lang="it-IT" altLang="it-IT" b="1" dirty="0" smtClean="0">
                <a:solidFill>
                  <a:schemeClr val="hlink"/>
                </a:solidFill>
                <a:latin typeface="Bookman Old Style" pitchFamily="18" charset="0"/>
              </a:rPr>
              <a:t> 3 </a:t>
            </a:r>
            <a:r>
              <a:rPr lang="it-IT" altLang="it-IT" b="1" i="1" dirty="0" err="1" smtClean="0">
                <a:solidFill>
                  <a:schemeClr val="accent2"/>
                </a:solidFill>
                <a:latin typeface="Bookman Old Style" pitchFamily="18" charset="0"/>
              </a:rPr>
              <a:t>shall</a:t>
            </a:r>
            <a:r>
              <a:rPr lang="it-IT" altLang="it-IT" b="1" i="1" dirty="0" smtClean="0">
                <a:solidFill>
                  <a:schemeClr val="accent2"/>
                </a:solidFill>
                <a:latin typeface="Bookman Old Style" pitchFamily="18" charset="0"/>
              </a:rPr>
              <a:t> </a:t>
            </a:r>
            <a:r>
              <a:rPr lang="it-IT" altLang="it-IT" b="1" i="1" dirty="0" err="1" smtClean="0">
                <a:solidFill>
                  <a:schemeClr val="accent2"/>
                </a:solidFill>
                <a:latin typeface="Bookman Old Style" pitchFamily="18" charset="0"/>
              </a:rPr>
              <a:t>survive</a:t>
            </a:r>
            <a:r>
              <a:rPr lang="it-IT" altLang="it-IT" b="1" i="1" dirty="0" smtClean="0">
                <a:solidFill>
                  <a:schemeClr val="accent2"/>
                </a:solidFill>
                <a:latin typeface="Bookman Old Style" pitchFamily="18" charset="0"/>
              </a:rPr>
              <a:t> the </a:t>
            </a:r>
            <a:r>
              <a:rPr lang="it-IT" altLang="it-IT" b="1" i="1" dirty="0" err="1" smtClean="0">
                <a:solidFill>
                  <a:schemeClr val="accent2"/>
                </a:solidFill>
                <a:latin typeface="Bookman Old Style" pitchFamily="18" charset="0"/>
              </a:rPr>
              <a:t>expiry</a:t>
            </a:r>
            <a:r>
              <a:rPr lang="it-IT" altLang="it-IT" b="1" dirty="0" smtClean="0">
                <a:solidFill>
                  <a:schemeClr val="hlink"/>
                </a:solidFill>
                <a:latin typeface="Bookman Old Style" pitchFamily="18" charset="0"/>
              </a:rPr>
              <a:t> or </a:t>
            </a:r>
            <a:r>
              <a:rPr lang="it-IT" altLang="it-IT" b="1" dirty="0" err="1" smtClean="0">
                <a:solidFill>
                  <a:schemeClr val="hlink"/>
                </a:solidFill>
                <a:latin typeface="Bookman Old Style" pitchFamily="18" charset="0"/>
              </a:rPr>
              <a:t>termination</a:t>
            </a:r>
            <a:r>
              <a:rPr lang="it-IT" altLang="it-IT" b="1" dirty="0" smtClean="0">
                <a:solidFill>
                  <a:schemeClr val="hlink"/>
                </a:solidFill>
                <a:latin typeface="Bookman Old Style" pitchFamily="18" charset="0"/>
              </a:rPr>
              <a:t> of </a:t>
            </a:r>
            <a:r>
              <a:rPr lang="it-IT" altLang="it-IT" b="1" dirty="0" err="1" smtClean="0">
                <a:solidFill>
                  <a:schemeClr val="hlink"/>
                </a:solidFill>
                <a:latin typeface="Bookman Old Style" pitchFamily="18" charset="0"/>
              </a:rPr>
              <a:t>this</a:t>
            </a:r>
            <a:r>
              <a:rPr lang="it-IT" altLang="it-IT" b="1" dirty="0" smtClean="0">
                <a:solidFill>
                  <a:schemeClr val="hlink"/>
                </a:solidFill>
                <a:latin typeface="Bookman Old Style" pitchFamily="18" charset="0"/>
              </a:rPr>
              <a:t> Agreement by </a:t>
            </a:r>
            <a:r>
              <a:rPr lang="it-IT" altLang="it-IT" b="1" dirty="0" err="1" smtClean="0">
                <a:solidFill>
                  <a:schemeClr val="hlink"/>
                </a:solidFill>
                <a:latin typeface="Bookman Old Style" pitchFamily="18" charset="0"/>
              </a:rPr>
              <a:t>any</a:t>
            </a:r>
            <a:r>
              <a:rPr lang="it-IT" altLang="it-IT" b="1" dirty="0" smtClean="0">
                <a:solidFill>
                  <a:schemeClr val="hlink"/>
                </a:solidFill>
                <a:latin typeface="Bookman Old Style" pitchFamily="18" charset="0"/>
              </a:rPr>
              <a:t> Party </a:t>
            </a:r>
            <a:r>
              <a:rPr lang="it-IT" altLang="it-IT" b="1" dirty="0" err="1" smtClean="0">
                <a:solidFill>
                  <a:schemeClr val="hlink"/>
                </a:solidFill>
                <a:latin typeface="Bookman Old Style" pitchFamily="18" charset="0"/>
              </a:rPr>
              <a:t>hereto</a:t>
            </a:r>
            <a:r>
              <a:rPr lang="it-IT" altLang="it-IT" b="1" dirty="0" smtClean="0">
                <a:solidFill>
                  <a:schemeClr val="hlink"/>
                </a:solidFill>
                <a:latin typeface="Bookman Old Style" pitchFamily="18" charset="0"/>
              </a:rPr>
              <a:t>, for </a:t>
            </a:r>
            <a:r>
              <a:rPr lang="it-IT" altLang="it-IT" b="1" dirty="0" err="1" smtClean="0">
                <a:solidFill>
                  <a:schemeClr val="hlink"/>
                </a:solidFill>
                <a:latin typeface="Bookman Old Style" pitchFamily="18" charset="0"/>
              </a:rPr>
              <a:t>any</a:t>
            </a:r>
            <a:r>
              <a:rPr lang="it-IT" altLang="it-IT" b="1" dirty="0" smtClean="0">
                <a:solidFill>
                  <a:schemeClr val="hlink"/>
                </a:solidFill>
                <a:latin typeface="Bookman Old Style" pitchFamily="18" charset="0"/>
              </a:rPr>
              <a:t> </a:t>
            </a:r>
            <a:r>
              <a:rPr lang="it-IT" altLang="it-IT" b="1" dirty="0" err="1" smtClean="0">
                <a:solidFill>
                  <a:schemeClr val="hlink"/>
                </a:solidFill>
                <a:latin typeface="Bookman Old Style" pitchFamily="18" charset="0"/>
              </a:rPr>
              <a:t>reason</a:t>
            </a:r>
            <a:r>
              <a:rPr lang="it-IT" altLang="it-IT" b="1" dirty="0" smtClean="0">
                <a:solidFill>
                  <a:schemeClr val="hlink"/>
                </a:solidFill>
                <a:latin typeface="Bookman Old Style" pitchFamily="18" charset="0"/>
              </a:rPr>
              <a:t> </a:t>
            </a:r>
            <a:r>
              <a:rPr lang="it-IT" altLang="it-IT" b="1" dirty="0" err="1" smtClean="0">
                <a:solidFill>
                  <a:schemeClr val="hlink"/>
                </a:solidFill>
                <a:latin typeface="Bookman Old Style" pitchFamily="18" charset="0"/>
              </a:rPr>
              <a:t>whatsoever</a:t>
            </a:r>
            <a:r>
              <a:rPr lang="it-IT" altLang="it-IT" dirty="0" smtClean="0">
                <a:solidFill>
                  <a:schemeClr val="hlink"/>
                </a:solidFill>
                <a:latin typeface="Bookman Old Style" pitchFamily="18" charset="0"/>
              </a:rPr>
              <a:t>”</a:t>
            </a:r>
          </a:p>
          <a:p>
            <a:pPr eaLnBrk="1" hangingPunct="1"/>
            <a:endParaRPr lang="it-IT" altLang="it-IT" b="1" i="1" dirty="0" smtClean="0">
              <a:solidFill>
                <a:schemeClr val="accent2"/>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DF5ABDFA-F2E1-4E5F-AAFE-DCAA30F7445D}" type="slidenum">
              <a:rPr lang="it-IT"/>
              <a:pPr>
                <a:defRPr/>
              </a:pPr>
              <a:t>39</a:t>
            </a:fld>
            <a:endParaRPr lang="it-IT"/>
          </a:p>
        </p:txBody>
      </p:sp>
      <p:sp>
        <p:nvSpPr>
          <p:cNvPr id="57347" name="Rectangle 2"/>
          <p:cNvSpPr>
            <a:spLocks noGrp="1" noChangeArrowheads="1"/>
          </p:cNvSpPr>
          <p:nvPr>
            <p:ph type="ctrTitle"/>
          </p:nvPr>
        </p:nvSpPr>
        <p:spPr>
          <a:xfrm>
            <a:off x="2051720" y="188640"/>
            <a:ext cx="5256212" cy="434975"/>
          </a:xfrm>
        </p:spPr>
        <p:txBody>
          <a:bodyPr/>
          <a:lstStyle/>
          <a:p>
            <a:pPr algn="ctr" eaLnBrk="1" hangingPunct="1"/>
            <a:r>
              <a:rPr lang="it-IT" altLang="it-IT" sz="2800" b="1" dirty="0" err="1" smtClean="0">
                <a:solidFill>
                  <a:schemeClr val="accent2"/>
                </a:solidFill>
                <a:latin typeface="Bookman Old Style" pitchFamily="18" charset="0"/>
              </a:rPr>
              <a:t>Arbitration</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Clause</a:t>
            </a:r>
            <a:endParaRPr lang="it-IT" altLang="it-IT" sz="2800" b="1" dirty="0" smtClean="0">
              <a:solidFill>
                <a:schemeClr val="accent2"/>
              </a:solidFill>
              <a:latin typeface="Bookman Old Style" pitchFamily="18" charset="0"/>
            </a:endParaRPr>
          </a:p>
        </p:txBody>
      </p:sp>
      <p:sp>
        <p:nvSpPr>
          <p:cNvPr id="5734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734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7351"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57352" name="Text Box 7"/>
          <p:cNvSpPr txBox="1">
            <a:spLocks noChangeArrowheads="1"/>
          </p:cNvSpPr>
          <p:nvPr/>
        </p:nvSpPr>
        <p:spPr bwMode="auto">
          <a:xfrm>
            <a:off x="900113" y="1125538"/>
            <a:ext cx="763270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nSpc>
                <a:spcPct val="100000"/>
              </a:lnSpc>
              <a:buClrTx/>
              <a:buFontTx/>
              <a:buNone/>
            </a:pPr>
            <a:endParaRPr lang="it-IT" altLang="it-IT" sz="1800">
              <a:solidFill>
                <a:schemeClr val="hlink"/>
              </a:solidFill>
            </a:endParaRPr>
          </a:p>
        </p:txBody>
      </p:sp>
      <p:sp>
        <p:nvSpPr>
          <p:cNvPr id="57353" name="Rectangle 8"/>
          <p:cNvSpPr>
            <a:spLocks noGrp="1" noChangeArrowheads="1"/>
          </p:cNvSpPr>
          <p:nvPr>
            <p:ph type="subTitle" idx="1"/>
          </p:nvPr>
        </p:nvSpPr>
        <p:spPr>
          <a:xfrm>
            <a:off x="1116013" y="1196975"/>
            <a:ext cx="7010400" cy="5184775"/>
          </a:xfrm>
        </p:spPr>
        <p:txBody>
          <a:bodyPr/>
          <a:lstStyle/>
          <a:p>
            <a:pPr algn="just" eaLnBrk="1" hangingPunct="1">
              <a:lnSpc>
                <a:spcPct val="90000"/>
              </a:lnSpc>
            </a:pPr>
            <a:endParaRPr lang="it-IT" altLang="it-IT" dirty="0" smtClean="0">
              <a:solidFill>
                <a:schemeClr val="hlink"/>
              </a:solidFill>
              <a:latin typeface="Bookman Old Style" pitchFamily="18" charset="0"/>
            </a:endParaRPr>
          </a:p>
          <a:p>
            <a:pPr algn="just" eaLnBrk="1" hangingPunct="1">
              <a:lnSpc>
                <a:spcPct val="90000"/>
              </a:lnSpc>
            </a:pPr>
            <a:r>
              <a:rPr lang="it-IT" altLang="it-IT" dirty="0" smtClean="0">
                <a:solidFill>
                  <a:schemeClr val="hlink"/>
                </a:solidFill>
                <a:latin typeface="Bookman Old Style" pitchFamily="18" charset="0"/>
              </a:rPr>
              <a:t>Es:“ In the case of a dispute on </a:t>
            </a:r>
            <a:r>
              <a:rPr lang="it-IT" altLang="it-IT" dirty="0" err="1" smtClean="0">
                <a:solidFill>
                  <a:schemeClr val="hlink"/>
                </a:solidFill>
                <a:latin typeface="Bookman Old Style" pitchFamily="18" charset="0"/>
              </a:rPr>
              <a:t>any</a:t>
            </a:r>
            <a:r>
              <a:rPr lang="it-IT" altLang="it-IT" dirty="0" smtClean="0">
                <a:solidFill>
                  <a:schemeClr val="hlink"/>
                </a:solidFill>
                <a:latin typeface="Bookman Old Style" pitchFamily="18" charset="0"/>
              </a:rPr>
              <a:t> of the </a:t>
            </a:r>
            <a:r>
              <a:rPr lang="it-IT" altLang="it-IT" dirty="0" err="1" smtClean="0">
                <a:solidFill>
                  <a:schemeClr val="hlink"/>
                </a:solidFill>
                <a:latin typeface="Bookman Old Style" pitchFamily="18" charset="0"/>
              </a:rPr>
              <a:t>points</a:t>
            </a:r>
            <a:r>
              <a:rPr lang="it-IT" altLang="it-IT" dirty="0" smtClean="0">
                <a:solidFill>
                  <a:schemeClr val="hlink"/>
                </a:solidFill>
                <a:latin typeface="Bookman Old Style" pitchFamily="18" charset="0"/>
              </a:rPr>
              <a:t> </a:t>
            </a:r>
            <a:r>
              <a:rPr lang="it-IT" altLang="it-IT" b="1" i="1" dirty="0" err="1" smtClean="0">
                <a:solidFill>
                  <a:schemeClr val="hlink"/>
                </a:solidFill>
                <a:latin typeface="Bookman Old Style" pitchFamily="18" charset="0"/>
              </a:rPr>
              <a:t>listed</a:t>
            </a:r>
            <a:r>
              <a:rPr lang="it-IT" altLang="it-IT" b="1" i="1" dirty="0" smtClean="0">
                <a:solidFill>
                  <a:schemeClr val="hlink"/>
                </a:solidFill>
                <a:latin typeface="Bookman Old Style" pitchFamily="18" charset="0"/>
              </a:rPr>
              <a:t> under</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this</a:t>
            </a:r>
            <a:r>
              <a:rPr lang="it-IT" altLang="it-IT" dirty="0" smtClean="0">
                <a:solidFill>
                  <a:schemeClr val="hlink"/>
                </a:solidFill>
                <a:latin typeface="Bookman Old Style" pitchFamily="18" charset="0"/>
              </a:rPr>
              <a:t> Agreement, </a:t>
            </a:r>
            <a:r>
              <a:rPr lang="it-IT" altLang="it-IT" dirty="0" err="1" smtClean="0">
                <a:solidFill>
                  <a:schemeClr val="hlink"/>
                </a:solidFill>
                <a:latin typeface="Bookman Old Style" pitchFamily="18" charset="0"/>
              </a:rPr>
              <a:t>it</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shall</a:t>
            </a:r>
            <a:r>
              <a:rPr lang="it-IT" altLang="it-IT" dirty="0" smtClean="0">
                <a:solidFill>
                  <a:schemeClr val="hlink"/>
                </a:solidFill>
                <a:latin typeface="Bookman Old Style" pitchFamily="18" charset="0"/>
              </a:rPr>
              <a:t> be </a:t>
            </a:r>
            <a:r>
              <a:rPr lang="it-IT" altLang="it-IT" dirty="0" err="1" smtClean="0">
                <a:solidFill>
                  <a:schemeClr val="hlink"/>
                </a:solidFill>
                <a:latin typeface="Bookman Old Style" pitchFamily="18" charset="0"/>
              </a:rPr>
              <a:t>solved</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exscusively</a:t>
            </a:r>
            <a:r>
              <a:rPr lang="it-IT" altLang="it-IT" dirty="0" smtClean="0">
                <a:solidFill>
                  <a:schemeClr val="hlink"/>
                </a:solidFill>
                <a:latin typeface="Bookman Old Style" pitchFamily="18" charset="0"/>
              </a:rPr>
              <a:t> by </a:t>
            </a:r>
            <a:r>
              <a:rPr lang="it-IT" altLang="it-IT" dirty="0" err="1" smtClean="0">
                <a:solidFill>
                  <a:srgbClr val="C00000"/>
                </a:solidFill>
                <a:latin typeface="Bookman Old Style" pitchFamily="18" charset="0"/>
              </a:rPr>
              <a:t>one</a:t>
            </a:r>
            <a:r>
              <a:rPr lang="it-IT" altLang="it-IT" dirty="0" smtClean="0">
                <a:solidFill>
                  <a:srgbClr val="C00000"/>
                </a:solidFill>
                <a:latin typeface="Bookman Old Style" pitchFamily="18" charset="0"/>
              </a:rPr>
              <a:t> </a:t>
            </a:r>
            <a:r>
              <a:rPr lang="it-IT" altLang="it-IT" dirty="0" err="1" smtClean="0">
                <a:solidFill>
                  <a:srgbClr val="C00000"/>
                </a:solidFill>
                <a:latin typeface="Bookman Old Style" pitchFamily="18" charset="0"/>
              </a:rPr>
              <a:t>arbitration</a:t>
            </a:r>
            <a:r>
              <a:rPr lang="it-IT" altLang="it-IT" dirty="0" smtClean="0">
                <a:solidFill>
                  <a:srgbClr val="C00000"/>
                </a:solidFill>
                <a:latin typeface="Bookman Old Style" pitchFamily="18" charset="0"/>
              </a:rPr>
              <a:t> </a:t>
            </a:r>
            <a:r>
              <a:rPr lang="it-IT" altLang="it-IT" dirty="0" err="1" smtClean="0">
                <a:solidFill>
                  <a:srgbClr val="C00000"/>
                </a:solidFill>
                <a:latin typeface="Bookman Old Style" pitchFamily="18" charset="0"/>
              </a:rPr>
              <a:t>appointed</a:t>
            </a:r>
            <a:r>
              <a:rPr lang="it-IT" altLang="it-IT" dirty="0" smtClean="0">
                <a:solidFill>
                  <a:srgbClr val="C00000"/>
                </a:solidFill>
                <a:latin typeface="Bookman Old Style" pitchFamily="18" charset="0"/>
              </a:rPr>
              <a:t> in </a:t>
            </a:r>
            <a:r>
              <a:rPr lang="it-IT" altLang="it-IT" dirty="0" err="1" smtClean="0">
                <a:solidFill>
                  <a:srgbClr val="C00000"/>
                </a:solidFill>
                <a:latin typeface="Bookman Old Style" pitchFamily="18" charset="0"/>
              </a:rPr>
              <a:t>accordance</a:t>
            </a:r>
            <a:r>
              <a:rPr lang="it-IT" altLang="it-IT" dirty="0" smtClean="0">
                <a:solidFill>
                  <a:srgbClr val="C00000"/>
                </a:solidFill>
                <a:latin typeface="Bookman Old Style" pitchFamily="18" charset="0"/>
              </a:rPr>
              <a:t> </a:t>
            </a:r>
            <a:r>
              <a:rPr lang="it-IT" altLang="it-IT" dirty="0" smtClean="0">
                <a:solidFill>
                  <a:schemeClr val="hlink"/>
                </a:solidFill>
                <a:latin typeface="Bookman Old Style" pitchFamily="18" charset="0"/>
              </a:rPr>
              <a:t>with the </a:t>
            </a:r>
            <a:r>
              <a:rPr lang="it-IT" altLang="it-IT" dirty="0" err="1" smtClean="0">
                <a:solidFill>
                  <a:schemeClr val="hlink"/>
                </a:solidFill>
                <a:latin typeface="Bookman Old Style" pitchFamily="18" charset="0"/>
              </a:rPr>
              <a:t>rules</a:t>
            </a:r>
            <a:r>
              <a:rPr lang="it-IT" altLang="it-IT" dirty="0" smtClean="0">
                <a:solidFill>
                  <a:schemeClr val="hlink"/>
                </a:solidFill>
                <a:latin typeface="Bookman Old Style" pitchFamily="18" charset="0"/>
              </a:rPr>
              <a:t> of the </a:t>
            </a:r>
            <a:r>
              <a:rPr lang="it-IT" altLang="it-IT" dirty="0" err="1" smtClean="0">
                <a:solidFill>
                  <a:schemeClr val="hlink"/>
                </a:solidFill>
                <a:latin typeface="Bookman Old Style" pitchFamily="18" charset="0"/>
              </a:rPr>
              <a:t>Arbitration</a:t>
            </a:r>
            <a:r>
              <a:rPr lang="it-IT" altLang="it-IT" dirty="0" smtClean="0">
                <a:solidFill>
                  <a:schemeClr val="hlink"/>
                </a:solidFill>
                <a:latin typeface="Bookman Old Style" pitchFamily="18" charset="0"/>
              </a:rPr>
              <a:t> </a:t>
            </a:r>
            <a:r>
              <a:rPr lang="it-IT" altLang="it-IT" dirty="0" err="1" smtClean="0">
                <a:solidFill>
                  <a:schemeClr val="hlink"/>
                </a:solidFill>
                <a:latin typeface="Bookman Old Style" pitchFamily="18" charset="0"/>
              </a:rPr>
              <a:t>Chamber</a:t>
            </a:r>
            <a:r>
              <a:rPr lang="it-IT" altLang="it-IT" dirty="0" smtClean="0">
                <a:solidFill>
                  <a:schemeClr val="hlink"/>
                </a:solidFill>
                <a:latin typeface="Bookman Old Style" pitchFamily="18" charset="0"/>
              </a:rPr>
              <a:t> of Commerce of Milano…”</a:t>
            </a:r>
          </a:p>
          <a:p>
            <a:pPr eaLnBrk="1" hangingPunct="1">
              <a:lnSpc>
                <a:spcPct val="90000"/>
              </a:lnSpc>
            </a:pPr>
            <a:endParaRPr lang="it-IT" altLang="it-IT" dirty="0" smtClean="0">
              <a:solidFill>
                <a:schemeClr val="hlink"/>
              </a:solidFill>
              <a:latin typeface="Bookman Old Style" pitchFamily="18" charset="0"/>
            </a:endParaRPr>
          </a:p>
          <a:p>
            <a:pPr eaLnBrk="1" hangingPunct="1">
              <a:lnSpc>
                <a:spcPct val="90000"/>
              </a:lnSpc>
            </a:pPr>
            <a:r>
              <a:rPr lang="it-IT" altLang="it-IT" b="1" dirty="0" smtClean="0">
                <a:solidFill>
                  <a:schemeClr val="accent2"/>
                </a:solidFill>
                <a:latin typeface="Bookman Old Style" pitchFamily="18" charset="0"/>
              </a:rPr>
              <a:t>NB:</a:t>
            </a:r>
            <a:r>
              <a:rPr lang="it-IT" altLang="it-IT" dirty="0" smtClean="0">
                <a:solidFill>
                  <a:schemeClr val="hlink"/>
                </a:solidFill>
                <a:latin typeface="Bookman Old Style" pitchFamily="18" charset="0"/>
              </a:rPr>
              <a:t> attenzione alla differenza tra conciliazione (</a:t>
            </a:r>
            <a:r>
              <a:rPr lang="it-IT" altLang="it-IT" b="1" i="1" dirty="0" err="1" smtClean="0">
                <a:solidFill>
                  <a:schemeClr val="hlink"/>
                </a:solidFill>
                <a:latin typeface="Bookman Old Style" pitchFamily="18" charset="0"/>
              </a:rPr>
              <a:t>settlement</a:t>
            </a:r>
            <a:r>
              <a:rPr lang="it-IT" altLang="it-IT" b="1" i="1" dirty="0" smtClean="0">
                <a:solidFill>
                  <a:schemeClr val="hlink"/>
                </a:solidFill>
                <a:latin typeface="Bookman Old Style" pitchFamily="18" charset="0"/>
              </a:rPr>
              <a:t>)</a:t>
            </a:r>
            <a:r>
              <a:rPr lang="it-IT" altLang="it-IT" dirty="0" smtClean="0">
                <a:solidFill>
                  <a:schemeClr val="hlink"/>
                </a:solidFill>
                <a:latin typeface="Bookman Old Style" pitchFamily="18" charset="0"/>
              </a:rPr>
              <a:t> e arbitrato </a:t>
            </a:r>
            <a:r>
              <a:rPr lang="it-IT" altLang="it-IT" b="1" i="1" dirty="0" smtClean="0">
                <a:solidFill>
                  <a:schemeClr val="hlink"/>
                </a:solidFill>
                <a:latin typeface="Bookman Old Style" pitchFamily="18" charset="0"/>
              </a:rPr>
              <a:t>(award) </a:t>
            </a:r>
            <a:r>
              <a:rPr lang="it-IT" altLang="it-IT" i="1" dirty="0" smtClean="0">
                <a:solidFill>
                  <a:schemeClr val="hlink"/>
                </a:solidFill>
                <a:latin typeface="Bookman Old Style" pitchFamily="18" charset="0"/>
              </a:rPr>
              <a:t>che è </a:t>
            </a:r>
            <a:r>
              <a:rPr lang="it-IT" altLang="it-IT" b="1" i="1" dirty="0" smtClean="0">
                <a:solidFill>
                  <a:schemeClr val="hlink"/>
                </a:solidFill>
                <a:latin typeface="Bookman Old Style" pitchFamily="18" charset="0"/>
              </a:rPr>
              <a:t> </a:t>
            </a:r>
            <a:r>
              <a:rPr lang="it-IT" altLang="it-IT" b="1" i="1" dirty="0" err="1" smtClean="0">
                <a:solidFill>
                  <a:schemeClr val="accent2"/>
                </a:solidFill>
                <a:latin typeface="Bookman Old Style" pitchFamily="18" charset="0"/>
              </a:rPr>
              <a:t>final</a:t>
            </a:r>
            <a:r>
              <a:rPr lang="it-IT" altLang="it-IT" b="1" i="1" dirty="0" smtClean="0">
                <a:solidFill>
                  <a:schemeClr val="accent2"/>
                </a:solidFill>
                <a:latin typeface="Bookman Old Style" pitchFamily="18" charset="0"/>
              </a:rPr>
              <a:t> &amp; </a:t>
            </a:r>
            <a:r>
              <a:rPr lang="it-IT" altLang="it-IT" b="1" i="1" dirty="0" err="1" smtClean="0">
                <a:solidFill>
                  <a:schemeClr val="accent2"/>
                </a:solidFill>
                <a:latin typeface="Bookman Old Style" pitchFamily="18" charset="0"/>
              </a:rPr>
              <a:t>binding</a:t>
            </a:r>
            <a:endParaRPr lang="it-IT" altLang="it-IT" b="1" i="1" dirty="0" smtClean="0">
              <a:solidFill>
                <a:schemeClr val="accent2"/>
              </a:solidFill>
              <a:latin typeface="Bookman Old Style" pitchFamily="18" charset="0"/>
            </a:endParaRPr>
          </a:p>
        </p:txBody>
      </p:sp>
      <p:sp>
        <p:nvSpPr>
          <p:cNvPr id="11"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F212E106-18C4-4D1A-B462-E2BB26359D48}" type="slidenum">
              <a:rPr lang="it-IT"/>
              <a:pPr>
                <a:defRPr/>
              </a:pPr>
              <a:t>4</a:t>
            </a:fld>
            <a:endParaRPr lang="it-IT"/>
          </a:p>
        </p:txBody>
      </p:sp>
      <p:sp>
        <p:nvSpPr>
          <p:cNvPr id="5123" name="Rectangle 2"/>
          <p:cNvSpPr>
            <a:spLocks noGrp="1" noChangeArrowheads="1"/>
          </p:cNvSpPr>
          <p:nvPr>
            <p:ph type="ctrTitle"/>
          </p:nvPr>
        </p:nvSpPr>
        <p:spPr>
          <a:xfrm>
            <a:off x="3779838" y="188913"/>
            <a:ext cx="2160587" cy="434975"/>
          </a:xfrm>
        </p:spPr>
        <p:txBody>
          <a:bodyPr/>
          <a:lstStyle/>
          <a:p>
            <a:pPr eaLnBrk="1" hangingPunct="1"/>
            <a:r>
              <a:rPr lang="it-IT" altLang="it-IT" sz="3000" b="1" dirty="0" err="1" smtClean="0">
                <a:solidFill>
                  <a:schemeClr val="accent2"/>
                </a:solidFill>
                <a:latin typeface="Bookman Old Style" pitchFamily="18" charset="0"/>
              </a:rPr>
              <a:t>Parties</a:t>
            </a:r>
            <a:endParaRPr lang="it-IT" altLang="it-IT" sz="3000" b="1" dirty="0" smtClean="0">
              <a:solidFill>
                <a:schemeClr val="accent2"/>
              </a:solidFill>
              <a:latin typeface="Bookman Old Style" pitchFamily="18" charset="0"/>
            </a:endParaRPr>
          </a:p>
        </p:txBody>
      </p:sp>
      <p:sp>
        <p:nvSpPr>
          <p:cNvPr id="5124"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12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127" name="Text Box 7"/>
          <p:cNvSpPr txBox="1">
            <a:spLocks noChangeArrowheads="1"/>
          </p:cNvSpPr>
          <p:nvPr/>
        </p:nvSpPr>
        <p:spPr bwMode="auto">
          <a:xfrm>
            <a:off x="971600" y="1412776"/>
            <a:ext cx="7632700" cy="3539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r>
              <a:rPr lang="it-IT" altLang="it-IT" sz="2800" dirty="0">
                <a:solidFill>
                  <a:schemeClr val="hlink"/>
                </a:solidFill>
                <a:latin typeface="Bookman Old Style" pitchFamily="18" charset="0"/>
              </a:rPr>
              <a:t>Il testo contrattuale inizia con </a:t>
            </a:r>
            <a:r>
              <a:rPr lang="it-IT" altLang="it-IT" sz="2800" b="1" i="1" dirty="0">
                <a:solidFill>
                  <a:schemeClr val="accent2"/>
                </a:solidFill>
                <a:latin typeface="Bookman Old Style" pitchFamily="18" charset="0"/>
              </a:rPr>
              <a:t>l’indicazione delle parti</a:t>
            </a:r>
            <a:r>
              <a:rPr lang="it-IT" altLang="it-IT" sz="2800" dirty="0">
                <a:solidFill>
                  <a:schemeClr val="accent2"/>
                </a:solidFill>
                <a:latin typeface="Bookman Old Style" pitchFamily="18" charset="0"/>
              </a:rPr>
              <a:t>,</a:t>
            </a:r>
            <a:r>
              <a:rPr lang="it-IT" altLang="it-IT" sz="2800" dirty="0">
                <a:solidFill>
                  <a:schemeClr val="hlink"/>
                </a:solidFill>
                <a:latin typeface="Bookman Old Style" pitchFamily="18" charset="0"/>
              </a:rPr>
              <a:t> della loro natura giuridica( </a:t>
            </a:r>
            <a:r>
              <a:rPr lang="it-IT" altLang="it-IT" sz="2800" i="1" dirty="0">
                <a:solidFill>
                  <a:schemeClr val="hlink"/>
                </a:solidFill>
                <a:latin typeface="Bookman Old Style" pitchFamily="18" charset="0"/>
              </a:rPr>
              <a:t>es. </a:t>
            </a:r>
            <a:r>
              <a:rPr lang="it-IT" altLang="it-IT" sz="2800" i="1" dirty="0" err="1">
                <a:solidFill>
                  <a:schemeClr val="hlink"/>
                </a:solidFill>
                <a:latin typeface="Bookman Old Style" pitchFamily="18" charset="0"/>
              </a:rPr>
              <a:t>limited</a:t>
            </a:r>
            <a:r>
              <a:rPr lang="it-IT" altLang="it-IT" sz="2800" i="1" dirty="0">
                <a:solidFill>
                  <a:schemeClr val="hlink"/>
                </a:solidFill>
                <a:latin typeface="Bookman Old Style" pitchFamily="18" charset="0"/>
              </a:rPr>
              <a:t> company, joint </a:t>
            </a:r>
            <a:r>
              <a:rPr lang="it-IT" altLang="it-IT" sz="2800" i="1" dirty="0" err="1">
                <a:solidFill>
                  <a:schemeClr val="hlink"/>
                </a:solidFill>
                <a:latin typeface="Bookman Old Style" pitchFamily="18" charset="0"/>
              </a:rPr>
              <a:t>stok</a:t>
            </a:r>
            <a:r>
              <a:rPr lang="it-IT" altLang="it-IT" sz="2800" i="1" dirty="0">
                <a:solidFill>
                  <a:schemeClr val="hlink"/>
                </a:solidFill>
                <a:latin typeface="Bookman Old Style" pitchFamily="18" charset="0"/>
              </a:rPr>
              <a:t> company, State-</a:t>
            </a:r>
            <a:r>
              <a:rPr lang="it-IT" altLang="it-IT" sz="2800" i="1" dirty="0" err="1">
                <a:solidFill>
                  <a:schemeClr val="hlink"/>
                </a:solidFill>
                <a:latin typeface="Bookman Old Style" pitchFamily="18" charset="0"/>
              </a:rPr>
              <a:t>owned</a:t>
            </a:r>
            <a:r>
              <a:rPr lang="it-IT" altLang="it-IT" sz="2800" i="1" dirty="0">
                <a:solidFill>
                  <a:schemeClr val="hlink"/>
                </a:solidFill>
                <a:latin typeface="Bookman Old Style" pitchFamily="18" charset="0"/>
              </a:rPr>
              <a:t> company, State-</a:t>
            </a:r>
            <a:r>
              <a:rPr lang="it-IT" altLang="it-IT" sz="2800" i="1" dirty="0" err="1">
                <a:solidFill>
                  <a:schemeClr val="hlink"/>
                </a:solidFill>
                <a:latin typeface="Bookman Old Style" pitchFamily="18" charset="0"/>
              </a:rPr>
              <a:t>owned</a:t>
            </a:r>
            <a:r>
              <a:rPr lang="it-IT" altLang="it-IT" sz="2800" i="1" dirty="0">
                <a:solidFill>
                  <a:schemeClr val="hlink"/>
                </a:solidFill>
                <a:latin typeface="Bookman Old Style" pitchFamily="18" charset="0"/>
              </a:rPr>
              <a:t> </a:t>
            </a:r>
            <a:r>
              <a:rPr lang="it-IT" altLang="it-IT" sz="2800" i="1" dirty="0" err="1">
                <a:solidFill>
                  <a:schemeClr val="hlink"/>
                </a:solidFill>
                <a:latin typeface="Bookman Old Style" pitchFamily="18" charset="0"/>
              </a:rPr>
              <a:t>enterprise</a:t>
            </a:r>
            <a:r>
              <a:rPr lang="it-IT" altLang="it-IT" sz="2800" dirty="0">
                <a:solidFill>
                  <a:schemeClr val="hlink"/>
                </a:solidFill>
                <a:latin typeface="Bookman Old Style" pitchFamily="18" charset="0"/>
              </a:rPr>
              <a:t>) </a:t>
            </a:r>
            <a:r>
              <a:rPr lang="it-IT" altLang="it-IT" sz="2800" dirty="0" err="1">
                <a:solidFill>
                  <a:schemeClr val="hlink"/>
                </a:solidFill>
                <a:latin typeface="Bookman Old Style" pitchFamily="18" charset="0"/>
              </a:rPr>
              <a:t>oltrechè</a:t>
            </a:r>
            <a:r>
              <a:rPr lang="it-IT" altLang="it-IT" sz="2800" dirty="0">
                <a:solidFill>
                  <a:schemeClr val="hlink"/>
                </a:solidFill>
                <a:latin typeface="Bookman Old Style" pitchFamily="18" charset="0"/>
              </a:rPr>
              <a:t> con l’indicazione delle </a:t>
            </a:r>
            <a:r>
              <a:rPr lang="it-IT" altLang="it-IT" sz="2800" b="1" i="1" dirty="0">
                <a:solidFill>
                  <a:schemeClr val="accent2"/>
                </a:solidFill>
                <a:latin typeface="Bookman Old Style" pitchFamily="18" charset="0"/>
              </a:rPr>
              <a:t>persone che sottoscrivono</a:t>
            </a:r>
            <a:r>
              <a:rPr lang="it-IT" altLang="it-IT" sz="2800" dirty="0">
                <a:solidFill>
                  <a:schemeClr val="hlink"/>
                </a:solidFill>
                <a:latin typeface="Bookman Old Style" pitchFamily="18" charset="0"/>
              </a:rPr>
              <a:t> il contratto per conto dei contraenti e le loro </a:t>
            </a:r>
            <a:r>
              <a:rPr lang="it-IT" altLang="it-IT" sz="2800" b="1" i="1" dirty="0">
                <a:solidFill>
                  <a:schemeClr val="accent2"/>
                </a:solidFill>
                <a:latin typeface="Bookman Old Style" pitchFamily="18" charset="0"/>
              </a:rPr>
              <a:t>qualifiche</a:t>
            </a:r>
            <a:r>
              <a:rPr lang="it-IT" altLang="it-IT" sz="2800" dirty="0">
                <a:solidFill>
                  <a:schemeClr val="accent2"/>
                </a:solidFill>
                <a:latin typeface="Bookman Old Style" pitchFamily="18" charset="0"/>
              </a:rPr>
              <a:t>.</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E189604F-DCD0-45C0-91A0-6A345CAE599E}" type="slidenum">
              <a:rPr lang="it-IT"/>
              <a:pPr>
                <a:defRPr/>
              </a:pPr>
              <a:t>40</a:t>
            </a:fld>
            <a:endParaRPr lang="it-IT"/>
          </a:p>
        </p:txBody>
      </p:sp>
      <p:sp>
        <p:nvSpPr>
          <p:cNvPr id="58371" name="Rectangle 2"/>
          <p:cNvSpPr>
            <a:spLocks noGrp="1" noChangeArrowheads="1"/>
          </p:cNvSpPr>
          <p:nvPr>
            <p:ph type="ctrTitle"/>
          </p:nvPr>
        </p:nvSpPr>
        <p:spPr>
          <a:xfrm>
            <a:off x="1907704" y="116632"/>
            <a:ext cx="5256212" cy="434975"/>
          </a:xfrm>
        </p:spPr>
        <p:txBody>
          <a:bodyPr/>
          <a:lstStyle/>
          <a:p>
            <a:pPr algn="ctr" eaLnBrk="1" hangingPunct="1"/>
            <a:r>
              <a:rPr lang="it-IT" altLang="it-IT" sz="2800" b="1" dirty="0" err="1" smtClean="0">
                <a:solidFill>
                  <a:schemeClr val="accent2"/>
                </a:solidFill>
                <a:latin typeface="Bookman Old Style" pitchFamily="18" charset="0"/>
              </a:rPr>
              <a:t>Terms</a:t>
            </a:r>
            <a:endParaRPr lang="it-IT" altLang="it-IT" sz="2800" b="1" dirty="0" smtClean="0">
              <a:solidFill>
                <a:schemeClr val="accent2"/>
              </a:solidFill>
              <a:latin typeface="Bookman Old Style" pitchFamily="18" charset="0"/>
            </a:endParaRPr>
          </a:p>
        </p:txBody>
      </p:sp>
      <p:sp>
        <p:nvSpPr>
          <p:cNvPr id="5837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837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58375"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58376" name="Text Box 7"/>
          <p:cNvSpPr txBox="1">
            <a:spLocks noChangeArrowheads="1"/>
          </p:cNvSpPr>
          <p:nvPr/>
        </p:nvSpPr>
        <p:spPr bwMode="auto">
          <a:xfrm>
            <a:off x="900113" y="1125538"/>
            <a:ext cx="763270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nSpc>
                <a:spcPct val="100000"/>
              </a:lnSpc>
              <a:buClrTx/>
              <a:buFontTx/>
              <a:buNone/>
            </a:pPr>
            <a:endParaRPr lang="it-IT" altLang="it-IT" sz="1800">
              <a:solidFill>
                <a:schemeClr val="hlink"/>
              </a:solidFill>
            </a:endParaRPr>
          </a:p>
        </p:txBody>
      </p:sp>
      <p:sp>
        <p:nvSpPr>
          <p:cNvPr id="58377" name="Rectangle 8"/>
          <p:cNvSpPr>
            <a:spLocks noGrp="1" noChangeArrowheads="1"/>
          </p:cNvSpPr>
          <p:nvPr>
            <p:ph type="subTitle" idx="1"/>
          </p:nvPr>
        </p:nvSpPr>
        <p:spPr>
          <a:xfrm>
            <a:off x="1116013" y="1196975"/>
            <a:ext cx="7010400" cy="5184775"/>
          </a:xfrm>
        </p:spPr>
        <p:txBody>
          <a:bodyPr/>
          <a:lstStyle/>
          <a:p>
            <a:pPr eaLnBrk="1" hangingPunct="1">
              <a:lnSpc>
                <a:spcPct val="90000"/>
              </a:lnSpc>
            </a:pPr>
            <a:endParaRPr lang="it-IT" altLang="it-IT" dirty="0" smtClean="0">
              <a:solidFill>
                <a:schemeClr val="hlink"/>
              </a:solidFill>
              <a:latin typeface="Bookman Old Style" pitchFamily="18" charset="0"/>
            </a:endParaRPr>
          </a:p>
          <a:p>
            <a:pPr eaLnBrk="1" hangingPunct="1">
              <a:lnSpc>
                <a:spcPct val="90000"/>
              </a:lnSpc>
            </a:pPr>
            <a:r>
              <a:rPr lang="it-IT" altLang="it-IT" b="1" i="1" dirty="0" err="1" smtClean="0">
                <a:solidFill>
                  <a:schemeClr val="accent2"/>
                </a:solidFill>
                <a:latin typeface="Bookman Old Style" pitchFamily="18" charset="0"/>
              </a:rPr>
              <a:t>Settlement</a:t>
            </a:r>
            <a:r>
              <a:rPr lang="it-IT" altLang="it-IT" b="1" i="1" dirty="0" smtClean="0">
                <a:solidFill>
                  <a:schemeClr val="hlink"/>
                </a:solidFill>
                <a:latin typeface="Bookman Old Style" pitchFamily="18" charset="0"/>
              </a:rPr>
              <a:t>: </a:t>
            </a:r>
            <a:r>
              <a:rPr lang="it-IT" altLang="it-IT" i="1" dirty="0" smtClean="0">
                <a:solidFill>
                  <a:schemeClr val="hlink"/>
                </a:solidFill>
                <a:latin typeface="Bookman Old Style" pitchFamily="18" charset="0"/>
              </a:rPr>
              <a:t>traduce</a:t>
            </a:r>
            <a:r>
              <a:rPr lang="it-IT" altLang="it-IT" b="1" i="1" dirty="0" smtClean="0">
                <a:solidFill>
                  <a:schemeClr val="hlink"/>
                </a:solidFill>
                <a:latin typeface="Bookman Old Style" pitchFamily="18" charset="0"/>
              </a:rPr>
              <a:t> “composizione amichevole della controversia” </a:t>
            </a:r>
          </a:p>
          <a:p>
            <a:pPr eaLnBrk="1" hangingPunct="1">
              <a:lnSpc>
                <a:spcPct val="90000"/>
              </a:lnSpc>
            </a:pPr>
            <a:r>
              <a:rPr lang="it-IT" altLang="it-IT" b="1" i="1" dirty="0" smtClean="0">
                <a:solidFill>
                  <a:schemeClr val="hlink"/>
                </a:solidFill>
                <a:latin typeface="Bookman Old Style" pitchFamily="18" charset="0"/>
              </a:rPr>
              <a:t>Contratto di transazione sarà il </a:t>
            </a:r>
            <a:r>
              <a:rPr lang="it-IT" altLang="it-IT" b="1" i="1" dirty="0" err="1" smtClean="0">
                <a:solidFill>
                  <a:schemeClr val="accent2"/>
                </a:solidFill>
                <a:latin typeface="Bookman Old Style" pitchFamily="18" charset="0"/>
              </a:rPr>
              <a:t>s.agreement</a:t>
            </a:r>
            <a:r>
              <a:rPr lang="it-IT" altLang="it-IT" b="1" i="1" dirty="0" smtClean="0">
                <a:solidFill>
                  <a:schemeClr val="hlink"/>
                </a:solidFill>
                <a:latin typeface="Bookman Old Style" pitchFamily="18" charset="0"/>
              </a:rPr>
              <a:t> : </a:t>
            </a:r>
            <a:r>
              <a:rPr lang="it-IT" altLang="it-IT" dirty="0" smtClean="0">
                <a:solidFill>
                  <a:schemeClr val="hlink"/>
                </a:solidFill>
                <a:latin typeface="Bookman Old Style" pitchFamily="18" charset="0"/>
              </a:rPr>
              <a:t>le parti rinunziano alle loro pretese durante  o nel corso del giudizio.</a:t>
            </a:r>
          </a:p>
          <a:p>
            <a:pPr eaLnBrk="1" hangingPunct="1">
              <a:lnSpc>
                <a:spcPct val="90000"/>
              </a:lnSpc>
            </a:pPr>
            <a:r>
              <a:rPr lang="it-IT" altLang="it-IT" dirty="0" err="1" smtClean="0">
                <a:solidFill>
                  <a:schemeClr val="hlink"/>
                </a:solidFill>
                <a:latin typeface="Bookman Old Style" pitchFamily="18" charset="0"/>
              </a:rPr>
              <a:t>Binomial</a:t>
            </a:r>
            <a:r>
              <a:rPr lang="it-IT" altLang="it-IT" dirty="0" smtClean="0">
                <a:solidFill>
                  <a:schemeClr val="hlink"/>
                </a:solidFill>
                <a:latin typeface="Bookman Old Style" pitchFamily="18" charset="0"/>
              </a:rPr>
              <a:t> “</a:t>
            </a:r>
            <a:r>
              <a:rPr lang="it-IT" altLang="it-IT" b="1" dirty="0" smtClean="0">
                <a:solidFill>
                  <a:schemeClr val="accent2"/>
                </a:solidFill>
                <a:latin typeface="Bookman Old Style" pitchFamily="18" charset="0"/>
              </a:rPr>
              <a:t>Accord and </a:t>
            </a:r>
            <a:r>
              <a:rPr lang="it-IT" altLang="it-IT" b="1" dirty="0" err="1" smtClean="0">
                <a:solidFill>
                  <a:schemeClr val="accent2"/>
                </a:solidFill>
                <a:latin typeface="Bookman Old Style" pitchFamily="18" charset="0"/>
              </a:rPr>
              <a:t>satisfaction</a:t>
            </a:r>
            <a:r>
              <a:rPr lang="it-IT" altLang="it-IT" b="1" dirty="0" smtClean="0">
                <a:solidFill>
                  <a:schemeClr val="accent2"/>
                </a:solidFill>
                <a:latin typeface="Bookman Old Style" pitchFamily="18" charset="0"/>
              </a:rPr>
              <a:t>”</a:t>
            </a:r>
            <a:r>
              <a:rPr lang="it-IT" altLang="it-IT" dirty="0" smtClean="0">
                <a:solidFill>
                  <a:schemeClr val="hlink"/>
                </a:solidFill>
                <a:latin typeface="Bookman Old Style" pitchFamily="18" charset="0"/>
              </a:rPr>
              <a:t> che segna l’ avvenuta composizione</a:t>
            </a:r>
          </a:p>
          <a:p>
            <a:pPr eaLnBrk="1" hangingPunct="1">
              <a:lnSpc>
                <a:spcPct val="90000"/>
              </a:lnSpc>
            </a:pPr>
            <a:r>
              <a:rPr lang="it-IT" altLang="it-IT" dirty="0" smtClean="0">
                <a:solidFill>
                  <a:schemeClr val="hlink"/>
                </a:solidFill>
                <a:latin typeface="Bookman Old Style" pitchFamily="18" charset="0"/>
              </a:rPr>
              <a:t> della lite(</a:t>
            </a:r>
            <a:r>
              <a:rPr lang="it-IT" altLang="it-IT" b="1" i="1" dirty="0" err="1" smtClean="0">
                <a:solidFill>
                  <a:schemeClr val="hlink"/>
                </a:solidFill>
                <a:latin typeface="Bookman Old Style" pitchFamily="18" charset="0"/>
              </a:rPr>
              <a:t>accord</a:t>
            </a:r>
            <a:r>
              <a:rPr lang="it-IT" altLang="it-IT" dirty="0" smtClean="0">
                <a:solidFill>
                  <a:schemeClr val="hlink"/>
                </a:solidFill>
                <a:latin typeface="Bookman Old Style" pitchFamily="18" charset="0"/>
              </a:rPr>
              <a:t>).</a:t>
            </a:r>
          </a:p>
          <a:p>
            <a:pPr eaLnBrk="1" hangingPunct="1">
              <a:lnSpc>
                <a:spcPct val="90000"/>
              </a:lnSpc>
            </a:pPr>
            <a:r>
              <a:rPr lang="it-IT" altLang="it-IT" dirty="0" smtClean="0">
                <a:solidFill>
                  <a:schemeClr val="hlink"/>
                </a:solidFill>
                <a:latin typeface="Bookman Old Style" pitchFamily="18" charset="0"/>
              </a:rPr>
              <a:t>Altra formula: “</a:t>
            </a:r>
            <a:r>
              <a:rPr lang="it-IT" altLang="it-IT" b="1" i="1" dirty="0" smtClean="0">
                <a:solidFill>
                  <a:schemeClr val="accent2"/>
                </a:solidFill>
                <a:latin typeface="Bookman Old Style" pitchFamily="18" charset="0"/>
              </a:rPr>
              <a:t>in full and </a:t>
            </a:r>
            <a:r>
              <a:rPr lang="it-IT" altLang="it-IT" b="1" i="1" dirty="0" err="1" smtClean="0">
                <a:solidFill>
                  <a:schemeClr val="accent2"/>
                </a:solidFill>
                <a:latin typeface="Bookman Old Style" pitchFamily="18" charset="0"/>
              </a:rPr>
              <a:t>final</a:t>
            </a:r>
            <a:r>
              <a:rPr lang="it-IT" altLang="it-IT" b="1" i="1" dirty="0" smtClean="0">
                <a:solidFill>
                  <a:schemeClr val="accent2"/>
                </a:solidFill>
                <a:latin typeface="Bookman Old Style" pitchFamily="18" charset="0"/>
              </a:rPr>
              <a:t> </a:t>
            </a:r>
            <a:r>
              <a:rPr lang="it-IT" altLang="it-IT" b="1" i="1" dirty="0" err="1" smtClean="0">
                <a:solidFill>
                  <a:schemeClr val="accent2"/>
                </a:solidFill>
                <a:latin typeface="Bookman Old Style" pitchFamily="18" charset="0"/>
              </a:rPr>
              <a:t>settlement</a:t>
            </a:r>
            <a:r>
              <a:rPr lang="it-IT" altLang="it-IT" b="1" i="1" dirty="0" smtClean="0">
                <a:solidFill>
                  <a:schemeClr val="accent2"/>
                </a:solidFill>
                <a:latin typeface="Bookman Old Style" pitchFamily="18" charset="0"/>
              </a:rPr>
              <a:t>”</a:t>
            </a:r>
            <a:r>
              <a:rPr lang="it-IT" altLang="it-IT" b="1" i="1" dirty="0" smtClean="0">
                <a:solidFill>
                  <a:schemeClr val="hlink"/>
                </a:solidFill>
                <a:latin typeface="Bookman Old Style" pitchFamily="18" charset="0"/>
              </a:rPr>
              <a:t> (a saldo e stralcio..)</a:t>
            </a:r>
            <a:endParaRPr lang="it-IT" altLang="it-IT" b="1" i="1" dirty="0" smtClean="0">
              <a:solidFill>
                <a:schemeClr val="accent2"/>
              </a:solidFill>
              <a:latin typeface="Bookman Old Style" pitchFamily="18" charset="0"/>
            </a:endParaRPr>
          </a:p>
        </p:txBody>
      </p:sp>
      <p:sp>
        <p:nvSpPr>
          <p:cNvPr id="11" name="Segnaposto piè di pagina 11"/>
          <p:cNvSpPr txBox="1">
            <a:spLocks/>
          </p:cNvSpPr>
          <p:nvPr/>
        </p:nvSpPr>
        <p:spPr bwMode="auto">
          <a:xfrm>
            <a:off x="971600"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6"/>
          <p:cNvSpPr>
            <a:spLocks noGrp="1" noChangeArrowheads="1"/>
          </p:cNvSpPr>
          <p:nvPr>
            <p:ph type="sldNum" sz="quarter" idx="12"/>
          </p:nvPr>
        </p:nvSpPr>
        <p:spPr/>
        <p:txBody>
          <a:bodyPr/>
          <a:lstStyle/>
          <a:p>
            <a:pPr>
              <a:defRPr/>
            </a:pPr>
            <a:fld id="{7E2AF06C-99B0-4BA8-99CE-BEEB68E902DA}" type="slidenum">
              <a:rPr lang="it-IT"/>
              <a:pPr>
                <a:defRPr/>
              </a:pPr>
              <a:t>41</a:t>
            </a:fld>
            <a:endParaRPr lang="it-IT"/>
          </a:p>
        </p:txBody>
      </p:sp>
      <p:sp>
        <p:nvSpPr>
          <p:cNvPr id="60419" name="Rectangle 2"/>
          <p:cNvSpPr>
            <a:spLocks noGrp="1" noChangeArrowheads="1"/>
          </p:cNvSpPr>
          <p:nvPr>
            <p:ph type="ctrTitle"/>
          </p:nvPr>
        </p:nvSpPr>
        <p:spPr>
          <a:xfrm>
            <a:off x="899592" y="188640"/>
            <a:ext cx="5830887" cy="434975"/>
          </a:xfrm>
        </p:spPr>
        <p:txBody>
          <a:bodyPr/>
          <a:lstStyle/>
          <a:p>
            <a:pPr eaLnBrk="1" hangingPunct="1"/>
            <a:r>
              <a:rPr lang="it-IT" altLang="it-IT" sz="2800" b="1" dirty="0" smtClean="0">
                <a:solidFill>
                  <a:schemeClr val="accent2"/>
                </a:solidFill>
              </a:rPr>
              <a:t>               </a:t>
            </a:r>
            <a:r>
              <a:rPr lang="it-IT" altLang="it-IT" sz="2800" b="1" dirty="0" err="1" smtClean="0">
                <a:solidFill>
                  <a:schemeClr val="accent2"/>
                </a:solidFill>
                <a:latin typeface="Bookman Old Style" pitchFamily="18" charset="0"/>
              </a:rPr>
              <a:t>Hardship</a:t>
            </a:r>
            <a:r>
              <a:rPr lang="it-IT" altLang="it-IT" sz="2800" b="1" dirty="0" smtClean="0">
                <a:solidFill>
                  <a:schemeClr val="accent2"/>
                </a:solidFill>
              </a:rPr>
              <a:t> </a:t>
            </a:r>
            <a:r>
              <a:rPr lang="it-IT" altLang="it-IT" sz="2800" b="1" dirty="0" err="1" smtClean="0">
                <a:solidFill>
                  <a:schemeClr val="accent2"/>
                </a:solidFill>
                <a:latin typeface="Bookman Old Style" pitchFamily="18" charset="0"/>
              </a:rPr>
              <a:t>Clause</a:t>
            </a:r>
            <a:r>
              <a:rPr lang="it-IT" altLang="it-IT" sz="2800" b="1" dirty="0" smtClean="0">
                <a:solidFill>
                  <a:schemeClr val="accent2"/>
                </a:solidFill>
                <a:latin typeface="Bookman Old Style" pitchFamily="18" charset="0"/>
              </a:rPr>
              <a:t>     </a:t>
            </a:r>
          </a:p>
        </p:txBody>
      </p:sp>
      <p:sp>
        <p:nvSpPr>
          <p:cNvPr id="6042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042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0423" name="Rectangle 9"/>
          <p:cNvSpPr>
            <a:spLocks noGrp="1" noChangeArrowheads="1"/>
          </p:cNvSpPr>
          <p:nvPr>
            <p:ph type="subTitle" idx="1"/>
          </p:nvPr>
        </p:nvSpPr>
        <p:spPr>
          <a:xfrm>
            <a:off x="1187624" y="1341438"/>
            <a:ext cx="7560840" cy="4679850"/>
          </a:xfrm>
        </p:spPr>
        <p:txBody>
          <a:bodyPr/>
          <a:lstStyle/>
          <a:p>
            <a:pPr algn="just" eaLnBrk="1" hangingPunct="1">
              <a:lnSpc>
                <a:spcPct val="90000"/>
              </a:lnSpc>
              <a:buFont typeface="Wingdings" pitchFamily="2" charset="2"/>
              <a:buChar char="Ø"/>
            </a:pPr>
            <a:r>
              <a:rPr lang="it-IT" altLang="it-IT" dirty="0" smtClean="0">
                <a:solidFill>
                  <a:schemeClr val="hlink"/>
                </a:solidFill>
                <a:latin typeface="Bookman Old Style" pitchFamily="18" charset="0"/>
              </a:rPr>
              <a:t>Avvenimenti non previsti dalle parti e </a:t>
            </a:r>
            <a:r>
              <a:rPr lang="it-IT" altLang="it-IT" b="1" i="1" dirty="0" smtClean="0">
                <a:solidFill>
                  <a:schemeClr val="hlink"/>
                </a:solidFill>
                <a:latin typeface="Bookman Old Style" pitchFamily="18" charset="0"/>
              </a:rPr>
              <a:t>indipendenti dalla loro volontà</a:t>
            </a:r>
            <a:r>
              <a:rPr lang="it-IT" altLang="it-IT" dirty="0" smtClean="0">
                <a:solidFill>
                  <a:schemeClr val="hlink"/>
                </a:solidFill>
                <a:latin typeface="Bookman Old Style" pitchFamily="18" charset="0"/>
              </a:rPr>
              <a:t> e che possono incidere in maniera determinante sull’</a:t>
            </a:r>
            <a:r>
              <a:rPr lang="it-IT" altLang="it-IT" i="1" u="sng" dirty="0" smtClean="0">
                <a:solidFill>
                  <a:schemeClr val="hlink"/>
                </a:solidFill>
                <a:latin typeface="Bookman Old Style" pitchFamily="18" charset="0"/>
              </a:rPr>
              <a:t> </a:t>
            </a:r>
            <a:r>
              <a:rPr lang="it-IT" altLang="it-IT" b="1" i="1" u="sng" dirty="0" smtClean="0">
                <a:solidFill>
                  <a:schemeClr val="accent2"/>
                </a:solidFill>
                <a:latin typeface="Bookman Old Style" pitchFamily="18" charset="0"/>
              </a:rPr>
              <a:t>esito del contratto.</a:t>
            </a:r>
            <a:endParaRPr lang="it-IT" altLang="it-IT" i="1" u="sng" dirty="0" smtClean="0">
              <a:solidFill>
                <a:schemeClr val="hlink"/>
              </a:solidFill>
              <a:latin typeface="Bookman Old Style" pitchFamily="18" charset="0"/>
            </a:endParaRPr>
          </a:p>
          <a:p>
            <a:pPr algn="just" eaLnBrk="1" hangingPunct="1">
              <a:lnSpc>
                <a:spcPct val="90000"/>
              </a:lnSpc>
            </a:pPr>
            <a:r>
              <a:rPr lang="it-IT" altLang="it-IT" dirty="0" smtClean="0">
                <a:solidFill>
                  <a:schemeClr val="hlink"/>
                </a:solidFill>
                <a:latin typeface="Bookman Old Style" pitchFamily="18" charset="0"/>
              </a:rPr>
              <a:t> </a:t>
            </a:r>
          </a:p>
          <a:p>
            <a:pPr algn="just" eaLnBrk="1" hangingPunct="1">
              <a:lnSpc>
                <a:spcPct val="90000"/>
              </a:lnSpc>
            </a:pPr>
            <a:endParaRPr lang="it-IT" altLang="it-IT" dirty="0" smtClean="0">
              <a:solidFill>
                <a:schemeClr val="hlink"/>
              </a:solidFill>
              <a:latin typeface="Bookman Old Style" pitchFamily="18" charset="0"/>
            </a:endParaRPr>
          </a:p>
          <a:p>
            <a:pPr algn="just" eaLnBrk="1" hangingPunct="1">
              <a:lnSpc>
                <a:spcPct val="90000"/>
              </a:lnSpc>
            </a:pPr>
            <a:r>
              <a:rPr lang="it-IT" altLang="it-IT" i="1" dirty="0" err="1" smtClean="0">
                <a:solidFill>
                  <a:schemeClr val="hlink"/>
                </a:solidFill>
                <a:latin typeface="Bookman Old Style" pitchFamily="18" charset="0"/>
              </a:rPr>
              <a:t>Es</a:t>
            </a:r>
            <a:r>
              <a:rPr lang="it-IT" altLang="it-IT" i="1" dirty="0" smtClean="0">
                <a:solidFill>
                  <a:schemeClr val="hlink"/>
                </a:solidFill>
                <a:latin typeface="Bookman Old Style" pitchFamily="18" charset="0"/>
              </a:rPr>
              <a:t>:</a:t>
            </a:r>
            <a:r>
              <a:rPr lang="it-IT" altLang="it-IT" dirty="0" smtClean="0">
                <a:solidFill>
                  <a:schemeClr val="hlink"/>
                </a:solidFill>
                <a:latin typeface="Bookman Old Style" pitchFamily="18" charset="0"/>
              </a:rPr>
              <a:t> </a:t>
            </a:r>
            <a:r>
              <a:rPr lang="it-IT" altLang="it-IT" b="1" dirty="0" smtClean="0">
                <a:solidFill>
                  <a:schemeClr val="hlink"/>
                </a:solidFill>
                <a:latin typeface="Bookman Old Style" pitchFamily="18" charset="0"/>
              </a:rPr>
              <a:t>Prestazione impossibile</a:t>
            </a:r>
            <a:r>
              <a:rPr lang="it-IT" altLang="it-IT" dirty="0" smtClean="0">
                <a:solidFill>
                  <a:schemeClr val="hlink"/>
                </a:solidFill>
                <a:latin typeface="Bookman Old Style" pitchFamily="18" charset="0"/>
              </a:rPr>
              <a:t> o </a:t>
            </a:r>
            <a:r>
              <a:rPr lang="it-IT" altLang="it-IT" b="1" dirty="0" smtClean="0">
                <a:solidFill>
                  <a:schemeClr val="hlink"/>
                </a:solidFill>
                <a:latin typeface="Bookman Old Style" pitchFamily="18" charset="0"/>
              </a:rPr>
              <a:t>eccessivamente onerosa.</a:t>
            </a:r>
          </a:p>
          <a:p>
            <a:pPr algn="just" eaLnBrk="1" hangingPunct="1">
              <a:lnSpc>
                <a:spcPct val="90000"/>
              </a:lnSpc>
              <a:buFont typeface="Wingdings" pitchFamily="2" charset="2"/>
              <a:buChar char="v"/>
            </a:pPr>
            <a:r>
              <a:rPr lang="it-IT" altLang="it-IT" b="1" dirty="0" smtClean="0">
                <a:solidFill>
                  <a:schemeClr val="hlink"/>
                </a:solidFill>
                <a:latin typeface="Bookman Old Style" pitchFamily="18" charset="0"/>
              </a:rPr>
              <a:t>Si rompe l’equilibrio, il </a:t>
            </a:r>
            <a:r>
              <a:rPr lang="it-IT" altLang="it-IT" b="1" u="sng" dirty="0" smtClean="0">
                <a:solidFill>
                  <a:schemeClr val="hlink"/>
                </a:solidFill>
                <a:latin typeface="Bookman Old Style" pitchFamily="18" charset="0"/>
              </a:rPr>
              <a:t>SINALLAGMA</a:t>
            </a:r>
            <a:r>
              <a:rPr lang="it-IT" altLang="it-IT" b="1" dirty="0" smtClean="0">
                <a:solidFill>
                  <a:schemeClr val="hlink"/>
                </a:solidFill>
                <a:latin typeface="Bookman Old Style" pitchFamily="18" charset="0"/>
              </a:rPr>
              <a:t> tra le prestazioni!</a:t>
            </a:r>
          </a:p>
        </p:txBody>
      </p:sp>
      <p:sp>
        <p:nvSpPr>
          <p:cNvPr id="60424" name="AutoShape 10"/>
          <p:cNvSpPr>
            <a:spLocks noChangeArrowheads="1"/>
          </p:cNvSpPr>
          <p:nvPr/>
        </p:nvSpPr>
        <p:spPr bwMode="auto">
          <a:xfrm>
            <a:off x="4716463" y="3429000"/>
            <a:ext cx="485775" cy="976313"/>
          </a:xfrm>
          <a:prstGeom prst="downArrow">
            <a:avLst>
              <a:gd name="adj1" fmla="val 50000"/>
              <a:gd name="adj2" fmla="val 50245"/>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p>
            <a:endParaRPr lang="it-IT" altLang="it-IT"/>
          </a:p>
        </p:txBody>
      </p:sp>
      <p:sp>
        <p:nvSpPr>
          <p:cNvPr id="60425" name="AutoShape 12"/>
          <p:cNvSpPr>
            <a:spLocks noChangeArrowheads="1"/>
          </p:cNvSpPr>
          <p:nvPr/>
        </p:nvSpPr>
        <p:spPr bwMode="auto">
          <a:xfrm>
            <a:off x="4067175" y="2924175"/>
            <a:ext cx="576263" cy="649288"/>
          </a:xfrm>
          <a:prstGeom prst="downArrow">
            <a:avLst>
              <a:gd name="adj1" fmla="val 0"/>
              <a:gd name="adj2" fmla="val 8816"/>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p>
            <a:endParaRPr lang="it-IT" altLang="it-IT"/>
          </a:p>
        </p:txBody>
      </p:sp>
      <p:sp>
        <p:nvSpPr>
          <p:cNvPr id="60426" name="AutoShape 13"/>
          <p:cNvSpPr>
            <a:spLocks noChangeArrowheads="1"/>
          </p:cNvSpPr>
          <p:nvPr/>
        </p:nvSpPr>
        <p:spPr bwMode="auto">
          <a:xfrm>
            <a:off x="4572000" y="3716338"/>
            <a:ext cx="73025" cy="71437"/>
          </a:xfrm>
          <a:prstGeom prst="downArrow">
            <a:avLst>
              <a:gd name="adj1" fmla="val 50000"/>
              <a:gd name="adj2" fmla="val 25000"/>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nchor="ctr"/>
          <a:lstStyle/>
          <a:p>
            <a:endParaRPr lang="it-IT" altLang="it-IT"/>
          </a:p>
        </p:txBody>
      </p:sp>
      <p:sp>
        <p:nvSpPr>
          <p:cNvPr id="12"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416BC112-FCE8-4BA9-982F-37E462F428DF}" type="slidenum">
              <a:rPr lang="it-IT"/>
              <a:pPr>
                <a:defRPr/>
              </a:pPr>
              <a:t>42</a:t>
            </a:fld>
            <a:endParaRPr lang="it-IT"/>
          </a:p>
        </p:txBody>
      </p:sp>
      <p:sp>
        <p:nvSpPr>
          <p:cNvPr id="61443" name="Rectangle 2"/>
          <p:cNvSpPr>
            <a:spLocks noGrp="1" noChangeArrowheads="1"/>
          </p:cNvSpPr>
          <p:nvPr>
            <p:ph type="ctrTitle"/>
          </p:nvPr>
        </p:nvSpPr>
        <p:spPr>
          <a:xfrm>
            <a:off x="3419872" y="188640"/>
            <a:ext cx="1872878" cy="434975"/>
          </a:xfrm>
        </p:spPr>
        <p:txBody>
          <a:bodyPr/>
          <a:lstStyle/>
          <a:p>
            <a:pPr eaLnBrk="1" hangingPunct="1"/>
            <a:r>
              <a:rPr lang="it-IT" altLang="it-IT" sz="2800" b="1" dirty="0" err="1" smtClean="0">
                <a:solidFill>
                  <a:schemeClr val="accent2"/>
                </a:solidFill>
                <a:latin typeface="Bookman Old Style" pitchFamily="18" charset="0"/>
              </a:rPr>
              <a:t>…segue</a:t>
            </a:r>
            <a:endParaRPr lang="it-IT" altLang="it-IT" sz="2800" b="1" dirty="0" smtClean="0">
              <a:solidFill>
                <a:schemeClr val="accent2"/>
              </a:solidFill>
              <a:latin typeface="Bookman Old Style" pitchFamily="18" charset="0"/>
            </a:endParaRPr>
          </a:p>
        </p:txBody>
      </p:sp>
      <p:sp>
        <p:nvSpPr>
          <p:cNvPr id="61444"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144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1447" name="Text Box 7"/>
          <p:cNvSpPr txBox="1">
            <a:spLocks noChangeArrowheads="1"/>
          </p:cNvSpPr>
          <p:nvPr/>
        </p:nvSpPr>
        <p:spPr bwMode="auto">
          <a:xfrm>
            <a:off x="971550" y="1125538"/>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61448" name="Rectangle 9"/>
          <p:cNvSpPr>
            <a:spLocks noGrp="1" noChangeArrowheads="1"/>
          </p:cNvSpPr>
          <p:nvPr>
            <p:ph type="subTitle" idx="1"/>
          </p:nvPr>
        </p:nvSpPr>
        <p:spPr>
          <a:xfrm>
            <a:off x="900113" y="981075"/>
            <a:ext cx="7920037" cy="5184775"/>
          </a:xfrm>
        </p:spPr>
        <p:txBody>
          <a:bodyPr/>
          <a:lstStyle/>
          <a:p>
            <a:pPr eaLnBrk="1" hangingPunct="1">
              <a:lnSpc>
                <a:spcPct val="90000"/>
              </a:lnSpc>
            </a:pPr>
            <a:r>
              <a:rPr lang="it-IT" altLang="it-IT" sz="2400" smtClean="0">
                <a:solidFill>
                  <a:schemeClr val="hlink"/>
                </a:solidFill>
                <a:latin typeface="Bookman Old Style" pitchFamily="18" charset="0"/>
              </a:rPr>
              <a:t>Ma quando l’inadempiente può esser </a:t>
            </a:r>
            <a:r>
              <a:rPr lang="it-IT" altLang="it-IT" sz="2400" b="1" i="1" smtClean="0">
                <a:solidFill>
                  <a:schemeClr val="hlink"/>
                </a:solidFill>
                <a:latin typeface="Bookman Old Style" pitchFamily="18" charset="0"/>
              </a:rPr>
              <a:t>sollevato </a:t>
            </a:r>
            <a:r>
              <a:rPr lang="it-IT" altLang="it-IT" sz="2400" smtClean="0">
                <a:solidFill>
                  <a:schemeClr val="hlink"/>
                </a:solidFill>
                <a:latin typeface="Bookman Old Style" pitchFamily="18" charset="0"/>
              </a:rPr>
              <a:t>da tale responsabilità?</a:t>
            </a:r>
          </a:p>
          <a:p>
            <a:pPr eaLnBrk="1" hangingPunct="1">
              <a:lnSpc>
                <a:spcPct val="90000"/>
              </a:lnSpc>
            </a:pPr>
            <a:endParaRPr lang="it-IT" altLang="it-IT" sz="2400" smtClean="0">
              <a:solidFill>
                <a:schemeClr val="hlink"/>
              </a:solidFill>
              <a:latin typeface="Bookman Old Style" pitchFamily="18" charset="0"/>
            </a:endParaRPr>
          </a:p>
          <a:p>
            <a:pPr eaLnBrk="1" hangingPunct="1">
              <a:lnSpc>
                <a:spcPct val="90000"/>
              </a:lnSpc>
              <a:buFont typeface="Wingdings" pitchFamily="2" charset="2"/>
              <a:buChar char="o"/>
            </a:pPr>
            <a:r>
              <a:rPr lang="it-IT" altLang="it-IT" sz="2400" smtClean="0">
                <a:solidFill>
                  <a:schemeClr val="hlink"/>
                </a:solidFill>
                <a:latin typeface="Bookman Old Style" pitchFamily="18" charset="0"/>
              </a:rPr>
              <a:t>E’ invalsa la prassi di </a:t>
            </a:r>
            <a:r>
              <a:rPr lang="it-IT" altLang="it-IT" sz="2400" b="1" i="1" smtClean="0">
                <a:solidFill>
                  <a:schemeClr val="accent2"/>
                </a:solidFill>
                <a:latin typeface="Bookman Old Style" pitchFamily="18" charset="0"/>
              </a:rPr>
              <a:t>individuare in via preventiva</a:t>
            </a:r>
            <a:r>
              <a:rPr lang="it-IT" altLang="it-IT" sz="2400" smtClean="0">
                <a:solidFill>
                  <a:schemeClr val="accent2"/>
                </a:solidFill>
                <a:latin typeface="Bookman Old Style" pitchFamily="18" charset="0"/>
              </a:rPr>
              <a:t> gli eventi</a:t>
            </a:r>
            <a:r>
              <a:rPr lang="it-IT" altLang="it-IT" sz="2400" smtClean="0">
                <a:solidFill>
                  <a:schemeClr val="hlink"/>
                </a:solidFill>
                <a:latin typeface="Bookman Old Style" pitchFamily="18" charset="0"/>
              </a:rPr>
              <a:t> in grado di impedire l’esecuzione del contratto </a:t>
            </a:r>
            <a:r>
              <a:rPr lang="it-IT" altLang="it-IT" sz="2400" b="1" smtClean="0">
                <a:solidFill>
                  <a:schemeClr val="hlink"/>
                </a:solidFill>
                <a:latin typeface="Bookman Old Style" pitchFamily="18" charset="0"/>
              </a:rPr>
              <a:t>(</a:t>
            </a:r>
            <a:r>
              <a:rPr lang="it-IT" altLang="it-IT" sz="2400" b="1" i="1" smtClean="0">
                <a:solidFill>
                  <a:schemeClr val="hlink"/>
                </a:solidFill>
                <a:latin typeface="Bookman Old Style" pitchFamily="18" charset="0"/>
              </a:rPr>
              <a:t>Forza maggiore)</a:t>
            </a:r>
          </a:p>
          <a:p>
            <a:pPr eaLnBrk="1" hangingPunct="1">
              <a:lnSpc>
                <a:spcPct val="90000"/>
              </a:lnSpc>
            </a:pPr>
            <a:endParaRPr lang="it-IT" altLang="it-IT" sz="2400" smtClean="0">
              <a:solidFill>
                <a:schemeClr val="hlink"/>
              </a:solidFill>
              <a:latin typeface="Bookman Old Style" pitchFamily="18" charset="0"/>
            </a:endParaRPr>
          </a:p>
          <a:p>
            <a:pPr eaLnBrk="1" hangingPunct="1">
              <a:lnSpc>
                <a:spcPct val="90000"/>
              </a:lnSpc>
              <a:buFont typeface="Wingdings" pitchFamily="2" charset="2"/>
              <a:buChar char="o"/>
            </a:pPr>
            <a:r>
              <a:rPr lang="it-IT" altLang="it-IT" sz="2400" i="1" smtClean="0">
                <a:solidFill>
                  <a:schemeClr val="accent2"/>
                </a:solidFill>
                <a:latin typeface="Bookman Old Style" pitchFamily="18" charset="0"/>
              </a:rPr>
              <a:t>Enorme squilibro</a:t>
            </a:r>
            <a:r>
              <a:rPr lang="it-IT" altLang="it-IT" sz="2400" smtClean="0">
                <a:solidFill>
                  <a:schemeClr val="hlink"/>
                </a:solidFill>
                <a:latin typeface="Bookman Old Style" pitchFamily="18" charset="0"/>
              </a:rPr>
              <a:t> tra le prestazioni delle parti</a:t>
            </a:r>
            <a:r>
              <a:rPr lang="it-IT" altLang="it-IT" sz="2400" b="1" smtClean="0">
                <a:solidFill>
                  <a:schemeClr val="hlink"/>
                </a:solidFill>
                <a:latin typeface="Bookman Old Style" pitchFamily="18" charset="0"/>
              </a:rPr>
              <a:t> (Hardship)</a:t>
            </a:r>
          </a:p>
          <a:p>
            <a:pPr eaLnBrk="1" hangingPunct="1">
              <a:lnSpc>
                <a:spcPct val="90000"/>
              </a:lnSpc>
            </a:pPr>
            <a:endParaRPr lang="it-IT" altLang="it-IT" sz="2400" b="1" smtClean="0">
              <a:solidFill>
                <a:schemeClr val="hlink"/>
              </a:solidFill>
              <a:latin typeface="Bookman Old Style" pitchFamily="18" charset="0"/>
            </a:endParaRPr>
          </a:p>
          <a:p>
            <a:pPr eaLnBrk="1" hangingPunct="1">
              <a:lnSpc>
                <a:spcPct val="90000"/>
              </a:lnSpc>
              <a:buFont typeface="Wingdings" pitchFamily="2" charset="2"/>
              <a:buChar char="v"/>
            </a:pPr>
            <a:r>
              <a:rPr lang="it-IT" altLang="it-IT" sz="2400" b="1" smtClean="0">
                <a:solidFill>
                  <a:schemeClr val="hlink"/>
                </a:solidFill>
                <a:latin typeface="Bookman Old Style" pitchFamily="18" charset="0"/>
              </a:rPr>
              <a:t>Evento imprevedibile estraneo alla volontà della parte che lo subisce e inevitabile o non resistibile </a:t>
            </a:r>
            <a:r>
              <a:rPr lang="it-IT" altLang="it-IT" sz="2400" smtClean="0">
                <a:solidFill>
                  <a:schemeClr val="hlink"/>
                </a:solidFill>
                <a:latin typeface="Bookman Old Style" pitchFamily="18" charset="0"/>
              </a:rPr>
              <a:t>(va fatta una lettura in base al caso concreto)</a:t>
            </a:r>
          </a:p>
        </p:txBody>
      </p:sp>
      <p:sp>
        <p:nvSpPr>
          <p:cNvPr id="10"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73D320B9-74F2-409F-9DD3-6C0EBDA42D7D}" type="slidenum">
              <a:rPr lang="it-IT"/>
              <a:pPr>
                <a:defRPr/>
              </a:pPr>
              <a:t>43</a:t>
            </a:fld>
            <a:endParaRPr lang="it-IT"/>
          </a:p>
        </p:txBody>
      </p:sp>
      <p:sp>
        <p:nvSpPr>
          <p:cNvPr id="6246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246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2471" name="Text Box 6"/>
          <p:cNvSpPr txBox="1">
            <a:spLocks noChangeArrowheads="1"/>
          </p:cNvSpPr>
          <p:nvPr/>
        </p:nvSpPr>
        <p:spPr bwMode="auto">
          <a:xfrm>
            <a:off x="971550" y="1125538"/>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62472" name="Rectangle 7"/>
          <p:cNvSpPr>
            <a:spLocks noGrp="1" noChangeArrowheads="1"/>
          </p:cNvSpPr>
          <p:nvPr>
            <p:ph type="subTitle" idx="1"/>
          </p:nvPr>
        </p:nvSpPr>
        <p:spPr>
          <a:xfrm>
            <a:off x="900113" y="981075"/>
            <a:ext cx="7920037" cy="5184775"/>
          </a:xfrm>
        </p:spPr>
        <p:txBody>
          <a:bodyPr/>
          <a:lstStyle/>
          <a:p>
            <a:pPr eaLnBrk="1" hangingPunct="1"/>
            <a:endParaRPr lang="it-IT" altLang="it-IT" smtClean="0">
              <a:solidFill>
                <a:schemeClr val="hlink"/>
              </a:solidFill>
              <a:latin typeface="Bookman Old Style" pitchFamily="18" charset="0"/>
            </a:endParaRPr>
          </a:p>
          <a:p>
            <a:pPr eaLnBrk="1" hangingPunct="1">
              <a:buFont typeface="Wingdings" pitchFamily="2" charset="2"/>
              <a:buChar char="o"/>
            </a:pPr>
            <a:r>
              <a:rPr lang="it-IT" altLang="it-IT" b="1" i="1" smtClean="0">
                <a:solidFill>
                  <a:schemeClr val="accent2"/>
                </a:solidFill>
                <a:latin typeface="Bookman Old Style" pitchFamily="18" charset="0"/>
              </a:rPr>
              <a:t>Force Majeure:</a:t>
            </a:r>
            <a:r>
              <a:rPr lang="it-IT" altLang="it-IT" smtClean="0">
                <a:solidFill>
                  <a:schemeClr val="hlink"/>
                </a:solidFill>
                <a:latin typeface="Bookman Old Style" pitchFamily="18" charset="0"/>
              </a:rPr>
              <a:t> Evento non prevedibile al </a:t>
            </a:r>
            <a:r>
              <a:rPr lang="it-IT" altLang="it-IT" b="1" i="1" smtClean="0">
                <a:solidFill>
                  <a:schemeClr val="hlink"/>
                </a:solidFill>
                <a:latin typeface="Bookman Old Style" pitchFamily="18" charset="0"/>
              </a:rPr>
              <a:t>di fuori del controllo del</a:t>
            </a:r>
            <a:r>
              <a:rPr lang="it-IT" altLang="it-IT" smtClean="0">
                <a:solidFill>
                  <a:schemeClr val="hlink"/>
                </a:solidFill>
                <a:latin typeface="Bookman Old Style" pitchFamily="18" charset="0"/>
              </a:rPr>
              <a:t> contraente </a:t>
            </a:r>
          </a:p>
          <a:p>
            <a:pPr eaLnBrk="1" hangingPunct="1">
              <a:lnSpc>
                <a:spcPct val="80000"/>
              </a:lnSpc>
            </a:pPr>
            <a:r>
              <a:rPr lang="it-IT" altLang="it-IT" smtClean="0">
                <a:solidFill>
                  <a:schemeClr val="hlink"/>
                </a:solidFill>
                <a:latin typeface="Bookman Old Style" pitchFamily="18" charset="0"/>
              </a:rPr>
              <a:t>pur avendo alcuni elementi in comune con i nostri concetti, rispettivamente, di “caso fortuito” e di “eccessiva onerosità sopravvenuta”, non sono assimilabili a questi ultimi</a:t>
            </a:r>
            <a:r>
              <a:rPr lang="it-IT" altLang="it-IT" smtClean="0"/>
              <a:t>.</a:t>
            </a:r>
          </a:p>
          <a:p>
            <a:pPr eaLnBrk="1" hangingPunct="1">
              <a:lnSpc>
                <a:spcPct val="80000"/>
              </a:lnSpc>
            </a:pPr>
            <a:endParaRPr lang="it-IT" altLang="it-IT" smtClean="0"/>
          </a:p>
          <a:p>
            <a:pPr eaLnBrk="1" hangingPunct="1">
              <a:lnSpc>
                <a:spcPct val="80000"/>
              </a:lnSpc>
              <a:buFont typeface="Wingdings" pitchFamily="2" charset="2"/>
              <a:buChar char="o"/>
            </a:pPr>
            <a:r>
              <a:rPr lang="it-IT" altLang="it-IT" smtClean="0">
                <a:solidFill>
                  <a:schemeClr val="accent2"/>
                </a:solidFill>
                <a:latin typeface="Bookman Old Style" pitchFamily="18" charset="0"/>
              </a:rPr>
              <a:t>“</a:t>
            </a:r>
            <a:r>
              <a:rPr lang="it-IT" altLang="it-IT" b="1" i="1" smtClean="0">
                <a:solidFill>
                  <a:schemeClr val="accent2"/>
                </a:solidFill>
                <a:latin typeface="Bookman Old Style" pitchFamily="18" charset="0"/>
              </a:rPr>
              <a:t>Beyond control”</a:t>
            </a:r>
            <a:r>
              <a:rPr lang="it-IT" altLang="it-IT" b="1" i="1" smtClean="0">
                <a:solidFill>
                  <a:schemeClr val="hlink"/>
                </a:solidFill>
                <a:latin typeface="Bookman Old Style" pitchFamily="18" charset="0"/>
              </a:rPr>
              <a:t> e </a:t>
            </a:r>
            <a:r>
              <a:rPr lang="it-IT" altLang="it-IT" smtClean="0">
                <a:solidFill>
                  <a:schemeClr val="hlink"/>
                </a:solidFill>
                <a:latin typeface="Bookman Old Style" pitchFamily="18" charset="0"/>
              </a:rPr>
              <a:t>che </a:t>
            </a:r>
            <a:r>
              <a:rPr lang="it-IT" altLang="it-IT" i="1" smtClean="0">
                <a:solidFill>
                  <a:schemeClr val="accent2"/>
                </a:solidFill>
                <a:latin typeface="Bookman Old Style" pitchFamily="18" charset="0"/>
              </a:rPr>
              <a:t>impedisce </a:t>
            </a:r>
            <a:r>
              <a:rPr lang="it-IT" altLang="it-IT" smtClean="0">
                <a:solidFill>
                  <a:schemeClr val="hlink"/>
                </a:solidFill>
                <a:latin typeface="Bookman Old Style" pitchFamily="18" charset="0"/>
              </a:rPr>
              <a:t>l’adempimento di una o più prestazioni.</a:t>
            </a:r>
          </a:p>
        </p:txBody>
      </p:sp>
      <p:sp>
        <p:nvSpPr>
          <p:cNvPr id="10"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2" name="Rectangle 2"/>
          <p:cNvSpPr txBox="1">
            <a:spLocks noChangeArrowheads="1"/>
          </p:cNvSpPr>
          <p:nvPr/>
        </p:nvSpPr>
        <p:spPr bwMode="auto">
          <a:xfrm>
            <a:off x="3419872" y="188640"/>
            <a:ext cx="1872878" cy="434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altLang="it-IT" sz="2800" b="1" i="0" u="none" strike="noStrike" kern="0" cap="none" spc="0" normalizeH="0" baseline="0" noProof="0" smtClean="0">
                <a:ln>
                  <a:noFill/>
                </a:ln>
                <a:solidFill>
                  <a:schemeClr val="accent2"/>
                </a:solidFill>
                <a:effectLst/>
                <a:uLnTx/>
                <a:uFillTx/>
                <a:latin typeface="Bookman Old Style" pitchFamily="18" charset="0"/>
                <a:ea typeface="+mj-ea"/>
                <a:cs typeface="+mj-cs"/>
              </a:rPr>
              <a:t>…segue</a:t>
            </a:r>
            <a:endParaRPr kumimoji="0" lang="it-IT" altLang="it-IT" sz="2800" b="1" i="0" u="none" strike="noStrike" kern="0" cap="none" spc="0" normalizeH="0" baseline="0" noProof="0" dirty="0" smtClean="0">
              <a:ln>
                <a:noFill/>
              </a:ln>
              <a:solidFill>
                <a:schemeClr val="accent2"/>
              </a:solidFill>
              <a:effectLst/>
              <a:uLnTx/>
              <a:uFillTx/>
              <a:latin typeface="Bookman Old Style" pitchFamily="18" charset="0"/>
              <a:ea typeface="+mj-ea"/>
              <a:cs typeface="+mj-cs"/>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3568" y="476672"/>
            <a:ext cx="8001000" cy="747936"/>
          </a:xfrm>
        </p:spPr>
        <p:txBody>
          <a:bodyPr/>
          <a:lstStyle/>
          <a:p>
            <a:pPr algn="ctr" eaLnBrk="1" hangingPunct="1"/>
            <a:r>
              <a:rPr lang="it-IT" altLang="it-IT" sz="3200" b="1" dirty="0" err="1" smtClean="0">
                <a:solidFill>
                  <a:schemeClr val="accent2"/>
                </a:solidFill>
                <a:latin typeface="Bookman Old Style" pitchFamily="18" charset="0"/>
              </a:rPr>
              <a:t>Acts</a:t>
            </a:r>
            <a:r>
              <a:rPr lang="it-IT" altLang="it-IT" sz="3200" b="1" dirty="0" smtClean="0">
                <a:solidFill>
                  <a:schemeClr val="accent2"/>
                </a:solidFill>
                <a:latin typeface="Bookman Old Style" pitchFamily="18" charset="0"/>
              </a:rPr>
              <a:t> </a:t>
            </a:r>
            <a:r>
              <a:rPr lang="it-IT" altLang="it-IT" sz="3200" b="1" dirty="0" err="1" smtClean="0">
                <a:solidFill>
                  <a:schemeClr val="accent2"/>
                </a:solidFill>
                <a:latin typeface="Bookman Old Style" pitchFamily="18" charset="0"/>
              </a:rPr>
              <a:t>of</a:t>
            </a:r>
            <a:r>
              <a:rPr lang="it-IT" altLang="it-IT" sz="3200" b="1" dirty="0" smtClean="0">
                <a:solidFill>
                  <a:schemeClr val="accent2"/>
                </a:solidFill>
                <a:latin typeface="Bookman Old Style" pitchFamily="18" charset="0"/>
              </a:rPr>
              <a:t> </a:t>
            </a:r>
            <a:r>
              <a:rPr lang="it-IT" altLang="it-IT" sz="3200" b="1" dirty="0" err="1" smtClean="0">
                <a:solidFill>
                  <a:schemeClr val="accent2"/>
                </a:solidFill>
                <a:latin typeface="Bookman Old Style" pitchFamily="18" charset="0"/>
              </a:rPr>
              <a:t>God</a:t>
            </a:r>
            <a:endParaRPr lang="it-IT" altLang="it-IT" sz="3200" b="1" dirty="0" smtClean="0">
              <a:solidFill>
                <a:schemeClr val="accent2"/>
              </a:solidFill>
              <a:latin typeface="Bookman Old Style" pitchFamily="18" charset="0"/>
            </a:endParaRPr>
          </a:p>
        </p:txBody>
      </p:sp>
      <p:sp>
        <p:nvSpPr>
          <p:cNvPr id="63491" name="Rectangle 3"/>
          <p:cNvSpPr>
            <a:spLocks noGrp="1" noChangeArrowheads="1"/>
          </p:cNvSpPr>
          <p:nvPr>
            <p:ph type="body" idx="1"/>
          </p:nvPr>
        </p:nvSpPr>
        <p:spPr>
          <a:xfrm>
            <a:off x="1115616" y="1752600"/>
            <a:ext cx="7452122" cy="4267200"/>
          </a:xfrm>
        </p:spPr>
        <p:txBody>
          <a:bodyPr/>
          <a:lstStyle/>
          <a:p>
            <a:pPr algn="just" eaLnBrk="1" hangingPunct="1">
              <a:lnSpc>
                <a:spcPct val="80000"/>
              </a:lnSpc>
              <a:spcBef>
                <a:spcPct val="50000"/>
              </a:spcBef>
              <a:buFont typeface="Wingdings" pitchFamily="2" charset="2"/>
              <a:buNone/>
            </a:pPr>
            <a:r>
              <a:rPr lang="it-IT" altLang="it-IT" sz="2400" dirty="0" smtClean="0">
                <a:solidFill>
                  <a:schemeClr val="hlink"/>
                </a:solidFill>
                <a:latin typeface="Bookman Old Style" pitchFamily="18" charset="0"/>
              </a:rPr>
              <a:t>Tali eventi sono generalmente definiti </a:t>
            </a:r>
            <a:r>
              <a:rPr lang="it-IT" altLang="it-IT" sz="2400" b="1" i="1" dirty="0" smtClean="0">
                <a:solidFill>
                  <a:schemeClr val="hlink"/>
                </a:solidFill>
                <a:latin typeface="Bookman Old Style" pitchFamily="18" charset="0"/>
              </a:rPr>
              <a:t>“</a:t>
            </a:r>
            <a:r>
              <a:rPr lang="it-IT" altLang="it-IT" sz="2400" b="1" i="1" dirty="0" err="1" smtClean="0">
                <a:solidFill>
                  <a:schemeClr val="hlink"/>
                </a:solidFill>
                <a:latin typeface="Bookman Old Style" pitchFamily="18" charset="0"/>
              </a:rPr>
              <a:t>acts</a:t>
            </a:r>
            <a:r>
              <a:rPr lang="it-IT" altLang="it-IT" sz="2400" b="1" i="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of</a:t>
            </a:r>
            <a:r>
              <a:rPr lang="it-IT" altLang="it-IT" sz="2400" b="1" i="1" dirty="0" smtClean="0">
                <a:solidFill>
                  <a:schemeClr val="hlink"/>
                </a:solidFill>
                <a:latin typeface="Bookman Old Style" pitchFamily="18" charset="0"/>
              </a:rPr>
              <a:t> </a:t>
            </a:r>
            <a:endParaRPr lang="it-IT" altLang="it-IT" sz="2400" b="1" i="1" dirty="0" smtClean="0">
              <a:solidFill>
                <a:schemeClr val="hlink"/>
              </a:solidFill>
              <a:latin typeface="Bookman Old Style" pitchFamily="18" charset="0"/>
            </a:endParaRPr>
          </a:p>
          <a:p>
            <a:pPr algn="just" eaLnBrk="1" hangingPunct="1">
              <a:lnSpc>
                <a:spcPct val="80000"/>
              </a:lnSpc>
              <a:spcBef>
                <a:spcPct val="50000"/>
              </a:spcBef>
              <a:buFont typeface="Wingdings" pitchFamily="2" charset="2"/>
              <a:buNone/>
            </a:pPr>
            <a:r>
              <a:rPr lang="it-IT" altLang="it-IT" sz="2400" b="1" i="1" dirty="0" err="1" smtClean="0">
                <a:solidFill>
                  <a:schemeClr val="hlink"/>
                </a:solidFill>
                <a:latin typeface="Bookman Old Style" pitchFamily="18" charset="0"/>
              </a:rPr>
              <a:t>God</a:t>
            </a:r>
            <a:r>
              <a:rPr lang="it-IT" altLang="it-IT" sz="2400" b="1" i="1" dirty="0" smtClean="0">
                <a:solidFill>
                  <a:schemeClr val="hlink"/>
                </a:solidFill>
                <a:latin typeface="Bookman Old Style" pitchFamily="18" charset="0"/>
              </a:rPr>
              <a:t>”,</a:t>
            </a:r>
            <a:r>
              <a:rPr lang="it-IT" altLang="it-IT" sz="2400" dirty="0" smtClean="0">
                <a:solidFill>
                  <a:schemeClr val="hlink"/>
                </a:solidFill>
                <a:latin typeface="Bookman Old Style" pitchFamily="18" charset="0"/>
              </a:rPr>
              <a:t> e comprendono una serie di fatti </a:t>
            </a:r>
            <a:endParaRPr lang="it-IT" altLang="it-IT" sz="2400" dirty="0" smtClean="0">
              <a:solidFill>
                <a:schemeClr val="hlink"/>
              </a:solidFill>
              <a:latin typeface="Bookman Old Style" pitchFamily="18" charset="0"/>
            </a:endParaRPr>
          </a:p>
          <a:p>
            <a:pPr algn="just" eaLnBrk="1" hangingPunct="1">
              <a:lnSpc>
                <a:spcPct val="80000"/>
              </a:lnSpc>
              <a:spcBef>
                <a:spcPct val="50000"/>
              </a:spcBef>
              <a:buFont typeface="Wingdings" pitchFamily="2" charset="2"/>
              <a:buNone/>
            </a:pPr>
            <a:r>
              <a:rPr lang="it-IT" altLang="it-IT" sz="2400" dirty="0" smtClean="0">
                <a:solidFill>
                  <a:schemeClr val="hlink"/>
                </a:solidFill>
                <a:latin typeface="Bookman Old Style" pitchFamily="18" charset="0"/>
              </a:rPr>
              <a:t>riconducibili a </a:t>
            </a:r>
            <a:r>
              <a:rPr lang="it-IT" altLang="it-IT" sz="2400" b="1" i="1" dirty="0" smtClean="0">
                <a:solidFill>
                  <a:schemeClr val="hlink"/>
                </a:solidFill>
                <a:latin typeface="Bookman Old Style" pitchFamily="18" charset="0"/>
              </a:rPr>
              <a:t>cause naturali </a:t>
            </a:r>
            <a:r>
              <a:rPr lang="it-IT" altLang="it-IT" sz="2400" dirty="0" smtClean="0">
                <a:solidFill>
                  <a:schemeClr val="hlink"/>
                </a:solidFill>
                <a:latin typeface="Bookman Old Style" pitchFamily="18" charset="0"/>
              </a:rPr>
              <a:t>quali </a:t>
            </a:r>
            <a:endParaRPr lang="it-IT" altLang="it-IT" sz="2400" dirty="0" smtClean="0">
              <a:solidFill>
                <a:schemeClr val="hlink"/>
              </a:solidFill>
              <a:latin typeface="Bookman Old Style" pitchFamily="18" charset="0"/>
            </a:endParaRPr>
          </a:p>
          <a:p>
            <a:pPr algn="just" eaLnBrk="1" hangingPunct="1">
              <a:lnSpc>
                <a:spcPct val="80000"/>
              </a:lnSpc>
              <a:spcBef>
                <a:spcPct val="50000"/>
              </a:spcBef>
              <a:buFont typeface="Wingdings" pitchFamily="2" charset="2"/>
              <a:buNone/>
            </a:pPr>
            <a:r>
              <a:rPr lang="it-IT" altLang="it-IT" sz="2400" dirty="0" smtClean="0">
                <a:solidFill>
                  <a:schemeClr val="hlink"/>
                </a:solidFill>
                <a:latin typeface="Bookman Old Style" pitchFamily="18" charset="0"/>
              </a:rPr>
              <a:t>inondazioni</a:t>
            </a:r>
            <a:r>
              <a:rPr lang="it-IT" altLang="it-IT" sz="2400" dirty="0" smtClean="0">
                <a:solidFill>
                  <a:schemeClr val="hlink"/>
                </a:solidFill>
                <a:latin typeface="Bookman Old Style" pitchFamily="18" charset="0"/>
              </a:rPr>
              <a:t>, terremoti, </a:t>
            </a:r>
            <a:r>
              <a:rPr lang="it-IT" altLang="it-IT" sz="2400" dirty="0" smtClean="0">
                <a:solidFill>
                  <a:schemeClr val="hlink"/>
                </a:solidFill>
                <a:latin typeface="Bookman Old Style" pitchFamily="18" charset="0"/>
              </a:rPr>
              <a:t>incendi</a:t>
            </a:r>
            <a:r>
              <a:rPr lang="it-IT" altLang="it-IT" sz="2400" dirty="0" smtClean="0">
                <a:solidFill>
                  <a:schemeClr val="hlink"/>
                </a:solidFill>
                <a:latin typeface="Bookman Old Style" pitchFamily="18" charset="0"/>
              </a:rPr>
              <a:t>, esplosioni, ma </a:t>
            </a:r>
            <a:endParaRPr lang="it-IT" altLang="it-IT" sz="2400" dirty="0" smtClean="0">
              <a:solidFill>
                <a:schemeClr val="hlink"/>
              </a:solidFill>
              <a:latin typeface="Bookman Old Style" pitchFamily="18" charset="0"/>
            </a:endParaRPr>
          </a:p>
          <a:p>
            <a:pPr algn="just" eaLnBrk="1" hangingPunct="1">
              <a:lnSpc>
                <a:spcPct val="80000"/>
              </a:lnSpc>
              <a:spcBef>
                <a:spcPct val="50000"/>
              </a:spcBef>
              <a:buFont typeface="Wingdings" pitchFamily="2" charset="2"/>
              <a:buNone/>
            </a:pPr>
            <a:r>
              <a:rPr lang="it-IT" altLang="it-IT" sz="2400" dirty="0" smtClean="0">
                <a:solidFill>
                  <a:schemeClr val="hlink"/>
                </a:solidFill>
                <a:latin typeface="Bookman Old Style" pitchFamily="18" charset="0"/>
              </a:rPr>
              <a:t>anche </a:t>
            </a:r>
            <a:r>
              <a:rPr lang="it-IT" altLang="it-IT" sz="2400" dirty="0" smtClean="0">
                <a:solidFill>
                  <a:schemeClr val="hlink"/>
                </a:solidFill>
                <a:latin typeface="Bookman Old Style" pitchFamily="18" charset="0"/>
              </a:rPr>
              <a:t>guerre, sommosse, </a:t>
            </a:r>
            <a:r>
              <a:rPr lang="it-IT" altLang="it-IT" sz="2400" dirty="0" smtClean="0">
                <a:solidFill>
                  <a:schemeClr val="hlink"/>
                </a:solidFill>
                <a:latin typeface="Bookman Old Style" pitchFamily="18" charset="0"/>
              </a:rPr>
              <a:t>scioperi</a:t>
            </a:r>
            <a:r>
              <a:rPr lang="it-IT" altLang="it-IT" sz="2400" dirty="0" smtClean="0">
                <a:solidFill>
                  <a:schemeClr val="hlink"/>
                </a:solidFill>
                <a:latin typeface="Bookman Old Style" pitchFamily="18" charset="0"/>
              </a:rPr>
              <a:t>, difficoltà </a:t>
            </a:r>
            <a:endParaRPr lang="it-IT" altLang="it-IT" sz="2400" dirty="0" smtClean="0">
              <a:solidFill>
                <a:schemeClr val="hlink"/>
              </a:solidFill>
              <a:latin typeface="Bookman Old Style" pitchFamily="18" charset="0"/>
            </a:endParaRPr>
          </a:p>
          <a:p>
            <a:pPr algn="just" eaLnBrk="1" hangingPunct="1">
              <a:lnSpc>
                <a:spcPct val="80000"/>
              </a:lnSpc>
              <a:spcBef>
                <a:spcPct val="50000"/>
              </a:spcBef>
              <a:buFont typeface="Wingdings" pitchFamily="2" charset="2"/>
              <a:buNone/>
            </a:pPr>
            <a:r>
              <a:rPr lang="it-IT" altLang="it-IT" sz="2400" dirty="0" smtClean="0">
                <a:solidFill>
                  <a:schemeClr val="hlink"/>
                </a:solidFill>
                <a:latin typeface="Bookman Old Style" pitchFamily="18" charset="0"/>
              </a:rPr>
              <a:t>nell’approvvigionamento </a:t>
            </a:r>
            <a:r>
              <a:rPr lang="it-IT" altLang="it-IT" sz="2400" dirty="0" smtClean="0">
                <a:solidFill>
                  <a:schemeClr val="hlink"/>
                </a:solidFill>
                <a:latin typeface="Bookman Old Style" pitchFamily="18" charset="0"/>
              </a:rPr>
              <a:t>di </a:t>
            </a:r>
            <a:r>
              <a:rPr lang="it-IT" altLang="it-IT" sz="2400" dirty="0" smtClean="0">
                <a:solidFill>
                  <a:schemeClr val="hlink"/>
                </a:solidFill>
                <a:latin typeface="Bookman Old Style" pitchFamily="18" charset="0"/>
              </a:rPr>
              <a:t>personale </a:t>
            </a:r>
            <a:r>
              <a:rPr lang="it-IT" altLang="it-IT" sz="2400" dirty="0" smtClean="0">
                <a:solidFill>
                  <a:schemeClr val="hlink"/>
                </a:solidFill>
                <a:latin typeface="Bookman Old Style" pitchFamily="18" charset="0"/>
              </a:rPr>
              <a:t>o di </a:t>
            </a:r>
            <a:endParaRPr lang="it-IT" altLang="it-IT" sz="2400" dirty="0" smtClean="0">
              <a:solidFill>
                <a:schemeClr val="hlink"/>
              </a:solidFill>
              <a:latin typeface="Bookman Old Style" pitchFamily="18" charset="0"/>
            </a:endParaRPr>
          </a:p>
          <a:p>
            <a:pPr algn="just" eaLnBrk="1" hangingPunct="1">
              <a:lnSpc>
                <a:spcPct val="80000"/>
              </a:lnSpc>
              <a:spcBef>
                <a:spcPct val="50000"/>
              </a:spcBef>
              <a:buFont typeface="Wingdings" pitchFamily="2" charset="2"/>
              <a:buNone/>
            </a:pPr>
            <a:r>
              <a:rPr lang="it-IT" altLang="it-IT" sz="2400" dirty="0" smtClean="0">
                <a:solidFill>
                  <a:schemeClr val="hlink"/>
                </a:solidFill>
                <a:latin typeface="Bookman Old Style" pitchFamily="18" charset="0"/>
              </a:rPr>
              <a:t>materie </a:t>
            </a:r>
            <a:r>
              <a:rPr lang="it-IT" altLang="it-IT" sz="2400" dirty="0" smtClean="0">
                <a:solidFill>
                  <a:schemeClr val="hlink"/>
                </a:solidFill>
                <a:latin typeface="Bookman Old Style" pitchFamily="18" charset="0"/>
              </a:rPr>
              <a:t>prime </a:t>
            </a:r>
            <a:r>
              <a:rPr lang="it-IT" altLang="it-IT" sz="2400" b="1" i="1" dirty="0" smtClean="0">
                <a:solidFill>
                  <a:schemeClr val="accent2"/>
                </a:solidFill>
                <a:latin typeface="Bookman Old Style" pitchFamily="18" charset="0"/>
              </a:rPr>
              <a:t>(</a:t>
            </a:r>
            <a:r>
              <a:rPr lang="it-IT" altLang="it-IT" sz="2400" b="1" i="1" dirty="0" err="1" smtClean="0">
                <a:solidFill>
                  <a:schemeClr val="accent2"/>
                </a:solidFill>
                <a:latin typeface="Bookman Old Style" pitchFamily="18" charset="0"/>
              </a:rPr>
              <a:t>shortages</a:t>
            </a:r>
            <a:r>
              <a:rPr lang="it-IT" altLang="it-IT" sz="2400" b="1" i="1" dirty="0" smtClean="0">
                <a:solidFill>
                  <a:schemeClr val="accent2"/>
                </a:solidFill>
                <a:latin typeface="Bookman Old Style" pitchFamily="18" charset="0"/>
              </a:rPr>
              <a:t> </a:t>
            </a:r>
            <a:r>
              <a:rPr lang="it-IT" altLang="it-IT" sz="2400" b="1" i="1" dirty="0" err="1" smtClean="0">
                <a:solidFill>
                  <a:schemeClr val="accent2"/>
                </a:solidFill>
                <a:latin typeface="Bookman Old Style" pitchFamily="18" charset="0"/>
              </a:rPr>
              <a:t>of</a:t>
            </a:r>
            <a:r>
              <a:rPr lang="it-IT" altLang="it-IT" sz="2400" b="1" i="1" dirty="0" smtClean="0">
                <a:solidFill>
                  <a:schemeClr val="accent2"/>
                </a:solidFill>
                <a:latin typeface="Bookman Old Style" pitchFamily="18" charset="0"/>
              </a:rPr>
              <a:t> </a:t>
            </a:r>
            <a:r>
              <a:rPr lang="it-IT" altLang="it-IT" sz="2400" b="1" i="1" dirty="0" err="1" smtClean="0">
                <a:solidFill>
                  <a:schemeClr val="accent2"/>
                </a:solidFill>
                <a:latin typeface="Bookman Old Style" pitchFamily="18" charset="0"/>
              </a:rPr>
              <a:t>labour</a:t>
            </a:r>
            <a:r>
              <a:rPr lang="it-IT" altLang="it-IT" sz="2400" b="1" i="1" dirty="0" smtClean="0">
                <a:solidFill>
                  <a:schemeClr val="accent2"/>
                </a:solidFill>
                <a:latin typeface="Bookman Old Style" pitchFamily="18" charset="0"/>
              </a:rPr>
              <a:t> </a:t>
            </a:r>
            <a:r>
              <a:rPr lang="it-IT" altLang="it-IT" sz="2400" b="1" i="1" dirty="0" smtClean="0">
                <a:solidFill>
                  <a:schemeClr val="accent2"/>
                </a:solidFill>
                <a:latin typeface="Bookman Old Style" pitchFamily="18" charset="0"/>
              </a:rPr>
              <a:t>or </a:t>
            </a:r>
            <a:r>
              <a:rPr lang="it-IT" altLang="it-IT" sz="2400" b="1" i="1" dirty="0" err="1" smtClean="0">
                <a:solidFill>
                  <a:schemeClr val="accent2"/>
                </a:solidFill>
                <a:latin typeface="Bookman Old Style" pitchFamily="18" charset="0"/>
              </a:rPr>
              <a:t>raw</a:t>
            </a:r>
            <a:r>
              <a:rPr lang="it-IT" altLang="it-IT" sz="2400" b="1" i="1" dirty="0" smtClean="0">
                <a:solidFill>
                  <a:schemeClr val="accent2"/>
                </a:solidFill>
                <a:latin typeface="Bookman Old Style" pitchFamily="18" charset="0"/>
              </a:rPr>
              <a:t> </a:t>
            </a:r>
            <a:endParaRPr lang="it-IT" altLang="it-IT" sz="2400" b="1" i="1" dirty="0" smtClean="0">
              <a:solidFill>
                <a:schemeClr val="accent2"/>
              </a:solidFill>
              <a:latin typeface="Bookman Old Style" pitchFamily="18" charset="0"/>
            </a:endParaRPr>
          </a:p>
          <a:p>
            <a:pPr algn="just" eaLnBrk="1" hangingPunct="1">
              <a:lnSpc>
                <a:spcPct val="80000"/>
              </a:lnSpc>
              <a:spcBef>
                <a:spcPct val="50000"/>
              </a:spcBef>
              <a:buFont typeface="Wingdings" pitchFamily="2" charset="2"/>
              <a:buNone/>
            </a:pPr>
            <a:r>
              <a:rPr lang="it-IT" altLang="it-IT" sz="2400" b="1" i="1" dirty="0" err="1" smtClean="0">
                <a:solidFill>
                  <a:schemeClr val="accent2"/>
                </a:solidFill>
                <a:latin typeface="Bookman Old Style" pitchFamily="18" charset="0"/>
              </a:rPr>
              <a:t>materials</a:t>
            </a:r>
            <a:r>
              <a:rPr lang="it-IT" altLang="it-IT" sz="2400" b="1" i="1" dirty="0" smtClean="0">
                <a:solidFill>
                  <a:schemeClr val="accent2"/>
                </a:solidFill>
                <a:latin typeface="Bookman Old Style" pitchFamily="18" charset="0"/>
              </a:rPr>
              <a:t>).</a:t>
            </a:r>
            <a:r>
              <a:rPr lang="it-IT" altLang="it-IT" sz="2400" dirty="0" smtClean="0">
                <a:solidFill>
                  <a:schemeClr val="accent2"/>
                </a:solidFill>
                <a:latin typeface="Bookman Old Style" pitchFamily="18" charset="0"/>
              </a:rPr>
              <a:t> </a:t>
            </a: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7" name="Rectangle 3"/>
          <p:cNvSpPr>
            <a:spLocks noChangeArrowheads="1"/>
          </p:cNvSpPr>
          <p:nvPr/>
        </p:nvSpPr>
        <p:spPr bwMode="auto">
          <a:xfrm>
            <a:off x="395536" y="1556792"/>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 name="Rectangle 4"/>
          <p:cNvSpPr>
            <a:spLocks noChangeArrowheads="1"/>
          </p:cNvSpPr>
          <p:nvPr/>
        </p:nvSpPr>
        <p:spPr bwMode="auto">
          <a:xfrm flipH="1">
            <a:off x="467544" y="1844824"/>
            <a:ext cx="72206" cy="4176464"/>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574675" y="304801"/>
            <a:ext cx="8001000" cy="891952"/>
          </a:xfrm>
        </p:spPr>
        <p:txBody>
          <a:bodyPr/>
          <a:lstStyle/>
          <a:p>
            <a:pPr algn="ctr" eaLnBrk="1" hangingPunct="1"/>
            <a:r>
              <a:rPr lang="it-IT" altLang="it-IT" sz="2800" b="1" dirty="0" smtClean="0">
                <a:solidFill>
                  <a:schemeClr val="accent2"/>
                </a:solidFill>
                <a:latin typeface="Bookman Old Style" pitchFamily="18" charset="0"/>
              </a:rPr>
              <a:t>La </a:t>
            </a:r>
            <a:r>
              <a:rPr lang="it-IT" altLang="it-IT" sz="2800" b="1" dirty="0" smtClean="0">
                <a:solidFill>
                  <a:schemeClr val="accent2"/>
                </a:solidFill>
                <a:latin typeface="Bookman Old Style" pitchFamily="18" charset="0"/>
              </a:rPr>
              <a:t>Clausola di </a:t>
            </a:r>
            <a:r>
              <a:rPr lang="it-IT" altLang="it-IT" sz="2800" b="1" dirty="0" err="1" smtClean="0">
                <a:solidFill>
                  <a:schemeClr val="accent2"/>
                </a:solidFill>
                <a:latin typeface="Bookman Old Style" pitchFamily="18" charset="0"/>
              </a:rPr>
              <a:t>Force</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majeure</a:t>
            </a:r>
            <a:endParaRPr lang="it-IT" altLang="it-IT" sz="2800" b="1" dirty="0" smtClean="0">
              <a:solidFill>
                <a:schemeClr val="accent2"/>
              </a:solidFill>
              <a:latin typeface="Bookman Old Style" pitchFamily="18" charset="0"/>
            </a:endParaRPr>
          </a:p>
        </p:txBody>
      </p:sp>
      <p:sp>
        <p:nvSpPr>
          <p:cNvPr id="65539" name="Rectangle 3"/>
          <p:cNvSpPr>
            <a:spLocks noGrp="1" noChangeArrowheads="1"/>
          </p:cNvSpPr>
          <p:nvPr>
            <p:ph type="body" idx="1"/>
          </p:nvPr>
        </p:nvSpPr>
        <p:spPr>
          <a:xfrm>
            <a:off x="566738" y="1752600"/>
            <a:ext cx="8037710" cy="4267200"/>
          </a:xfrm>
        </p:spPr>
        <p:txBody>
          <a:bodyPr/>
          <a:lstStyle/>
          <a:p>
            <a:pPr algn="just" eaLnBrk="1" hangingPunct="1"/>
            <a:r>
              <a:rPr lang="it-IT" altLang="it-IT" sz="2400" dirty="0" smtClean="0">
                <a:solidFill>
                  <a:schemeClr val="hlink"/>
                </a:solidFill>
                <a:latin typeface="Bookman Old Style" pitchFamily="18" charset="0"/>
              </a:rPr>
              <a:t>Analizziamo un estratto di clausola di </a:t>
            </a:r>
            <a:r>
              <a:rPr lang="it-IT" altLang="it-IT" sz="2400" dirty="0" err="1" smtClean="0">
                <a:solidFill>
                  <a:schemeClr val="hlink"/>
                </a:solidFill>
                <a:latin typeface="Bookman Old Style" pitchFamily="18" charset="0"/>
              </a:rPr>
              <a:t>force</a:t>
            </a:r>
            <a:r>
              <a:rPr lang="it-IT" altLang="it-IT" sz="2400" dirty="0" smtClean="0">
                <a:solidFill>
                  <a:schemeClr val="hlink"/>
                </a:solidFill>
                <a:latin typeface="Bookman Old Style" pitchFamily="18" charset="0"/>
              </a:rPr>
              <a:t> </a:t>
            </a:r>
            <a:r>
              <a:rPr lang="it-IT" altLang="it-IT" sz="2400" dirty="0" err="1" smtClean="0">
                <a:solidFill>
                  <a:schemeClr val="hlink"/>
                </a:solidFill>
                <a:latin typeface="Bookman Old Style" pitchFamily="18" charset="0"/>
              </a:rPr>
              <a:t>majeure</a:t>
            </a:r>
            <a:r>
              <a:rPr lang="it-IT" altLang="it-IT" sz="2400" dirty="0" smtClean="0">
                <a:solidFill>
                  <a:schemeClr val="hlink"/>
                </a:solidFill>
                <a:latin typeface="Bookman Old Style" pitchFamily="18" charset="0"/>
              </a:rPr>
              <a:t>, nella parte in cui si definisce la </a:t>
            </a:r>
            <a:r>
              <a:rPr lang="it-IT" altLang="it-IT" sz="2400" b="1" i="1" dirty="0" smtClean="0">
                <a:solidFill>
                  <a:schemeClr val="hlink"/>
                </a:solidFill>
                <a:latin typeface="Bookman Old Style" pitchFamily="18" charset="0"/>
              </a:rPr>
              <a:t>casistica degli eventi</a:t>
            </a:r>
            <a:r>
              <a:rPr lang="it-IT" altLang="it-IT" sz="2400" dirty="0" smtClean="0">
                <a:solidFill>
                  <a:schemeClr val="hlink"/>
                </a:solidFill>
                <a:latin typeface="Bookman Old Style" pitchFamily="18" charset="0"/>
              </a:rPr>
              <a:t>.</a:t>
            </a:r>
          </a:p>
          <a:p>
            <a:pPr algn="just" eaLnBrk="1" hangingPunct="1">
              <a:buNone/>
            </a:pPr>
            <a:r>
              <a:rPr lang="it-IT" altLang="it-IT" sz="2400" dirty="0" smtClean="0">
                <a:solidFill>
                  <a:schemeClr val="hlink"/>
                </a:solidFill>
                <a:latin typeface="Bookman Old Style" pitchFamily="18" charset="0"/>
              </a:rPr>
              <a:t/>
            </a:r>
            <a:br>
              <a:rPr lang="it-IT" altLang="it-IT" sz="2400" dirty="0" smtClean="0">
                <a:solidFill>
                  <a:schemeClr val="hlink"/>
                </a:solidFill>
                <a:latin typeface="Bookman Old Style" pitchFamily="18" charset="0"/>
              </a:rPr>
            </a:br>
            <a:r>
              <a:rPr lang="en-GB" altLang="it-IT" sz="2400" i="1" dirty="0" smtClean="0">
                <a:solidFill>
                  <a:schemeClr val="hlink"/>
                </a:solidFill>
                <a:latin typeface="Bookman Old Style" pitchFamily="18" charset="0"/>
              </a:rPr>
              <a:t>“No failure, omission or delay of either Party in the performance of any obligation of this Agreement </a:t>
            </a:r>
            <a:r>
              <a:rPr lang="en-GB" altLang="it-IT" sz="2400" b="1" i="1" dirty="0" smtClean="0">
                <a:solidFill>
                  <a:schemeClr val="accent2"/>
                </a:solidFill>
                <a:latin typeface="Bookman Old Style" pitchFamily="18" charset="0"/>
              </a:rPr>
              <a:t>shall be deemed a breach</a:t>
            </a:r>
            <a:r>
              <a:rPr lang="en-GB" altLang="it-IT" sz="2400" i="1" dirty="0" smtClean="0">
                <a:solidFill>
                  <a:schemeClr val="hlink"/>
                </a:solidFill>
                <a:latin typeface="Bookman Old Style" pitchFamily="18" charset="0"/>
              </a:rPr>
              <a:t> of this Agreement </a:t>
            </a:r>
            <a:r>
              <a:rPr lang="en-GB" altLang="it-IT" sz="2400" b="1" i="1" dirty="0" smtClean="0">
                <a:solidFill>
                  <a:schemeClr val="accent2"/>
                </a:solidFill>
                <a:latin typeface="Bookman Old Style" pitchFamily="18" charset="0"/>
              </a:rPr>
              <a:t>nor create any liability hereunder,</a:t>
            </a:r>
            <a:r>
              <a:rPr lang="en-GB" altLang="it-IT" sz="2400" i="1" dirty="0" smtClean="0">
                <a:solidFill>
                  <a:schemeClr val="hlink"/>
                </a:solidFill>
                <a:latin typeface="Bookman Old Style" pitchFamily="18" charset="0"/>
              </a:rPr>
              <a:t> if the failure, omission or delay shall arise from acts of God, laws, rules….</a:t>
            </a:r>
            <a:endParaRPr lang="it-IT" altLang="it-IT" sz="2400" i="1" dirty="0" smtClean="0">
              <a:solidFill>
                <a:schemeClr val="hlink"/>
              </a:solidFill>
              <a:latin typeface="Bookman Old Style" pitchFamily="18" charset="0"/>
            </a:endParaRP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39552" y="260648"/>
            <a:ext cx="8001000" cy="864096"/>
          </a:xfrm>
        </p:spPr>
        <p:txBody>
          <a:bodyPr/>
          <a:lstStyle/>
          <a:p>
            <a:pPr algn="ctr" eaLnBrk="1" hangingPunct="1"/>
            <a:r>
              <a:rPr lang="it-IT" altLang="it-IT" sz="2800" b="1" dirty="0" smtClean="0">
                <a:solidFill>
                  <a:schemeClr val="accent2"/>
                </a:solidFill>
                <a:latin typeface="Bookman Old Style" pitchFamily="18" charset="0"/>
              </a:rPr>
              <a:t>...segue</a:t>
            </a:r>
          </a:p>
        </p:txBody>
      </p:sp>
      <p:sp>
        <p:nvSpPr>
          <p:cNvPr id="66563" name="Rectangle 3"/>
          <p:cNvSpPr>
            <a:spLocks noGrp="1" noChangeArrowheads="1"/>
          </p:cNvSpPr>
          <p:nvPr>
            <p:ph type="body" idx="1"/>
          </p:nvPr>
        </p:nvSpPr>
        <p:spPr/>
        <p:txBody>
          <a:bodyPr/>
          <a:lstStyle/>
          <a:p>
            <a:pPr algn="just" eaLnBrk="1" hangingPunct="1"/>
            <a:r>
              <a:rPr lang="en-GB" altLang="it-IT" sz="2400" i="1" dirty="0" smtClean="0">
                <a:solidFill>
                  <a:schemeClr val="hlink"/>
                </a:solidFill>
                <a:latin typeface="Bookman Old Style" pitchFamily="18" charset="0"/>
              </a:rPr>
              <a:t>…</a:t>
            </a:r>
            <a:r>
              <a:rPr lang="en-GB" altLang="it-IT" sz="2400" i="1" dirty="0" smtClean="0">
                <a:solidFill>
                  <a:schemeClr val="hlink"/>
                </a:solidFill>
                <a:latin typeface="Bookman Old Style" pitchFamily="18" charset="0"/>
              </a:rPr>
              <a:t>regulations or orders of any governmental authority, floods, fires, explosions, storms, earthquakes, acts of war (declared or undeclared), rebellion, insurrections, riot, sabotage, shortages of fuel, power, energy resources, </a:t>
            </a:r>
            <a:r>
              <a:rPr lang="en-GB" altLang="it-IT" sz="2400" b="1" i="1" dirty="0" smtClean="0">
                <a:solidFill>
                  <a:schemeClr val="hlink"/>
                </a:solidFill>
                <a:latin typeface="Bookman Old Style" pitchFamily="18" charset="0"/>
              </a:rPr>
              <a:t>and/or raw material</a:t>
            </a:r>
            <a:r>
              <a:rPr lang="en-GB" altLang="it-IT" sz="2400" i="1" dirty="0" smtClean="0">
                <a:solidFill>
                  <a:schemeClr val="hlink"/>
                </a:solidFill>
                <a:latin typeface="Bookman Old Style" pitchFamily="18" charset="0"/>
              </a:rPr>
              <a:t>, invasion, epidemic, quarantine, accident, strikes, lockouts, </a:t>
            </a:r>
            <a:r>
              <a:rPr lang="en-GB" altLang="it-IT" sz="2400" i="1" dirty="0" err="1" smtClean="0">
                <a:solidFill>
                  <a:schemeClr val="hlink"/>
                </a:solidFill>
                <a:latin typeface="Bookman Old Style" pitchFamily="18" charset="0"/>
              </a:rPr>
              <a:t>labor</a:t>
            </a:r>
            <a:r>
              <a:rPr lang="en-GB" altLang="it-IT" sz="2400" i="1" dirty="0" smtClean="0">
                <a:solidFill>
                  <a:schemeClr val="hlink"/>
                </a:solidFill>
                <a:latin typeface="Bookman Old Style" pitchFamily="18" charset="0"/>
              </a:rPr>
              <a:t> disputes, or any other comparable cause beyond the reasonable control of the Party concerned.”</a:t>
            </a:r>
            <a:endParaRPr lang="it-IT" altLang="it-IT" sz="2400" i="1" dirty="0" smtClean="0">
              <a:solidFill>
                <a:schemeClr val="hlink"/>
              </a:solidFill>
              <a:latin typeface="Bookman Old Style" pitchFamily="18" charset="0"/>
            </a:endParaRP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574675" y="304801"/>
            <a:ext cx="8001000" cy="819944"/>
          </a:xfrm>
        </p:spPr>
        <p:txBody>
          <a:bodyPr/>
          <a:lstStyle/>
          <a:p>
            <a:pPr algn="ctr" eaLnBrk="1" hangingPunct="1"/>
            <a:r>
              <a:rPr lang="it-IT" altLang="it-IT" sz="3200" b="1" dirty="0" smtClean="0">
                <a:solidFill>
                  <a:schemeClr val="accent2"/>
                </a:solidFill>
                <a:latin typeface="Bookman Old Style" pitchFamily="18" charset="0"/>
              </a:rPr>
              <a:t>Conseguenze</a:t>
            </a:r>
            <a:endParaRPr lang="it-IT" altLang="it-IT" sz="3200" b="1" dirty="0" smtClean="0">
              <a:solidFill>
                <a:schemeClr val="accent2"/>
              </a:solidFill>
              <a:latin typeface="Bookman Old Style" pitchFamily="18" charset="0"/>
            </a:endParaRPr>
          </a:p>
        </p:txBody>
      </p:sp>
      <p:sp>
        <p:nvSpPr>
          <p:cNvPr id="68611" name="Rectangle 3"/>
          <p:cNvSpPr>
            <a:spLocks noGrp="1" noChangeArrowheads="1"/>
          </p:cNvSpPr>
          <p:nvPr>
            <p:ph type="body" idx="1"/>
          </p:nvPr>
        </p:nvSpPr>
        <p:spPr/>
        <p:txBody>
          <a:bodyPr/>
          <a:lstStyle/>
          <a:p>
            <a:pPr algn="just" eaLnBrk="1" hangingPunct="1"/>
            <a:r>
              <a:rPr lang="it-IT" altLang="it-IT" sz="2800" dirty="0" smtClean="0">
                <a:solidFill>
                  <a:schemeClr val="hlink"/>
                </a:solidFill>
                <a:latin typeface="Bookman Old Style" pitchFamily="18" charset="0"/>
              </a:rPr>
              <a:t>Alcune clausole di </a:t>
            </a:r>
            <a:r>
              <a:rPr lang="it-IT" altLang="it-IT" sz="2800" dirty="0" err="1" smtClean="0">
                <a:solidFill>
                  <a:schemeClr val="hlink"/>
                </a:solidFill>
                <a:latin typeface="Bookman Old Style" pitchFamily="18" charset="0"/>
              </a:rPr>
              <a:t>force</a:t>
            </a:r>
            <a:r>
              <a:rPr lang="it-IT" altLang="it-IT" sz="2800" dirty="0" smtClean="0">
                <a:solidFill>
                  <a:schemeClr val="hlink"/>
                </a:solidFill>
                <a:latin typeface="Bookman Old Style" pitchFamily="18" charset="0"/>
              </a:rPr>
              <a:t> </a:t>
            </a:r>
            <a:r>
              <a:rPr lang="it-IT" altLang="it-IT" sz="2800" dirty="0" err="1" smtClean="0">
                <a:solidFill>
                  <a:schemeClr val="hlink"/>
                </a:solidFill>
                <a:latin typeface="Bookman Old Style" pitchFamily="18" charset="0"/>
              </a:rPr>
              <a:t>majeure</a:t>
            </a:r>
            <a:r>
              <a:rPr lang="it-IT" altLang="it-IT" sz="2800" dirty="0" smtClean="0">
                <a:solidFill>
                  <a:schemeClr val="hlink"/>
                </a:solidFill>
                <a:latin typeface="Bookman Old Style" pitchFamily="18" charset="0"/>
              </a:rPr>
              <a:t> prevedono altresì una </a:t>
            </a:r>
            <a:r>
              <a:rPr lang="it-IT" altLang="it-IT" sz="2800" i="1" dirty="0" smtClean="0">
                <a:solidFill>
                  <a:schemeClr val="accent2"/>
                </a:solidFill>
                <a:latin typeface="Bookman Old Style" pitchFamily="18" charset="0"/>
              </a:rPr>
              <a:t>proroga per l’adempimento</a:t>
            </a:r>
            <a:r>
              <a:rPr lang="it-IT" altLang="it-IT" sz="2800" dirty="0" smtClean="0">
                <a:solidFill>
                  <a:schemeClr val="hlink"/>
                </a:solidFill>
                <a:latin typeface="Bookman Old Style" pitchFamily="18" charset="0"/>
              </a:rPr>
              <a:t> </a:t>
            </a:r>
            <a:r>
              <a:rPr lang="it-IT" altLang="it-IT" sz="2800" b="1" dirty="0" smtClean="0">
                <a:solidFill>
                  <a:schemeClr val="hlink"/>
                </a:solidFill>
                <a:latin typeface="Bookman Old Style" pitchFamily="18" charset="0"/>
              </a:rPr>
              <a:t>(</a:t>
            </a:r>
            <a:r>
              <a:rPr lang="it-IT" altLang="it-IT" sz="2800" b="1" dirty="0" err="1" smtClean="0">
                <a:solidFill>
                  <a:schemeClr val="hlink"/>
                </a:solidFill>
                <a:latin typeface="Bookman Old Style" pitchFamily="18" charset="0"/>
              </a:rPr>
              <a:t>extension</a:t>
            </a:r>
            <a:r>
              <a:rPr lang="it-IT" altLang="it-IT" sz="2800" b="1" dirty="0" smtClean="0">
                <a:solidFill>
                  <a:schemeClr val="hlink"/>
                </a:solidFill>
                <a:latin typeface="Bookman Old Style" pitchFamily="18" charset="0"/>
              </a:rPr>
              <a:t> </a:t>
            </a:r>
            <a:r>
              <a:rPr lang="it-IT" altLang="it-IT" sz="2800" b="1" dirty="0" err="1" smtClean="0">
                <a:solidFill>
                  <a:schemeClr val="hlink"/>
                </a:solidFill>
                <a:latin typeface="Bookman Old Style" pitchFamily="18" charset="0"/>
              </a:rPr>
              <a:t>of</a:t>
            </a:r>
            <a:r>
              <a:rPr lang="it-IT" altLang="it-IT" sz="2800" b="1" dirty="0" smtClean="0">
                <a:solidFill>
                  <a:schemeClr val="hlink"/>
                </a:solidFill>
                <a:latin typeface="Bookman Old Style" pitchFamily="18" charset="0"/>
              </a:rPr>
              <a:t> </a:t>
            </a:r>
            <a:r>
              <a:rPr lang="it-IT" altLang="it-IT" sz="2800" b="1" dirty="0" err="1" smtClean="0">
                <a:solidFill>
                  <a:schemeClr val="hlink"/>
                </a:solidFill>
                <a:latin typeface="Bookman Old Style" pitchFamily="18" charset="0"/>
              </a:rPr>
              <a:t>time</a:t>
            </a:r>
            <a:r>
              <a:rPr lang="it-IT" altLang="it-IT" sz="2800" dirty="0" smtClean="0">
                <a:solidFill>
                  <a:schemeClr val="hlink"/>
                </a:solidFill>
                <a:latin typeface="Bookman Old Style" pitchFamily="18" charset="0"/>
              </a:rPr>
              <a:t>), al termine della quale, generalmente, il contratto si risolve (</a:t>
            </a:r>
            <a:r>
              <a:rPr lang="it-IT" altLang="it-IT" sz="2800" b="1" dirty="0" err="1" smtClean="0">
                <a:solidFill>
                  <a:schemeClr val="hlink"/>
                </a:solidFill>
                <a:latin typeface="Bookman Old Style" pitchFamily="18" charset="0"/>
              </a:rPr>
              <a:t>termination</a:t>
            </a:r>
            <a:r>
              <a:rPr lang="it-IT" altLang="it-IT" sz="2800" b="1" dirty="0" smtClean="0">
                <a:solidFill>
                  <a:schemeClr val="hlink"/>
                </a:solidFill>
                <a:latin typeface="Bookman Old Style" pitchFamily="18" charset="0"/>
              </a:rPr>
              <a:t>)</a:t>
            </a:r>
            <a:r>
              <a:rPr lang="it-IT" altLang="it-IT" sz="2800" dirty="0" smtClean="0">
                <a:solidFill>
                  <a:schemeClr val="hlink"/>
                </a:solidFill>
                <a:latin typeface="Bookman Old Style" pitchFamily="18" charset="0"/>
              </a:rPr>
              <a:t> qualora l’evento di </a:t>
            </a:r>
            <a:r>
              <a:rPr lang="it-IT" altLang="it-IT" sz="2800" dirty="0" err="1" smtClean="0">
                <a:solidFill>
                  <a:schemeClr val="hlink"/>
                </a:solidFill>
                <a:latin typeface="Bookman Old Style" pitchFamily="18" charset="0"/>
              </a:rPr>
              <a:t>force</a:t>
            </a:r>
            <a:r>
              <a:rPr lang="it-IT" altLang="it-IT" sz="2800" dirty="0" smtClean="0">
                <a:solidFill>
                  <a:schemeClr val="hlink"/>
                </a:solidFill>
                <a:latin typeface="Bookman Old Style" pitchFamily="18" charset="0"/>
              </a:rPr>
              <a:t> </a:t>
            </a:r>
            <a:r>
              <a:rPr lang="it-IT" altLang="it-IT" sz="2800" dirty="0" err="1" smtClean="0">
                <a:solidFill>
                  <a:schemeClr val="hlink"/>
                </a:solidFill>
                <a:latin typeface="Bookman Old Style" pitchFamily="18" charset="0"/>
              </a:rPr>
              <a:t>majeure</a:t>
            </a:r>
            <a:r>
              <a:rPr lang="it-IT" altLang="it-IT" sz="2800" dirty="0" smtClean="0">
                <a:solidFill>
                  <a:schemeClr val="hlink"/>
                </a:solidFill>
                <a:latin typeface="Bookman Old Style" pitchFamily="18" charset="0"/>
              </a:rPr>
              <a:t> </a:t>
            </a:r>
            <a:r>
              <a:rPr lang="it-IT" altLang="it-IT" sz="2800" b="1" i="1" dirty="0" smtClean="0">
                <a:solidFill>
                  <a:schemeClr val="accent2"/>
                </a:solidFill>
                <a:latin typeface="Bookman Old Style" pitchFamily="18" charset="0"/>
              </a:rPr>
              <a:t>persista,</a:t>
            </a:r>
            <a:r>
              <a:rPr lang="it-IT" altLang="it-IT" sz="2800" i="1" dirty="0" smtClean="0">
                <a:solidFill>
                  <a:schemeClr val="accent2"/>
                </a:solidFill>
                <a:latin typeface="Bookman Old Style" pitchFamily="18" charset="0"/>
              </a:rPr>
              <a:t> rendendo impossibile l’adempimento.</a:t>
            </a: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74675" y="304801"/>
            <a:ext cx="8001000" cy="747936"/>
          </a:xfrm>
        </p:spPr>
        <p:txBody>
          <a:bodyPr/>
          <a:lstStyle/>
          <a:p>
            <a:pPr algn="ctr" eaLnBrk="1" hangingPunct="1"/>
            <a:r>
              <a:rPr lang="it-IT" altLang="it-IT" sz="3200" b="1" dirty="0" smtClean="0">
                <a:solidFill>
                  <a:schemeClr val="accent2"/>
                </a:solidFill>
                <a:latin typeface="Bookman Old Style" pitchFamily="18" charset="0"/>
              </a:rPr>
              <a:t>Esempio</a:t>
            </a:r>
            <a:endParaRPr lang="it-IT" altLang="it-IT" sz="3200" b="1" dirty="0" smtClean="0">
              <a:solidFill>
                <a:schemeClr val="accent2"/>
              </a:solidFill>
              <a:latin typeface="Bookman Old Style" pitchFamily="18" charset="0"/>
            </a:endParaRPr>
          </a:p>
        </p:txBody>
      </p:sp>
      <p:sp>
        <p:nvSpPr>
          <p:cNvPr id="69635" name="Rectangle 3"/>
          <p:cNvSpPr>
            <a:spLocks noGrp="1" noChangeArrowheads="1"/>
          </p:cNvSpPr>
          <p:nvPr>
            <p:ph type="body" idx="1"/>
          </p:nvPr>
        </p:nvSpPr>
        <p:spPr>
          <a:xfrm>
            <a:off x="566738" y="2060848"/>
            <a:ext cx="8001000" cy="3958952"/>
          </a:xfrm>
        </p:spPr>
        <p:txBody>
          <a:bodyPr/>
          <a:lstStyle/>
          <a:p>
            <a:pPr algn="just" eaLnBrk="1" hangingPunct="1">
              <a:lnSpc>
                <a:spcPct val="90000"/>
              </a:lnSpc>
            </a:pPr>
            <a:r>
              <a:rPr lang="en-GB" altLang="it-IT" sz="2400" b="1" i="1" dirty="0" smtClean="0">
                <a:solidFill>
                  <a:schemeClr val="hlink"/>
                </a:solidFill>
                <a:latin typeface="Bookman Old Style" pitchFamily="18" charset="0"/>
              </a:rPr>
              <a:t>Es: “Should the Parties be unable to </a:t>
            </a:r>
            <a:r>
              <a:rPr lang="en-GB" altLang="it-IT" sz="2400" b="1" i="1" dirty="0" smtClean="0">
                <a:solidFill>
                  <a:schemeClr val="accent2"/>
                </a:solidFill>
                <a:latin typeface="Bookman Old Style" pitchFamily="18" charset="0"/>
              </a:rPr>
              <a:t>carry out</a:t>
            </a:r>
            <a:r>
              <a:rPr lang="en-GB" altLang="it-IT" sz="2400" b="1" i="1" dirty="0" smtClean="0">
                <a:solidFill>
                  <a:schemeClr val="hlink"/>
                </a:solidFill>
                <a:latin typeface="Bookman Old Style" pitchFamily="18" charset="0"/>
              </a:rPr>
              <a:t> their obligations in accordance with the time schedule provided hereunder for a period of [•] months or more as a result of an event of force majeure, then the Parties shall terminate this Agreement pursuant to the provisions of the foregoing Article [•]”</a:t>
            </a:r>
            <a:r>
              <a:rPr lang="it-IT" altLang="it-IT" sz="2400" b="1" dirty="0" smtClean="0">
                <a:solidFill>
                  <a:schemeClr val="hlink"/>
                </a:solidFill>
                <a:latin typeface="Bookman Old Style" pitchFamily="18" charset="0"/>
              </a:rPr>
              <a:t> </a:t>
            </a:r>
          </a:p>
          <a:p>
            <a:pPr eaLnBrk="1" hangingPunct="1">
              <a:lnSpc>
                <a:spcPct val="90000"/>
              </a:lnSpc>
            </a:pPr>
            <a:endParaRPr lang="it-IT" altLang="it-IT" sz="2400" b="1" dirty="0" smtClean="0">
              <a:solidFill>
                <a:schemeClr val="hlink"/>
              </a:solidFill>
              <a:latin typeface="Bookman Old Style" pitchFamily="18" charset="0"/>
            </a:endParaRP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271E81DF-F124-406E-8CC0-5BE76F3B199F}" type="slidenum">
              <a:rPr lang="it-IT"/>
              <a:pPr>
                <a:defRPr/>
              </a:pPr>
              <a:t>49</a:t>
            </a:fld>
            <a:endParaRPr lang="it-IT"/>
          </a:p>
        </p:txBody>
      </p:sp>
      <p:sp>
        <p:nvSpPr>
          <p:cNvPr id="7066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066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0663" name="Text Box 6"/>
          <p:cNvSpPr txBox="1">
            <a:spLocks noChangeArrowheads="1"/>
          </p:cNvSpPr>
          <p:nvPr/>
        </p:nvSpPr>
        <p:spPr bwMode="auto">
          <a:xfrm>
            <a:off x="971550" y="1125538"/>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70664" name="Rectangle 7"/>
          <p:cNvSpPr>
            <a:spLocks noGrp="1" noChangeArrowheads="1"/>
          </p:cNvSpPr>
          <p:nvPr>
            <p:ph type="subTitle" idx="1"/>
          </p:nvPr>
        </p:nvSpPr>
        <p:spPr>
          <a:xfrm>
            <a:off x="899592" y="1124744"/>
            <a:ext cx="7920037" cy="5184775"/>
          </a:xfrm>
        </p:spPr>
        <p:txBody>
          <a:bodyPr/>
          <a:lstStyle/>
          <a:p>
            <a:pPr algn="just" eaLnBrk="1" hangingPunct="1"/>
            <a:r>
              <a:rPr lang="it-IT" altLang="it-IT" sz="2400" dirty="0" smtClean="0">
                <a:solidFill>
                  <a:schemeClr val="hlink"/>
                </a:solidFill>
                <a:latin typeface="Bookman Old Style" pitchFamily="18" charset="0"/>
              </a:rPr>
              <a:t>“</a:t>
            </a:r>
            <a:r>
              <a:rPr lang="it-IT" altLang="it-IT" sz="2400" i="1" dirty="0" smtClean="0">
                <a:solidFill>
                  <a:schemeClr val="hlink"/>
                </a:solidFill>
                <a:latin typeface="Bookman Old Style" pitchFamily="18" charset="0"/>
              </a:rPr>
              <a:t>Alfa and Beta </a:t>
            </a:r>
            <a:r>
              <a:rPr lang="it-IT" altLang="it-IT" sz="2400" b="1" i="1" dirty="0" err="1" smtClean="0">
                <a:solidFill>
                  <a:schemeClr val="hlink"/>
                </a:solidFill>
                <a:latin typeface="Bookman Old Style" pitchFamily="18" charset="0"/>
              </a:rPr>
              <a:t>shall</a:t>
            </a:r>
            <a:r>
              <a:rPr lang="it-IT" altLang="it-IT" sz="2400" b="1" i="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not</a:t>
            </a:r>
            <a:r>
              <a:rPr lang="it-IT" altLang="it-IT" sz="2400" b="1" i="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be</a:t>
            </a:r>
            <a:r>
              <a:rPr lang="it-IT" altLang="it-IT" sz="2400" b="1" i="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deemed</a:t>
            </a:r>
            <a:r>
              <a:rPr lang="it-IT" altLang="it-IT" sz="2400" b="1" i="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liable</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for</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any</a:t>
            </a:r>
            <a:r>
              <a:rPr lang="it-IT" altLang="it-IT" sz="2400" i="1" dirty="0" smtClean="0">
                <a:solidFill>
                  <a:schemeClr val="hlink"/>
                </a:solidFill>
                <a:latin typeface="Bookman Old Style" pitchFamily="18" charset="0"/>
              </a:rPr>
              <a:t> loss or </a:t>
            </a:r>
            <a:r>
              <a:rPr lang="it-IT" altLang="it-IT" sz="2400" i="1" dirty="0" err="1" smtClean="0">
                <a:solidFill>
                  <a:schemeClr val="hlink"/>
                </a:solidFill>
                <a:latin typeface="Bookman Old Style" pitchFamily="18" charset="0"/>
              </a:rPr>
              <a:t>failure</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to</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performe</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obligations</a:t>
            </a:r>
            <a:r>
              <a:rPr lang="it-IT" altLang="it-IT" sz="2400" i="1" dirty="0" smtClean="0">
                <a:solidFill>
                  <a:schemeClr val="hlink"/>
                </a:solidFill>
                <a:latin typeface="Bookman Old Style" pitchFamily="18" charset="0"/>
              </a:rPr>
              <a:t> under the Agreement </a:t>
            </a:r>
            <a:r>
              <a:rPr lang="it-IT" altLang="it-IT" sz="2400" b="1" i="1" dirty="0" smtClean="0">
                <a:solidFill>
                  <a:schemeClr val="hlink"/>
                </a:solidFill>
                <a:latin typeface="Bookman Old Style" pitchFamily="18" charset="0"/>
              </a:rPr>
              <a:t>due </a:t>
            </a:r>
            <a:r>
              <a:rPr lang="it-IT" altLang="it-IT" sz="2400" b="1" i="1" dirty="0" err="1" smtClean="0">
                <a:solidFill>
                  <a:schemeClr val="hlink"/>
                </a:solidFill>
                <a:latin typeface="Bookman Old Style" pitchFamily="18" charset="0"/>
              </a:rPr>
              <a:t>to</a:t>
            </a:r>
            <a:r>
              <a:rPr lang="it-IT" altLang="it-IT" sz="2400" b="1" i="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circumstances</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of</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Force</a:t>
            </a:r>
            <a:r>
              <a:rPr lang="it-IT" altLang="it-IT" sz="2400" i="1" dirty="0" smtClean="0">
                <a:solidFill>
                  <a:schemeClr val="hlink"/>
                </a:solidFill>
                <a:latin typeface="Bookman Old Style" pitchFamily="18" charset="0"/>
              </a:rPr>
              <a:t> </a:t>
            </a:r>
            <a:r>
              <a:rPr lang="it-IT" altLang="it-IT" sz="2400" i="1" dirty="0" err="1" smtClean="0">
                <a:solidFill>
                  <a:schemeClr val="hlink"/>
                </a:solidFill>
                <a:latin typeface="Bookman Old Style" pitchFamily="18" charset="0"/>
              </a:rPr>
              <a:t>Majeure</a:t>
            </a:r>
            <a:r>
              <a:rPr lang="it-IT" altLang="it-IT" sz="2400" i="1" dirty="0" smtClean="0">
                <a:solidFill>
                  <a:schemeClr val="hlink"/>
                </a:solidFill>
                <a:latin typeface="Bookman Old Style" pitchFamily="18" charset="0"/>
              </a:rPr>
              <a:t>”</a:t>
            </a:r>
          </a:p>
          <a:p>
            <a:pPr eaLnBrk="1" hangingPunct="1"/>
            <a:endParaRPr lang="it-IT" altLang="it-IT" sz="2400" dirty="0" smtClean="0">
              <a:solidFill>
                <a:schemeClr val="hlink"/>
              </a:solidFill>
              <a:latin typeface="Bookman Old Style" pitchFamily="18" charset="0"/>
            </a:endParaRPr>
          </a:p>
          <a:p>
            <a:pPr algn="just" eaLnBrk="1" hangingPunct="1"/>
            <a:r>
              <a:rPr lang="it-IT" altLang="it-IT" sz="2400" dirty="0" smtClean="0">
                <a:solidFill>
                  <a:schemeClr val="hlink"/>
                </a:solidFill>
                <a:latin typeface="Bookman Old Style" pitchFamily="18" charset="0"/>
              </a:rPr>
              <a:t>“</a:t>
            </a:r>
            <a:r>
              <a:rPr lang="it-IT" altLang="it-IT" sz="2400" dirty="0" smtClean="0">
                <a:solidFill>
                  <a:schemeClr val="accent2"/>
                </a:solidFill>
                <a:latin typeface="Bookman Old Style" pitchFamily="18" charset="0"/>
              </a:rPr>
              <a:t>Le Parti Alfa e Beta non risponderanno dei danni o dell’inadempimento degli obblighi esistenti in forza del  presente contratto, dovuti a circostanze di Forza Maggiore””</a:t>
            </a:r>
          </a:p>
        </p:txBody>
      </p:sp>
      <p:sp>
        <p:nvSpPr>
          <p:cNvPr id="10"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2" name="Rettangolo 11"/>
          <p:cNvSpPr/>
          <p:nvPr/>
        </p:nvSpPr>
        <p:spPr>
          <a:xfrm>
            <a:off x="3563888" y="188640"/>
            <a:ext cx="1778051" cy="437043"/>
          </a:xfrm>
          <a:prstGeom prst="rect">
            <a:avLst/>
          </a:prstGeom>
        </p:spPr>
        <p:txBody>
          <a:bodyPr wrap="none">
            <a:spAutoFit/>
          </a:bodyPr>
          <a:lstStyle/>
          <a:p>
            <a:r>
              <a:rPr lang="it-IT" altLang="it-IT" sz="2800" b="1" dirty="0" smtClean="0">
                <a:solidFill>
                  <a:schemeClr val="accent2"/>
                </a:solidFill>
              </a:rPr>
              <a:t>Esempio</a:t>
            </a:r>
            <a:endParaRPr lang="it-IT"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34E48E89-5EC7-4272-A5D3-1F68E4777260}" type="slidenum">
              <a:rPr lang="it-IT"/>
              <a:pPr>
                <a:defRPr/>
              </a:pPr>
              <a:t>5</a:t>
            </a:fld>
            <a:endParaRPr lang="it-IT"/>
          </a:p>
        </p:txBody>
      </p:sp>
      <p:sp>
        <p:nvSpPr>
          <p:cNvPr id="6147" name="Rectangle 2"/>
          <p:cNvSpPr>
            <a:spLocks noGrp="1" noChangeArrowheads="1"/>
          </p:cNvSpPr>
          <p:nvPr>
            <p:ph type="ctrTitle"/>
          </p:nvPr>
        </p:nvSpPr>
        <p:spPr>
          <a:xfrm>
            <a:off x="2051720" y="188640"/>
            <a:ext cx="5616575" cy="435248"/>
          </a:xfrm>
        </p:spPr>
        <p:txBody>
          <a:bodyPr/>
          <a:lstStyle/>
          <a:p>
            <a:pPr eaLnBrk="1" hangingPunct="1"/>
            <a:r>
              <a:rPr lang="it-IT" altLang="it-IT" sz="2800" b="1" dirty="0" smtClean="0">
                <a:solidFill>
                  <a:schemeClr val="accent2"/>
                </a:solidFill>
                <a:latin typeface="Bookman Old Style" pitchFamily="18" charset="0"/>
              </a:rPr>
              <a:t>Individuazione delle </a:t>
            </a:r>
            <a:r>
              <a:rPr lang="it-IT" altLang="it-IT" sz="2800" b="1" dirty="0" err="1" smtClean="0">
                <a:solidFill>
                  <a:schemeClr val="accent2"/>
                </a:solidFill>
                <a:latin typeface="Bookman Old Style" pitchFamily="18" charset="0"/>
              </a:rPr>
              <a:t>Parties</a:t>
            </a:r>
            <a:endParaRPr lang="it-IT" altLang="it-IT" sz="2800" b="1" dirty="0" smtClean="0">
              <a:solidFill>
                <a:schemeClr val="accent2"/>
              </a:solidFill>
              <a:latin typeface="Bookman Old Style" pitchFamily="18" charset="0"/>
            </a:endParaRPr>
          </a:p>
        </p:txBody>
      </p:sp>
      <p:sp>
        <p:nvSpPr>
          <p:cNvPr id="6148"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14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6151" name="Text Box 6"/>
          <p:cNvSpPr txBox="1">
            <a:spLocks noChangeArrowheads="1"/>
          </p:cNvSpPr>
          <p:nvPr/>
        </p:nvSpPr>
        <p:spPr bwMode="auto">
          <a:xfrm>
            <a:off x="971600" y="1484784"/>
            <a:ext cx="7632700" cy="28019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r>
              <a:rPr lang="en-US" altLang="it-IT" sz="2000" b="1" i="1" dirty="0">
                <a:solidFill>
                  <a:schemeClr val="hlink"/>
                </a:solidFill>
                <a:latin typeface="Bookman Old Style" pitchFamily="18" charset="0"/>
              </a:rPr>
              <a:t>Between </a:t>
            </a:r>
          </a:p>
          <a:p>
            <a:r>
              <a:rPr lang="en-US" altLang="it-IT" sz="2000" i="1" dirty="0" smtClean="0">
                <a:solidFill>
                  <a:schemeClr val="hlink"/>
                </a:solidFill>
                <a:latin typeface="Bookman Old Style" pitchFamily="18" charset="0"/>
              </a:rPr>
              <a:t>____________</a:t>
            </a:r>
            <a:r>
              <a:rPr lang="en-US" altLang="it-IT" sz="2000" b="1" i="1" dirty="0" smtClean="0">
                <a:solidFill>
                  <a:schemeClr val="hlink"/>
                </a:solidFill>
                <a:latin typeface="Bookman Old Style" pitchFamily="18" charset="0"/>
              </a:rPr>
              <a:t>incorporated </a:t>
            </a:r>
            <a:r>
              <a:rPr lang="en-US" altLang="it-IT" sz="2000" b="1" i="1" dirty="0">
                <a:solidFill>
                  <a:schemeClr val="hlink"/>
                </a:solidFill>
                <a:latin typeface="Bookman Old Style" pitchFamily="18" charset="0"/>
              </a:rPr>
              <a:t>under the laws</a:t>
            </a:r>
            <a:r>
              <a:rPr lang="en-US" altLang="it-IT" sz="2000" i="1" dirty="0">
                <a:solidFill>
                  <a:schemeClr val="hlink"/>
                </a:solidFill>
                <a:latin typeface="Bookman Old Style" pitchFamily="18" charset="0"/>
              </a:rPr>
              <a:t> </a:t>
            </a:r>
            <a:r>
              <a:rPr lang="en-US" altLang="it-IT" sz="2000" b="1" i="1" dirty="0" err="1">
                <a:solidFill>
                  <a:schemeClr val="hlink"/>
                </a:solidFill>
                <a:latin typeface="Bookman Old Style" pitchFamily="18" charset="0"/>
              </a:rPr>
              <a:t>of</a:t>
            </a:r>
            <a:r>
              <a:rPr lang="en-US" altLang="it-IT" sz="2000" i="1" dirty="0" err="1">
                <a:solidFill>
                  <a:schemeClr val="hlink"/>
                </a:solidFill>
                <a:latin typeface="Bookman Old Style" pitchFamily="18" charset="0"/>
              </a:rPr>
              <a:t>______,with</a:t>
            </a:r>
            <a:r>
              <a:rPr lang="en-US" altLang="it-IT" sz="2000" i="1" dirty="0">
                <a:solidFill>
                  <a:schemeClr val="hlink"/>
                </a:solidFill>
                <a:latin typeface="Bookman Old Style" pitchFamily="18" charset="0"/>
              </a:rPr>
              <a:t> registered office at__ _____________</a:t>
            </a:r>
            <a:r>
              <a:rPr lang="en-US" altLang="it-IT" sz="2000" b="1" i="1" dirty="0">
                <a:solidFill>
                  <a:schemeClr val="hlink"/>
                </a:solidFill>
                <a:latin typeface="Bookman Old Style" pitchFamily="18" charset="0"/>
              </a:rPr>
              <a:t>corporate capital</a:t>
            </a:r>
            <a:r>
              <a:rPr lang="en-US" altLang="it-IT" sz="2000" i="1" dirty="0">
                <a:solidFill>
                  <a:schemeClr val="hlink"/>
                </a:solidFill>
                <a:latin typeface="Bookman Old Style" pitchFamily="18" charset="0"/>
              </a:rPr>
              <a:t> equal </a:t>
            </a:r>
            <a:r>
              <a:rPr lang="en-US" altLang="it-IT" sz="2000" i="1" dirty="0" err="1">
                <a:solidFill>
                  <a:schemeClr val="hlink"/>
                </a:solidFill>
                <a:latin typeface="Bookman Old Style" pitchFamily="18" charset="0"/>
              </a:rPr>
              <a:t>to____________</a:t>
            </a:r>
            <a:r>
              <a:rPr lang="en-US" altLang="it-IT" sz="2000" b="1" i="1" dirty="0" err="1">
                <a:solidFill>
                  <a:schemeClr val="hlink"/>
                </a:solidFill>
                <a:latin typeface="Bookman Old Style" pitchFamily="18" charset="0"/>
              </a:rPr>
              <a:t>represented</a:t>
            </a:r>
            <a:r>
              <a:rPr lang="en-US" altLang="it-IT" sz="2000" b="1" i="1" dirty="0">
                <a:solidFill>
                  <a:schemeClr val="hlink"/>
                </a:solidFill>
                <a:latin typeface="Bookman Old Style" pitchFamily="18" charset="0"/>
              </a:rPr>
              <a:t> by its legal</a:t>
            </a:r>
            <a:r>
              <a:rPr lang="en-US" altLang="it-IT" sz="2000" i="1" dirty="0">
                <a:solidFill>
                  <a:schemeClr val="hlink"/>
                </a:solidFill>
                <a:latin typeface="Bookman Old Style" pitchFamily="18" charset="0"/>
              </a:rPr>
              <a:t> </a:t>
            </a:r>
            <a:r>
              <a:rPr lang="en-US" altLang="it-IT" sz="2000" b="1" i="1" dirty="0">
                <a:solidFill>
                  <a:schemeClr val="hlink"/>
                </a:solidFill>
                <a:latin typeface="Bookman Old Style" pitchFamily="18" charset="0"/>
              </a:rPr>
              <a:t>representative</a:t>
            </a:r>
            <a:r>
              <a:rPr lang="en-US" altLang="it-IT" sz="2000" i="1" dirty="0">
                <a:solidFill>
                  <a:schemeClr val="hlink"/>
                </a:solidFill>
                <a:latin typeface="Bookman Old Style" pitchFamily="18" charset="0"/>
              </a:rPr>
              <a:t> ____________hereinafter referred to as “the Manufacturer”</a:t>
            </a:r>
          </a:p>
          <a:p>
            <a:r>
              <a:rPr lang="en-US" altLang="it-IT" sz="2000" b="1" i="1" dirty="0">
                <a:solidFill>
                  <a:schemeClr val="hlink"/>
                </a:solidFill>
                <a:latin typeface="Bookman Old Style" pitchFamily="18" charset="0"/>
              </a:rPr>
              <a:t> and</a:t>
            </a:r>
            <a:endParaRPr lang="en-US" altLang="it-IT" sz="2000" i="1" dirty="0">
              <a:solidFill>
                <a:schemeClr val="hlink"/>
              </a:solidFill>
              <a:latin typeface="Bookman Old Style" pitchFamily="18" charset="0"/>
            </a:endParaRPr>
          </a:p>
          <a:p>
            <a:r>
              <a:rPr lang="en-US" altLang="it-IT" sz="2000" i="1" dirty="0">
                <a:solidFill>
                  <a:schemeClr val="hlink"/>
                </a:solidFill>
                <a:latin typeface="Bookman Old Style" pitchFamily="18" charset="0"/>
              </a:rPr>
              <a:t>___________,domiciled in _________,with registered office at ___________hereinafter referred to as  “the Agent”</a:t>
            </a:r>
          </a:p>
          <a:p>
            <a:r>
              <a:rPr lang="en-US" altLang="it-IT" sz="2000" i="1" dirty="0">
                <a:solidFill>
                  <a:schemeClr val="hlink"/>
                </a:solidFill>
                <a:latin typeface="Bookman Old Style" pitchFamily="18" charset="0"/>
              </a:rPr>
              <a:t> </a:t>
            </a:r>
            <a:r>
              <a:rPr lang="en-US" altLang="it-IT" sz="2000" b="1" i="1" dirty="0">
                <a:solidFill>
                  <a:schemeClr val="hlink"/>
                </a:solidFill>
                <a:latin typeface="Bookman Old Style" pitchFamily="18" charset="0"/>
              </a:rPr>
              <a:t>The Manufacturer and the Agent are hereinafter collectively referred to as “the Parties"</a:t>
            </a:r>
            <a:endParaRPr lang="it-IT" altLang="it-IT" sz="2000" dirty="0">
              <a:solidFill>
                <a:schemeClr val="hlink"/>
              </a:solidFill>
              <a:latin typeface="Bookman Old Style" pitchFamily="18" charset="0"/>
            </a:endParaRP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539552" y="332656"/>
            <a:ext cx="8001000" cy="603920"/>
          </a:xfrm>
        </p:spPr>
        <p:txBody>
          <a:bodyPr/>
          <a:lstStyle/>
          <a:p>
            <a:pPr algn="ctr" eaLnBrk="1" hangingPunct="1"/>
            <a:r>
              <a:rPr lang="it-IT" altLang="it-IT" sz="2400" b="1" dirty="0" smtClean="0">
                <a:solidFill>
                  <a:schemeClr val="accent2"/>
                </a:solidFill>
                <a:latin typeface="Bookman Old Style" pitchFamily="18" charset="0"/>
              </a:rPr>
              <a:t>HARDSHIP</a:t>
            </a:r>
          </a:p>
        </p:txBody>
      </p:sp>
      <p:sp>
        <p:nvSpPr>
          <p:cNvPr id="71683" name="Rectangle 3"/>
          <p:cNvSpPr>
            <a:spLocks noGrp="1" noChangeArrowheads="1"/>
          </p:cNvSpPr>
          <p:nvPr>
            <p:ph type="body" idx="1"/>
          </p:nvPr>
        </p:nvSpPr>
        <p:spPr>
          <a:xfrm>
            <a:off x="566738" y="1916832"/>
            <a:ext cx="8001000" cy="4102968"/>
          </a:xfrm>
        </p:spPr>
        <p:txBody>
          <a:bodyPr/>
          <a:lstStyle/>
          <a:p>
            <a:pPr algn="just" eaLnBrk="1" hangingPunct="1"/>
            <a:r>
              <a:rPr lang="en-GB" altLang="it-IT" sz="2400" b="1" i="1" dirty="0" err="1" smtClean="0">
                <a:solidFill>
                  <a:schemeClr val="hlink"/>
                </a:solidFill>
                <a:latin typeface="Bookman Old Style" pitchFamily="18" charset="0"/>
              </a:rPr>
              <a:t>Nella</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clausola</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di</a:t>
            </a:r>
            <a:r>
              <a:rPr lang="en-GB" altLang="it-IT" sz="2400" b="1" i="1" dirty="0" smtClean="0">
                <a:solidFill>
                  <a:schemeClr val="hlink"/>
                </a:solidFill>
                <a:latin typeface="Bookman Old Style" pitchFamily="18" charset="0"/>
              </a:rPr>
              <a:t> hardship, al </a:t>
            </a:r>
            <a:r>
              <a:rPr lang="en-GB" altLang="it-IT" sz="2400" b="1" i="1" dirty="0" err="1" smtClean="0">
                <a:solidFill>
                  <a:schemeClr val="hlink"/>
                </a:solidFill>
                <a:latin typeface="Bookman Old Style" pitchFamily="18" charset="0"/>
              </a:rPr>
              <a:t>contrario</a:t>
            </a:r>
            <a:r>
              <a:rPr lang="en-GB" altLang="it-IT" sz="2400" b="1" i="1" dirty="0" smtClean="0">
                <a:solidFill>
                  <a:schemeClr val="hlink"/>
                </a:solidFill>
                <a:latin typeface="Bookman Old Style" pitchFamily="18" charset="0"/>
              </a:rPr>
              <a:t>, la </a:t>
            </a:r>
            <a:r>
              <a:rPr lang="en-GB" altLang="it-IT" sz="2400" b="1" i="1" dirty="0" err="1" smtClean="0">
                <a:solidFill>
                  <a:schemeClr val="hlink"/>
                </a:solidFill>
                <a:latin typeface="Bookman Old Style" pitchFamily="18" charset="0"/>
              </a:rPr>
              <a:t>prestazione</a:t>
            </a:r>
            <a:r>
              <a:rPr lang="en-GB" altLang="it-IT" sz="2400" b="1" i="1" dirty="0" smtClean="0">
                <a:solidFill>
                  <a:schemeClr val="hlink"/>
                </a:solidFill>
                <a:latin typeface="Bookman Old Style" pitchFamily="18" charset="0"/>
              </a:rPr>
              <a:t> non è </a:t>
            </a:r>
            <a:r>
              <a:rPr lang="en-GB" altLang="it-IT" sz="2400" b="1" i="1" dirty="0" err="1" smtClean="0">
                <a:solidFill>
                  <a:schemeClr val="hlink"/>
                </a:solidFill>
                <a:latin typeface="Bookman Old Style" pitchFamily="18" charset="0"/>
              </a:rPr>
              <a:t>divenuta</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impossibile</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bensì</a:t>
            </a:r>
            <a:r>
              <a:rPr lang="en-GB" altLang="it-IT" sz="2400" b="1" i="1" dirty="0" smtClean="0">
                <a:solidFill>
                  <a:schemeClr val="hlink"/>
                </a:solidFill>
                <a:latin typeface="Bookman Old Style" pitchFamily="18" charset="0"/>
              </a:rPr>
              <a:t> </a:t>
            </a:r>
            <a:r>
              <a:rPr lang="en-GB" altLang="it-IT" sz="2400" b="1" i="1" dirty="0" err="1" smtClean="0">
                <a:solidFill>
                  <a:schemeClr val="accent2"/>
                </a:solidFill>
                <a:latin typeface="Bookman Old Style" pitchFamily="18" charset="0"/>
              </a:rPr>
              <a:t>talmente</a:t>
            </a:r>
            <a:r>
              <a:rPr lang="en-GB" altLang="it-IT" sz="2400" b="1" i="1" dirty="0" smtClean="0">
                <a:solidFill>
                  <a:schemeClr val="accent2"/>
                </a:solidFill>
                <a:latin typeface="Bookman Old Style" pitchFamily="18" charset="0"/>
              </a:rPr>
              <a:t> </a:t>
            </a:r>
            <a:r>
              <a:rPr lang="en-GB" altLang="it-IT" sz="2400" b="1" i="1" dirty="0" err="1" smtClean="0">
                <a:solidFill>
                  <a:schemeClr val="accent2"/>
                </a:solidFill>
                <a:latin typeface="Bookman Old Style" pitchFamily="18" charset="0"/>
              </a:rPr>
              <a:t>onerosa</a:t>
            </a:r>
            <a:r>
              <a:rPr lang="en-GB" altLang="it-IT" sz="2400" b="1" i="1" dirty="0" smtClean="0">
                <a:solidFill>
                  <a:schemeClr val="hlink"/>
                </a:solidFill>
                <a:latin typeface="Bookman Old Style" pitchFamily="18" charset="0"/>
              </a:rPr>
              <a:t> per </a:t>
            </a:r>
            <a:r>
              <a:rPr lang="en-GB" altLang="it-IT" sz="2400" b="1" i="1" dirty="0" err="1" smtClean="0">
                <a:solidFill>
                  <a:schemeClr val="hlink"/>
                </a:solidFill>
                <a:latin typeface="Bookman Old Style" pitchFamily="18" charset="0"/>
              </a:rPr>
              <a:t>uno</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dei</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contraenti</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da</a:t>
            </a:r>
            <a:r>
              <a:rPr lang="en-GB" altLang="it-IT" sz="2400" b="1" i="1" dirty="0" smtClean="0">
                <a:solidFill>
                  <a:schemeClr val="hlink"/>
                </a:solidFill>
                <a:latin typeface="Bookman Old Style" pitchFamily="18" charset="0"/>
              </a:rPr>
              <a:t> </a:t>
            </a:r>
            <a:r>
              <a:rPr lang="en-GB" altLang="it-IT" sz="2400" b="1" i="1" dirty="0" err="1" smtClean="0">
                <a:solidFill>
                  <a:schemeClr val="accent2"/>
                </a:solidFill>
                <a:latin typeface="Bookman Old Style" pitchFamily="18" charset="0"/>
              </a:rPr>
              <a:t>rendere</a:t>
            </a:r>
            <a:r>
              <a:rPr lang="en-GB" altLang="it-IT" sz="2400" b="1" i="1" dirty="0" smtClean="0">
                <a:solidFill>
                  <a:schemeClr val="accent2"/>
                </a:solidFill>
                <a:latin typeface="Bookman Old Style" pitchFamily="18" charset="0"/>
              </a:rPr>
              <a:t> </a:t>
            </a:r>
            <a:r>
              <a:rPr lang="en-GB" altLang="it-IT" sz="2400" b="1" i="1" dirty="0" err="1" smtClean="0">
                <a:solidFill>
                  <a:schemeClr val="accent2"/>
                </a:solidFill>
                <a:latin typeface="Bookman Old Style" pitchFamily="18" charset="0"/>
              </a:rPr>
              <a:t>iniqua</a:t>
            </a:r>
            <a:r>
              <a:rPr lang="en-GB" altLang="it-IT" sz="2400" b="1" i="1" dirty="0" smtClean="0">
                <a:solidFill>
                  <a:schemeClr val="hlink"/>
                </a:solidFill>
                <a:latin typeface="Bookman Old Style" pitchFamily="18" charset="0"/>
              </a:rPr>
              <a:t> la </a:t>
            </a:r>
            <a:r>
              <a:rPr lang="en-GB" altLang="it-IT" sz="2400" b="1" i="1" dirty="0" err="1" smtClean="0">
                <a:solidFill>
                  <a:schemeClr val="hlink"/>
                </a:solidFill>
                <a:latin typeface="Bookman Old Style" pitchFamily="18" charset="0"/>
              </a:rPr>
              <a:t>prosecuzione</a:t>
            </a:r>
            <a:r>
              <a:rPr lang="en-GB" altLang="it-IT" sz="2400" b="1" i="1" dirty="0" smtClean="0">
                <a:solidFill>
                  <a:schemeClr val="hlink"/>
                </a:solidFill>
                <a:latin typeface="Bookman Old Style" pitchFamily="18" charset="0"/>
              </a:rPr>
              <a:t> del </a:t>
            </a:r>
            <a:r>
              <a:rPr lang="en-GB" altLang="it-IT" sz="2400" b="1" i="1" dirty="0" err="1" smtClean="0">
                <a:solidFill>
                  <a:schemeClr val="hlink"/>
                </a:solidFill>
                <a:latin typeface="Bookman Old Style" pitchFamily="18" charset="0"/>
              </a:rPr>
              <a:t>rapporto</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contrattuale</a:t>
            </a: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nei</a:t>
            </a:r>
            <a:r>
              <a:rPr lang="en-GB" altLang="it-IT" sz="2400" b="1" i="1" dirty="0" smtClean="0">
                <a:solidFill>
                  <a:schemeClr val="hlink"/>
                </a:solidFill>
                <a:latin typeface="Bookman Old Style" pitchFamily="18" charset="0"/>
              </a:rPr>
              <a:t> termini </a:t>
            </a:r>
            <a:r>
              <a:rPr lang="en-GB" altLang="it-IT" sz="2400" b="1" i="1" dirty="0" err="1" smtClean="0">
                <a:solidFill>
                  <a:schemeClr val="hlink"/>
                </a:solidFill>
                <a:latin typeface="Bookman Old Style" pitchFamily="18" charset="0"/>
              </a:rPr>
              <a:t>originariamente</a:t>
            </a:r>
            <a:r>
              <a:rPr lang="en-GB" altLang="it-IT" sz="2400" b="1" i="1" dirty="0" smtClean="0">
                <a:solidFill>
                  <a:schemeClr val="hlink"/>
                </a:solidFill>
                <a:latin typeface="Bookman Old Style" pitchFamily="18" charset="0"/>
              </a:rPr>
              <a:t> </a:t>
            </a:r>
            <a:r>
              <a:rPr lang="en-GB" altLang="it-IT" sz="2400" b="1" i="1" dirty="0" smtClean="0">
                <a:solidFill>
                  <a:schemeClr val="hlink"/>
                </a:solidFill>
                <a:latin typeface="Bookman Old Style" pitchFamily="18" charset="0"/>
              </a:rPr>
              <a:t>  </a:t>
            </a:r>
          </a:p>
          <a:p>
            <a:pPr algn="just" eaLnBrk="1" hangingPunct="1">
              <a:buNone/>
            </a:pPr>
            <a:r>
              <a:rPr lang="en-GB" altLang="it-IT" sz="2400" b="1" i="1" dirty="0" smtClean="0">
                <a:solidFill>
                  <a:schemeClr val="hlink"/>
                </a:solidFill>
                <a:latin typeface="Bookman Old Style" pitchFamily="18" charset="0"/>
              </a:rPr>
              <a:t>	</a:t>
            </a:r>
            <a:r>
              <a:rPr lang="en-GB" altLang="it-IT" sz="2400" b="1" i="1" dirty="0" err="1" smtClean="0">
                <a:solidFill>
                  <a:schemeClr val="hlink"/>
                </a:solidFill>
                <a:latin typeface="Bookman Old Style" pitchFamily="18" charset="0"/>
              </a:rPr>
              <a:t>pattuiti</a:t>
            </a:r>
            <a:r>
              <a:rPr lang="en-GB" altLang="it-IT" sz="2400" b="1" i="1" dirty="0" smtClean="0">
                <a:solidFill>
                  <a:schemeClr val="hlink"/>
                </a:solidFill>
                <a:latin typeface="Bookman Old Style" pitchFamily="18" charset="0"/>
              </a:rPr>
              <a:t>.</a:t>
            </a:r>
          </a:p>
          <a:p>
            <a:pPr algn="just" eaLnBrk="1" hangingPunct="1">
              <a:buNone/>
            </a:pPr>
            <a:r>
              <a:rPr lang="en-GB" altLang="it-IT" sz="2400" b="1" i="1" dirty="0" smtClean="0">
                <a:solidFill>
                  <a:schemeClr val="hlink"/>
                </a:solidFill>
                <a:latin typeface="Bookman Old Style" pitchFamily="18" charset="0"/>
              </a:rPr>
              <a:t/>
            </a:r>
            <a:br>
              <a:rPr lang="en-GB" altLang="it-IT" sz="2400" b="1" i="1" dirty="0" smtClean="0">
                <a:solidFill>
                  <a:schemeClr val="hlink"/>
                </a:solidFill>
                <a:latin typeface="Bookman Old Style" pitchFamily="18" charset="0"/>
              </a:rPr>
            </a:br>
            <a:endParaRPr lang="it-IT" altLang="it-IT" sz="2400" b="1" i="1" dirty="0" smtClean="0">
              <a:solidFill>
                <a:schemeClr val="hlink"/>
              </a:solidFill>
              <a:latin typeface="Bookman Old Style" pitchFamily="18" charset="0"/>
            </a:endParaRP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539552" y="548680"/>
            <a:ext cx="8001000" cy="756121"/>
          </a:xfrm>
        </p:spPr>
        <p:txBody>
          <a:bodyPr/>
          <a:lstStyle/>
          <a:p>
            <a:pPr algn="ctr" eaLnBrk="1" hangingPunct="1"/>
            <a:r>
              <a:rPr lang="en-GB" altLang="it-IT" sz="2800" b="1" dirty="0" err="1" smtClean="0">
                <a:solidFill>
                  <a:srgbClr val="C00000"/>
                </a:solidFill>
                <a:latin typeface="Bookman Old Style" pitchFamily="18" charset="0"/>
              </a:rPr>
              <a:t>Esempio</a:t>
            </a:r>
            <a:r>
              <a:rPr lang="en-GB" altLang="it-IT" sz="2800" b="1" dirty="0" smtClean="0">
                <a:solidFill>
                  <a:srgbClr val="C00000"/>
                </a:solidFill>
                <a:latin typeface="Bookman Old Style" pitchFamily="18" charset="0"/>
              </a:rPr>
              <a:t> </a:t>
            </a:r>
            <a:r>
              <a:rPr lang="en-GB" altLang="it-IT" sz="2800" b="1" dirty="0" err="1" smtClean="0">
                <a:solidFill>
                  <a:srgbClr val="C00000"/>
                </a:solidFill>
                <a:latin typeface="Bookman Old Style" pitchFamily="18" charset="0"/>
              </a:rPr>
              <a:t>di</a:t>
            </a:r>
            <a:r>
              <a:rPr lang="en-GB" altLang="it-IT" sz="2800" b="1" dirty="0" smtClean="0">
                <a:solidFill>
                  <a:srgbClr val="C00000"/>
                </a:solidFill>
                <a:latin typeface="Bookman Old Style" pitchFamily="18" charset="0"/>
              </a:rPr>
              <a:t> </a:t>
            </a:r>
            <a:r>
              <a:rPr lang="en-GB" altLang="it-IT" sz="2800" b="1" dirty="0" err="1" smtClean="0">
                <a:solidFill>
                  <a:srgbClr val="C00000"/>
                </a:solidFill>
                <a:latin typeface="Bookman Old Style" pitchFamily="18" charset="0"/>
              </a:rPr>
              <a:t>clausola</a:t>
            </a:r>
            <a:r>
              <a:rPr lang="en-GB" altLang="it-IT" sz="2800" b="1" dirty="0" smtClean="0">
                <a:solidFill>
                  <a:srgbClr val="C00000"/>
                </a:solidFill>
                <a:latin typeface="Bookman Old Style" pitchFamily="18" charset="0"/>
              </a:rPr>
              <a:t> </a:t>
            </a:r>
            <a:r>
              <a:rPr lang="en-GB" altLang="it-IT" sz="2800" b="1" dirty="0" err="1" smtClean="0">
                <a:solidFill>
                  <a:srgbClr val="C00000"/>
                </a:solidFill>
                <a:latin typeface="Bookman Old Style" pitchFamily="18" charset="0"/>
              </a:rPr>
              <a:t>di</a:t>
            </a:r>
            <a:r>
              <a:rPr lang="en-GB" altLang="it-IT" sz="2800" b="1" dirty="0" smtClean="0">
                <a:solidFill>
                  <a:srgbClr val="C00000"/>
                </a:solidFill>
                <a:latin typeface="Bookman Old Style" pitchFamily="18" charset="0"/>
              </a:rPr>
              <a:t> </a:t>
            </a:r>
            <a:r>
              <a:rPr lang="en-GB" altLang="it-IT" sz="2800" b="1" dirty="0" smtClean="0">
                <a:solidFill>
                  <a:srgbClr val="C00000"/>
                </a:solidFill>
                <a:latin typeface="Bookman Old Style" pitchFamily="18" charset="0"/>
              </a:rPr>
              <a:t>hardship</a:t>
            </a:r>
            <a:endParaRPr lang="it-IT" altLang="it-IT" b="1" dirty="0" smtClean="0">
              <a:solidFill>
                <a:schemeClr val="accent2"/>
              </a:solidFill>
            </a:endParaRPr>
          </a:p>
        </p:txBody>
      </p:sp>
      <p:sp>
        <p:nvSpPr>
          <p:cNvPr id="72707" name="Rectangle 3"/>
          <p:cNvSpPr>
            <a:spLocks noGrp="1" noChangeArrowheads="1"/>
          </p:cNvSpPr>
          <p:nvPr>
            <p:ph type="body" idx="1"/>
          </p:nvPr>
        </p:nvSpPr>
        <p:spPr>
          <a:xfrm>
            <a:off x="611188" y="1916831"/>
            <a:ext cx="8001000" cy="4050581"/>
          </a:xfrm>
        </p:spPr>
        <p:txBody>
          <a:bodyPr/>
          <a:lstStyle/>
          <a:p>
            <a:pPr algn="just" eaLnBrk="1" hangingPunct="1">
              <a:lnSpc>
                <a:spcPct val="80000"/>
              </a:lnSpc>
            </a:pPr>
            <a:r>
              <a:rPr lang="en-GB" altLang="it-IT" sz="2400" b="1" i="1" dirty="0" smtClean="0">
                <a:solidFill>
                  <a:schemeClr val="hlink"/>
                </a:solidFill>
                <a:latin typeface="Bookman Old Style" pitchFamily="18" charset="0"/>
              </a:rPr>
              <a:t>“It is hereby agreed that if during the term of these Conditions there should occur such </a:t>
            </a:r>
            <a:r>
              <a:rPr lang="en-GB" altLang="it-IT" sz="2400" b="1" i="1" dirty="0" smtClean="0">
                <a:solidFill>
                  <a:schemeClr val="accent2"/>
                </a:solidFill>
                <a:latin typeface="Bookman Old Style" pitchFamily="18" charset="0"/>
              </a:rPr>
              <a:t>unforeseen event</a:t>
            </a:r>
            <a:r>
              <a:rPr lang="en-GB" altLang="it-IT" sz="2400" b="1" i="1" dirty="0" smtClean="0">
                <a:solidFill>
                  <a:schemeClr val="hlink"/>
                </a:solidFill>
                <a:latin typeface="Bookman Old Style" pitchFamily="18" charset="0"/>
              </a:rPr>
              <a:t> as to materially affect the original and fundamental </a:t>
            </a:r>
            <a:r>
              <a:rPr lang="en-GB" altLang="it-IT" sz="2400" b="1" i="1" dirty="0" smtClean="0">
                <a:solidFill>
                  <a:schemeClr val="accent2"/>
                </a:solidFill>
                <a:latin typeface="Bookman Old Style" pitchFamily="18" charset="0"/>
              </a:rPr>
              <a:t>economic balance</a:t>
            </a:r>
            <a:r>
              <a:rPr lang="en-GB" altLang="it-IT" sz="2400" b="1" i="1" dirty="0" smtClean="0">
                <a:solidFill>
                  <a:schemeClr val="hlink"/>
                </a:solidFill>
                <a:latin typeface="Bookman Old Style" pitchFamily="18" charset="0"/>
              </a:rPr>
              <a:t> of the obligations as set forth hereunder, then the Parties shall meet to negotiate in good faith terms and conditions of these Conditions to restore such original and fundamental economic balance of </a:t>
            </a:r>
            <a:r>
              <a:rPr lang="en-GB" altLang="it-IT" sz="2400" b="1" i="1" dirty="0" smtClean="0">
                <a:solidFill>
                  <a:schemeClr val="hlink"/>
                </a:solidFill>
                <a:latin typeface="Bookman Old Style" pitchFamily="18" charset="0"/>
              </a:rPr>
              <a:t>obligations.”</a:t>
            </a:r>
          </a:p>
          <a:p>
            <a:pPr algn="just" eaLnBrk="1" hangingPunct="1">
              <a:lnSpc>
                <a:spcPct val="80000"/>
              </a:lnSpc>
              <a:buNone/>
            </a:pPr>
            <a:r>
              <a:rPr lang="en-GB" altLang="it-IT" sz="2400" b="1" i="1" dirty="0" smtClean="0">
                <a:solidFill>
                  <a:schemeClr val="hlink"/>
                </a:solidFill>
                <a:latin typeface="Bookman Old Style" pitchFamily="18" charset="0"/>
              </a:rPr>
              <a:t/>
            </a:r>
            <a:br>
              <a:rPr lang="en-GB" altLang="it-IT" sz="2400" b="1" i="1" dirty="0" smtClean="0">
                <a:solidFill>
                  <a:schemeClr val="hlink"/>
                </a:solidFill>
                <a:latin typeface="Bookman Old Style" pitchFamily="18" charset="0"/>
              </a:rPr>
            </a:br>
            <a:endParaRPr lang="it-IT" altLang="it-IT" sz="2400" b="1" i="1" dirty="0" smtClean="0">
              <a:solidFill>
                <a:schemeClr val="hlink"/>
              </a:solidFill>
              <a:latin typeface="Bookman Old Style" pitchFamily="18" charset="0"/>
            </a:endParaRP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574675" y="304801"/>
            <a:ext cx="8001000" cy="891952"/>
          </a:xfrm>
        </p:spPr>
        <p:txBody>
          <a:bodyPr/>
          <a:lstStyle/>
          <a:p>
            <a:pPr algn="ctr" eaLnBrk="1" hangingPunct="1"/>
            <a:r>
              <a:rPr lang="it-IT" altLang="it-IT" sz="2800" b="1" dirty="0" smtClean="0">
                <a:solidFill>
                  <a:schemeClr val="accent2"/>
                </a:solidFill>
                <a:latin typeface="Bookman Old Style" pitchFamily="18" charset="0"/>
              </a:rPr>
              <a:t>Conseguenze</a:t>
            </a:r>
            <a:endParaRPr lang="it-IT" altLang="it-IT" sz="2800" b="1" dirty="0" smtClean="0">
              <a:solidFill>
                <a:schemeClr val="accent2"/>
              </a:solidFill>
              <a:latin typeface="Bookman Old Style" pitchFamily="18" charset="0"/>
            </a:endParaRPr>
          </a:p>
        </p:txBody>
      </p:sp>
      <p:sp>
        <p:nvSpPr>
          <p:cNvPr id="73731" name="Rectangle 3"/>
          <p:cNvSpPr>
            <a:spLocks noGrp="1" noChangeArrowheads="1"/>
          </p:cNvSpPr>
          <p:nvPr>
            <p:ph type="body" idx="1"/>
          </p:nvPr>
        </p:nvSpPr>
        <p:spPr/>
        <p:txBody>
          <a:bodyPr/>
          <a:lstStyle/>
          <a:p>
            <a:pPr algn="just" eaLnBrk="1" hangingPunct="1">
              <a:buFont typeface="Wingdings" pitchFamily="2" charset="2"/>
              <a:buChar char="Ø"/>
            </a:pPr>
            <a:r>
              <a:rPr lang="it-IT" altLang="it-IT" sz="2400" b="1" i="1" dirty="0" smtClean="0">
                <a:solidFill>
                  <a:schemeClr val="hlink"/>
                </a:solidFill>
                <a:latin typeface="Bookman Old Style" pitchFamily="18" charset="0"/>
              </a:rPr>
              <a:t>Anche in tal caso si verificano eventi impossibili da prevedere – </a:t>
            </a:r>
            <a:r>
              <a:rPr lang="it-IT" altLang="it-IT" sz="2400" b="1" i="1" dirty="0" err="1" smtClean="0">
                <a:solidFill>
                  <a:schemeClr val="accent2"/>
                </a:solidFill>
                <a:latin typeface="Bookman Old Style" pitchFamily="18" charset="0"/>
              </a:rPr>
              <a:t>unforeseen</a:t>
            </a:r>
            <a:r>
              <a:rPr lang="it-IT" altLang="it-IT" sz="2400" b="1" i="1" dirty="0" smtClean="0">
                <a:solidFill>
                  <a:schemeClr val="hlink"/>
                </a:solidFill>
                <a:latin typeface="Bookman Old Style" pitchFamily="18" charset="0"/>
              </a:rPr>
              <a:t> – di tale portata da influire in maniera sostanziale – </a:t>
            </a:r>
            <a:r>
              <a:rPr lang="it-IT" altLang="it-IT" sz="2400" b="1" i="1" dirty="0" err="1" smtClean="0">
                <a:solidFill>
                  <a:schemeClr val="accent2"/>
                </a:solidFill>
                <a:latin typeface="Bookman Old Style" pitchFamily="18" charset="0"/>
              </a:rPr>
              <a:t>materially</a:t>
            </a:r>
            <a:r>
              <a:rPr lang="it-IT" altLang="it-IT" sz="2400" b="1" i="1" dirty="0" smtClean="0">
                <a:solidFill>
                  <a:schemeClr val="hlink"/>
                </a:solidFill>
                <a:latin typeface="Bookman Old Style" pitchFamily="18" charset="0"/>
              </a:rPr>
              <a:t> - sull’equilibrio economico originario del contratto</a:t>
            </a:r>
            <a:r>
              <a:rPr lang="it-IT" altLang="it-IT" sz="2800" dirty="0" smtClean="0">
                <a:latin typeface="Bookman Old Style" pitchFamily="18" charset="0"/>
              </a:rPr>
              <a:t> </a:t>
            </a:r>
            <a:endParaRPr lang="it-IT" altLang="it-IT" sz="2800" dirty="0" smtClean="0">
              <a:latin typeface="Bookman Old Style" pitchFamily="18" charset="0"/>
            </a:endParaRPr>
          </a:p>
          <a:p>
            <a:pPr eaLnBrk="1" hangingPunct="1"/>
            <a:endParaRPr lang="it-IT" altLang="it-IT" sz="2400" dirty="0" smtClean="0">
              <a:solidFill>
                <a:schemeClr val="hlink"/>
              </a:solidFill>
              <a:latin typeface="Bookman Old Style" pitchFamily="18" charset="0"/>
            </a:endParaRPr>
          </a:p>
          <a:p>
            <a:pPr eaLnBrk="1" hangingPunct="1"/>
            <a:r>
              <a:rPr lang="it-IT" altLang="it-IT" sz="2400" dirty="0" smtClean="0">
                <a:solidFill>
                  <a:schemeClr val="hlink"/>
                </a:solidFill>
                <a:latin typeface="Bookman Old Style" pitchFamily="18" charset="0"/>
              </a:rPr>
              <a:t>l’esecuzione </a:t>
            </a:r>
            <a:r>
              <a:rPr lang="it-IT" altLang="it-IT" sz="2400" dirty="0" smtClean="0">
                <a:solidFill>
                  <a:schemeClr val="hlink"/>
                </a:solidFill>
                <a:latin typeface="Bookman Old Style" pitchFamily="18" charset="0"/>
              </a:rPr>
              <a:t>del contratto viene </a:t>
            </a:r>
            <a:r>
              <a:rPr lang="it-IT" altLang="it-IT" sz="2400" b="1" dirty="0" smtClean="0">
                <a:solidFill>
                  <a:schemeClr val="accent2"/>
                </a:solidFill>
                <a:latin typeface="Bookman Old Style" pitchFamily="18" charset="0"/>
              </a:rPr>
              <a:t>paralizzata,“congelata”</a:t>
            </a:r>
            <a:r>
              <a:rPr lang="it-IT" altLang="it-IT" sz="2400" dirty="0" smtClean="0">
                <a:solidFill>
                  <a:schemeClr val="hlink"/>
                </a:solidFill>
                <a:latin typeface="Bookman Old Style" pitchFamily="18" charset="0"/>
              </a:rPr>
              <a:t> per un periodo di tempo, durante il quale non insorge alcuna </a:t>
            </a:r>
            <a:r>
              <a:rPr lang="it-IT" altLang="it-IT" sz="2400" dirty="0" err="1" smtClean="0">
                <a:solidFill>
                  <a:schemeClr val="hlink"/>
                </a:solidFill>
                <a:latin typeface="Bookman Old Style" pitchFamily="18" charset="0"/>
              </a:rPr>
              <a:t>liability</a:t>
            </a:r>
            <a:r>
              <a:rPr lang="it-IT" altLang="it-IT" sz="2400" dirty="0" smtClean="0">
                <a:solidFill>
                  <a:schemeClr val="hlink"/>
                </a:solidFill>
                <a:latin typeface="Bookman Old Style" pitchFamily="18" charset="0"/>
              </a:rPr>
              <a:t> in capo al contraente interessato da tali eventi.</a:t>
            </a:r>
            <a:r>
              <a:rPr lang="it-IT" altLang="it-IT" sz="2800" dirty="0" smtClean="0">
                <a:latin typeface="Bookman Old Style" pitchFamily="18" charset="0"/>
              </a:rPr>
              <a:t> </a:t>
            </a:r>
          </a:p>
          <a:p>
            <a:pPr algn="just" eaLnBrk="1" hangingPunct="1">
              <a:buFont typeface="Wingdings" pitchFamily="2" charset="2"/>
              <a:buChar char="Ø"/>
            </a:pPr>
            <a:endParaRPr lang="it-IT" altLang="it-IT" sz="2800" dirty="0" smtClean="0">
              <a:latin typeface="Bookman Old Style" pitchFamily="18" charset="0"/>
            </a:endParaRPr>
          </a:p>
          <a:p>
            <a:pPr eaLnBrk="1" hangingPunct="1"/>
            <a:endParaRPr lang="it-IT" altLang="it-IT" sz="2800" dirty="0" smtClean="0">
              <a:latin typeface="Bookman Old Style" pitchFamily="18" charset="0"/>
            </a:endParaRPr>
          </a:p>
        </p:txBody>
      </p:sp>
      <p:sp>
        <p:nvSpPr>
          <p:cNvPr id="4"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36E33283-2614-4363-8942-6CB141A6D68B}" type="slidenum">
              <a:rPr lang="it-IT"/>
              <a:pPr>
                <a:defRPr/>
              </a:pPr>
              <a:t>53</a:t>
            </a:fld>
            <a:endParaRPr lang="it-IT"/>
          </a:p>
        </p:txBody>
      </p:sp>
      <p:sp>
        <p:nvSpPr>
          <p:cNvPr id="74755" name="Rectangle 2"/>
          <p:cNvSpPr>
            <a:spLocks noGrp="1" noChangeArrowheads="1"/>
          </p:cNvSpPr>
          <p:nvPr>
            <p:ph type="ctrTitle"/>
          </p:nvPr>
        </p:nvSpPr>
        <p:spPr>
          <a:xfrm>
            <a:off x="2843808" y="332656"/>
            <a:ext cx="4103687" cy="434975"/>
          </a:xfrm>
        </p:spPr>
        <p:txBody>
          <a:bodyPr/>
          <a:lstStyle/>
          <a:p>
            <a:pPr eaLnBrk="1" hangingPunct="1"/>
            <a:r>
              <a:rPr lang="it-IT" altLang="it-IT" sz="2800" b="1" dirty="0" err="1" smtClean="0">
                <a:solidFill>
                  <a:schemeClr val="accent2"/>
                </a:solidFill>
                <a:latin typeface="Bookman Old Style" pitchFamily="18" charset="0"/>
              </a:rPr>
              <a:t>Entire</a:t>
            </a:r>
            <a:r>
              <a:rPr lang="it-IT" altLang="it-IT" sz="2800" b="1" dirty="0" smtClean="0">
                <a:solidFill>
                  <a:schemeClr val="accent2"/>
                </a:solidFill>
                <a:latin typeface="Bookman Old Style" pitchFamily="18" charset="0"/>
              </a:rPr>
              <a:t> agreement</a:t>
            </a:r>
          </a:p>
        </p:txBody>
      </p:sp>
      <p:sp>
        <p:nvSpPr>
          <p:cNvPr id="74756" name="Rectangle 3"/>
          <p:cNvSpPr>
            <a:spLocks noChangeArrowheads="1"/>
          </p:cNvSpPr>
          <p:nvPr/>
        </p:nvSpPr>
        <p:spPr bwMode="auto">
          <a:xfrm>
            <a:off x="395536" y="980728"/>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4757" name="Rectangle 4"/>
          <p:cNvSpPr>
            <a:spLocks noChangeArrowheads="1"/>
          </p:cNvSpPr>
          <p:nvPr/>
        </p:nvSpPr>
        <p:spPr bwMode="auto">
          <a:xfrm>
            <a:off x="539750" y="1268760"/>
            <a:ext cx="71810" cy="540032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4759" name="Text Box 7"/>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74760" name="Rectangle 8"/>
          <p:cNvSpPr>
            <a:spLocks noGrp="1" noChangeArrowheads="1"/>
          </p:cNvSpPr>
          <p:nvPr>
            <p:ph type="subTitle" idx="1"/>
          </p:nvPr>
        </p:nvSpPr>
        <p:spPr>
          <a:xfrm>
            <a:off x="1187450" y="1125538"/>
            <a:ext cx="7416800" cy="4176712"/>
          </a:xfrm>
        </p:spPr>
        <p:txBody>
          <a:bodyPr/>
          <a:lstStyle/>
          <a:p>
            <a:pPr eaLnBrk="1" hangingPunct="1"/>
            <a:endParaRPr lang="it-IT" altLang="it-IT" sz="2400" b="1" dirty="0" smtClean="0">
              <a:solidFill>
                <a:schemeClr val="hlink"/>
              </a:solidFill>
              <a:latin typeface="Bookman Old Style" pitchFamily="18" charset="0"/>
            </a:endParaRPr>
          </a:p>
          <a:p>
            <a:pPr eaLnBrk="1" hangingPunct="1"/>
            <a:endParaRPr lang="it-IT" altLang="it-IT" sz="2400" b="1" dirty="0" smtClean="0">
              <a:solidFill>
                <a:schemeClr val="hlink"/>
              </a:solidFill>
              <a:latin typeface="Bookman Old Style" pitchFamily="18" charset="0"/>
            </a:endParaRPr>
          </a:p>
          <a:p>
            <a:pPr eaLnBrk="1" hangingPunct="1"/>
            <a:r>
              <a:rPr lang="it-IT" altLang="it-IT" sz="2400" b="1" dirty="0" smtClean="0">
                <a:solidFill>
                  <a:schemeClr val="hlink"/>
                </a:solidFill>
                <a:latin typeface="Bookman Old Style" pitchFamily="18" charset="0"/>
              </a:rPr>
              <a:t>L’</a:t>
            </a:r>
            <a:r>
              <a:rPr lang="it-IT" altLang="it-IT" sz="2400" b="1" dirty="0" err="1" smtClean="0">
                <a:solidFill>
                  <a:schemeClr val="hlink"/>
                </a:solidFill>
                <a:latin typeface="Bookman Old Style" pitchFamily="18" charset="0"/>
              </a:rPr>
              <a:t>entire</a:t>
            </a:r>
            <a:r>
              <a:rPr lang="it-IT" altLang="it-IT" sz="2400" b="1" dirty="0" smtClean="0">
                <a:solidFill>
                  <a:schemeClr val="hlink"/>
                </a:solidFill>
                <a:latin typeface="Bookman Old Style" pitchFamily="18" charset="0"/>
              </a:rPr>
              <a:t> agreement </a:t>
            </a:r>
            <a:r>
              <a:rPr lang="it-IT" altLang="it-IT" sz="2400" dirty="0" smtClean="0">
                <a:solidFill>
                  <a:schemeClr val="hlink"/>
                </a:solidFill>
                <a:latin typeface="Bookman Old Style" pitchFamily="18" charset="0"/>
              </a:rPr>
              <a:t>ha lo scopo di individuare nel contratto  </a:t>
            </a:r>
            <a:r>
              <a:rPr lang="it-IT" altLang="it-IT" sz="2400" b="1" i="1" dirty="0" smtClean="0">
                <a:solidFill>
                  <a:schemeClr val="accent2"/>
                </a:solidFill>
                <a:latin typeface="Bookman Old Style" pitchFamily="18" charset="0"/>
              </a:rPr>
              <a:t>l’unico punto di riferimento normativo valido</a:t>
            </a:r>
            <a:r>
              <a:rPr lang="it-IT" altLang="it-IT" sz="2400" dirty="0" smtClean="0">
                <a:solidFill>
                  <a:schemeClr val="hlink"/>
                </a:solidFill>
                <a:latin typeface="Bookman Old Style" pitchFamily="18" charset="0"/>
              </a:rPr>
              <a:t> ed applicabile. </a:t>
            </a:r>
            <a:endParaRPr lang="it-IT" altLang="it-IT" sz="2400" dirty="0" smtClean="0">
              <a:solidFill>
                <a:schemeClr val="hlink"/>
              </a:solidFill>
              <a:latin typeface="Bookman Old Style" pitchFamily="18" charset="0"/>
            </a:endParaRPr>
          </a:p>
          <a:p>
            <a:pPr eaLnBrk="1" hangingPunct="1">
              <a:buFont typeface="Wingdings" pitchFamily="2" charset="2"/>
              <a:buChar char="v"/>
            </a:pPr>
            <a:endParaRPr lang="it-IT" altLang="it-IT" sz="2400" dirty="0" smtClean="0">
              <a:solidFill>
                <a:schemeClr val="hlink"/>
              </a:solidFill>
              <a:latin typeface="Bookman Old Style" pitchFamily="18" charset="0"/>
            </a:endParaRPr>
          </a:p>
          <a:p>
            <a:pPr eaLnBrk="1" hangingPunct="1">
              <a:buFont typeface="Wingdings" pitchFamily="2" charset="2"/>
              <a:buChar char="v"/>
            </a:pPr>
            <a:r>
              <a:rPr lang="it-IT" altLang="it-IT" sz="2400" dirty="0" smtClean="0">
                <a:solidFill>
                  <a:schemeClr val="hlink"/>
                </a:solidFill>
                <a:latin typeface="Bookman Old Style" pitchFamily="18" charset="0"/>
              </a:rPr>
              <a:t>Tale clausola serve a chiarire che eventuali </a:t>
            </a:r>
            <a:r>
              <a:rPr lang="it-IT" altLang="it-IT" sz="2400" b="1" i="1" dirty="0" smtClean="0">
                <a:solidFill>
                  <a:schemeClr val="hlink"/>
                </a:solidFill>
                <a:latin typeface="Bookman Old Style" pitchFamily="18" charset="0"/>
              </a:rPr>
              <a:t>precedenti </a:t>
            </a:r>
            <a:r>
              <a:rPr lang="it-IT" altLang="it-IT" sz="2400" b="1" i="1" u="sng" dirty="0" err="1" smtClean="0">
                <a:solidFill>
                  <a:schemeClr val="hlink"/>
                </a:solidFill>
                <a:latin typeface="Bookman Old Style" pitchFamily="18" charset="0"/>
              </a:rPr>
              <a:t>pattuizioni</a:t>
            </a:r>
            <a:r>
              <a:rPr lang="it-IT" altLang="it-IT" sz="2400" i="1" u="sng" dirty="0" smtClean="0">
                <a:solidFill>
                  <a:schemeClr val="hlink"/>
                </a:solidFill>
                <a:latin typeface="Bookman Old Style" pitchFamily="18" charset="0"/>
              </a:rPr>
              <a:t>,</a:t>
            </a:r>
            <a:r>
              <a:rPr lang="it-IT" altLang="it-IT" sz="2400" dirty="0" smtClean="0">
                <a:solidFill>
                  <a:schemeClr val="hlink"/>
                </a:solidFill>
                <a:latin typeface="Bookman Old Style" pitchFamily="18" charset="0"/>
              </a:rPr>
              <a:t> se </a:t>
            </a:r>
            <a:r>
              <a:rPr lang="it-IT" altLang="it-IT" sz="2400" i="1" u="sng" dirty="0" smtClean="0">
                <a:solidFill>
                  <a:schemeClr val="hlink"/>
                </a:solidFill>
                <a:latin typeface="Bookman Old Style" pitchFamily="18" charset="0"/>
              </a:rPr>
              <a:t>difformi</a:t>
            </a:r>
            <a:r>
              <a:rPr lang="it-IT" altLang="it-IT" sz="2400" dirty="0" smtClean="0">
                <a:solidFill>
                  <a:schemeClr val="hlink"/>
                </a:solidFill>
                <a:latin typeface="Bookman Old Style" pitchFamily="18" charset="0"/>
              </a:rPr>
              <a:t> da quanto previsto dal contratto, </a:t>
            </a:r>
            <a:r>
              <a:rPr lang="it-IT" altLang="it-IT" sz="2400" b="1" i="1" dirty="0" smtClean="0">
                <a:solidFill>
                  <a:schemeClr val="hlink"/>
                </a:solidFill>
                <a:latin typeface="Bookman Old Style" pitchFamily="18" charset="0"/>
              </a:rPr>
              <a:t>non troveranno</a:t>
            </a:r>
            <a:r>
              <a:rPr lang="it-IT" altLang="it-IT" sz="2400" dirty="0" smtClean="0">
                <a:solidFill>
                  <a:schemeClr val="hlink"/>
                </a:solidFill>
                <a:latin typeface="Bookman Old Style" pitchFamily="18" charset="0"/>
              </a:rPr>
              <a:t> più applicazione</a:t>
            </a:r>
          </a:p>
        </p:txBody>
      </p:sp>
      <p:sp>
        <p:nvSpPr>
          <p:cNvPr id="10"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2CD26D79-90AE-4F95-A229-2C30A15FAD5B}" type="slidenum">
              <a:rPr lang="it-IT"/>
              <a:pPr>
                <a:defRPr/>
              </a:pPr>
              <a:t>54</a:t>
            </a:fld>
            <a:endParaRPr lang="it-IT"/>
          </a:p>
        </p:txBody>
      </p:sp>
      <p:sp>
        <p:nvSpPr>
          <p:cNvPr id="75779" name="Rectangle 2"/>
          <p:cNvSpPr>
            <a:spLocks noGrp="1" noChangeArrowheads="1"/>
          </p:cNvSpPr>
          <p:nvPr>
            <p:ph type="ctrTitle"/>
          </p:nvPr>
        </p:nvSpPr>
        <p:spPr>
          <a:xfrm>
            <a:off x="899592" y="188640"/>
            <a:ext cx="7489825" cy="434975"/>
          </a:xfrm>
        </p:spPr>
        <p:txBody>
          <a:bodyPr/>
          <a:lstStyle/>
          <a:p>
            <a:pPr algn="ctr" eaLnBrk="1" hangingPunct="1"/>
            <a:r>
              <a:rPr lang="it-IT" altLang="it-IT" sz="2800" b="1" dirty="0" err="1" smtClean="0">
                <a:solidFill>
                  <a:schemeClr val="accent2"/>
                </a:solidFill>
                <a:latin typeface="Bookman Old Style" pitchFamily="18" charset="0"/>
              </a:rPr>
              <a:t>Severability</a:t>
            </a:r>
            <a:endParaRPr lang="it-IT" altLang="it-IT" sz="2800" b="1" dirty="0" smtClean="0">
              <a:solidFill>
                <a:schemeClr val="accent2"/>
              </a:solidFill>
              <a:latin typeface="Bookman Old Style" pitchFamily="18" charset="0"/>
            </a:endParaRPr>
          </a:p>
        </p:txBody>
      </p:sp>
      <p:sp>
        <p:nvSpPr>
          <p:cNvPr id="7578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578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5783" name="Text Box 7"/>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75784" name="Rectangle 8"/>
          <p:cNvSpPr>
            <a:spLocks noGrp="1" noChangeArrowheads="1"/>
          </p:cNvSpPr>
          <p:nvPr>
            <p:ph type="subTitle" idx="1"/>
          </p:nvPr>
        </p:nvSpPr>
        <p:spPr>
          <a:xfrm>
            <a:off x="900113" y="1052513"/>
            <a:ext cx="7559675" cy="4968875"/>
          </a:xfrm>
        </p:spPr>
        <p:txBody>
          <a:bodyPr/>
          <a:lstStyle/>
          <a:p>
            <a:pPr eaLnBrk="1" hangingPunct="1">
              <a:lnSpc>
                <a:spcPct val="80000"/>
              </a:lnSpc>
            </a:pPr>
            <a:endParaRPr lang="it-IT" altLang="it-IT" dirty="0" smtClean="0">
              <a:solidFill>
                <a:schemeClr val="hlink"/>
              </a:solidFill>
              <a:latin typeface="Bookman Old Style" pitchFamily="18" charset="0"/>
            </a:endParaRPr>
          </a:p>
          <a:p>
            <a:pPr eaLnBrk="1" hangingPunct="1">
              <a:lnSpc>
                <a:spcPct val="80000"/>
              </a:lnSpc>
            </a:pPr>
            <a:endParaRPr lang="it-IT" altLang="it-IT" dirty="0" smtClean="0">
              <a:solidFill>
                <a:schemeClr val="hlink"/>
              </a:solidFill>
              <a:latin typeface="Bookman Old Style" pitchFamily="18" charset="0"/>
            </a:endParaRPr>
          </a:p>
          <a:p>
            <a:pPr eaLnBrk="1" hangingPunct="1">
              <a:lnSpc>
                <a:spcPct val="80000"/>
              </a:lnSpc>
            </a:pPr>
            <a:r>
              <a:rPr lang="it-IT" altLang="it-IT" dirty="0" smtClean="0">
                <a:solidFill>
                  <a:schemeClr val="hlink"/>
                </a:solidFill>
                <a:latin typeface="Bookman Old Style" pitchFamily="18" charset="0"/>
              </a:rPr>
              <a:t>La clausola “</a:t>
            </a:r>
            <a:r>
              <a:rPr lang="it-IT" altLang="it-IT" b="1" i="1" dirty="0" err="1" smtClean="0">
                <a:solidFill>
                  <a:schemeClr val="hlink"/>
                </a:solidFill>
                <a:latin typeface="Bookman Old Style" pitchFamily="18" charset="0"/>
              </a:rPr>
              <a:t>severability</a:t>
            </a:r>
            <a:r>
              <a:rPr lang="it-IT" altLang="it-IT" b="1" i="1" dirty="0" smtClean="0">
                <a:solidFill>
                  <a:schemeClr val="hlink"/>
                </a:solidFill>
                <a:latin typeface="Bookman Old Style" pitchFamily="18" charset="0"/>
              </a:rPr>
              <a:t>” </a:t>
            </a:r>
            <a:r>
              <a:rPr lang="it-IT" altLang="it-IT" dirty="0" smtClean="0">
                <a:solidFill>
                  <a:schemeClr val="hlink"/>
                </a:solidFill>
                <a:latin typeface="Bookman Old Style" pitchFamily="18" charset="0"/>
              </a:rPr>
              <a:t>consente alle parti</a:t>
            </a:r>
            <a:r>
              <a:rPr lang="it-IT" altLang="it-IT" b="1" i="1" dirty="0" smtClean="0">
                <a:solidFill>
                  <a:schemeClr val="hlink"/>
                </a:solidFill>
                <a:latin typeface="Bookman Old Style" pitchFamily="18" charset="0"/>
              </a:rPr>
              <a:t> </a:t>
            </a:r>
            <a:r>
              <a:rPr lang="it-IT" altLang="it-IT" dirty="0" smtClean="0">
                <a:solidFill>
                  <a:schemeClr val="hlink"/>
                </a:solidFill>
                <a:latin typeface="Bookman Old Style" pitchFamily="18" charset="0"/>
              </a:rPr>
              <a:t>di </a:t>
            </a:r>
            <a:r>
              <a:rPr lang="it-IT" altLang="it-IT" b="1" i="1" dirty="0" smtClean="0">
                <a:solidFill>
                  <a:schemeClr val="accent2"/>
                </a:solidFill>
                <a:latin typeface="Bookman Old Style" pitchFamily="18" charset="0"/>
              </a:rPr>
              <a:t>frazionare</a:t>
            </a:r>
            <a:r>
              <a:rPr lang="it-IT" altLang="it-IT" b="1" dirty="0" smtClean="0">
                <a:solidFill>
                  <a:schemeClr val="hlink"/>
                </a:solidFill>
                <a:latin typeface="Bookman Old Style" pitchFamily="18" charset="0"/>
              </a:rPr>
              <a:t> </a:t>
            </a:r>
            <a:r>
              <a:rPr lang="it-IT" altLang="it-IT" dirty="0" smtClean="0">
                <a:solidFill>
                  <a:schemeClr val="hlink"/>
                </a:solidFill>
                <a:latin typeface="Bookman Old Style" pitchFamily="18" charset="0"/>
              </a:rPr>
              <a:t>il contratto, nel senso di </a:t>
            </a:r>
            <a:r>
              <a:rPr lang="it-IT" altLang="it-IT" b="1" i="1" dirty="0" smtClean="0">
                <a:solidFill>
                  <a:schemeClr val="hlink"/>
                </a:solidFill>
                <a:latin typeface="Bookman Old Style" pitchFamily="18" charset="0"/>
              </a:rPr>
              <a:t>scindere i contenuti contrattuali</a:t>
            </a:r>
            <a:r>
              <a:rPr lang="it-IT" altLang="it-IT" dirty="0" smtClean="0">
                <a:solidFill>
                  <a:schemeClr val="hlink"/>
                </a:solidFill>
                <a:latin typeface="Bookman Old Style" pitchFamily="18" charset="0"/>
              </a:rPr>
              <a:t> onde, nel caso ricorrano </a:t>
            </a:r>
            <a:r>
              <a:rPr lang="it-IT" altLang="it-IT" dirty="0" err="1" smtClean="0">
                <a:solidFill>
                  <a:schemeClr val="hlink"/>
                </a:solidFill>
                <a:latin typeface="Bookman Old Style" pitchFamily="18" charset="0"/>
              </a:rPr>
              <a:t>pattuizioni</a:t>
            </a:r>
            <a:r>
              <a:rPr lang="it-IT" altLang="it-IT" dirty="0" smtClean="0">
                <a:solidFill>
                  <a:schemeClr val="hlink"/>
                </a:solidFill>
                <a:latin typeface="Bookman Old Style" pitchFamily="18" charset="0"/>
              </a:rPr>
              <a:t> affette da cause di nullità, </a:t>
            </a:r>
            <a:r>
              <a:rPr lang="it-IT" altLang="it-IT" b="1" i="1" dirty="0" smtClean="0">
                <a:solidFill>
                  <a:schemeClr val="accent2"/>
                </a:solidFill>
                <a:latin typeface="Bookman Old Style" pitchFamily="18" charset="0"/>
              </a:rPr>
              <a:t>limitare al massimo i danni</a:t>
            </a:r>
            <a:r>
              <a:rPr lang="it-IT" altLang="it-IT" i="1" dirty="0" smtClean="0">
                <a:solidFill>
                  <a:schemeClr val="accent2"/>
                </a:solidFill>
                <a:latin typeface="Bookman Old Style" pitchFamily="18" charset="0"/>
              </a:rPr>
              <a:t> che ne scaturirebbero.</a:t>
            </a:r>
          </a:p>
          <a:p>
            <a:pPr eaLnBrk="1" hangingPunct="1">
              <a:lnSpc>
                <a:spcPct val="80000"/>
              </a:lnSpc>
            </a:pPr>
            <a:endParaRPr lang="it-IT" altLang="it-IT" i="1" dirty="0" smtClean="0">
              <a:solidFill>
                <a:schemeClr val="accent2"/>
              </a:solidFill>
              <a:latin typeface="Bookman Old Style" pitchFamily="18" charset="0"/>
            </a:endParaRPr>
          </a:p>
        </p:txBody>
      </p:sp>
      <p:sp>
        <p:nvSpPr>
          <p:cNvPr id="10"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6"/>
          <p:cNvSpPr>
            <a:spLocks noGrp="1" noChangeArrowheads="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Verdana" pitchFamily="34" charset="0"/>
              </a:defRPr>
            </a:lvl1pPr>
            <a:lvl2pPr marL="742950" indent="-285750">
              <a:defRPr sz="2400" b="1">
                <a:solidFill>
                  <a:schemeClr val="tx1"/>
                </a:solidFill>
                <a:latin typeface="Verdana" pitchFamily="34" charset="0"/>
              </a:defRPr>
            </a:lvl2pPr>
            <a:lvl3pPr marL="1143000" indent="-228600">
              <a:defRPr sz="2400" b="1">
                <a:solidFill>
                  <a:schemeClr val="tx1"/>
                </a:solidFill>
                <a:latin typeface="Verdana" pitchFamily="34" charset="0"/>
              </a:defRPr>
            </a:lvl3pPr>
            <a:lvl4pPr marL="1600200" indent="-228600">
              <a:defRPr sz="2400" b="1">
                <a:solidFill>
                  <a:schemeClr val="tx1"/>
                </a:solidFill>
                <a:latin typeface="Verdana" pitchFamily="34" charset="0"/>
              </a:defRPr>
            </a:lvl4pPr>
            <a:lvl5pPr marL="2057400" indent="-22860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fld id="{9A9DB8E6-B329-4949-8694-B5A9AA3288E3}" type="slidenum">
              <a:rPr lang="it-IT" altLang="it-IT" sz="1200" b="0" smtClean="0">
                <a:solidFill>
                  <a:srgbClr val="000000"/>
                </a:solidFill>
              </a:rPr>
              <a:pPr/>
              <a:t>55</a:t>
            </a:fld>
            <a:endParaRPr lang="it-IT" altLang="it-IT" sz="1200" b="0" smtClean="0">
              <a:solidFill>
                <a:srgbClr val="000000"/>
              </a:solidFill>
            </a:endParaRPr>
          </a:p>
        </p:txBody>
      </p:sp>
      <p:sp>
        <p:nvSpPr>
          <p:cNvPr id="30723" name="Rectangle 2"/>
          <p:cNvSpPr>
            <a:spLocks noGrp="1" noChangeArrowheads="1"/>
          </p:cNvSpPr>
          <p:nvPr>
            <p:ph type="ctrTitle"/>
          </p:nvPr>
        </p:nvSpPr>
        <p:spPr>
          <a:xfrm>
            <a:off x="1042988" y="188913"/>
            <a:ext cx="7921625" cy="434975"/>
          </a:xfrm>
        </p:spPr>
        <p:txBody>
          <a:bodyPr/>
          <a:lstStyle/>
          <a:p>
            <a:pPr eaLnBrk="1" hangingPunct="1"/>
            <a:r>
              <a:rPr lang="it-IT" altLang="it-IT" sz="2800" b="1" dirty="0" smtClean="0">
                <a:solidFill>
                  <a:schemeClr val="accent2"/>
                </a:solidFill>
                <a:latin typeface="Bookman Old Style" pitchFamily="18" charset="0"/>
              </a:rPr>
              <a:t>Clausole Finali: </a:t>
            </a:r>
            <a:r>
              <a:rPr lang="it-IT" altLang="it-IT" sz="2800" b="1" dirty="0" err="1" smtClean="0">
                <a:solidFill>
                  <a:schemeClr val="accent2"/>
                </a:solidFill>
                <a:latin typeface="Bookman Old Style" pitchFamily="18" charset="0"/>
              </a:rPr>
              <a:t>Confidentiality</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Clause</a:t>
            </a:r>
            <a:endParaRPr lang="it-IT" altLang="it-IT" sz="2800" b="1" dirty="0" smtClean="0">
              <a:solidFill>
                <a:schemeClr val="accent2"/>
              </a:solidFill>
              <a:latin typeface="Bookman Old Style" pitchFamily="18" charset="0"/>
            </a:endParaRPr>
          </a:p>
        </p:txBody>
      </p:sp>
      <p:sp>
        <p:nvSpPr>
          <p:cNvPr id="30724"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pPr algn="ctr">
              <a:lnSpc>
                <a:spcPct val="100000"/>
              </a:lnSpc>
              <a:spcBef>
                <a:spcPct val="0"/>
              </a:spcBef>
              <a:buClrTx/>
              <a:buFontTx/>
              <a:buNone/>
            </a:pPr>
            <a:endParaRPr lang="it-IT" altLang="it-IT" sz="2400" b="1">
              <a:solidFill>
                <a:srgbClr val="000000"/>
              </a:solidFill>
              <a:latin typeface="Verdana" pitchFamily="34" charset="0"/>
            </a:endParaRPr>
          </a:p>
        </p:txBody>
      </p:sp>
      <p:sp>
        <p:nvSpPr>
          <p:cNvPr id="3072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pPr algn="ctr">
              <a:lnSpc>
                <a:spcPct val="100000"/>
              </a:lnSpc>
              <a:spcBef>
                <a:spcPct val="0"/>
              </a:spcBef>
              <a:buClrTx/>
              <a:buFontTx/>
              <a:buNone/>
            </a:pPr>
            <a:endParaRPr lang="it-IT" altLang="it-IT" sz="2400" b="1">
              <a:solidFill>
                <a:srgbClr val="000000"/>
              </a:solidFill>
              <a:latin typeface="Verdana" pitchFamily="34" charset="0"/>
            </a:endParaRPr>
          </a:p>
        </p:txBody>
      </p:sp>
      <p:sp>
        <p:nvSpPr>
          <p:cNvPr id="30727" name="Rectangle 7"/>
          <p:cNvSpPr>
            <a:spLocks noGrp="1" noChangeArrowheads="1"/>
          </p:cNvSpPr>
          <p:nvPr>
            <p:ph type="subTitle" idx="1"/>
          </p:nvPr>
        </p:nvSpPr>
        <p:spPr>
          <a:xfrm>
            <a:off x="1187624" y="1700808"/>
            <a:ext cx="7632847" cy="2952750"/>
          </a:xfrm>
        </p:spPr>
        <p:txBody>
          <a:bodyPr/>
          <a:lstStyle/>
          <a:p>
            <a:pPr eaLnBrk="1" hangingPunct="1"/>
            <a:r>
              <a:rPr lang="it-IT" altLang="it-IT" sz="2400" dirty="0" smtClean="0">
                <a:solidFill>
                  <a:schemeClr val="hlink"/>
                </a:solidFill>
                <a:latin typeface="Bookman Old Style" pitchFamily="18" charset="0"/>
              </a:rPr>
              <a:t>E’ inserita per lo più in quei contratti commerciali in cui è richiesta- durante l’esecuzione delle prestazioni- una </a:t>
            </a:r>
            <a:r>
              <a:rPr lang="it-IT" altLang="it-IT" sz="2400" b="1" dirty="0" smtClean="0">
                <a:solidFill>
                  <a:schemeClr val="hlink"/>
                </a:solidFill>
                <a:latin typeface="Bookman Old Style" pitchFamily="18" charset="0"/>
              </a:rPr>
              <a:t>riservatezza particolare</a:t>
            </a:r>
            <a:r>
              <a:rPr lang="it-IT" altLang="it-IT" sz="2400" dirty="0" smtClean="0">
                <a:solidFill>
                  <a:schemeClr val="hlink"/>
                </a:solidFill>
                <a:latin typeface="Bookman Old Style" pitchFamily="18" charset="0"/>
              </a:rPr>
              <a:t> data la natura dell’accordo(Es. trasmissione di Know </a:t>
            </a:r>
            <a:r>
              <a:rPr lang="it-IT" altLang="it-IT" sz="2400" dirty="0" err="1" smtClean="0">
                <a:solidFill>
                  <a:schemeClr val="hlink"/>
                </a:solidFill>
                <a:latin typeface="Bookman Old Style" pitchFamily="18" charset="0"/>
              </a:rPr>
              <a:t>how</a:t>
            </a:r>
            <a:r>
              <a:rPr lang="it-IT" altLang="it-IT" sz="2400" dirty="0" smtClean="0">
                <a:solidFill>
                  <a:schemeClr val="hlink"/>
                </a:solidFill>
                <a:latin typeface="Bookman Old Style" pitchFamily="18" charset="0"/>
              </a:rPr>
              <a:t>)</a:t>
            </a:r>
          </a:p>
          <a:p>
            <a:pPr eaLnBrk="1" hangingPunct="1"/>
            <a:endParaRPr lang="it-IT" altLang="it-IT" sz="2400" dirty="0" smtClean="0">
              <a:solidFill>
                <a:schemeClr val="hlink"/>
              </a:solidFill>
              <a:latin typeface="Bookman Old Style" pitchFamily="18" charset="0"/>
            </a:endParaRPr>
          </a:p>
        </p:txBody>
      </p:sp>
      <p:sp>
        <p:nvSpPr>
          <p:cNvPr id="8"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extLst>
      <p:ext uri="{BB962C8B-B14F-4D97-AF65-F5344CB8AC3E}">
        <p14:creationId xmlns="" xmlns:p14="http://schemas.microsoft.com/office/powerpoint/2010/main" val="1107583895"/>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2CD26D79-90AE-4F95-A229-2C30A15FAD5B}" type="slidenum">
              <a:rPr lang="it-IT"/>
              <a:pPr>
                <a:defRPr/>
              </a:pPr>
              <a:t>56</a:t>
            </a:fld>
            <a:endParaRPr lang="it-IT"/>
          </a:p>
        </p:txBody>
      </p:sp>
      <p:sp>
        <p:nvSpPr>
          <p:cNvPr id="75779" name="Rectangle 2"/>
          <p:cNvSpPr>
            <a:spLocks noGrp="1" noChangeArrowheads="1"/>
          </p:cNvSpPr>
          <p:nvPr>
            <p:ph type="ctrTitle"/>
          </p:nvPr>
        </p:nvSpPr>
        <p:spPr>
          <a:xfrm>
            <a:off x="1331913" y="188913"/>
            <a:ext cx="7489825" cy="434975"/>
          </a:xfrm>
        </p:spPr>
        <p:txBody>
          <a:bodyPr/>
          <a:lstStyle/>
          <a:p>
            <a:pPr algn="ctr" eaLnBrk="1" hangingPunct="1"/>
            <a:r>
              <a:rPr lang="it-IT" altLang="it-IT" sz="2800" b="1" dirty="0" err="1" smtClean="0">
                <a:solidFill>
                  <a:schemeClr val="accent2"/>
                </a:solidFill>
                <a:latin typeface="Bookman Old Style" pitchFamily="18" charset="0"/>
              </a:rPr>
              <a:t>Confidentiality</a:t>
            </a:r>
            <a:r>
              <a:rPr lang="it-IT" altLang="it-IT" sz="2800" b="1" dirty="0" smtClean="0">
                <a:solidFill>
                  <a:schemeClr val="accent2"/>
                </a:solidFill>
                <a:latin typeface="Bookman Old Style" pitchFamily="18" charset="0"/>
              </a:rPr>
              <a:t> </a:t>
            </a:r>
            <a:r>
              <a:rPr lang="it-IT" altLang="it-IT" sz="2800" b="1" dirty="0" err="1" smtClean="0">
                <a:solidFill>
                  <a:schemeClr val="accent2"/>
                </a:solidFill>
                <a:latin typeface="Bookman Old Style" pitchFamily="18" charset="0"/>
              </a:rPr>
              <a:t>clause</a:t>
            </a:r>
            <a:endParaRPr lang="it-IT" altLang="it-IT" sz="2800" b="1" dirty="0" smtClean="0">
              <a:solidFill>
                <a:schemeClr val="accent2"/>
              </a:solidFill>
              <a:latin typeface="Bookman Old Style" pitchFamily="18" charset="0"/>
            </a:endParaRPr>
          </a:p>
        </p:txBody>
      </p:sp>
      <p:sp>
        <p:nvSpPr>
          <p:cNvPr id="7578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578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pic>
        <p:nvPicPr>
          <p:cNvPr id="75782"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79388" y="188913"/>
            <a:ext cx="407987" cy="431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5783" name="Text Box 7"/>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75784" name="Rectangle 8"/>
          <p:cNvSpPr>
            <a:spLocks noGrp="1" noChangeArrowheads="1"/>
          </p:cNvSpPr>
          <p:nvPr>
            <p:ph type="subTitle" idx="1"/>
          </p:nvPr>
        </p:nvSpPr>
        <p:spPr>
          <a:xfrm>
            <a:off x="900113" y="1052513"/>
            <a:ext cx="7920359" cy="4968875"/>
          </a:xfrm>
        </p:spPr>
        <p:txBody>
          <a:bodyPr/>
          <a:lstStyle/>
          <a:p>
            <a:pPr algn="just" eaLnBrk="1" hangingPunct="1">
              <a:lnSpc>
                <a:spcPct val="80000"/>
              </a:lnSpc>
            </a:pPr>
            <a:endParaRPr lang="it-IT" altLang="it-IT" sz="2400" i="1" dirty="0" smtClean="0">
              <a:solidFill>
                <a:schemeClr val="hlink"/>
              </a:solidFill>
              <a:latin typeface="Bookman Old Style" pitchFamily="18" charset="0"/>
            </a:endParaRPr>
          </a:p>
          <a:p>
            <a:pPr algn="just" eaLnBrk="1" hangingPunct="1">
              <a:lnSpc>
                <a:spcPct val="80000"/>
              </a:lnSpc>
            </a:pPr>
            <a:r>
              <a:rPr lang="it-IT" altLang="it-IT" sz="2400" i="1" dirty="0" smtClean="0">
                <a:solidFill>
                  <a:schemeClr val="hlink"/>
                </a:solidFill>
                <a:latin typeface="Bookman Old Style" pitchFamily="18" charset="0"/>
              </a:rPr>
              <a:t>“</a:t>
            </a:r>
            <a:r>
              <a:rPr lang="it-IT" altLang="it-IT" sz="2400" dirty="0" err="1" smtClean="0">
                <a:solidFill>
                  <a:schemeClr val="hlink"/>
                </a:solidFill>
                <a:latin typeface="Bookman Old Style" pitchFamily="18" charset="0"/>
              </a:rPr>
              <a:t>All</a:t>
            </a:r>
            <a:r>
              <a:rPr lang="it-IT" altLang="it-IT" sz="2400" dirty="0" smtClean="0">
                <a:solidFill>
                  <a:schemeClr val="hlink"/>
                </a:solidFill>
                <a:latin typeface="Bookman Old Style" pitchFamily="18" charset="0"/>
              </a:rPr>
              <a:t> </a:t>
            </a:r>
            <a:r>
              <a:rPr lang="it-IT" altLang="it-IT" sz="2400" dirty="0" err="1">
                <a:solidFill>
                  <a:schemeClr val="hlink"/>
                </a:solidFill>
                <a:latin typeface="Bookman Old Style" pitchFamily="18" charset="0"/>
              </a:rPr>
              <a:t>technical</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financial</a:t>
            </a:r>
            <a:r>
              <a:rPr lang="it-IT" altLang="it-IT" sz="2400" dirty="0">
                <a:solidFill>
                  <a:schemeClr val="hlink"/>
                </a:solidFill>
                <a:latin typeface="Bookman Old Style" pitchFamily="18" charset="0"/>
              </a:rPr>
              <a:t> and commercial information </a:t>
            </a:r>
            <a:r>
              <a:rPr lang="it-IT" altLang="it-IT" sz="2400" dirty="0" err="1">
                <a:solidFill>
                  <a:schemeClr val="hlink"/>
                </a:solidFill>
                <a:latin typeface="Bookman Old Style" pitchFamily="18" charset="0"/>
              </a:rPr>
              <a:t>concerning</a:t>
            </a:r>
            <a:r>
              <a:rPr lang="it-IT" altLang="it-IT" sz="2400" dirty="0">
                <a:solidFill>
                  <a:schemeClr val="hlink"/>
                </a:solidFill>
                <a:latin typeface="Bookman Old Style" pitchFamily="18" charset="0"/>
              </a:rPr>
              <a:t> the agreement and </a:t>
            </a:r>
            <a:r>
              <a:rPr lang="it-IT" altLang="it-IT" sz="2400" dirty="0" err="1">
                <a:solidFill>
                  <a:schemeClr val="hlink"/>
                </a:solidFill>
                <a:latin typeface="Bookman Old Style" pitchFamily="18" charset="0"/>
              </a:rPr>
              <a:t>duly</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exchanged</a:t>
            </a:r>
            <a:r>
              <a:rPr lang="it-IT" altLang="it-IT" sz="2400" dirty="0">
                <a:solidFill>
                  <a:schemeClr val="hlink"/>
                </a:solidFill>
                <a:latin typeface="Bookman Old Style" pitchFamily="18" charset="0"/>
              </a:rPr>
              <a:t> by and </a:t>
            </a:r>
            <a:r>
              <a:rPr lang="it-IT" altLang="it-IT" sz="2400" dirty="0" err="1">
                <a:solidFill>
                  <a:schemeClr val="hlink"/>
                </a:solidFill>
                <a:latin typeface="Bookman Old Style" pitchFamily="18" charset="0"/>
              </a:rPr>
              <a:t>between</a:t>
            </a:r>
            <a:r>
              <a:rPr lang="it-IT" altLang="it-IT" sz="2400" dirty="0">
                <a:solidFill>
                  <a:schemeClr val="hlink"/>
                </a:solidFill>
                <a:latin typeface="Bookman Old Style" pitchFamily="18" charset="0"/>
              </a:rPr>
              <a:t> the parties in </a:t>
            </a:r>
            <a:r>
              <a:rPr lang="it-IT" altLang="it-IT" sz="2400" dirty="0" err="1">
                <a:solidFill>
                  <a:schemeClr val="hlink"/>
                </a:solidFill>
                <a:latin typeface="Bookman Old Style" pitchFamily="18" charset="0"/>
              </a:rPr>
              <a:t>performing</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any</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provision</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hereto</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shall</a:t>
            </a:r>
            <a:r>
              <a:rPr lang="it-IT" altLang="it-IT" sz="2400" dirty="0">
                <a:solidFill>
                  <a:schemeClr val="hlink"/>
                </a:solidFill>
                <a:latin typeface="Bookman Old Style" pitchFamily="18" charset="0"/>
              </a:rPr>
              <a:t> be </a:t>
            </a:r>
            <a:r>
              <a:rPr lang="it-IT" altLang="it-IT" sz="2400" b="1" i="1" u="sng" dirty="0" err="1">
                <a:solidFill>
                  <a:schemeClr val="hlink"/>
                </a:solidFill>
                <a:latin typeface="Bookman Old Style" pitchFamily="18" charset="0"/>
              </a:rPr>
              <a:t>deemed</a:t>
            </a:r>
            <a:r>
              <a:rPr lang="it-IT" altLang="it-IT" sz="2400" b="1" i="1" u="sng" dirty="0">
                <a:solidFill>
                  <a:schemeClr val="hlink"/>
                </a:solidFill>
                <a:latin typeface="Bookman Old Style" pitchFamily="18" charset="0"/>
              </a:rPr>
              <a:t> </a:t>
            </a:r>
            <a:r>
              <a:rPr lang="it-IT" altLang="it-IT" sz="2400" b="1" i="1" u="sng" dirty="0" err="1">
                <a:solidFill>
                  <a:schemeClr val="hlink"/>
                </a:solidFill>
                <a:latin typeface="Bookman Old Style" pitchFamily="18" charset="0"/>
              </a:rPr>
              <a:t>confidential</a:t>
            </a:r>
            <a:r>
              <a:rPr lang="it-IT" altLang="it-IT" sz="2400" dirty="0">
                <a:solidFill>
                  <a:schemeClr val="hlink"/>
                </a:solidFill>
                <a:latin typeface="Bookman Old Style" pitchFamily="18" charset="0"/>
              </a:rPr>
              <a:t>, and the parties  </a:t>
            </a:r>
            <a:r>
              <a:rPr lang="it-IT" altLang="it-IT" sz="2400" dirty="0" err="1">
                <a:solidFill>
                  <a:schemeClr val="hlink"/>
                </a:solidFill>
                <a:latin typeface="Bookman Old Style" pitchFamily="18" charset="0"/>
              </a:rPr>
              <a:t>shall</a:t>
            </a:r>
            <a:r>
              <a:rPr lang="it-IT" altLang="it-IT" sz="2400" dirty="0">
                <a:solidFill>
                  <a:schemeClr val="hlink"/>
                </a:solidFill>
                <a:latin typeface="Bookman Old Style" pitchFamily="18" charset="0"/>
              </a:rPr>
              <a:t> take </a:t>
            </a:r>
            <a:r>
              <a:rPr lang="it-IT" altLang="it-IT" sz="2400" dirty="0" err="1">
                <a:solidFill>
                  <a:schemeClr val="hlink"/>
                </a:solidFill>
                <a:latin typeface="Bookman Old Style" pitchFamily="18" charset="0"/>
              </a:rPr>
              <a:t>all</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necessary</a:t>
            </a:r>
            <a:r>
              <a:rPr lang="it-IT" altLang="it-IT" sz="2400" dirty="0">
                <a:solidFill>
                  <a:schemeClr val="hlink"/>
                </a:solidFill>
                <a:latin typeface="Bookman Old Style" pitchFamily="18" charset="0"/>
              </a:rPr>
              <a:t> and </a:t>
            </a:r>
            <a:r>
              <a:rPr lang="it-IT" altLang="it-IT" sz="2400" dirty="0" err="1">
                <a:solidFill>
                  <a:schemeClr val="hlink"/>
                </a:solidFill>
                <a:latin typeface="Bookman Old Style" pitchFamily="18" charset="0"/>
              </a:rPr>
              <a:t>reasonable</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steps</a:t>
            </a:r>
            <a:r>
              <a:rPr lang="it-IT" altLang="it-IT" sz="2400" dirty="0">
                <a:solidFill>
                  <a:schemeClr val="hlink"/>
                </a:solidFill>
                <a:latin typeface="Bookman Old Style" pitchFamily="18" charset="0"/>
              </a:rPr>
              <a:t> to </a:t>
            </a:r>
            <a:r>
              <a:rPr lang="it-IT" altLang="it-IT" sz="2400" b="1" i="1" u="sng" dirty="0" err="1">
                <a:solidFill>
                  <a:schemeClr val="accent2"/>
                </a:solidFill>
                <a:latin typeface="Bookman Old Style" pitchFamily="18" charset="0"/>
              </a:rPr>
              <a:t>prevent</a:t>
            </a:r>
            <a:r>
              <a:rPr lang="it-IT" altLang="it-IT" sz="2400" b="1" i="1" u="sng" dirty="0">
                <a:solidFill>
                  <a:schemeClr val="accent2"/>
                </a:solidFill>
                <a:latin typeface="Bookman Old Style" pitchFamily="18" charset="0"/>
              </a:rPr>
              <a:t> the </a:t>
            </a:r>
            <a:r>
              <a:rPr lang="it-IT" altLang="it-IT" sz="2400" b="1" i="1" u="sng" dirty="0" err="1">
                <a:solidFill>
                  <a:schemeClr val="accent2"/>
                </a:solidFill>
                <a:latin typeface="Bookman Old Style" pitchFamily="18" charset="0"/>
              </a:rPr>
              <a:t>disclosure</a:t>
            </a:r>
            <a:r>
              <a:rPr lang="it-IT" altLang="it-IT" sz="2400" dirty="0">
                <a:solidFill>
                  <a:schemeClr val="hlink"/>
                </a:solidFill>
                <a:latin typeface="Bookman Old Style" pitchFamily="18" charset="0"/>
              </a:rPr>
              <a:t> of the </a:t>
            </a:r>
            <a:r>
              <a:rPr lang="it-IT" altLang="it-IT" sz="2400" dirty="0" err="1">
                <a:solidFill>
                  <a:schemeClr val="hlink"/>
                </a:solidFill>
                <a:latin typeface="Bookman Old Style" pitchFamily="18" charset="0"/>
              </a:rPr>
              <a:t>received</a:t>
            </a:r>
            <a:r>
              <a:rPr lang="it-IT" altLang="it-IT" sz="2400" dirty="0">
                <a:solidFill>
                  <a:schemeClr val="hlink"/>
                </a:solidFill>
                <a:latin typeface="Bookman Old Style" pitchFamily="18" charset="0"/>
              </a:rPr>
              <a:t> information to </a:t>
            </a:r>
            <a:r>
              <a:rPr lang="it-IT" altLang="it-IT" sz="2400" dirty="0" err="1">
                <a:solidFill>
                  <a:schemeClr val="hlink"/>
                </a:solidFill>
                <a:latin typeface="Bookman Old Style" pitchFamily="18" charset="0"/>
              </a:rPr>
              <a:t>any</a:t>
            </a:r>
            <a:r>
              <a:rPr lang="it-IT" altLang="it-IT" sz="2400" dirty="0">
                <a:solidFill>
                  <a:schemeClr val="hlink"/>
                </a:solidFill>
                <a:latin typeface="Bookman Old Style" pitchFamily="18" charset="0"/>
              </a:rPr>
              <a:t> </a:t>
            </a:r>
            <a:r>
              <a:rPr lang="it-IT" altLang="it-IT" sz="2400" dirty="0" err="1">
                <a:solidFill>
                  <a:schemeClr val="hlink"/>
                </a:solidFill>
                <a:latin typeface="Bookman Old Style" pitchFamily="18" charset="0"/>
              </a:rPr>
              <a:t>third</a:t>
            </a:r>
            <a:r>
              <a:rPr lang="it-IT" altLang="it-IT" sz="2400" dirty="0">
                <a:solidFill>
                  <a:schemeClr val="hlink"/>
                </a:solidFill>
                <a:latin typeface="Bookman Old Style" pitchFamily="18" charset="0"/>
              </a:rPr>
              <a:t> party.”</a:t>
            </a:r>
            <a:endParaRPr lang="it-IT" altLang="it-IT" sz="2400" b="1" dirty="0">
              <a:solidFill>
                <a:schemeClr val="hlink"/>
              </a:solidFill>
              <a:latin typeface="Bookman Old Style" pitchFamily="18" charset="0"/>
            </a:endParaRPr>
          </a:p>
          <a:p>
            <a:pPr algn="just" eaLnBrk="1" hangingPunct="1">
              <a:lnSpc>
                <a:spcPct val="80000"/>
              </a:lnSpc>
            </a:pPr>
            <a:endParaRPr lang="it-IT" altLang="it-IT" sz="2400" dirty="0" smtClean="0">
              <a:solidFill>
                <a:schemeClr val="hlink"/>
              </a:solidFill>
              <a:latin typeface="Bookman Old Style" pitchFamily="18" charset="0"/>
            </a:endParaRPr>
          </a:p>
          <a:p>
            <a:pPr algn="just" eaLnBrk="1" hangingPunct="1">
              <a:lnSpc>
                <a:spcPct val="80000"/>
              </a:lnSpc>
            </a:pPr>
            <a:endParaRPr lang="it-IT" altLang="it-IT" sz="2400" dirty="0" smtClean="0">
              <a:solidFill>
                <a:schemeClr val="hlink"/>
              </a:solidFill>
              <a:latin typeface="Bookman Old Style" pitchFamily="18" charset="0"/>
            </a:endParaRPr>
          </a:p>
          <a:p>
            <a:pPr algn="just" eaLnBrk="1" hangingPunct="1">
              <a:lnSpc>
                <a:spcPct val="80000"/>
              </a:lnSpc>
            </a:pPr>
            <a:endParaRPr lang="it-IT" altLang="it-IT" sz="2400" i="1" dirty="0" smtClean="0">
              <a:solidFill>
                <a:schemeClr val="accent2"/>
              </a:solidFill>
              <a:latin typeface="Bookman Old Style" pitchFamily="18" charset="0"/>
            </a:endParaRPr>
          </a:p>
        </p:txBody>
      </p:sp>
      <p:sp>
        <p:nvSpPr>
          <p:cNvPr id="10"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extLst>
      <p:ext uri="{BB962C8B-B14F-4D97-AF65-F5344CB8AC3E}">
        <p14:creationId xmlns="" xmlns:p14="http://schemas.microsoft.com/office/powerpoint/2010/main" val="264797452"/>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D1121F4F-54A4-416C-BE11-24DD50222589}" type="slidenum">
              <a:rPr lang="it-IT"/>
              <a:pPr>
                <a:defRPr/>
              </a:pPr>
              <a:t>57</a:t>
            </a:fld>
            <a:endParaRPr lang="it-IT"/>
          </a:p>
        </p:txBody>
      </p:sp>
      <p:sp>
        <p:nvSpPr>
          <p:cNvPr id="81924" name="Rectangle 3"/>
          <p:cNvSpPr>
            <a:spLocks noChangeArrowheads="1"/>
          </p:cNvSpPr>
          <p:nvPr/>
        </p:nvSpPr>
        <p:spPr bwMode="auto">
          <a:xfrm>
            <a:off x="323528" y="764704"/>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1925"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1927"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81928" name="Rectangle 7"/>
          <p:cNvSpPr>
            <a:spLocks noGrp="1" noChangeArrowheads="1"/>
          </p:cNvSpPr>
          <p:nvPr>
            <p:ph type="subTitle" idx="1"/>
          </p:nvPr>
        </p:nvSpPr>
        <p:spPr>
          <a:xfrm>
            <a:off x="900113" y="1052513"/>
            <a:ext cx="7559675" cy="4968875"/>
          </a:xfrm>
        </p:spPr>
        <p:txBody>
          <a:bodyPr/>
          <a:lstStyle/>
          <a:p>
            <a:pPr eaLnBrk="1" hangingPunct="1">
              <a:lnSpc>
                <a:spcPct val="80000"/>
              </a:lnSpc>
            </a:pPr>
            <a:endParaRPr lang="it-IT" altLang="it-IT" smtClean="0"/>
          </a:p>
          <a:p>
            <a:pPr eaLnBrk="1" hangingPunct="1">
              <a:lnSpc>
                <a:spcPct val="80000"/>
              </a:lnSpc>
            </a:pPr>
            <a:endParaRPr lang="it-IT" altLang="it-IT" smtClean="0"/>
          </a:p>
        </p:txBody>
      </p:sp>
      <p:sp>
        <p:nvSpPr>
          <p:cNvPr id="81929" name="Text Box 9"/>
          <p:cNvSpPr txBox="1">
            <a:spLocks noChangeArrowheads="1"/>
          </p:cNvSpPr>
          <p:nvPr/>
        </p:nvSpPr>
        <p:spPr bwMode="auto">
          <a:xfrm>
            <a:off x="1187624" y="1556792"/>
            <a:ext cx="7416800" cy="41088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spcBef>
                <a:spcPct val="50000"/>
              </a:spcBef>
            </a:pPr>
            <a:r>
              <a:rPr lang="it-IT" altLang="it-IT" dirty="0">
                <a:solidFill>
                  <a:schemeClr val="hlink"/>
                </a:solidFill>
                <a:latin typeface="Bookman Old Style" pitchFamily="18" charset="0"/>
              </a:rPr>
              <a:t>Può capitare che il contratto venga redatto </a:t>
            </a:r>
            <a:r>
              <a:rPr lang="it-IT" altLang="it-IT" b="1" i="1" dirty="0">
                <a:solidFill>
                  <a:schemeClr val="hlink"/>
                </a:solidFill>
                <a:latin typeface="Bookman Old Style" pitchFamily="18" charset="0"/>
              </a:rPr>
              <a:t>in più di una lingua.</a:t>
            </a:r>
            <a:r>
              <a:rPr lang="it-IT" altLang="it-IT" dirty="0">
                <a:solidFill>
                  <a:schemeClr val="hlink"/>
                </a:solidFill>
                <a:latin typeface="Bookman Old Style" pitchFamily="18" charset="0"/>
              </a:rPr>
              <a:t> </a:t>
            </a:r>
            <a:endParaRPr lang="it-IT" altLang="it-IT" dirty="0" smtClean="0">
              <a:solidFill>
                <a:schemeClr val="hlink"/>
              </a:solidFill>
              <a:latin typeface="Bookman Old Style" pitchFamily="18" charset="0"/>
            </a:endParaRPr>
          </a:p>
          <a:p>
            <a:pPr>
              <a:spcBef>
                <a:spcPct val="50000"/>
              </a:spcBef>
            </a:pPr>
            <a:r>
              <a:rPr lang="it-IT" altLang="it-IT" dirty="0" smtClean="0">
                <a:solidFill>
                  <a:schemeClr val="accent2"/>
                </a:solidFill>
                <a:latin typeface="Bookman Old Style" pitchFamily="18" charset="0"/>
              </a:rPr>
              <a:t>Conflitto </a:t>
            </a:r>
            <a:r>
              <a:rPr lang="it-IT" altLang="it-IT" dirty="0">
                <a:solidFill>
                  <a:schemeClr val="accent2"/>
                </a:solidFill>
                <a:latin typeface="Bookman Old Style" pitchFamily="18" charset="0"/>
              </a:rPr>
              <a:t>tra le varie versioni?</a:t>
            </a:r>
          </a:p>
          <a:p>
            <a:pPr>
              <a:spcBef>
                <a:spcPct val="50000"/>
              </a:spcBef>
            </a:pPr>
            <a:r>
              <a:rPr lang="it-IT" altLang="it-IT" dirty="0">
                <a:solidFill>
                  <a:schemeClr val="hlink"/>
                </a:solidFill>
                <a:latin typeface="Bookman Old Style" pitchFamily="18" charset="0"/>
              </a:rPr>
              <a:t>- Necessità di decidere </a:t>
            </a:r>
            <a:r>
              <a:rPr lang="it-IT" altLang="it-IT" b="1" i="1" dirty="0">
                <a:solidFill>
                  <a:schemeClr val="hlink"/>
                </a:solidFill>
                <a:latin typeface="Bookman Old Style" pitchFamily="18" charset="0"/>
              </a:rPr>
              <a:t>preventivamente quale  far prevalere.</a:t>
            </a:r>
            <a:r>
              <a:rPr lang="it-IT" altLang="it-IT" dirty="0">
                <a:solidFill>
                  <a:schemeClr val="hlink"/>
                </a:solidFill>
                <a:latin typeface="Bookman Old Style" pitchFamily="18" charset="0"/>
              </a:rPr>
              <a:t> </a:t>
            </a:r>
          </a:p>
          <a:p>
            <a:pPr>
              <a:spcBef>
                <a:spcPct val="50000"/>
              </a:spcBef>
              <a:buFont typeface="Wingdings" pitchFamily="2" charset="2"/>
              <a:buChar char="Ø"/>
            </a:pPr>
            <a:r>
              <a:rPr lang="it-IT" altLang="it-IT" dirty="0">
                <a:solidFill>
                  <a:schemeClr val="hlink"/>
                </a:solidFill>
                <a:latin typeface="Bookman Old Style" pitchFamily="18" charset="0"/>
              </a:rPr>
              <a:t>E’ comunque </a:t>
            </a:r>
            <a:r>
              <a:rPr lang="it-IT" altLang="it-IT" dirty="0" smtClean="0">
                <a:solidFill>
                  <a:schemeClr val="hlink"/>
                </a:solidFill>
                <a:latin typeface="Bookman Old Style" pitchFamily="18" charset="0"/>
              </a:rPr>
              <a:t>consolidata </a:t>
            </a:r>
            <a:r>
              <a:rPr lang="it-IT" altLang="it-IT" dirty="0">
                <a:solidFill>
                  <a:schemeClr val="hlink"/>
                </a:solidFill>
                <a:latin typeface="Bookman Old Style" pitchFamily="18" charset="0"/>
              </a:rPr>
              <a:t>la prassi nei contratti, di far ricorso alla </a:t>
            </a:r>
            <a:r>
              <a:rPr lang="it-IT" altLang="it-IT" b="1" i="1" dirty="0">
                <a:solidFill>
                  <a:schemeClr val="hlink"/>
                </a:solidFill>
                <a:latin typeface="Bookman Old Style" pitchFamily="18" charset="0"/>
              </a:rPr>
              <a:t>lingua inglese.</a:t>
            </a:r>
          </a:p>
        </p:txBody>
      </p:sp>
      <p:sp>
        <p:nvSpPr>
          <p:cNvPr id="11"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3" name="Rectangle 2"/>
          <p:cNvSpPr txBox="1">
            <a:spLocks noChangeArrowheads="1"/>
          </p:cNvSpPr>
          <p:nvPr/>
        </p:nvSpPr>
        <p:spPr bwMode="auto">
          <a:xfrm>
            <a:off x="1763713" y="188913"/>
            <a:ext cx="5400675" cy="434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2800" b="1" i="0" u="none" strike="noStrike" kern="0" cap="none" spc="0" normalizeH="0" baseline="0" noProof="0" smtClean="0">
                <a:ln>
                  <a:noFill/>
                </a:ln>
                <a:solidFill>
                  <a:schemeClr val="accent2"/>
                </a:solidFill>
                <a:effectLst/>
                <a:uLnTx/>
                <a:uFillTx/>
                <a:latin typeface="Bookman Old Style" pitchFamily="18" charset="0"/>
                <a:ea typeface="+mj-ea"/>
                <a:cs typeface="+mj-cs"/>
              </a:rPr>
              <a:t>Language</a:t>
            </a:r>
            <a:endParaRPr kumimoji="0" lang="it-IT" altLang="it-IT" sz="2800" b="1" i="0" u="none" strike="noStrike" kern="0" cap="none" spc="0" normalizeH="0" baseline="0" noProof="0" dirty="0" smtClean="0">
              <a:ln>
                <a:noFill/>
              </a:ln>
              <a:solidFill>
                <a:schemeClr val="accent2"/>
              </a:solidFill>
              <a:effectLst/>
              <a:uLnTx/>
              <a:uFillTx/>
              <a:latin typeface="Bookman Old Style" pitchFamily="18" charset="0"/>
              <a:ea typeface="+mj-ea"/>
              <a:cs typeface="+mj-cs"/>
            </a:endParaRP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Grp="1" noChangeArrowheads="1"/>
          </p:cNvSpPr>
          <p:nvPr>
            <p:ph type="sldNum" sz="quarter" idx="12"/>
          </p:nvPr>
        </p:nvSpPr>
        <p:spPr/>
        <p:txBody>
          <a:bodyPr/>
          <a:lstStyle/>
          <a:p>
            <a:pPr>
              <a:defRPr/>
            </a:pPr>
            <a:fld id="{97743BD4-4E7C-4931-94E0-3D707A3D7E6A}" type="slidenum">
              <a:rPr lang="it-IT"/>
              <a:pPr>
                <a:defRPr/>
              </a:pPr>
              <a:t>58</a:t>
            </a:fld>
            <a:endParaRPr lang="it-IT"/>
          </a:p>
        </p:txBody>
      </p:sp>
      <p:sp>
        <p:nvSpPr>
          <p:cNvPr id="82947" name="Rectangle 2"/>
          <p:cNvSpPr>
            <a:spLocks noGrp="1" noChangeArrowheads="1"/>
          </p:cNvSpPr>
          <p:nvPr>
            <p:ph type="ctrTitle"/>
          </p:nvPr>
        </p:nvSpPr>
        <p:spPr>
          <a:xfrm>
            <a:off x="1763713" y="188913"/>
            <a:ext cx="5400675" cy="434975"/>
          </a:xfrm>
        </p:spPr>
        <p:txBody>
          <a:bodyPr/>
          <a:lstStyle/>
          <a:p>
            <a:pPr algn="ctr" eaLnBrk="1" hangingPunct="1"/>
            <a:r>
              <a:rPr lang="it-IT" altLang="it-IT" sz="2800" b="1" dirty="0" err="1" smtClean="0">
                <a:solidFill>
                  <a:schemeClr val="accent2"/>
                </a:solidFill>
                <a:latin typeface="Bookman Old Style" pitchFamily="18" charset="0"/>
              </a:rPr>
              <a:t>Language</a:t>
            </a:r>
            <a:endParaRPr lang="it-IT" altLang="it-IT" sz="2800" b="1" dirty="0" smtClean="0">
              <a:solidFill>
                <a:schemeClr val="accent2"/>
              </a:solidFill>
              <a:latin typeface="Bookman Old Style" pitchFamily="18" charset="0"/>
            </a:endParaRPr>
          </a:p>
        </p:txBody>
      </p:sp>
      <p:sp>
        <p:nvSpPr>
          <p:cNvPr id="82948"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2949"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2951"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82952" name="Rectangle 7"/>
          <p:cNvSpPr>
            <a:spLocks noGrp="1" noChangeArrowheads="1"/>
          </p:cNvSpPr>
          <p:nvPr>
            <p:ph type="subTitle" idx="1"/>
          </p:nvPr>
        </p:nvSpPr>
        <p:spPr>
          <a:xfrm>
            <a:off x="1042988" y="620713"/>
            <a:ext cx="7559675" cy="4968875"/>
          </a:xfrm>
        </p:spPr>
        <p:txBody>
          <a:bodyPr/>
          <a:lstStyle/>
          <a:p>
            <a:pPr eaLnBrk="1" hangingPunct="1">
              <a:lnSpc>
                <a:spcPct val="80000"/>
              </a:lnSpc>
            </a:pPr>
            <a:endParaRPr lang="it-IT" altLang="it-IT" smtClean="0"/>
          </a:p>
          <a:p>
            <a:pPr eaLnBrk="1" hangingPunct="1">
              <a:lnSpc>
                <a:spcPct val="80000"/>
              </a:lnSpc>
            </a:pPr>
            <a:endParaRPr lang="it-IT" altLang="it-IT" smtClean="0"/>
          </a:p>
        </p:txBody>
      </p:sp>
      <p:sp>
        <p:nvSpPr>
          <p:cNvPr id="82953" name="Text Box 8"/>
          <p:cNvSpPr txBox="1">
            <a:spLocks noChangeArrowheads="1"/>
          </p:cNvSpPr>
          <p:nvPr/>
        </p:nvSpPr>
        <p:spPr bwMode="auto">
          <a:xfrm>
            <a:off x="1043608" y="1412776"/>
            <a:ext cx="7416800" cy="32778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marL="342900" indent="-342900">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spcBef>
                <a:spcPct val="50000"/>
              </a:spcBef>
              <a:buFont typeface="Wingdings" pitchFamily="2" charset="2"/>
              <a:buAutoNum type="arabicPeriod"/>
            </a:pPr>
            <a:r>
              <a:rPr lang="it-IT" altLang="it-IT" dirty="0">
                <a:solidFill>
                  <a:schemeClr val="hlink"/>
                </a:solidFill>
                <a:latin typeface="Bookman Old Style" pitchFamily="18" charset="0"/>
              </a:rPr>
              <a:t>Se le parti decidessero comunque di redigere il contratto utilizzando </a:t>
            </a:r>
            <a:r>
              <a:rPr lang="it-IT" altLang="it-IT" b="1" i="1" dirty="0">
                <a:solidFill>
                  <a:schemeClr val="hlink"/>
                </a:solidFill>
                <a:latin typeface="Bookman Old Style" pitchFamily="18" charset="0"/>
              </a:rPr>
              <a:t>diverse versioni linguistiche</a:t>
            </a:r>
            <a:r>
              <a:rPr lang="it-IT" altLang="it-IT" dirty="0">
                <a:solidFill>
                  <a:schemeClr val="hlink"/>
                </a:solidFill>
                <a:latin typeface="Bookman Old Style" pitchFamily="18" charset="0"/>
              </a:rPr>
              <a:t> sarà necessario, allora, stabilire innanzitutto </a:t>
            </a:r>
            <a:r>
              <a:rPr lang="it-IT" altLang="it-IT" dirty="0">
                <a:solidFill>
                  <a:schemeClr val="accent2"/>
                </a:solidFill>
                <a:latin typeface="Bookman Old Style" pitchFamily="18" charset="0"/>
              </a:rPr>
              <a:t>quale </a:t>
            </a:r>
            <a:r>
              <a:rPr lang="it-IT" altLang="it-IT" dirty="0">
                <a:solidFill>
                  <a:schemeClr val="hlink"/>
                </a:solidFill>
                <a:latin typeface="Bookman Old Style" pitchFamily="18" charset="0"/>
              </a:rPr>
              <a:t>sia la </a:t>
            </a:r>
            <a:r>
              <a:rPr lang="it-IT" altLang="it-IT" dirty="0">
                <a:solidFill>
                  <a:schemeClr val="accent2"/>
                </a:solidFill>
                <a:latin typeface="Bookman Old Style" pitchFamily="18" charset="0"/>
              </a:rPr>
              <a:t>versione che “farà fede”</a:t>
            </a:r>
          </a:p>
          <a:p>
            <a:pPr algn="just">
              <a:spcBef>
                <a:spcPct val="50000"/>
              </a:spcBef>
              <a:buFont typeface="Wingdings" pitchFamily="2" charset="2"/>
              <a:buAutoNum type="arabicPeriod"/>
            </a:pPr>
            <a:r>
              <a:rPr lang="it-IT" altLang="it-IT" dirty="0">
                <a:solidFill>
                  <a:schemeClr val="hlink"/>
                </a:solidFill>
                <a:latin typeface="Bookman Old Style" pitchFamily="18" charset="0"/>
              </a:rPr>
              <a:t>Il </a:t>
            </a:r>
            <a:r>
              <a:rPr lang="it-IT" altLang="it-IT" dirty="0" smtClean="0">
                <a:solidFill>
                  <a:schemeClr val="hlink"/>
                </a:solidFill>
                <a:latin typeface="Bookman Old Style" pitchFamily="18" charset="0"/>
              </a:rPr>
              <a:t>contratto </a:t>
            </a:r>
            <a:r>
              <a:rPr lang="it-IT" altLang="it-IT" b="1" i="1" dirty="0" smtClean="0">
                <a:solidFill>
                  <a:schemeClr val="hlink"/>
                </a:solidFill>
                <a:latin typeface="Bookman Old Style" pitchFamily="18" charset="0"/>
              </a:rPr>
              <a:t>potrà essere redatto in due lingue</a:t>
            </a:r>
            <a:endParaRPr lang="it-IT" altLang="it-IT" dirty="0">
              <a:solidFill>
                <a:schemeClr val="hlink"/>
              </a:solidFill>
              <a:latin typeface="Bookman Old Style" pitchFamily="18" charset="0"/>
            </a:endParaRPr>
          </a:p>
        </p:txBody>
      </p:sp>
      <p:sp>
        <p:nvSpPr>
          <p:cNvPr id="11"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E2A5F9C8-ED41-4452-982B-9B8B712A11A4}" type="slidenum">
              <a:rPr lang="it-IT"/>
              <a:pPr>
                <a:defRPr/>
              </a:pPr>
              <a:t>59</a:t>
            </a:fld>
            <a:endParaRPr lang="it-IT"/>
          </a:p>
        </p:txBody>
      </p:sp>
      <p:sp>
        <p:nvSpPr>
          <p:cNvPr id="83971" name="Rectangle 2"/>
          <p:cNvSpPr>
            <a:spLocks noGrp="1" noChangeArrowheads="1"/>
          </p:cNvSpPr>
          <p:nvPr>
            <p:ph type="ctrTitle"/>
          </p:nvPr>
        </p:nvSpPr>
        <p:spPr>
          <a:xfrm>
            <a:off x="1908175" y="188913"/>
            <a:ext cx="5400675" cy="434975"/>
          </a:xfrm>
        </p:spPr>
        <p:txBody>
          <a:bodyPr/>
          <a:lstStyle/>
          <a:p>
            <a:pPr algn="ctr" eaLnBrk="1" hangingPunct="1"/>
            <a:r>
              <a:rPr lang="it-IT" altLang="it-IT" sz="2800" b="1" dirty="0" smtClean="0">
                <a:solidFill>
                  <a:schemeClr val="accent2"/>
                </a:solidFill>
                <a:latin typeface="Bookman Old Style" pitchFamily="18" charset="0"/>
              </a:rPr>
              <a:t>Language</a:t>
            </a:r>
          </a:p>
        </p:txBody>
      </p:sp>
      <p:sp>
        <p:nvSpPr>
          <p:cNvPr id="83972"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397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3975" name="Text Box 6"/>
          <p:cNvSpPr txBox="1">
            <a:spLocks noChangeArrowheads="1"/>
          </p:cNvSpPr>
          <p:nvPr/>
        </p:nvSpPr>
        <p:spPr bwMode="auto">
          <a:xfrm>
            <a:off x="1258888" y="1196975"/>
            <a:ext cx="7201544" cy="47089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endParaRPr lang="it-IT" altLang="it-IT" sz="2000" b="1" dirty="0" smtClean="0">
              <a:solidFill>
                <a:schemeClr val="hlink"/>
              </a:solidFill>
              <a:latin typeface="Bookman Old Style" pitchFamily="18" charset="0"/>
            </a:endParaRPr>
          </a:p>
          <a:p>
            <a:r>
              <a:rPr lang="it-IT" altLang="it-IT" sz="2000" b="1" dirty="0" smtClean="0">
                <a:solidFill>
                  <a:schemeClr val="hlink"/>
                </a:solidFill>
                <a:latin typeface="Bookman Old Style" pitchFamily="18" charset="0"/>
              </a:rPr>
              <a:t>Esempio </a:t>
            </a:r>
            <a:r>
              <a:rPr lang="it-IT" altLang="it-IT" sz="2000" b="1" dirty="0">
                <a:solidFill>
                  <a:schemeClr val="hlink"/>
                </a:solidFill>
                <a:latin typeface="Bookman Old Style" pitchFamily="18" charset="0"/>
              </a:rPr>
              <a:t>n. 1: “</a:t>
            </a:r>
            <a:r>
              <a:rPr lang="it-IT" altLang="it-IT" sz="2000" dirty="0">
                <a:solidFill>
                  <a:schemeClr val="hlink"/>
                </a:solidFill>
                <a:latin typeface="Bookman Old Style" pitchFamily="18" charset="0"/>
              </a:rPr>
              <a:t>Le</a:t>
            </a:r>
            <a:r>
              <a:rPr lang="it-IT" altLang="it-IT" sz="2000" b="1" dirty="0">
                <a:solidFill>
                  <a:schemeClr val="hlink"/>
                </a:solidFill>
                <a:latin typeface="Bookman Old Style" pitchFamily="18" charset="0"/>
              </a:rPr>
              <a:t> </a:t>
            </a:r>
            <a:r>
              <a:rPr lang="it-IT" altLang="it-IT" sz="2000" dirty="0">
                <a:solidFill>
                  <a:schemeClr val="hlink"/>
                </a:solidFill>
                <a:latin typeface="Bookman Old Style" pitchFamily="18" charset="0"/>
              </a:rPr>
              <a:t>parti sono consapevoli  e prendono atto di aver richiesto che il presente contratto venisse redatto </a:t>
            </a:r>
            <a:r>
              <a:rPr lang="it-IT" altLang="it-IT" sz="2000" b="1" i="1" dirty="0">
                <a:solidFill>
                  <a:schemeClr val="accent2"/>
                </a:solidFill>
                <a:latin typeface="Bookman Old Style" pitchFamily="18" charset="0"/>
              </a:rPr>
              <a:t>unicamente nella lingua inglese</a:t>
            </a:r>
            <a:r>
              <a:rPr lang="it-IT" altLang="it-IT" sz="2000" b="1" i="1" dirty="0" smtClean="0">
                <a:solidFill>
                  <a:schemeClr val="accent2"/>
                </a:solidFill>
                <a:latin typeface="Bookman Old Style" pitchFamily="18" charset="0"/>
              </a:rPr>
              <a:t>.”</a:t>
            </a:r>
          </a:p>
          <a:p>
            <a:endParaRPr lang="en-GB" altLang="it-IT" sz="2000" b="1" i="1" dirty="0">
              <a:solidFill>
                <a:schemeClr val="accent2"/>
              </a:solidFill>
              <a:latin typeface="Bookman Old Style" pitchFamily="18" charset="0"/>
            </a:endParaRPr>
          </a:p>
          <a:p>
            <a:r>
              <a:rPr lang="en-GB" altLang="it-IT" sz="2000" b="1" dirty="0">
                <a:solidFill>
                  <a:schemeClr val="hlink"/>
                </a:solidFill>
                <a:latin typeface="Bookman Old Style" pitchFamily="18" charset="0"/>
              </a:rPr>
              <a:t>English Version: </a:t>
            </a:r>
            <a:r>
              <a:rPr lang="en-GB" altLang="it-IT" sz="2000" dirty="0">
                <a:solidFill>
                  <a:schemeClr val="hlink"/>
                </a:solidFill>
                <a:latin typeface="Bookman Old Style" pitchFamily="18" charset="0"/>
              </a:rPr>
              <a:t>“The Parties herein after acknowledge that they have requested that this agreement between them be drawn up in </a:t>
            </a:r>
            <a:r>
              <a:rPr lang="en-GB" altLang="it-IT" sz="2000" b="1" i="1" dirty="0">
                <a:solidFill>
                  <a:schemeClr val="hlink"/>
                </a:solidFill>
                <a:latin typeface="Bookman Old Style" pitchFamily="18" charset="0"/>
              </a:rPr>
              <a:t>the </a:t>
            </a:r>
            <a:r>
              <a:rPr lang="en-GB" altLang="it-IT" sz="2000" b="1" i="1" dirty="0" err="1">
                <a:solidFill>
                  <a:schemeClr val="hlink"/>
                </a:solidFill>
                <a:latin typeface="Bookman Old Style" pitchFamily="18" charset="0"/>
              </a:rPr>
              <a:t>english</a:t>
            </a:r>
            <a:r>
              <a:rPr lang="en-GB" altLang="it-IT" sz="2000" b="1" i="1" dirty="0">
                <a:solidFill>
                  <a:schemeClr val="hlink"/>
                </a:solidFill>
                <a:latin typeface="Bookman Old Style" pitchFamily="18" charset="0"/>
              </a:rPr>
              <a:t> language only</a:t>
            </a:r>
            <a:r>
              <a:rPr lang="en-GB" altLang="it-IT" sz="2000" b="1" i="1" dirty="0" smtClean="0">
                <a:solidFill>
                  <a:schemeClr val="hlink"/>
                </a:solidFill>
                <a:latin typeface="Bookman Old Style" pitchFamily="18" charset="0"/>
              </a:rPr>
              <a:t>.”</a:t>
            </a:r>
          </a:p>
          <a:p>
            <a:endParaRPr lang="it-IT" altLang="it-IT" sz="2000" b="1" i="1" dirty="0">
              <a:solidFill>
                <a:schemeClr val="hlink"/>
              </a:solidFill>
              <a:latin typeface="Bookman Old Style" pitchFamily="18" charset="0"/>
            </a:endParaRPr>
          </a:p>
          <a:p>
            <a:r>
              <a:rPr lang="it-IT" altLang="it-IT" sz="2000" b="1" dirty="0">
                <a:solidFill>
                  <a:schemeClr val="hlink"/>
                </a:solidFill>
                <a:latin typeface="Bookman Old Style" pitchFamily="18" charset="0"/>
              </a:rPr>
              <a:t>Esempio n. 2:</a:t>
            </a:r>
            <a:r>
              <a:rPr lang="it-IT" altLang="it-IT" sz="2000" dirty="0">
                <a:solidFill>
                  <a:schemeClr val="hlink"/>
                </a:solidFill>
                <a:latin typeface="Bookman Old Style" pitchFamily="18" charset="0"/>
              </a:rPr>
              <a:t> “Il presente contratto viene sottoscritto in 4 esemplari: 2 in inglese e 2 in italiano, ciascuno dei quali costituisce un originale del medesimo contratto</a:t>
            </a:r>
            <a:r>
              <a:rPr lang="it-IT" altLang="it-IT" sz="2000" dirty="0" smtClean="0">
                <a:solidFill>
                  <a:schemeClr val="hlink"/>
                </a:solidFill>
                <a:latin typeface="Bookman Old Style" pitchFamily="18" charset="0"/>
              </a:rPr>
              <a:t>.”</a:t>
            </a:r>
          </a:p>
          <a:p>
            <a:endParaRPr lang="en-GB" altLang="it-IT" sz="2000" b="1" dirty="0">
              <a:solidFill>
                <a:schemeClr val="hlink"/>
              </a:solidFill>
              <a:latin typeface="Bookman Old Style" pitchFamily="18" charset="0"/>
            </a:endParaRPr>
          </a:p>
          <a:p>
            <a:r>
              <a:rPr lang="en-GB" altLang="it-IT" sz="2000" b="1" dirty="0">
                <a:solidFill>
                  <a:schemeClr val="hlink"/>
                </a:solidFill>
                <a:latin typeface="Bookman Old Style" pitchFamily="18" charset="0"/>
              </a:rPr>
              <a:t>English Version: </a:t>
            </a:r>
            <a:r>
              <a:rPr lang="en-GB" altLang="it-IT" sz="2000" dirty="0">
                <a:solidFill>
                  <a:schemeClr val="hlink"/>
                </a:solidFill>
                <a:latin typeface="Bookman Old Style" pitchFamily="18" charset="0"/>
              </a:rPr>
              <a:t>“</a:t>
            </a:r>
            <a:r>
              <a:rPr lang="en-GB" altLang="it-IT" sz="2000" b="1" i="1" dirty="0">
                <a:solidFill>
                  <a:schemeClr val="accent2"/>
                </a:solidFill>
                <a:latin typeface="Bookman Old Style" pitchFamily="18" charset="0"/>
              </a:rPr>
              <a:t>This Agreement  shall be executed in 4(four) counterparts,</a:t>
            </a:r>
            <a:r>
              <a:rPr lang="en-GB" altLang="it-IT" sz="2000" dirty="0">
                <a:solidFill>
                  <a:schemeClr val="hlink"/>
                </a:solidFill>
                <a:latin typeface="Bookman Old Style" pitchFamily="18" charset="0"/>
              </a:rPr>
              <a:t> 2 written in English  and 2 in Italian”, each of which shall be deemed to be an original and represents one and the same Agreement.”</a:t>
            </a:r>
            <a:endParaRPr lang="it-IT" altLang="it-IT" sz="2000" dirty="0">
              <a:solidFill>
                <a:schemeClr val="hlink"/>
              </a:solidFill>
              <a:latin typeface="Bookman Old Style" pitchFamily="18" charset="0"/>
            </a:endParaRPr>
          </a:p>
        </p:txBody>
      </p:sp>
      <p:sp>
        <p:nvSpPr>
          <p:cNvPr id="10"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DD615E3A-7ABB-43E2-B71F-59D7F92122B6}" type="slidenum">
              <a:rPr lang="it-IT"/>
              <a:pPr>
                <a:defRPr/>
              </a:pPr>
              <a:t>6</a:t>
            </a:fld>
            <a:endParaRPr lang="it-IT"/>
          </a:p>
        </p:txBody>
      </p:sp>
      <p:sp>
        <p:nvSpPr>
          <p:cNvPr id="7171" name="Rectangle 2"/>
          <p:cNvSpPr>
            <a:spLocks noGrp="1" noChangeArrowheads="1"/>
          </p:cNvSpPr>
          <p:nvPr>
            <p:ph type="ctrTitle"/>
          </p:nvPr>
        </p:nvSpPr>
        <p:spPr>
          <a:xfrm>
            <a:off x="2339752" y="188640"/>
            <a:ext cx="5111750" cy="434975"/>
          </a:xfrm>
        </p:spPr>
        <p:txBody>
          <a:bodyPr/>
          <a:lstStyle/>
          <a:p>
            <a:pPr eaLnBrk="1" hangingPunct="1"/>
            <a:r>
              <a:rPr lang="it-IT" altLang="it-IT" sz="3000" b="1" dirty="0" smtClean="0">
                <a:solidFill>
                  <a:schemeClr val="accent2"/>
                </a:solidFill>
                <a:latin typeface="Bookman Old Style" pitchFamily="18" charset="0"/>
              </a:rPr>
              <a:t> </a:t>
            </a:r>
            <a:r>
              <a:rPr lang="it-IT" altLang="it-IT" sz="2800" b="1" dirty="0" smtClean="0">
                <a:solidFill>
                  <a:schemeClr val="accent2"/>
                </a:solidFill>
                <a:latin typeface="Bookman Old Style" pitchFamily="18" charset="0"/>
              </a:rPr>
              <a:t>Le </a:t>
            </a:r>
            <a:r>
              <a:rPr lang="it-IT" altLang="it-IT" sz="2800" b="1" dirty="0" smtClean="0">
                <a:solidFill>
                  <a:schemeClr val="accent2"/>
                </a:solidFill>
                <a:latin typeface="Bookman Old Style" pitchFamily="18" charset="0"/>
              </a:rPr>
              <a:t>Premesse -</a:t>
            </a:r>
            <a:r>
              <a:rPr lang="it-IT" altLang="it-IT" sz="2800" dirty="0" smtClean="0">
                <a:latin typeface="Bookman Old Style" pitchFamily="18" charset="0"/>
              </a:rPr>
              <a:t> </a:t>
            </a:r>
            <a:r>
              <a:rPr lang="it-IT" altLang="it-IT" sz="2800" b="1" dirty="0" err="1" smtClean="0">
                <a:solidFill>
                  <a:schemeClr val="accent2"/>
                </a:solidFill>
                <a:latin typeface="Bookman Old Style" pitchFamily="18" charset="0"/>
              </a:rPr>
              <a:t>Whereas</a:t>
            </a:r>
            <a:endParaRPr lang="it-IT" altLang="it-IT" sz="2800" b="1" dirty="0" smtClean="0">
              <a:solidFill>
                <a:schemeClr val="accent2"/>
              </a:solidFill>
              <a:latin typeface="Bookman Old Style" pitchFamily="18" charset="0"/>
            </a:endParaRPr>
          </a:p>
        </p:txBody>
      </p:sp>
      <p:sp>
        <p:nvSpPr>
          <p:cNvPr id="7172"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173"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7175" name="Text Box 7"/>
          <p:cNvSpPr txBox="1">
            <a:spLocks noChangeArrowheads="1"/>
          </p:cNvSpPr>
          <p:nvPr/>
        </p:nvSpPr>
        <p:spPr bwMode="auto">
          <a:xfrm>
            <a:off x="899592" y="1124744"/>
            <a:ext cx="7775575" cy="489364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nSpc>
                <a:spcPct val="100000"/>
              </a:lnSpc>
              <a:spcBef>
                <a:spcPct val="0"/>
              </a:spcBef>
              <a:buClrTx/>
              <a:buFontTx/>
              <a:buChar char="•"/>
            </a:pPr>
            <a:r>
              <a:rPr lang="it-IT" altLang="it-IT" sz="2400" dirty="0">
                <a:solidFill>
                  <a:schemeClr val="hlink"/>
                </a:solidFill>
                <a:latin typeface="Bookman Old Style" pitchFamily="18" charset="0"/>
              </a:rPr>
              <a:t>I “</a:t>
            </a:r>
            <a:r>
              <a:rPr lang="it-IT" altLang="it-IT" sz="2400" dirty="0" err="1">
                <a:solidFill>
                  <a:schemeClr val="hlink"/>
                </a:solidFill>
                <a:latin typeface="Bookman Old Style" pitchFamily="18" charset="0"/>
              </a:rPr>
              <a:t>Whereas</a:t>
            </a:r>
            <a:r>
              <a:rPr lang="it-IT" altLang="it-IT" sz="2400" dirty="0">
                <a:solidFill>
                  <a:schemeClr val="hlink"/>
                </a:solidFill>
                <a:latin typeface="Bookman Old Style" pitchFamily="18" charset="0"/>
              </a:rPr>
              <a:t>” costituiscono la premessa del contratto. </a:t>
            </a:r>
          </a:p>
          <a:p>
            <a:pPr>
              <a:lnSpc>
                <a:spcPct val="100000"/>
              </a:lnSpc>
              <a:spcBef>
                <a:spcPct val="0"/>
              </a:spcBef>
              <a:buClrTx/>
              <a:buFontTx/>
              <a:buNone/>
            </a:pPr>
            <a:r>
              <a:rPr lang="it-IT" altLang="it-IT" sz="2400" dirty="0">
                <a:solidFill>
                  <a:schemeClr val="hlink"/>
                </a:solidFill>
                <a:latin typeface="Bookman Old Style" pitchFamily="18" charset="0"/>
              </a:rPr>
              <a:t>1.In esse viene  </a:t>
            </a:r>
            <a:r>
              <a:rPr lang="it-IT" altLang="it-IT" sz="2400" b="1" i="1" dirty="0">
                <a:solidFill>
                  <a:schemeClr val="hlink"/>
                </a:solidFill>
                <a:latin typeface="Bookman Old Style" pitchFamily="18" charset="0"/>
              </a:rPr>
              <a:t>ripercorso</a:t>
            </a:r>
            <a:r>
              <a:rPr lang="it-IT" altLang="it-IT" sz="2400" dirty="0">
                <a:solidFill>
                  <a:schemeClr val="hlink"/>
                </a:solidFill>
                <a:latin typeface="Bookman Old Style" pitchFamily="18" charset="0"/>
              </a:rPr>
              <a:t> </a:t>
            </a:r>
            <a:r>
              <a:rPr lang="it-IT" altLang="it-IT" sz="2400" i="1" dirty="0">
                <a:solidFill>
                  <a:schemeClr val="hlink"/>
                </a:solidFill>
                <a:latin typeface="Bookman Old Style" pitchFamily="18" charset="0"/>
              </a:rPr>
              <a:t>l’iter</a:t>
            </a:r>
            <a:r>
              <a:rPr lang="it-IT" altLang="it-IT" sz="2400" dirty="0">
                <a:solidFill>
                  <a:schemeClr val="hlink"/>
                </a:solidFill>
                <a:latin typeface="Bookman Old Style" pitchFamily="18" charset="0"/>
              </a:rPr>
              <a:t> che ha portato le parti a concludere il contratto</a:t>
            </a:r>
            <a:endParaRPr lang="it-IT" altLang="it-IT" sz="2400" b="1" dirty="0">
              <a:solidFill>
                <a:schemeClr val="hlink"/>
              </a:solidFill>
              <a:latin typeface="Bookman Old Style" pitchFamily="18" charset="0"/>
            </a:endParaRPr>
          </a:p>
          <a:p>
            <a:pPr>
              <a:lnSpc>
                <a:spcPct val="100000"/>
              </a:lnSpc>
              <a:spcBef>
                <a:spcPct val="0"/>
              </a:spcBef>
              <a:buClrTx/>
              <a:buFontTx/>
              <a:buNone/>
            </a:pPr>
            <a:r>
              <a:rPr lang="it-IT" altLang="it-IT" sz="2400" dirty="0">
                <a:solidFill>
                  <a:schemeClr val="hlink"/>
                </a:solidFill>
                <a:latin typeface="Bookman Old Style" pitchFamily="18" charset="0"/>
              </a:rPr>
              <a:t>2. richiamano i </a:t>
            </a:r>
            <a:r>
              <a:rPr lang="it-IT" altLang="it-IT" sz="2400" b="1" i="1" dirty="0">
                <a:solidFill>
                  <a:schemeClr val="hlink"/>
                </a:solidFill>
                <a:latin typeface="Bookman Old Style" pitchFamily="18" charset="0"/>
              </a:rPr>
              <a:t>business </a:t>
            </a:r>
            <a:r>
              <a:rPr lang="it-IT" altLang="it-IT" sz="2400" b="1" i="1" dirty="0" err="1">
                <a:solidFill>
                  <a:schemeClr val="hlink"/>
                </a:solidFill>
                <a:latin typeface="Bookman Old Style" pitchFamily="18" charset="0"/>
              </a:rPr>
              <a:t>targets</a:t>
            </a:r>
            <a:r>
              <a:rPr lang="it-IT" altLang="it-IT" sz="2400" dirty="0">
                <a:solidFill>
                  <a:schemeClr val="hlink"/>
                </a:solidFill>
                <a:latin typeface="Bookman Old Style" pitchFamily="18" charset="0"/>
              </a:rPr>
              <a:t> che le parti si prefiggono di raggiungere</a:t>
            </a:r>
          </a:p>
          <a:p>
            <a:pPr>
              <a:lnSpc>
                <a:spcPct val="100000"/>
              </a:lnSpc>
              <a:spcBef>
                <a:spcPct val="0"/>
              </a:spcBef>
              <a:buClrTx/>
              <a:buFontTx/>
              <a:buNone/>
            </a:pPr>
            <a:endParaRPr lang="it-IT" altLang="it-IT" sz="2400" dirty="0">
              <a:solidFill>
                <a:schemeClr val="hlink"/>
              </a:solidFill>
              <a:latin typeface="Bookman Old Style" pitchFamily="18" charset="0"/>
            </a:endParaRPr>
          </a:p>
          <a:p>
            <a:pPr>
              <a:lnSpc>
                <a:spcPct val="100000"/>
              </a:lnSpc>
              <a:spcBef>
                <a:spcPct val="0"/>
              </a:spcBef>
              <a:buClrTx/>
              <a:buFontTx/>
              <a:buNone/>
            </a:pPr>
            <a:r>
              <a:rPr lang="it-IT" altLang="it-IT" sz="2400" dirty="0">
                <a:solidFill>
                  <a:schemeClr val="hlink"/>
                </a:solidFill>
                <a:latin typeface="Bookman Old Style" pitchFamily="18" charset="0"/>
              </a:rPr>
              <a:t>NB: fondamentali al fine di </a:t>
            </a:r>
            <a:r>
              <a:rPr lang="it-IT" altLang="it-IT" sz="2400" dirty="0">
                <a:solidFill>
                  <a:schemeClr val="accent2"/>
                </a:solidFill>
                <a:latin typeface="Bookman Old Style" pitchFamily="18" charset="0"/>
              </a:rPr>
              <a:t>COMPRENDERE e INTERPRETARE</a:t>
            </a:r>
            <a:r>
              <a:rPr lang="it-IT" altLang="it-IT" sz="2400" dirty="0">
                <a:solidFill>
                  <a:schemeClr val="hlink"/>
                </a:solidFill>
                <a:latin typeface="Bookman Old Style" pitchFamily="18" charset="0"/>
              </a:rPr>
              <a:t> i contenuti del testo contrattuale</a:t>
            </a:r>
          </a:p>
          <a:p>
            <a:pPr>
              <a:lnSpc>
                <a:spcPct val="100000"/>
              </a:lnSpc>
              <a:spcBef>
                <a:spcPct val="0"/>
              </a:spcBef>
              <a:buClrTx/>
              <a:buFontTx/>
              <a:buChar char="•"/>
            </a:pPr>
            <a:endParaRPr lang="it-IT" altLang="it-IT" sz="2400" dirty="0">
              <a:solidFill>
                <a:schemeClr val="hlink"/>
              </a:solidFill>
              <a:latin typeface="Bookman Old Style" pitchFamily="18" charset="0"/>
            </a:endParaRPr>
          </a:p>
          <a:p>
            <a:pPr>
              <a:lnSpc>
                <a:spcPct val="100000"/>
              </a:lnSpc>
              <a:spcBef>
                <a:spcPct val="0"/>
              </a:spcBef>
              <a:buClrTx/>
              <a:buFontTx/>
              <a:buChar char="•"/>
            </a:pPr>
            <a:r>
              <a:rPr lang="it-IT" altLang="it-IT" sz="2400" b="1" dirty="0">
                <a:solidFill>
                  <a:schemeClr val="hlink"/>
                </a:solidFill>
                <a:latin typeface="Bookman Old Style" pitchFamily="18" charset="0"/>
              </a:rPr>
              <a:t>Rilevano </a:t>
            </a:r>
            <a:r>
              <a:rPr lang="it-IT" altLang="it-IT" sz="2400" b="1" i="1" u="sng" dirty="0">
                <a:solidFill>
                  <a:schemeClr val="hlink"/>
                </a:solidFill>
                <a:latin typeface="Bookman Old Style" pitchFamily="18" charset="0"/>
              </a:rPr>
              <a:t>in </a:t>
            </a:r>
            <a:r>
              <a:rPr lang="it-IT" altLang="it-IT" sz="2000" b="1" i="1" u="sng" dirty="0">
                <a:solidFill>
                  <a:schemeClr val="hlink"/>
                </a:solidFill>
                <a:latin typeface="Bookman Old Style" pitchFamily="18" charset="0"/>
              </a:rPr>
              <a:t>sede</a:t>
            </a:r>
            <a:r>
              <a:rPr lang="it-IT" altLang="it-IT" sz="2400" b="1" i="1" u="sng" dirty="0">
                <a:solidFill>
                  <a:schemeClr val="hlink"/>
                </a:solidFill>
                <a:latin typeface="Bookman Old Style" pitchFamily="18" charset="0"/>
              </a:rPr>
              <a:t> di interpretazione</a:t>
            </a:r>
            <a:r>
              <a:rPr lang="it-IT" altLang="it-IT" sz="2400" b="1" dirty="0">
                <a:solidFill>
                  <a:schemeClr val="hlink"/>
                </a:solidFill>
                <a:latin typeface="Bookman Old Style" pitchFamily="18" charset="0"/>
              </a:rPr>
              <a:t> del contatto quando una clausola non risulti </a:t>
            </a:r>
            <a:r>
              <a:rPr lang="it-IT" altLang="it-IT" sz="2400" b="1" dirty="0" smtClean="0">
                <a:solidFill>
                  <a:schemeClr val="hlink"/>
                </a:solidFill>
                <a:latin typeface="Bookman Old Style" pitchFamily="18" charset="0"/>
              </a:rPr>
              <a:t>sufficientemente chiara</a:t>
            </a:r>
            <a:endParaRPr lang="it-IT" altLang="it-IT" sz="2400" b="1" dirty="0">
              <a:solidFill>
                <a:schemeClr val="hlink"/>
              </a:solidFill>
              <a:latin typeface="Bookman Old Style" pitchFamily="18" charset="0"/>
            </a:endParaRP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
          <p:cNvSpPr>
            <a:spLocks noGrp="1" noChangeArrowheads="1"/>
          </p:cNvSpPr>
          <p:nvPr>
            <p:ph type="sldNum" sz="quarter" idx="12"/>
          </p:nvPr>
        </p:nvSpPr>
        <p:spPr/>
        <p:txBody>
          <a:bodyPr/>
          <a:lstStyle/>
          <a:p>
            <a:pPr>
              <a:defRPr/>
            </a:pPr>
            <a:fld id="{90C9AC50-3EA2-4DAE-AA3F-879FC9FE0557}" type="slidenum">
              <a:rPr lang="it-IT"/>
              <a:pPr>
                <a:defRPr/>
              </a:pPr>
              <a:t>60</a:t>
            </a:fld>
            <a:endParaRPr lang="it-IT"/>
          </a:p>
        </p:txBody>
      </p:sp>
      <p:sp>
        <p:nvSpPr>
          <p:cNvPr id="84995" name="Rectangle 2"/>
          <p:cNvSpPr>
            <a:spLocks noGrp="1" noChangeArrowheads="1"/>
          </p:cNvSpPr>
          <p:nvPr>
            <p:ph type="ctrTitle"/>
          </p:nvPr>
        </p:nvSpPr>
        <p:spPr>
          <a:xfrm>
            <a:off x="1979613" y="188913"/>
            <a:ext cx="5111750" cy="434975"/>
          </a:xfrm>
        </p:spPr>
        <p:txBody>
          <a:bodyPr/>
          <a:lstStyle/>
          <a:p>
            <a:pPr algn="ctr" eaLnBrk="1" hangingPunct="1"/>
            <a:r>
              <a:rPr lang="it-IT" altLang="it-IT" sz="2800" b="1" dirty="0" err="1" smtClean="0">
                <a:solidFill>
                  <a:schemeClr val="accent2"/>
                </a:solidFill>
                <a:latin typeface="Bookman Old Style" pitchFamily="18" charset="0"/>
              </a:rPr>
              <a:t>Closing</a:t>
            </a:r>
            <a:endParaRPr lang="it-IT" altLang="it-IT" sz="2800" b="1" dirty="0" smtClean="0">
              <a:solidFill>
                <a:schemeClr val="accent2"/>
              </a:solidFill>
              <a:latin typeface="Bookman Old Style" pitchFamily="18" charset="0"/>
            </a:endParaRPr>
          </a:p>
        </p:txBody>
      </p:sp>
      <p:sp>
        <p:nvSpPr>
          <p:cNvPr id="84996"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499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4999"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85000" name="Rectangle 7"/>
          <p:cNvSpPr>
            <a:spLocks noGrp="1" noChangeArrowheads="1"/>
          </p:cNvSpPr>
          <p:nvPr>
            <p:ph type="subTitle" idx="1"/>
          </p:nvPr>
        </p:nvSpPr>
        <p:spPr>
          <a:xfrm>
            <a:off x="900113" y="1052513"/>
            <a:ext cx="7559675" cy="4968875"/>
          </a:xfrm>
        </p:spPr>
        <p:txBody>
          <a:bodyPr/>
          <a:lstStyle/>
          <a:p>
            <a:pPr eaLnBrk="1" hangingPunct="1">
              <a:lnSpc>
                <a:spcPct val="80000"/>
              </a:lnSpc>
            </a:pPr>
            <a:endParaRPr lang="it-IT" altLang="it-IT" smtClean="0"/>
          </a:p>
          <a:p>
            <a:pPr eaLnBrk="1" hangingPunct="1">
              <a:lnSpc>
                <a:spcPct val="80000"/>
              </a:lnSpc>
            </a:pPr>
            <a:endParaRPr lang="it-IT" altLang="it-IT" smtClean="0"/>
          </a:p>
        </p:txBody>
      </p:sp>
      <p:sp>
        <p:nvSpPr>
          <p:cNvPr id="85001" name="Text Box 9"/>
          <p:cNvSpPr txBox="1">
            <a:spLocks noChangeArrowheads="1"/>
          </p:cNvSpPr>
          <p:nvPr/>
        </p:nvSpPr>
        <p:spPr bwMode="auto">
          <a:xfrm>
            <a:off x="1331913" y="1989138"/>
            <a:ext cx="61198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spcBef>
                <a:spcPct val="50000"/>
              </a:spcBef>
            </a:pPr>
            <a:endParaRPr lang="it-IT" altLang="it-IT"/>
          </a:p>
        </p:txBody>
      </p:sp>
      <p:sp>
        <p:nvSpPr>
          <p:cNvPr id="85002" name="Text Box 10"/>
          <p:cNvSpPr txBox="1">
            <a:spLocks noChangeArrowheads="1"/>
          </p:cNvSpPr>
          <p:nvPr/>
        </p:nvSpPr>
        <p:spPr bwMode="auto">
          <a:xfrm>
            <a:off x="1259632" y="1556792"/>
            <a:ext cx="7200800" cy="30676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square">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spcBef>
                <a:spcPct val="50000"/>
              </a:spcBef>
              <a:buFont typeface="Wingdings" pitchFamily="2" charset="2"/>
              <a:buChar char="Ø"/>
            </a:pPr>
            <a:r>
              <a:rPr lang="it-IT" altLang="it-IT" sz="2800" dirty="0">
                <a:solidFill>
                  <a:schemeClr val="hlink"/>
                </a:solidFill>
                <a:latin typeface="Bookman Old Style" pitchFamily="18" charset="0"/>
              </a:rPr>
              <a:t>Il </a:t>
            </a:r>
            <a:r>
              <a:rPr lang="it-IT" altLang="it-IT" sz="2800" b="1" i="1" dirty="0" err="1">
                <a:solidFill>
                  <a:schemeClr val="hlink"/>
                </a:solidFill>
                <a:latin typeface="Bookman Old Style" pitchFamily="18" charset="0"/>
              </a:rPr>
              <a:t>Closing</a:t>
            </a:r>
            <a:r>
              <a:rPr lang="it-IT" altLang="it-IT" sz="2800" dirty="0">
                <a:solidFill>
                  <a:schemeClr val="hlink"/>
                </a:solidFill>
                <a:latin typeface="Bookman Old Style" pitchFamily="18" charset="0"/>
              </a:rPr>
              <a:t> o anche </a:t>
            </a:r>
            <a:r>
              <a:rPr lang="it-IT" altLang="it-IT" sz="2800" b="1" i="1" dirty="0" err="1">
                <a:solidFill>
                  <a:schemeClr val="hlink"/>
                </a:solidFill>
                <a:latin typeface="Bookman Old Style" pitchFamily="18" charset="0"/>
              </a:rPr>
              <a:t>Closing</a:t>
            </a:r>
            <a:r>
              <a:rPr lang="it-IT" altLang="it-IT" sz="2800" b="1" i="1" dirty="0">
                <a:solidFill>
                  <a:schemeClr val="hlink"/>
                </a:solidFill>
                <a:latin typeface="Bookman Old Style" pitchFamily="18" charset="0"/>
              </a:rPr>
              <a:t> date </a:t>
            </a:r>
            <a:r>
              <a:rPr lang="it-IT" altLang="it-IT" sz="2800" dirty="0">
                <a:solidFill>
                  <a:schemeClr val="hlink"/>
                </a:solidFill>
                <a:latin typeface="Bookman Old Style" pitchFamily="18" charset="0"/>
              </a:rPr>
              <a:t>è il momento in cui le parti firmano materialmente il contratto, e dunque da tale data comincia a </a:t>
            </a:r>
            <a:r>
              <a:rPr lang="it-IT" altLang="it-IT" sz="2800" b="1" i="1" dirty="0">
                <a:solidFill>
                  <a:schemeClr val="hlink"/>
                </a:solidFill>
                <a:latin typeface="Bookman Old Style" pitchFamily="18" charset="0"/>
              </a:rPr>
              <a:t>produrre i suoi effetti</a:t>
            </a:r>
            <a:r>
              <a:rPr lang="it-IT" altLang="it-IT" sz="2800" dirty="0">
                <a:solidFill>
                  <a:schemeClr val="hlink"/>
                </a:solidFill>
                <a:latin typeface="Bookman Old Style" pitchFamily="18" charset="0"/>
              </a:rPr>
              <a:t>. </a:t>
            </a:r>
          </a:p>
          <a:p>
            <a:pPr>
              <a:spcBef>
                <a:spcPct val="50000"/>
              </a:spcBef>
              <a:buFont typeface="Wingdings" pitchFamily="2" charset="2"/>
              <a:buChar char="Ø"/>
            </a:pPr>
            <a:r>
              <a:rPr lang="it-IT" altLang="it-IT" sz="2800" dirty="0">
                <a:solidFill>
                  <a:schemeClr val="hlink"/>
                </a:solidFill>
                <a:latin typeface="Bookman Old Style" pitchFamily="18" charset="0"/>
              </a:rPr>
              <a:t>Tale momento si colloca nel corso</a:t>
            </a:r>
            <a:r>
              <a:rPr lang="it-IT" altLang="it-IT" sz="2800" dirty="0">
                <a:latin typeface="Bookman Old Style" pitchFamily="18" charset="0"/>
              </a:rPr>
              <a:t> </a:t>
            </a:r>
            <a:r>
              <a:rPr lang="it-IT" altLang="it-IT" sz="2800" dirty="0">
                <a:solidFill>
                  <a:schemeClr val="hlink"/>
                </a:solidFill>
                <a:latin typeface="Bookman Old Style" pitchFamily="18" charset="0"/>
              </a:rPr>
              <a:t>in una</a:t>
            </a:r>
            <a:r>
              <a:rPr lang="it-IT" altLang="it-IT" sz="2800" dirty="0">
                <a:latin typeface="Bookman Old Style" pitchFamily="18" charset="0"/>
              </a:rPr>
              <a:t> </a:t>
            </a:r>
            <a:r>
              <a:rPr lang="it-IT" altLang="it-IT" sz="2800" b="1" i="1" dirty="0">
                <a:solidFill>
                  <a:schemeClr val="accent2"/>
                </a:solidFill>
                <a:latin typeface="Bookman Old Style" pitchFamily="18" charset="0"/>
              </a:rPr>
              <a:t>riunione di tutte le parti</a:t>
            </a:r>
            <a:r>
              <a:rPr lang="it-IT" altLang="it-IT" sz="2800" dirty="0">
                <a:latin typeface="Bookman Old Style" pitchFamily="18" charset="0"/>
              </a:rPr>
              <a:t> </a:t>
            </a:r>
            <a:r>
              <a:rPr lang="it-IT" altLang="it-IT" sz="2800" dirty="0">
                <a:solidFill>
                  <a:schemeClr val="hlink"/>
                </a:solidFill>
                <a:latin typeface="Bookman Old Style" pitchFamily="18" charset="0"/>
              </a:rPr>
              <a:t>contraenti e dei relativi legali.</a:t>
            </a:r>
            <a:r>
              <a:rPr lang="it-IT" altLang="it-IT" sz="2800" dirty="0">
                <a:latin typeface="Bookman Old Style" pitchFamily="18" charset="0"/>
              </a:rPr>
              <a:t> </a:t>
            </a:r>
          </a:p>
        </p:txBody>
      </p:sp>
      <p:sp>
        <p:nvSpPr>
          <p:cNvPr id="85003" name="AutoShape 11"/>
          <p:cNvSpPr>
            <a:spLocks noChangeArrowheads="1"/>
          </p:cNvSpPr>
          <p:nvPr/>
        </p:nvSpPr>
        <p:spPr bwMode="auto">
          <a:xfrm>
            <a:off x="7740650" y="5661025"/>
            <a:ext cx="719138" cy="215900"/>
          </a:xfrm>
          <a:prstGeom prst="rightArrow">
            <a:avLst>
              <a:gd name="adj1" fmla="val 50000"/>
              <a:gd name="adj2" fmla="val 83272"/>
            </a:avLst>
          </a:prstGeom>
          <a:solidFill>
            <a:schemeClr val="accent2"/>
          </a:solidFill>
          <a:ln w="9525">
            <a:solidFill>
              <a:schemeClr val="tx1"/>
            </a:solidFill>
            <a:miter lim="800000"/>
            <a:headEnd/>
            <a:tailEnd/>
          </a:ln>
        </p:spPr>
        <p:txBody>
          <a:bodyPr wrap="none" anchor="ctr"/>
          <a:lstStyle/>
          <a:p>
            <a:pPr algn="ctr">
              <a:lnSpc>
                <a:spcPct val="100000"/>
              </a:lnSpc>
              <a:spcBef>
                <a:spcPct val="0"/>
              </a:spcBef>
              <a:buClrTx/>
              <a:buFontTx/>
              <a:buNone/>
            </a:pPr>
            <a:endParaRPr lang="it-IT" altLang="it-IT" sz="2400">
              <a:solidFill>
                <a:schemeClr val="accent2"/>
              </a:solidFill>
              <a:latin typeface="Verdana" pitchFamily="34" charset="0"/>
            </a:endParaRPr>
          </a:p>
        </p:txBody>
      </p:sp>
      <p:sp>
        <p:nvSpPr>
          <p:cNvPr id="13"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6"/>
          <p:cNvSpPr>
            <a:spLocks noGrp="1" noChangeArrowheads="1"/>
          </p:cNvSpPr>
          <p:nvPr>
            <p:ph type="sldNum" sz="quarter" idx="12"/>
          </p:nvPr>
        </p:nvSpPr>
        <p:spPr/>
        <p:txBody>
          <a:bodyPr/>
          <a:lstStyle/>
          <a:p>
            <a:pPr>
              <a:defRPr/>
            </a:pPr>
            <a:fld id="{90416E59-0CDD-4DB4-84F5-A45E27BD7DA8}" type="slidenum">
              <a:rPr lang="it-IT"/>
              <a:pPr>
                <a:defRPr/>
              </a:pPr>
              <a:t>61</a:t>
            </a:fld>
            <a:endParaRPr lang="it-IT"/>
          </a:p>
        </p:txBody>
      </p:sp>
      <p:sp>
        <p:nvSpPr>
          <p:cNvPr id="86019" name="Rectangle 2"/>
          <p:cNvSpPr>
            <a:spLocks noGrp="1" noChangeArrowheads="1"/>
          </p:cNvSpPr>
          <p:nvPr>
            <p:ph type="ctrTitle"/>
          </p:nvPr>
        </p:nvSpPr>
        <p:spPr>
          <a:xfrm>
            <a:off x="2267744" y="188640"/>
            <a:ext cx="4895850" cy="434975"/>
          </a:xfrm>
        </p:spPr>
        <p:txBody>
          <a:bodyPr/>
          <a:lstStyle/>
          <a:p>
            <a:pPr algn="ctr" eaLnBrk="1" hangingPunct="1"/>
            <a:r>
              <a:rPr lang="it-IT" altLang="it-IT" sz="2800" b="1" dirty="0" err="1" smtClean="0">
                <a:solidFill>
                  <a:schemeClr val="accent2"/>
                </a:solidFill>
                <a:latin typeface="Bookman Old Style" pitchFamily="18" charset="0"/>
              </a:rPr>
              <a:t>…segue</a:t>
            </a:r>
            <a:endParaRPr lang="it-IT" altLang="it-IT" sz="2800" b="1" dirty="0" smtClean="0">
              <a:solidFill>
                <a:schemeClr val="accent2"/>
              </a:solidFill>
              <a:latin typeface="Bookman Old Style" pitchFamily="18" charset="0"/>
            </a:endParaRPr>
          </a:p>
        </p:txBody>
      </p:sp>
      <p:sp>
        <p:nvSpPr>
          <p:cNvPr id="86020" name="Rectangle 3"/>
          <p:cNvSpPr>
            <a:spLocks noChangeArrowheads="1"/>
          </p:cNvSpPr>
          <p:nvPr/>
        </p:nvSpPr>
        <p:spPr bwMode="auto">
          <a:xfrm>
            <a:off x="323850" y="692150"/>
            <a:ext cx="8569325"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602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6023" name="Text Box 6"/>
          <p:cNvSpPr txBox="1">
            <a:spLocks noChangeArrowheads="1"/>
          </p:cNvSpPr>
          <p:nvPr/>
        </p:nvSpPr>
        <p:spPr bwMode="auto">
          <a:xfrm>
            <a:off x="1258888" y="1196975"/>
            <a:ext cx="68421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lnSpc>
                <a:spcPct val="100000"/>
              </a:lnSpc>
              <a:spcBef>
                <a:spcPct val="50000"/>
              </a:spcBef>
              <a:buClrTx/>
              <a:buFontTx/>
              <a:buNone/>
            </a:pPr>
            <a:endParaRPr lang="it-IT" altLang="it-IT" sz="2000"/>
          </a:p>
        </p:txBody>
      </p:sp>
      <p:sp>
        <p:nvSpPr>
          <p:cNvPr id="86024" name="Rectangle 7"/>
          <p:cNvSpPr>
            <a:spLocks noGrp="1" noChangeArrowheads="1"/>
          </p:cNvSpPr>
          <p:nvPr>
            <p:ph type="subTitle" idx="1"/>
          </p:nvPr>
        </p:nvSpPr>
        <p:spPr>
          <a:xfrm>
            <a:off x="900113" y="1052513"/>
            <a:ext cx="7559675" cy="4968875"/>
          </a:xfrm>
        </p:spPr>
        <p:txBody>
          <a:bodyPr/>
          <a:lstStyle/>
          <a:p>
            <a:pPr eaLnBrk="1" hangingPunct="1">
              <a:lnSpc>
                <a:spcPct val="80000"/>
              </a:lnSpc>
            </a:pPr>
            <a:endParaRPr lang="it-IT" altLang="it-IT" smtClean="0"/>
          </a:p>
          <a:p>
            <a:pPr eaLnBrk="1" hangingPunct="1">
              <a:lnSpc>
                <a:spcPct val="80000"/>
              </a:lnSpc>
            </a:pPr>
            <a:endParaRPr lang="it-IT" altLang="it-IT" smtClean="0"/>
          </a:p>
        </p:txBody>
      </p:sp>
      <p:sp>
        <p:nvSpPr>
          <p:cNvPr id="86025" name="Text Box 9"/>
          <p:cNvSpPr txBox="1">
            <a:spLocks noChangeArrowheads="1"/>
          </p:cNvSpPr>
          <p:nvPr/>
        </p:nvSpPr>
        <p:spPr bwMode="auto">
          <a:xfrm>
            <a:off x="1331913" y="1628775"/>
            <a:ext cx="63357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spcBef>
                <a:spcPct val="50000"/>
              </a:spcBef>
            </a:pPr>
            <a:endParaRPr lang="it-IT" altLang="it-IT"/>
          </a:p>
        </p:txBody>
      </p:sp>
      <p:sp>
        <p:nvSpPr>
          <p:cNvPr id="86026" name="Text Box 10"/>
          <p:cNvSpPr txBox="1">
            <a:spLocks noChangeArrowheads="1"/>
          </p:cNvSpPr>
          <p:nvPr/>
        </p:nvSpPr>
        <p:spPr bwMode="auto">
          <a:xfrm>
            <a:off x="971600" y="1916113"/>
            <a:ext cx="7704856" cy="23760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square">
            <a:spAutoFit/>
          </a:bodyPr>
          <a:lstStyle>
            <a:lvl1pPr>
              <a:defRPr sz="3000">
                <a:solidFill>
                  <a:schemeClr val="tx1"/>
                </a:solidFill>
                <a:latin typeface="Verdana" pitchFamily="34" charset="0"/>
              </a:defRPr>
            </a:lvl1pPr>
            <a:lvl2pPr marL="742950" indent="-28575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algn="just">
              <a:spcBef>
                <a:spcPct val="50000"/>
              </a:spcBef>
              <a:buFont typeface="Wingdings" pitchFamily="2" charset="2"/>
              <a:buChar char="v"/>
            </a:pPr>
            <a:r>
              <a:rPr lang="it-IT" altLang="it-IT" sz="2800" dirty="0">
                <a:solidFill>
                  <a:schemeClr val="hlink"/>
                </a:solidFill>
                <a:latin typeface="Bookman Old Style" pitchFamily="18" charset="0"/>
              </a:rPr>
              <a:t>In sede di</a:t>
            </a:r>
            <a:r>
              <a:rPr lang="it-IT" altLang="it-IT" sz="2800"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Closing</a:t>
            </a:r>
            <a:r>
              <a:rPr lang="it-IT" altLang="it-IT" sz="2800" b="1" i="1" dirty="0">
                <a:solidFill>
                  <a:schemeClr val="hlink"/>
                </a:solidFill>
                <a:latin typeface="Bookman Old Style" pitchFamily="18" charset="0"/>
              </a:rPr>
              <a:t> </a:t>
            </a:r>
            <a:r>
              <a:rPr lang="it-IT" altLang="it-IT" sz="2800" dirty="0">
                <a:solidFill>
                  <a:schemeClr val="hlink"/>
                </a:solidFill>
                <a:latin typeface="Bookman Old Style" pitchFamily="18" charset="0"/>
              </a:rPr>
              <a:t>viene effettuata una accurata </a:t>
            </a:r>
            <a:r>
              <a:rPr lang="it-IT" altLang="it-IT" sz="2800" i="1" dirty="0">
                <a:solidFill>
                  <a:schemeClr val="accent2"/>
                </a:solidFill>
                <a:latin typeface="Bookman Old Style" pitchFamily="18" charset="0"/>
              </a:rPr>
              <a:t>verifica dell’effettiva realizzazione di tutte le “</a:t>
            </a:r>
            <a:r>
              <a:rPr lang="it-IT" altLang="it-IT" sz="2800" b="1" i="1" dirty="0" err="1">
                <a:solidFill>
                  <a:schemeClr val="accent2"/>
                </a:solidFill>
                <a:latin typeface="Bookman Old Style" pitchFamily="18" charset="0"/>
              </a:rPr>
              <a:t>condition</a:t>
            </a:r>
            <a:r>
              <a:rPr lang="it-IT" altLang="it-IT" sz="2800" b="1" i="1" dirty="0">
                <a:solidFill>
                  <a:schemeClr val="accent2"/>
                </a:solidFill>
                <a:latin typeface="Bookman Old Style" pitchFamily="18" charset="0"/>
              </a:rPr>
              <a:t> </a:t>
            </a:r>
            <a:r>
              <a:rPr lang="it-IT" altLang="it-IT" sz="2800" b="1" i="1" dirty="0" err="1">
                <a:solidFill>
                  <a:schemeClr val="accent2"/>
                </a:solidFill>
                <a:latin typeface="Bookman Old Style" pitchFamily="18" charset="0"/>
              </a:rPr>
              <a:t>precedent</a:t>
            </a:r>
            <a:r>
              <a:rPr lang="it-IT" altLang="it-IT" sz="2800" b="1" i="1" dirty="0">
                <a:solidFill>
                  <a:schemeClr val="accent2"/>
                </a:solidFill>
                <a:latin typeface="Bookman Old Style" pitchFamily="18" charset="0"/>
              </a:rPr>
              <a:t>”</a:t>
            </a:r>
            <a:r>
              <a:rPr lang="it-IT" altLang="it-IT" sz="2800" i="1" dirty="0">
                <a:solidFill>
                  <a:schemeClr val="accent2"/>
                </a:solidFill>
                <a:latin typeface="Bookman Old Style" pitchFamily="18" charset="0"/>
              </a:rPr>
              <a:t> .</a:t>
            </a:r>
          </a:p>
          <a:p>
            <a:pPr algn="just">
              <a:spcBef>
                <a:spcPct val="50000"/>
              </a:spcBef>
              <a:buFont typeface="Wingdings" pitchFamily="2" charset="2"/>
              <a:buChar char="v"/>
            </a:pPr>
            <a:r>
              <a:rPr lang="it-IT" altLang="it-IT" sz="2800" dirty="0">
                <a:solidFill>
                  <a:schemeClr val="hlink"/>
                </a:solidFill>
                <a:latin typeface="Bookman Old Style" pitchFamily="18" charset="0"/>
              </a:rPr>
              <a:t>Le parti si scambiano tutti i documenti che avrebbero dovuto essere prodotti  ai fini del </a:t>
            </a:r>
            <a:r>
              <a:rPr lang="it-IT" altLang="it-IT" sz="2800" b="1" i="1" dirty="0">
                <a:solidFill>
                  <a:schemeClr val="hlink"/>
                </a:solidFill>
                <a:latin typeface="Bookman Old Style" pitchFamily="18" charset="0"/>
              </a:rPr>
              <a:t>perfezionamento</a:t>
            </a:r>
            <a:r>
              <a:rPr lang="it-IT" altLang="it-IT" sz="2800" dirty="0">
                <a:solidFill>
                  <a:schemeClr val="hlink"/>
                </a:solidFill>
                <a:latin typeface="Bookman Old Style" pitchFamily="18" charset="0"/>
              </a:rPr>
              <a:t> del contratto.</a:t>
            </a:r>
          </a:p>
        </p:txBody>
      </p:sp>
      <p:sp>
        <p:nvSpPr>
          <p:cNvPr id="12" name="Segnaposto piè di pagina 11"/>
          <p:cNvSpPr txBox="1">
            <a:spLocks/>
          </p:cNvSpPr>
          <p:nvPr/>
        </p:nvSpPr>
        <p:spPr bwMode="auto">
          <a:xfrm>
            <a:off x="899592" y="6381328"/>
            <a:ext cx="7709159"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Economia e tecnica degli scambi internazionali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it-IT" sz="11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Prof.ssa Cristina Piangatello  - Avv. Simona Piccioni</a:t>
            </a:r>
            <a:endParaRPr kumimoji="0" lang="it-IT" altLang="it-IT" sz="11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2FFB76DF-D5AE-4753-AF32-90002704FCF1}" type="slidenum">
              <a:rPr lang="it-IT"/>
              <a:pPr>
                <a:defRPr/>
              </a:pPr>
              <a:t>7</a:t>
            </a:fld>
            <a:endParaRPr lang="it-IT"/>
          </a:p>
        </p:txBody>
      </p:sp>
      <p:sp>
        <p:nvSpPr>
          <p:cNvPr id="8195" name="Rectangle 2"/>
          <p:cNvSpPr>
            <a:spLocks noGrp="1" noChangeArrowheads="1"/>
          </p:cNvSpPr>
          <p:nvPr>
            <p:ph type="ctrTitle"/>
          </p:nvPr>
        </p:nvSpPr>
        <p:spPr>
          <a:xfrm>
            <a:off x="1547664" y="260648"/>
            <a:ext cx="6481763" cy="434975"/>
          </a:xfrm>
        </p:spPr>
        <p:txBody>
          <a:bodyPr/>
          <a:lstStyle/>
          <a:p>
            <a:pPr algn="ctr" eaLnBrk="1" hangingPunct="1"/>
            <a:r>
              <a:rPr lang="it-IT" altLang="it-IT" sz="3000" b="1" dirty="0" smtClean="0">
                <a:solidFill>
                  <a:schemeClr val="accent2"/>
                </a:solidFill>
                <a:latin typeface="Bookman Old Style" pitchFamily="18" charset="0"/>
              </a:rPr>
              <a:t>Varie tipologie di </a:t>
            </a:r>
            <a:r>
              <a:rPr lang="it-IT" altLang="it-IT" sz="3000" b="1" dirty="0" err="1" smtClean="0">
                <a:solidFill>
                  <a:schemeClr val="accent2"/>
                </a:solidFill>
                <a:latin typeface="Bookman Old Style" pitchFamily="18" charset="0"/>
              </a:rPr>
              <a:t>Whereas</a:t>
            </a:r>
            <a:endParaRPr lang="it-IT" altLang="it-IT" sz="3000" b="1" dirty="0" smtClean="0">
              <a:solidFill>
                <a:schemeClr val="accent2"/>
              </a:solidFill>
              <a:latin typeface="Bookman Old Style" pitchFamily="18" charset="0"/>
            </a:endParaRPr>
          </a:p>
        </p:txBody>
      </p:sp>
      <p:sp>
        <p:nvSpPr>
          <p:cNvPr id="8196"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197"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8199" name="Text Box 7"/>
          <p:cNvSpPr txBox="1">
            <a:spLocks noChangeArrowheads="1"/>
          </p:cNvSpPr>
          <p:nvPr/>
        </p:nvSpPr>
        <p:spPr bwMode="auto">
          <a:xfrm>
            <a:off x="684213" y="1268413"/>
            <a:ext cx="8066087" cy="3539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3000">
                <a:solidFill>
                  <a:schemeClr val="tx1"/>
                </a:solidFill>
                <a:latin typeface="Verdana" pitchFamily="34" charset="0"/>
              </a:defRPr>
            </a:lvl1pPr>
            <a:lvl2pPr marL="45720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lvl="1">
              <a:lnSpc>
                <a:spcPct val="100000"/>
              </a:lnSpc>
              <a:spcBef>
                <a:spcPct val="0"/>
              </a:spcBef>
              <a:buClrTx/>
              <a:buFontTx/>
              <a:buNone/>
            </a:pPr>
            <a:endParaRPr lang="it-IT" altLang="it-IT" sz="2800" dirty="0">
              <a:solidFill>
                <a:schemeClr val="hlink"/>
              </a:solidFill>
              <a:latin typeface="Bookman Old Style" pitchFamily="18" charset="0"/>
            </a:endParaRPr>
          </a:p>
          <a:p>
            <a:pPr lvl="1">
              <a:lnSpc>
                <a:spcPct val="100000"/>
              </a:lnSpc>
              <a:spcBef>
                <a:spcPct val="0"/>
              </a:spcBef>
              <a:buClrTx/>
              <a:buFontTx/>
              <a:buNone/>
            </a:pPr>
            <a:r>
              <a:rPr lang="it-IT" altLang="it-IT" sz="2800" dirty="0" smtClean="0">
                <a:solidFill>
                  <a:schemeClr val="hlink"/>
                </a:solidFill>
                <a:latin typeface="Bookman Old Style" pitchFamily="18" charset="0"/>
              </a:rPr>
              <a:t>Le </a:t>
            </a:r>
            <a:r>
              <a:rPr lang="it-IT" altLang="it-IT" sz="2800" dirty="0">
                <a:solidFill>
                  <a:schemeClr val="hlink"/>
                </a:solidFill>
                <a:latin typeface="Bookman Old Style" pitchFamily="18" charset="0"/>
              </a:rPr>
              <a:t>Parti grazie ad esse</a:t>
            </a:r>
            <a:r>
              <a:rPr lang="it-IT" altLang="it-IT" sz="2800" dirty="0" smtClean="0">
                <a:solidFill>
                  <a:schemeClr val="hlink"/>
                </a:solidFill>
                <a:latin typeface="Bookman Old Style" pitchFamily="18" charset="0"/>
              </a:rPr>
              <a:t>:</a:t>
            </a:r>
          </a:p>
          <a:p>
            <a:pPr lvl="1">
              <a:lnSpc>
                <a:spcPct val="100000"/>
              </a:lnSpc>
              <a:spcBef>
                <a:spcPct val="0"/>
              </a:spcBef>
              <a:buClrTx/>
              <a:buFontTx/>
              <a:buNone/>
            </a:pPr>
            <a:endParaRPr lang="it-IT" altLang="it-IT" sz="2800" dirty="0">
              <a:solidFill>
                <a:schemeClr val="hlink"/>
              </a:solidFill>
              <a:latin typeface="Bookman Old Style" pitchFamily="18" charset="0"/>
            </a:endParaRPr>
          </a:p>
          <a:p>
            <a:pPr lvl="1">
              <a:lnSpc>
                <a:spcPct val="100000"/>
              </a:lnSpc>
              <a:spcBef>
                <a:spcPct val="0"/>
              </a:spcBef>
              <a:buClrTx/>
              <a:buFontTx/>
              <a:buChar char="•"/>
            </a:pPr>
            <a:r>
              <a:rPr lang="it-IT" altLang="it-IT" sz="2800" dirty="0">
                <a:solidFill>
                  <a:schemeClr val="hlink"/>
                </a:solidFill>
                <a:latin typeface="Bookman Old Style" pitchFamily="18" charset="0"/>
              </a:rPr>
              <a:t> descrivono</a:t>
            </a:r>
            <a:r>
              <a:rPr lang="it-IT" altLang="it-IT" sz="2800" b="1" dirty="0">
                <a:solidFill>
                  <a:schemeClr val="hlink"/>
                </a:solidFill>
                <a:latin typeface="Bookman Old Style" pitchFamily="18" charset="0"/>
              </a:rPr>
              <a:t> le  rispettive attività </a:t>
            </a:r>
          </a:p>
          <a:p>
            <a:pPr lvl="1">
              <a:lnSpc>
                <a:spcPct val="100000"/>
              </a:lnSpc>
              <a:spcBef>
                <a:spcPct val="0"/>
              </a:spcBef>
              <a:buClrTx/>
              <a:buFontTx/>
              <a:buChar char="•"/>
            </a:pPr>
            <a:r>
              <a:rPr lang="it-IT" altLang="it-IT" sz="2800" dirty="0">
                <a:solidFill>
                  <a:schemeClr val="hlink"/>
                </a:solidFill>
                <a:latin typeface="Bookman Old Style" pitchFamily="18" charset="0"/>
              </a:rPr>
              <a:t>individuano</a:t>
            </a:r>
            <a:r>
              <a:rPr lang="it-IT" altLang="it-IT" sz="2800" b="1" dirty="0">
                <a:solidFill>
                  <a:schemeClr val="hlink"/>
                </a:solidFill>
                <a:latin typeface="Bookman Old Style" pitchFamily="18" charset="0"/>
              </a:rPr>
              <a:t> l’</a:t>
            </a:r>
            <a:r>
              <a:rPr lang="it-IT" altLang="it-IT" sz="2800" b="1" dirty="0">
                <a:solidFill>
                  <a:schemeClr val="accent2"/>
                </a:solidFill>
                <a:latin typeface="Bookman Old Style" pitchFamily="18" charset="0"/>
              </a:rPr>
              <a:t>oggetto</a:t>
            </a:r>
            <a:r>
              <a:rPr lang="it-IT" altLang="it-IT" sz="2800" b="1" dirty="0">
                <a:solidFill>
                  <a:schemeClr val="hlink"/>
                </a:solidFill>
                <a:latin typeface="Bookman Old Style" pitchFamily="18" charset="0"/>
              </a:rPr>
              <a:t> del contratto e delle </a:t>
            </a:r>
            <a:r>
              <a:rPr lang="it-IT" altLang="it-IT" sz="2800" b="1" i="1" dirty="0" err="1">
                <a:solidFill>
                  <a:schemeClr val="accent2"/>
                </a:solidFill>
                <a:latin typeface="Bookman Old Style" pitchFamily="18" charset="0"/>
              </a:rPr>
              <a:t>parties</a:t>
            </a:r>
            <a:r>
              <a:rPr lang="it-IT" altLang="it-IT" sz="2800" b="1" i="1" dirty="0">
                <a:solidFill>
                  <a:schemeClr val="accent2"/>
                </a:solidFill>
                <a:latin typeface="Bookman Old Style" pitchFamily="18" charset="0"/>
              </a:rPr>
              <a:t>’ </a:t>
            </a:r>
            <a:r>
              <a:rPr lang="it-IT" altLang="it-IT" sz="2800" b="1" i="1" dirty="0" err="1" smtClean="0">
                <a:solidFill>
                  <a:schemeClr val="accent2"/>
                </a:solidFill>
                <a:latin typeface="Bookman Old Style" pitchFamily="18" charset="0"/>
              </a:rPr>
              <a:t>intentions</a:t>
            </a:r>
            <a:endParaRPr lang="it-IT" altLang="it-IT" sz="2800" b="1" i="1" dirty="0" smtClean="0">
              <a:solidFill>
                <a:schemeClr val="accent2"/>
              </a:solidFill>
              <a:latin typeface="Bookman Old Style" pitchFamily="18" charset="0"/>
            </a:endParaRPr>
          </a:p>
          <a:p>
            <a:pPr lvl="1">
              <a:lnSpc>
                <a:spcPct val="100000"/>
              </a:lnSpc>
              <a:spcBef>
                <a:spcPct val="0"/>
              </a:spcBef>
              <a:buClrTx/>
              <a:buFontTx/>
              <a:buChar char="•"/>
            </a:pPr>
            <a:endParaRPr lang="it-IT" altLang="it-IT" sz="2800" b="1" i="1" dirty="0">
              <a:solidFill>
                <a:schemeClr val="accent2"/>
              </a:solidFill>
              <a:latin typeface="Bookman Old Style" pitchFamily="18" charset="0"/>
            </a:endParaRPr>
          </a:p>
          <a:p>
            <a:pPr lvl="1">
              <a:lnSpc>
                <a:spcPct val="100000"/>
              </a:lnSpc>
              <a:spcBef>
                <a:spcPct val="0"/>
              </a:spcBef>
              <a:buClrTx/>
            </a:pPr>
            <a:r>
              <a:rPr lang="it-IT" altLang="it-IT" sz="2800" i="1" dirty="0">
                <a:solidFill>
                  <a:schemeClr val="hlink"/>
                </a:solidFill>
                <a:latin typeface="Bookman Old Style" pitchFamily="18" charset="0"/>
              </a:rPr>
              <a:t>Il Preambolo si chiude con alcune </a:t>
            </a:r>
            <a:r>
              <a:rPr lang="it-IT" altLang="it-IT" sz="2800" i="1" dirty="0" smtClean="0">
                <a:solidFill>
                  <a:schemeClr val="hlink"/>
                </a:solidFill>
                <a:latin typeface="Bookman Old Style" pitchFamily="18" charset="0"/>
              </a:rPr>
              <a:t>formule</a:t>
            </a:r>
            <a:endParaRPr lang="it-IT" altLang="it-IT" sz="2800" b="1" i="1" dirty="0">
              <a:solidFill>
                <a:schemeClr val="hlink"/>
              </a:solidFill>
              <a:latin typeface="Bookman Old Style" pitchFamily="18" charset="0"/>
            </a:endParaRP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F5441597-9552-483D-B49D-4FD9E6397EFE}" type="slidenum">
              <a:rPr lang="it-IT"/>
              <a:pPr>
                <a:defRPr/>
              </a:pPr>
              <a:t>8</a:t>
            </a:fld>
            <a:endParaRPr lang="it-IT"/>
          </a:p>
        </p:txBody>
      </p:sp>
      <p:sp>
        <p:nvSpPr>
          <p:cNvPr id="9219" name="Rectangle 2"/>
          <p:cNvSpPr>
            <a:spLocks noGrp="1" noChangeArrowheads="1"/>
          </p:cNvSpPr>
          <p:nvPr>
            <p:ph type="ctrTitle"/>
          </p:nvPr>
        </p:nvSpPr>
        <p:spPr>
          <a:xfrm>
            <a:off x="1619672" y="188640"/>
            <a:ext cx="6481763" cy="434975"/>
          </a:xfrm>
        </p:spPr>
        <p:txBody>
          <a:bodyPr/>
          <a:lstStyle/>
          <a:p>
            <a:pPr algn="ctr" eaLnBrk="1" hangingPunct="1"/>
            <a:r>
              <a:rPr lang="it-IT" altLang="it-IT" sz="3000" b="1" dirty="0" smtClean="0">
                <a:solidFill>
                  <a:schemeClr val="accent2"/>
                </a:solidFill>
                <a:latin typeface="Bookman Old Style" pitchFamily="18" charset="0"/>
              </a:rPr>
              <a:t>Varie formule di </a:t>
            </a:r>
            <a:r>
              <a:rPr lang="it-IT" altLang="it-IT" sz="3000" b="1" dirty="0" err="1" smtClean="0">
                <a:solidFill>
                  <a:schemeClr val="accent2"/>
                </a:solidFill>
                <a:latin typeface="Bookman Old Style" pitchFamily="18" charset="0"/>
              </a:rPr>
              <a:t>Whereas</a:t>
            </a:r>
            <a:endParaRPr lang="it-IT" altLang="it-IT" sz="3000" b="1" dirty="0" smtClean="0">
              <a:solidFill>
                <a:schemeClr val="accent2"/>
              </a:solidFill>
              <a:latin typeface="Bookman Old Style" pitchFamily="18" charset="0"/>
            </a:endParaRPr>
          </a:p>
        </p:txBody>
      </p:sp>
      <p:sp>
        <p:nvSpPr>
          <p:cNvPr id="9220"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9221"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9223" name="Text Box 6"/>
          <p:cNvSpPr txBox="1">
            <a:spLocks noChangeArrowheads="1"/>
          </p:cNvSpPr>
          <p:nvPr/>
        </p:nvSpPr>
        <p:spPr bwMode="auto">
          <a:xfrm>
            <a:off x="971600" y="1124744"/>
            <a:ext cx="7561833" cy="45735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3000">
                <a:solidFill>
                  <a:schemeClr val="tx1"/>
                </a:solidFill>
                <a:latin typeface="Verdana" pitchFamily="34" charset="0"/>
              </a:defRPr>
            </a:lvl1pPr>
            <a:lvl2pPr marL="457200">
              <a:defRPr sz="2600">
                <a:solidFill>
                  <a:schemeClr val="tx1"/>
                </a:solidFill>
                <a:latin typeface="Verdana" pitchFamily="34" charset="0"/>
              </a:defRPr>
            </a:lvl2pPr>
            <a:lvl3pPr marL="1143000" indent="-228600">
              <a:defRPr sz="23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eaLnBrk="0" hangingPunct="0">
              <a:defRPr sz="2000">
                <a:solidFill>
                  <a:schemeClr val="tx1"/>
                </a:solidFill>
                <a:latin typeface="Verdana" pitchFamily="34" charset="0"/>
              </a:defRPr>
            </a:lvl6pPr>
            <a:lvl7pPr marL="2971800" indent="-228600" eaLnBrk="0" hangingPunct="0">
              <a:defRPr sz="2000">
                <a:solidFill>
                  <a:schemeClr val="tx1"/>
                </a:solidFill>
                <a:latin typeface="Verdana" pitchFamily="34" charset="0"/>
              </a:defRPr>
            </a:lvl7pPr>
            <a:lvl8pPr marL="3429000" indent="-228600" eaLnBrk="0" hangingPunct="0">
              <a:defRPr sz="2000">
                <a:solidFill>
                  <a:schemeClr val="tx1"/>
                </a:solidFill>
                <a:latin typeface="Verdana" pitchFamily="34" charset="0"/>
              </a:defRPr>
            </a:lvl8pPr>
            <a:lvl9pPr marL="3886200" indent="-228600" eaLnBrk="0" hangingPunct="0">
              <a:defRPr sz="2000">
                <a:solidFill>
                  <a:schemeClr val="tx1"/>
                </a:solidFill>
                <a:latin typeface="Verdana" pitchFamily="34" charset="0"/>
              </a:defRPr>
            </a:lvl9pPr>
          </a:lstStyle>
          <a:p>
            <a:pPr lvl="1" algn="just"/>
            <a:r>
              <a:rPr lang="it-IT" altLang="it-IT" sz="2800" i="1" dirty="0" smtClean="0">
                <a:solidFill>
                  <a:schemeClr val="hlink"/>
                </a:solidFill>
                <a:latin typeface="Bookman Old Style" pitchFamily="18" charset="0"/>
              </a:rPr>
              <a:t>Nelle </a:t>
            </a:r>
            <a:r>
              <a:rPr lang="it-IT" altLang="it-IT" sz="2800" i="1" dirty="0">
                <a:solidFill>
                  <a:schemeClr val="hlink"/>
                </a:solidFill>
                <a:latin typeface="Bookman Old Style" pitchFamily="18" charset="0"/>
              </a:rPr>
              <a:t>premesse sono frequentemente utilizzati verbi “</a:t>
            </a:r>
            <a:r>
              <a:rPr lang="it-IT" altLang="it-IT" sz="2800" i="1" dirty="0" err="1">
                <a:solidFill>
                  <a:schemeClr val="accent2"/>
                </a:solidFill>
                <a:latin typeface="Bookman Old Style" pitchFamily="18" charset="0"/>
              </a:rPr>
              <a:t>to</a:t>
            </a:r>
            <a:r>
              <a:rPr lang="it-IT" altLang="it-IT" sz="2800" i="1" dirty="0">
                <a:solidFill>
                  <a:schemeClr val="accent2"/>
                </a:solidFill>
                <a:latin typeface="Bookman Old Style" pitchFamily="18" charset="0"/>
              </a:rPr>
              <a:t> </a:t>
            </a:r>
            <a:r>
              <a:rPr lang="it-IT" altLang="it-IT" sz="2800" i="1" dirty="0" err="1">
                <a:solidFill>
                  <a:schemeClr val="accent2"/>
                </a:solidFill>
                <a:latin typeface="Bookman Old Style" pitchFamily="18" charset="0"/>
              </a:rPr>
              <a:t>wish</a:t>
            </a:r>
            <a:r>
              <a:rPr lang="it-IT" altLang="it-IT" sz="2800" i="1" dirty="0">
                <a:solidFill>
                  <a:schemeClr val="accent2"/>
                </a:solidFill>
                <a:latin typeface="Bookman Old Style" pitchFamily="18" charset="0"/>
              </a:rPr>
              <a:t>"</a:t>
            </a:r>
            <a:r>
              <a:rPr lang="it-IT" altLang="it-IT" sz="2800" i="1" dirty="0">
                <a:solidFill>
                  <a:schemeClr val="hlink"/>
                </a:solidFill>
                <a:latin typeface="Bookman Old Style" pitchFamily="18" charset="0"/>
              </a:rPr>
              <a:t> “</a:t>
            </a:r>
            <a:r>
              <a:rPr lang="it-IT" altLang="it-IT" sz="2800" i="1" dirty="0" err="1">
                <a:solidFill>
                  <a:schemeClr val="accent2"/>
                </a:solidFill>
                <a:latin typeface="Bookman Old Style" pitchFamily="18" charset="0"/>
              </a:rPr>
              <a:t>to</a:t>
            </a:r>
            <a:r>
              <a:rPr lang="it-IT" altLang="it-IT" sz="2800" i="1" dirty="0">
                <a:solidFill>
                  <a:schemeClr val="accent2"/>
                </a:solidFill>
                <a:latin typeface="Bookman Old Style" pitchFamily="18" charset="0"/>
              </a:rPr>
              <a:t> </a:t>
            </a:r>
            <a:r>
              <a:rPr lang="it-IT" altLang="it-IT" sz="2800" i="1" dirty="0" err="1">
                <a:solidFill>
                  <a:schemeClr val="accent2"/>
                </a:solidFill>
                <a:latin typeface="Bookman Old Style" pitchFamily="18" charset="0"/>
              </a:rPr>
              <a:t>intend</a:t>
            </a:r>
            <a:r>
              <a:rPr lang="it-IT" altLang="it-IT" sz="2800" i="1" dirty="0">
                <a:solidFill>
                  <a:schemeClr val="accent2"/>
                </a:solidFill>
                <a:latin typeface="Bookman Old Style" pitchFamily="18" charset="0"/>
              </a:rPr>
              <a:t>"</a:t>
            </a:r>
            <a:r>
              <a:rPr lang="it-IT" altLang="it-IT" sz="2800" i="1" dirty="0">
                <a:solidFill>
                  <a:schemeClr val="hlink"/>
                </a:solidFill>
                <a:latin typeface="Bookman Old Style" pitchFamily="18" charset="0"/>
              </a:rPr>
              <a:t> “</a:t>
            </a:r>
            <a:r>
              <a:rPr lang="it-IT" altLang="it-IT" sz="2800" i="1" dirty="0" err="1">
                <a:solidFill>
                  <a:schemeClr val="accent2"/>
                </a:solidFill>
                <a:latin typeface="Bookman Old Style" pitchFamily="18" charset="0"/>
              </a:rPr>
              <a:t>to</a:t>
            </a:r>
            <a:r>
              <a:rPr lang="it-IT" altLang="it-IT" sz="2800" i="1" dirty="0">
                <a:solidFill>
                  <a:schemeClr val="accent2"/>
                </a:solidFill>
                <a:latin typeface="Bookman Old Style" pitchFamily="18" charset="0"/>
              </a:rPr>
              <a:t> </a:t>
            </a:r>
            <a:r>
              <a:rPr lang="it-IT" altLang="it-IT" sz="2800" i="1" dirty="0" err="1">
                <a:solidFill>
                  <a:schemeClr val="accent2"/>
                </a:solidFill>
                <a:latin typeface="Bookman Old Style" pitchFamily="18" charset="0"/>
              </a:rPr>
              <a:t>desire</a:t>
            </a:r>
            <a:r>
              <a:rPr lang="it-IT" altLang="it-IT" sz="2800" i="1" dirty="0">
                <a:solidFill>
                  <a:schemeClr val="accent2"/>
                </a:solidFill>
                <a:latin typeface="Bookman Old Style" pitchFamily="18" charset="0"/>
              </a:rPr>
              <a:t>"</a:t>
            </a:r>
            <a:r>
              <a:rPr lang="it-IT" altLang="it-IT" sz="2800" i="1" dirty="0">
                <a:solidFill>
                  <a:schemeClr val="hlink"/>
                </a:solidFill>
                <a:latin typeface="Bookman Old Style" pitchFamily="18" charset="0"/>
              </a:rPr>
              <a:t> “</a:t>
            </a:r>
            <a:r>
              <a:rPr lang="it-IT" altLang="it-IT" sz="2800" i="1" dirty="0" err="1">
                <a:solidFill>
                  <a:schemeClr val="accent2"/>
                </a:solidFill>
                <a:latin typeface="Bookman Old Style" pitchFamily="18" charset="0"/>
              </a:rPr>
              <a:t>to</a:t>
            </a:r>
            <a:r>
              <a:rPr lang="it-IT" altLang="it-IT" sz="2800" i="1" dirty="0">
                <a:solidFill>
                  <a:schemeClr val="accent2"/>
                </a:solidFill>
                <a:latin typeface="Bookman Old Style" pitchFamily="18" charset="0"/>
              </a:rPr>
              <a:t> </a:t>
            </a:r>
            <a:r>
              <a:rPr lang="it-IT" altLang="it-IT" sz="2800" i="1" dirty="0" err="1">
                <a:solidFill>
                  <a:schemeClr val="accent2"/>
                </a:solidFill>
                <a:latin typeface="Bookman Old Style" pitchFamily="18" charset="0"/>
              </a:rPr>
              <a:t>be</a:t>
            </a:r>
            <a:r>
              <a:rPr lang="it-IT" altLang="it-IT" sz="2800" i="1" dirty="0">
                <a:solidFill>
                  <a:schemeClr val="accent2"/>
                </a:solidFill>
                <a:latin typeface="Bookman Old Style" pitchFamily="18" charset="0"/>
              </a:rPr>
              <a:t> </a:t>
            </a:r>
            <a:r>
              <a:rPr lang="it-IT" altLang="it-IT" sz="2800" i="1" dirty="0" err="1">
                <a:solidFill>
                  <a:schemeClr val="accent2"/>
                </a:solidFill>
                <a:latin typeface="Bookman Old Style" pitchFamily="18" charset="0"/>
              </a:rPr>
              <a:t>willing</a:t>
            </a:r>
            <a:r>
              <a:rPr lang="it-IT" altLang="it-IT" sz="2800" i="1" dirty="0">
                <a:solidFill>
                  <a:schemeClr val="accent2"/>
                </a:solidFill>
                <a:latin typeface="Bookman Old Style" pitchFamily="18" charset="0"/>
              </a:rPr>
              <a:t> </a:t>
            </a:r>
            <a:r>
              <a:rPr lang="it-IT" altLang="it-IT" sz="2800" i="1" dirty="0" err="1">
                <a:solidFill>
                  <a:schemeClr val="accent2"/>
                </a:solidFill>
                <a:latin typeface="Bookman Old Style" pitchFamily="18" charset="0"/>
              </a:rPr>
              <a:t>to</a:t>
            </a:r>
            <a:r>
              <a:rPr lang="it-IT" altLang="it-IT" sz="2800" i="1" dirty="0">
                <a:solidFill>
                  <a:schemeClr val="hlink"/>
                </a:solidFill>
                <a:latin typeface="Bookman Old Style" pitchFamily="18" charset="0"/>
              </a:rPr>
              <a:t>", per esprimere la volontà, il </a:t>
            </a:r>
            <a:r>
              <a:rPr lang="it-IT" altLang="it-IT" sz="2800" b="1" dirty="0">
                <a:solidFill>
                  <a:schemeClr val="hlink"/>
                </a:solidFill>
                <a:latin typeface="Bookman Old Style" pitchFamily="18" charset="0"/>
              </a:rPr>
              <a:t>consenso delle parti alla conclusione del</a:t>
            </a:r>
            <a:r>
              <a:rPr lang="it-IT" altLang="it-IT" sz="2800" i="1" dirty="0">
                <a:solidFill>
                  <a:schemeClr val="hlink"/>
                </a:solidFill>
                <a:latin typeface="Bookman Old Style" pitchFamily="18" charset="0"/>
              </a:rPr>
              <a:t> contratto</a:t>
            </a:r>
            <a:r>
              <a:rPr lang="it-IT" altLang="it-IT" sz="2800" i="1" dirty="0" smtClean="0">
                <a:solidFill>
                  <a:schemeClr val="hlink"/>
                </a:solidFill>
                <a:latin typeface="Bookman Old Style" pitchFamily="18" charset="0"/>
              </a:rPr>
              <a:t>.</a:t>
            </a:r>
          </a:p>
          <a:p>
            <a:pPr lvl="1" algn="just"/>
            <a:endParaRPr lang="it-IT" altLang="it-IT" sz="2800" b="1" i="1" dirty="0">
              <a:solidFill>
                <a:schemeClr val="hlink"/>
              </a:solidFill>
              <a:latin typeface="Bookman Old Style" pitchFamily="18" charset="0"/>
            </a:endParaRPr>
          </a:p>
          <a:p>
            <a:pPr lvl="1" algn="just"/>
            <a:r>
              <a:rPr lang="it-IT" altLang="it-IT" sz="2800" b="1" i="1" dirty="0">
                <a:solidFill>
                  <a:schemeClr val="hlink"/>
                </a:solidFill>
                <a:latin typeface="Bookman Old Style" pitchFamily="18" charset="0"/>
              </a:rPr>
              <a:t>“</a:t>
            </a:r>
            <a:r>
              <a:rPr lang="it-IT" altLang="it-IT" sz="2800" b="1" i="1" dirty="0" err="1">
                <a:solidFill>
                  <a:schemeClr val="hlink"/>
                </a:solidFill>
                <a:latin typeface="Bookman Old Style" pitchFamily="18" charset="0"/>
              </a:rPr>
              <a:t>Now</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therefore</a:t>
            </a:r>
            <a:r>
              <a:rPr lang="it-IT" altLang="it-IT" sz="2800" b="1" i="1" dirty="0">
                <a:solidFill>
                  <a:schemeClr val="hlink"/>
                </a:solidFill>
                <a:latin typeface="Bookman Old Style" pitchFamily="18" charset="0"/>
              </a:rPr>
              <a:t>, in </a:t>
            </a:r>
            <a:r>
              <a:rPr lang="it-IT" altLang="it-IT" sz="2800" b="1" i="1" dirty="0" err="1">
                <a:solidFill>
                  <a:schemeClr val="hlink"/>
                </a:solidFill>
                <a:latin typeface="Bookman Old Style" pitchFamily="18" charset="0"/>
              </a:rPr>
              <a:t>consideration</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of</a:t>
            </a:r>
            <a:r>
              <a:rPr lang="it-IT" altLang="it-IT" sz="2800" b="1" i="1" dirty="0">
                <a:solidFill>
                  <a:schemeClr val="hlink"/>
                </a:solidFill>
                <a:latin typeface="Bookman Old Style" pitchFamily="18" charset="0"/>
              </a:rPr>
              <a:t> the </a:t>
            </a:r>
            <a:r>
              <a:rPr lang="it-IT" altLang="it-IT" sz="2800" b="1" i="1" dirty="0" err="1">
                <a:solidFill>
                  <a:schemeClr val="hlink"/>
                </a:solidFill>
                <a:latin typeface="Bookman Old Style" pitchFamily="18" charset="0"/>
              </a:rPr>
              <a:t>foregoing</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premises</a:t>
            </a:r>
            <a:r>
              <a:rPr lang="it-IT" altLang="it-IT" sz="2800" b="1" i="1" dirty="0">
                <a:solidFill>
                  <a:schemeClr val="hlink"/>
                </a:solidFill>
                <a:latin typeface="Bookman Old Style" pitchFamily="18" charset="0"/>
              </a:rPr>
              <a:t>, the </a:t>
            </a:r>
            <a:r>
              <a:rPr lang="it-IT" altLang="it-IT" sz="2800" b="1" i="1" dirty="0" err="1">
                <a:solidFill>
                  <a:schemeClr val="hlink"/>
                </a:solidFill>
                <a:latin typeface="Bookman Old Style" pitchFamily="18" charset="0"/>
              </a:rPr>
              <a:t>Parties</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hereby</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agree</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as</a:t>
            </a:r>
            <a:r>
              <a:rPr lang="it-IT" altLang="it-IT" sz="2800" b="1" i="1" dirty="0">
                <a:solidFill>
                  <a:schemeClr val="hlink"/>
                </a:solidFill>
                <a:latin typeface="Bookman Old Style" pitchFamily="18" charset="0"/>
              </a:rPr>
              <a:t> </a:t>
            </a:r>
            <a:r>
              <a:rPr lang="it-IT" altLang="it-IT" sz="2800" b="1" i="1" dirty="0" err="1">
                <a:solidFill>
                  <a:schemeClr val="hlink"/>
                </a:solidFill>
                <a:latin typeface="Bookman Old Style" pitchFamily="18" charset="0"/>
              </a:rPr>
              <a:t>follows</a:t>
            </a:r>
            <a:r>
              <a:rPr lang="it-IT" altLang="it-IT" sz="2800" b="1" i="1" dirty="0" err="1" smtClean="0">
                <a:solidFill>
                  <a:schemeClr val="hlink"/>
                </a:solidFill>
                <a:latin typeface="Bookman Old Style" pitchFamily="18" charset="0"/>
              </a:rPr>
              <a:t>…</a:t>
            </a:r>
            <a:r>
              <a:rPr lang="it-IT" altLang="it-IT" sz="2800" b="1" i="1" dirty="0" smtClean="0">
                <a:solidFill>
                  <a:schemeClr val="hlink"/>
                </a:solidFill>
                <a:latin typeface="Bookman Old Style" pitchFamily="18" charset="0"/>
              </a:rPr>
              <a:t>.”</a:t>
            </a:r>
          </a:p>
          <a:p>
            <a:pPr lvl="1" algn="just"/>
            <a:endParaRPr lang="it-IT" altLang="it-IT" sz="2800" b="1" i="1" dirty="0">
              <a:solidFill>
                <a:schemeClr val="hlink"/>
              </a:solidFill>
              <a:latin typeface="Bookman Old Style" pitchFamily="18" charset="0"/>
            </a:endParaRPr>
          </a:p>
          <a:p>
            <a:pPr algn="just"/>
            <a:r>
              <a:rPr lang="it-IT" altLang="it-IT" sz="2800" dirty="0">
                <a:solidFill>
                  <a:schemeClr val="hlink"/>
                </a:solidFill>
                <a:latin typeface="Bookman Old Style" pitchFamily="18" charset="0"/>
              </a:rPr>
              <a:t>     ..che segnano l’avvio della parte          </a:t>
            </a:r>
            <a:r>
              <a:rPr lang="it-IT" altLang="it-IT" sz="2800" dirty="0" smtClean="0">
                <a:solidFill>
                  <a:schemeClr val="hlink"/>
                </a:solidFill>
                <a:latin typeface="Bookman Old Style" pitchFamily="18" charset="0"/>
              </a:rPr>
              <a:t>dispositiva del contratto</a:t>
            </a:r>
            <a:endParaRPr lang="it-IT" altLang="it-IT" sz="2800" dirty="0">
              <a:solidFill>
                <a:schemeClr val="hlink"/>
              </a:solidFill>
              <a:latin typeface="Bookman Old Style" pitchFamily="18" charset="0"/>
            </a:endParaRPr>
          </a:p>
        </p:txBody>
      </p:sp>
      <p:sp>
        <p:nvSpPr>
          <p:cNvPr id="9" name="Segnaposto piè di pagina 11"/>
          <p:cNvSpPr>
            <a:spLocks noGrp="1"/>
          </p:cNvSpPr>
          <p:nvPr>
            <p:ph type="ftr" sz="quarter" idx="11"/>
          </p:nvPr>
        </p:nvSpPr>
        <p:spPr>
          <a:xfrm>
            <a:off x="755576" y="6492875"/>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sldNum" sz="quarter" idx="12"/>
          </p:nvPr>
        </p:nvSpPr>
        <p:spPr/>
        <p:txBody>
          <a:bodyPr/>
          <a:lstStyle/>
          <a:p>
            <a:pPr>
              <a:defRPr/>
            </a:pPr>
            <a:fld id="{D989274E-0CC3-444E-ABA9-2626198DC032}" type="slidenum">
              <a:rPr lang="it-IT"/>
              <a:pPr>
                <a:defRPr/>
              </a:pPr>
              <a:t>9</a:t>
            </a:fld>
            <a:endParaRPr lang="it-IT"/>
          </a:p>
        </p:txBody>
      </p:sp>
      <p:sp>
        <p:nvSpPr>
          <p:cNvPr id="10243" name="Rectangle 3"/>
          <p:cNvSpPr>
            <a:spLocks noChangeArrowheads="1"/>
          </p:cNvSpPr>
          <p:nvPr/>
        </p:nvSpPr>
        <p:spPr bwMode="auto">
          <a:xfrm>
            <a:off x="250825" y="692150"/>
            <a:ext cx="8713788" cy="144463"/>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0244" name="Rectangle 4"/>
          <p:cNvSpPr>
            <a:spLocks noChangeArrowheads="1"/>
          </p:cNvSpPr>
          <p:nvPr/>
        </p:nvSpPr>
        <p:spPr bwMode="auto">
          <a:xfrm>
            <a:off x="539750" y="908050"/>
            <a:ext cx="71438" cy="5761038"/>
          </a:xfrm>
          <a:prstGeom prst="rect">
            <a:avLst/>
          </a:prstGeom>
          <a:solidFill>
            <a:schemeClr val="accent1"/>
          </a:solidFill>
          <a:ln w="9525">
            <a:solidFill>
              <a:schemeClr val="tx1"/>
            </a:solidFill>
            <a:miter lim="800000"/>
            <a:headEnd/>
            <a:tailEnd/>
          </a:ln>
        </p:spPr>
        <p:txBody>
          <a:bodyPr wrap="none" anchor="ctr"/>
          <a:lstStyle/>
          <a:p>
            <a:endParaRPr lang="it-IT" altLang="it-IT"/>
          </a:p>
        </p:txBody>
      </p:sp>
      <p:sp>
        <p:nvSpPr>
          <p:cNvPr id="10246" name="Rectangle 7"/>
          <p:cNvSpPr>
            <a:spLocks noGrp="1" noChangeArrowheads="1"/>
          </p:cNvSpPr>
          <p:nvPr>
            <p:ph type="subTitle" idx="1"/>
          </p:nvPr>
        </p:nvSpPr>
        <p:spPr>
          <a:xfrm>
            <a:off x="827088" y="1125538"/>
            <a:ext cx="7848600" cy="5183187"/>
          </a:xfrm>
        </p:spPr>
        <p:txBody>
          <a:bodyPr/>
          <a:lstStyle/>
          <a:p>
            <a:pPr algn="just" eaLnBrk="1" hangingPunct="1">
              <a:lnSpc>
                <a:spcPct val="80000"/>
              </a:lnSpc>
            </a:pPr>
            <a:r>
              <a:rPr lang="it-IT" altLang="it-IT" sz="2400" b="1" dirty="0" err="1" smtClean="0">
                <a:solidFill>
                  <a:schemeClr val="hlink"/>
                </a:solidFill>
                <a:latin typeface="Bookman Old Style" pitchFamily="18" charset="0"/>
              </a:rPr>
              <a:t>Whereas</a:t>
            </a:r>
            <a:r>
              <a:rPr lang="it-IT" altLang="it-IT" sz="2400" b="1" dirty="0" smtClean="0">
                <a:solidFill>
                  <a:schemeClr val="hlink"/>
                </a:solidFill>
                <a:latin typeface="Bookman Old Style" pitchFamily="18" charset="0"/>
              </a:rPr>
              <a:t> “Pescara Apparecchi” </a:t>
            </a:r>
            <a:r>
              <a:rPr lang="it-IT" altLang="it-IT" sz="2400" b="1" dirty="0" err="1" smtClean="0">
                <a:solidFill>
                  <a:schemeClr val="hlink"/>
                </a:solidFill>
                <a:latin typeface="Bookman Old Style" pitchFamily="18" charset="0"/>
              </a:rPr>
              <a:t>is</a:t>
            </a:r>
            <a:r>
              <a:rPr lang="it-IT" altLang="it-IT" sz="2400" b="1" dirty="0" smtClean="0">
                <a:solidFill>
                  <a:schemeClr val="hlink"/>
                </a:solidFill>
                <a:latin typeface="Bookman Old Style" pitchFamily="18" charset="0"/>
              </a:rPr>
              <a:t> in the business </a:t>
            </a:r>
            <a:r>
              <a:rPr lang="it-IT" altLang="it-IT" sz="2400" b="1" dirty="0" err="1" smtClean="0">
                <a:solidFill>
                  <a:schemeClr val="hlink"/>
                </a:solidFill>
                <a:latin typeface="Bookman Old Style" pitchFamily="18" charset="0"/>
              </a:rPr>
              <a:t>of</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developing</a:t>
            </a:r>
            <a:r>
              <a:rPr lang="it-IT" altLang="it-IT" sz="2400" b="1" dirty="0" smtClean="0">
                <a:solidFill>
                  <a:schemeClr val="hlink"/>
                </a:solidFill>
                <a:latin typeface="Bookman Old Style" pitchFamily="18" charset="0"/>
              </a:rPr>
              <a:t>, manufacturing and </a:t>
            </a:r>
            <a:r>
              <a:rPr lang="it-IT" altLang="it-IT" sz="2400" b="1" dirty="0" err="1" smtClean="0">
                <a:solidFill>
                  <a:schemeClr val="hlink"/>
                </a:solidFill>
                <a:latin typeface="Bookman Old Style" pitchFamily="18" charset="0"/>
              </a:rPr>
              <a:t>selling</a:t>
            </a:r>
            <a:r>
              <a:rPr lang="it-IT" altLang="it-IT" sz="2400" b="1" dirty="0" smtClean="0">
                <a:solidFill>
                  <a:schemeClr val="hlink"/>
                </a:solidFill>
                <a:latin typeface="Bookman Old Style" pitchFamily="18" charset="0"/>
              </a:rPr>
              <a:t> light compact color </a:t>
            </a:r>
            <a:r>
              <a:rPr lang="it-IT" altLang="it-IT" sz="2400" b="1" dirty="0" err="1" smtClean="0">
                <a:solidFill>
                  <a:schemeClr val="hlink"/>
                </a:solidFill>
                <a:latin typeface="Bookman Old Style" pitchFamily="18" charset="0"/>
              </a:rPr>
              <a:t>ccd</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cameras-</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for</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medical</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application</a:t>
            </a:r>
            <a:r>
              <a:rPr lang="it-IT" altLang="it-IT" sz="2400" b="1" dirty="0" smtClean="0">
                <a:solidFill>
                  <a:schemeClr val="hlink"/>
                </a:solidFill>
                <a:latin typeface="Bookman Old Style" pitchFamily="18" charset="0"/>
              </a:rPr>
              <a:t> - </a:t>
            </a:r>
            <a:r>
              <a:rPr lang="it-IT" altLang="it-IT" sz="2400" b="1" dirty="0" err="1" smtClean="0">
                <a:solidFill>
                  <a:schemeClr val="hlink"/>
                </a:solidFill>
                <a:latin typeface="Bookman Old Style" pitchFamily="18" charset="0"/>
              </a:rPr>
              <a:t>throughout</a:t>
            </a:r>
            <a:r>
              <a:rPr lang="it-IT" altLang="it-IT" sz="2400" b="1" dirty="0" smtClean="0">
                <a:solidFill>
                  <a:schemeClr val="hlink"/>
                </a:solidFill>
                <a:latin typeface="Bookman Old Style" pitchFamily="18" charset="0"/>
              </a:rPr>
              <a:t> the world and </a:t>
            </a:r>
            <a:r>
              <a:rPr lang="it-IT" altLang="it-IT" sz="2400" b="1" dirty="0" err="1" smtClean="0">
                <a:solidFill>
                  <a:schemeClr val="hlink"/>
                </a:solidFill>
                <a:latin typeface="Bookman Old Style" pitchFamily="18" charset="0"/>
              </a:rPr>
              <a:t>is</a:t>
            </a:r>
            <a:r>
              <a:rPr lang="it-IT" altLang="it-IT" sz="2400" b="1" dirty="0" smtClean="0">
                <a:solidFill>
                  <a:schemeClr val="hlink"/>
                </a:solidFill>
                <a:latin typeface="Bookman Old Style" pitchFamily="18" charset="0"/>
              </a:rPr>
              <a:t> in </a:t>
            </a:r>
            <a:r>
              <a:rPr lang="it-IT" altLang="it-IT" sz="2400" b="1" dirty="0" err="1" smtClean="0">
                <a:solidFill>
                  <a:schemeClr val="hlink"/>
                </a:solidFill>
                <a:latin typeface="Bookman Old Style" pitchFamily="18" charset="0"/>
              </a:rPr>
              <a:t>possesion</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of</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valuable</a:t>
            </a:r>
            <a:r>
              <a:rPr lang="it-IT" altLang="it-IT" sz="2400" b="1" dirty="0" smtClean="0">
                <a:solidFill>
                  <a:schemeClr val="hlink"/>
                </a:solidFill>
                <a:latin typeface="Bookman Old Style" pitchFamily="18" charset="0"/>
              </a:rPr>
              <a:t>, </a:t>
            </a:r>
            <a:r>
              <a:rPr lang="it-IT" altLang="it-IT" sz="2400" b="1" i="1" dirty="0" err="1" smtClean="0">
                <a:solidFill>
                  <a:schemeClr val="hlink"/>
                </a:solidFill>
                <a:latin typeface="Bookman Old Style" pitchFamily="18" charset="0"/>
              </a:rPr>
              <a:t>updated</a:t>
            </a:r>
            <a:r>
              <a:rPr lang="it-IT" altLang="it-IT" sz="2400" b="1" i="1" dirty="0" smtClean="0">
                <a:solidFill>
                  <a:schemeClr val="hlink"/>
                </a:solidFill>
                <a:latin typeface="Bookman Old Style" pitchFamily="18" charset="0"/>
              </a:rPr>
              <a:t> and </a:t>
            </a:r>
            <a:r>
              <a:rPr lang="it-IT" altLang="it-IT" sz="2400" b="1" i="1" dirty="0" err="1" smtClean="0">
                <a:solidFill>
                  <a:schemeClr val="hlink"/>
                </a:solidFill>
                <a:latin typeface="Bookman Old Style" pitchFamily="18" charset="0"/>
              </a:rPr>
              <a:t>confidential</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designs</a:t>
            </a:r>
            <a:r>
              <a:rPr lang="it-IT" altLang="it-IT" sz="2400" b="1" dirty="0" smtClean="0">
                <a:solidFill>
                  <a:schemeClr val="hlink"/>
                </a:solidFill>
                <a:latin typeface="Bookman Old Style" pitchFamily="18" charset="0"/>
              </a:rPr>
              <a:t> and </a:t>
            </a:r>
            <a:r>
              <a:rPr lang="it-IT" altLang="it-IT" sz="2400" b="1" dirty="0" err="1" smtClean="0">
                <a:solidFill>
                  <a:schemeClr val="hlink"/>
                </a:solidFill>
                <a:latin typeface="Bookman Old Style" pitchFamily="18" charset="0"/>
              </a:rPr>
              <a:t>technical</a:t>
            </a:r>
            <a:r>
              <a:rPr lang="it-IT" altLang="it-IT" sz="2400" b="1" dirty="0" smtClean="0">
                <a:solidFill>
                  <a:schemeClr val="hlink"/>
                </a:solidFill>
                <a:latin typeface="Bookman Old Style" pitchFamily="18" charset="0"/>
              </a:rPr>
              <a:t> information </a:t>
            </a:r>
            <a:r>
              <a:rPr lang="it-IT" altLang="it-IT" sz="2400" b="1" dirty="0" err="1" smtClean="0">
                <a:solidFill>
                  <a:schemeClr val="hlink"/>
                </a:solidFill>
                <a:latin typeface="Bookman Old Style" pitchFamily="18" charset="0"/>
              </a:rPr>
              <a:t>relating</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to</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such</a:t>
            </a:r>
            <a:r>
              <a:rPr lang="it-IT" altLang="it-IT" sz="2400" b="1" dirty="0" smtClean="0">
                <a:solidFill>
                  <a:schemeClr val="hlink"/>
                </a:solidFill>
                <a:latin typeface="Bookman Old Style" pitchFamily="18" charset="0"/>
              </a:rPr>
              <a:t> </a:t>
            </a:r>
            <a:r>
              <a:rPr lang="it-IT" altLang="it-IT" sz="2400" b="1" dirty="0" err="1" smtClean="0">
                <a:solidFill>
                  <a:schemeClr val="hlink"/>
                </a:solidFill>
                <a:latin typeface="Bookman Old Style" pitchFamily="18" charset="0"/>
              </a:rPr>
              <a:t>products……</a:t>
            </a:r>
            <a:endParaRPr lang="it-IT" altLang="it-IT" sz="2400" b="1" dirty="0" smtClean="0">
              <a:solidFill>
                <a:schemeClr val="hlink"/>
              </a:solidFill>
              <a:latin typeface="Bookman Old Style" pitchFamily="18" charset="0"/>
            </a:endParaRPr>
          </a:p>
          <a:p>
            <a:pPr algn="just" eaLnBrk="1" hangingPunct="1">
              <a:lnSpc>
                <a:spcPct val="80000"/>
              </a:lnSpc>
            </a:pPr>
            <a:endParaRPr lang="it-IT" altLang="it-IT" sz="2400" dirty="0" smtClean="0">
              <a:solidFill>
                <a:schemeClr val="hlink"/>
              </a:solidFill>
              <a:latin typeface="Bookman Old Style" pitchFamily="18" charset="0"/>
            </a:endParaRPr>
          </a:p>
          <a:p>
            <a:pPr algn="just" eaLnBrk="1" hangingPunct="1">
              <a:lnSpc>
                <a:spcPct val="80000"/>
              </a:lnSpc>
            </a:pPr>
            <a:r>
              <a:rPr lang="it-IT" altLang="it-IT" sz="2400" b="1" dirty="0" smtClean="0">
                <a:solidFill>
                  <a:schemeClr val="hlink"/>
                </a:solidFill>
                <a:latin typeface="Bookman Old Style" pitchFamily="18" charset="0"/>
              </a:rPr>
              <a:t>Premesso che “Pescara Apparecchi” opera nel settore dello sviluppo, produzione e commercializzazione - in tutto il mondo -  di apparecchi fotografici compatti per applicazioni mediche e in relazione a tali prodotti è in possesso di conoscenze tecniche, tecnologiche e di processo di natura confidenziale e di rilevante </a:t>
            </a:r>
            <a:r>
              <a:rPr lang="it-IT" altLang="it-IT" sz="2400" b="1" dirty="0" err="1" smtClean="0">
                <a:solidFill>
                  <a:schemeClr val="hlink"/>
                </a:solidFill>
                <a:latin typeface="Bookman Old Style" pitchFamily="18" charset="0"/>
              </a:rPr>
              <a:t>valore…</a:t>
            </a:r>
            <a:r>
              <a:rPr lang="it-IT" altLang="it-IT" sz="2400" b="1" dirty="0" smtClean="0">
                <a:solidFill>
                  <a:schemeClr val="hlink"/>
                </a:solidFill>
                <a:latin typeface="Bookman Old Style" pitchFamily="18" charset="0"/>
              </a:rPr>
              <a:t>.</a:t>
            </a:r>
            <a:endParaRPr lang="en-GB" altLang="it-IT" sz="2400" b="1" dirty="0" smtClean="0">
              <a:solidFill>
                <a:schemeClr val="hlink"/>
              </a:solidFill>
              <a:latin typeface="Bookman Old Style" pitchFamily="18" charset="0"/>
            </a:endParaRPr>
          </a:p>
          <a:p>
            <a:pPr algn="just" eaLnBrk="1" hangingPunct="1">
              <a:lnSpc>
                <a:spcPct val="80000"/>
              </a:lnSpc>
            </a:pPr>
            <a:endParaRPr lang="it-IT" altLang="it-IT" sz="2400" dirty="0" smtClean="0">
              <a:solidFill>
                <a:schemeClr val="hlink"/>
              </a:solidFill>
              <a:latin typeface="Bookman Old Style" pitchFamily="18" charset="0"/>
            </a:endParaRPr>
          </a:p>
        </p:txBody>
      </p:sp>
      <p:sp>
        <p:nvSpPr>
          <p:cNvPr id="10247" name="Rectangle 8"/>
          <p:cNvSpPr>
            <a:spLocks noGrp="1" noChangeArrowheads="1"/>
          </p:cNvSpPr>
          <p:nvPr>
            <p:ph type="ctrTitle"/>
          </p:nvPr>
        </p:nvSpPr>
        <p:spPr>
          <a:xfrm>
            <a:off x="936625" y="188640"/>
            <a:ext cx="8207375" cy="493713"/>
          </a:xfrm>
        </p:spPr>
        <p:txBody>
          <a:bodyPr/>
          <a:lstStyle/>
          <a:p>
            <a:pPr eaLnBrk="1" hangingPunct="1"/>
            <a:r>
              <a:rPr lang="it-IT" altLang="it-IT" sz="2800" b="1" dirty="0" smtClean="0">
                <a:solidFill>
                  <a:schemeClr val="accent2"/>
                </a:solidFill>
                <a:latin typeface="Bookman Old Style" pitchFamily="18" charset="0"/>
              </a:rPr>
              <a:t>Altri esempi di Premesse (</a:t>
            </a:r>
            <a:r>
              <a:rPr lang="it-IT" altLang="it-IT" sz="2800" b="1" dirty="0" err="1" smtClean="0">
                <a:solidFill>
                  <a:schemeClr val="accent2"/>
                </a:solidFill>
                <a:latin typeface="Bookman Old Style" pitchFamily="18" charset="0"/>
              </a:rPr>
              <a:t>Whereas</a:t>
            </a:r>
            <a:r>
              <a:rPr lang="it-IT" altLang="it-IT" sz="2800" b="1" dirty="0" smtClean="0">
                <a:solidFill>
                  <a:schemeClr val="accent2"/>
                </a:solidFill>
                <a:latin typeface="Bookman Old Style" pitchFamily="18" charset="0"/>
              </a:rPr>
              <a:t>)</a:t>
            </a:r>
          </a:p>
        </p:txBody>
      </p:sp>
      <p:sp>
        <p:nvSpPr>
          <p:cNvPr id="9" name="Segnaposto piè di pagina 11"/>
          <p:cNvSpPr>
            <a:spLocks noGrp="1"/>
          </p:cNvSpPr>
          <p:nvPr>
            <p:ph type="ftr" sz="quarter" idx="11"/>
          </p:nvPr>
        </p:nvSpPr>
        <p:spPr>
          <a:xfrm>
            <a:off x="755576" y="6381328"/>
            <a:ext cx="7709159" cy="365125"/>
          </a:xfrm>
        </p:spPr>
        <p:txBody>
          <a:bodyPr/>
          <a:lstStyle/>
          <a:p>
            <a:pPr algn="ctr">
              <a:defRPr/>
            </a:pPr>
            <a:r>
              <a:rPr lang="it-IT" altLang="it-IT" sz="1100" dirty="0">
                <a:solidFill>
                  <a:schemeClr val="tx1"/>
                </a:solidFill>
                <a:latin typeface="Arial" pitchFamily="34" charset="0"/>
                <a:cs typeface="Arial" pitchFamily="34" charset="0"/>
              </a:rPr>
              <a:t>Economia e tecnica degli scambi </a:t>
            </a:r>
            <a:r>
              <a:rPr lang="it-IT" altLang="it-IT" sz="1100" dirty="0" smtClean="0">
                <a:solidFill>
                  <a:schemeClr val="tx1"/>
                </a:solidFill>
                <a:latin typeface="Arial" pitchFamily="34" charset="0"/>
                <a:cs typeface="Arial" pitchFamily="34" charset="0"/>
              </a:rPr>
              <a:t>internazionali</a:t>
            </a:r>
          </a:p>
          <a:p>
            <a:pPr algn="ctr">
              <a:defRPr/>
            </a:pPr>
            <a:r>
              <a:rPr lang="it-IT" altLang="it-IT" sz="1100" dirty="0" smtClean="0">
                <a:solidFill>
                  <a:schemeClr val="tx1"/>
                </a:solidFill>
                <a:latin typeface="Arial" pitchFamily="34" charset="0"/>
                <a:cs typeface="Arial" pitchFamily="34" charset="0"/>
              </a:rPr>
              <a:t>Prof.ssa Cristina </a:t>
            </a:r>
            <a:r>
              <a:rPr lang="it-IT" altLang="it-IT" sz="1100" dirty="0" err="1" smtClean="0">
                <a:solidFill>
                  <a:schemeClr val="tx1"/>
                </a:solidFill>
                <a:latin typeface="Arial" pitchFamily="34" charset="0"/>
                <a:cs typeface="Arial" pitchFamily="34" charset="0"/>
              </a:rPr>
              <a:t>Piangatello</a:t>
            </a:r>
            <a:r>
              <a:rPr lang="it-IT" altLang="it-IT" sz="1100" dirty="0" smtClean="0">
                <a:solidFill>
                  <a:schemeClr val="tx1"/>
                </a:solidFill>
                <a:latin typeface="Arial" pitchFamily="34" charset="0"/>
                <a:cs typeface="Arial" pitchFamily="34" charset="0"/>
              </a:rPr>
              <a:t>  - Avv. Simona Piccioni</a:t>
            </a:r>
            <a:endParaRPr lang="it-IT" altLang="it-IT" sz="1100" dirty="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rofilo">
  <a:themeElements>
    <a:clrScheme name="Profilo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o">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
            <a:schemeClr val="accent2"/>
          </a:buClr>
          <a:buSzTx/>
          <a:buFont typeface="Wingdings" pitchFamily="2" charset="2"/>
          <a:buNone/>
          <a:tabLst/>
          <a:defRPr kumimoji="0" lang="it-IT" sz="3000" b="0" i="0" u="none" strike="noStrike" cap="none" normalizeH="0" baseline="0" smtClean="0">
            <a:ln>
              <a:noFill/>
            </a:ln>
            <a:solidFill>
              <a:schemeClr val="tx1"/>
            </a:solidFill>
            <a:effectLst/>
            <a:latin typeface="Bookman Old Style"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
            <a:schemeClr val="accent2"/>
          </a:buClr>
          <a:buSzTx/>
          <a:buFont typeface="Wingdings" pitchFamily="2" charset="2"/>
          <a:buNone/>
          <a:tabLst/>
          <a:defRPr kumimoji="0" lang="it-IT" sz="3000" b="0" i="0" u="none" strike="noStrike" cap="none" normalizeH="0" baseline="0" smtClean="0">
            <a:ln>
              <a:noFill/>
            </a:ln>
            <a:solidFill>
              <a:schemeClr val="tx1"/>
            </a:solidFill>
            <a:effectLst/>
            <a:latin typeface="Bookman Old Style" pitchFamily="18" charset="0"/>
          </a:defRPr>
        </a:defPPr>
      </a:lstStyle>
    </a:lnDef>
  </a:objectDefaults>
  <a:extraClrSchemeLst>
    <a:extraClrScheme>
      <a:clrScheme name="Profilo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o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o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o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o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o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o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o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o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ofilo">
  <a:themeElements>
    <a:clrScheme name="Profilo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o">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24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24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o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o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o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o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o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o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o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o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o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3726</TotalTime>
  <Words>4008</Words>
  <Application>Microsoft Office PowerPoint</Application>
  <PresentationFormat>Presentazione su schermo (4:3)</PresentationFormat>
  <Paragraphs>502</Paragraphs>
  <Slides>61</Slides>
  <Notes>53</Notes>
  <HiddenSlides>0</HiddenSlides>
  <MMClips>0</MMClips>
  <ScaleCrop>false</ScaleCrop>
  <HeadingPairs>
    <vt:vector size="4" baseType="variant">
      <vt:variant>
        <vt:lpstr>Tema</vt:lpstr>
      </vt:variant>
      <vt:variant>
        <vt:i4>2</vt:i4>
      </vt:variant>
      <vt:variant>
        <vt:lpstr>Titoli diapositive</vt:lpstr>
      </vt:variant>
      <vt:variant>
        <vt:i4>61</vt:i4>
      </vt:variant>
    </vt:vector>
  </HeadingPairs>
  <TitlesOfParts>
    <vt:vector size="63" baseType="lpstr">
      <vt:lpstr>Profilo</vt:lpstr>
      <vt:lpstr>1_Profilo</vt:lpstr>
      <vt:lpstr>Economia e tecnica degli scambi internazionali  a.a. 2023/2024</vt:lpstr>
      <vt:lpstr>Diapositiva 2</vt:lpstr>
      <vt:lpstr>Diapositiva 3</vt:lpstr>
      <vt:lpstr>Parties</vt:lpstr>
      <vt:lpstr>Individuazione delle Parties</vt:lpstr>
      <vt:lpstr> Le Premesse - Whereas</vt:lpstr>
      <vt:lpstr>Varie tipologie di Whereas</vt:lpstr>
      <vt:lpstr>Varie formule di Whereas</vt:lpstr>
      <vt:lpstr>Altri esempi di Premesse (Whereas)</vt:lpstr>
      <vt:lpstr>…segue</vt:lpstr>
      <vt:lpstr>Defined terms</vt:lpstr>
      <vt:lpstr>Defined terms (Definitions)</vt:lpstr>
      <vt:lpstr>…segue</vt:lpstr>
      <vt:lpstr>Le Definizioni</vt:lpstr>
      <vt:lpstr>…segue</vt:lpstr>
      <vt:lpstr>Esempio…English Version</vt:lpstr>
      <vt:lpstr>Representation and Warranties</vt:lpstr>
      <vt:lpstr>Representation and Warranties</vt:lpstr>
      <vt:lpstr>Representation and Warranties</vt:lpstr>
      <vt:lpstr>Misrepresentation</vt:lpstr>
      <vt:lpstr>Scopo della clausola</vt:lpstr>
      <vt:lpstr>Covenants</vt:lpstr>
      <vt:lpstr>Esempio</vt:lpstr>
      <vt:lpstr>Glossary</vt:lpstr>
      <vt:lpstr>An Example</vt:lpstr>
      <vt:lpstr>Consigli sulla struttura</vt:lpstr>
      <vt:lpstr>Conclusione</vt:lpstr>
      <vt:lpstr>Events of default</vt:lpstr>
      <vt:lpstr>Events of default</vt:lpstr>
      <vt:lpstr>Falsi amici in inglese</vt:lpstr>
      <vt:lpstr> Indemnity Clause (Indemnification)</vt:lpstr>
      <vt:lpstr>Indemnity Clause</vt:lpstr>
      <vt:lpstr>Diapositiva 33</vt:lpstr>
      <vt:lpstr>Governing Law and Jurisdiction</vt:lpstr>
      <vt:lpstr>Limiti</vt:lpstr>
      <vt:lpstr>Termination</vt:lpstr>
      <vt:lpstr>Es. Termination</vt:lpstr>
      <vt:lpstr>Survival</vt:lpstr>
      <vt:lpstr>Arbitration Clause</vt:lpstr>
      <vt:lpstr>Terms</vt:lpstr>
      <vt:lpstr>               Hardship Clause     </vt:lpstr>
      <vt:lpstr>…segue</vt:lpstr>
      <vt:lpstr>Diapositiva 43</vt:lpstr>
      <vt:lpstr>Acts of God</vt:lpstr>
      <vt:lpstr>La Clausola di Force majeure</vt:lpstr>
      <vt:lpstr>...segue</vt:lpstr>
      <vt:lpstr>Conseguenze</vt:lpstr>
      <vt:lpstr>Esempio</vt:lpstr>
      <vt:lpstr>Diapositiva 49</vt:lpstr>
      <vt:lpstr>HARDSHIP</vt:lpstr>
      <vt:lpstr>Esempio di clausola di hardship</vt:lpstr>
      <vt:lpstr>Conseguenze</vt:lpstr>
      <vt:lpstr>Entire agreement</vt:lpstr>
      <vt:lpstr>Severability</vt:lpstr>
      <vt:lpstr>Clausole Finali: Confidentiality Clause</vt:lpstr>
      <vt:lpstr>Confidentiality clause</vt:lpstr>
      <vt:lpstr>Diapositiva 57</vt:lpstr>
      <vt:lpstr>Language</vt:lpstr>
      <vt:lpstr>Language</vt:lpstr>
      <vt:lpstr>Closing</vt:lpstr>
      <vt:lpstr>…segue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Studio legale Simona Piccioni</dc:title>
  <dc:creator>*</dc:creator>
  <cp:lastModifiedBy>Utente</cp:lastModifiedBy>
  <cp:revision>760</cp:revision>
  <dcterms:created xsi:type="dcterms:W3CDTF">1998-01-01T00:11:32Z</dcterms:created>
  <dcterms:modified xsi:type="dcterms:W3CDTF">2024-04-22T09:43:03Z</dcterms:modified>
</cp:coreProperties>
</file>