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55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0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17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26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31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26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82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3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78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42E9-7338-4616-B811-D57E6083C595}" type="datetimeFigureOut">
              <a:rPr lang="it-IT" smtClean="0"/>
              <a:t>09/11/2023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704C-A172-4611-95DD-0495262C6B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19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Test sull’autostima </a:t>
            </a:r>
            <a:r>
              <a:rPr lang="it-IT" sz="3000" b="1" smtClean="0"/>
              <a:t>- </a:t>
            </a:r>
            <a:r>
              <a:rPr lang="it-IT" sz="3000" b="1" smtClean="0"/>
              <a:t>Rosenberg</a:t>
            </a:r>
            <a:endParaRPr lang="it-IT" sz="3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16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Presentata nel 1965, la scala di Rosenberg è, attualmente, lo strumento di valutazione più usato per diagnosticare problemi di autostima.</a:t>
            </a:r>
          </a:p>
          <a:p>
            <a:r>
              <a:rPr lang="it-IT" dirty="0" smtClean="0"/>
              <a:t>Il concetto di autostima è molto variegato. Ad esempio, James la definisce come </a:t>
            </a:r>
            <a:r>
              <a:rPr lang="it-IT" b="1" dirty="0" smtClean="0"/>
              <a:t>la relazione tra l’io percepito e lo ideale</a:t>
            </a:r>
            <a:r>
              <a:rPr lang="it-IT" dirty="0" smtClean="0"/>
              <a:t>; più ampia è la discrepanza tra l’io percepito e quello ideale, più bassa è l’autostima.  Ma non solo la riflessione individuale (rapporto io percepito/io ideale) influisce sul nostro livello di autostima, </a:t>
            </a:r>
            <a:r>
              <a:rPr lang="it-IT" b="1" dirty="0" smtClean="0"/>
              <a:t>ma anche l’interazione con gli altri e l’ambiente</a:t>
            </a:r>
            <a:endParaRPr lang="it-IT" b="1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9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600" b="1" dirty="0" smtClean="0"/>
              <a:t>10 Item; </a:t>
            </a:r>
            <a:br>
              <a:rPr lang="it-IT" sz="2600" b="1" dirty="0" smtClean="0"/>
            </a:br>
            <a:r>
              <a:rPr lang="it-IT" sz="2600" b="1" dirty="0" smtClean="0"/>
              <a:t>Scala di risposta: </a:t>
            </a:r>
            <a:br>
              <a:rPr lang="it-IT" sz="2600" b="1" dirty="0" smtClean="0"/>
            </a:br>
            <a:r>
              <a:rPr lang="it-IT" sz="2600" dirty="0" smtClean="0"/>
              <a:t>A. Molto d’accordo; B. D’accordo; C. In disaccordo; D. Molto in disaccordo</a:t>
            </a:r>
            <a:br>
              <a:rPr lang="it-IT" sz="2600" dirty="0" smtClean="0"/>
            </a:br>
            <a:r>
              <a:rPr lang="it-IT" sz="2600" b="1" dirty="0" smtClean="0"/>
              <a:t> </a:t>
            </a:r>
            <a:endParaRPr lang="it-IT" sz="2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Sento di essere una persona degna di apprezzamento, almeno tanto quanto lo sono gli altri.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Sono convinto/a di avere delle buone qualità.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Sono in grado di fare le cose bene come le fa la maggior parte della gente.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Ho un atteggiamento positivo verso me stesso/a.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 generale, sono soddisfatto di me stesso/a.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Sento di non avere molto di cui essere orgoglioso/a.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 generale, tendo a pensare di essere un fallimento.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Mi piacerebbe poter provare più rispetto per me stesso/a.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 volte mi sento davvero inutile.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Delle volte credo di non essere una brava persona.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87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Calcolo del punteggio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Domande dall’1 alla 5</a:t>
            </a:r>
            <a:r>
              <a:rPr lang="it-IT" dirty="0" smtClean="0"/>
              <a:t>: le risposte dalla A alla D si calcolano secondo un punteggio che va da 4 a 1 </a:t>
            </a:r>
            <a:r>
              <a:rPr lang="it-IT" b="1" dirty="0" smtClean="0"/>
              <a:t>(A=4; B=3; C=2; D=1)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b="1" dirty="0" smtClean="0"/>
              <a:t>Domande</a:t>
            </a:r>
            <a:r>
              <a:rPr lang="it-IT" dirty="0" smtClean="0"/>
              <a:t> </a:t>
            </a:r>
            <a:r>
              <a:rPr lang="it-IT" b="1" dirty="0" smtClean="0"/>
              <a:t>dalla 6 alla 10</a:t>
            </a:r>
            <a:r>
              <a:rPr lang="it-IT" dirty="0" smtClean="0"/>
              <a:t>, le risposte dalla A alla D danno un punteggio da 1 a 4 </a:t>
            </a:r>
            <a:r>
              <a:rPr lang="it-IT" b="1" dirty="0" smtClean="0"/>
              <a:t>(A=1; B=2; C=3; D=4).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179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/>
              <a:t>Analisi dei punteggi</a:t>
            </a:r>
            <a:endParaRPr lang="it-IT" sz="3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da 30 a 40 punti: </a:t>
            </a:r>
            <a:r>
              <a:rPr lang="it-IT" dirty="0" smtClean="0"/>
              <a:t>buon livello di autostima</a:t>
            </a:r>
          </a:p>
          <a:p>
            <a:r>
              <a:rPr lang="it-IT" b="1" dirty="0" smtClean="0"/>
              <a:t> da 26 a 29 punti:</a:t>
            </a:r>
            <a:r>
              <a:rPr lang="it-IT" dirty="0" smtClean="0"/>
              <a:t> livello medo di autostima; è consigliabile lavorarci su</a:t>
            </a:r>
          </a:p>
          <a:p>
            <a:r>
              <a:rPr lang="it-IT" b="1" dirty="0" smtClean="0"/>
              <a:t>da 25 punti in giù</a:t>
            </a:r>
            <a:r>
              <a:rPr lang="it-IT" dirty="0" smtClean="0"/>
              <a:t>: basso livello di autostima; è altamente consigliabile lavorarci su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09443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Test sull’autostima - Rosenberg</vt:lpstr>
      <vt:lpstr>Presentazione standard di PowerPoint</vt:lpstr>
      <vt:lpstr>10 Item;  Scala di risposta:  A. Molto d’accordo; B. D’accordo; C. In disaccordo; D. Molto in disaccordo  </vt:lpstr>
      <vt:lpstr>Calcolo del punteggio</vt:lpstr>
      <vt:lpstr>Analisi dei punteggi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sull’autostima - Rosemberg</dc:title>
  <dc:creator>user1</dc:creator>
  <cp:lastModifiedBy>user1</cp:lastModifiedBy>
  <cp:revision>4</cp:revision>
  <dcterms:created xsi:type="dcterms:W3CDTF">2022-11-19T13:52:13Z</dcterms:created>
  <dcterms:modified xsi:type="dcterms:W3CDTF">2023-11-09T09:02:28Z</dcterms:modified>
</cp:coreProperties>
</file>