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4284A7-3395-43F7-9E23-FD644AFBC9EE}"/>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GB"/>
          </a:p>
        </p:txBody>
      </p:sp>
      <p:sp>
        <p:nvSpPr>
          <p:cNvPr id="3" name="Sottotitolo 2">
            <a:extLst>
              <a:ext uri="{FF2B5EF4-FFF2-40B4-BE49-F238E27FC236}">
                <a16:creationId xmlns:a16="http://schemas.microsoft.com/office/drawing/2014/main" id="{B5E49C9D-59B9-49EA-A05B-957216DCC8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GB"/>
          </a:p>
        </p:txBody>
      </p:sp>
      <p:sp>
        <p:nvSpPr>
          <p:cNvPr id="4" name="Segnaposto data 3">
            <a:extLst>
              <a:ext uri="{FF2B5EF4-FFF2-40B4-BE49-F238E27FC236}">
                <a16:creationId xmlns:a16="http://schemas.microsoft.com/office/drawing/2014/main" id="{A61A4146-6028-4105-BE22-AECCF488285D}"/>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5" name="Segnaposto piè di pagina 4">
            <a:extLst>
              <a:ext uri="{FF2B5EF4-FFF2-40B4-BE49-F238E27FC236}">
                <a16:creationId xmlns:a16="http://schemas.microsoft.com/office/drawing/2014/main" id="{AF5D7E80-05CF-465A-859D-887A11F00C02}"/>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DD96FDB5-6E5A-47B0-8058-6DC31C2CFE22}"/>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370373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2CE874-0DF1-4E84-A1D2-9C90DED781CF}"/>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B93A6DC7-20B2-41D2-8BDA-4D7E13CBCED9}"/>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B85A9F7C-1E9C-4EC9-B088-CB6BCD2C2905}"/>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5" name="Segnaposto piè di pagina 4">
            <a:extLst>
              <a:ext uri="{FF2B5EF4-FFF2-40B4-BE49-F238E27FC236}">
                <a16:creationId xmlns:a16="http://schemas.microsoft.com/office/drawing/2014/main" id="{940149EE-09AD-4E0D-A711-FDA6A892DE7B}"/>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A2E37EB7-98F2-46D6-ABCD-363766FE2425}"/>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1677742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550C1A6-7763-4832-944C-B890B783D12A}"/>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EB6E23C7-A806-4DC5-B0DD-01AA44D56618}"/>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A9CAF43A-527D-4217-99B3-11F40A4391A1}"/>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5" name="Segnaposto piè di pagina 4">
            <a:extLst>
              <a:ext uri="{FF2B5EF4-FFF2-40B4-BE49-F238E27FC236}">
                <a16:creationId xmlns:a16="http://schemas.microsoft.com/office/drawing/2014/main" id="{2C9683FD-C33F-4B6A-AE1C-D4319122150A}"/>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EE544EE1-B325-4DFD-A5A2-2364F3243AD0}"/>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2066022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E64C26-1765-4C4A-86A9-623C00228C38}"/>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3F11DCB2-577E-4775-85C0-FBDBAF90E24A}"/>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BFC239A6-E25D-4451-8368-274A232B5297}"/>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5" name="Segnaposto piè di pagina 4">
            <a:extLst>
              <a:ext uri="{FF2B5EF4-FFF2-40B4-BE49-F238E27FC236}">
                <a16:creationId xmlns:a16="http://schemas.microsoft.com/office/drawing/2014/main" id="{E5C6DF66-2985-4A7E-A8A7-4D464083EF40}"/>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971125EA-C729-4ACE-9E47-E8E1F593CF6D}"/>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286460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5D5731-79E1-4425-B015-BD836B897B8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A91C497E-5419-4B9B-9353-495B10E500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D4CD642A-10BD-4324-A99E-1AEF4B25E9E5}"/>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5" name="Segnaposto piè di pagina 4">
            <a:extLst>
              <a:ext uri="{FF2B5EF4-FFF2-40B4-BE49-F238E27FC236}">
                <a16:creationId xmlns:a16="http://schemas.microsoft.com/office/drawing/2014/main" id="{42C1613F-3987-420C-809C-992288B720B3}"/>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B6CDB049-B0B1-47FC-804D-363F5AC24314}"/>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252770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06A335-FDD7-490F-B8B0-06478BD21BE4}"/>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7F74D3DC-73C9-4C04-A1CF-65D89A7ACD9F}"/>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contenuto 3">
            <a:extLst>
              <a:ext uri="{FF2B5EF4-FFF2-40B4-BE49-F238E27FC236}">
                <a16:creationId xmlns:a16="http://schemas.microsoft.com/office/drawing/2014/main" id="{7048F276-950E-457C-A0F6-5D5E0B91ED57}"/>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data 4">
            <a:extLst>
              <a:ext uri="{FF2B5EF4-FFF2-40B4-BE49-F238E27FC236}">
                <a16:creationId xmlns:a16="http://schemas.microsoft.com/office/drawing/2014/main" id="{58499ED2-42C8-4E3A-8439-5B7C46EF5911}"/>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6" name="Segnaposto piè di pagina 5">
            <a:extLst>
              <a:ext uri="{FF2B5EF4-FFF2-40B4-BE49-F238E27FC236}">
                <a16:creationId xmlns:a16="http://schemas.microsoft.com/office/drawing/2014/main" id="{5F08502B-BBEB-4799-BBAB-A94637B194CF}"/>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C6A25DEF-4FAA-4A35-B9C9-AD189C059C75}"/>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561699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67D80E-6CC6-4BAC-9C30-758924C79754}"/>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6770EAB9-1B80-497F-881D-869F5F4CB0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6727184F-6F69-46EE-A27F-F290F0DE3910}"/>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testo 4">
            <a:extLst>
              <a:ext uri="{FF2B5EF4-FFF2-40B4-BE49-F238E27FC236}">
                <a16:creationId xmlns:a16="http://schemas.microsoft.com/office/drawing/2014/main" id="{24923B2B-4EFB-43A9-AAD1-F3AD378CDB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FACD99AF-C31F-4CC7-96DC-6FB70C9F7298}"/>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7" name="Segnaposto data 6">
            <a:extLst>
              <a:ext uri="{FF2B5EF4-FFF2-40B4-BE49-F238E27FC236}">
                <a16:creationId xmlns:a16="http://schemas.microsoft.com/office/drawing/2014/main" id="{09C5ADF1-5718-4A6A-9E77-2F4FC16CE7B8}"/>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8" name="Segnaposto piè di pagina 7">
            <a:extLst>
              <a:ext uri="{FF2B5EF4-FFF2-40B4-BE49-F238E27FC236}">
                <a16:creationId xmlns:a16="http://schemas.microsoft.com/office/drawing/2014/main" id="{C1A045E9-E1C0-468D-9938-ECDB4B2A719B}"/>
              </a:ext>
            </a:extLst>
          </p:cNvPr>
          <p:cNvSpPr>
            <a:spLocks noGrp="1"/>
          </p:cNvSpPr>
          <p:nvPr>
            <p:ph type="ftr" sz="quarter" idx="11"/>
          </p:nvPr>
        </p:nvSpPr>
        <p:spPr/>
        <p:txBody>
          <a:bodyPr/>
          <a:lstStyle/>
          <a:p>
            <a:endParaRPr lang="en-GB"/>
          </a:p>
        </p:txBody>
      </p:sp>
      <p:sp>
        <p:nvSpPr>
          <p:cNvPr id="9" name="Segnaposto numero diapositiva 8">
            <a:extLst>
              <a:ext uri="{FF2B5EF4-FFF2-40B4-BE49-F238E27FC236}">
                <a16:creationId xmlns:a16="http://schemas.microsoft.com/office/drawing/2014/main" id="{DF77FF20-61F9-4C96-9E90-817227F8D11E}"/>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650739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3B0D7F-8915-44CF-B32E-EA77438C59D6}"/>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data 2">
            <a:extLst>
              <a:ext uri="{FF2B5EF4-FFF2-40B4-BE49-F238E27FC236}">
                <a16:creationId xmlns:a16="http://schemas.microsoft.com/office/drawing/2014/main" id="{2E03606A-5F40-46DF-A5D2-D1E3F07FACA4}"/>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4" name="Segnaposto piè di pagina 3">
            <a:extLst>
              <a:ext uri="{FF2B5EF4-FFF2-40B4-BE49-F238E27FC236}">
                <a16:creationId xmlns:a16="http://schemas.microsoft.com/office/drawing/2014/main" id="{C09F1D4A-2FA4-4686-BFAB-FB95D4729828}"/>
              </a:ext>
            </a:extLst>
          </p:cNvPr>
          <p:cNvSpPr>
            <a:spLocks noGrp="1"/>
          </p:cNvSpPr>
          <p:nvPr>
            <p:ph type="ftr" sz="quarter" idx="11"/>
          </p:nvPr>
        </p:nvSpPr>
        <p:spPr/>
        <p:txBody>
          <a:bodyPr/>
          <a:lstStyle/>
          <a:p>
            <a:endParaRPr lang="en-GB"/>
          </a:p>
        </p:txBody>
      </p:sp>
      <p:sp>
        <p:nvSpPr>
          <p:cNvPr id="5" name="Segnaposto numero diapositiva 4">
            <a:extLst>
              <a:ext uri="{FF2B5EF4-FFF2-40B4-BE49-F238E27FC236}">
                <a16:creationId xmlns:a16="http://schemas.microsoft.com/office/drawing/2014/main" id="{464CACE6-41C7-4CB7-A5C9-04132ECFDF82}"/>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1332039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3228812-2142-4E26-B360-CCA2519F5C81}"/>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3" name="Segnaposto piè di pagina 2">
            <a:extLst>
              <a:ext uri="{FF2B5EF4-FFF2-40B4-BE49-F238E27FC236}">
                <a16:creationId xmlns:a16="http://schemas.microsoft.com/office/drawing/2014/main" id="{F3E017C7-1146-4D11-9F8E-26A1C025729A}"/>
              </a:ext>
            </a:extLst>
          </p:cNvPr>
          <p:cNvSpPr>
            <a:spLocks noGrp="1"/>
          </p:cNvSpPr>
          <p:nvPr>
            <p:ph type="ftr" sz="quarter" idx="11"/>
          </p:nvPr>
        </p:nvSpPr>
        <p:spPr/>
        <p:txBody>
          <a:bodyPr/>
          <a:lstStyle/>
          <a:p>
            <a:endParaRPr lang="en-GB"/>
          </a:p>
        </p:txBody>
      </p:sp>
      <p:sp>
        <p:nvSpPr>
          <p:cNvPr id="4" name="Segnaposto numero diapositiva 3">
            <a:extLst>
              <a:ext uri="{FF2B5EF4-FFF2-40B4-BE49-F238E27FC236}">
                <a16:creationId xmlns:a16="http://schemas.microsoft.com/office/drawing/2014/main" id="{1E9DEA4E-132C-4869-9F6C-1EE96A15F2BA}"/>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4103576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91BAA2-25B4-4851-AC5F-615C1D91C4F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1A6539D5-DC64-40A7-99D6-F49C1E505B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testo 3">
            <a:extLst>
              <a:ext uri="{FF2B5EF4-FFF2-40B4-BE49-F238E27FC236}">
                <a16:creationId xmlns:a16="http://schemas.microsoft.com/office/drawing/2014/main" id="{F1E7568D-325D-4F2A-91F9-C42997756D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F1E17853-5EE8-4BBB-906E-FB6C8DE8EA34}"/>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6" name="Segnaposto piè di pagina 5">
            <a:extLst>
              <a:ext uri="{FF2B5EF4-FFF2-40B4-BE49-F238E27FC236}">
                <a16:creationId xmlns:a16="http://schemas.microsoft.com/office/drawing/2014/main" id="{B54F09FD-C522-4B6E-9BC4-1D61F004FEE3}"/>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63E2AC21-3335-45C7-81B7-3B31979CF2F1}"/>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638198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649FA6-D02B-41D1-93C8-8815FD6E13F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immagine 2">
            <a:extLst>
              <a:ext uri="{FF2B5EF4-FFF2-40B4-BE49-F238E27FC236}">
                <a16:creationId xmlns:a16="http://schemas.microsoft.com/office/drawing/2014/main" id="{077729EF-57B8-4F60-8957-7D8CBF39BC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egnaposto testo 3">
            <a:extLst>
              <a:ext uri="{FF2B5EF4-FFF2-40B4-BE49-F238E27FC236}">
                <a16:creationId xmlns:a16="http://schemas.microsoft.com/office/drawing/2014/main" id="{635FF2DD-BD09-444C-88D3-DB69386750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E99ABCC3-BA6C-42F9-A3BB-57140B4A617A}"/>
              </a:ext>
            </a:extLst>
          </p:cNvPr>
          <p:cNvSpPr>
            <a:spLocks noGrp="1"/>
          </p:cNvSpPr>
          <p:nvPr>
            <p:ph type="dt" sz="half" idx="10"/>
          </p:nvPr>
        </p:nvSpPr>
        <p:spPr/>
        <p:txBody>
          <a:bodyPr/>
          <a:lstStyle/>
          <a:p>
            <a:fld id="{94B8BC34-4F3D-4616-99D9-2F4E519C112E}" type="datetimeFigureOut">
              <a:rPr lang="en-GB" smtClean="0"/>
              <a:t>27/09/2024</a:t>
            </a:fld>
            <a:endParaRPr lang="en-GB"/>
          </a:p>
        </p:txBody>
      </p:sp>
      <p:sp>
        <p:nvSpPr>
          <p:cNvPr id="6" name="Segnaposto piè di pagina 5">
            <a:extLst>
              <a:ext uri="{FF2B5EF4-FFF2-40B4-BE49-F238E27FC236}">
                <a16:creationId xmlns:a16="http://schemas.microsoft.com/office/drawing/2014/main" id="{FB165BF5-A8DE-48E7-B967-DFAB048677A1}"/>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EF797832-CD2C-4FD0-B2A1-6A1299654FB2}"/>
              </a:ext>
            </a:extLst>
          </p:cNvPr>
          <p:cNvSpPr>
            <a:spLocks noGrp="1"/>
          </p:cNvSpPr>
          <p:nvPr>
            <p:ph type="sldNum" sz="quarter" idx="12"/>
          </p:nvPr>
        </p:nvSpPr>
        <p:spPr/>
        <p:txBody>
          <a:bodyPr/>
          <a:lstStyle/>
          <a:p>
            <a:fld id="{EE864726-FE0B-473E-8AD6-C48B04426E6E}" type="slidenum">
              <a:rPr lang="en-GB" smtClean="0"/>
              <a:t>‹N›</a:t>
            </a:fld>
            <a:endParaRPr lang="en-GB"/>
          </a:p>
        </p:txBody>
      </p:sp>
    </p:spTree>
    <p:extLst>
      <p:ext uri="{BB962C8B-B14F-4D97-AF65-F5344CB8AC3E}">
        <p14:creationId xmlns:p14="http://schemas.microsoft.com/office/powerpoint/2010/main" val="129550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2D069B1-393B-4498-A29B-96B5107D28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4E33BAE4-8E36-4EA0-9067-0BDA89D578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6948019C-6B50-439B-8C56-E6EAB50CE2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B8BC34-4F3D-4616-99D9-2F4E519C112E}" type="datetimeFigureOut">
              <a:rPr lang="en-GB" smtClean="0"/>
              <a:t>27/09/2024</a:t>
            </a:fld>
            <a:endParaRPr lang="en-GB"/>
          </a:p>
        </p:txBody>
      </p:sp>
      <p:sp>
        <p:nvSpPr>
          <p:cNvPr id="5" name="Segnaposto piè di pagina 4">
            <a:extLst>
              <a:ext uri="{FF2B5EF4-FFF2-40B4-BE49-F238E27FC236}">
                <a16:creationId xmlns:a16="http://schemas.microsoft.com/office/drawing/2014/main" id="{27F2420F-24B3-4114-83A9-96CED89CB5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egnaposto numero diapositiva 5">
            <a:extLst>
              <a:ext uri="{FF2B5EF4-FFF2-40B4-BE49-F238E27FC236}">
                <a16:creationId xmlns:a16="http://schemas.microsoft.com/office/drawing/2014/main" id="{4F43D2B6-C049-43EB-9EB3-5F6B2E4F7F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864726-FE0B-473E-8AD6-C48B04426E6E}" type="slidenum">
              <a:rPr lang="en-GB" smtClean="0"/>
              <a:t>‹N›</a:t>
            </a:fld>
            <a:endParaRPr lang="en-GB"/>
          </a:p>
        </p:txBody>
      </p:sp>
    </p:spTree>
    <p:extLst>
      <p:ext uri="{BB962C8B-B14F-4D97-AF65-F5344CB8AC3E}">
        <p14:creationId xmlns:p14="http://schemas.microsoft.com/office/powerpoint/2010/main" val="3552133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59EE03-026F-4A29-8DD6-840E1CFEDC7D}"/>
              </a:ext>
            </a:extLst>
          </p:cNvPr>
          <p:cNvSpPr>
            <a:spLocks noGrp="1"/>
          </p:cNvSpPr>
          <p:nvPr>
            <p:ph type="ctrTitle"/>
          </p:nvPr>
        </p:nvSpPr>
        <p:spPr/>
        <p:txBody>
          <a:bodyPr/>
          <a:lstStyle/>
          <a:p>
            <a:r>
              <a:rPr lang="en-GB" b="1" dirty="0" err="1"/>
              <a:t>Psicologia</a:t>
            </a:r>
            <a:r>
              <a:rPr lang="en-GB" b="1" dirty="0"/>
              <a:t> </a:t>
            </a:r>
            <a:r>
              <a:rPr lang="en-GB" b="1" dirty="0" err="1"/>
              <a:t>generale</a:t>
            </a:r>
            <a:endParaRPr lang="en-GB" b="1" dirty="0"/>
          </a:p>
        </p:txBody>
      </p:sp>
      <p:sp>
        <p:nvSpPr>
          <p:cNvPr id="3" name="Sottotitolo 2">
            <a:extLst>
              <a:ext uri="{FF2B5EF4-FFF2-40B4-BE49-F238E27FC236}">
                <a16:creationId xmlns:a16="http://schemas.microsoft.com/office/drawing/2014/main" id="{5E2EAE5A-38D2-41A4-BFFE-5326D33DB5FA}"/>
              </a:ext>
            </a:extLst>
          </p:cNvPr>
          <p:cNvSpPr>
            <a:spLocks noGrp="1"/>
          </p:cNvSpPr>
          <p:nvPr>
            <p:ph type="subTitle" idx="1"/>
          </p:nvPr>
        </p:nvSpPr>
        <p:spPr/>
        <p:txBody>
          <a:bodyPr/>
          <a:lstStyle/>
          <a:p>
            <a:r>
              <a:rPr lang="en-GB" dirty="0" err="1"/>
              <a:t>a.a.</a:t>
            </a:r>
            <a:r>
              <a:rPr lang="en-GB" dirty="0"/>
              <a:t> 2024/25</a:t>
            </a:r>
          </a:p>
          <a:p>
            <a:endParaRPr lang="en-GB" dirty="0"/>
          </a:p>
          <a:p>
            <a:r>
              <a:rPr lang="en-GB" dirty="0" err="1"/>
              <a:t>Prof.ssa</a:t>
            </a:r>
            <a:r>
              <a:rPr lang="en-GB" dirty="0"/>
              <a:t> Carla Canestrari</a:t>
            </a:r>
          </a:p>
        </p:txBody>
      </p:sp>
    </p:spTree>
    <p:extLst>
      <p:ext uri="{BB962C8B-B14F-4D97-AF65-F5344CB8AC3E}">
        <p14:creationId xmlns:p14="http://schemas.microsoft.com/office/powerpoint/2010/main" val="2593965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B2B75F-C104-4F0D-B989-5D9A598D14CC}"/>
              </a:ext>
            </a:extLst>
          </p:cNvPr>
          <p:cNvSpPr>
            <a:spLocks noGrp="1"/>
          </p:cNvSpPr>
          <p:nvPr>
            <p:ph type="title"/>
          </p:nvPr>
        </p:nvSpPr>
        <p:spPr/>
        <p:txBody>
          <a:bodyPr/>
          <a:lstStyle/>
          <a:p>
            <a:r>
              <a:rPr lang="en-GB" dirty="0"/>
              <a:t>A chi è </a:t>
            </a:r>
            <a:r>
              <a:rPr lang="en-GB" dirty="0" err="1"/>
              <a:t>rivolto</a:t>
            </a:r>
            <a:r>
              <a:rPr lang="en-GB" dirty="0"/>
              <a:t> </a:t>
            </a:r>
            <a:r>
              <a:rPr lang="en-GB" dirty="0" err="1"/>
              <a:t>l’insegnamento</a:t>
            </a:r>
            <a:endParaRPr lang="en-GB" dirty="0"/>
          </a:p>
        </p:txBody>
      </p:sp>
      <p:sp>
        <p:nvSpPr>
          <p:cNvPr id="3" name="Segnaposto contenuto 2">
            <a:extLst>
              <a:ext uri="{FF2B5EF4-FFF2-40B4-BE49-F238E27FC236}">
                <a16:creationId xmlns:a16="http://schemas.microsoft.com/office/drawing/2014/main" id="{A971D857-29FE-45CA-A0C1-4B9370B23044}"/>
              </a:ext>
            </a:extLst>
          </p:cNvPr>
          <p:cNvSpPr>
            <a:spLocks noGrp="1"/>
          </p:cNvSpPr>
          <p:nvPr>
            <p:ph idx="1"/>
          </p:nvPr>
        </p:nvSpPr>
        <p:spPr>
          <a:xfrm>
            <a:off x="838200" y="1667634"/>
            <a:ext cx="10770704" cy="4825241"/>
          </a:xfrm>
        </p:spPr>
        <p:txBody>
          <a:bodyPr>
            <a:normAutofit fontScale="92500" lnSpcReduction="10000"/>
          </a:bodyPr>
          <a:lstStyle/>
          <a:p>
            <a:pPr marL="0" indent="0">
              <a:buNone/>
            </a:pPr>
            <a:r>
              <a:rPr lang="it-IT" dirty="0"/>
              <a:t>Gli studenti iscritti al </a:t>
            </a:r>
            <a:r>
              <a:rPr lang="it-IT" b="1" dirty="0"/>
              <a:t>nuovo ordinamento L-19, indirizzo Educatore professionale socio-pedagogico</a:t>
            </a:r>
            <a:r>
              <a:rPr lang="it-IT" dirty="0"/>
              <a:t> hanno nel proprio piano di studi l’insegnamento di Psicologia generale come obbligatorio al secondo anno di corso, a loro è rivolto questo insegnamento.</a:t>
            </a:r>
          </a:p>
          <a:p>
            <a:pPr marL="0" indent="0">
              <a:buNone/>
            </a:pPr>
            <a:endParaRPr lang="it-IT" dirty="0"/>
          </a:p>
          <a:p>
            <a:r>
              <a:rPr lang="it-IT" u="sng" dirty="0"/>
              <a:t>Chi è iscritto al precedente ordinamento, ha già nel piano di studi Psicologia generale, inserito al primo anno (suddiviso in AL-MZ), ma le lezioni per il precedente insegnamento di </a:t>
            </a:r>
            <a:r>
              <a:rPr lang="it-IT" u="sng" dirty="0" err="1"/>
              <a:t>Psicolgia</a:t>
            </a:r>
            <a:r>
              <a:rPr lang="it-IT" u="sng" dirty="0"/>
              <a:t> generale non sono più erogate, dato che il primo anno del precedente ordinamento è stato disattivato. Per chi al primo anno non avesse ancora sostenuto l’esame del precedente insegnamento di Psicologia generale può ovviamente ancora sostenerlo nei prossimi anni, ma non ci saranno le lezioni associate. I due insegnamenti di Psicologia generale, il vecchio e il nuovo, sono diversi nei contenuti. </a:t>
            </a:r>
            <a:endParaRPr lang="en-GB" dirty="0"/>
          </a:p>
        </p:txBody>
      </p:sp>
    </p:spTree>
    <p:extLst>
      <p:ext uri="{BB962C8B-B14F-4D97-AF65-F5344CB8AC3E}">
        <p14:creationId xmlns:p14="http://schemas.microsoft.com/office/powerpoint/2010/main" val="2786923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520</TotalTime>
  <Words>156</Words>
  <Application>Microsoft Office PowerPoint</Application>
  <PresentationFormat>Widescreen</PresentationFormat>
  <Paragraphs>8</Paragraphs>
  <Slides>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vt:i4>
      </vt:variant>
    </vt:vector>
  </HeadingPairs>
  <TitlesOfParts>
    <vt:vector size="6" baseType="lpstr">
      <vt:lpstr>Arial</vt:lpstr>
      <vt:lpstr>Calibri</vt:lpstr>
      <vt:lpstr>Calibri Light</vt:lpstr>
      <vt:lpstr>Tema di Office</vt:lpstr>
      <vt:lpstr>Psicologia generale</vt:lpstr>
      <vt:lpstr>A chi è rivolto l’insegnamento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Laboratorio di soft skills per il benessere psicologico </dc:title>
  <dc:creator>carla canestrari</dc:creator>
  <cp:lastModifiedBy>carla canestrari</cp:lastModifiedBy>
  <cp:revision>14</cp:revision>
  <dcterms:created xsi:type="dcterms:W3CDTF">2024-09-24T06:25:42Z</dcterms:created>
  <dcterms:modified xsi:type="dcterms:W3CDTF">2024-09-27T06:51:33Z</dcterms:modified>
</cp:coreProperties>
</file>