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4284A7-3395-43F7-9E23-FD644AFBC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5E49C9D-59B9-49EA-A05B-957216DCC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1A4146-6028-4105-BE22-AECCF48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5D7E80-05CF-465A-859D-887A11F0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96FDB5-6E5A-47B0-8058-6DC31C2CF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73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CE874-0DF1-4E84-A1D2-9C90DED7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3A6DC7-20B2-41D2-8BDA-4D7E13CBC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5A9F7C-1E9C-4EC9-B088-CB6BCD2C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0149EE-09AD-4E0D-A711-FDA6A892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E37EB7-98F2-46D6-ABCD-363766FE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74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550C1A6-7763-4832-944C-B890B783D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6E23C7-A806-4DC5-B0DD-01AA44D56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CAF43A-527D-4217-99B3-11F40A43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9683FD-C33F-4B6A-AE1C-D4319122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544EE1-B325-4DFD-A5A2-2364F324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2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64C26-1765-4C4A-86A9-623C00228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11DCB2-577E-4775-85C0-FBDBAF90E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C239A6-E25D-4451-8368-274A232B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6DF66-2985-4A7E-A8A7-4D464083E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1125EA-C729-4ACE-9E47-E8E1F593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60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5D5731-79E1-4425-B015-BD836B89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1C497E-5419-4B9B-9353-495B10E50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CD642A-10BD-4324-A99E-1AEF4B25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C1613F-3987-420C-809C-992288B72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CDB049-B0B1-47FC-804D-363F5AC2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06A335-FDD7-490F-B8B0-06478BD2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74D3DC-73C9-4C04-A1CF-65D89A7AC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48F276-950E-457C-A0F6-5D5E0B91E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499ED2-42C8-4E3A-8439-5B7C46EF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08502B-BBEB-4799-BBAB-A94637B19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A25DEF-4FAA-4A35-B9C9-AD189C05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69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67D80E-6CC6-4BAC-9C30-758924C7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70EAB9-1B80-497F-881D-869F5F4CB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27184F-6F69-46EE-A27F-F290F0DE3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4923B2B-4EFB-43A9-AAD1-F3AD378CD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ACD99AF-C31F-4CC7-96DC-6FB70C9F7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9C5ADF1-5718-4A6A-9E77-2F4FC16C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A045E9-E1C0-468D-9938-ECDB4B2A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F77FF20-61F9-4C96-9E90-817227F8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73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3B0D7F-8915-44CF-B32E-EA77438C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E03606A-5F40-46DF-A5D2-D1E3F07FA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9F1D4A-2FA4-4686-BFAB-FB95D4729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64CACE6-41C7-4CB7-A5C9-04132ECF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03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3228812-2142-4E26-B360-CCA2519F5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3E017C7-1146-4D11-9F8E-26A1C025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E9DEA4E-132C-4869-9F6C-1EE96A15F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7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91BAA2-25B4-4851-AC5F-615C1D91C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6539D5-DC64-40A7-99D6-F49C1E505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E7568D-325D-4F2A-91F9-C42997756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E17853-5EE8-4BBB-906E-FB6C8DE8E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4F09FD-C522-4B6E-9BC4-1D61F004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E2AC21-3335-45C7-81B7-3B31979C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19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649FA6-D02B-41D1-93C8-8815FD6E1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7729EF-57B8-4F60-8957-7D8CBF39B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35FF2DD-BD09-444C-88D3-DB6938675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99ABCC3-BA6C-42F9-A3BB-57140B4A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165BF5-A8DE-48E7-B967-DFAB04867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797832-CD2C-4FD0-B2A1-6A1299654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50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2D069B1-393B-4498-A29B-96B5107D2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33BAE4-8E36-4EA0-9067-0BDA89D5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48019C-6B50-439B-8C56-E6EAB50CE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BC34-4F3D-4616-99D9-2F4E519C112E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F2420F-24B3-4114-83A9-96CED89CB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43D2B6-C049-43EB-9EB3-5F6B2E4F7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3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59EE03-026F-4A29-8DD6-840E1CFEDC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Psicologia</a:t>
            </a:r>
            <a:r>
              <a:rPr lang="en-GB" b="1" dirty="0"/>
              <a:t> del </a:t>
            </a:r>
            <a:r>
              <a:rPr lang="en-GB" b="1" dirty="0" err="1"/>
              <a:t>benessere</a:t>
            </a:r>
            <a:r>
              <a:rPr lang="en-GB" b="1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E2EAE5A-38D2-41A4-BFFE-5326D33DB5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a.a.</a:t>
            </a:r>
            <a:r>
              <a:rPr lang="en-GB" dirty="0"/>
              <a:t> 2024/25</a:t>
            </a:r>
          </a:p>
          <a:p>
            <a:endParaRPr lang="en-GB" dirty="0"/>
          </a:p>
          <a:p>
            <a:r>
              <a:rPr lang="en-GB" dirty="0" err="1"/>
              <a:t>Prof.ssa</a:t>
            </a:r>
            <a:r>
              <a:rPr lang="en-GB" dirty="0"/>
              <a:t> Carla Canestrari</a:t>
            </a:r>
          </a:p>
        </p:txBody>
      </p:sp>
    </p:spTree>
    <p:extLst>
      <p:ext uri="{BB962C8B-B14F-4D97-AF65-F5344CB8AC3E}">
        <p14:creationId xmlns:p14="http://schemas.microsoft.com/office/powerpoint/2010/main" val="259396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B2B75F-C104-4F0D-B989-5D9A598D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chi è </a:t>
            </a:r>
            <a:r>
              <a:rPr lang="en-GB" dirty="0" err="1"/>
              <a:t>rivolto</a:t>
            </a:r>
            <a:r>
              <a:rPr lang="en-GB" dirty="0"/>
              <a:t> </a:t>
            </a:r>
            <a:r>
              <a:rPr lang="en-GB" dirty="0" err="1"/>
              <a:t>l’insegnamento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71D857-29FE-45CA-A0C1-4B9370B23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722"/>
            <a:ext cx="10770704" cy="4825241"/>
          </a:xfrm>
        </p:spPr>
        <p:txBody>
          <a:bodyPr>
            <a:normAutofit fontScale="92500"/>
          </a:bodyPr>
          <a:lstStyle/>
          <a:p>
            <a:r>
              <a:rPr lang="it-IT" dirty="0"/>
              <a:t>Chi è iscritto al nuovo ordinamento ha nel proprio piano di studi l’insegnamento al </a:t>
            </a:r>
            <a:r>
              <a:rPr lang="it-IT"/>
              <a:t>secondo anno, in </a:t>
            </a:r>
            <a:r>
              <a:rPr lang="it-IT" dirty="0"/>
              <a:t>alternativa con Antropologia filosofica</a:t>
            </a:r>
          </a:p>
          <a:p>
            <a:r>
              <a:rPr lang="it-IT" u="sng" dirty="0"/>
              <a:t>Chi è iscritto al precedente ordinamento, può inserire l’insegnamento di Psicologia del benessere come </a:t>
            </a:r>
            <a:r>
              <a:rPr lang="it-IT" b="1" u="sng" dirty="0"/>
              <a:t>CFU a scelta dello studente</a:t>
            </a:r>
          </a:p>
          <a:p>
            <a:pPr marL="2743200" lvl="6" indent="0">
              <a:buNone/>
            </a:pPr>
            <a:endParaRPr lang="it-IT" u="sng" dirty="0"/>
          </a:p>
          <a:p>
            <a:pPr marL="2743200" lvl="6" indent="0">
              <a:buNone/>
            </a:pPr>
            <a:r>
              <a:rPr lang="it-IT" u="sng" dirty="0"/>
              <a:t>MA</a:t>
            </a:r>
          </a:p>
          <a:p>
            <a:pPr marL="2743200" lvl="6" indent="0">
              <a:buNone/>
            </a:pPr>
            <a:endParaRPr lang="it-IT" u="sng" dirty="0"/>
          </a:p>
          <a:p>
            <a:pPr marL="0" lvl="6" indent="0">
              <a:buNone/>
            </a:pPr>
            <a:r>
              <a:rPr lang="it-IT" sz="2500" u="sng" dirty="0">
                <a:highlight>
                  <a:srgbClr val="FFFF00"/>
                </a:highlight>
              </a:rPr>
              <a:t>CHI HA SOSTENUTO </a:t>
            </a:r>
            <a:r>
              <a:rPr lang="it-IT" sz="2500" b="1" u="sng" dirty="0">
                <a:highlight>
                  <a:srgbClr val="FFFF00"/>
                </a:highlight>
              </a:rPr>
              <a:t>L’INSEGNAMENTO DI SOFT SKILLS PER IL BENESSERE PSICOLOGICO (5 CFU, A.A. 2023/24) NON PUÒ SOSTENERE L’INSEGNAMENTO DI PSICOLOGIA DEL BENESSERE</a:t>
            </a:r>
            <a:r>
              <a:rPr lang="it-IT" sz="2500" u="sng" dirty="0"/>
              <a:t>, perché quest’ultimo sostituisce il precedente insegnamento di Soft skills per il benessere psicologico. Infatti, molti temi sono i medesimi. </a:t>
            </a:r>
          </a:p>
          <a:p>
            <a:pPr marL="0" lvl="6" indent="0">
              <a:buNone/>
            </a:pPr>
            <a:endParaRPr lang="it-IT" sz="2500" u="sng" dirty="0"/>
          </a:p>
          <a:p>
            <a:pPr marL="457200" lvl="6" indent="-457200"/>
            <a:r>
              <a:rPr lang="it-IT" sz="2800" dirty="0"/>
              <a:t>È altamente consigliabile aver sostento l’esame di Psicologia generale</a:t>
            </a:r>
            <a:endParaRPr lang="it-IT" sz="25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92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5DAE64-36D9-4FAF-A6C1-93F893CFB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876"/>
            <a:ext cx="10515600" cy="5420001"/>
          </a:xfrm>
        </p:spPr>
        <p:txBody>
          <a:bodyPr>
            <a:normAutofit fontScale="77500" lnSpcReduction="20000"/>
          </a:bodyPr>
          <a:lstStyle/>
          <a:p>
            <a:endParaRPr lang="it-IT" b="1" dirty="0"/>
          </a:p>
          <a:p>
            <a:pPr marL="0" indent="0">
              <a:buNone/>
            </a:pPr>
            <a:r>
              <a:rPr lang="it-IT" b="1" dirty="0"/>
              <a:t>Temi:</a:t>
            </a:r>
          </a:p>
          <a:p>
            <a:pPr marL="0" indent="0">
              <a:buNone/>
            </a:pPr>
            <a:r>
              <a:rPr lang="it-IT" dirty="0"/>
              <a:t>Psicologia positiva</a:t>
            </a:r>
          </a:p>
          <a:p>
            <a:pPr marL="0" indent="0">
              <a:buNone/>
            </a:pPr>
            <a:r>
              <a:rPr lang="it-IT" dirty="0"/>
              <a:t>L’umorismo come strumento di relazione</a:t>
            </a:r>
          </a:p>
          <a:p>
            <a:endParaRPr lang="it-IT" b="1" dirty="0"/>
          </a:p>
          <a:p>
            <a:endParaRPr lang="it-IT" b="1" dirty="0"/>
          </a:p>
          <a:p>
            <a:pPr marL="0" indent="0">
              <a:buNone/>
            </a:pPr>
            <a:r>
              <a:rPr lang="it-IT" b="1" dirty="0"/>
              <a:t>Testi adottati</a:t>
            </a:r>
            <a:endParaRPr lang="it-IT" dirty="0"/>
          </a:p>
          <a:p>
            <a:pPr marL="0" indent="0">
              <a:buNone/>
            </a:pPr>
            <a:r>
              <a:rPr lang="it-IT" dirty="0" err="1"/>
              <a:t>Boniwell</a:t>
            </a:r>
            <a:r>
              <a:rPr lang="it-IT" dirty="0"/>
              <a:t>, I. (2012). La scienza della felicità. Introduzione alla psicologia positiva. Il Mulino, Bologna. 196 pagine.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Forabosco, G. (2020). Il settimo senso. Psicologia del senso dell’umorismo (con istruzioni per l’uso). </a:t>
            </a:r>
            <a:r>
              <a:rPr lang="it-IT" dirty="0" err="1"/>
              <a:t>Tarka</a:t>
            </a:r>
            <a:r>
              <a:rPr lang="it-IT" dirty="0"/>
              <a:t>, Mulazzo (MS) o, in alternativa, l’edizione del 2012, pubblicato da Orme editori, Roma. 224 pagine.</a:t>
            </a:r>
          </a:p>
          <a:p>
            <a:pPr marL="0" indent="0">
              <a:buNone/>
            </a:pPr>
            <a:br>
              <a:rPr lang="it-IT" dirty="0"/>
            </a:br>
            <a:r>
              <a:rPr lang="it-IT" dirty="0"/>
              <a:t>le slides usate a lezione non sostituiscono i libri di testo; spesso contengono materiale protetto, quindi sono accessibili con la seguente </a:t>
            </a:r>
            <a:r>
              <a:rPr lang="it-IT" b="1" dirty="0"/>
              <a:t>password</a:t>
            </a:r>
            <a:r>
              <a:rPr lang="it-IT" dirty="0"/>
              <a:t>: abracadabra</a:t>
            </a:r>
            <a:endParaRPr lang="it-IT" b="1" dirty="0"/>
          </a:p>
          <a:p>
            <a:pPr marL="0" indent="0">
              <a:buNone/>
            </a:pPr>
            <a:endParaRPr lang="it-IT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875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B63598-FE63-44D2-959E-E9EC4473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9CEC89-FC9A-48D8-98B2-FE75C7782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2959860"/>
          </a:xfrm>
        </p:spPr>
        <p:txBody>
          <a:bodyPr/>
          <a:lstStyle/>
          <a:p>
            <a:pPr marL="0" indent="0">
              <a:buNone/>
            </a:pPr>
            <a:r>
              <a:rPr lang="en-GB" b="1" dirty="0" err="1"/>
              <a:t>Modalità</a:t>
            </a:r>
            <a:r>
              <a:rPr lang="en-GB" b="1" dirty="0"/>
              <a:t> di </a:t>
            </a:r>
            <a:r>
              <a:rPr lang="en-GB" b="1" dirty="0" err="1"/>
              <a:t>verifica</a:t>
            </a:r>
            <a:r>
              <a:rPr lang="en-GB" b="1" dirty="0"/>
              <a:t> </a:t>
            </a:r>
            <a:r>
              <a:rPr lang="en-GB" b="1" dirty="0" err="1"/>
              <a:t>dell’apprendimento</a:t>
            </a:r>
            <a:endParaRPr lang="en-GB" b="1" dirty="0"/>
          </a:p>
          <a:p>
            <a:r>
              <a:rPr lang="en-GB" dirty="0" err="1"/>
              <a:t>Esame</a:t>
            </a:r>
            <a:r>
              <a:rPr lang="en-GB" dirty="0"/>
              <a:t> </a:t>
            </a:r>
            <a:r>
              <a:rPr lang="en-GB" dirty="0" err="1"/>
              <a:t>scritto</a:t>
            </a:r>
            <a:endParaRPr lang="en-GB" dirty="0"/>
          </a:p>
          <a:p>
            <a:r>
              <a:rPr lang="en-GB" dirty="0" err="1"/>
              <a:t>Votazione</a:t>
            </a:r>
            <a:r>
              <a:rPr lang="en-GB" dirty="0"/>
              <a:t> in </a:t>
            </a:r>
            <a:r>
              <a:rPr lang="en-GB" dirty="0" err="1"/>
              <a:t>trentesimi</a:t>
            </a:r>
            <a:endParaRPr lang="en-GB" dirty="0"/>
          </a:p>
          <a:p>
            <a:r>
              <a:rPr lang="en-GB" dirty="0"/>
              <a:t>Non </a:t>
            </a:r>
            <a:r>
              <a:rPr lang="en-GB" dirty="0" err="1"/>
              <a:t>sono</a:t>
            </a:r>
            <a:r>
              <a:rPr lang="en-GB" dirty="0"/>
              <a:t> </a:t>
            </a:r>
            <a:r>
              <a:rPr lang="en-GB" dirty="0" err="1"/>
              <a:t>previste</a:t>
            </a:r>
            <a:r>
              <a:rPr lang="en-GB" dirty="0"/>
              <a:t> prove </a:t>
            </a:r>
            <a:r>
              <a:rPr lang="en-GB" dirty="0" err="1"/>
              <a:t>intermedie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075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247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Psicologia del benessere </vt:lpstr>
      <vt:lpstr>A chi è rivolto l’insegnamento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di soft skills per il benessere psicologico</dc:title>
  <dc:creator>carla canestrari</dc:creator>
  <cp:lastModifiedBy>carla canestrari</cp:lastModifiedBy>
  <cp:revision>16</cp:revision>
  <dcterms:created xsi:type="dcterms:W3CDTF">2024-09-24T06:25:42Z</dcterms:created>
  <dcterms:modified xsi:type="dcterms:W3CDTF">2024-09-28T09:29:16Z</dcterms:modified>
</cp:coreProperties>
</file>