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284A7-3395-43F7-9E23-FD644AFBC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5E49C9D-59B9-49EA-A05B-957216DCC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1A4146-6028-4105-BE22-AECCF4882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5D7E80-05CF-465A-859D-887A11F0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96FDB5-6E5A-47B0-8058-6DC31C2C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7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2CE874-0DF1-4E84-A1D2-9C90DED78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3A6DC7-20B2-41D2-8BDA-4D7E13CBC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5A9F7C-1E9C-4EC9-B088-CB6BCD2C2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0149EE-09AD-4E0D-A711-FDA6A892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E37EB7-98F2-46D6-ABCD-363766FE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74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550C1A6-7763-4832-944C-B890B783D1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B6E23C7-A806-4DC5-B0DD-01AA44D56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CAF43A-527D-4217-99B3-11F40A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9683FD-C33F-4B6A-AE1C-D4319122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544EE1-B325-4DFD-A5A2-2364F324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02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E64C26-1765-4C4A-86A9-623C00228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11DCB2-577E-4775-85C0-FBDBAF90E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C239A6-E25D-4451-8368-274A232B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6DF66-2985-4A7E-A8A7-4D464083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1125EA-C729-4ACE-9E47-E8E1F593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60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5D5731-79E1-4425-B015-BD836B89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1C497E-5419-4B9B-9353-495B10E5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CD642A-10BD-4324-A99E-1AEF4B25E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C1613F-3987-420C-809C-992288B72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CDB049-B0B1-47FC-804D-363F5AC2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7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6A335-FDD7-490F-B8B0-06478BD2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74D3DC-73C9-4C04-A1CF-65D89A7AC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48F276-950E-457C-A0F6-5D5E0B91E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499ED2-42C8-4E3A-8439-5B7C46EF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08502B-BBEB-4799-BBAB-A94637B1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A25DEF-4FAA-4A35-B9C9-AD189C05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69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67D80E-6CC6-4BAC-9C30-758924C7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70EAB9-1B80-497F-881D-869F5F4CB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27184F-6F69-46EE-A27F-F290F0DE3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4923B2B-4EFB-43A9-AAD1-F3AD378CD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ACD99AF-C31F-4CC7-96DC-6FB70C9F7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9C5ADF1-5718-4A6A-9E77-2F4FC16C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A045E9-E1C0-468D-9938-ECDB4B2A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F77FF20-61F9-4C96-9E90-817227F8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73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3B0D7F-8915-44CF-B32E-EA77438C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E03606A-5F40-46DF-A5D2-D1E3F07F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9F1D4A-2FA4-4686-BFAB-FB95D4729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4CACE6-41C7-4CB7-A5C9-04132ECFD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03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3228812-2142-4E26-B360-CCA2519F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3E017C7-1146-4D11-9F8E-26A1C0257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E9DEA4E-132C-4869-9F6C-1EE96A15F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576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91BAA2-25B4-4851-AC5F-615C1D91C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6539D5-DC64-40A7-99D6-F49C1E505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E7568D-325D-4F2A-91F9-C42997756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E17853-5EE8-4BBB-906E-FB6C8DE8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4F09FD-C522-4B6E-9BC4-1D61F004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E2AC21-3335-45C7-81B7-3B31979C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19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649FA6-D02B-41D1-93C8-8815FD6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77729EF-57B8-4F60-8957-7D8CBF39BC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5FF2DD-BD09-444C-88D3-DB6938675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9ABCC3-BA6C-42F9-A3BB-57140B4A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165BF5-A8DE-48E7-B967-DFAB0486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797832-CD2C-4FD0-B2A1-6A129965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50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D069B1-393B-4498-A29B-96B5107D2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33BAE4-8E36-4EA0-9067-0BDA89D5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48019C-6B50-439B-8C56-E6EAB50CE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BC34-4F3D-4616-99D9-2F4E519C112E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F2420F-24B3-4114-83A9-96CED89CB5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43D2B6-C049-43EB-9EB3-5F6B2E4F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64726-FE0B-473E-8AD6-C48B04426E6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13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xO91JGFmEjpo6kRwWi6qPgijamVojz42d1Tp7G-fv3M/edi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9EE03-026F-4A29-8DD6-840E1CFED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Laboratorio</a:t>
            </a:r>
            <a:r>
              <a:rPr lang="en-GB" b="1" dirty="0"/>
              <a:t> di soft skills per </a:t>
            </a:r>
            <a:r>
              <a:rPr lang="en-GB" b="1" dirty="0" err="1"/>
              <a:t>il</a:t>
            </a:r>
            <a:r>
              <a:rPr lang="en-GB" b="1" dirty="0"/>
              <a:t> </a:t>
            </a:r>
            <a:r>
              <a:rPr lang="en-GB" b="1" dirty="0" err="1"/>
              <a:t>benessere</a:t>
            </a:r>
            <a:r>
              <a:rPr lang="en-GB" b="1" dirty="0"/>
              <a:t> </a:t>
            </a:r>
            <a:r>
              <a:rPr lang="en-GB" b="1" dirty="0" err="1"/>
              <a:t>psicologico</a:t>
            </a:r>
            <a:r>
              <a:rPr lang="en-GB" b="1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2EAE5A-38D2-41A4-BFFE-5326D33DB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a.a.</a:t>
            </a:r>
            <a:r>
              <a:rPr lang="en-GB" dirty="0"/>
              <a:t> 2024/25</a:t>
            </a:r>
          </a:p>
          <a:p>
            <a:endParaRPr lang="en-GB" dirty="0"/>
          </a:p>
          <a:p>
            <a:r>
              <a:rPr lang="en-GB" dirty="0" err="1"/>
              <a:t>Prof.ssa</a:t>
            </a:r>
            <a:r>
              <a:rPr lang="en-GB" dirty="0"/>
              <a:t> Carla Canestrari</a:t>
            </a:r>
          </a:p>
        </p:txBody>
      </p:sp>
    </p:spTree>
    <p:extLst>
      <p:ext uri="{BB962C8B-B14F-4D97-AF65-F5344CB8AC3E}">
        <p14:creationId xmlns:p14="http://schemas.microsoft.com/office/powerpoint/2010/main" val="259396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C3CB46-B773-4EB2-B56A-B270A8648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635933-C645-4C79-A528-98858992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 CFU = 30 ore; 10 </a:t>
            </a:r>
            <a:r>
              <a:rPr lang="en-GB" dirty="0" err="1"/>
              <a:t>incontri</a:t>
            </a:r>
            <a:r>
              <a:rPr lang="en-GB" dirty="0"/>
              <a:t> da 3 ore </a:t>
            </a:r>
            <a:r>
              <a:rPr lang="en-GB" dirty="0" err="1"/>
              <a:t>ciascuno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martedì</a:t>
            </a:r>
            <a:r>
              <a:rPr lang="en-GB" dirty="0"/>
              <a:t> </a:t>
            </a:r>
            <a:r>
              <a:rPr lang="en-GB" dirty="0" err="1"/>
              <a:t>dalle</a:t>
            </a:r>
            <a:r>
              <a:rPr lang="en-GB" dirty="0"/>
              <a:t> 11 </a:t>
            </a:r>
            <a:r>
              <a:rPr lang="en-GB" dirty="0" err="1"/>
              <a:t>alle</a:t>
            </a:r>
            <a:r>
              <a:rPr lang="en-GB" dirty="0"/>
              <a:t> 14;</a:t>
            </a:r>
          </a:p>
          <a:p>
            <a:r>
              <a:rPr lang="en-GB" dirty="0" err="1"/>
              <a:t>Frequenza</a:t>
            </a:r>
            <a:r>
              <a:rPr lang="en-GB" dirty="0"/>
              <a:t> </a:t>
            </a:r>
            <a:r>
              <a:rPr lang="en-GB" b="1" dirty="0"/>
              <a:t>OBBLIGATORIA</a:t>
            </a:r>
            <a:r>
              <a:rPr lang="en-GB" dirty="0"/>
              <a:t> (</a:t>
            </a:r>
            <a:r>
              <a:rPr lang="en-GB" dirty="0" err="1"/>
              <a:t>almeno</a:t>
            </a:r>
            <a:r>
              <a:rPr lang="en-GB" dirty="0"/>
              <a:t> </a:t>
            </a:r>
            <a:r>
              <a:rPr lang="en-GB" dirty="0" err="1"/>
              <a:t>il</a:t>
            </a:r>
            <a:r>
              <a:rPr lang="en-GB" dirty="0"/>
              <a:t> 70% </a:t>
            </a:r>
            <a:r>
              <a:rPr lang="en-GB" dirty="0" err="1"/>
              <a:t>degli</a:t>
            </a:r>
            <a:r>
              <a:rPr lang="en-GB" dirty="0"/>
              <a:t> </a:t>
            </a:r>
            <a:r>
              <a:rPr lang="en-GB" dirty="0" err="1"/>
              <a:t>incontri</a:t>
            </a:r>
            <a:r>
              <a:rPr lang="en-GB" dirty="0"/>
              <a:t>)</a:t>
            </a:r>
          </a:p>
          <a:p>
            <a:r>
              <a:rPr lang="en-GB" dirty="0" err="1"/>
              <a:t>Iscrizione</a:t>
            </a:r>
            <a:r>
              <a:rPr lang="en-GB" dirty="0"/>
              <a:t>: </a:t>
            </a:r>
            <a:r>
              <a:rPr lang="it-IT" dirty="0">
                <a:hlinkClick r:id="rId2"/>
              </a:rPr>
              <a:t>https://docs.google.com/forms/d/1xO91JGFmEjpo6kRwWi6qPgijamVojz42d1Tp7G-fv3M/edit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001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C3CB46-B773-4EB2-B56A-B270A8648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635933-C645-4C79-A528-98858992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È altamente consigliabile aver sostento l’esame di Psicologia generale </a:t>
            </a:r>
          </a:p>
          <a:p>
            <a:endParaRPr lang="it-IT" dirty="0"/>
          </a:p>
          <a:p>
            <a:r>
              <a:rPr lang="it-IT" dirty="0"/>
              <a:t>Trattandosi di un laboratorio su temi psicologici introspettivi, è richiesto ai/alle partecipanti di </a:t>
            </a:r>
            <a:r>
              <a:rPr lang="it-IT" b="1" dirty="0"/>
              <a:t>mettersi in gioco </a:t>
            </a:r>
            <a:r>
              <a:rPr lang="it-IT" dirty="0"/>
              <a:t>anche esponendo aspetti di sé e di </a:t>
            </a:r>
            <a:r>
              <a:rPr lang="it-IT" b="1" dirty="0"/>
              <a:t>sospendere il giudizio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Confronto ed esercitazioni in piccolo e medio gruppo,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playing</a:t>
            </a:r>
            <a:r>
              <a:rPr lang="it-IT" dirty="0"/>
              <a:t>, brain storming, narrazione di esperienze, lezioni dialogate.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814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38F22C-819F-46F4-B585-3F52606BE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Temi</a:t>
            </a:r>
            <a:r>
              <a:rPr lang="en-GB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5DAE64-36D9-4FAF-A6C1-93F893CFB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pPr marL="0" indent="0">
              <a:buNone/>
            </a:pPr>
            <a:r>
              <a:rPr lang="it-IT" b="1" dirty="0"/>
              <a:t>Testo adottato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 Accursio G., Compagno P. (2018). Le fonti del benessere. Autostima- Ottimismo – Creatività. </a:t>
            </a:r>
            <a:r>
              <a:rPr lang="it-IT" dirty="0" err="1"/>
              <a:t>Piccin</a:t>
            </a:r>
            <a:r>
              <a:rPr lang="it-IT" dirty="0"/>
              <a:t>, Padova.</a:t>
            </a:r>
          </a:p>
          <a:p>
            <a:endParaRPr lang="en-GB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FB79858-E80D-4330-BE4B-D131617CB0A7}"/>
              </a:ext>
            </a:extLst>
          </p:cNvPr>
          <p:cNvSpPr/>
          <p:nvPr/>
        </p:nvSpPr>
        <p:spPr>
          <a:xfrm>
            <a:off x="2037522" y="1818863"/>
            <a:ext cx="2991678" cy="110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AUTOSTIMA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B4B4F99-C0B0-4458-8E62-9E22000A4373}"/>
              </a:ext>
            </a:extLst>
          </p:cNvPr>
          <p:cNvSpPr/>
          <p:nvPr/>
        </p:nvSpPr>
        <p:spPr>
          <a:xfrm>
            <a:off x="4694583" y="2505422"/>
            <a:ext cx="2991678" cy="110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OTTIMISMO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028D416-A962-4FFC-8167-61C7EB5225FC}"/>
              </a:ext>
            </a:extLst>
          </p:cNvPr>
          <p:cNvSpPr/>
          <p:nvPr/>
        </p:nvSpPr>
        <p:spPr>
          <a:xfrm>
            <a:off x="7351644" y="3322984"/>
            <a:ext cx="2991678" cy="110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CREATIVITÀ</a:t>
            </a:r>
          </a:p>
        </p:txBody>
      </p:sp>
    </p:spTree>
    <p:extLst>
      <p:ext uri="{BB962C8B-B14F-4D97-AF65-F5344CB8AC3E}">
        <p14:creationId xmlns:p14="http://schemas.microsoft.com/office/powerpoint/2010/main" val="264875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63598-FE63-44D2-959E-E9EC4473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9CEC89-FC9A-48D8-98B2-FE75C7782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2959860"/>
          </a:xfrm>
        </p:spPr>
        <p:txBody>
          <a:bodyPr/>
          <a:lstStyle/>
          <a:p>
            <a:r>
              <a:rPr lang="en-GB" dirty="0" err="1"/>
              <a:t>Esame</a:t>
            </a:r>
            <a:r>
              <a:rPr lang="en-GB" dirty="0"/>
              <a:t>: </a:t>
            </a:r>
            <a:r>
              <a:rPr lang="en-GB" dirty="0" err="1"/>
              <a:t>scritto</a:t>
            </a:r>
            <a:r>
              <a:rPr lang="en-GB" dirty="0"/>
              <a:t>, </a:t>
            </a:r>
            <a:r>
              <a:rPr lang="en-GB" dirty="0" err="1"/>
              <a:t>tramite</a:t>
            </a:r>
            <a:r>
              <a:rPr lang="en-GB" dirty="0"/>
              <a:t> una </a:t>
            </a:r>
            <a:r>
              <a:rPr lang="en-GB" dirty="0" err="1"/>
              <a:t>relazione</a:t>
            </a:r>
            <a:r>
              <a:rPr lang="en-GB" dirty="0"/>
              <a:t> di </a:t>
            </a:r>
            <a:r>
              <a:rPr lang="en-GB"/>
              <a:t>riflessione</a:t>
            </a:r>
            <a:r>
              <a:rPr lang="en-GB" dirty="0"/>
              <a:t> sui </a:t>
            </a:r>
            <a:r>
              <a:rPr lang="en-GB" dirty="0" err="1"/>
              <a:t>temi</a:t>
            </a:r>
            <a:r>
              <a:rPr lang="en-GB" dirty="0"/>
              <a:t> del </a:t>
            </a:r>
            <a:r>
              <a:rPr lang="en-GB" dirty="0" err="1"/>
              <a:t>laboratorio</a:t>
            </a:r>
            <a:r>
              <a:rPr lang="en-GB" dirty="0"/>
              <a:t> (</a:t>
            </a:r>
            <a:r>
              <a:rPr lang="en-GB" dirty="0" err="1"/>
              <a:t>verranno</a:t>
            </a:r>
            <a:r>
              <a:rPr lang="en-GB" dirty="0"/>
              <a:t> </a:t>
            </a:r>
            <a:r>
              <a:rPr lang="en-GB" dirty="0" err="1"/>
              <a:t>valutate</a:t>
            </a:r>
            <a:r>
              <a:rPr lang="en-GB" dirty="0"/>
              <a:t> le </a:t>
            </a:r>
            <a:r>
              <a:rPr lang="en-GB" dirty="0" err="1"/>
              <a:t>capacità</a:t>
            </a:r>
            <a:r>
              <a:rPr lang="en-GB" dirty="0"/>
              <a:t> di </a:t>
            </a:r>
            <a:r>
              <a:rPr lang="en-GB" dirty="0" err="1"/>
              <a:t>riflessione</a:t>
            </a:r>
            <a:r>
              <a:rPr lang="en-GB" dirty="0"/>
              <a:t> </a:t>
            </a:r>
            <a:r>
              <a:rPr lang="en-GB" dirty="0" err="1"/>
              <a:t>critica</a:t>
            </a:r>
            <a:r>
              <a:rPr lang="en-GB" dirty="0"/>
              <a:t> e di </a:t>
            </a:r>
            <a:r>
              <a:rPr lang="en-GB" dirty="0" err="1"/>
              <a:t>argomentazione</a:t>
            </a:r>
            <a:r>
              <a:rPr lang="en-GB" dirty="0"/>
              <a:t>)</a:t>
            </a:r>
          </a:p>
          <a:p>
            <a:r>
              <a:rPr lang="en-GB" dirty="0" err="1"/>
              <a:t>Giudizio</a:t>
            </a:r>
            <a:r>
              <a:rPr lang="en-GB" dirty="0"/>
              <a:t> di </a:t>
            </a:r>
            <a:r>
              <a:rPr lang="en-GB" dirty="0" err="1"/>
              <a:t>idoneità</a:t>
            </a:r>
            <a:endParaRPr lang="en-GB" dirty="0"/>
          </a:p>
          <a:p>
            <a:r>
              <a:rPr lang="en-GB" dirty="0"/>
              <a:t>Non </a:t>
            </a:r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previste</a:t>
            </a:r>
            <a:r>
              <a:rPr lang="en-GB" dirty="0"/>
              <a:t> prove </a:t>
            </a:r>
            <a:r>
              <a:rPr lang="en-GB" dirty="0" err="1"/>
              <a:t>intermedie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075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190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Laboratorio di soft skills per il benessere psicologico </vt:lpstr>
      <vt:lpstr>Presentazione standard di PowerPoint</vt:lpstr>
      <vt:lpstr>Presentazione standard di PowerPoint</vt:lpstr>
      <vt:lpstr>Temi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Laboratorio di soft skills per il benessere psicologico </dc:title>
  <dc:creator>carla canestrari</dc:creator>
  <cp:lastModifiedBy>carla canestrari</cp:lastModifiedBy>
  <cp:revision>10</cp:revision>
  <dcterms:created xsi:type="dcterms:W3CDTF">2024-09-24T06:25:42Z</dcterms:created>
  <dcterms:modified xsi:type="dcterms:W3CDTF">2024-09-27T06:37:57Z</dcterms:modified>
</cp:coreProperties>
</file>