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80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F4284A7-3395-43F7-9E23-FD644AFBC9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5E49C9D-59B9-49EA-A05B-957216DCC8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61A4146-6028-4105-BE22-AECCF4882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5D7E80-05CF-465A-859D-887A11F00C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D96FDB5-6E5A-47B0-8058-6DC31C2CFE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7319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62CE874-0DF1-4E84-A1D2-9C90DED781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B93A6DC7-20B2-41D2-8BDA-4D7E13CBCE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85A9F7C-1E9C-4EC9-B088-CB6BCD2C29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0149EE-09AD-4E0D-A711-FDA6A892D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2E37EB7-98F2-46D6-ABCD-363766FE24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77429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D550C1A6-7763-4832-944C-B890B783D12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EB6E23C7-A806-4DC5-B0DD-01AA44D566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9CAF43A-527D-4217-99B3-11F40A4391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C9683FD-C33F-4B6A-AE1C-D431912215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E544EE1-B325-4DFD-A5A2-2364F3243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60225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E64C26-1765-4C4A-86A9-623C00228C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F11DCB2-577E-4775-85C0-FBDBAF90E2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FC239A6-E25D-4451-8368-274A232B52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5C6DF66-2985-4A7E-A8A7-4D464083E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71125EA-C729-4ACE-9E47-E8E1F593C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6460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5D5731-79E1-4425-B015-BD836B897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1C497E-5419-4B9B-9353-495B10E500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4CD642A-10BD-4324-A99E-1AEF4B25E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2C1613F-3987-420C-809C-992288B72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6CDB049-B0B1-47FC-804D-363F5AC243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0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206A335-FDD7-490F-B8B0-06478BD21B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F74D3DC-73C9-4C04-A1CF-65D89A7ACD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048F276-950E-457C-A0F6-5D5E0B91ED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8499ED2-42C8-4E3A-8439-5B7C46EF59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F08502B-BBEB-4799-BBAB-A94637B194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6A25DEF-4FAA-4A35-B9C9-AD189C059C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699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767D80E-6CC6-4BAC-9C30-758924C797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6770EAB9-1B80-497F-881D-869F5F4CB0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727184F-6F69-46EE-A27F-F290F0DE39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4923B2B-4EFB-43A9-AAD1-F3AD378CDBC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ACD99AF-C31F-4CC7-96DC-6FB70C9F72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09C5ADF1-5718-4A6A-9E77-2F4FC16CE7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C1A045E9-E1C0-468D-9938-ECDB4B2A7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DF77FF20-61F9-4C96-9E90-817227F8D1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07391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93B0D7F-8915-44CF-B32E-EA77438C59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E03606A-5F40-46DF-A5D2-D1E3F07FAC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09F1D4A-2FA4-4686-BFAB-FB95D47298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464CACE6-41C7-4CB7-A5C9-04132ECFDF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2039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13228812-2142-4E26-B360-CCA2519F5C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3E017C7-1146-4D11-9F8E-26A1C02572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E9DEA4E-132C-4869-9F6C-1EE96A15F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3576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691BAA2-25B4-4851-AC5F-615C1D91C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A6539D5-DC64-40A7-99D6-F49C1E505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E7568D-325D-4F2A-91F9-C42997756D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F1E17853-5EE8-4BBB-906E-FB6C8DE8E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B54F09FD-C522-4B6E-9BC4-1D61F004FE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3E2AC21-3335-45C7-81B7-3B31979CF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198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3649FA6-D02B-41D1-93C8-8815FD6E13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077729EF-57B8-4F60-8957-7D8CBF39BCF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635FF2DD-BD09-444C-88D3-DB693867502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99ABCC3-BA6C-42F9-A3BB-57140B4A61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B165BF5-A8DE-48E7-B967-DFAB04867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F797832-CD2C-4FD0-B2A1-6A1299654F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550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2D069B1-393B-4498-A29B-96B5107D28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GB"/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E33BAE4-8E36-4EA0-9067-0BDA89D578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948019C-6B50-439B-8C56-E6EAB50CE2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8BC34-4F3D-4616-99D9-2F4E519C112E}" type="datetimeFigureOut">
              <a:rPr lang="en-GB" smtClean="0"/>
              <a:t>27/09/2024</a:t>
            </a:fld>
            <a:endParaRPr lang="en-GB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7F2420F-24B3-4114-83A9-96CED89CB5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4F43D2B6-C049-43EB-9EB3-5F6B2E4F7F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864726-FE0B-473E-8AD6-C48B04426E6E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21331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docs.google.com/forms/d/1xO91JGFmEjpo6kRwWi6qPgijamVojz42d1Tp7G-fv3M/edi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859EE03-026F-4A29-8DD6-840E1CFEDC7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err="1"/>
              <a:t>Laboratorio</a:t>
            </a:r>
            <a:r>
              <a:rPr lang="en-GB" b="1" dirty="0"/>
              <a:t> di soft skills per </a:t>
            </a:r>
            <a:r>
              <a:rPr lang="en-GB" b="1" dirty="0" err="1"/>
              <a:t>il</a:t>
            </a:r>
            <a:r>
              <a:rPr lang="en-GB" b="1" dirty="0"/>
              <a:t> </a:t>
            </a:r>
            <a:r>
              <a:rPr lang="en-GB" b="1" dirty="0" err="1"/>
              <a:t>benessere</a:t>
            </a:r>
            <a:r>
              <a:rPr lang="en-GB" b="1" dirty="0"/>
              <a:t> </a:t>
            </a:r>
            <a:r>
              <a:rPr lang="en-GB" b="1" dirty="0" err="1"/>
              <a:t>psicologico</a:t>
            </a:r>
            <a:r>
              <a:rPr lang="en-GB" b="1" dirty="0"/>
              <a:t> 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5E2EAE5A-38D2-41A4-BFFE-5326D33DB5F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err="1"/>
              <a:t>a.a.</a:t>
            </a:r>
            <a:r>
              <a:rPr lang="en-GB" dirty="0"/>
              <a:t> 2024/25</a:t>
            </a:r>
          </a:p>
          <a:p>
            <a:endParaRPr lang="en-GB" dirty="0"/>
          </a:p>
          <a:p>
            <a:r>
              <a:rPr lang="en-GB" dirty="0" err="1"/>
              <a:t>Prof.ssa</a:t>
            </a:r>
            <a:r>
              <a:rPr lang="en-GB" dirty="0"/>
              <a:t> Carla Canestrari</a:t>
            </a:r>
          </a:p>
        </p:txBody>
      </p:sp>
    </p:spTree>
    <p:extLst>
      <p:ext uri="{BB962C8B-B14F-4D97-AF65-F5344CB8AC3E}">
        <p14:creationId xmlns:p14="http://schemas.microsoft.com/office/powerpoint/2010/main" val="259396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C3CB46-B773-4EB2-B56A-B270A8648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635933-C645-4C79-A528-988589921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3 CFU = 30 ore; 10 </a:t>
            </a:r>
            <a:r>
              <a:rPr lang="en-GB" dirty="0" err="1"/>
              <a:t>incontri</a:t>
            </a:r>
            <a:r>
              <a:rPr lang="en-GB" dirty="0"/>
              <a:t> da 3 ore </a:t>
            </a:r>
            <a:r>
              <a:rPr lang="en-GB" dirty="0" err="1"/>
              <a:t>ciascuno</a:t>
            </a:r>
            <a:r>
              <a:rPr lang="en-GB" dirty="0"/>
              <a:t> </a:t>
            </a:r>
            <a:r>
              <a:rPr lang="en-GB" dirty="0" err="1"/>
              <a:t>il</a:t>
            </a:r>
            <a:r>
              <a:rPr lang="en-GB" dirty="0"/>
              <a:t> </a:t>
            </a:r>
            <a:r>
              <a:rPr lang="en-GB" dirty="0" err="1"/>
              <a:t>martedì</a:t>
            </a:r>
            <a:r>
              <a:rPr lang="en-GB" dirty="0"/>
              <a:t> </a:t>
            </a:r>
            <a:r>
              <a:rPr lang="en-GB" dirty="0" err="1"/>
              <a:t>dalle</a:t>
            </a:r>
            <a:r>
              <a:rPr lang="en-GB" dirty="0"/>
              <a:t> 11 </a:t>
            </a:r>
            <a:r>
              <a:rPr lang="en-GB" dirty="0" err="1"/>
              <a:t>alle</a:t>
            </a:r>
            <a:r>
              <a:rPr lang="en-GB" dirty="0"/>
              <a:t> 14;</a:t>
            </a:r>
          </a:p>
          <a:p>
            <a:r>
              <a:rPr lang="en-GB" dirty="0" err="1"/>
              <a:t>Frequenza</a:t>
            </a:r>
            <a:r>
              <a:rPr lang="en-GB" dirty="0"/>
              <a:t> </a:t>
            </a:r>
            <a:r>
              <a:rPr lang="en-GB" b="1" dirty="0"/>
              <a:t>OBBLIGATORIA</a:t>
            </a:r>
            <a:r>
              <a:rPr lang="en-GB" dirty="0"/>
              <a:t> (</a:t>
            </a:r>
            <a:r>
              <a:rPr lang="en-GB" dirty="0" err="1"/>
              <a:t>almeno</a:t>
            </a:r>
            <a:r>
              <a:rPr lang="en-GB" dirty="0"/>
              <a:t> </a:t>
            </a:r>
            <a:r>
              <a:rPr lang="en-GB" dirty="0" err="1"/>
              <a:t>il</a:t>
            </a:r>
            <a:r>
              <a:rPr lang="en-GB" dirty="0"/>
              <a:t> 70% </a:t>
            </a:r>
            <a:r>
              <a:rPr lang="en-GB" dirty="0" err="1"/>
              <a:t>degli</a:t>
            </a:r>
            <a:r>
              <a:rPr lang="en-GB" dirty="0"/>
              <a:t> </a:t>
            </a:r>
            <a:r>
              <a:rPr lang="en-GB" dirty="0" err="1"/>
              <a:t>incontri</a:t>
            </a:r>
            <a:r>
              <a:rPr lang="en-GB" dirty="0"/>
              <a:t>)</a:t>
            </a:r>
          </a:p>
          <a:p>
            <a:r>
              <a:rPr lang="en-GB" dirty="0" err="1"/>
              <a:t>Iscrizione</a:t>
            </a:r>
            <a:r>
              <a:rPr lang="en-GB" dirty="0"/>
              <a:t>: </a:t>
            </a:r>
            <a:r>
              <a:rPr lang="it-IT" dirty="0">
                <a:hlinkClick r:id="rId2"/>
              </a:rPr>
              <a:t>https://docs.google.com/forms/d/1xO91JGFmEjpo6kRwWi6qPgijamVojz42d1Tp7G-fv3M/edit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10017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2C3CB46-B773-4EB2-B56A-B270A86488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635933-C645-4C79-A528-988589921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È altamente consigliabile aver sostento l’esame di Psicologia generale </a:t>
            </a:r>
          </a:p>
          <a:p>
            <a:endParaRPr lang="it-IT" dirty="0"/>
          </a:p>
          <a:p>
            <a:r>
              <a:rPr lang="it-IT" dirty="0"/>
              <a:t>Trattandosi di un laboratorio su temi psicologici introspettivi, è richiesto ai/alle partecipanti di </a:t>
            </a:r>
            <a:r>
              <a:rPr lang="it-IT" b="1" dirty="0"/>
              <a:t>mettersi in gioco </a:t>
            </a:r>
            <a:r>
              <a:rPr lang="it-IT" dirty="0"/>
              <a:t>anche esponendo aspetti di sé e di </a:t>
            </a:r>
            <a:r>
              <a:rPr lang="it-IT" b="1" dirty="0"/>
              <a:t>sospendere il giudizio</a:t>
            </a:r>
            <a:r>
              <a:rPr lang="it-IT" dirty="0"/>
              <a:t>:</a:t>
            </a:r>
          </a:p>
          <a:p>
            <a:pPr marL="0" indent="0">
              <a:buNone/>
            </a:pPr>
            <a:r>
              <a:rPr lang="it-IT" dirty="0"/>
              <a:t>Confronto ed esercitazioni in piccolo e medio gruppo, </a:t>
            </a:r>
            <a:r>
              <a:rPr lang="it-IT" dirty="0" err="1"/>
              <a:t>role</a:t>
            </a:r>
            <a:r>
              <a:rPr lang="it-IT" dirty="0"/>
              <a:t> </a:t>
            </a:r>
            <a:r>
              <a:rPr lang="it-IT" dirty="0" err="1"/>
              <a:t>playing</a:t>
            </a:r>
            <a:r>
              <a:rPr lang="it-IT" dirty="0"/>
              <a:t>, brain storming, narrazione di esperienze, lezioni dialogate.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958142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D38F22C-819F-46F4-B585-3F52606BE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/>
              <a:t>Temi</a:t>
            </a:r>
            <a:r>
              <a:rPr lang="en-GB" dirty="0"/>
              <a:t> 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95DAE64-36D9-4FAF-A6C1-93F893CFBF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endParaRPr lang="it-IT" b="1" dirty="0"/>
          </a:p>
          <a:p>
            <a:pPr marL="0" indent="0">
              <a:buNone/>
            </a:pPr>
            <a:r>
              <a:rPr lang="it-IT" b="1" dirty="0"/>
              <a:t>Testo adottato</a:t>
            </a:r>
            <a:endParaRPr lang="it-IT" dirty="0"/>
          </a:p>
          <a:p>
            <a:pPr marL="0" indent="0">
              <a:buNone/>
            </a:pPr>
            <a:r>
              <a:rPr lang="it-IT" dirty="0"/>
              <a:t> Accursio G., Compagno P. (2018). Le fonti del benessere. Autostima- Ottimismo – Creatività. </a:t>
            </a:r>
            <a:r>
              <a:rPr lang="it-IT" dirty="0" err="1"/>
              <a:t>Piccin</a:t>
            </a:r>
            <a:r>
              <a:rPr lang="it-IT" dirty="0"/>
              <a:t>, Padova.</a:t>
            </a:r>
          </a:p>
          <a:p>
            <a:endParaRPr lang="en-GB" dirty="0"/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8FB79858-E80D-4330-BE4B-D131617CB0A7}"/>
              </a:ext>
            </a:extLst>
          </p:cNvPr>
          <p:cNvSpPr/>
          <p:nvPr/>
        </p:nvSpPr>
        <p:spPr>
          <a:xfrm>
            <a:off x="2037522" y="1818863"/>
            <a:ext cx="2991678" cy="1103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AUTOSTIMA</a:t>
            </a:r>
          </a:p>
        </p:txBody>
      </p:sp>
      <p:sp>
        <p:nvSpPr>
          <p:cNvPr id="6" name="Rettangolo 5">
            <a:extLst>
              <a:ext uri="{FF2B5EF4-FFF2-40B4-BE49-F238E27FC236}">
                <a16:creationId xmlns:a16="http://schemas.microsoft.com/office/drawing/2014/main" id="{7B4B4F99-C0B0-4458-8E62-9E22000A4373}"/>
              </a:ext>
            </a:extLst>
          </p:cNvPr>
          <p:cNvSpPr/>
          <p:nvPr/>
        </p:nvSpPr>
        <p:spPr>
          <a:xfrm>
            <a:off x="4694583" y="2505422"/>
            <a:ext cx="2991678" cy="1103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OTTIMISMO </a:t>
            </a:r>
          </a:p>
        </p:txBody>
      </p:sp>
      <p:sp>
        <p:nvSpPr>
          <p:cNvPr id="7" name="Rettangolo 6">
            <a:extLst>
              <a:ext uri="{FF2B5EF4-FFF2-40B4-BE49-F238E27FC236}">
                <a16:creationId xmlns:a16="http://schemas.microsoft.com/office/drawing/2014/main" id="{3028D416-A962-4FFC-8167-61C7EB5225FC}"/>
              </a:ext>
            </a:extLst>
          </p:cNvPr>
          <p:cNvSpPr/>
          <p:nvPr/>
        </p:nvSpPr>
        <p:spPr>
          <a:xfrm>
            <a:off x="7351644" y="3322984"/>
            <a:ext cx="2991678" cy="11032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b="1" dirty="0"/>
              <a:t>CREATIVITÀ</a:t>
            </a:r>
          </a:p>
        </p:txBody>
      </p:sp>
    </p:spTree>
    <p:extLst>
      <p:ext uri="{BB962C8B-B14F-4D97-AF65-F5344CB8AC3E}">
        <p14:creationId xmlns:p14="http://schemas.microsoft.com/office/powerpoint/2010/main" val="26487540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BB63598-FE63-44D2-959E-E9EC447370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49CEC89-FC9A-48D8-98B2-FE75C7782B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06662"/>
            <a:ext cx="10515600" cy="2959860"/>
          </a:xfrm>
        </p:spPr>
        <p:txBody>
          <a:bodyPr/>
          <a:lstStyle/>
          <a:p>
            <a:r>
              <a:rPr lang="en-GB" dirty="0" err="1"/>
              <a:t>Esame</a:t>
            </a:r>
            <a:r>
              <a:rPr lang="en-GB" dirty="0"/>
              <a:t>: </a:t>
            </a:r>
            <a:r>
              <a:rPr lang="en-GB" dirty="0" err="1"/>
              <a:t>scritto</a:t>
            </a:r>
            <a:r>
              <a:rPr lang="en-GB" dirty="0"/>
              <a:t>, </a:t>
            </a:r>
            <a:r>
              <a:rPr lang="en-GB" dirty="0" err="1"/>
              <a:t>tramite</a:t>
            </a:r>
            <a:r>
              <a:rPr lang="en-GB" dirty="0"/>
              <a:t> una </a:t>
            </a:r>
            <a:r>
              <a:rPr lang="en-GB" dirty="0" err="1"/>
              <a:t>relazione</a:t>
            </a:r>
            <a:r>
              <a:rPr lang="en-GB" dirty="0"/>
              <a:t> di </a:t>
            </a:r>
            <a:r>
              <a:rPr lang="en-GB"/>
              <a:t>riflessione</a:t>
            </a:r>
            <a:r>
              <a:rPr lang="en-GB" dirty="0"/>
              <a:t> sui </a:t>
            </a:r>
            <a:r>
              <a:rPr lang="en-GB" dirty="0" err="1"/>
              <a:t>temi</a:t>
            </a:r>
            <a:r>
              <a:rPr lang="en-GB" dirty="0"/>
              <a:t> del </a:t>
            </a:r>
            <a:r>
              <a:rPr lang="en-GB" dirty="0" err="1"/>
              <a:t>laboratorio</a:t>
            </a:r>
            <a:r>
              <a:rPr lang="en-GB" dirty="0"/>
              <a:t> (</a:t>
            </a:r>
            <a:r>
              <a:rPr lang="en-GB" dirty="0" err="1"/>
              <a:t>verranno</a:t>
            </a:r>
            <a:r>
              <a:rPr lang="en-GB" dirty="0"/>
              <a:t> </a:t>
            </a:r>
            <a:r>
              <a:rPr lang="en-GB" dirty="0" err="1"/>
              <a:t>valutate</a:t>
            </a:r>
            <a:r>
              <a:rPr lang="en-GB" dirty="0"/>
              <a:t> le </a:t>
            </a:r>
            <a:r>
              <a:rPr lang="en-GB" dirty="0" err="1"/>
              <a:t>capacità</a:t>
            </a:r>
            <a:r>
              <a:rPr lang="en-GB" dirty="0"/>
              <a:t> di </a:t>
            </a:r>
            <a:r>
              <a:rPr lang="en-GB" dirty="0" err="1"/>
              <a:t>riflessione</a:t>
            </a:r>
            <a:r>
              <a:rPr lang="en-GB" dirty="0"/>
              <a:t> </a:t>
            </a:r>
            <a:r>
              <a:rPr lang="en-GB" dirty="0" err="1"/>
              <a:t>critica</a:t>
            </a:r>
            <a:r>
              <a:rPr lang="en-GB" dirty="0"/>
              <a:t> e di </a:t>
            </a:r>
            <a:r>
              <a:rPr lang="en-GB" dirty="0" err="1"/>
              <a:t>argomentazione</a:t>
            </a:r>
            <a:r>
              <a:rPr lang="en-GB" dirty="0"/>
              <a:t>)</a:t>
            </a:r>
          </a:p>
          <a:p>
            <a:r>
              <a:rPr lang="en-GB" dirty="0" err="1"/>
              <a:t>Giudizio</a:t>
            </a:r>
            <a:r>
              <a:rPr lang="en-GB" dirty="0"/>
              <a:t> di </a:t>
            </a:r>
            <a:r>
              <a:rPr lang="en-GB" dirty="0" err="1"/>
              <a:t>idoneità</a:t>
            </a:r>
            <a:endParaRPr lang="en-GB" dirty="0"/>
          </a:p>
          <a:p>
            <a:r>
              <a:rPr lang="en-GB" dirty="0"/>
              <a:t>Non </a:t>
            </a:r>
            <a:r>
              <a:rPr lang="en-GB" dirty="0" err="1"/>
              <a:t>sono</a:t>
            </a:r>
            <a:r>
              <a:rPr lang="en-GB" dirty="0"/>
              <a:t> </a:t>
            </a:r>
            <a:r>
              <a:rPr lang="en-GB" dirty="0" err="1"/>
              <a:t>previste</a:t>
            </a:r>
            <a:r>
              <a:rPr lang="en-GB" dirty="0"/>
              <a:t> prove </a:t>
            </a:r>
            <a:r>
              <a:rPr lang="en-GB" dirty="0" err="1"/>
              <a:t>intermedie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0759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424</TotalTime>
  <Words>190</Words>
  <Application>Microsoft Office PowerPoint</Application>
  <PresentationFormat>Widescreen</PresentationFormat>
  <Paragraphs>25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Tema di Office</vt:lpstr>
      <vt:lpstr>Laboratorio di soft skills per il benessere psicologico </vt:lpstr>
      <vt:lpstr>Presentazione standard di PowerPoint</vt:lpstr>
      <vt:lpstr>Presentazione standard di PowerPoint</vt:lpstr>
      <vt:lpstr>Temi 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Laboratorio di soft skills per il benessere psicologico </dc:title>
  <dc:creator>carla canestrari</dc:creator>
  <cp:lastModifiedBy>carla canestrari</cp:lastModifiedBy>
  <cp:revision>10</cp:revision>
  <dcterms:created xsi:type="dcterms:W3CDTF">2024-09-24T06:25:42Z</dcterms:created>
  <dcterms:modified xsi:type="dcterms:W3CDTF">2024-09-27T06:37:57Z</dcterms:modified>
</cp:coreProperties>
</file>