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4" r:id="rId4"/>
    <p:sldId id="265" r:id="rId5"/>
    <p:sldId id="266" r:id="rId6"/>
    <p:sldId id="267" r:id="rId7"/>
    <p:sldId id="268" r:id="rId8"/>
    <p:sldId id="257" r:id="rId9"/>
    <p:sldId id="258" r:id="rId10"/>
    <p:sldId id="259" r:id="rId11"/>
    <p:sldId id="260" r:id="rId12"/>
    <p:sldId id="261" r:id="rId13"/>
    <p:sldId id="262" r:id="rId14"/>
    <p:sldId id="269" r:id="rId15"/>
    <p:sldId id="270" r:id="rId16"/>
    <p:sldId id="271" r:id="rId1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81" d="100"/>
          <a:sy n="81" d="100"/>
        </p:scale>
        <p:origin x="-78" y="-7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pesaola02@gmail.com" userId="4dda76b332c193b3" providerId="LiveId" clId="{D69C0EE3-84A0-409E-8F4D-E82AC38926F8}"/>
    <pc:docChg chg="custSel addSld delSld modSld sldOrd">
      <pc:chgData name="a.pesaola02@gmail.com" userId="4dda76b332c193b3" providerId="LiveId" clId="{D69C0EE3-84A0-409E-8F4D-E82AC38926F8}" dt="2022-11-13T19:24:39.674" v="1470" actId="20577"/>
      <pc:docMkLst>
        <pc:docMk/>
      </pc:docMkLst>
      <pc:sldChg chg="add setBg">
        <pc:chgData name="a.pesaola02@gmail.com" userId="4dda76b332c193b3" providerId="LiveId" clId="{D69C0EE3-84A0-409E-8F4D-E82AC38926F8}" dt="2022-11-13T19:20:24.459" v="1439"/>
        <pc:sldMkLst>
          <pc:docMk/>
          <pc:sldMk cId="808830590" sldId="256"/>
        </pc:sldMkLst>
      </pc:sldChg>
      <pc:sldChg chg="del">
        <pc:chgData name="a.pesaola02@gmail.com" userId="4dda76b332c193b3" providerId="LiveId" clId="{D69C0EE3-84A0-409E-8F4D-E82AC38926F8}" dt="2022-11-12T13:20:39.190" v="1428" actId="2696"/>
        <pc:sldMkLst>
          <pc:docMk/>
          <pc:sldMk cId="3116226509" sldId="256"/>
        </pc:sldMkLst>
      </pc:sldChg>
      <pc:sldChg chg="ord setBg">
        <pc:chgData name="a.pesaola02@gmail.com" userId="4dda76b332c193b3" providerId="LiveId" clId="{D69C0EE3-84A0-409E-8F4D-E82AC38926F8}" dt="2022-11-13T19:20:12.392" v="1438"/>
        <pc:sldMkLst>
          <pc:docMk/>
          <pc:sldMk cId="1788545930" sldId="257"/>
        </pc:sldMkLst>
      </pc:sldChg>
      <pc:sldChg chg="modSp mod setBg">
        <pc:chgData name="a.pesaola02@gmail.com" userId="4dda76b332c193b3" providerId="LiveId" clId="{D69C0EE3-84A0-409E-8F4D-E82AC38926F8}" dt="2022-11-13T19:18:56.300" v="1431"/>
        <pc:sldMkLst>
          <pc:docMk/>
          <pc:sldMk cId="4255206210" sldId="258"/>
        </pc:sldMkLst>
        <pc:spChg chg="mod">
          <ac:chgData name="a.pesaola02@gmail.com" userId="4dda76b332c193b3" providerId="LiveId" clId="{D69C0EE3-84A0-409E-8F4D-E82AC38926F8}" dt="2022-11-12T13:20:18.427" v="1427" actId="123"/>
          <ac:spMkLst>
            <pc:docMk/>
            <pc:sldMk cId="4255206210" sldId="258"/>
            <ac:spMk id="3" creationId="{21F2D246-617F-7560-C93B-DA7839E4CA34}"/>
          </ac:spMkLst>
        </pc:spChg>
      </pc:sldChg>
      <pc:sldChg chg="setBg">
        <pc:chgData name="a.pesaola02@gmail.com" userId="4dda76b332c193b3" providerId="LiveId" clId="{D69C0EE3-84A0-409E-8F4D-E82AC38926F8}" dt="2022-11-13T19:19:00.391" v="1432"/>
        <pc:sldMkLst>
          <pc:docMk/>
          <pc:sldMk cId="2330117611" sldId="259"/>
        </pc:sldMkLst>
      </pc:sldChg>
      <pc:sldChg chg="modSp mod setBg">
        <pc:chgData name="a.pesaola02@gmail.com" userId="4dda76b332c193b3" providerId="LiveId" clId="{D69C0EE3-84A0-409E-8F4D-E82AC38926F8}" dt="2022-11-13T19:19:05.359" v="1433"/>
        <pc:sldMkLst>
          <pc:docMk/>
          <pc:sldMk cId="1563111631" sldId="260"/>
        </pc:sldMkLst>
        <pc:spChg chg="mod">
          <ac:chgData name="a.pesaola02@gmail.com" userId="4dda76b332c193b3" providerId="LiveId" clId="{D69C0EE3-84A0-409E-8F4D-E82AC38926F8}" dt="2022-11-12T12:33:02.226" v="343" actId="20577"/>
          <ac:spMkLst>
            <pc:docMk/>
            <pc:sldMk cId="1563111631" sldId="260"/>
            <ac:spMk id="3" creationId="{6AEF8A7A-D16C-2C2C-4552-A460C9B657E6}"/>
          </ac:spMkLst>
        </pc:spChg>
      </pc:sldChg>
      <pc:sldChg chg="modSp new mod setBg">
        <pc:chgData name="a.pesaola02@gmail.com" userId="4dda76b332c193b3" providerId="LiveId" clId="{D69C0EE3-84A0-409E-8F4D-E82AC38926F8}" dt="2022-11-13T19:19:09.264" v="1434"/>
        <pc:sldMkLst>
          <pc:docMk/>
          <pc:sldMk cId="703967165" sldId="261"/>
        </pc:sldMkLst>
        <pc:spChg chg="mod">
          <ac:chgData name="a.pesaola02@gmail.com" userId="4dda76b332c193b3" providerId="LiveId" clId="{D69C0EE3-84A0-409E-8F4D-E82AC38926F8}" dt="2022-11-12T12:34:11.016" v="347" actId="20577"/>
          <ac:spMkLst>
            <pc:docMk/>
            <pc:sldMk cId="703967165" sldId="261"/>
            <ac:spMk id="2" creationId="{94C2EAF0-6612-3A7E-3A5A-BBD2600B432D}"/>
          </ac:spMkLst>
        </pc:spChg>
        <pc:spChg chg="mod">
          <ac:chgData name="a.pesaola02@gmail.com" userId="4dda76b332c193b3" providerId="LiveId" clId="{D69C0EE3-84A0-409E-8F4D-E82AC38926F8}" dt="2022-11-12T13:19:57.967" v="1426" actId="123"/>
          <ac:spMkLst>
            <pc:docMk/>
            <pc:sldMk cId="703967165" sldId="261"/>
            <ac:spMk id="3" creationId="{ECBAF98C-5799-F489-1F3B-BC680E07DEB0}"/>
          </ac:spMkLst>
        </pc:spChg>
      </pc:sldChg>
      <pc:sldChg chg="modSp new mod setBg">
        <pc:chgData name="a.pesaola02@gmail.com" userId="4dda76b332c193b3" providerId="LiveId" clId="{D69C0EE3-84A0-409E-8F4D-E82AC38926F8}" dt="2022-11-13T19:19:12.866" v="1435"/>
        <pc:sldMkLst>
          <pc:docMk/>
          <pc:sldMk cId="506581082" sldId="262"/>
        </pc:sldMkLst>
        <pc:spChg chg="mod">
          <ac:chgData name="a.pesaola02@gmail.com" userId="4dda76b332c193b3" providerId="LiveId" clId="{D69C0EE3-84A0-409E-8F4D-E82AC38926F8}" dt="2022-11-12T13:07:17.096" v="1000" actId="20577"/>
          <ac:spMkLst>
            <pc:docMk/>
            <pc:sldMk cId="506581082" sldId="262"/>
            <ac:spMk id="2" creationId="{AD531A1A-79CB-8365-4E42-5D48952E5FB0}"/>
          </ac:spMkLst>
        </pc:spChg>
        <pc:spChg chg="mod">
          <ac:chgData name="a.pesaola02@gmail.com" userId="4dda76b332c193b3" providerId="LiveId" clId="{D69C0EE3-84A0-409E-8F4D-E82AC38926F8}" dt="2022-11-12T13:18:13.816" v="1425" actId="123"/>
          <ac:spMkLst>
            <pc:docMk/>
            <pc:sldMk cId="506581082" sldId="262"/>
            <ac:spMk id="3" creationId="{019CDF28-B8BF-7685-FFF1-D4F2D9B5D56C}"/>
          </ac:spMkLst>
        </pc:spChg>
      </pc:sldChg>
      <pc:sldChg chg="modSp add mod setBg">
        <pc:chgData name="a.pesaola02@gmail.com" userId="4dda76b332c193b3" providerId="LiveId" clId="{D69C0EE3-84A0-409E-8F4D-E82AC38926F8}" dt="2022-11-13T19:22:34.266" v="1468" actId="313"/>
        <pc:sldMkLst>
          <pc:docMk/>
          <pc:sldMk cId="989297410" sldId="263"/>
        </pc:sldMkLst>
        <pc:spChg chg="mod">
          <ac:chgData name="a.pesaola02@gmail.com" userId="4dda76b332c193b3" providerId="LiveId" clId="{D69C0EE3-84A0-409E-8F4D-E82AC38926F8}" dt="2022-11-13T19:22:34.266" v="1468" actId="313"/>
          <ac:spMkLst>
            <pc:docMk/>
            <pc:sldMk cId="989297410" sldId="263"/>
            <ac:spMk id="10" creationId="{68DD4DE9-91DF-4478-AC49-E52E5A60A69E}"/>
          </ac:spMkLst>
        </pc:spChg>
      </pc:sldChg>
      <pc:sldChg chg="add setBg">
        <pc:chgData name="a.pesaola02@gmail.com" userId="4dda76b332c193b3" providerId="LiveId" clId="{D69C0EE3-84A0-409E-8F4D-E82AC38926F8}" dt="2022-11-13T19:20:31.720" v="1441"/>
        <pc:sldMkLst>
          <pc:docMk/>
          <pc:sldMk cId="2076434080" sldId="264"/>
        </pc:sldMkLst>
      </pc:sldChg>
      <pc:sldChg chg="add setBg">
        <pc:chgData name="a.pesaola02@gmail.com" userId="4dda76b332c193b3" providerId="LiveId" clId="{D69C0EE3-84A0-409E-8F4D-E82AC38926F8}" dt="2022-11-13T19:20:35.087" v="1442"/>
        <pc:sldMkLst>
          <pc:docMk/>
          <pc:sldMk cId="2592673023" sldId="265"/>
        </pc:sldMkLst>
      </pc:sldChg>
      <pc:sldChg chg="add setBg">
        <pc:chgData name="a.pesaola02@gmail.com" userId="4dda76b332c193b3" providerId="LiveId" clId="{D69C0EE3-84A0-409E-8F4D-E82AC38926F8}" dt="2022-11-13T19:20:39.088" v="1443"/>
        <pc:sldMkLst>
          <pc:docMk/>
          <pc:sldMk cId="3750939077" sldId="266"/>
        </pc:sldMkLst>
      </pc:sldChg>
      <pc:sldChg chg="add setBg">
        <pc:chgData name="a.pesaola02@gmail.com" userId="4dda76b332c193b3" providerId="LiveId" clId="{D69C0EE3-84A0-409E-8F4D-E82AC38926F8}" dt="2022-11-13T19:20:42.796" v="1444"/>
        <pc:sldMkLst>
          <pc:docMk/>
          <pc:sldMk cId="3095914431" sldId="267"/>
        </pc:sldMkLst>
      </pc:sldChg>
      <pc:sldChg chg="modSp add mod setBg">
        <pc:chgData name="a.pesaola02@gmail.com" userId="4dda76b332c193b3" providerId="LiveId" clId="{D69C0EE3-84A0-409E-8F4D-E82AC38926F8}" dt="2022-11-13T19:24:39.674" v="1470" actId="20577"/>
        <pc:sldMkLst>
          <pc:docMk/>
          <pc:sldMk cId="726177367" sldId="268"/>
        </pc:sldMkLst>
        <pc:spChg chg="mod">
          <ac:chgData name="a.pesaola02@gmail.com" userId="4dda76b332c193b3" providerId="LiveId" clId="{D69C0EE3-84A0-409E-8F4D-E82AC38926F8}" dt="2022-11-13T19:24:39.674" v="1470" actId="20577"/>
          <ac:spMkLst>
            <pc:docMk/>
            <pc:sldMk cId="726177367" sldId="268"/>
            <ac:spMk id="3" creationId="{CD2FC017-B444-4430-ABAA-C1974AACE850}"/>
          </ac:spMkLst>
        </pc:spChg>
      </pc:sldChg>
      <pc:sldChg chg="add setBg">
        <pc:chgData name="a.pesaola02@gmail.com" userId="4dda76b332c193b3" providerId="LiveId" clId="{D69C0EE3-84A0-409E-8F4D-E82AC38926F8}" dt="2022-11-13T19:21:23.210" v="1447"/>
        <pc:sldMkLst>
          <pc:docMk/>
          <pc:sldMk cId="1563609505" sldId="269"/>
        </pc:sldMkLst>
      </pc:sldChg>
      <pc:sldChg chg="add setBg">
        <pc:chgData name="a.pesaola02@gmail.com" userId="4dda76b332c193b3" providerId="LiveId" clId="{D69C0EE3-84A0-409E-8F4D-E82AC38926F8}" dt="2022-11-13T19:21:26.752" v="1448"/>
        <pc:sldMkLst>
          <pc:docMk/>
          <pc:sldMk cId="808744802" sldId="270"/>
        </pc:sldMkLst>
      </pc:sldChg>
      <pc:sldChg chg="delSp modSp add mod setBg">
        <pc:chgData name="a.pesaola02@gmail.com" userId="4dda76b332c193b3" providerId="LiveId" clId="{D69C0EE3-84A0-409E-8F4D-E82AC38926F8}" dt="2022-11-13T19:21:51.660" v="1465" actId="20577"/>
        <pc:sldMkLst>
          <pc:docMk/>
          <pc:sldMk cId="1655461901" sldId="271"/>
        </pc:sldMkLst>
        <pc:spChg chg="del">
          <ac:chgData name="a.pesaola02@gmail.com" userId="4dda76b332c193b3" providerId="LiveId" clId="{D69C0EE3-84A0-409E-8F4D-E82AC38926F8}" dt="2022-11-13T19:21:36.283" v="1450" actId="478"/>
          <ac:spMkLst>
            <pc:docMk/>
            <pc:sldMk cId="1655461901" sldId="271"/>
            <ac:spMk id="2" creationId="{9CF25FC7-3CE8-446B-8F73-3037E703B857}"/>
          </ac:spMkLst>
        </pc:spChg>
        <pc:spChg chg="mod">
          <ac:chgData name="a.pesaola02@gmail.com" userId="4dda76b332c193b3" providerId="LiveId" clId="{D69C0EE3-84A0-409E-8F4D-E82AC38926F8}" dt="2022-11-13T19:21:51.660" v="1465" actId="20577"/>
          <ac:spMkLst>
            <pc:docMk/>
            <pc:sldMk cId="1655461901" sldId="271"/>
            <ac:spMk id="3" creationId="{CD2FC017-B444-4430-ABAA-C1974AACE85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4AA49E09-9721-E869-F310-D12507C44F6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xmlns="" id="{11BC4CE4-DD34-F63F-1A73-248E78022B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xmlns="" id="{34F77683-3EBD-FD6C-C586-4B64B43B078F}"/>
              </a:ext>
            </a:extLst>
          </p:cNvPr>
          <p:cNvSpPr>
            <a:spLocks noGrp="1"/>
          </p:cNvSpPr>
          <p:nvPr>
            <p:ph type="dt" sz="half" idx="10"/>
          </p:nvPr>
        </p:nvSpPr>
        <p:spPr/>
        <p:txBody>
          <a:bodyPr/>
          <a:lstStyle/>
          <a:p>
            <a:fld id="{48DC890E-8065-4AE8-BAF1-ED13E4EBC757}" type="datetimeFigureOut">
              <a:rPr lang="it-IT" smtClean="0"/>
              <a:t>14/11/2022</a:t>
            </a:fld>
            <a:endParaRPr lang="it-IT"/>
          </a:p>
        </p:txBody>
      </p:sp>
      <p:sp>
        <p:nvSpPr>
          <p:cNvPr id="5" name="Segnaposto piè di pagina 4">
            <a:extLst>
              <a:ext uri="{FF2B5EF4-FFF2-40B4-BE49-F238E27FC236}">
                <a16:creationId xmlns:a16="http://schemas.microsoft.com/office/drawing/2014/main" xmlns="" id="{274EE45C-22E4-1870-3A65-7C9C69097C6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xmlns="" id="{A204C33B-4676-1315-A564-2BDC3ADDF893}"/>
              </a:ext>
            </a:extLst>
          </p:cNvPr>
          <p:cNvSpPr>
            <a:spLocks noGrp="1"/>
          </p:cNvSpPr>
          <p:nvPr>
            <p:ph type="sldNum" sz="quarter" idx="12"/>
          </p:nvPr>
        </p:nvSpPr>
        <p:spPr/>
        <p:txBody>
          <a:bodyPr/>
          <a:lstStyle/>
          <a:p>
            <a:fld id="{9950DEF4-0400-44E4-95F5-54193CC0AF63}" type="slidenum">
              <a:rPr lang="it-IT" smtClean="0"/>
              <a:t>‹N›</a:t>
            </a:fld>
            <a:endParaRPr lang="it-IT"/>
          </a:p>
        </p:txBody>
      </p:sp>
    </p:spTree>
    <p:extLst>
      <p:ext uri="{BB962C8B-B14F-4D97-AF65-F5344CB8AC3E}">
        <p14:creationId xmlns:p14="http://schemas.microsoft.com/office/powerpoint/2010/main" val="3631551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E7DD4F59-34FA-DAA1-F825-616589F0A378}"/>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xmlns="" id="{D51B36E4-1453-FF18-7508-FC39DB98FC55}"/>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xmlns="" id="{928639F9-1981-34AE-9F49-8F93E1247EDE}"/>
              </a:ext>
            </a:extLst>
          </p:cNvPr>
          <p:cNvSpPr>
            <a:spLocks noGrp="1"/>
          </p:cNvSpPr>
          <p:nvPr>
            <p:ph type="dt" sz="half" idx="10"/>
          </p:nvPr>
        </p:nvSpPr>
        <p:spPr/>
        <p:txBody>
          <a:bodyPr/>
          <a:lstStyle/>
          <a:p>
            <a:fld id="{48DC890E-8065-4AE8-BAF1-ED13E4EBC757}" type="datetimeFigureOut">
              <a:rPr lang="it-IT" smtClean="0"/>
              <a:t>14/11/2022</a:t>
            </a:fld>
            <a:endParaRPr lang="it-IT"/>
          </a:p>
        </p:txBody>
      </p:sp>
      <p:sp>
        <p:nvSpPr>
          <p:cNvPr id="5" name="Segnaposto piè di pagina 4">
            <a:extLst>
              <a:ext uri="{FF2B5EF4-FFF2-40B4-BE49-F238E27FC236}">
                <a16:creationId xmlns:a16="http://schemas.microsoft.com/office/drawing/2014/main" xmlns="" id="{13E0E430-470A-BA02-3119-E4EDD99AC89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xmlns="" id="{FCC63CAE-F23F-EC0D-0932-C577121D8682}"/>
              </a:ext>
            </a:extLst>
          </p:cNvPr>
          <p:cNvSpPr>
            <a:spLocks noGrp="1"/>
          </p:cNvSpPr>
          <p:nvPr>
            <p:ph type="sldNum" sz="quarter" idx="12"/>
          </p:nvPr>
        </p:nvSpPr>
        <p:spPr/>
        <p:txBody>
          <a:bodyPr/>
          <a:lstStyle/>
          <a:p>
            <a:fld id="{9950DEF4-0400-44E4-95F5-54193CC0AF63}" type="slidenum">
              <a:rPr lang="it-IT" smtClean="0"/>
              <a:t>‹N›</a:t>
            </a:fld>
            <a:endParaRPr lang="it-IT"/>
          </a:p>
        </p:txBody>
      </p:sp>
    </p:spTree>
    <p:extLst>
      <p:ext uri="{BB962C8B-B14F-4D97-AF65-F5344CB8AC3E}">
        <p14:creationId xmlns:p14="http://schemas.microsoft.com/office/powerpoint/2010/main" val="1604272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xmlns="" id="{A8EFC016-94EC-6409-B689-D5CF8E4F044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xmlns="" id="{51244CCB-646E-9251-3C8C-4DA59C3CFD3E}"/>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xmlns="" id="{F9ED029B-8209-1F1D-2C7C-B6B5FB7D7B93}"/>
              </a:ext>
            </a:extLst>
          </p:cNvPr>
          <p:cNvSpPr>
            <a:spLocks noGrp="1"/>
          </p:cNvSpPr>
          <p:nvPr>
            <p:ph type="dt" sz="half" idx="10"/>
          </p:nvPr>
        </p:nvSpPr>
        <p:spPr/>
        <p:txBody>
          <a:bodyPr/>
          <a:lstStyle/>
          <a:p>
            <a:fld id="{48DC890E-8065-4AE8-BAF1-ED13E4EBC757}" type="datetimeFigureOut">
              <a:rPr lang="it-IT" smtClean="0"/>
              <a:t>14/11/2022</a:t>
            </a:fld>
            <a:endParaRPr lang="it-IT"/>
          </a:p>
        </p:txBody>
      </p:sp>
      <p:sp>
        <p:nvSpPr>
          <p:cNvPr id="5" name="Segnaposto piè di pagina 4">
            <a:extLst>
              <a:ext uri="{FF2B5EF4-FFF2-40B4-BE49-F238E27FC236}">
                <a16:creationId xmlns:a16="http://schemas.microsoft.com/office/drawing/2014/main" xmlns="" id="{A20169E8-C740-4709-A9E2-13F0D9D5242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xmlns="" id="{DB6F8400-B280-1844-B8C2-7A2D2844474F}"/>
              </a:ext>
            </a:extLst>
          </p:cNvPr>
          <p:cNvSpPr>
            <a:spLocks noGrp="1"/>
          </p:cNvSpPr>
          <p:nvPr>
            <p:ph type="sldNum" sz="quarter" idx="12"/>
          </p:nvPr>
        </p:nvSpPr>
        <p:spPr/>
        <p:txBody>
          <a:bodyPr/>
          <a:lstStyle/>
          <a:p>
            <a:fld id="{9950DEF4-0400-44E4-95F5-54193CC0AF63}" type="slidenum">
              <a:rPr lang="it-IT" smtClean="0"/>
              <a:t>‹N›</a:t>
            </a:fld>
            <a:endParaRPr lang="it-IT"/>
          </a:p>
        </p:txBody>
      </p:sp>
    </p:spTree>
    <p:extLst>
      <p:ext uri="{BB962C8B-B14F-4D97-AF65-F5344CB8AC3E}">
        <p14:creationId xmlns:p14="http://schemas.microsoft.com/office/powerpoint/2010/main" val="1581949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07DE5DAC-FC11-E8AA-C4D9-6B0111CBDF9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xmlns="" id="{BC619403-0F2B-E835-E43F-92A2AF046552}"/>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xmlns="" id="{D263FC32-26EC-7A49-0820-8D25F7189D89}"/>
              </a:ext>
            </a:extLst>
          </p:cNvPr>
          <p:cNvSpPr>
            <a:spLocks noGrp="1"/>
          </p:cNvSpPr>
          <p:nvPr>
            <p:ph type="dt" sz="half" idx="10"/>
          </p:nvPr>
        </p:nvSpPr>
        <p:spPr/>
        <p:txBody>
          <a:bodyPr/>
          <a:lstStyle/>
          <a:p>
            <a:fld id="{48DC890E-8065-4AE8-BAF1-ED13E4EBC757}" type="datetimeFigureOut">
              <a:rPr lang="it-IT" smtClean="0"/>
              <a:t>14/11/2022</a:t>
            </a:fld>
            <a:endParaRPr lang="it-IT"/>
          </a:p>
        </p:txBody>
      </p:sp>
      <p:sp>
        <p:nvSpPr>
          <p:cNvPr id="5" name="Segnaposto piè di pagina 4">
            <a:extLst>
              <a:ext uri="{FF2B5EF4-FFF2-40B4-BE49-F238E27FC236}">
                <a16:creationId xmlns:a16="http://schemas.microsoft.com/office/drawing/2014/main" xmlns="" id="{0170995A-BDBC-F4CC-C5C3-FE9D44AEDDF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xmlns="" id="{25B91133-11D1-8E6C-670C-22349567B30D}"/>
              </a:ext>
            </a:extLst>
          </p:cNvPr>
          <p:cNvSpPr>
            <a:spLocks noGrp="1"/>
          </p:cNvSpPr>
          <p:nvPr>
            <p:ph type="sldNum" sz="quarter" idx="12"/>
          </p:nvPr>
        </p:nvSpPr>
        <p:spPr/>
        <p:txBody>
          <a:bodyPr/>
          <a:lstStyle/>
          <a:p>
            <a:fld id="{9950DEF4-0400-44E4-95F5-54193CC0AF63}" type="slidenum">
              <a:rPr lang="it-IT" smtClean="0"/>
              <a:t>‹N›</a:t>
            </a:fld>
            <a:endParaRPr lang="it-IT"/>
          </a:p>
        </p:txBody>
      </p:sp>
    </p:spTree>
    <p:extLst>
      <p:ext uri="{BB962C8B-B14F-4D97-AF65-F5344CB8AC3E}">
        <p14:creationId xmlns:p14="http://schemas.microsoft.com/office/powerpoint/2010/main" val="38988787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40813BE8-8F8F-B1C4-3A8F-D1F0F9D09715}"/>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xmlns="" id="{45631355-7FCD-738E-C4CC-047FE1862A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xmlns="" id="{2E6FEC7A-835F-6A63-5024-E1ECCFFD2473}"/>
              </a:ext>
            </a:extLst>
          </p:cNvPr>
          <p:cNvSpPr>
            <a:spLocks noGrp="1"/>
          </p:cNvSpPr>
          <p:nvPr>
            <p:ph type="dt" sz="half" idx="10"/>
          </p:nvPr>
        </p:nvSpPr>
        <p:spPr/>
        <p:txBody>
          <a:bodyPr/>
          <a:lstStyle/>
          <a:p>
            <a:fld id="{48DC890E-8065-4AE8-BAF1-ED13E4EBC757}" type="datetimeFigureOut">
              <a:rPr lang="it-IT" smtClean="0"/>
              <a:t>14/11/2022</a:t>
            </a:fld>
            <a:endParaRPr lang="it-IT"/>
          </a:p>
        </p:txBody>
      </p:sp>
      <p:sp>
        <p:nvSpPr>
          <p:cNvPr id="5" name="Segnaposto piè di pagina 4">
            <a:extLst>
              <a:ext uri="{FF2B5EF4-FFF2-40B4-BE49-F238E27FC236}">
                <a16:creationId xmlns:a16="http://schemas.microsoft.com/office/drawing/2014/main" xmlns="" id="{25556AD8-7533-D9BD-346B-8402736067F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xmlns="" id="{F38BD753-86F3-26B1-6B2F-440A41E7A4E9}"/>
              </a:ext>
            </a:extLst>
          </p:cNvPr>
          <p:cNvSpPr>
            <a:spLocks noGrp="1"/>
          </p:cNvSpPr>
          <p:nvPr>
            <p:ph type="sldNum" sz="quarter" idx="12"/>
          </p:nvPr>
        </p:nvSpPr>
        <p:spPr/>
        <p:txBody>
          <a:bodyPr/>
          <a:lstStyle/>
          <a:p>
            <a:fld id="{9950DEF4-0400-44E4-95F5-54193CC0AF63}" type="slidenum">
              <a:rPr lang="it-IT" smtClean="0"/>
              <a:t>‹N›</a:t>
            </a:fld>
            <a:endParaRPr lang="it-IT"/>
          </a:p>
        </p:txBody>
      </p:sp>
    </p:spTree>
    <p:extLst>
      <p:ext uri="{BB962C8B-B14F-4D97-AF65-F5344CB8AC3E}">
        <p14:creationId xmlns:p14="http://schemas.microsoft.com/office/powerpoint/2010/main" val="37260779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98E2A59C-FABE-50EF-44E8-CED4A39DAE55}"/>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xmlns="" id="{86869549-59D5-3954-B7BA-49C2B586A50A}"/>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xmlns="" id="{C4856706-1AB1-EEFB-46F0-7B25C7E3263A}"/>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xmlns="" id="{AEBA3FFC-4202-F0F8-BAFD-672C2389D020}"/>
              </a:ext>
            </a:extLst>
          </p:cNvPr>
          <p:cNvSpPr>
            <a:spLocks noGrp="1"/>
          </p:cNvSpPr>
          <p:nvPr>
            <p:ph type="dt" sz="half" idx="10"/>
          </p:nvPr>
        </p:nvSpPr>
        <p:spPr/>
        <p:txBody>
          <a:bodyPr/>
          <a:lstStyle/>
          <a:p>
            <a:fld id="{48DC890E-8065-4AE8-BAF1-ED13E4EBC757}" type="datetimeFigureOut">
              <a:rPr lang="it-IT" smtClean="0"/>
              <a:t>14/11/2022</a:t>
            </a:fld>
            <a:endParaRPr lang="it-IT"/>
          </a:p>
        </p:txBody>
      </p:sp>
      <p:sp>
        <p:nvSpPr>
          <p:cNvPr id="6" name="Segnaposto piè di pagina 5">
            <a:extLst>
              <a:ext uri="{FF2B5EF4-FFF2-40B4-BE49-F238E27FC236}">
                <a16:creationId xmlns:a16="http://schemas.microsoft.com/office/drawing/2014/main" xmlns="" id="{30475EA1-BD85-065A-07E3-D4D72DE7C3C4}"/>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xmlns="" id="{82CD3BA8-5501-4A77-D85B-55C58EDD290E}"/>
              </a:ext>
            </a:extLst>
          </p:cNvPr>
          <p:cNvSpPr>
            <a:spLocks noGrp="1"/>
          </p:cNvSpPr>
          <p:nvPr>
            <p:ph type="sldNum" sz="quarter" idx="12"/>
          </p:nvPr>
        </p:nvSpPr>
        <p:spPr/>
        <p:txBody>
          <a:bodyPr/>
          <a:lstStyle/>
          <a:p>
            <a:fld id="{9950DEF4-0400-44E4-95F5-54193CC0AF63}" type="slidenum">
              <a:rPr lang="it-IT" smtClean="0"/>
              <a:t>‹N›</a:t>
            </a:fld>
            <a:endParaRPr lang="it-IT"/>
          </a:p>
        </p:txBody>
      </p:sp>
    </p:spTree>
    <p:extLst>
      <p:ext uri="{BB962C8B-B14F-4D97-AF65-F5344CB8AC3E}">
        <p14:creationId xmlns:p14="http://schemas.microsoft.com/office/powerpoint/2010/main" val="2173878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C7D79D69-8B38-58D2-AE57-07767AD17014}"/>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xmlns="" id="{B579889B-9AB6-5DA0-332B-FC4B56D228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xmlns="" id="{81E78535-883B-2F85-D7BA-9C79C222B59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xmlns="" id="{DEAB06C0-E751-1551-E620-9B54958481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xmlns="" id="{35067370-04D7-23D1-7F03-C1220E2BD350}"/>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xmlns="" id="{58FF55BB-69E9-0644-0356-977B864D7DFA}"/>
              </a:ext>
            </a:extLst>
          </p:cNvPr>
          <p:cNvSpPr>
            <a:spLocks noGrp="1"/>
          </p:cNvSpPr>
          <p:nvPr>
            <p:ph type="dt" sz="half" idx="10"/>
          </p:nvPr>
        </p:nvSpPr>
        <p:spPr/>
        <p:txBody>
          <a:bodyPr/>
          <a:lstStyle/>
          <a:p>
            <a:fld id="{48DC890E-8065-4AE8-BAF1-ED13E4EBC757}" type="datetimeFigureOut">
              <a:rPr lang="it-IT" smtClean="0"/>
              <a:t>14/11/2022</a:t>
            </a:fld>
            <a:endParaRPr lang="it-IT"/>
          </a:p>
        </p:txBody>
      </p:sp>
      <p:sp>
        <p:nvSpPr>
          <p:cNvPr id="8" name="Segnaposto piè di pagina 7">
            <a:extLst>
              <a:ext uri="{FF2B5EF4-FFF2-40B4-BE49-F238E27FC236}">
                <a16:creationId xmlns:a16="http://schemas.microsoft.com/office/drawing/2014/main" xmlns="" id="{82CB4569-1685-F2F9-4B2B-B9CF0E1A06B5}"/>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xmlns="" id="{FCE57089-8107-136E-4C0C-2BDB155A0428}"/>
              </a:ext>
            </a:extLst>
          </p:cNvPr>
          <p:cNvSpPr>
            <a:spLocks noGrp="1"/>
          </p:cNvSpPr>
          <p:nvPr>
            <p:ph type="sldNum" sz="quarter" idx="12"/>
          </p:nvPr>
        </p:nvSpPr>
        <p:spPr/>
        <p:txBody>
          <a:bodyPr/>
          <a:lstStyle/>
          <a:p>
            <a:fld id="{9950DEF4-0400-44E4-95F5-54193CC0AF63}" type="slidenum">
              <a:rPr lang="it-IT" smtClean="0"/>
              <a:t>‹N›</a:t>
            </a:fld>
            <a:endParaRPr lang="it-IT"/>
          </a:p>
        </p:txBody>
      </p:sp>
    </p:spTree>
    <p:extLst>
      <p:ext uri="{BB962C8B-B14F-4D97-AF65-F5344CB8AC3E}">
        <p14:creationId xmlns:p14="http://schemas.microsoft.com/office/powerpoint/2010/main" val="3334681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F619F3FC-B0D2-CAB6-EDCE-0EDFD8261DB8}"/>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xmlns="" id="{530DBF5B-0D0B-9B29-4056-B98226E32E3A}"/>
              </a:ext>
            </a:extLst>
          </p:cNvPr>
          <p:cNvSpPr>
            <a:spLocks noGrp="1"/>
          </p:cNvSpPr>
          <p:nvPr>
            <p:ph type="dt" sz="half" idx="10"/>
          </p:nvPr>
        </p:nvSpPr>
        <p:spPr/>
        <p:txBody>
          <a:bodyPr/>
          <a:lstStyle/>
          <a:p>
            <a:fld id="{48DC890E-8065-4AE8-BAF1-ED13E4EBC757}" type="datetimeFigureOut">
              <a:rPr lang="it-IT" smtClean="0"/>
              <a:t>14/11/2022</a:t>
            </a:fld>
            <a:endParaRPr lang="it-IT"/>
          </a:p>
        </p:txBody>
      </p:sp>
      <p:sp>
        <p:nvSpPr>
          <p:cNvPr id="4" name="Segnaposto piè di pagina 3">
            <a:extLst>
              <a:ext uri="{FF2B5EF4-FFF2-40B4-BE49-F238E27FC236}">
                <a16:creationId xmlns:a16="http://schemas.microsoft.com/office/drawing/2014/main" xmlns="" id="{3DB91883-8AF5-73D5-050D-C38CDCBA3AC6}"/>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xmlns="" id="{F834E48E-0CFA-B2A2-E934-061F2649C072}"/>
              </a:ext>
            </a:extLst>
          </p:cNvPr>
          <p:cNvSpPr>
            <a:spLocks noGrp="1"/>
          </p:cNvSpPr>
          <p:nvPr>
            <p:ph type="sldNum" sz="quarter" idx="12"/>
          </p:nvPr>
        </p:nvSpPr>
        <p:spPr/>
        <p:txBody>
          <a:bodyPr/>
          <a:lstStyle/>
          <a:p>
            <a:fld id="{9950DEF4-0400-44E4-95F5-54193CC0AF63}" type="slidenum">
              <a:rPr lang="it-IT" smtClean="0"/>
              <a:t>‹N›</a:t>
            </a:fld>
            <a:endParaRPr lang="it-IT"/>
          </a:p>
        </p:txBody>
      </p:sp>
    </p:spTree>
    <p:extLst>
      <p:ext uri="{BB962C8B-B14F-4D97-AF65-F5344CB8AC3E}">
        <p14:creationId xmlns:p14="http://schemas.microsoft.com/office/powerpoint/2010/main" val="60297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xmlns="" id="{A0673F25-8881-2786-BEEB-E963A8F5447A}"/>
              </a:ext>
            </a:extLst>
          </p:cNvPr>
          <p:cNvSpPr>
            <a:spLocks noGrp="1"/>
          </p:cNvSpPr>
          <p:nvPr>
            <p:ph type="dt" sz="half" idx="10"/>
          </p:nvPr>
        </p:nvSpPr>
        <p:spPr/>
        <p:txBody>
          <a:bodyPr/>
          <a:lstStyle/>
          <a:p>
            <a:fld id="{48DC890E-8065-4AE8-BAF1-ED13E4EBC757}" type="datetimeFigureOut">
              <a:rPr lang="it-IT" smtClean="0"/>
              <a:t>14/11/2022</a:t>
            </a:fld>
            <a:endParaRPr lang="it-IT"/>
          </a:p>
        </p:txBody>
      </p:sp>
      <p:sp>
        <p:nvSpPr>
          <p:cNvPr id="3" name="Segnaposto piè di pagina 2">
            <a:extLst>
              <a:ext uri="{FF2B5EF4-FFF2-40B4-BE49-F238E27FC236}">
                <a16:creationId xmlns:a16="http://schemas.microsoft.com/office/drawing/2014/main" xmlns="" id="{C6AC9EF3-C9CC-D7A7-4EE2-F9CB910DEFC5}"/>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xmlns="" id="{9D56CD27-A591-698A-ACBF-6F33DD5B6ADD}"/>
              </a:ext>
            </a:extLst>
          </p:cNvPr>
          <p:cNvSpPr>
            <a:spLocks noGrp="1"/>
          </p:cNvSpPr>
          <p:nvPr>
            <p:ph type="sldNum" sz="quarter" idx="12"/>
          </p:nvPr>
        </p:nvSpPr>
        <p:spPr/>
        <p:txBody>
          <a:bodyPr/>
          <a:lstStyle/>
          <a:p>
            <a:fld id="{9950DEF4-0400-44E4-95F5-54193CC0AF63}" type="slidenum">
              <a:rPr lang="it-IT" smtClean="0"/>
              <a:t>‹N›</a:t>
            </a:fld>
            <a:endParaRPr lang="it-IT"/>
          </a:p>
        </p:txBody>
      </p:sp>
    </p:spTree>
    <p:extLst>
      <p:ext uri="{BB962C8B-B14F-4D97-AF65-F5344CB8AC3E}">
        <p14:creationId xmlns:p14="http://schemas.microsoft.com/office/powerpoint/2010/main" val="2842791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8559BFCE-D46A-4143-6016-D3726E2D6684}"/>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xmlns="" id="{D817DB22-37DF-C6EC-B3FE-E5B63CC9F34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xmlns="" id="{FE2B27FE-B537-AF9E-8E94-18299BF9FC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xmlns="" id="{05B872E6-2E5A-9037-75ED-06362BC9BA72}"/>
              </a:ext>
            </a:extLst>
          </p:cNvPr>
          <p:cNvSpPr>
            <a:spLocks noGrp="1"/>
          </p:cNvSpPr>
          <p:nvPr>
            <p:ph type="dt" sz="half" idx="10"/>
          </p:nvPr>
        </p:nvSpPr>
        <p:spPr/>
        <p:txBody>
          <a:bodyPr/>
          <a:lstStyle/>
          <a:p>
            <a:fld id="{48DC890E-8065-4AE8-BAF1-ED13E4EBC757}" type="datetimeFigureOut">
              <a:rPr lang="it-IT" smtClean="0"/>
              <a:t>14/11/2022</a:t>
            </a:fld>
            <a:endParaRPr lang="it-IT"/>
          </a:p>
        </p:txBody>
      </p:sp>
      <p:sp>
        <p:nvSpPr>
          <p:cNvPr id="6" name="Segnaposto piè di pagina 5">
            <a:extLst>
              <a:ext uri="{FF2B5EF4-FFF2-40B4-BE49-F238E27FC236}">
                <a16:creationId xmlns:a16="http://schemas.microsoft.com/office/drawing/2014/main" xmlns="" id="{EAD1142B-7CDE-DD71-D746-54EA0F441DDF}"/>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xmlns="" id="{EB9E93D6-0DB6-0571-CAEC-839EF8D6B8AB}"/>
              </a:ext>
            </a:extLst>
          </p:cNvPr>
          <p:cNvSpPr>
            <a:spLocks noGrp="1"/>
          </p:cNvSpPr>
          <p:nvPr>
            <p:ph type="sldNum" sz="quarter" idx="12"/>
          </p:nvPr>
        </p:nvSpPr>
        <p:spPr/>
        <p:txBody>
          <a:bodyPr/>
          <a:lstStyle/>
          <a:p>
            <a:fld id="{9950DEF4-0400-44E4-95F5-54193CC0AF63}" type="slidenum">
              <a:rPr lang="it-IT" smtClean="0"/>
              <a:t>‹N›</a:t>
            </a:fld>
            <a:endParaRPr lang="it-IT"/>
          </a:p>
        </p:txBody>
      </p:sp>
    </p:spTree>
    <p:extLst>
      <p:ext uri="{BB962C8B-B14F-4D97-AF65-F5344CB8AC3E}">
        <p14:creationId xmlns:p14="http://schemas.microsoft.com/office/powerpoint/2010/main" val="3822982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ACF77EA9-BF58-8632-7B20-264D43E40E8D}"/>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xmlns="" id="{770F1923-C0BA-73A1-F4CB-610AD321B3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xmlns="" id="{EEC344DE-A629-968E-B511-5B49C6FE03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xmlns="" id="{6F37F2A8-CE4D-B8AE-235C-3B90AE61A948}"/>
              </a:ext>
            </a:extLst>
          </p:cNvPr>
          <p:cNvSpPr>
            <a:spLocks noGrp="1"/>
          </p:cNvSpPr>
          <p:nvPr>
            <p:ph type="dt" sz="half" idx="10"/>
          </p:nvPr>
        </p:nvSpPr>
        <p:spPr/>
        <p:txBody>
          <a:bodyPr/>
          <a:lstStyle/>
          <a:p>
            <a:fld id="{48DC890E-8065-4AE8-BAF1-ED13E4EBC757}" type="datetimeFigureOut">
              <a:rPr lang="it-IT" smtClean="0"/>
              <a:t>14/11/2022</a:t>
            </a:fld>
            <a:endParaRPr lang="it-IT"/>
          </a:p>
        </p:txBody>
      </p:sp>
      <p:sp>
        <p:nvSpPr>
          <p:cNvPr id="6" name="Segnaposto piè di pagina 5">
            <a:extLst>
              <a:ext uri="{FF2B5EF4-FFF2-40B4-BE49-F238E27FC236}">
                <a16:creationId xmlns:a16="http://schemas.microsoft.com/office/drawing/2014/main" xmlns="" id="{5C88F08B-9E4D-0DD4-5959-A206CBE428D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xmlns="" id="{1AF33DEA-4E90-C76D-0E10-310802F872AF}"/>
              </a:ext>
            </a:extLst>
          </p:cNvPr>
          <p:cNvSpPr>
            <a:spLocks noGrp="1"/>
          </p:cNvSpPr>
          <p:nvPr>
            <p:ph type="sldNum" sz="quarter" idx="12"/>
          </p:nvPr>
        </p:nvSpPr>
        <p:spPr/>
        <p:txBody>
          <a:bodyPr/>
          <a:lstStyle/>
          <a:p>
            <a:fld id="{9950DEF4-0400-44E4-95F5-54193CC0AF63}" type="slidenum">
              <a:rPr lang="it-IT" smtClean="0"/>
              <a:t>‹N›</a:t>
            </a:fld>
            <a:endParaRPr lang="it-IT"/>
          </a:p>
        </p:txBody>
      </p:sp>
    </p:spTree>
    <p:extLst>
      <p:ext uri="{BB962C8B-B14F-4D97-AF65-F5344CB8AC3E}">
        <p14:creationId xmlns:p14="http://schemas.microsoft.com/office/powerpoint/2010/main" val="285771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xmlns="" id="{6B90653E-E947-6E09-76E0-31727E874D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xmlns="" id="{70851108-27C5-0CA4-48FF-25BC5796F4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xmlns="" id="{86FD6FB4-8DE5-533F-A841-E3A9E7707A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DC890E-8065-4AE8-BAF1-ED13E4EBC757}" type="datetimeFigureOut">
              <a:rPr lang="it-IT" smtClean="0"/>
              <a:t>14/11/2022</a:t>
            </a:fld>
            <a:endParaRPr lang="it-IT"/>
          </a:p>
        </p:txBody>
      </p:sp>
      <p:sp>
        <p:nvSpPr>
          <p:cNvPr id="5" name="Segnaposto piè di pagina 4">
            <a:extLst>
              <a:ext uri="{FF2B5EF4-FFF2-40B4-BE49-F238E27FC236}">
                <a16:creationId xmlns:a16="http://schemas.microsoft.com/office/drawing/2014/main" xmlns="" id="{DAD3A2DF-E7ED-7BA4-CCD6-173667EB6A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xmlns="" id="{4EFFB8DB-21A8-EDD7-5AA0-7A3C5DA077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0DEF4-0400-44E4-95F5-54193CC0AF63}" type="slidenum">
              <a:rPr lang="it-IT" smtClean="0"/>
              <a:t>‹N›</a:t>
            </a:fld>
            <a:endParaRPr lang="it-IT"/>
          </a:p>
        </p:txBody>
      </p:sp>
    </p:spTree>
    <p:extLst>
      <p:ext uri="{BB962C8B-B14F-4D97-AF65-F5344CB8AC3E}">
        <p14:creationId xmlns:p14="http://schemas.microsoft.com/office/powerpoint/2010/main" val="6671232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67000"/>
              </a:schemeClr>
            </a:gs>
            <a:gs pos="48000">
              <a:schemeClr val="accent4">
                <a:lumMod val="97000"/>
                <a:lumOff val="3000"/>
              </a:schemeClr>
            </a:gs>
            <a:gs pos="100000">
              <a:schemeClr val="accent4">
                <a:lumMod val="60000"/>
                <a:lumOff val="40000"/>
              </a:schemeClr>
            </a:gs>
          </a:gsLst>
          <a:lin ang="16200000" scaled="1"/>
        </a:gra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E2358ABE-5D60-491A-9AE7-6A3DB2D03B6A}"/>
              </a:ext>
            </a:extLst>
          </p:cNvPr>
          <p:cNvSpPr>
            <a:spLocks noGrp="1"/>
          </p:cNvSpPr>
          <p:nvPr>
            <p:ph type="ctrTitle"/>
          </p:nvPr>
        </p:nvSpPr>
        <p:spPr/>
        <p:txBody>
          <a:bodyPr/>
          <a:lstStyle/>
          <a:p>
            <a:r>
              <a:rPr lang="it-IT" dirty="0"/>
              <a:t>Quarta Meditazione</a:t>
            </a:r>
          </a:p>
        </p:txBody>
      </p:sp>
      <p:sp>
        <p:nvSpPr>
          <p:cNvPr id="3" name="Sottotitolo 2">
            <a:extLst>
              <a:ext uri="{FF2B5EF4-FFF2-40B4-BE49-F238E27FC236}">
                <a16:creationId xmlns:a16="http://schemas.microsoft.com/office/drawing/2014/main" xmlns="" id="{DAD88F4A-77A6-4111-8E3D-2FD6B8F168D3}"/>
              </a:ext>
            </a:extLst>
          </p:cNvPr>
          <p:cNvSpPr>
            <a:spLocks noGrp="1"/>
          </p:cNvSpPr>
          <p:nvPr>
            <p:ph type="subTitle" idx="1"/>
          </p:nvPr>
        </p:nvSpPr>
        <p:spPr/>
        <p:txBody>
          <a:bodyPr/>
          <a:lstStyle/>
          <a:p>
            <a:r>
              <a:rPr lang="it-IT" dirty="0"/>
              <a:t>Dispiegamento dei problemi costitutivi dell’ego trascendentale</a:t>
            </a:r>
          </a:p>
        </p:txBody>
      </p:sp>
    </p:spTree>
    <p:extLst>
      <p:ext uri="{BB962C8B-B14F-4D97-AF65-F5344CB8AC3E}">
        <p14:creationId xmlns:p14="http://schemas.microsoft.com/office/powerpoint/2010/main" val="8088305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67000"/>
              </a:schemeClr>
            </a:gs>
            <a:gs pos="48000">
              <a:schemeClr val="accent4">
                <a:lumMod val="97000"/>
                <a:lumOff val="3000"/>
              </a:schemeClr>
            </a:gs>
            <a:gs pos="100000">
              <a:schemeClr val="accent4">
                <a:lumMod val="60000"/>
                <a:lumOff val="40000"/>
              </a:schemeClr>
            </a:gs>
          </a:gsLst>
          <a:lin ang="16200000" scaled="1"/>
        </a:gra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32A65129-FB18-BFB7-7EAE-7A0C1EF1003D}"/>
              </a:ext>
            </a:extLst>
          </p:cNvPr>
          <p:cNvSpPr>
            <a:spLocks noGrp="1"/>
          </p:cNvSpPr>
          <p:nvPr>
            <p:ph type="title"/>
          </p:nvPr>
        </p:nvSpPr>
        <p:spPr/>
        <p:txBody>
          <a:bodyPr/>
          <a:lstStyle/>
          <a:p>
            <a:r>
              <a:rPr lang="it-IT" dirty="0"/>
              <a:t>§36</a:t>
            </a:r>
          </a:p>
        </p:txBody>
      </p:sp>
      <p:sp>
        <p:nvSpPr>
          <p:cNvPr id="3" name="Segnaposto contenuto 2">
            <a:extLst>
              <a:ext uri="{FF2B5EF4-FFF2-40B4-BE49-F238E27FC236}">
                <a16:creationId xmlns:a16="http://schemas.microsoft.com/office/drawing/2014/main" xmlns="" id="{2159F7E4-FCB4-18AF-BBE7-C72562C4C90C}"/>
              </a:ext>
            </a:extLst>
          </p:cNvPr>
          <p:cNvSpPr>
            <a:spLocks noGrp="1"/>
          </p:cNvSpPr>
          <p:nvPr>
            <p:ph idx="1"/>
          </p:nvPr>
        </p:nvSpPr>
        <p:spPr/>
        <p:txBody>
          <a:bodyPr/>
          <a:lstStyle/>
          <a:p>
            <a:pPr algn="just"/>
            <a:r>
              <a:rPr lang="it-IT" dirty="0"/>
              <a:t>L’a-priori dell’ego trascendentale è una forma eidetica che racchiude l’infinità di forme possibili della vita e degli oggetti.</a:t>
            </a:r>
          </a:p>
          <a:p>
            <a:pPr algn="just"/>
            <a:r>
              <a:rPr lang="it-IT" dirty="0"/>
              <a:t>Ma la totalità delle possibilità è </a:t>
            </a:r>
            <a:r>
              <a:rPr lang="it-IT" i="1" dirty="0"/>
              <a:t>compossibile</a:t>
            </a:r>
            <a:r>
              <a:rPr lang="it-IT" dirty="0"/>
              <a:t> in un qualsiasi possibile ego? No, solo per un </a:t>
            </a:r>
            <a:r>
              <a:rPr lang="it-IT" i="1" dirty="0"/>
              <a:t>ego razionale</a:t>
            </a:r>
          </a:p>
          <a:p>
            <a:pPr algn="just"/>
            <a:r>
              <a:rPr lang="it-IT" dirty="0"/>
              <a:t>Nella vita infantile non avviene attività teoretica/scientifica e questa impossibilità è un’impossibilità eidetica, che si presenterà come un teorizzare scientifico solo nel suo futuro sviluppo</a:t>
            </a:r>
          </a:p>
          <a:p>
            <a:pPr algn="just"/>
            <a:r>
              <a:rPr lang="it-IT" dirty="0"/>
              <a:t>Questo vincolo si basa sulle leggi eidetiche della </a:t>
            </a:r>
            <a:r>
              <a:rPr lang="it-IT" i="1" dirty="0"/>
              <a:t>coesistenza</a:t>
            </a:r>
            <a:r>
              <a:rPr lang="it-IT" dirty="0"/>
              <a:t> e della </a:t>
            </a:r>
            <a:r>
              <a:rPr lang="it-IT" i="1" dirty="0"/>
              <a:t>successione</a:t>
            </a:r>
            <a:r>
              <a:rPr lang="it-IT" dirty="0"/>
              <a:t> della </a:t>
            </a:r>
            <a:r>
              <a:rPr lang="it-IT" i="1" dirty="0"/>
              <a:t>temporalità</a:t>
            </a:r>
            <a:r>
              <a:rPr lang="it-IT" dirty="0"/>
              <a:t>, in quanto tutto ciò che si presenta all’ego ha la sua temporalità</a:t>
            </a:r>
          </a:p>
        </p:txBody>
      </p:sp>
    </p:spTree>
    <p:extLst>
      <p:ext uri="{BB962C8B-B14F-4D97-AF65-F5344CB8AC3E}">
        <p14:creationId xmlns:p14="http://schemas.microsoft.com/office/powerpoint/2010/main" val="23301176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67000"/>
              </a:schemeClr>
            </a:gs>
            <a:gs pos="48000">
              <a:schemeClr val="accent4">
                <a:lumMod val="97000"/>
                <a:lumOff val="3000"/>
              </a:schemeClr>
            </a:gs>
            <a:gs pos="100000">
              <a:schemeClr val="accent4">
                <a:lumMod val="60000"/>
                <a:lumOff val="40000"/>
              </a:schemeClr>
            </a:gs>
          </a:gsLst>
          <a:lin ang="16200000" scaled="1"/>
        </a:gra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0DFD2C63-7EA0-A6C9-1751-8AD8F13C9DD6}"/>
              </a:ext>
            </a:extLst>
          </p:cNvPr>
          <p:cNvSpPr>
            <a:spLocks noGrp="1"/>
          </p:cNvSpPr>
          <p:nvPr>
            <p:ph type="title"/>
          </p:nvPr>
        </p:nvSpPr>
        <p:spPr/>
        <p:txBody>
          <a:bodyPr/>
          <a:lstStyle/>
          <a:p>
            <a:r>
              <a:rPr lang="it-IT" dirty="0"/>
              <a:t>§37</a:t>
            </a:r>
          </a:p>
        </p:txBody>
      </p:sp>
      <p:sp>
        <p:nvSpPr>
          <p:cNvPr id="3" name="Segnaposto contenuto 2">
            <a:extLst>
              <a:ext uri="{FF2B5EF4-FFF2-40B4-BE49-F238E27FC236}">
                <a16:creationId xmlns:a16="http://schemas.microsoft.com/office/drawing/2014/main" xmlns="" id="{6AEF8A7A-D16C-2C2C-4552-A460C9B657E6}"/>
              </a:ext>
            </a:extLst>
          </p:cNvPr>
          <p:cNvSpPr>
            <a:spLocks noGrp="1"/>
          </p:cNvSpPr>
          <p:nvPr>
            <p:ph idx="1"/>
          </p:nvPr>
        </p:nvSpPr>
        <p:spPr/>
        <p:txBody>
          <a:bodyPr/>
          <a:lstStyle/>
          <a:p>
            <a:pPr algn="just"/>
            <a:r>
              <a:rPr lang="it-IT" dirty="0"/>
              <a:t>Le leggi della coesistenza e successione (cioè della compossibilità) sono leggi della </a:t>
            </a:r>
            <a:r>
              <a:rPr lang="it-IT" i="1" dirty="0"/>
              <a:t>causalità</a:t>
            </a:r>
            <a:r>
              <a:rPr lang="it-IT" dirty="0"/>
              <a:t>, cioè relazioni </a:t>
            </a:r>
            <a:r>
              <a:rPr lang="it-IT" i="1" dirty="0"/>
              <a:t>se-allora</a:t>
            </a:r>
            <a:r>
              <a:rPr lang="it-IT" dirty="0"/>
              <a:t> → </a:t>
            </a:r>
            <a:r>
              <a:rPr lang="it-IT" i="1" dirty="0"/>
              <a:t>motivazione</a:t>
            </a:r>
          </a:p>
          <a:p>
            <a:pPr algn="just"/>
            <a:r>
              <a:rPr lang="it-IT" dirty="0"/>
              <a:t>La motivazione si presenta come </a:t>
            </a:r>
            <a:r>
              <a:rPr lang="it-IT" i="1" dirty="0"/>
              <a:t>forma unitaria del fluire temporale</a:t>
            </a:r>
            <a:r>
              <a:rPr lang="it-IT" dirty="0"/>
              <a:t>, che collega e governa ogni singolo vissuto</a:t>
            </a:r>
          </a:p>
          <a:p>
            <a:pPr algn="just"/>
            <a:r>
              <a:rPr lang="it-IT" dirty="0"/>
              <a:t>Questa forma è anche </a:t>
            </a:r>
            <a:r>
              <a:rPr lang="it-IT" i="1" dirty="0"/>
              <a:t>legalità formale di una genesi universale</a:t>
            </a:r>
            <a:r>
              <a:rPr lang="it-IT" dirty="0"/>
              <a:t>: la vita scorre anche come un corso motivato di operazioni che sono costitutive</a:t>
            </a:r>
          </a:p>
          <a:p>
            <a:pPr algn="just"/>
            <a:r>
              <a:rPr lang="it-IT" dirty="0"/>
              <a:t>Allora l’ego si costituisce nell’unità di una </a:t>
            </a:r>
            <a:r>
              <a:rPr lang="it-IT" i="1" dirty="0"/>
              <a:t>storia</a:t>
            </a:r>
          </a:p>
        </p:txBody>
      </p:sp>
    </p:spTree>
    <p:extLst>
      <p:ext uri="{BB962C8B-B14F-4D97-AF65-F5344CB8AC3E}">
        <p14:creationId xmlns:p14="http://schemas.microsoft.com/office/powerpoint/2010/main" val="1563111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67000"/>
              </a:schemeClr>
            </a:gs>
            <a:gs pos="48000">
              <a:schemeClr val="accent4">
                <a:lumMod val="97000"/>
                <a:lumOff val="3000"/>
              </a:schemeClr>
            </a:gs>
            <a:gs pos="100000">
              <a:schemeClr val="accent4">
                <a:lumMod val="60000"/>
                <a:lumOff val="40000"/>
              </a:schemeClr>
            </a:gs>
          </a:gsLst>
          <a:lin ang="16200000" scaled="1"/>
        </a:gra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94C2EAF0-6612-3A7E-3A5A-BBD2600B432D}"/>
              </a:ext>
            </a:extLst>
          </p:cNvPr>
          <p:cNvSpPr>
            <a:spLocks noGrp="1"/>
          </p:cNvSpPr>
          <p:nvPr>
            <p:ph type="title"/>
          </p:nvPr>
        </p:nvSpPr>
        <p:spPr/>
        <p:txBody>
          <a:bodyPr/>
          <a:lstStyle/>
          <a:p>
            <a:r>
              <a:rPr lang="it-IT" dirty="0"/>
              <a:t>§38</a:t>
            </a:r>
          </a:p>
        </p:txBody>
      </p:sp>
      <p:sp>
        <p:nvSpPr>
          <p:cNvPr id="3" name="Segnaposto contenuto 2">
            <a:extLst>
              <a:ext uri="{FF2B5EF4-FFF2-40B4-BE49-F238E27FC236}">
                <a16:creationId xmlns:a16="http://schemas.microsoft.com/office/drawing/2014/main" xmlns="" id="{ECBAF98C-5799-F489-1F3B-BC680E07DEB0}"/>
              </a:ext>
            </a:extLst>
          </p:cNvPr>
          <p:cNvSpPr>
            <a:spLocks noGrp="1"/>
          </p:cNvSpPr>
          <p:nvPr>
            <p:ph idx="1"/>
          </p:nvPr>
        </p:nvSpPr>
        <p:spPr/>
        <p:txBody>
          <a:bodyPr>
            <a:normAutofit lnSpcReduction="10000"/>
          </a:bodyPr>
          <a:lstStyle/>
          <a:p>
            <a:pPr algn="just"/>
            <a:r>
              <a:rPr lang="it-IT" dirty="0"/>
              <a:t>Interroghiamoci ora sui principi della genesi costitutiva: distinguiamo genesi </a:t>
            </a:r>
            <a:r>
              <a:rPr lang="it-IT" i="1" dirty="0"/>
              <a:t>attiva</a:t>
            </a:r>
            <a:r>
              <a:rPr lang="it-IT" dirty="0"/>
              <a:t> e genesi </a:t>
            </a:r>
            <a:r>
              <a:rPr lang="it-IT" i="1" dirty="0"/>
              <a:t>passiva</a:t>
            </a:r>
          </a:p>
          <a:p>
            <a:pPr algn="just"/>
            <a:r>
              <a:rPr lang="it-IT" dirty="0"/>
              <a:t>La prima concerne gli atti dell’io compiuti nella socialità, cioè quei atti che sulla base di oggetti già dati costituiscono originariamente nuovi oggetti (</a:t>
            </a:r>
            <a:r>
              <a:rPr lang="it-IT" i="1" dirty="0"/>
              <a:t>prodotti</a:t>
            </a:r>
            <a:r>
              <a:rPr lang="it-IT" dirty="0"/>
              <a:t>)</a:t>
            </a:r>
          </a:p>
          <a:p>
            <a:pPr algn="just"/>
            <a:r>
              <a:rPr lang="it-IT" dirty="0"/>
              <a:t>Ma qualunque costituzione dell’attività presuppone una passività già data, una sintesi passiva dell’esperienza, sempre in corso</a:t>
            </a:r>
          </a:p>
          <a:p>
            <a:pPr algn="just"/>
            <a:r>
              <a:rPr lang="it-IT" dirty="0"/>
              <a:t>In questa intuizione passiva la cosa data si manifesta sempre come intuizione unitaria → </a:t>
            </a:r>
            <a:r>
              <a:rPr lang="it-IT" i="1" dirty="0" err="1"/>
              <a:t>predatità</a:t>
            </a:r>
            <a:endParaRPr lang="it-IT" i="1" dirty="0"/>
          </a:p>
          <a:p>
            <a:pPr algn="just"/>
            <a:r>
              <a:rPr lang="it-IT" dirty="0"/>
              <a:t>Grazie a ciò, l’io ha sempre intorno a sé un campo di oggetti</a:t>
            </a:r>
          </a:p>
        </p:txBody>
      </p:sp>
    </p:spTree>
    <p:extLst>
      <p:ext uri="{BB962C8B-B14F-4D97-AF65-F5344CB8AC3E}">
        <p14:creationId xmlns:p14="http://schemas.microsoft.com/office/powerpoint/2010/main" val="7039671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67000"/>
              </a:schemeClr>
            </a:gs>
            <a:gs pos="48000">
              <a:schemeClr val="accent4">
                <a:lumMod val="97000"/>
                <a:lumOff val="3000"/>
              </a:schemeClr>
            </a:gs>
            <a:gs pos="100000">
              <a:schemeClr val="accent4">
                <a:lumMod val="60000"/>
                <a:lumOff val="40000"/>
              </a:schemeClr>
            </a:gs>
          </a:gsLst>
          <a:lin ang="16200000" scaled="1"/>
        </a:gra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AD531A1A-79CB-8365-4E42-5D48952E5FB0}"/>
              </a:ext>
            </a:extLst>
          </p:cNvPr>
          <p:cNvSpPr>
            <a:spLocks noGrp="1"/>
          </p:cNvSpPr>
          <p:nvPr>
            <p:ph type="title"/>
          </p:nvPr>
        </p:nvSpPr>
        <p:spPr/>
        <p:txBody>
          <a:bodyPr/>
          <a:lstStyle/>
          <a:p>
            <a:r>
              <a:rPr lang="it-IT" dirty="0"/>
              <a:t>§39</a:t>
            </a:r>
          </a:p>
        </p:txBody>
      </p:sp>
      <p:sp>
        <p:nvSpPr>
          <p:cNvPr id="3" name="Segnaposto contenuto 2">
            <a:extLst>
              <a:ext uri="{FF2B5EF4-FFF2-40B4-BE49-F238E27FC236}">
                <a16:creationId xmlns:a16="http://schemas.microsoft.com/office/drawing/2014/main" xmlns="" id="{019CDF28-B8BF-7685-FFF1-D4F2D9B5D56C}"/>
              </a:ext>
            </a:extLst>
          </p:cNvPr>
          <p:cNvSpPr>
            <a:spLocks noGrp="1"/>
          </p:cNvSpPr>
          <p:nvPr>
            <p:ph idx="1"/>
          </p:nvPr>
        </p:nvSpPr>
        <p:spPr/>
        <p:txBody>
          <a:bodyPr/>
          <a:lstStyle/>
          <a:p>
            <a:pPr algn="just"/>
            <a:r>
              <a:rPr lang="it-IT" dirty="0"/>
              <a:t>L’</a:t>
            </a:r>
            <a:r>
              <a:rPr lang="it-IT" i="1" dirty="0"/>
              <a:t>associazione</a:t>
            </a:r>
            <a:r>
              <a:rPr lang="it-IT" dirty="0"/>
              <a:t> è il principio universale della genesi passiva</a:t>
            </a:r>
          </a:p>
          <a:p>
            <a:pPr algn="just"/>
            <a:r>
              <a:rPr lang="it-IT" dirty="0"/>
              <a:t>È un </a:t>
            </a:r>
            <a:r>
              <a:rPr lang="it-IT" i="1" dirty="0"/>
              <a:t>concetto fenomenologico-trascendentale fondamentale</a:t>
            </a:r>
          </a:p>
          <a:p>
            <a:pPr algn="just"/>
            <a:r>
              <a:rPr lang="it-IT" dirty="0"/>
              <a:t>Non ha quindi una accezione empirica o psicologica (come la intendeva Hume)</a:t>
            </a:r>
          </a:p>
          <a:p>
            <a:pPr algn="just"/>
            <a:r>
              <a:rPr lang="it-IT" dirty="0"/>
              <a:t>Ci si riferisce piuttosto a una legalità eidetica, a una </a:t>
            </a:r>
            <a:r>
              <a:rPr lang="it-IT" i="1" dirty="0"/>
              <a:t>intenzionalità</a:t>
            </a:r>
            <a:r>
              <a:rPr lang="it-IT" dirty="0"/>
              <a:t>, che riguarda la costituzione dell’ego, in quanto è un </a:t>
            </a:r>
            <a:r>
              <a:rPr lang="it-IT" i="1" dirty="0"/>
              <a:t>a-priori innato</a:t>
            </a:r>
            <a:r>
              <a:rPr lang="it-IT" dirty="0"/>
              <a:t> senza il quale non sarebbe immaginabile un ego</a:t>
            </a:r>
          </a:p>
        </p:txBody>
      </p:sp>
    </p:spTree>
    <p:extLst>
      <p:ext uri="{BB962C8B-B14F-4D97-AF65-F5344CB8AC3E}">
        <p14:creationId xmlns:p14="http://schemas.microsoft.com/office/powerpoint/2010/main" val="5065810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67000"/>
              </a:schemeClr>
            </a:gs>
            <a:gs pos="48000">
              <a:schemeClr val="accent4">
                <a:lumMod val="97000"/>
                <a:lumOff val="3000"/>
              </a:schemeClr>
            </a:gs>
            <a:gs pos="100000">
              <a:schemeClr val="accent4">
                <a:lumMod val="60000"/>
                <a:lumOff val="40000"/>
              </a:schemeClr>
            </a:gs>
          </a:gsLst>
          <a:lin ang="16200000" scaled="1"/>
        </a:gra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CD2FC017-B444-4430-ABAA-C1974AACE850}"/>
              </a:ext>
            </a:extLst>
          </p:cNvPr>
          <p:cNvSpPr>
            <a:spLocks noGrp="1"/>
          </p:cNvSpPr>
          <p:nvPr>
            <p:ph idx="1"/>
          </p:nvPr>
        </p:nvSpPr>
        <p:spPr>
          <a:xfrm>
            <a:off x="838200" y="546265"/>
            <a:ext cx="10515600" cy="5630698"/>
          </a:xfrm>
        </p:spPr>
        <p:txBody>
          <a:bodyPr>
            <a:normAutofit fontScale="85000" lnSpcReduction="20000"/>
          </a:bodyPr>
          <a:lstStyle/>
          <a:p>
            <a:pPr marL="0" indent="0">
              <a:buNone/>
            </a:pPr>
            <a:r>
              <a:rPr lang="it-IT" b="1" dirty="0"/>
              <a:t>La fenomenologia come idealismo trascendentale</a:t>
            </a:r>
          </a:p>
          <a:p>
            <a:pPr marL="0" indent="0" algn="just">
              <a:buNone/>
            </a:pPr>
            <a:r>
              <a:rPr lang="it-IT" dirty="0"/>
              <a:t>La costituzione statica e genetica delle oggettualità della coscienza ci porta ad una trascendentale della conoscenza. Mettiamo ora a confronto questa teoria trascendentale della conoscenza con la tradizionale teoria della conoscenza.</a:t>
            </a:r>
          </a:p>
          <a:p>
            <a:pPr marL="0" indent="0" algn="just">
              <a:buNone/>
            </a:pPr>
            <a:r>
              <a:rPr lang="it-IT" dirty="0"/>
              <a:t>Si arriva a riconoscere che l’intenzionalità, come proprietà fondamentale della mia vita psichica, ed è una proprietà reale che appartiene tanto a me, in quanto uomo, quanto a tutti gli uomini.</a:t>
            </a:r>
          </a:p>
          <a:p>
            <a:pPr marL="0" indent="0" algn="just">
              <a:buNone/>
            </a:pPr>
            <a:r>
              <a:rPr lang="it-IT" dirty="0"/>
              <a:t>Io percepisco me stesso come essere umano nel mondo e allo stesso tempo come colui che fa esperienza del mondo e lo conosce scientificamente. Tutto ciò che esiste per me, esiste in virtù della attività conoscitiva della mia coscienza ma tutto ciò che per me esiste e vale e che esiste nella mia vita di coscienza vale ed esiste anche per tutti gli altri essere umani.</a:t>
            </a:r>
          </a:p>
          <a:p>
            <a:pPr marL="0" indent="0" algn="just">
              <a:buNone/>
            </a:pPr>
            <a:r>
              <a:rPr lang="it-IT" dirty="0"/>
              <a:t>Ma come può tutto questo gioco che scorre nell’immanenza della vita di coscienza ottenere un significato oggettivo?</a:t>
            </a:r>
          </a:p>
          <a:p>
            <a:pPr marL="0" indent="0" algn="just">
              <a:buNone/>
            </a:pPr>
            <a:r>
              <a:rPr lang="it-IT" dirty="0"/>
              <a:t>Come può l’evidenza, la </a:t>
            </a:r>
            <a:r>
              <a:rPr lang="it-IT" dirty="0" err="1"/>
              <a:t>clara</a:t>
            </a:r>
            <a:r>
              <a:rPr lang="it-IT" dirty="0"/>
              <a:t> et </a:t>
            </a:r>
            <a:r>
              <a:rPr lang="it-IT" dirty="0" err="1"/>
              <a:t>distincta</a:t>
            </a:r>
            <a:r>
              <a:rPr lang="it-IT" dirty="0"/>
              <a:t> </a:t>
            </a:r>
            <a:r>
              <a:rPr lang="it-IT" dirty="0" err="1"/>
              <a:t>percertio</a:t>
            </a:r>
            <a:r>
              <a:rPr lang="it-IT" dirty="0"/>
              <a:t>, pretendere di essere qualcosa di più di un mero carattere di coscienza che è in me?</a:t>
            </a:r>
          </a:p>
          <a:p>
            <a:pPr marL="0" indent="0" algn="just">
              <a:buNone/>
            </a:pPr>
            <a:r>
              <a:rPr lang="it-IT" dirty="0"/>
              <a:t>La risposta cartesiana fu la </a:t>
            </a:r>
            <a:r>
              <a:rPr lang="it-IT" dirty="0" err="1"/>
              <a:t>veracitas</a:t>
            </a:r>
            <a:r>
              <a:rPr lang="it-IT" dirty="0"/>
              <a:t> divina.</a:t>
            </a:r>
          </a:p>
          <a:p>
            <a:pPr marL="0" indent="0" algn="just">
              <a:buNone/>
            </a:pPr>
            <a:endParaRPr lang="it-IT" dirty="0"/>
          </a:p>
        </p:txBody>
      </p:sp>
    </p:spTree>
    <p:extLst>
      <p:ext uri="{BB962C8B-B14F-4D97-AF65-F5344CB8AC3E}">
        <p14:creationId xmlns:p14="http://schemas.microsoft.com/office/powerpoint/2010/main" val="15636095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67000"/>
              </a:schemeClr>
            </a:gs>
            <a:gs pos="48000">
              <a:schemeClr val="accent4">
                <a:lumMod val="97000"/>
                <a:lumOff val="3000"/>
              </a:schemeClr>
            </a:gs>
            <a:gs pos="100000">
              <a:schemeClr val="accent4">
                <a:lumMod val="60000"/>
                <a:lumOff val="40000"/>
              </a:schemeClr>
            </a:gs>
          </a:gsLst>
          <a:lin ang="16200000" scaled="1"/>
        </a:gra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CD2FC017-B444-4430-ABAA-C1974AACE850}"/>
              </a:ext>
            </a:extLst>
          </p:cNvPr>
          <p:cNvSpPr>
            <a:spLocks noGrp="1"/>
          </p:cNvSpPr>
          <p:nvPr>
            <p:ph idx="1"/>
          </p:nvPr>
        </p:nvSpPr>
        <p:spPr>
          <a:xfrm>
            <a:off x="838200" y="546265"/>
            <a:ext cx="10515600" cy="5630698"/>
          </a:xfrm>
        </p:spPr>
        <p:txBody>
          <a:bodyPr>
            <a:normAutofit fontScale="92500" lnSpcReduction="10000"/>
          </a:bodyPr>
          <a:lstStyle/>
          <a:p>
            <a:pPr marL="0" indent="0" algn="just">
              <a:buNone/>
            </a:pPr>
            <a:r>
              <a:rPr lang="it-IT" b="1" dirty="0" err="1"/>
              <a:t>Autoesplicitazione</a:t>
            </a:r>
            <a:r>
              <a:rPr lang="it-IT" b="1" dirty="0"/>
              <a:t> fenomenologica  dell’ego cogito come idealismo trascendentale.</a:t>
            </a:r>
            <a:endParaRPr lang="it-IT" dirty="0"/>
          </a:p>
          <a:p>
            <a:pPr marL="0" indent="0" algn="just">
              <a:buNone/>
            </a:pPr>
            <a:r>
              <a:rPr lang="it-IT" dirty="0"/>
              <a:t>La trascendenza, in ogni sua forma, è un carattere d’essere immanente che costituisce all’interno dell’ego.</a:t>
            </a:r>
          </a:p>
          <a:p>
            <a:pPr marL="0" indent="0" algn="just">
              <a:buNone/>
            </a:pPr>
            <a:r>
              <a:rPr lang="it-IT" dirty="0"/>
              <a:t>Ogni senso immaginabile, ogni essere immaginabile, che si chiami «immanente» o «trascendente», ricade entro il campa della soggettività trascendentale.</a:t>
            </a:r>
          </a:p>
          <a:p>
            <a:pPr marL="0" indent="0" algn="just">
              <a:buNone/>
            </a:pPr>
            <a:r>
              <a:rPr lang="it-IT" dirty="0"/>
              <a:t>E’ negata l’esistenza oggettiva «propria» di una realtà esterna, l’oggetto è una rappresentazione psicologica propria del singolo individuo.</a:t>
            </a:r>
          </a:p>
          <a:p>
            <a:pPr marL="0" indent="0" algn="just">
              <a:buNone/>
            </a:pPr>
            <a:r>
              <a:rPr lang="it-IT" dirty="0"/>
              <a:t>L’</a:t>
            </a:r>
            <a:r>
              <a:rPr lang="it-IT" dirty="0" err="1"/>
              <a:t>autoesplicitazione</a:t>
            </a:r>
            <a:r>
              <a:rPr lang="it-IT" dirty="0"/>
              <a:t> fenomenologica che si applica nel mio ego, assume necessariamente la forma metodologica di un’</a:t>
            </a:r>
            <a:r>
              <a:rPr lang="it-IT" dirty="0" err="1"/>
              <a:t>autoesplicitazione</a:t>
            </a:r>
            <a:r>
              <a:rPr lang="it-IT" dirty="0"/>
              <a:t> a priori, ne risulta una fenomenologia universale come </a:t>
            </a:r>
            <a:r>
              <a:rPr lang="it-IT" dirty="0" err="1"/>
              <a:t>autoesplicitazione</a:t>
            </a:r>
            <a:r>
              <a:rPr lang="it-IT" dirty="0"/>
              <a:t> dell’ego.</a:t>
            </a:r>
          </a:p>
          <a:p>
            <a:pPr marL="0" indent="0" algn="just">
              <a:buNone/>
            </a:pPr>
            <a:r>
              <a:rPr lang="it-IT" dirty="0"/>
              <a:t>La fenomenologia è un idealismo trascendentale e la prova di questo idealismo è la fenomenologia stessa.</a:t>
            </a:r>
          </a:p>
        </p:txBody>
      </p:sp>
    </p:spTree>
    <p:extLst>
      <p:ext uri="{BB962C8B-B14F-4D97-AF65-F5344CB8AC3E}">
        <p14:creationId xmlns:p14="http://schemas.microsoft.com/office/powerpoint/2010/main" val="8087448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67000"/>
              </a:schemeClr>
            </a:gs>
            <a:gs pos="48000">
              <a:schemeClr val="accent4">
                <a:lumMod val="97000"/>
                <a:lumOff val="3000"/>
              </a:schemeClr>
            </a:gs>
            <a:gs pos="100000">
              <a:schemeClr val="accent4">
                <a:lumMod val="60000"/>
                <a:lumOff val="40000"/>
              </a:schemeClr>
            </a:gs>
          </a:gsLst>
          <a:lin ang="16200000" scaled="1"/>
        </a:gra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CD2FC017-B444-4430-ABAA-C1974AACE850}"/>
              </a:ext>
            </a:extLst>
          </p:cNvPr>
          <p:cNvSpPr>
            <a:spLocks noGrp="1"/>
          </p:cNvSpPr>
          <p:nvPr>
            <p:ph idx="1"/>
          </p:nvPr>
        </p:nvSpPr>
        <p:spPr>
          <a:xfrm>
            <a:off x="838200" y="546265"/>
            <a:ext cx="10515600" cy="5630698"/>
          </a:xfrm>
        </p:spPr>
        <p:txBody>
          <a:bodyPr>
            <a:normAutofit/>
          </a:bodyPr>
          <a:lstStyle/>
          <a:p>
            <a:pPr marL="0" indent="0" algn="ctr">
              <a:buNone/>
            </a:pPr>
            <a:endParaRPr lang="it-IT" dirty="0"/>
          </a:p>
          <a:p>
            <a:pPr marL="0" indent="0" algn="ctr">
              <a:buNone/>
            </a:pPr>
            <a:endParaRPr lang="it-IT" dirty="0"/>
          </a:p>
          <a:p>
            <a:pPr marL="0" indent="0" algn="ctr">
              <a:buNone/>
            </a:pPr>
            <a:endParaRPr lang="it-IT" dirty="0"/>
          </a:p>
          <a:p>
            <a:pPr marL="0" indent="0" algn="ctr">
              <a:buNone/>
            </a:pPr>
            <a:r>
              <a:rPr lang="it-IT" dirty="0"/>
              <a:t>FINE DELLA PRESENTAZIONE</a:t>
            </a:r>
          </a:p>
          <a:p>
            <a:pPr marL="0" indent="0" algn="ctr">
              <a:buNone/>
            </a:pPr>
            <a:endParaRPr lang="it-IT" dirty="0"/>
          </a:p>
          <a:p>
            <a:pPr marL="0" indent="0" algn="ctr">
              <a:buNone/>
            </a:pPr>
            <a:r>
              <a:rPr lang="it-IT" dirty="0"/>
              <a:t>Francesco Zaccagnino</a:t>
            </a:r>
          </a:p>
          <a:p>
            <a:pPr marL="0" indent="0" algn="ctr">
              <a:buNone/>
            </a:pPr>
            <a:r>
              <a:rPr lang="it-IT" dirty="0"/>
              <a:t>Andrea Pesaola</a:t>
            </a:r>
          </a:p>
        </p:txBody>
      </p:sp>
    </p:spTree>
    <p:extLst>
      <p:ext uri="{BB962C8B-B14F-4D97-AF65-F5344CB8AC3E}">
        <p14:creationId xmlns:p14="http://schemas.microsoft.com/office/powerpoint/2010/main" val="1655461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67000"/>
              </a:schemeClr>
            </a:gs>
            <a:gs pos="48000">
              <a:schemeClr val="accent4">
                <a:lumMod val="97000"/>
                <a:lumOff val="3000"/>
              </a:schemeClr>
            </a:gs>
            <a:gs pos="100000">
              <a:schemeClr val="accent4">
                <a:lumMod val="60000"/>
                <a:lumOff val="40000"/>
              </a:schemeClr>
            </a:gs>
          </a:gsLst>
          <a:lin ang="16200000" scaled="1"/>
        </a:gradFill>
        <a:effectLst/>
      </p:bgPr>
    </p:bg>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xmlns="" id="{DAD88F4A-77A6-4111-8E3D-2FD6B8F168D3}"/>
              </a:ext>
            </a:extLst>
          </p:cNvPr>
          <p:cNvSpPr>
            <a:spLocks noGrp="1"/>
          </p:cNvSpPr>
          <p:nvPr>
            <p:ph type="subTitle" idx="1"/>
          </p:nvPr>
        </p:nvSpPr>
        <p:spPr>
          <a:xfrm>
            <a:off x="771896" y="4381995"/>
            <a:ext cx="8122722" cy="2303812"/>
          </a:xfrm>
        </p:spPr>
        <p:txBody>
          <a:bodyPr/>
          <a:lstStyle/>
          <a:p>
            <a:pPr algn="just"/>
            <a:r>
              <a:rPr lang="it-IT" dirty="0"/>
              <a:t>Gli oggetti esistono per me e sono così come sono per me solo in quanto oggetti di una coscienza reale o possibile, ogni atto di coscienza è infatti coscienza di qualcosa, ma reciprocamente ogni presenza oggettuale è presenza a-qualcosa.</a:t>
            </a:r>
          </a:p>
          <a:p>
            <a:pPr algn="just"/>
            <a:r>
              <a:rPr lang="it-IT" dirty="0"/>
              <a:t>In questa duplice inscindibilità originaria si cela l’essenza propria dell’intenzionalità</a:t>
            </a:r>
          </a:p>
        </p:txBody>
      </p:sp>
      <p:pic>
        <p:nvPicPr>
          <p:cNvPr id="5" name="Immagine 4">
            <a:extLst>
              <a:ext uri="{FF2B5EF4-FFF2-40B4-BE49-F238E27FC236}">
                <a16:creationId xmlns:a16="http://schemas.microsoft.com/office/drawing/2014/main" xmlns="" id="{A4214BA7-BDA0-4A3A-9822-735E065CFF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16104" y="2766951"/>
            <a:ext cx="2468883" cy="3534991"/>
          </a:xfrm>
          <a:prstGeom prst="rect">
            <a:avLst/>
          </a:prstGeom>
        </p:spPr>
      </p:pic>
      <p:sp>
        <p:nvSpPr>
          <p:cNvPr id="8" name="Sottotitolo 2">
            <a:extLst>
              <a:ext uri="{FF2B5EF4-FFF2-40B4-BE49-F238E27FC236}">
                <a16:creationId xmlns:a16="http://schemas.microsoft.com/office/drawing/2014/main" xmlns="" id="{0C1EAD02-6E62-46AA-80EC-52482CBF5288}"/>
              </a:ext>
            </a:extLst>
          </p:cNvPr>
          <p:cNvSpPr txBox="1">
            <a:spLocks/>
          </p:cNvSpPr>
          <p:nvPr/>
        </p:nvSpPr>
        <p:spPr>
          <a:xfrm>
            <a:off x="771896" y="310540"/>
            <a:ext cx="8122722" cy="245641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endParaRPr lang="it-IT" dirty="0"/>
          </a:p>
        </p:txBody>
      </p:sp>
      <p:sp>
        <p:nvSpPr>
          <p:cNvPr id="10" name="Sottotitolo 2">
            <a:extLst>
              <a:ext uri="{FF2B5EF4-FFF2-40B4-BE49-F238E27FC236}">
                <a16:creationId xmlns:a16="http://schemas.microsoft.com/office/drawing/2014/main" xmlns="" id="{68DD4DE9-91DF-4478-AC49-E52E5A60A69E}"/>
              </a:ext>
            </a:extLst>
          </p:cNvPr>
          <p:cNvSpPr txBox="1">
            <a:spLocks/>
          </p:cNvSpPr>
          <p:nvPr/>
        </p:nvSpPr>
        <p:spPr>
          <a:xfrm>
            <a:off x="867325" y="555912"/>
            <a:ext cx="8122722" cy="2702825"/>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spcBef>
                <a:spcPts val="600"/>
              </a:spcBef>
              <a:spcAft>
                <a:spcPts val="600"/>
              </a:spcAft>
            </a:pPr>
            <a:r>
              <a:rPr lang="it-IT" dirty="0"/>
              <a:t>La quarta meditazione si sofferma sull’io trascendentale e sulla costituzione della soggettività, nel suo definirsi in una rete di </a:t>
            </a:r>
            <a:r>
              <a:rPr lang="it-IT" dirty="0" err="1"/>
              <a:t>pluri</a:t>
            </a:r>
            <a:r>
              <a:rPr lang="it-IT" dirty="0"/>
              <a:t>-soggettività.</a:t>
            </a:r>
          </a:p>
          <a:p>
            <a:pPr algn="just">
              <a:spcBef>
                <a:spcPts val="600"/>
              </a:spcBef>
              <a:spcAft>
                <a:spcPts val="600"/>
              </a:spcAft>
            </a:pPr>
            <a:r>
              <a:rPr lang="it-IT" dirty="0"/>
              <a:t>L’io trascendentale è polo identico dei vissuti.</a:t>
            </a:r>
          </a:p>
          <a:p>
            <a:pPr algn="just">
              <a:spcBef>
                <a:spcPts val="600"/>
              </a:spcBef>
              <a:spcAft>
                <a:spcPts val="600"/>
              </a:spcAft>
            </a:pPr>
            <a:r>
              <a:rPr lang="it-IT" dirty="0"/>
              <a:t>La struttura dell’intenzionalità presenta infatti due estremità legate in un’unica correlazione: la dimensione soggettiva e la dimensione oggettuale.</a:t>
            </a:r>
          </a:p>
          <a:p>
            <a:pPr algn="just">
              <a:spcAft>
                <a:spcPts val="600"/>
              </a:spcAft>
            </a:pPr>
            <a:r>
              <a:rPr lang="it-IT" dirty="0"/>
              <a:t>Il soggetto, per quanto costituito in un’autocoscienza </a:t>
            </a:r>
            <a:r>
              <a:rPr lang="it-IT" dirty="0" err="1"/>
              <a:t>egologica</a:t>
            </a:r>
            <a:r>
              <a:rPr lang="it-IT" dirty="0"/>
              <a:t>, rimane inscindibile dal rapporto intenzionale</a:t>
            </a:r>
          </a:p>
        </p:txBody>
      </p:sp>
    </p:spTree>
    <p:extLst>
      <p:ext uri="{BB962C8B-B14F-4D97-AF65-F5344CB8AC3E}">
        <p14:creationId xmlns:p14="http://schemas.microsoft.com/office/powerpoint/2010/main" val="9892974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67000"/>
              </a:schemeClr>
            </a:gs>
            <a:gs pos="48000">
              <a:schemeClr val="accent4">
                <a:lumMod val="97000"/>
                <a:lumOff val="3000"/>
              </a:schemeClr>
            </a:gs>
            <a:gs pos="100000">
              <a:schemeClr val="accent4">
                <a:lumMod val="60000"/>
                <a:lumOff val="40000"/>
              </a:schemeClr>
            </a:gs>
          </a:gsLst>
          <a:lin ang="16200000" scaled="1"/>
        </a:gra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CD2FC017-B444-4430-ABAA-C1974AACE850}"/>
              </a:ext>
            </a:extLst>
          </p:cNvPr>
          <p:cNvSpPr>
            <a:spLocks noGrp="1"/>
          </p:cNvSpPr>
          <p:nvPr>
            <p:ph idx="1"/>
          </p:nvPr>
        </p:nvSpPr>
        <p:spPr>
          <a:xfrm>
            <a:off x="838200" y="546265"/>
            <a:ext cx="10515600" cy="5630698"/>
          </a:xfrm>
          <a:noFill/>
        </p:spPr>
        <p:txBody>
          <a:bodyPr/>
          <a:lstStyle/>
          <a:p>
            <a:pPr marL="0" indent="0" algn="just">
              <a:buNone/>
            </a:pPr>
            <a:r>
              <a:rPr lang="it-IT" dirty="0"/>
              <a:t>L’ego trascendentale (che nel campo della psicologia definiremmo psiche) è ciò che è solo in relazione alle oggettualità intenzionali.</a:t>
            </a:r>
          </a:p>
          <a:p>
            <a:pPr marL="0" indent="0" algn="just">
              <a:buNone/>
            </a:pPr>
            <a:r>
              <a:rPr lang="it-IT" dirty="0"/>
              <a:t>Fanno tuttavia parte delle oggettività intenzionali anche gli oggetti che esistono necessariamente e, dato che l’ego è in relazione con il mondo, non solo gli oggetti che esistono nella sfera della temporalità immanente, ma anche quegli oggetti del mondo della cui esistenza da prova solo l’esperienza.</a:t>
            </a:r>
          </a:p>
          <a:p>
            <a:pPr marL="0" indent="0" algn="just">
              <a:buNone/>
            </a:pPr>
            <a:r>
              <a:rPr lang="it-IT" dirty="0"/>
              <a:t>Una proprietà essenziale dell’ego è quella di avere continuamente sistemi intenzionali, ogni oggetto quindi che è pensato, valutato o con cui l’ego ha a che fare, è un indice di uno di questi sistemi intenzionali, ed esiste solo come correlato di questo sistema.</a:t>
            </a:r>
          </a:p>
        </p:txBody>
      </p:sp>
    </p:spTree>
    <p:extLst>
      <p:ext uri="{BB962C8B-B14F-4D97-AF65-F5344CB8AC3E}">
        <p14:creationId xmlns:p14="http://schemas.microsoft.com/office/powerpoint/2010/main" val="2076434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67000"/>
              </a:schemeClr>
            </a:gs>
            <a:gs pos="48000">
              <a:schemeClr val="accent4">
                <a:lumMod val="97000"/>
                <a:lumOff val="3000"/>
              </a:schemeClr>
            </a:gs>
            <a:gs pos="100000">
              <a:schemeClr val="accent4">
                <a:lumMod val="60000"/>
                <a:lumOff val="40000"/>
              </a:schemeClr>
            </a:gs>
          </a:gsLst>
          <a:lin ang="16200000" scaled="1"/>
        </a:gra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CD2FC017-B444-4430-ABAA-C1974AACE850}"/>
              </a:ext>
            </a:extLst>
          </p:cNvPr>
          <p:cNvSpPr>
            <a:spLocks noGrp="1"/>
          </p:cNvSpPr>
          <p:nvPr>
            <p:ph idx="1"/>
          </p:nvPr>
        </p:nvSpPr>
        <p:spPr>
          <a:xfrm>
            <a:off x="838200" y="546265"/>
            <a:ext cx="10515600" cy="5630698"/>
          </a:xfrm>
        </p:spPr>
        <p:txBody>
          <a:bodyPr/>
          <a:lstStyle/>
          <a:p>
            <a:pPr marL="0" indent="0" algn="just">
              <a:buNone/>
            </a:pPr>
            <a:r>
              <a:rPr lang="it-IT" dirty="0"/>
              <a:t>L’io è polo identico dei vissuti.</a:t>
            </a:r>
          </a:p>
          <a:p>
            <a:pPr marL="0" indent="0" algn="just">
              <a:buNone/>
            </a:pPr>
            <a:r>
              <a:rPr lang="it-IT" dirty="0"/>
              <a:t>L’ego esiste per se stesso secondo un’evidenza continua e, di conseguenza, costituisce continuamente se stesso come esistente; L’ego afferra se stesso non solo come una vita che fluisce ma anche come «io», l’io identico che vive attraverso questo e quest’altro cogito.</a:t>
            </a:r>
          </a:p>
          <a:p>
            <a:pPr marL="0" indent="0" algn="just">
              <a:buNone/>
            </a:pPr>
            <a:r>
              <a:rPr lang="it-IT" dirty="0"/>
              <a:t>Abbiamo ora una seconda polarizzazione, una sintesi che abbraccia le molteplicità particolari delle </a:t>
            </a:r>
            <a:r>
              <a:rPr lang="it-IT" b="1" dirty="0" err="1"/>
              <a:t>cogitationes</a:t>
            </a:r>
            <a:r>
              <a:rPr lang="it-IT" dirty="0"/>
              <a:t> tutte insieme e in una modalità sua propria, cioè come </a:t>
            </a:r>
            <a:r>
              <a:rPr lang="it-IT" dirty="0" err="1"/>
              <a:t>cogitationes</a:t>
            </a:r>
            <a:r>
              <a:rPr lang="it-IT" dirty="0"/>
              <a:t> di un io identico che vive in tutti i vissuti di coscienza essendo cosciente dell’essere attivo in essi e che riferito a tutti i poli oggettuali.</a:t>
            </a:r>
            <a:endParaRPr lang="it-IT" b="1" dirty="0"/>
          </a:p>
        </p:txBody>
      </p:sp>
    </p:spTree>
    <p:extLst>
      <p:ext uri="{BB962C8B-B14F-4D97-AF65-F5344CB8AC3E}">
        <p14:creationId xmlns:p14="http://schemas.microsoft.com/office/powerpoint/2010/main" val="2592673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67000"/>
              </a:schemeClr>
            </a:gs>
            <a:gs pos="48000">
              <a:schemeClr val="accent4">
                <a:lumMod val="97000"/>
                <a:lumOff val="3000"/>
              </a:schemeClr>
            </a:gs>
            <a:gs pos="100000">
              <a:schemeClr val="accent4">
                <a:lumMod val="60000"/>
                <a:lumOff val="40000"/>
              </a:schemeClr>
            </a:gs>
          </a:gsLst>
          <a:lin ang="16200000" scaled="1"/>
        </a:gra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CD2FC017-B444-4430-ABAA-C1974AACE850}"/>
              </a:ext>
            </a:extLst>
          </p:cNvPr>
          <p:cNvSpPr>
            <a:spLocks noGrp="1"/>
          </p:cNvSpPr>
          <p:nvPr>
            <p:ph idx="1"/>
          </p:nvPr>
        </p:nvSpPr>
        <p:spPr>
          <a:xfrm>
            <a:off x="838200" y="546265"/>
            <a:ext cx="10515600" cy="5630698"/>
          </a:xfrm>
        </p:spPr>
        <p:txBody>
          <a:bodyPr>
            <a:normAutofit fontScale="85000" lnSpcReduction="20000"/>
          </a:bodyPr>
          <a:lstStyle/>
          <a:p>
            <a:pPr marL="0" indent="0" algn="just">
              <a:buNone/>
            </a:pPr>
            <a:r>
              <a:rPr lang="it-IT" dirty="0"/>
              <a:t>L’io è sostrato di abitualità.</a:t>
            </a:r>
          </a:p>
          <a:p>
            <a:pPr marL="0" indent="0" algn="just">
              <a:buNone/>
            </a:pPr>
            <a:r>
              <a:rPr lang="it-IT" dirty="0"/>
              <a:t>Questo io, come centro di vissuti non è un vuoto polo di identità (cosi come non lo è mai nessun oggetto), ma acquisisce una nuova proprietà stabile in virtù della genesi trascendentale.</a:t>
            </a:r>
          </a:p>
          <a:p>
            <a:pPr marL="0" indent="0" algn="just">
              <a:buNone/>
            </a:pPr>
            <a:r>
              <a:rPr lang="it-IT" dirty="0"/>
              <a:t>Se io ad esempio decido qualcosa all’interno di un atto di giudizio, questo atto transitorio passa ma io sono e permango allo stesso modo.</a:t>
            </a:r>
          </a:p>
          <a:p>
            <a:pPr marL="0" indent="0" algn="just">
              <a:buNone/>
            </a:pPr>
            <a:r>
              <a:rPr lang="it-IT" dirty="0"/>
              <a:t>Se io annullo la validità di tale convinzione, essa non è più una mia convinzione, ma lo è rimasta fino a quel momento; per tutto il tempo per cui essa resta valida dalla mia prospettiva posso ritornare ripetutamente su tale convinzione e trovarla sempre di nuovo come mia.</a:t>
            </a:r>
          </a:p>
          <a:p>
            <a:pPr marL="0" indent="0" algn="just">
              <a:buNone/>
            </a:pPr>
            <a:r>
              <a:rPr lang="it-IT" dirty="0"/>
              <a:t>Essa è qualcosa che mi appartiene come abitudine (habitus permanente), e ritornando ad essa trovo me stesso come un io che ne è convinto.</a:t>
            </a:r>
          </a:p>
          <a:p>
            <a:pPr marL="0" indent="0" algn="just">
              <a:buNone/>
            </a:pPr>
            <a:r>
              <a:rPr lang="it-IT" dirty="0"/>
              <a:t>Ciò vale per ogni genere di decisione, per decisioni valoriali o della volontà.</a:t>
            </a:r>
          </a:p>
          <a:p>
            <a:pPr marL="0" indent="0" algn="just">
              <a:buNone/>
            </a:pPr>
            <a:r>
              <a:rPr lang="it-IT" dirty="0"/>
              <a:t>Io mi riconosco ancora in quell’azione e continuo a riconoscerla sempre come mia.</a:t>
            </a:r>
          </a:p>
          <a:p>
            <a:pPr marL="0" indent="0" algn="just">
              <a:buNone/>
            </a:pPr>
            <a:r>
              <a:rPr lang="it-IT" dirty="0"/>
              <a:t>L’io, in queste alterazioni, mantiene uno stile permanente con una identità unitaria: Ossia mantiene un carattere personale.</a:t>
            </a:r>
          </a:p>
        </p:txBody>
      </p:sp>
    </p:spTree>
    <p:extLst>
      <p:ext uri="{BB962C8B-B14F-4D97-AF65-F5344CB8AC3E}">
        <p14:creationId xmlns:p14="http://schemas.microsoft.com/office/powerpoint/2010/main" val="3750939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67000"/>
              </a:schemeClr>
            </a:gs>
            <a:gs pos="48000">
              <a:schemeClr val="accent4">
                <a:lumMod val="97000"/>
                <a:lumOff val="3000"/>
              </a:schemeClr>
            </a:gs>
            <a:gs pos="100000">
              <a:schemeClr val="accent4">
                <a:lumMod val="60000"/>
                <a:lumOff val="40000"/>
              </a:schemeClr>
            </a:gs>
          </a:gsLst>
          <a:lin ang="16200000" scaled="1"/>
        </a:gra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CD2FC017-B444-4430-ABAA-C1974AACE850}"/>
              </a:ext>
            </a:extLst>
          </p:cNvPr>
          <p:cNvSpPr>
            <a:spLocks noGrp="1"/>
          </p:cNvSpPr>
          <p:nvPr>
            <p:ph idx="1"/>
          </p:nvPr>
        </p:nvSpPr>
        <p:spPr>
          <a:xfrm>
            <a:off x="838200" y="546265"/>
            <a:ext cx="10515600" cy="5630698"/>
          </a:xfrm>
        </p:spPr>
        <p:txBody>
          <a:bodyPr>
            <a:normAutofit fontScale="92500" lnSpcReduction="20000"/>
          </a:bodyPr>
          <a:lstStyle/>
          <a:p>
            <a:pPr marL="0" indent="0" algn="ctr">
              <a:buNone/>
            </a:pPr>
            <a:r>
              <a:rPr lang="it-IT" b="1" dirty="0"/>
              <a:t>La piena concretezza dell’io come monade e il problema della sua </a:t>
            </a:r>
            <a:r>
              <a:rPr lang="it-IT" b="1" dirty="0" err="1"/>
              <a:t>autocostituzione</a:t>
            </a:r>
            <a:r>
              <a:rPr lang="it-IT" b="1" dirty="0"/>
              <a:t>:</a:t>
            </a:r>
            <a:endParaRPr lang="it-IT" dirty="0"/>
          </a:p>
          <a:p>
            <a:pPr marL="0" indent="0" algn="just">
              <a:buNone/>
            </a:pPr>
            <a:r>
              <a:rPr lang="it-IT" dirty="0"/>
              <a:t>Dall’io come polo identico e come sostrato di abitualità, distinguiamo l’io preso nella sua piena concretezza (che chiameremo «monade», rifacendoci alla terminologia di Leibniz), così da aggiungere all’io come polo identico ciò senza cui l’io non potrebbe essere concreto.</a:t>
            </a:r>
          </a:p>
          <a:p>
            <a:pPr marL="0" indent="0" algn="just">
              <a:buNone/>
            </a:pPr>
            <a:r>
              <a:rPr lang="it-IT" dirty="0"/>
              <a:t>L’ego può essere concreto solo però nella molteplicità di forme della sua vita intenzionale e negli oggetti che in essa sono presi di mira e che si costituiscono come esistenti per l’ego stesso.</a:t>
            </a:r>
          </a:p>
          <a:p>
            <a:pPr marL="0" indent="0" algn="just">
              <a:buNone/>
            </a:pPr>
            <a:r>
              <a:rPr lang="it-IT" dirty="0"/>
              <a:t>Io in quanto ego ho un mondo circostante che esiste per me costantemente.</a:t>
            </a:r>
          </a:p>
          <a:p>
            <a:pPr marL="0" indent="0" algn="just">
              <a:buNone/>
            </a:pPr>
            <a:r>
              <a:rPr lang="it-IT" dirty="0"/>
              <a:t>In esso ho oggetti che esistono per me ossia che mi sono già noti ed esistono in virtù di una acquisizione originaria, cioè in virtù di una loro acquisizione originaria conoscitiva.</a:t>
            </a:r>
          </a:p>
          <a:p>
            <a:pPr marL="0" indent="0" algn="just">
              <a:buNone/>
            </a:pPr>
            <a:r>
              <a:rPr lang="it-IT" dirty="0"/>
              <a:t>Questa mia attività di porre l’esistenza ed esplicitare l’esistenza di qualcosa istituisce un abitualità del mio io grazie alla quale questo oggetto diviene mio in modo permanente e tali acquisizioni permanenti costituiscono quello che, di volta in volta, e il mondo circostante a me noto.</a:t>
            </a:r>
          </a:p>
        </p:txBody>
      </p:sp>
    </p:spTree>
    <p:extLst>
      <p:ext uri="{BB962C8B-B14F-4D97-AF65-F5344CB8AC3E}">
        <p14:creationId xmlns:p14="http://schemas.microsoft.com/office/powerpoint/2010/main" val="3095914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67000"/>
              </a:schemeClr>
            </a:gs>
            <a:gs pos="48000">
              <a:schemeClr val="accent4">
                <a:lumMod val="97000"/>
                <a:lumOff val="3000"/>
              </a:schemeClr>
            </a:gs>
            <a:gs pos="100000">
              <a:schemeClr val="accent4">
                <a:lumMod val="60000"/>
                <a:lumOff val="40000"/>
              </a:schemeClr>
            </a:gs>
          </a:gsLst>
          <a:lin ang="16200000" scaled="1"/>
        </a:gra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CD2FC017-B444-4430-ABAA-C1974AACE850}"/>
              </a:ext>
            </a:extLst>
          </p:cNvPr>
          <p:cNvSpPr>
            <a:spLocks noGrp="1"/>
          </p:cNvSpPr>
          <p:nvPr>
            <p:ph idx="1"/>
          </p:nvPr>
        </p:nvSpPr>
        <p:spPr>
          <a:xfrm>
            <a:off x="838200" y="546265"/>
            <a:ext cx="10515600" cy="5630698"/>
          </a:xfrm>
        </p:spPr>
        <p:txBody>
          <a:bodyPr/>
          <a:lstStyle/>
          <a:p>
            <a:pPr marL="0" indent="0">
              <a:buNone/>
            </a:pPr>
            <a:r>
              <a:rPr lang="it-IT" dirty="0"/>
              <a:t>Io esisto per me stesso e sono costantemente dato a me stesso come </a:t>
            </a:r>
            <a:r>
              <a:rPr lang="it-IT" b="1" dirty="0"/>
              <a:t>io stesso</a:t>
            </a:r>
            <a:r>
              <a:rPr lang="it-IT" dirty="0"/>
              <a:t>.</a:t>
            </a:r>
          </a:p>
          <a:p>
            <a:pPr marL="0" indent="0">
              <a:buNone/>
            </a:pPr>
            <a:r>
              <a:rPr lang="it-IT" dirty="0"/>
              <a:t>Ciò vale per l’ego trascendentale, per il puro io psicologico e per tutti i sensi della parola «ego».</a:t>
            </a:r>
          </a:p>
          <a:p>
            <a:pPr marL="0" indent="0">
              <a:buNone/>
            </a:pPr>
            <a:r>
              <a:rPr lang="it-IT" dirty="0"/>
              <a:t>La fenomenologia di questa </a:t>
            </a:r>
            <a:r>
              <a:rPr lang="it-IT" dirty="0" err="1"/>
              <a:t>autocostituzione</a:t>
            </a:r>
            <a:r>
              <a:rPr lang="it-IT" dirty="0"/>
              <a:t> finisce per coincidere con la fenomenologia in generale in quanto il concreto io monadico include la vita di coscienza reale e potenziale nella sua interezza e quindi l’esplicitazione fenomenologica di questo ego monadico deve includere in se tutti i problemi costitutivi in generale.</a:t>
            </a:r>
          </a:p>
        </p:txBody>
      </p:sp>
    </p:spTree>
    <p:extLst>
      <p:ext uri="{BB962C8B-B14F-4D97-AF65-F5344CB8AC3E}">
        <p14:creationId xmlns:p14="http://schemas.microsoft.com/office/powerpoint/2010/main" val="726177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D79671CA-ADF0-3D02-B847-07B887CAE683}"/>
              </a:ext>
            </a:extLst>
          </p:cNvPr>
          <p:cNvSpPr>
            <a:spLocks noGrp="1"/>
          </p:cNvSpPr>
          <p:nvPr>
            <p:ph type="title"/>
          </p:nvPr>
        </p:nvSpPr>
        <p:spPr/>
        <p:txBody>
          <a:bodyPr/>
          <a:lstStyle/>
          <a:p>
            <a:r>
              <a:rPr lang="it-IT" dirty="0"/>
              <a:t>§34</a:t>
            </a:r>
          </a:p>
        </p:txBody>
      </p:sp>
      <p:sp>
        <p:nvSpPr>
          <p:cNvPr id="3" name="Segnaposto contenuto 2">
            <a:extLst>
              <a:ext uri="{FF2B5EF4-FFF2-40B4-BE49-F238E27FC236}">
                <a16:creationId xmlns:a16="http://schemas.microsoft.com/office/drawing/2014/main" xmlns="" id="{327991B5-B413-C605-5A15-8D8788716AF8}"/>
              </a:ext>
            </a:extLst>
          </p:cNvPr>
          <p:cNvSpPr>
            <a:spLocks noGrp="1"/>
          </p:cNvSpPr>
          <p:nvPr>
            <p:ph idx="1"/>
          </p:nvPr>
        </p:nvSpPr>
        <p:spPr/>
        <p:txBody>
          <a:bodyPr>
            <a:noAutofit/>
          </a:bodyPr>
          <a:lstStyle/>
          <a:p>
            <a:pPr algn="just"/>
            <a:r>
              <a:rPr lang="it-IT" sz="2200" dirty="0"/>
              <a:t>Prima di una fenomenologia genetica occorre delineare il metodo fenomenologico</a:t>
            </a:r>
          </a:p>
          <a:p>
            <a:pPr algn="just"/>
            <a:r>
              <a:rPr lang="it-IT" sz="2200" i="1" dirty="0"/>
              <a:t>Metodo della descrizione eidetica</a:t>
            </a:r>
          </a:p>
          <a:p>
            <a:pPr algn="just"/>
            <a:r>
              <a:rPr lang="it-IT" sz="2200" dirty="0"/>
              <a:t>Partendo da un qualsiasi tipo di vissuto intenzionale (es. percezione di questo tavolo) otteniamo la sua descrizione in generale (generale percezione di qualcosa), cioè come </a:t>
            </a:r>
            <a:r>
              <a:rPr lang="it-IT" sz="2200" i="1" dirty="0"/>
              <a:t>pura possibilità</a:t>
            </a:r>
            <a:r>
              <a:rPr lang="it-IT" sz="2200" dirty="0"/>
              <a:t> → </a:t>
            </a:r>
            <a:r>
              <a:rPr lang="it-IT" sz="2200" i="1" dirty="0" err="1"/>
              <a:t>eidos</a:t>
            </a:r>
            <a:endParaRPr lang="it-IT" sz="2200" i="1" dirty="0"/>
          </a:p>
          <a:p>
            <a:pPr algn="just"/>
            <a:r>
              <a:rPr lang="it-IT" sz="2200" i="1" dirty="0"/>
              <a:t>Universalità eidetica</a:t>
            </a:r>
            <a:r>
              <a:rPr lang="it-IT" sz="2200" dirty="0"/>
              <a:t>: ogni fatto deve essere pensato come esempio di una pura possibilità, cioè </a:t>
            </a:r>
            <a:r>
              <a:rPr lang="it-IT" sz="2200" dirty="0" err="1"/>
              <a:t>l’</a:t>
            </a:r>
            <a:r>
              <a:rPr lang="it-IT" sz="2200" i="1" dirty="0" err="1"/>
              <a:t>eidos</a:t>
            </a:r>
            <a:r>
              <a:rPr lang="it-IT" sz="2200" dirty="0"/>
              <a:t> è prima di tutti i concetti, i quali si formano in accordo con esso</a:t>
            </a:r>
          </a:p>
          <a:p>
            <a:pPr algn="just"/>
            <a:r>
              <a:rPr lang="it-IT" sz="2200" dirty="0"/>
              <a:t>Essendo in un orizzonte contestuale eidetico, l’ego è un </a:t>
            </a:r>
            <a:r>
              <a:rPr lang="it-IT" sz="2200" i="1" dirty="0"/>
              <a:t>ego come </a:t>
            </a:r>
            <a:r>
              <a:rPr lang="it-IT" sz="2200" i="1" dirty="0" err="1"/>
              <a:t>eidos</a:t>
            </a:r>
            <a:r>
              <a:rPr lang="it-IT" sz="2200" dirty="0"/>
              <a:t>, cioè puramente possibile</a:t>
            </a:r>
          </a:p>
          <a:p>
            <a:pPr algn="just"/>
            <a:r>
              <a:rPr lang="it-IT" sz="2200" dirty="0"/>
              <a:t>Fenomenologia eidetica è filosofia prima: ogni scienza particolare presuppone una scienza delle pure possibilità</a:t>
            </a:r>
          </a:p>
          <a:p>
            <a:pPr algn="just"/>
            <a:r>
              <a:rPr lang="it-IT" sz="2200" dirty="0"/>
              <a:t>Quindi all’</a:t>
            </a:r>
            <a:r>
              <a:rPr lang="it-IT" sz="2200" dirty="0" err="1"/>
              <a:t>epoché</a:t>
            </a:r>
            <a:r>
              <a:rPr lang="it-IT" sz="2200" dirty="0"/>
              <a:t> affianco l’intuizione eidetica: </a:t>
            </a:r>
            <a:r>
              <a:rPr lang="it-IT" sz="2200" i="1" dirty="0"/>
              <a:t>analisi trascendentale è analisi eidetica</a:t>
            </a:r>
          </a:p>
        </p:txBody>
      </p:sp>
    </p:spTree>
    <p:extLst>
      <p:ext uri="{BB962C8B-B14F-4D97-AF65-F5344CB8AC3E}">
        <p14:creationId xmlns:p14="http://schemas.microsoft.com/office/powerpoint/2010/main" val="1788545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67000"/>
              </a:schemeClr>
            </a:gs>
            <a:gs pos="48000">
              <a:schemeClr val="accent4">
                <a:lumMod val="97000"/>
                <a:lumOff val="3000"/>
              </a:schemeClr>
            </a:gs>
            <a:gs pos="100000">
              <a:schemeClr val="accent4">
                <a:lumMod val="60000"/>
                <a:lumOff val="40000"/>
              </a:schemeClr>
            </a:gs>
          </a:gsLst>
          <a:lin ang="16200000" scaled="1"/>
        </a:gra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85FCDE32-409D-59C9-8287-F93D4C7F0343}"/>
              </a:ext>
            </a:extLst>
          </p:cNvPr>
          <p:cNvSpPr>
            <a:spLocks noGrp="1"/>
          </p:cNvSpPr>
          <p:nvPr>
            <p:ph type="title"/>
          </p:nvPr>
        </p:nvSpPr>
        <p:spPr/>
        <p:txBody>
          <a:bodyPr/>
          <a:lstStyle/>
          <a:p>
            <a:r>
              <a:rPr lang="it-IT" dirty="0"/>
              <a:t>§35</a:t>
            </a:r>
          </a:p>
        </p:txBody>
      </p:sp>
      <p:sp>
        <p:nvSpPr>
          <p:cNvPr id="3" name="Segnaposto contenuto 2">
            <a:extLst>
              <a:ext uri="{FF2B5EF4-FFF2-40B4-BE49-F238E27FC236}">
                <a16:creationId xmlns:a16="http://schemas.microsoft.com/office/drawing/2014/main" xmlns="" id="{21F2D246-617F-7560-C93B-DA7839E4CA34}"/>
              </a:ext>
            </a:extLst>
          </p:cNvPr>
          <p:cNvSpPr>
            <a:spLocks noGrp="1"/>
          </p:cNvSpPr>
          <p:nvPr>
            <p:ph idx="1"/>
          </p:nvPr>
        </p:nvSpPr>
        <p:spPr/>
        <p:txBody>
          <a:bodyPr/>
          <a:lstStyle/>
          <a:p>
            <a:pPr algn="just"/>
            <a:r>
              <a:rPr lang="it-IT" dirty="0"/>
              <a:t>Cerchiamo di spostarci nel mondo fisico e aspiriamo a una psicologia prima. Questa deve basarsi unicamente sull’esperienza interna</a:t>
            </a:r>
          </a:p>
          <a:p>
            <a:pPr algn="just"/>
            <a:r>
              <a:rPr lang="it-IT" dirty="0"/>
              <a:t>A un ego trascendentale corrisponde un </a:t>
            </a:r>
            <a:r>
              <a:rPr lang="it-IT" i="1" dirty="0"/>
              <a:t>io-uomo come pura psiche</a:t>
            </a:r>
          </a:p>
          <a:p>
            <a:pPr algn="just"/>
            <a:r>
              <a:rPr lang="it-IT" dirty="0"/>
              <a:t>A una fenomenologia eidetica corrisponde una </a:t>
            </a:r>
            <a:r>
              <a:rPr lang="it-IT" i="1" dirty="0"/>
              <a:t>psicologia eidetica</a:t>
            </a:r>
            <a:r>
              <a:rPr lang="it-IT" dirty="0"/>
              <a:t>, riferita cioè </a:t>
            </a:r>
            <a:r>
              <a:rPr lang="it-IT" dirty="0" err="1"/>
              <a:t>all’</a:t>
            </a:r>
            <a:r>
              <a:rPr lang="it-IT" i="1" dirty="0" err="1"/>
              <a:t>eidos</a:t>
            </a:r>
            <a:r>
              <a:rPr lang="it-IT" i="1" dirty="0"/>
              <a:t> psiche</a:t>
            </a:r>
          </a:p>
          <a:p>
            <a:pPr algn="just"/>
            <a:r>
              <a:rPr lang="it-IT" dirty="0"/>
              <a:t>Ma il suo orizzonte eidetico non viene indagato dalla psicologia e si deve ritornare pertanto alla fenomenologia dell’io trascendentale</a:t>
            </a:r>
          </a:p>
        </p:txBody>
      </p:sp>
    </p:spTree>
    <p:extLst>
      <p:ext uri="{BB962C8B-B14F-4D97-AF65-F5344CB8AC3E}">
        <p14:creationId xmlns:p14="http://schemas.microsoft.com/office/powerpoint/2010/main" val="425520621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111</TotalTime>
  <Words>1653</Words>
  <Application>Microsoft Office PowerPoint</Application>
  <PresentationFormat>Personalizzato</PresentationFormat>
  <Paragraphs>85</Paragraphs>
  <Slides>16</Slides>
  <Notes>0</Notes>
  <HiddenSlides>0</HiddenSlides>
  <MMClips>0</MMClips>
  <ScaleCrop>false</ScaleCrop>
  <HeadingPairs>
    <vt:vector size="4" baseType="variant">
      <vt:variant>
        <vt:lpstr>Tema</vt:lpstr>
      </vt:variant>
      <vt:variant>
        <vt:i4>1</vt:i4>
      </vt:variant>
      <vt:variant>
        <vt:lpstr>Titoli diapositive</vt:lpstr>
      </vt:variant>
      <vt:variant>
        <vt:i4>16</vt:i4>
      </vt:variant>
    </vt:vector>
  </HeadingPairs>
  <TitlesOfParts>
    <vt:vector size="17" baseType="lpstr">
      <vt:lpstr>Tema di Office</vt:lpstr>
      <vt:lpstr>Quarta Meditazione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§34</vt:lpstr>
      <vt:lpstr>§35</vt:lpstr>
      <vt:lpstr>§36</vt:lpstr>
      <vt:lpstr>§37</vt:lpstr>
      <vt:lpstr>§38</vt:lpstr>
      <vt:lpstr>§39</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a.pesaola02@gmail.com</dc:creator>
  <cp:lastModifiedBy>Carla.Canullo</cp:lastModifiedBy>
  <cp:revision>2</cp:revision>
  <dcterms:created xsi:type="dcterms:W3CDTF">2022-11-12T11:37:08Z</dcterms:created>
  <dcterms:modified xsi:type="dcterms:W3CDTF">2022-11-14T15:03:03Z</dcterms:modified>
</cp:coreProperties>
</file>