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10/10/22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5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8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3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1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8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3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0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0E750-9E22-F29A-E643-A096A1C8E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20" r="-1" b="2081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282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281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705402A-0F26-CC2E-E878-C3CB3CC62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1247140"/>
            <a:ext cx="3609982" cy="3450844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Arial Nova" panose="020B0604020202020204" pitchFamily="34" charset="0"/>
              </a:rPr>
              <a:t>Edmund Husserl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B3E145-D0CF-6AC1-085F-B552BD30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2152073"/>
            <a:ext cx="3683576" cy="39350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b="1" dirty="0"/>
          </a:p>
          <a:p>
            <a:pPr>
              <a:lnSpc>
                <a:spcPct val="100000"/>
              </a:lnSpc>
            </a:pPr>
            <a:endParaRPr lang="it-IT" b="1" dirty="0"/>
          </a:p>
          <a:p>
            <a:pPr>
              <a:lnSpc>
                <a:spcPct val="100000"/>
              </a:lnSpc>
            </a:pPr>
            <a:r>
              <a:rPr lang="it-IT" sz="3800" b="1" dirty="0"/>
              <a:t>Meditazioni cartesiane </a:t>
            </a:r>
          </a:p>
          <a:p>
            <a:pPr>
              <a:lnSpc>
                <a:spcPct val="100000"/>
              </a:lnSpc>
            </a:pPr>
            <a:endParaRPr lang="it-IT" sz="2200" b="1" dirty="0"/>
          </a:p>
          <a:p>
            <a:pPr>
              <a:lnSpc>
                <a:spcPct val="100000"/>
              </a:lnSpc>
            </a:pPr>
            <a:endParaRPr lang="it-IT" sz="2200" b="1" dirty="0"/>
          </a:p>
          <a:p>
            <a:pPr>
              <a:lnSpc>
                <a:spcPct val="100000"/>
              </a:lnSpc>
            </a:pPr>
            <a:r>
              <a:rPr lang="it-IT" sz="2200" dirty="0"/>
              <a:t>Introduzione e Prima Meditazione </a:t>
            </a:r>
          </a:p>
          <a:p>
            <a:pPr>
              <a:lnSpc>
                <a:spcPct val="100000"/>
              </a:lnSpc>
            </a:pPr>
            <a:r>
              <a:rPr lang="it-IT" sz="1700" i="1" dirty="0"/>
              <a:t>A cura di Giorgia Pellizzari, Matteo Emma e Luca Banchetti</a:t>
            </a:r>
          </a:p>
          <a:p>
            <a:pPr>
              <a:lnSpc>
                <a:spcPct val="100000"/>
              </a:lnSpc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03784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D348D-8101-F95A-227B-9ADFEC40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4217" y="331147"/>
            <a:ext cx="1965534" cy="63772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Edmund  Husserl     Meditazioni Cartesiane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Prima Meditazione (§.7)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«Esperienza ed evidenza » 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6B01741-1589-B989-87E8-168DEA6AC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19" y="331148"/>
            <a:ext cx="8611459" cy="6377299"/>
          </a:xfrm>
        </p:spPr>
      </p:pic>
    </p:spTree>
    <p:extLst>
      <p:ext uri="{BB962C8B-B14F-4D97-AF65-F5344CB8AC3E}">
        <p14:creationId xmlns:p14="http://schemas.microsoft.com/office/powerpoint/2010/main" val="76253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5CB8C-523F-F720-55BB-02C4BC54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2847557" cy="6569281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Edmund  Husserl 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Meditazioni Cartesiane       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Prima Meditazione (§.8)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«Esperienza ed evidenza» </a:t>
            </a:r>
            <a:endParaRPr lang="it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A9EEA0-CA62-0A37-385C-33917A442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40" y="34183"/>
            <a:ext cx="7030760" cy="678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1BAFFA6-E35C-EA0B-F90A-9BC30F92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10" y="455362"/>
            <a:ext cx="2548599" cy="331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69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D348D-8101-F95A-227B-9ADFEC40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3"/>
            <a:ext cx="9486690" cy="886328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Edmund  Husserl     Meditazioni Cartesiane       Prima Meditazione (§.9)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«Riflessioni sul dominio dell’IO SONO» 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581483A1-29C5-2B2F-F30B-1B637B353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17" y="1089169"/>
            <a:ext cx="10354074" cy="576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76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D348D-8101-F95A-227B-9ADFEC40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3"/>
            <a:ext cx="9486690" cy="886328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Edmund  Husserl     Meditazioni Cartesiane       Prima Meditazione (§.10)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«L’errore fatale di Cartesio» 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AF07016-1FA1-7A3C-F8A4-01D5156D1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27" y="1341691"/>
            <a:ext cx="7934036" cy="5279061"/>
          </a:xfr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9B8AA05F-4379-0890-2B73-455FEA6B2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46" y="3839357"/>
            <a:ext cx="1992713" cy="2663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36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D348D-8101-F95A-227B-9ADFEC40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3"/>
            <a:ext cx="2633308" cy="886328"/>
          </a:xfrm>
        </p:spPr>
        <p:txBody>
          <a:bodyPr>
            <a:normAutofit fontScale="90000"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Edmund  Husserl  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Meditazioni Cartesiane 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Prima Meditazione (§.11)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«Sospensione dell’IO Psicologico» 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46F747B-5A2B-D820-122B-340067183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8" y="102679"/>
            <a:ext cx="7878949" cy="6652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83B40E4-E8D6-0625-7595-F33B9B65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42" y="2660072"/>
            <a:ext cx="2638149" cy="22444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495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7D8F689-6A62-5D26-BD4F-2E0618177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 r="-1" b="24346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31" name="Rectangle">
            <a:extLst>
              <a:ext uri="{FF2B5EF4-FFF2-40B4-BE49-F238E27FC236}">
                <a16:creationId xmlns:a16="http://schemas.microsoft.com/office/drawing/2014/main" id="{44037D61-FFBD-0342-90C5-D1AD7C89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092341"/>
            <a:ext cx="12188949" cy="219075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D5B0F748-7FA7-4DDF-89A3-7F1D8EE1F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03E872-C07A-4030-B584-D321D40C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37ED8C-E9CD-579F-DE19-0AB17E5D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749" y="4284640"/>
            <a:ext cx="9626949" cy="113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Fine 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28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23BB7E73-E730-42EA-AACE-D1E323EA5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F1F6C2E9-B316-4410-88E5-74F044FC3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8144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83D07262-43A6-451F-9B19-77B943C63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6850" y="1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163CBB-AA20-47FF-4202-54C308F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03" y="455363"/>
            <a:ext cx="3290733" cy="459038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René Descartes</a:t>
            </a:r>
            <a:br>
              <a:rPr lang="it-IT" sz="2000" dirty="0"/>
            </a:br>
            <a:br>
              <a:rPr lang="it-IT" sz="2000" dirty="0"/>
            </a:br>
            <a:r>
              <a:rPr lang="it-IT" sz="1600" dirty="0"/>
              <a:t>Introduzione alle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Meditationes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de Prima 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Philosophia</a:t>
            </a:r>
            <a:r>
              <a:rPr lang="it-IT" sz="1600" dirty="0"/>
              <a:t> (1641)</a:t>
            </a:r>
          </a:p>
        </p:txBody>
      </p:sp>
      <p:pic>
        <p:nvPicPr>
          <p:cNvPr id="36" name="Segnaposto contenuto 35">
            <a:extLst>
              <a:ext uri="{FF2B5EF4-FFF2-40B4-BE49-F238E27FC236}">
                <a16:creationId xmlns:a16="http://schemas.microsoft.com/office/drawing/2014/main" id="{4D24E22A-2F3D-D329-A2FB-10A2E3B6B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18" y="2"/>
            <a:ext cx="6671682" cy="685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Immagine 43" descr="Immagine che contiene testo">
            <a:extLst>
              <a:ext uri="{FF2B5EF4-FFF2-40B4-BE49-F238E27FC236}">
                <a16:creationId xmlns:a16="http://schemas.microsoft.com/office/drawing/2014/main" id="{4F138AC4-F981-90E8-FB49-B4546E3777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/>
          <a:stretch/>
        </p:blipFill>
        <p:spPr>
          <a:xfrm>
            <a:off x="680903" y="2521572"/>
            <a:ext cx="3040912" cy="41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186EAF-63F3-3439-65AB-3598B4A4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771833"/>
            <a:ext cx="2619625" cy="649562"/>
          </a:xfrm>
        </p:spPr>
        <p:txBody>
          <a:bodyPr>
            <a:normAutofit fontScale="90000"/>
          </a:bodyPr>
          <a:lstStyle/>
          <a:p>
            <a:r>
              <a:rPr lang="it-IT" sz="2700" dirty="0"/>
              <a:t> </a:t>
            </a: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René Descartes</a:t>
            </a:r>
            <a:b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200" dirty="0"/>
            </a:b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Meditationes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de Prima 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Philosophia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(1641)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PRIMA MEDITAZIONE 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egnaposto contenuto 12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F3F7C2D8-18E8-2C78-29D7-BA6CA7576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72" y="3030862"/>
            <a:ext cx="3702658" cy="3517526"/>
          </a:xfr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D453FC9-90CE-80E4-CB3F-A4A1415BB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54" y="0"/>
            <a:ext cx="66867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77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FB961B-A3C1-B5B7-1F69-99989D57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56" y="455362"/>
            <a:ext cx="2715584" cy="1550419"/>
          </a:xfrm>
        </p:spPr>
        <p:txBody>
          <a:bodyPr>
            <a:normAutofit fontScale="90000"/>
          </a:bodyPr>
          <a:lstStyle/>
          <a:p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Edmund </a:t>
            </a:r>
            <a:b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Husserl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Meditazioni Cartesiane</a:t>
            </a:r>
          </a:p>
        </p:txBody>
      </p:sp>
      <p:pic>
        <p:nvPicPr>
          <p:cNvPr id="5" name="Segnaposto contenuto 4" descr="Immagine che contiene uomo, persona, inpiedi&#10;&#10;Descrizione generata automaticamente">
            <a:extLst>
              <a:ext uri="{FF2B5EF4-FFF2-40B4-BE49-F238E27FC236}">
                <a16:creationId xmlns:a16="http://schemas.microsoft.com/office/drawing/2014/main" id="{5155254D-30C2-D144-6C72-2B75360F1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t="947" r="1"/>
          <a:stretch/>
        </p:blipFill>
        <p:spPr>
          <a:xfrm>
            <a:off x="1293701" y="2606467"/>
            <a:ext cx="3411313" cy="193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8BBFF8-27FC-8295-F760-49D42BFA29F7}"/>
              </a:ext>
            </a:extLst>
          </p:cNvPr>
          <p:cNvSpPr txBox="1"/>
          <p:nvPr/>
        </p:nvSpPr>
        <p:spPr>
          <a:xfrm>
            <a:off x="1266756" y="6006934"/>
            <a:ext cx="343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Introduzione alla 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prima meditazione  (§ 1,2)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FEEF35-6B8A-F100-6E0C-DA965D67E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13" y="0"/>
            <a:ext cx="74593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21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FB961B-A3C1-B5B7-1F69-99989D57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2394630" cy="1550419"/>
          </a:xfrm>
        </p:spPr>
        <p:txBody>
          <a:bodyPr>
            <a:normAutofit fontScale="90000"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Edmund 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Husserl 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Meditazioni Cartesiane</a:t>
            </a:r>
          </a:p>
        </p:txBody>
      </p:sp>
      <p:pic>
        <p:nvPicPr>
          <p:cNvPr id="5" name="Segnaposto contenuto 4" descr="Immagine che contiene uomo, persona, inpiedi&#10;&#10;Descrizione generata automaticamente">
            <a:extLst>
              <a:ext uri="{FF2B5EF4-FFF2-40B4-BE49-F238E27FC236}">
                <a16:creationId xmlns:a16="http://schemas.microsoft.com/office/drawing/2014/main" id="{5155254D-30C2-D144-6C72-2B75360F1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62" y="0"/>
            <a:ext cx="3698963" cy="219163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8BBFF8-27FC-8295-F760-49D42BFA29F7}"/>
              </a:ext>
            </a:extLst>
          </p:cNvPr>
          <p:cNvSpPr txBox="1"/>
          <p:nvPr/>
        </p:nvSpPr>
        <p:spPr>
          <a:xfrm>
            <a:off x="4587859" y="1170015"/>
            <a:ext cx="343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Introduzione alla 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prima meditazione  (§ 1,2)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431B7DE-B90E-08CF-AC0A-D2CABC8CD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"/>
          <a:stretch/>
        </p:blipFill>
        <p:spPr>
          <a:xfrm>
            <a:off x="1171029" y="2284693"/>
            <a:ext cx="10845479" cy="45693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433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8597D-A192-A610-5EC4-3363778E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10290944" cy="903419"/>
          </a:xfrm>
        </p:spPr>
        <p:txBody>
          <a:bodyPr>
            <a:normAutofit/>
          </a:bodyPr>
          <a:lstStyle/>
          <a:p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Edmund  Husserl    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Meditazioni Cartesiane       Prima Meditazione (§.3)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«L’ipotesi di una fondazione»    </a:t>
            </a:r>
            <a:endParaRPr lang="it-IT" sz="18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6DEAA33-A5EF-989D-1099-7CDADACA1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83" y="1468583"/>
            <a:ext cx="8598227" cy="520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30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D348D-8101-F95A-227B-9ADFEC40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3"/>
            <a:ext cx="9486690" cy="886328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Edmund  Husserl     Meditazioni Cartesiane       Prima Meditazione (§.4)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«L’ipotesi di una fondazione»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7FEF294-4FE4-1D61-E7F6-95B8E0EB9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77" y="1505527"/>
            <a:ext cx="5851605" cy="518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F0D02FB-D4F9-F014-EA65-A27FD9875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20012" b="6719"/>
          <a:stretch/>
        </p:blipFill>
        <p:spPr>
          <a:xfrm>
            <a:off x="7407563" y="2741075"/>
            <a:ext cx="4396510" cy="3945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443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5CB8C-523F-F720-55BB-02C4BC54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2847557" cy="6569281"/>
          </a:xfrm>
        </p:spPr>
        <p:txBody>
          <a:bodyPr>
            <a:normAutofit/>
          </a:bodyPr>
          <a:lstStyle/>
          <a:p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Edmund  Husserl 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Meditazioni Cartesiane       </a:t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Prima Meditazione (§.5)</a:t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«L’ipotesi di una fondazione» </a:t>
            </a:r>
            <a:endParaRPr lang="it-IT" sz="20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1D5D27-F8DA-DBEC-4A07-6EA32BA9C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3" y="102550"/>
            <a:ext cx="7108987" cy="6664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48A25F8-130F-FE7D-E216-ADB8ACBC9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10" y="2957367"/>
            <a:ext cx="2828008" cy="156527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26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5CB8C-523F-F720-55BB-02C4BC54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2847557" cy="6569281"/>
          </a:xfrm>
        </p:spPr>
        <p:txBody>
          <a:bodyPr>
            <a:normAutofit/>
          </a:bodyPr>
          <a:lstStyle/>
          <a:p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Edmund  Husserl 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Meditazioni Cartesiane       </a:t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Prima Meditazione (§.6)</a:t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«Esperienza ed evidenza» </a:t>
            </a:r>
            <a:endParaRPr lang="it-IT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8A25F8-130F-FE7D-E216-ADB8ACBC9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10" y="2957367"/>
            <a:ext cx="2828008" cy="156527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122F409-45C9-DAAD-FDB0-A96A962E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3" y="80304"/>
            <a:ext cx="7127192" cy="6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9658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304</Words>
  <Application>Microsoft Macintosh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Arabic Typesetting</vt:lpstr>
      <vt:lpstr>Arial</vt:lpstr>
      <vt:lpstr>Arial Nova</vt:lpstr>
      <vt:lpstr>Avenir Next</vt:lpstr>
      <vt:lpstr>Neue Haas Grotesk Text Pro</vt:lpstr>
      <vt:lpstr>Times New Roman</vt:lpstr>
      <vt:lpstr>InterweaveVTI</vt:lpstr>
      <vt:lpstr>Edmund Husserl </vt:lpstr>
      <vt:lpstr> René Descartes  Introduzione alle Meditationes de Prima  Philosophia (1641)</vt:lpstr>
      <vt:lpstr> René Descartes  Meditationes de Prima  Philosophia (1641)  PRIMA MEDITAZIONE    </vt:lpstr>
      <vt:lpstr>Edmund  Husserl  Meditazioni Cartesiane</vt:lpstr>
      <vt:lpstr>Edmund  Husserl   Meditazioni Cartesiane</vt:lpstr>
      <vt:lpstr>Edmund  Husserl     Meditazioni Cartesiane       Prima Meditazione (§.3)                                         «L’ipotesi di una fondazione»    </vt:lpstr>
      <vt:lpstr>Edmund  Husserl     Meditazioni Cartesiane       Prima Meditazione (§.4)                                       «L’ipotesi di una fondazione» </vt:lpstr>
      <vt:lpstr>Edmund  Husserl  Meditazioni Cartesiane                 Prima Meditazione (§.5)                                       «L’ipotesi di una fondazione» </vt:lpstr>
      <vt:lpstr>Edmund  Husserl  Meditazioni Cartesiane                 Prima Meditazione (§.6)                                       «Esperienza ed evidenza» </vt:lpstr>
      <vt:lpstr>Edmund  Husserl     Meditazioni Cartesiane       Prima Meditazione (§.7)                                                  «Esperienza ed evidenza » </vt:lpstr>
      <vt:lpstr>      Edmund  Husserl  Meditazioni Cartesiane         Prima Meditazione (§.8)                                       «Esperienza ed evidenza» </vt:lpstr>
      <vt:lpstr>Edmund  Husserl     Meditazioni Cartesiane       Prima Meditazione (§.9)                                       «Riflessioni sul dominio dell’IO SONO» </vt:lpstr>
      <vt:lpstr>Edmund  Husserl     Meditazioni Cartesiane       Prima Meditazione (§.10)                                       «L’errore fatale di Cartesio» </vt:lpstr>
      <vt:lpstr>Edmund  Husserl       Meditazioni Cartesiane    Prima Meditazione (§.11)                                                        «Sospensione dell’IO Psicologico» </vt:lpstr>
      <vt:lpstr>Fine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Edmund Husserl </dc:title>
  <dc:creator>Luca Banchetti</dc:creator>
  <cp:lastModifiedBy>Microsoft Office User</cp:lastModifiedBy>
  <cp:revision>19</cp:revision>
  <dcterms:created xsi:type="dcterms:W3CDTF">2022-10-08T11:58:31Z</dcterms:created>
  <dcterms:modified xsi:type="dcterms:W3CDTF">2022-10-10T04:13:54Z</dcterms:modified>
</cp:coreProperties>
</file>