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6" r:id="rId5"/>
    <p:sldId id="259" r:id="rId6"/>
    <p:sldId id="261" r:id="rId7"/>
    <p:sldId id="262" r:id="rId8"/>
    <p:sldId id="263" r:id="rId9"/>
    <p:sldId id="265" r:id="rId10"/>
    <p:sldId id="268" r:id="rId11"/>
    <p:sldId id="269" r:id="rId12"/>
    <p:sldId id="272" r:id="rId13"/>
    <p:sldId id="273" r:id="rId14"/>
    <p:sldId id="274" r:id="rId15"/>
    <p:sldId id="27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2B566233-93D2-4376-90F9-C184ACA6BB5A}">
          <p14:sldIdLst>
            <p14:sldId id="256"/>
            <p14:sldId id="257"/>
            <p14:sldId id="258"/>
            <p14:sldId id="266"/>
            <p14:sldId id="259"/>
            <p14:sldId id="261"/>
            <p14:sldId id="262"/>
            <p14:sldId id="263"/>
            <p14:sldId id="265"/>
            <p14:sldId id="268"/>
            <p14:sldId id="269"/>
            <p14:sldId id="272"/>
            <p14:sldId id="273"/>
            <p14:sldId id="274"/>
            <p14:sldId id="2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51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F24E48-AF63-4BC2-BE9A-9BF68576A8B4}" type="doc">
      <dgm:prSet loTypeId="urn:microsoft.com/office/officeart/2005/8/layout/hProcess9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DEDDB71B-FCE5-4122-87F6-873DC5904442}">
      <dgm:prSet/>
      <dgm:spPr/>
      <dgm:t>
        <a:bodyPr/>
        <a:lstStyle/>
        <a:p>
          <a:r>
            <a:rPr lang="it-IT" b="0" i="0"/>
            <a:t>io che medito</a:t>
          </a:r>
          <a:endParaRPr lang="it-IT"/>
        </a:p>
      </dgm:t>
    </dgm:pt>
    <dgm:pt modelId="{5A98BB15-0CE9-43BC-881F-3510E969CA42}" type="parTrans" cxnId="{C32FFD1C-4C01-4E3B-863C-F5CC1D663525}">
      <dgm:prSet/>
      <dgm:spPr/>
      <dgm:t>
        <a:bodyPr/>
        <a:lstStyle/>
        <a:p>
          <a:endParaRPr lang="it-IT"/>
        </a:p>
      </dgm:t>
    </dgm:pt>
    <dgm:pt modelId="{5D1AB3EA-E607-4040-AC7D-38ABB3739A7A}" type="sibTrans" cxnId="{C32FFD1C-4C01-4E3B-863C-F5CC1D663525}">
      <dgm:prSet/>
      <dgm:spPr/>
      <dgm:t>
        <a:bodyPr/>
        <a:lstStyle/>
        <a:p>
          <a:endParaRPr lang="it-IT"/>
        </a:p>
      </dgm:t>
    </dgm:pt>
    <dgm:pt modelId="{FAA8677A-B425-42F6-AD51-F569A3092489}">
      <dgm:prSet/>
      <dgm:spPr/>
      <dgm:t>
        <a:bodyPr/>
        <a:lstStyle/>
        <a:p>
          <a:r>
            <a:rPr lang="it-IT" b="0" i="0"/>
            <a:t>epochè fenomenologica</a:t>
          </a:r>
          <a:endParaRPr lang="it-IT"/>
        </a:p>
      </dgm:t>
    </dgm:pt>
    <dgm:pt modelId="{C1CC1ADF-B33C-4D50-8FA8-0DD3D06DF44A}" type="parTrans" cxnId="{F8CAF1E0-1F65-4304-89D5-FC8201992F0D}">
      <dgm:prSet/>
      <dgm:spPr/>
      <dgm:t>
        <a:bodyPr/>
        <a:lstStyle/>
        <a:p>
          <a:endParaRPr lang="it-IT"/>
        </a:p>
      </dgm:t>
    </dgm:pt>
    <dgm:pt modelId="{2D0BD515-F451-4BE3-9EAF-34F95ECB20A7}" type="sibTrans" cxnId="{F8CAF1E0-1F65-4304-89D5-FC8201992F0D}">
      <dgm:prSet/>
      <dgm:spPr/>
      <dgm:t>
        <a:bodyPr/>
        <a:lstStyle/>
        <a:p>
          <a:endParaRPr lang="it-IT"/>
        </a:p>
      </dgm:t>
    </dgm:pt>
    <dgm:pt modelId="{C239114C-6824-4E82-9923-599DE4ECAA0E}">
      <dgm:prSet/>
      <dgm:spPr/>
      <dgm:t>
        <a:bodyPr/>
        <a:lstStyle/>
        <a:p>
          <a:r>
            <a:rPr lang="it-IT" b="0" i="0"/>
            <a:t>riduco me stesso a ego trascendentale</a:t>
          </a:r>
          <a:endParaRPr lang="it-IT"/>
        </a:p>
      </dgm:t>
    </dgm:pt>
    <dgm:pt modelId="{44D51278-3736-47D4-A69B-39E1085F773B}" type="parTrans" cxnId="{BA5AF7AC-7C33-44F1-A6A6-1C16BDC6A7A5}">
      <dgm:prSet/>
      <dgm:spPr/>
      <dgm:t>
        <a:bodyPr/>
        <a:lstStyle/>
        <a:p>
          <a:endParaRPr lang="it-IT"/>
        </a:p>
      </dgm:t>
    </dgm:pt>
    <dgm:pt modelId="{BB9D9748-44F2-4488-B9FA-8970CA31EE15}" type="sibTrans" cxnId="{BA5AF7AC-7C33-44F1-A6A6-1C16BDC6A7A5}">
      <dgm:prSet/>
      <dgm:spPr/>
      <dgm:t>
        <a:bodyPr/>
        <a:lstStyle/>
        <a:p>
          <a:endParaRPr lang="it-IT"/>
        </a:p>
      </dgm:t>
    </dgm:pt>
    <dgm:pt modelId="{91D462F7-2011-4D92-B406-5519727B1479}">
      <dgm:prSet/>
      <dgm:spPr/>
      <dgm:t>
        <a:bodyPr/>
        <a:lstStyle/>
        <a:p>
          <a:r>
            <a:rPr lang="it-IT" b="0" i="0" dirty="0"/>
            <a:t>sono un </a:t>
          </a:r>
          <a:r>
            <a:rPr lang="it-IT" b="0" i="1" dirty="0"/>
            <a:t>SOLUS IPSE? </a:t>
          </a:r>
        </a:p>
        <a:p>
          <a:r>
            <a:rPr lang="it-IT" b="0" i="0" dirty="0"/>
            <a:t>In</a:t>
          </a:r>
          <a:r>
            <a:rPr lang="it-IT" b="0" i="1" dirty="0"/>
            <a:t> </a:t>
          </a:r>
          <a:r>
            <a:rPr lang="it-IT" b="0" i="0" dirty="0"/>
            <a:t>contrasto</a:t>
          </a:r>
          <a:r>
            <a:rPr lang="it-IT" b="0" i="1" dirty="0"/>
            <a:t> con l’esperienza</a:t>
          </a:r>
          <a:endParaRPr lang="it-IT" dirty="0"/>
        </a:p>
      </dgm:t>
    </dgm:pt>
    <dgm:pt modelId="{1DACD2E0-D1DB-4FF1-B9A5-D9272969371F}" type="parTrans" cxnId="{52566519-91A2-441B-AD3D-F40E257DEC63}">
      <dgm:prSet/>
      <dgm:spPr/>
      <dgm:t>
        <a:bodyPr/>
        <a:lstStyle/>
        <a:p>
          <a:endParaRPr lang="it-IT"/>
        </a:p>
      </dgm:t>
    </dgm:pt>
    <dgm:pt modelId="{044F443C-E29F-4E33-AAFB-018199F36346}" type="sibTrans" cxnId="{52566519-91A2-441B-AD3D-F40E257DEC63}">
      <dgm:prSet/>
      <dgm:spPr/>
      <dgm:t>
        <a:bodyPr/>
        <a:lstStyle/>
        <a:p>
          <a:endParaRPr lang="it-IT"/>
        </a:p>
      </dgm:t>
    </dgm:pt>
    <dgm:pt modelId="{320D49AB-9435-4212-A330-42EFD4682AC8}">
      <dgm:prSet/>
      <dgm:spPr/>
      <dgm:t>
        <a:bodyPr/>
        <a:lstStyle/>
        <a:p>
          <a:r>
            <a:rPr lang="it-IT" b="0" i="0" dirty="0"/>
            <a:t>esiste un mondo esterno e di </a:t>
          </a:r>
          <a:r>
            <a:rPr lang="it-IT" b="0" i="1" dirty="0"/>
            <a:t>altri? </a:t>
          </a:r>
          <a:r>
            <a:rPr lang="it-IT" b="0" i="0" dirty="0"/>
            <a:t>In contrasto con </a:t>
          </a:r>
          <a:r>
            <a:rPr lang="it-IT" b="0" i="1" dirty="0"/>
            <a:t>fenomenologia</a:t>
          </a:r>
          <a:r>
            <a:rPr lang="it-IT" b="0" i="0" dirty="0"/>
            <a:t> </a:t>
          </a:r>
          <a:endParaRPr lang="it-IT" dirty="0"/>
        </a:p>
      </dgm:t>
    </dgm:pt>
    <dgm:pt modelId="{4A0D7204-1ADE-4CC5-97C2-4B6D5D5B5030}" type="parTrans" cxnId="{95159EF3-655F-483D-933F-483FF5952A4F}">
      <dgm:prSet/>
      <dgm:spPr/>
      <dgm:t>
        <a:bodyPr/>
        <a:lstStyle/>
        <a:p>
          <a:endParaRPr lang="it-IT"/>
        </a:p>
      </dgm:t>
    </dgm:pt>
    <dgm:pt modelId="{D484DDC0-B2D1-4761-9FD1-0A026B57104A}" type="sibTrans" cxnId="{95159EF3-655F-483D-933F-483FF5952A4F}">
      <dgm:prSet/>
      <dgm:spPr/>
      <dgm:t>
        <a:bodyPr/>
        <a:lstStyle/>
        <a:p>
          <a:endParaRPr lang="it-IT"/>
        </a:p>
      </dgm:t>
    </dgm:pt>
    <dgm:pt modelId="{C92D7269-F039-4FC9-9EAE-9F39FD5F8822}" type="pres">
      <dgm:prSet presAssocID="{1EF24E48-AF63-4BC2-BE9A-9BF68576A8B4}" presName="CompostProcess" presStyleCnt="0">
        <dgm:presLayoutVars>
          <dgm:dir/>
          <dgm:resizeHandles val="exact"/>
        </dgm:presLayoutVars>
      </dgm:prSet>
      <dgm:spPr/>
    </dgm:pt>
    <dgm:pt modelId="{74500AAA-BD38-4107-802D-8D9B9DF066B5}" type="pres">
      <dgm:prSet presAssocID="{1EF24E48-AF63-4BC2-BE9A-9BF68576A8B4}" presName="arrow" presStyleLbl="bgShp" presStyleIdx="0" presStyleCnt="1"/>
      <dgm:spPr/>
    </dgm:pt>
    <dgm:pt modelId="{1D6C7B53-3E78-45BD-985D-5A28106ED329}" type="pres">
      <dgm:prSet presAssocID="{1EF24E48-AF63-4BC2-BE9A-9BF68576A8B4}" presName="linearProcess" presStyleCnt="0"/>
      <dgm:spPr/>
    </dgm:pt>
    <dgm:pt modelId="{124A8117-551F-4E05-B9A7-C779F635A15F}" type="pres">
      <dgm:prSet presAssocID="{DEDDB71B-FCE5-4122-87F6-873DC5904442}" presName="textNode" presStyleLbl="node1" presStyleIdx="0" presStyleCnt="5">
        <dgm:presLayoutVars>
          <dgm:bulletEnabled val="1"/>
        </dgm:presLayoutVars>
      </dgm:prSet>
      <dgm:spPr/>
    </dgm:pt>
    <dgm:pt modelId="{DD375BFC-087A-4F06-AE9B-5E7AEA977B44}" type="pres">
      <dgm:prSet presAssocID="{5D1AB3EA-E607-4040-AC7D-38ABB3739A7A}" presName="sibTrans" presStyleCnt="0"/>
      <dgm:spPr/>
    </dgm:pt>
    <dgm:pt modelId="{A89B922A-0F42-4C0C-9014-2E072998A2A0}" type="pres">
      <dgm:prSet presAssocID="{FAA8677A-B425-42F6-AD51-F569A3092489}" presName="textNode" presStyleLbl="node1" presStyleIdx="1" presStyleCnt="5">
        <dgm:presLayoutVars>
          <dgm:bulletEnabled val="1"/>
        </dgm:presLayoutVars>
      </dgm:prSet>
      <dgm:spPr/>
    </dgm:pt>
    <dgm:pt modelId="{BE273987-903D-40BC-A97B-DBA05FA3CE47}" type="pres">
      <dgm:prSet presAssocID="{2D0BD515-F451-4BE3-9EAF-34F95ECB20A7}" presName="sibTrans" presStyleCnt="0"/>
      <dgm:spPr/>
    </dgm:pt>
    <dgm:pt modelId="{2D514BC2-C3C9-4B1E-B3C4-5ECDEAEB017A}" type="pres">
      <dgm:prSet presAssocID="{C239114C-6824-4E82-9923-599DE4ECAA0E}" presName="textNode" presStyleLbl="node1" presStyleIdx="2" presStyleCnt="5">
        <dgm:presLayoutVars>
          <dgm:bulletEnabled val="1"/>
        </dgm:presLayoutVars>
      </dgm:prSet>
      <dgm:spPr/>
    </dgm:pt>
    <dgm:pt modelId="{73E4466A-8C4D-4600-8F89-021E17459F8F}" type="pres">
      <dgm:prSet presAssocID="{BB9D9748-44F2-4488-B9FA-8970CA31EE15}" presName="sibTrans" presStyleCnt="0"/>
      <dgm:spPr/>
    </dgm:pt>
    <dgm:pt modelId="{69E39493-165C-4470-925B-71B97715AEF0}" type="pres">
      <dgm:prSet presAssocID="{91D462F7-2011-4D92-B406-5519727B1479}" presName="textNode" presStyleLbl="node1" presStyleIdx="3" presStyleCnt="5">
        <dgm:presLayoutVars>
          <dgm:bulletEnabled val="1"/>
        </dgm:presLayoutVars>
      </dgm:prSet>
      <dgm:spPr/>
    </dgm:pt>
    <dgm:pt modelId="{D63C83A0-7D75-40DA-9B9D-8CF3886F9E53}" type="pres">
      <dgm:prSet presAssocID="{044F443C-E29F-4E33-AAFB-018199F36346}" presName="sibTrans" presStyleCnt="0"/>
      <dgm:spPr/>
    </dgm:pt>
    <dgm:pt modelId="{CCA94438-D9B7-4755-8F28-0EC8BE8A8950}" type="pres">
      <dgm:prSet presAssocID="{320D49AB-9435-4212-A330-42EFD4682AC8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17B98703-562C-421C-A032-B35C4F3F8388}" type="presOf" srcId="{C239114C-6824-4E82-9923-599DE4ECAA0E}" destId="{2D514BC2-C3C9-4B1E-B3C4-5ECDEAEB017A}" srcOrd="0" destOrd="0" presId="urn:microsoft.com/office/officeart/2005/8/layout/hProcess9"/>
    <dgm:cxn modelId="{76A6B012-2ECC-4297-9B63-7C0D5DC17BC1}" type="presOf" srcId="{320D49AB-9435-4212-A330-42EFD4682AC8}" destId="{CCA94438-D9B7-4755-8F28-0EC8BE8A8950}" srcOrd="0" destOrd="0" presId="urn:microsoft.com/office/officeart/2005/8/layout/hProcess9"/>
    <dgm:cxn modelId="{52566519-91A2-441B-AD3D-F40E257DEC63}" srcId="{1EF24E48-AF63-4BC2-BE9A-9BF68576A8B4}" destId="{91D462F7-2011-4D92-B406-5519727B1479}" srcOrd="3" destOrd="0" parTransId="{1DACD2E0-D1DB-4FF1-B9A5-D9272969371F}" sibTransId="{044F443C-E29F-4E33-AAFB-018199F36346}"/>
    <dgm:cxn modelId="{C32FFD1C-4C01-4E3B-863C-F5CC1D663525}" srcId="{1EF24E48-AF63-4BC2-BE9A-9BF68576A8B4}" destId="{DEDDB71B-FCE5-4122-87F6-873DC5904442}" srcOrd="0" destOrd="0" parTransId="{5A98BB15-0CE9-43BC-881F-3510E969CA42}" sibTransId="{5D1AB3EA-E607-4040-AC7D-38ABB3739A7A}"/>
    <dgm:cxn modelId="{266F6128-E07F-4936-914A-B25747B21EBE}" type="presOf" srcId="{1EF24E48-AF63-4BC2-BE9A-9BF68576A8B4}" destId="{C92D7269-F039-4FC9-9EAE-9F39FD5F8822}" srcOrd="0" destOrd="0" presId="urn:microsoft.com/office/officeart/2005/8/layout/hProcess9"/>
    <dgm:cxn modelId="{773FF62C-419B-4DCC-8FBE-E81A1882ACE4}" type="presOf" srcId="{FAA8677A-B425-42F6-AD51-F569A3092489}" destId="{A89B922A-0F42-4C0C-9014-2E072998A2A0}" srcOrd="0" destOrd="0" presId="urn:microsoft.com/office/officeart/2005/8/layout/hProcess9"/>
    <dgm:cxn modelId="{F8C3AA35-DA88-4CC0-B9A9-F6D4968D002D}" type="presOf" srcId="{91D462F7-2011-4D92-B406-5519727B1479}" destId="{69E39493-165C-4470-925B-71B97715AEF0}" srcOrd="0" destOrd="0" presId="urn:microsoft.com/office/officeart/2005/8/layout/hProcess9"/>
    <dgm:cxn modelId="{A2A09D79-7DC1-46C1-8B2C-6DA44B240AA8}" type="presOf" srcId="{DEDDB71B-FCE5-4122-87F6-873DC5904442}" destId="{124A8117-551F-4E05-B9A7-C779F635A15F}" srcOrd="0" destOrd="0" presId="urn:microsoft.com/office/officeart/2005/8/layout/hProcess9"/>
    <dgm:cxn modelId="{BA5AF7AC-7C33-44F1-A6A6-1C16BDC6A7A5}" srcId="{1EF24E48-AF63-4BC2-BE9A-9BF68576A8B4}" destId="{C239114C-6824-4E82-9923-599DE4ECAA0E}" srcOrd="2" destOrd="0" parTransId="{44D51278-3736-47D4-A69B-39E1085F773B}" sibTransId="{BB9D9748-44F2-4488-B9FA-8970CA31EE15}"/>
    <dgm:cxn modelId="{F8CAF1E0-1F65-4304-89D5-FC8201992F0D}" srcId="{1EF24E48-AF63-4BC2-BE9A-9BF68576A8B4}" destId="{FAA8677A-B425-42F6-AD51-F569A3092489}" srcOrd="1" destOrd="0" parTransId="{C1CC1ADF-B33C-4D50-8FA8-0DD3D06DF44A}" sibTransId="{2D0BD515-F451-4BE3-9EAF-34F95ECB20A7}"/>
    <dgm:cxn modelId="{95159EF3-655F-483D-933F-483FF5952A4F}" srcId="{1EF24E48-AF63-4BC2-BE9A-9BF68576A8B4}" destId="{320D49AB-9435-4212-A330-42EFD4682AC8}" srcOrd="4" destOrd="0" parTransId="{4A0D7204-1ADE-4CC5-97C2-4B6D5D5B5030}" sibTransId="{D484DDC0-B2D1-4761-9FD1-0A026B57104A}"/>
    <dgm:cxn modelId="{6F57555E-4B10-43F6-9352-B3BD6F1FAB9B}" type="presParOf" srcId="{C92D7269-F039-4FC9-9EAE-9F39FD5F8822}" destId="{74500AAA-BD38-4107-802D-8D9B9DF066B5}" srcOrd="0" destOrd="0" presId="urn:microsoft.com/office/officeart/2005/8/layout/hProcess9"/>
    <dgm:cxn modelId="{3B714C43-8045-49AA-8502-D2A98C41A3F4}" type="presParOf" srcId="{C92D7269-F039-4FC9-9EAE-9F39FD5F8822}" destId="{1D6C7B53-3E78-45BD-985D-5A28106ED329}" srcOrd="1" destOrd="0" presId="urn:microsoft.com/office/officeart/2005/8/layout/hProcess9"/>
    <dgm:cxn modelId="{0D3EAAA4-9E05-466A-851F-651A524394B8}" type="presParOf" srcId="{1D6C7B53-3E78-45BD-985D-5A28106ED329}" destId="{124A8117-551F-4E05-B9A7-C779F635A15F}" srcOrd="0" destOrd="0" presId="urn:microsoft.com/office/officeart/2005/8/layout/hProcess9"/>
    <dgm:cxn modelId="{7E296093-2B6C-4251-A9E1-39A92805E762}" type="presParOf" srcId="{1D6C7B53-3E78-45BD-985D-5A28106ED329}" destId="{DD375BFC-087A-4F06-AE9B-5E7AEA977B44}" srcOrd="1" destOrd="0" presId="urn:microsoft.com/office/officeart/2005/8/layout/hProcess9"/>
    <dgm:cxn modelId="{6520BC22-56A0-4958-A0D4-9200265FA05B}" type="presParOf" srcId="{1D6C7B53-3E78-45BD-985D-5A28106ED329}" destId="{A89B922A-0F42-4C0C-9014-2E072998A2A0}" srcOrd="2" destOrd="0" presId="urn:microsoft.com/office/officeart/2005/8/layout/hProcess9"/>
    <dgm:cxn modelId="{D8E0936B-5551-4B4E-9155-40CE8625DC90}" type="presParOf" srcId="{1D6C7B53-3E78-45BD-985D-5A28106ED329}" destId="{BE273987-903D-40BC-A97B-DBA05FA3CE47}" srcOrd="3" destOrd="0" presId="urn:microsoft.com/office/officeart/2005/8/layout/hProcess9"/>
    <dgm:cxn modelId="{CB1B0E26-095B-4EFD-9B4A-2AAB9E277D2B}" type="presParOf" srcId="{1D6C7B53-3E78-45BD-985D-5A28106ED329}" destId="{2D514BC2-C3C9-4B1E-B3C4-5ECDEAEB017A}" srcOrd="4" destOrd="0" presId="urn:microsoft.com/office/officeart/2005/8/layout/hProcess9"/>
    <dgm:cxn modelId="{087822F9-D8F5-48C0-AC10-05AB400C42B4}" type="presParOf" srcId="{1D6C7B53-3E78-45BD-985D-5A28106ED329}" destId="{73E4466A-8C4D-4600-8F89-021E17459F8F}" srcOrd="5" destOrd="0" presId="urn:microsoft.com/office/officeart/2005/8/layout/hProcess9"/>
    <dgm:cxn modelId="{16E45F22-51A8-44CB-8C9B-4A71ADA26FDF}" type="presParOf" srcId="{1D6C7B53-3E78-45BD-985D-5A28106ED329}" destId="{69E39493-165C-4470-925B-71B97715AEF0}" srcOrd="6" destOrd="0" presId="urn:microsoft.com/office/officeart/2005/8/layout/hProcess9"/>
    <dgm:cxn modelId="{FE117E19-5C22-41F6-BF97-C6A2B055A014}" type="presParOf" srcId="{1D6C7B53-3E78-45BD-985D-5A28106ED329}" destId="{D63C83A0-7D75-40DA-9B9D-8CF3886F9E53}" srcOrd="7" destOrd="0" presId="urn:microsoft.com/office/officeart/2005/8/layout/hProcess9"/>
    <dgm:cxn modelId="{FBCCF569-50D2-4226-821F-CA7D9140B5F5}" type="presParOf" srcId="{1D6C7B53-3E78-45BD-985D-5A28106ED329}" destId="{CCA94438-D9B7-4755-8F28-0EC8BE8A8950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16ECB8-05F1-48C5-84DE-05D6D09D0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C82AC810-FC5A-4302-B712-D667FE50AB47}">
      <dgm:prSet phldrT="[Testo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it-IT" dirty="0"/>
            <a:t>NON solo rappresentazioni</a:t>
          </a:r>
        </a:p>
      </dgm:t>
    </dgm:pt>
    <dgm:pt modelId="{F06A1518-466D-4E61-841A-640AF3DA08DD}" type="parTrans" cxnId="{6C3DB32E-6016-4550-B50D-99D3CC2D0DAA}">
      <dgm:prSet/>
      <dgm:spPr/>
      <dgm:t>
        <a:bodyPr/>
        <a:lstStyle/>
        <a:p>
          <a:endParaRPr lang="it-IT"/>
        </a:p>
      </dgm:t>
    </dgm:pt>
    <dgm:pt modelId="{3EE56F61-CD55-4AE4-86DA-D006161F22B2}" type="sibTrans" cxnId="{6C3DB32E-6016-4550-B50D-99D3CC2D0DAA}">
      <dgm:prSet/>
      <dgm:spPr/>
      <dgm:t>
        <a:bodyPr/>
        <a:lstStyle/>
        <a:p>
          <a:endParaRPr lang="it-IT"/>
        </a:p>
      </dgm:t>
    </dgm:pt>
    <dgm:pt modelId="{1EA5868B-1623-4EB3-869A-92BEA814B849}">
      <dgm:prSet phldrT="[Testo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it-IT" dirty="0"/>
            <a:t>NON solo oggetti</a:t>
          </a:r>
        </a:p>
      </dgm:t>
    </dgm:pt>
    <dgm:pt modelId="{822D0B18-0FBC-4C39-B020-E08E096926FE}" type="parTrans" cxnId="{73D48BB9-287A-4DF0-B4E5-0FD9499E83B3}">
      <dgm:prSet/>
      <dgm:spPr/>
      <dgm:t>
        <a:bodyPr/>
        <a:lstStyle/>
        <a:p>
          <a:endParaRPr lang="it-IT"/>
        </a:p>
      </dgm:t>
    </dgm:pt>
    <dgm:pt modelId="{DF59FBDB-F8ED-4AB1-8A02-097603B0CC0F}" type="sibTrans" cxnId="{73D48BB9-287A-4DF0-B4E5-0FD9499E83B3}">
      <dgm:prSet/>
      <dgm:spPr/>
      <dgm:t>
        <a:bodyPr/>
        <a:lstStyle/>
        <a:p>
          <a:endParaRPr lang="it-IT"/>
        </a:p>
      </dgm:t>
    </dgm:pt>
    <dgm:pt modelId="{98FBA01F-8D05-4522-9273-BCA19706F755}" type="pres">
      <dgm:prSet presAssocID="{6B16ECB8-05F1-48C5-84DE-05D6D09D095B}" presName="linear" presStyleCnt="0">
        <dgm:presLayoutVars>
          <dgm:animLvl val="lvl"/>
          <dgm:resizeHandles val="exact"/>
        </dgm:presLayoutVars>
      </dgm:prSet>
      <dgm:spPr/>
    </dgm:pt>
    <dgm:pt modelId="{4565BFAF-B4E7-433D-98FA-C09ED7C1A169}" type="pres">
      <dgm:prSet presAssocID="{C82AC810-FC5A-4302-B712-D667FE50AB4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D6E445F-E6E8-4C3E-BE70-82DB70ECB5FF}" type="pres">
      <dgm:prSet presAssocID="{3EE56F61-CD55-4AE4-86DA-D006161F22B2}" presName="spacer" presStyleCnt="0"/>
      <dgm:spPr/>
    </dgm:pt>
    <dgm:pt modelId="{13753C90-67A7-4A97-8821-8A28631CB0F1}" type="pres">
      <dgm:prSet presAssocID="{1EA5868B-1623-4EB3-869A-92BEA814B849}" presName="parentText" presStyleLbl="node1" presStyleIdx="1" presStyleCnt="2" custLinFactX="-37368" custLinFactY="600000" custLinFactNeighborX="-100000" custLinFactNeighborY="694477">
        <dgm:presLayoutVars>
          <dgm:chMax val="0"/>
          <dgm:bulletEnabled val="1"/>
        </dgm:presLayoutVars>
      </dgm:prSet>
      <dgm:spPr/>
    </dgm:pt>
  </dgm:ptLst>
  <dgm:cxnLst>
    <dgm:cxn modelId="{6C3DB32E-6016-4550-B50D-99D3CC2D0DAA}" srcId="{6B16ECB8-05F1-48C5-84DE-05D6D09D095B}" destId="{C82AC810-FC5A-4302-B712-D667FE50AB47}" srcOrd="0" destOrd="0" parTransId="{F06A1518-466D-4E61-841A-640AF3DA08DD}" sibTransId="{3EE56F61-CD55-4AE4-86DA-D006161F22B2}"/>
    <dgm:cxn modelId="{E1CC144D-D492-4F42-8C72-6674DD056EC9}" type="presOf" srcId="{6B16ECB8-05F1-48C5-84DE-05D6D09D095B}" destId="{98FBA01F-8D05-4522-9273-BCA19706F755}" srcOrd="0" destOrd="0" presId="urn:microsoft.com/office/officeart/2005/8/layout/vList2"/>
    <dgm:cxn modelId="{555D1562-49B2-4AD5-9377-C300F4BA2AE8}" type="presOf" srcId="{C82AC810-FC5A-4302-B712-D667FE50AB47}" destId="{4565BFAF-B4E7-433D-98FA-C09ED7C1A169}" srcOrd="0" destOrd="0" presId="urn:microsoft.com/office/officeart/2005/8/layout/vList2"/>
    <dgm:cxn modelId="{91ADF9A7-30FC-43F7-A470-E6AD166DA193}" type="presOf" srcId="{1EA5868B-1623-4EB3-869A-92BEA814B849}" destId="{13753C90-67A7-4A97-8821-8A28631CB0F1}" srcOrd="0" destOrd="0" presId="urn:microsoft.com/office/officeart/2005/8/layout/vList2"/>
    <dgm:cxn modelId="{73D48BB9-287A-4DF0-B4E5-0FD9499E83B3}" srcId="{6B16ECB8-05F1-48C5-84DE-05D6D09D095B}" destId="{1EA5868B-1623-4EB3-869A-92BEA814B849}" srcOrd="1" destOrd="0" parTransId="{822D0B18-0FBC-4C39-B020-E08E096926FE}" sibTransId="{DF59FBDB-F8ED-4AB1-8A02-097603B0CC0F}"/>
    <dgm:cxn modelId="{2F317EF6-63ED-461F-8837-CA23A9A6D66A}" type="presParOf" srcId="{98FBA01F-8D05-4522-9273-BCA19706F755}" destId="{4565BFAF-B4E7-433D-98FA-C09ED7C1A169}" srcOrd="0" destOrd="0" presId="urn:microsoft.com/office/officeart/2005/8/layout/vList2"/>
    <dgm:cxn modelId="{81CF8987-F82D-4756-8AA8-469863A1B8E0}" type="presParOf" srcId="{98FBA01F-8D05-4522-9273-BCA19706F755}" destId="{ED6E445F-E6E8-4C3E-BE70-82DB70ECB5FF}" srcOrd="1" destOrd="0" presId="urn:microsoft.com/office/officeart/2005/8/layout/vList2"/>
    <dgm:cxn modelId="{116EAC00-904C-478F-8177-C7FAC42F3029}" type="presParOf" srcId="{98FBA01F-8D05-4522-9273-BCA19706F755}" destId="{13753C90-67A7-4A97-8821-8A28631CB0F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3F27A4-B4DF-4279-89EA-6796001AF4D2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D44BD825-43D6-4896-8B8C-68450D386D7D}">
      <dgm:prSet phldrT="[Testo]" custT="1"/>
      <dgm:spPr/>
      <dgm:t>
        <a:bodyPr/>
        <a:lstStyle/>
        <a:p>
          <a:r>
            <a:rPr lang="it-IT" sz="3600" dirty="0">
              <a:latin typeface="Sitka Banner" pitchFamily="2" charset="0"/>
            </a:rPr>
            <a:t>speciale EPOCHE’</a:t>
          </a:r>
          <a:endParaRPr lang="it-IT" sz="6500" dirty="0"/>
        </a:p>
      </dgm:t>
    </dgm:pt>
    <dgm:pt modelId="{F6CBB681-3E50-417F-8B5D-6F99196C3C48}" type="parTrans" cxnId="{6D8C9E1E-D342-4435-A0BE-93702A3D90C6}">
      <dgm:prSet/>
      <dgm:spPr/>
      <dgm:t>
        <a:bodyPr/>
        <a:lstStyle/>
        <a:p>
          <a:endParaRPr lang="it-IT"/>
        </a:p>
      </dgm:t>
    </dgm:pt>
    <dgm:pt modelId="{C735F00B-5447-4894-AB38-C92D307CE9BE}" type="sibTrans" cxnId="{6D8C9E1E-D342-4435-A0BE-93702A3D90C6}">
      <dgm:prSet/>
      <dgm:spPr/>
      <dgm:t>
        <a:bodyPr/>
        <a:lstStyle/>
        <a:p>
          <a:endParaRPr lang="it-IT"/>
        </a:p>
      </dgm:t>
    </dgm:pt>
    <dgm:pt modelId="{B772F99E-E0B3-444B-BA6D-2DB5FA72B73A}">
      <dgm:prSet phldrT="[Testo]" custT="1"/>
      <dgm:spPr/>
      <dgm:t>
        <a:bodyPr/>
        <a:lstStyle/>
        <a:p>
          <a:r>
            <a:rPr lang="it-IT" sz="3200" dirty="0">
              <a:highlight>
                <a:srgbClr val="008080"/>
              </a:highlight>
            </a:rPr>
            <a:t> Condizione metodologica</a:t>
          </a:r>
        </a:p>
      </dgm:t>
    </dgm:pt>
    <dgm:pt modelId="{5D77D871-7D7D-4668-A43D-CF89FDCA0772}" type="parTrans" cxnId="{CC59E738-35ED-45ED-842C-74EAF039DE7F}">
      <dgm:prSet/>
      <dgm:spPr/>
      <dgm:t>
        <a:bodyPr/>
        <a:lstStyle/>
        <a:p>
          <a:endParaRPr lang="it-IT"/>
        </a:p>
      </dgm:t>
    </dgm:pt>
    <dgm:pt modelId="{E0BD404E-FB73-4A0F-8DDE-FB62C5605AD0}" type="sibTrans" cxnId="{CC59E738-35ED-45ED-842C-74EAF039DE7F}">
      <dgm:prSet/>
      <dgm:spPr/>
      <dgm:t>
        <a:bodyPr/>
        <a:lstStyle/>
        <a:p>
          <a:endParaRPr lang="it-IT"/>
        </a:p>
      </dgm:t>
    </dgm:pt>
    <dgm:pt modelId="{63DFB5D5-D887-48B1-B43E-7DCAA1ECFC95}" type="pres">
      <dgm:prSet presAssocID="{D33F27A4-B4DF-4279-89EA-6796001AF4D2}" presName="Name0" presStyleCnt="0">
        <dgm:presLayoutVars>
          <dgm:dir/>
          <dgm:animLvl val="lvl"/>
          <dgm:resizeHandles val="exact"/>
        </dgm:presLayoutVars>
      </dgm:prSet>
      <dgm:spPr/>
    </dgm:pt>
    <dgm:pt modelId="{8F10A8BC-1C5D-48B5-A734-2C3A23DA834D}" type="pres">
      <dgm:prSet presAssocID="{D33F27A4-B4DF-4279-89EA-6796001AF4D2}" presName="dummy" presStyleCnt="0"/>
      <dgm:spPr/>
    </dgm:pt>
    <dgm:pt modelId="{D64A0FA1-B814-44E3-8E9E-4E5105A1B6F7}" type="pres">
      <dgm:prSet presAssocID="{D33F27A4-B4DF-4279-89EA-6796001AF4D2}" presName="linH" presStyleCnt="0"/>
      <dgm:spPr/>
    </dgm:pt>
    <dgm:pt modelId="{93E6F7BE-5702-41B8-9C1C-C73CF4F40B8F}" type="pres">
      <dgm:prSet presAssocID="{D33F27A4-B4DF-4279-89EA-6796001AF4D2}" presName="padding1" presStyleCnt="0"/>
      <dgm:spPr/>
    </dgm:pt>
    <dgm:pt modelId="{6BF05E3D-9BFD-4107-B7B1-F781CD7F082C}" type="pres">
      <dgm:prSet presAssocID="{B772F99E-E0B3-444B-BA6D-2DB5FA72B73A}" presName="linV" presStyleCnt="0"/>
      <dgm:spPr/>
    </dgm:pt>
    <dgm:pt modelId="{017C2DEF-298A-44C8-8446-3C3A530A1800}" type="pres">
      <dgm:prSet presAssocID="{B772F99E-E0B3-444B-BA6D-2DB5FA72B73A}" presName="spVertical1" presStyleCnt="0"/>
      <dgm:spPr/>
    </dgm:pt>
    <dgm:pt modelId="{0A4E9F1A-A9C7-42BA-B926-B1D29CE504B1}" type="pres">
      <dgm:prSet presAssocID="{B772F99E-E0B3-444B-BA6D-2DB5FA72B73A}" presName="parTx" presStyleLbl="revTx" presStyleIdx="0" presStyleCnt="2" custScaleX="111038" custScaleY="154054" custLinFactNeighborX="-21721" custLinFactNeighborY="23926">
        <dgm:presLayoutVars>
          <dgm:chMax val="0"/>
          <dgm:chPref val="0"/>
          <dgm:bulletEnabled val="1"/>
        </dgm:presLayoutVars>
      </dgm:prSet>
      <dgm:spPr/>
    </dgm:pt>
    <dgm:pt modelId="{7406242A-274E-4C08-9D8A-60BD25E60029}" type="pres">
      <dgm:prSet presAssocID="{B772F99E-E0B3-444B-BA6D-2DB5FA72B73A}" presName="spVertical2" presStyleCnt="0"/>
      <dgm:spPr/>
    </dgm:pt>
    <dgm:pt modelId="{7182FD3B-7A0A-4651-BB91-52EB78202387}" type="pres">
      <dgm:prSet presAssocID="{B772F99E-E0B3-444B-BA6D-2DB5FA72B73A}" presName="spVertical3" presStyleCnt="0"/>
      <dgm:spPr/>
    </dgm:pt>
    <dgm:pt modelId="{10D8764B-DEFE-4C38-9F49-00DD9D0885D3}" type="pres">
      <dgm:prSet presAssocID="{E0BD404E-FB73-4A0F-8DDE-FB62C5605AD0}" presName="space" presStyleCnt="0"/>
      <dgm:spPr/>
    </dgm:pt>
    <dgm:pt modelId="{ACD7F3FF-14CE-4CE6-B4C3-FC9CFC9686CA}" type="pres">
      <dgm:prSet presAssocID="{D44BD825-43D6-4896-8B8C-68450D386D7D}" presName="linV" presStyleCnt="0"/>
      <dgm:spPr/>
    </dgm:pt>
    <dgm:pt modelId="{73487497-BEF9-4799-B0CC-553E69B06122}" type="pres">
      <dgm:prSet presAssocID="{D44BD825-43D6-4896-8B8C-68450D386D7D}" presName="spVertical1" presStyleCnt="0"/>
      <dgm:spPr/>
    </dgm:pt>
    <dgm:pt modelId="{BF54CD25-4196-42BF-800D-5218036711A0}" type="pres">
      <dgm:prSet presAssocID="{D44BD825-43D6-4896-8B8C-68450D386D7D}" presName="parTx" presStyleLbl="revTx" presStyleIdx="1" presStyleCnt="2" custLinFactNeighborX="-46390" custLinFactNeighborY="72243">
        <dgm:presLayoutVars>
          <dgm:chMax val="0"/>
          <dgm:chPref val="0"/>
          <dgm:bulletEnabled val="1"/>
        </dgm:presLayoutVars>
      </dgm:prSet>
      <dgm:spPr/>
    </dgm:pt>
    <dgm:pt modelId="{92319D3A-884F-43EF-8251-1CCB33542964}" type="pres">
      <dgm:prSet presAssocID="{D44BD825-43D6-4896-8B8C-68450D386D7D}" presName="spVertical2" presStyleCnt="0"/>
      <dgm:spPr/>
    </dgm:pt>
    <dgm:pt modelId="{32977722-BB79-41B4-92AF-42B49FA78079}" type="pres">
      <dgm:prSet presAssocID="{D44BD825-43D6-4896-8B8C-68450D386D7D}" presName="spVertical3" presStyleCnt="0"/>
      <dgm:spPr/>
    </dgm:pt>
    <dgm:pt modelId="{4C690F21-B49B-4885-8930-3B978704C273}" type="pres">
      <dgm:prSet presAssocID="{D33F27A4-B4DF-4279-89EA-6796001AF4D2}" presName="padding2" presStyleCnt="0"/>
      <dgm:spPr/>
    </dgm:pt>
    <dgm:pt modelId="{E32A2714-7B11-44F3-B735-12BE14C23354}" type="pres">
      <dgm:prSet presAssocID="{D33F27A4-B4DF-4279-89EA-6796001AF4D2}" presName="negArrow" presStyleCnt="0"/>
      <dgm:spPr/>
    </dgm:pt>
    <dgm:pt modelId="{50F27827-B276-4F57-89A4-39AA5B35178D}" type="pres">
      <dgm:prSet presAssocID="{D33F27A4-B4DF-4279-89EA-6796001AF4D2}" presName="backgroundArrow" presStyleLbl="node1" presStyleIdx="0" presStyleCnt="1" custScaleY="783148" custLinFactNeighborX="480" custLinFactNeighborY="25944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</dgm:pt>
  </dgm:ptLst>
  <dgm:cxnLst>
    <dgm:cxn modelId="{6D8C9E1E-D342-4435-A0BE-93702A3D90C6}" srcId="{D33F27A4-B4DF-4279-89EA-6796001AF4D2}" destId="{D44BD825-43D6-4896-8B8C-68450D386D7D}" srcOrd="1" destOrd="0" parTransId="{F6CBB681-3E50-417F-8B5D-6F99196C3C48}" sibTransId="{C735F00B-5447-4894-AB38-C92D307CE9BE}"/>
    <dgm:cxn modelId="{CC59E738-35ED-45ED-842C-74EAF039DE7F}" srcId="{D33F27A4-B4DF-4279-89EA-6796001AF4D2}" destId="{B772F99E-E0B3-444B-BA6D-2DB5FA72B73A}" srcOrd="0" destOrd="0" parTransId="{5D77D871-7D7D-4668-A43D-CF89FDCA0772}" sibTransId="{E0BD404E-FB73-4A0F-8DDE-FB62C5605AD0}"/>
    <dgm:cxn modelId="{4E4F2E53-9F2B-4475-B231-C1BED3027E3C}" type="presOf" srcId="{D44BD825-43D6-4896-8B8C-68450D386D7D}" destId="{BF54CD25-4196-42BF-800D-5218036711A0}" srcOrd="0" destOrd="0" presId="urn:microsoft.com/office/officeart/2005/8/layout/hProcess3"/>
    <dgm:cxn modelId="{A6BF3D83-89B8-43E5-9D2B-FA6F20320A6B}" type="presOf" srcId="{D33F27A4-B4DF-4279-89EA-6796001AF4D2}" destId="{63DFB5D5-D887-48B1-B43E-7DCAA1ECFC95}" srcOrd="0" destOrd="0" presId="urn:microsoft.com/office/officeart/2005/8/layout/hProcess3"/>
    <dgm:cxn modelId="{CDB999D5-D0D1-44BE-A296-8DD07DEBD875}" type="presOf" srcId="{B772F99E-E0B3-444B-BA6D-2DB5FA72B73A}" destId="{0A4E9F1A-A9C7-42BA-B926-B1D29CE504B1}" srcOrd="0" destOrd="0" presId="urn:microsoft.com/office/officeart/2005/8/layout/hProcess3"/>
    <dgm:cxn modelId="{0899FCEF-BCF3-4CB4-9C77-2528DEC50192}" type="presParOf" srcId="{63DFB5D5-D887-48B1-B43E-7DCAA1ECFC95}" destId="{8F10A8BC-1C5D-48B5-A734-2C3A23DA834D}" srcOrd="0" destOrd="0" presId="urn:microsoft.com/office/officeart/2005/8/layout/hProcess3"/>
    <dgm:cxn modelId="{68411C5B-1ACC-47B3-8C3F-FADEBBF604A9}" type="presParOf" srcId="{63DFB5D5-D887-48B1-B43E-7DCAA1ECFC95}" destId="{D64A0FA1-B814-44E3-8E9E-4E5105A1B6F7}" srcOrd="1" destOrd="0" presId="urn:microsoft.com/office/officeart/2005/8/layout/hProcess3"/>
    <dgm:cxn modelId="{BA15EB3B-851A-4EF4-9AA7-084CEF5E08C4}" type="presParOf" srcId="{D64A0FA1-B814-44E3-8E9E-4E5105A1B6F7}" destId="{93E6F7BE-5702-41B8-9C1C-C73CF4F40B8F}" srcOrd="0" destOrd="0" presId="urn:microsoft.com/office/officeart/2005/8/layout/hProcess3"/>
    <dgm:cxn modelId="{0CEE1142-1A58-48C9-925E-68E8CCF0ACB4}" type="presParOf" srcId="{D64A0FA1-B814-44E3-8E9E-4E5105A1B6F7}" destId="{6BF05E3D-9BFD-4107-B7B1-F781CD7F082C}" srcOrd="1" destOrd="0" presId="urn:microsoft.com/office/officeart/2005/8/layout/hProcess3"/>
    <dgm:cxn modelId="{A9A3B2C1-C760-496E-84D1-18C4ED110B05}" type="presParOf" srcId="{6BF05E3D-9BFD-4107-B7B1-F781CD7F082C}" destId="{017C2DEF-298A-44C8-8446-3C3A530A1800}" srcOrd="0" destOrd="0" presId="urn:microsoft.com/office/officeart/2005/8/layout/hProcess3"/>
    <dgm:cxn modelId="{D0B4E8B8-CDC2-454E-8C8E-C1D3D0D96873}" type="presParOf" srcId="{6BF05E3D-9BFD-4107-B7B1-F781CD7F082C}" destId="{0A4E9F1A-A9C7-42BA-B926-B1D29CE504B1}" srcOrd="1" destOrd="0" presId="urn:microsoft.com/office/officeart/2005/8/layout/hProcess3"/>
    <dgm:cxn modelId="{2E888E7E-2A3D-4571-A970-39809DCF8647}" type="presParOf" srcId="{6BF05E3D-9BFD-4107-B7B1-F781CD7F082C}" destId="{7406242A-274E-4C08-9D8A-60BD25E60029}" srcOrd="2" destOrd="0" presId="urn:microsoft.com/office/officeart/2005/8/layout/hProcess3"/>
    <dgm:cxn modelId="{60B3D2A9-F14E-4B7F-92A9-A513492F3720}" type="presParOf" srcId="{6BF05E3D-9BFD-4107-B7B1-F781CD7F082C}" destId="{7182FD3B-7A0A-4651-BB91-52EB78202387}" srcOrd="3" destOrd="0" presId="urn:microsoft.com/office/officeart/2005/8/layout/hProcess3"/>
    <dgm:cxn modelId="{34AB6580-02AA-4954-B21C-90027D65A215}" type="presParOf" srcId="{D64A0FA1-B814-44E3-8E9E-4E5105A1B6F7}" destId="{10D8764B-DEFE-4C38-9F49-00DD9D0885D3}" srcOrd="2" destOrd="0" presId="urn:microsoft.com/office/officeart/2005/8/layout/hProcess3"/>
    <dgm:cxn modelId="{40A5A09C-3BDB-4401-AA5D-903C876BB360}" type="presParOf" srcId="{D64A0FA1-B814-44E3-8E9E-4E5105A1B6F7}" destId="{ACD7F3FF-14CE-4CE6-B4C3-FC9CFC9686CA}" srcOrd="3" destOrd="0" presId="urn:microsoft.com/office/officeart/2005/8/layout/hProcess3"/>
    <dgm:cxn modelId="{2FFED12D-65F5-4D22-9E22-205A3BB83F1B}" type="presParOf" srcId="{ACD7F3FF-14CE-4CE6-B4C3-FC9CFC9686CA}" destId="{73487497-BEF9-4799-B0CC-553E69B06122}" srcOrd="0" destOrd="0" presId="urn:microsoft.com/office/officeart/2005/8/layout/hProcess3"/>
    <dgm:cxn modelId="{096D6C8C-3AF6-4AC6-91CE-AA636516DA4F}" type="presParOf" srcId="{ACD7F3FF-14CE-4CE6-B4C3-FC9CFC9686CA}" destId="{BF54CD25-4196-42BF-800D-5218036711A0}" srcOrd="1" destOrd="0" presId="urn:microsoft.com/office/officeart/2005/8/layout/hProcess3"/>
    <dgm:cxn modelId="{1464EFAE-97F5-4B6B-B91D-BA68CF3F62D4}" type="presParOf" srcId="{ACD7F3FF-14CE-4CE6-B4C3-FC9CFC9686CA}" destId="{92319D3A-884F-43EF-8251-1CCB33542964}" srcOrd="2" destOrd="0" presId="urn:microsoft.com/office/officeart/2005/8/layout/hProcess3"/>
    <dgm:cxn modelId="{3BAF6225-ED23-4C58-B06A-EDD0E56972AB}" type="presParOf" srcId="{ACD7F3FF-14CE-4CE6-B4C3-FC9CFC9686CA}" destId="{32977722-BB79-41B4-92AF-42B49FA78079}" srcOrd="3" destOrd="0" presId="urn:microsoft.com/office/officeart/2005/8/layout/hProcess3"/>
    <dgm:cxn modelId="{60F8285A-A70D-4431-9C61-C6CC3F1F0940}" type="presParOf" srcId="{D64A0FA1-B814-44E3-8E9E-4E5105A1B6F7}" destId="{4C690F21-B49B-4885-8930-3B978704C273}" srcOrd="4" destOrd="0" presId="urn:microsoft.com/office/officeart/2005/8/layout/hProcess3"/>
    <dgm:cxn modelId="{84C128B6-8DF5-4CCF-BC73-2B2BCE7988D3}" type="presParOf" srcId="{D64A0FA1-B814-44E3-8E9E-4E5105A1B6F7}" destId="{E32A2714-7B11-44F3-B735-12BE14C23354}" srcOrd="5" destOrd="0" presId="urn:microsoft.com/office/officeart/2005/8/layout/hProcess3"/>
    <dgm:cxn modelId="{B746778F-6073-461B-ADE5-280ABB5FB8BF}" type="presParOf" srcId="{D64A0FA1-B814-44E3-8E9E-4E5105A1B6F7}" destId="{50F27827-B276-4F57-89A4-39AA5B35178D}" srcOrd="6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DBA6E9-8509-4FD5-A22C-721F2F57225A}" type="doc">
      <dgm:prSet loTypeId="urn:microsoft.com/office/officeart/2005/8/layout/process1" loCatId="process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it-IT"/>
        </a:p>
      </dgm:t>
    </dgm:pt>
    <dgm:pt modelId="{FAE18980-8913-4E61-8D8C-670CD3F393FA}">
      <dgm:prSet custT="1"/>
      <dgm:spPr/>
      <dgm:t>
        <a:bodyPr/>
        <a:lstStyle/>
        <a:p>
          <a:r>
            <a:rPr lang="it-IT" sz="1600" b="0" i="0" dirty="0"/>
            <a:t>Atteggiamento naturale </a:t>
          </a:r>
        </a:p>
        <a:p>
          <a:r>
            <a:rPr lang="it-IT" sz="1600" b="1" i="0" dirty="0"/>
            <a:t>IO &lt;</a:t>
          </a:r>
          <a:r>
            <a:rPr lang="it-IT" sz="1300" b="1" i="0" dirty="0"/>
            <a:t>contrapposto</a:t>
          </a:r>
          <a:r>
            <a:rPr lang="it-IT" sz="1600" b="1" i="0" dirty="0"/>
            <a:t>&gt;ALTRI</a:t>
          </a:r>
          <a:endParaRPr lang="it-IT" sz="1600" b="1" dirty="0"/>
        </a:p>
      </dgm:t>
    </dgm:pt>
    <dgm:pt modelId="{3E6A0C3A-44F7-405F-8C1A-5F7EB1F5BAEA}" type="parTrans" cxnId="{DF37D6A0-80E8-48A9-A007-2F7541179694}">
      <dgm:prSet/>
      <dgm:spPr/>
      <dgm:t>
        <a:bodyPr/>
        <a:lstStyle/>
        <a:p>
          <a:endParaRPr lang="it-IT"/>
        </a:p>
      </dgm:t>
    </dgm:pt>
    <dgm:pt modelId="{44E68316-AA8B-4EF4-90CB-1AF7C4D55E28}" type="sibTrans" cxnId="{DF37D6A0-80E8-48A9-A007-2F7541179694}">
      <dgm:prSet/>
      <dgm:spPr/>
      <dgm:t>
        <a:bodyPr/>
        <a:lstStyle/>
        <a:p>
          <a:endParaRPr lang="it-IT"/>
        </a:p>
      </dgm:t>
    </dgm:pt>
    <dgm:pt modelId="{8ED3CEDA-F7EF-49A2-89DE-2E4217DFF0F4}">
      <dgm:prSet/>
      <dgm:spPr/>
      <dgm:t>
        <a:bodyPr/>
        <a:lstStyle/>
        <a:p>
          <a:r>
            <a:rPr lang="it-IT" b="0" i="0" dirty="0"/>
            <a:t>Astraggo da ciò che non mi è proprio (</a:t>
          </a:r>
          <a:r>
            <a:rPr lang="it-IT" b="0" i="1" dirty="0"/>
            <a:t>astrazione costitutiva) dagli ALTRI</a:t>
          </a:r>
          <a:endParaRPr lang="it-IT" dirty="0"/>
        </a:p>
      </dgm:t>
    </dgm:pt>
    <dgm:pt modelId="{387AA47F-AB80-41B5-96C3-11F69F7E34E7}" type="parTrans" cxnId="{FDD305F6-87C2-4A60-8EC7-C15BFD60F324}">
      <dgm:prSet/>
      <dgm:spPr/>
      <dgm:t>
        <a:bodyPr/>
        <a:lstStyle/>
        <a:p>
          <a:endParaRPr lang="it-IT"/>
        </a:p>
      </dgm:t>
    </dgm:pt>
    <dgm:pt modelId="{15D7FB67-BF9F-437C-9C2F-AA049ED0F1A1}" type="sibTrans" cxnId="{FDD305F6-87C2-4A60-8EC7-C15BFD60F324}">
      <dgm:prSet/>
      <dgm:spPr/>
      <dgm:t>
        <a:bodyPr/>
        <a:lstStyle/>
        <a:p>
          <a:endParaRPr lang="it-IT"/>
        </a:p>
      </dgm:t>
    </dgm:pt>
    <dgm:pt modelId="{8A1F8796-B9DE-46D6-BA57-D5FF97A4E975}">
      <dgm:prSet/>
      <dgm:spPr/>
      <dgm:t>
        <a:bodyPr/>
        <a:lstStyle/>
        <a:p>
          <a:r>
            <a:rPr lang="it-IT" b="0" i="0" dirty="0"/>
            <a:t>Resto SOLO….ma astrazione non radicale</a:t>
          </a:r>
          <a:endParaRPr lang="it-IT" dirty="0"/>
        </a:p>
      </dgm:t>
    </dgm:pt>
    <dgm:pt modelId="{5C92C543-9732-4481-A7B5-0B4B3B561603}" type="parTrans" cxnId="{6801BAF5-E4C4-48B2-9BFE-E6E826A9EFC5}">
      <dgm:prSet/>
      <dgm:spPr/>
      <dgm:t>
        <a:bodyPr/>
        <a:lstStyle/>
        <a:p>
          <a:endParaRPr lang="it-IT"/>
        </a:p>
      </dgm:t>
    </dgm:pt>
    <dgm:pt modelId="{0B185728-CC27-4E9F-B947-EB6E6AD420EC}" type="sibTrans" cxnId="{6801BAF5-E4C4-48B2-9BFE-E6E826A9EFC5}">
      <dgm:prSet/>
      <dgm:spPr/>
      <dgm:t>
        <a:bodyPr/>
        <a:lstStyle/>
        <a:p>
          <a:endParaRPr lang="it-IT"/>
        </a:p>
      </dgm:t>
    </dgm:pt>
    <dgm:pt modelId="{EAB833A5-E68B-43AD-97BD-F891175691D8}" type="pres">
      <dgm:prSet presAssocID="{2ADBA6E9-8509-4FD5-A22C-721F2F57225A}" presName="Name0" presStyleCnt="0">
        <dgm:presLayoutVars>
          <dgm:dir/>
          <dgm:resizeHandles val="exact"/>
        </dgm:presLayoutVars>
      </dgm:prSet>
      <dgm:spPr/>
    </dgm:pt>
    <dgm:pt modelId="{D4887D00-0EA2-4152-A406-601D77D54202}" type="pres">
      <dgm:prSet presAssocID="{FAE18980-8913-4E61-8D8C-670CD3F393FA}" presName="node" presStyleLbl="node1" presStyleIdx="0" presStyleCnt="3" custLinFactNeighborY="-3390">
        <dgm:presLayoutVars>
          <dgm:bulletEnabled val="1"/>
        </dgm:presLayoutVars>
      </dgm:prSet>
      <dgm:spPr/>
    </dgm:pt>
    <dgm:pt modelId="{CAA7ABBA-714F-40BB-9DC2-4918C831E435}" type="pres">
      <dgm:prSet presAssocID="{44E68316-AA8B-4EF4-90CB-1AF7C4D55E28}" presName="sibTrans" presStyleLbl="sibTrans2D1" presStyleIdx="0" presStyleCnt="2"/>
      <dgm:spPr/>
    </dgm:pt>
    <dgm:pt modelId="{F7D1132F-E7F4-4B4F-BF51-2A969D7B4255}" type="pres">
      <dgm:prSet presAssocID="{44E68316-AA8B-4EF4-90CB-1AF7C4D55E28}" presName="connectorText" presStyleLbl="sibTrans2D1" presStyleIdx="0" presStyleCnt="2"/>
      <dgm:spPr/>
    </dgm:pt>
    <dgm:pt modelId="{5A81D47B-DE6F-48FA-802C-E4A677C17FB9}" type="pres">
      <dgm:prSet presAssocID="{8ED3CEDA-F7EF-49A2-89DE-2E4217DFF0F4}" presName="node" presStyleLbl="node1" presStyleIdx="1" presStyleCnt="3" custLinFactNeighborY="-3390">
        <dgm:presLayoutVars>
          <dgm:bulletEnabled val="1"/>
        </dgm:presLayoutVars>
      </dgm:prSet>
      <dgm:spPr/>
    </dgm:pt>
    <dgm:pt modelId="{F42A9B23-33C5-49E1-B8BB-BAB805DE779D}" type="pres">
      <dgm:prSet presAssocID="{15D7FB67-BF9F-437C-9C2F-AA049ED0F1A1}" presName="sibTrans" presStyleLbl="sibTrans2D1" presStyleIdx="1" presStyleCnt="2"/>
      <dgm:spPr/>
    </dgm:pt>
    <dgm:pt modelId="{08418C6A-5BBE-4082-B64A-9BF098B370A1}" type="pres">
      <dgm:prSet presAssocID="{15D7FB67-BF9F-437C-9C2F-AA049ED0F1A1}" presName="connectorText" presStyleLbl="sibTrans2D1" presStyleIdx="1" presStyleCnt="2"/>
      <dgm:spPr/>
    </dgm:pt>
    <dgm:pt modelId="{12233379-48BB-49E3-9B12-DADD16A9452D}" type="pres">
      <dgm:prSet presAssocID="{8A1F8796-B9DE-46D6-BA57-D5FF97A4E975}" presName="node" presStyleLbl="node1" presStyleIdx="2" presStyleCnt="3">
        <dgm:presLayoutVars>
          <dgm:bulletEnabled val="1"/>
        </dgm:presLayoutVars>
      </dgm:prSet>
      <dgm:spPr/>
    </dgm:pt>
  </dgm:ptLst>
  <dgm:cxnLst>
    <dgm:cxn modelId="{C78F9B8C-075D-4DC2-918E-8230F845A74D}" type="presOf" srcId="{15D7FB67-BF9F-437C-9C2F-AA049ED0F1A1}" destId="{08418C6A-5BBE-4082-B64A-9BF098B370A1}" srcOrd="1" destOrd="0" presId="urn:microsoft.com/office/officeart/2005/8/layout/process1"/>
    <dgm:cxn modelId="{0FD97192-7604-4186-BF4D-B9E97BD506D4}" type="presOf" srcId="{2ADBA6E9-8509-4FD5-A22C-721F2F57225A}" destId="{EAB833A5-E68B-43AD-97BD-F891175691D8}" srcOrd="0" destOrd="0" presId="urn:microsoft.com/office/officeart/2005/8/layout/process1"/>
    <dgm:cxn modelId="{DF37D6A0-80E8-48A9-A007-2F7541179694}" srcId="{2ADBA6E9-8509-4FD5-A22C-721F2F57225A}" destId="{FAE18980-8913-4E61-8D8C-670CD3F393FA}" srcOrd="0" destOrd="0" parTransId="{3E6A0C3A-44F7-405F-8C1A-5F7EB1F5BAEA}" sibTransId="{44E68316-AA8B-4EF4-90CB-1AF7C4D55E28}"/>
    <dgm:cxn modelId="{4278F3AB-B443-4217-A4A6-7654AFE65559}" type="presOf" srcId="{8A1F8796-B9DE-46D6-BA57-D5FF97A4E975}" destId="{12233379-48BB-49E3-9B12-DADD16A9452D}" srcOrd="0" destOrd="0" presId="urn:microsoft.com/office/officeart/2005/8/layout/process1"/>
    <dgm:cxn modelId="{D4719CB6-5D28-432F-A134-12D92226F3C4}" type="presOf" srcId="{44E68316-AA8B-4EF4-90CB-1AF7C4D55E28}" destId="{F7D1132F-E7F4-4B4F-BF51-2A969D7B4255}" srcOrd="1" destOrd="0" presId="urn:microsoft.com/office/officeart/2005/8/layout/process1"/>
    <dgm:cxn modelId="{C282C6D7-888E-4FA7-8EE8-3A16A0BEA4B9}" type="presOf" srcId="{15D7FB67-BF9F-437C-9C2F-AA049ED0F1A1}" destId="{F42A9B23-33C5-49E1-B8BB-BAB805DE779D}" srcOrd="0" destOrd="0" presId="urn:microsoft.com/office/officeart/2005/8/layout/process1"/>
    <dgm:cxn modelId="{CFEE66DE-3CF7-416D-B9AD-D8B950EEF737}" type="presOf" srcId="{FAE18980-8913-4E61-8D8C-670CD3F393FA}" destId="{D4887D00-0EA2-4152-A406-601D77D54202}" srcOrd="0" destOrd="0" presId="urn:microsoft.com/office/officeart/2005/8/layout/process1"/>
    <dgm:cxn modelId="{6801BAF5-E4C4-48B2-9BFE-E6E826A9EFC5}" srcId="{2ADBA6E9-8509-4FD5-A22C-721F2F57225A}" destId="{8A1F8796-B9DE-46D6-BA57-D5FF97A4E975}" srcOrd="2" destOrd="0" parTransId="{5C92C543-9732-4481-A7B5-0B4B3B561603}" sibTransId="{0B185728-CC27-4E9F-B947-EB6E6AD420EC}"/>
    <dgm:cxn modelId="{FDD305F6-87C2-4A60-8EC7-C15BFD60F324}" srcId="{2ADBA6E9-8509-4FD5-A22C-721F2F57225A}" destId="{8ED3CEDA-F7EF-49A2-89DE-2E4217DFF0F4}" srcOrd="1" destOrd="0" parTransId="{387AA47F-AB80-41B5-96C3-11F69F7E34E7}" sibTransId="{15D7FB67-BF9F-437C-9C2F-AA049ED0F1A1}"/>
    <dgm:cxn modelId="{B96FFCF8-C102-4593-88FB-4652C6C953F2}" type="presOf" srcId="{8ED3CEDA-F7EF-49A2-89DE-2E4217DFF0F4}" destId="{5A81D47B-DE6F-48FA-802C-E4A677C17FB9}" srcOrd="0" destOrd="0" presId="urn:microsoft.com/office/officeart/2005/8/layout/process1"/>
    <dgm:cxn modelId="{878759FA-F805-4FF6-A389-C9409B814026}" type="presOf" srcId="{44E68316-AA8B-4EF4-90CB-1AF7C4D55E28}" destId="{CAA7ABBA-714F-40BB-9DC2-4918C831E435}" srcOrd="0" destOrd="0" presId="urn:microsoft.com/office/officeart/2005/8/layout/process1"/>
    <dgm:cxn modelId="{C9B8F36D-55CC-4766-B1F3-662B22F164F9}" type="presParOf" srcId="{EAB833A5-E68B-43AD-97BD-F891175691D8}" destId="{D4887D00-0EA2-4152-A406-601D77D54202}" srcOrd="0" destOrd="0" presId="urn:microsoft.com/office/officeart/2005/8/layout/process1"/>
    <dgm:cxn modelId="{BD2F8B63-26C8-422C-B688-11B5609FFE13}" type="presParOf" srcId="{EAB833A5-E68B-43AD-97BD-F891175691D8}" destId="{CAA7ABBA-714F-40BB-9DC2-4918C831E435}" srcOrd="1" destOrd="0" presId="urn:microsoft.com/office/officeart/2005/8/layout/process1"/>
    <dgm:cxn modelId="{942D7AB6-45FF-4B45-8F5C-76FFF9565AB5}" type="presParOf" srcId="{CAA7ABBA-714F-40BB-9DC2-4918C831E435}" destId="{F7D1132F-E7F4-4B4F-BF51-2A969D7B4255}" srcOrd="0" destOrd="0" presId="urn:microsoft.com/office/officeart/2005/8/layout/process1"/>
    <dgm:cxn modelId="{565FE684-50C8-4AA0-A5C3-01DA005337CE}" type="presParOf" srcId="{EAB833A5-E68B-43AD-97BD-F891175691D8}" destId="{5A81D47B-DE6F-48FA-802C-E4A677C17FB9}" srcOrd="2" destOrd="0" presId="urn:microsoft.com/office/officeart/2005/8/layout/process1"/>
    <dgm:cxn modelId="{38263CBC-3070-4D22-9E8E-B8FF3CB54674}" type="presParOf" srcId="{EAB833A5-E68B-43AD-97BD-F891175691D8}" destId="{F42A9B23-33C5-49E1-B8BB-BAB805DE779D}" srcOrd="3" destOrd="0" presId="urn:microsoft.com/office/officeart/2005/8/layout/process1"/>
    <dgm:cxn modelId="{5B3296D2-DF0E-4D10-949F-4C0B5123A4D0}" type="presParOf" srcId="{F42A9B23-33C5-49E1-B8BB-BAB805DE779D}" destId="{08418C6A-5BBE-4082-B64A-9BF098B370A1}" srcOrd="0" destOrd="0" presId="urn:microsoft.com/office/officeart/2005/8/layout/process1"/>
    <dgm:cxn modelId="{D2260E91-8466-4C17-B811-691E1C0D5A78}" type="presParOf" srcId="{EAB833A5-E68B-43AD-97BD-F891175691D8}" destId="{12233379-48BB-49E3-9B12-DADD16A9452D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974CD96-543C-41D5-B088-B37146C7B14D}" type="doc">
      <dgm:prSet loTypeId="urn:microsoft.com/office/officeart/2005/8/layout/chevron2" loCatId="process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it-IT"/>
        </a:p>
      </dgm:t>
    </dgm:pt>
    <dgm:pt modelId="{34E56ACD-5C32-452F-89CE-34423AF562F6}">
      <dgm:prSet phldrT="[Testo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t-IT" dirty="0"/>
            <a:t>1</a:t>
          </a:r>
        </a:p>
      </dgm:t>
    </dgm:pt>
    <dgm:pt modelId="{01E04F76-D1A1-4818-9A19-00ACD5365A26}" type="parTrans" cxnId="{792CFA77-C2BF-4EAA-A4A4-62239D6C00B1}">
      <dgm:prSet/>
      <dgm:spPr/>
      <dgm:t>
        <a:bodyPr/>
        <a:lstStyle/>
        <a:p>
          <a:endParaRPr lang="it-IT"/>
        </a:p>
      </dgm:t>
    </dgm:pt>
    <dgm:pt modelId="{07DCC79B-DF7F-42F1-92D4-11F316930AD2}" type="sibTrans" cxnId="{792CFA77-C2BF-4EAA-A4A4-62239D6C00B1}">
      <dgm:prSet/>
      <dgm:spPr/>
      <dgm:t>
        <a:bodyPr/>
        <a:lstStyle/>
        <a:p>
          <a:endParaRPr lang="it-IT"/>
        </a:p>
      </dgm:t>
    </dgm:pt>
    <dgm:pt modelId="{8D2B8E12-C3A1-4D6D-A5B9-17D6605A72B1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Delimitare</a:t>
          </a:r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 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ciò che è propriamente mio</a:t>
          </a:r>
          <a:endParaRPr lang="it-IT" sz="2000" b="0" i="1" baseline="0" dirty="0">
            <a:solidFill>
              <a:schemeClr val="bg2"/>
            </a:solidFill>
            <a:latin typeface="Sitka Banner" pitchFamily="2" charset="0"/>
          </a:endParaRPr>
        </a:p>
      </dgm:t>
    </dgm:pt>
    <dgm:pt modelId="{A7FEC346-99BF-446A-84D8-FF4EFD66A4A3}" type="parTrans" cxnId="{6348D730-4ADF-49C3-BA36-49787DFEFF06}">
      <dgm:prSet/>
      <dgm:spPr/>
      <dgm:t>
        <a:bodyPr/>
        <a:lstStyle/>
        <a:p>
          <a:endParaRPr lang="it-IT"/>
        </a:p>
      </dgm:t>
    </dgm:pt>
    <dgm:pt modelId="{859E2B30-5A2C-47F5-9FE7-3F26B49056D8}" type="sibTrans" cxnId="{6348D730-4ADF-49C3-BA36-49787DFEFF06}">
      <dgm:prSet/>
      <dgm:spPr/>
      <dgm:t>
        <a:bodyPr/>
        <a:lstStyle/>
        <a:p>
          <a:endParaRPr lang="it-IT"/>
        </a:p>
      </dgm:t>
    </dgm:pt>
    <dgm:pt modelId="{C67D0E21-5860-4906-AED6-D7DB49F92169}">
      <dgm:prSet phldrT="[Testo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t-IT" dirty="0"/>
            <a:t>2</a:t>
          </a:r>
        </a:p>
      </dgm:t>
    </dgm:pt>
    <dgm:pt modelId="{DDE98202-5B97-4B95-B6CF-BFD9945180C9}" type="parTrans" cxnId="{E5D0CF0F-FAAF-4F9F-B428-82878DEF3836}">
      <dgm:prSet/>
      <dgm:spPr/>
      <dgm:t>
        <a:bodyPr/>
        <a:lstStyle/>
        <a:p>
          <a:endParaRPr lang="it-IT"/>
        </a:p>
      </dgm:t>
    </dgm:pt>
    <dgm:pt modelId="{5AC21C2F-E3FB-48C2-8807-953EADDE28E1}" type="sibTrans" cxnId="{E5D0CF0F-FAAF-4F9F-B428-82878DEF3836}">
      <dgm:prSet/>
      <dgm:spPr/>
      <dgm:t>
        <a:bodyPr/>
        <a:lstStyle/>
        <a:p>
          <a:endParaRPr lang="it-IT"/>
        </a:p>
      </dgm:t>
    </dgm:pt>
    <dgm:pt modelId="{E50B9239-3B67-4183-9113-86AFECDF35E2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b="1" i="0" baseline="0" dirty="0">
              <a:solidFill>
                <a:schemeClr val="bg2"/>
              </a:solidFill>
              <a:latin typeface="Sitka Banner" pitchFamily="2" charset="0"/>
            </a:rPr>
            <a:t>ASTRAZIONE:</a:t>
          </a:r>
          <a:endParaRPr lang="it-IT" sz="1800" b="1" i="0" dirty="0">
            <a:solidFill>
              <a:schemeClr val="bg1"/>
            </a:solidFill>
            <a:latin typeface="Sitka Banner" pitchFamily="2" charset="0"/>
          </a:endParaRPr>
        </a:p>
      </dgm:t>
    </dgm:pt>
    <dgm:pt modelId="{28C67538-3E33-494B-9706-BB0CA3C147D9}" type="parTrans" cxnId="{33E9263D-CDE2-4CFE-822E-DC47A0C36E9C}">
      <dgm:prSet/>
      <dgm:spPr/>
      <dgm:t>
        <a:bodyPr/>
        <a:lstStyle/>
        <a:p>
          <a:endParaRPr lang="it-IT"/>
        </a:p>
      </dgm:t>
    </dgm:pt>
    <dgm:pt modelId="{ABBE00F8-896D-4657-8A17-34CE3D082E48}" type="sibTrans" cxnId="{33E9263D-CDE2-4CFE-822E-DC47A0C36E9C}">
      <dgm:prSet/>
      <dgm:spPr/>
      <dgm:t>
        <a:bodyPr/>
        <a:lstStyle/>
        <a:p>
          <a:endParaRPr lang="it-IT"/>
        </a:p>
      </dgm:t>
    </dgm:pt>
    <dgm:pt modelId="{E17101BB-A0EA-4048-B5B2-D9575DCAD873}">
      <dgm:prSet phldrT="[Testo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t-IT" dirty="0"/>
            <a:t>3  </a:t>
          </a:r>
        </a:p>
      </dgm:t>
    </dgm:pt>
    <dgm:pt modelId="{3DBCF1C4-E634-4447-80BF-76D58607D1C0}" type="parTrans" cxnId="{BA2277E4-BFFF-4AEA-BCDF-6943880560FE}">
      <dgm:prSet/>
      <dgm:spPr/>
      <dgm:t>
        <a:bodyPr/>
        <a:lstStyle/>
        <a:p>
          <a:endParaRPr lang="it-IT"/>
        </a:p>
      </dgm:t>
    </dgm:pt>
    <dgm:pt modelId="{938825B8-1639-4013-8F92-33C743C7DC0E}" type="sibTrans" cxnId="{BA2277E4-BFFF-4AEA-BCDF-6943880560FE}">
      <dgm:prSet/>
      <dgm:spPr/>
      <dgm:t>
        <a:bodyPr/>
        <a:lstStyle/>
        <a:p>
          <a:endParaRPr lang="it-IT"/>
        </a:p>
      </dgm:t>
    </dgm:pt>
    <dgm:pt modelId="{B0191F93-220A-4CF1-9B75-3279E88BF12A}">
      <dgm:prSet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i="0" dirty="0">
              <a:solidFill>
                <a:schemeClr val="bg2"/>
              </a:solidFill>
              <a:latin typeface="Sitka Banner" pitchFamily="2" charset="0"/>
            </a:rPr>
            <a:t>PERMANE per noi uno </a:t>
          </a:r>
          <a:r>
            <a:rPr lang="it-IT" sz="2000" b="1" i="0" dirty="0">
              <a:solidFill>
                <a:schemeClr val="bg2"/>
              </a:solidFill>
              <a:latin typeface="Sitka Banner" pitchFamily="2" charset="0"/>
            </a:rPr>
            <a:t>STRATO coerente del FENOMENO MONDO correlato trascendentale </a:t>
          </a:r>
          <a:r>
            <a:rPr lang="it-IT" sz="2000" b="0" i="0" dirty="0">
              <a:solidFill>
                <a:schemeClr val="bg2"/>
              </a:solidFill>
              <a:latin typeface="Sitka Banner" pitchFamily="2" charset="0"/>
            </a:rPr>
            <a:t>dell’esperienza del mondo che si sviluppa in modo continuo e concordante</a:t>
          </a:r>
          <a:endParaRPr lang="it-IT" sz="2000" b="1" i="0" dirty="0">
            <a:solidFill>
              <a:schemeClr val="bg2"/>
            </a:solidFill>
            <a:latin typeface="Sitka Banner" pitchFamily="2" charset="0"/>
          </a:endParaRPr>
        </a:p>
      </dgm:t>
    </dgm:pt>
    <dgm:pt modelId="{C1EB7054-2508-40A0-9AA7-AF78761E4464}" type="parTrans" cxnId="{B6D7047C-7A79-4BB0-A224-7FC3D0079F10}">
      <dgm:prSet/>
      <dgm:spPr/>
      <dgm:t>
        <a:bodyPr/>
        <a:lstStyle/>
        <a:p>
          <a:endParaRPr lang="it-IT"/>
        </a:p>
      </dgm:t>
    </dgm:pt>
    <dgm:pt modelId="{E94D6D75-3A52-4B72-BE92-18A2E9950BC6}" type="sibTrans" cxnId="{B6D7047C-7A79-4BB0-A224-7FC3D0079F10}">
      <dgm:prSet/>
      <dgm:spPr/>
      <dgm:t>
        <a:bodyPr/>
        <a:lstStyle/>
        <a:p>
          <a:endParaRPr lang="it-IT"/>
        </a:p>
      </dgm:t>
    </dgm:pt>
    <dgm:pt modelId="{7983D4F7-7A26-4E90-8148-7B3CD9164C18}">
      <dgm:prSet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endParaRPr lang="it-IT" sz="2000" b="0" baseline="0" dirty="0">
            <a:latin typeface="Sitka Banner" pitchFamily="2" charset="0"/>
          </a:endParaRPr>
        </a:p>
      </dgm:t>
    </dgm:pt>
    <dgm:pt modelId="{2281BA0A-CF08-40F0-95E2-17FFB7E10AB5}" type="parTrans" cxnId="{8C827B6B-8E5B-4453-BBB4-8F2B98A9A684}">
      <dgm:prSet/>
      <dgm:spPr/>
      <dgm:t>
        <a:bodyPr/>
        <a:lstStyle/>
        <a:p>
          <a:endParaRPr lang="it-IT"/>
        </a:p>
      </dgm:t>
    </dgm:pt>
    <dgm:pt modelId="{6BEFA95C-4541-4C84-95B1-D19B479525F7}" type="sibTrans" cxnId="{8C827B6B-8E5B-4453-BBB4-8F2B98A9A684}">
      <dgm:prSet/>
      <dgm:spPr/>
      <dgm:t>
        <a:bodyPr/>
        <a:lstStyle/>
        <a:p>
          <a:endParaRPr lang="it-IT"/>
        </a:p>
      </dgm:t>
    </dgm:pt>
    <dgm:pt modelId="{58995604-649D-4A6F-AA71-17985F58802E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MONDO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 dato in esperienza </a:t>
          </a:r>
          <a:r>
            <a:rPr lang="it-IT" sz="2000" b="1" i="0" baseline="0" dirty="0">
              <a:solidFill>
                <a:schemeClr val="bg2"/>
              </a:solidFill>
              <a:latin typeface="Sitka Banner" pitchFamily="2" charset="0"/>
            </a:rPr>
            <a:t>concordante</a:t>
          </a:r>
          <a:endParaRPr lang="it-IT" sz="2000" b="1" i="1" baseline="0" dirty="0">
            <a:solidFill>
              <a:schemeClr val="bg2"/>
            </a:solidFill>
            <a:latin typeface="Sitka Banner" pitchFamily="2" charset="0"/>
          </a:endParaRPr>
        </a:p>
      </dgm:t>
    </dgm:pt>
    <dgm:pt modelId="{896B4BCD-8FDC-4B88-BC87-FC8DCB9D259C}" type="sibTrans" cxnId="{21470B04-8C54-4612-BECA-D86D6F50A1C0}">
      <dgm:prSet/>
      <dgm:spPr/>
      <dgm:t>
        <a:bodyPr/>
        <a:lstStyle/>
        <a:p>
          <a:endParaRPr lang="it-IT"/>
        </a:p>
      </dgm:t>
    </dgm:pt>
    <dgm:pt modelId="{0F25697A-DD3E-4DF6-8F22-D33CC550DE6E}" type="parTrans" cxnId="{21470B04-8C54-4612-BECA-D86D6F50A1C0}">
      <dgm:prSet/>
      <dgm:spPr/>
      <dgm:t>
        <a:bodyPr/>
        <a:lstStyle/>
        <a:p>
          <a:endParaRPr lang="it-IT"/>
        </a:p>
      </dgm:t>
    </dgm:pt>
    <dgm:pt modelId="{9FF2C94B-54AC-4D7B-BB7A-1E5631E348F6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Ciò che rimanda a 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spiritualità estranea </a:t>
          </a:r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(predicati culturali)</a:t>
          </a:r>
          <a:endParaRPr lang="it-IT" sz="1800" b="1" i="1" dirty="0">
            <a:solidFill>
              <a:schemeClr val="bg1"/>
            </a:solidFill>
            <a:latin typeface="Sitka Banner" pitchFamily="2" charset="0"/>
          </a:endParaRPr>
        </a:p>
      </dgm:t>
    </dgm:pt>
    <dgm:pt modelId="{E744D2E3-66BA-47FF-8E89-1A0874C3882F}" type="parTrans" cxnId="{EE440DD6-54DB-487B-A22B-C262229FF61A}">
      <dgm:prSet/>
      <dgm:spPr/>
      <dgm:t>
        <a:bodyPr/>
        <a:lstStyle/>
        <a:p>
          <a:endParaRPr lang="it-IT"/>
        </a:p>
      </dgm:t>
    </dgm:pt>
    <dgm:pt modelId="{353B73C4-8BAA-4EA6-9E1C-40C12AD85F79}" type="sibTrans" cxnId="{EE440DD6-54DB-487B-A22B-C262229FF61A}">
      <dgm:prSet/>
      <dgm:spPr/>
      <dgm:t>
        <a:bodyPr/>
        <a:lstStyle/>
        <a:p>
          <a:endParaRPr lang="it-IT"/>
        </a:p>
      </dgm:t>
    </dgm:pt>
    <dgm:pt modelId="{1ACD67BF-034A-436D-ACAC-7A561BDB2C29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Senso specifico degli esseri viventi come «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altri soggetti </a:t>
          </a:r>
          <a:r>
            <a:rPr lang="it-IT" sz="2000" b="1" i="1" baseline="0" dirty="0" err="1">
              <a:solidFill>
                <a:schemeClr val="bg2"/>
              </a:solidFill>
              <a:latin typeface="Sitka Banner" pitchFamily="2" charset="0"/>
            </a:rPr>
            <a:t>egologici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»</a:t>
          </a:r>
          <a:endParaRPr lang="it-IT" sz="1800" i="1" dirty="0">
            <a:solidFill>
              <a:schemeClr val="bg1"/>
            </a:solidFill>
            <a:latin typeface="Sitka Banner" pitchFamily="2" charset="0"/>
          </a:endParaRPr>
        </a:p>
      </dgm:t>
    </dgm:pt>
    <dgm:pt modelId="{9CBB41F0-67A0-4C28-9CCA-D7C50094E27C}" type="parTrans" cxnId="{B5090E5B-DB51-49E7-AEC6-5B46EFABD22A}">
      <dgm:prSet/>
      <dgm:spPr/>
      <dgm:t>
        <a:bodyPr/>
        <a:lstStyle/>
        <a:p>
          <a:endParaRPr lang="it-IT"/>
        </a:p>
      </dgm:t>
    </dgm:pt>
    <dgm:pt modelId="{FCE66686-E76E-4D79-BDAA-9FA45B595820}" type="sibTrans" cxnId="{B5090E5B-DB51-49E7-AEC6-5B46EFABD22A}">
      <dgm:prSet/>
      <dgm:spPr/>
      <dgm:t>
        <a:bodyPr/>
        <a:lstStyle/>
        <a:p>
          <a:endParaRPr lang="it-IT"/>
        </a:p>
      </dgm:t>
    </dgm:pt>
    <dgm:pt modelId="{72C82B47-3EED-405B-968A-9FEE7C15A86E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1800" b="1" i="1" dirty="0">
              <a:solidFill>
                <a:schemeClr val="bg1"/>
              </a:solidFill>
              <a:latin typeface="Sitka Banner" pitchFamily="2" charset="0"/>
            </a:rPr>
            <a:t> </a:t>
          </a:r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Essi fanno parte del 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mondo circostante di ciascuno</a:t>
          </a:r>
          <a:endParaRPr lang="it-IT" sz="2000" b="1" i="1" dirty="0">
            <a:solidFill>
              <a:schemeClr val="bg1"/>
            </a:solidFill>
            <a:latin typeface="Sitka Banner" pitchFamily="2" charset="0"/>
          </a:endParaRPr>
        </a:p>
      </dgm:t>
    </dgm:pt>
    <dgm:pt modelId="{EA369DEB-6A98-433F-8AA1-C6230B8237C3}" type="parTrans" cxnId="{1C6B074F-4A70-468F-A3C8-FC3D766738A1}">
      <dgm:prSet/>
      <dgm:spPr/>
      <dgm:t>
        <a:bodyPr/>
        <a:lstStyle/>
        <a:p>
          <a:endParaRPr lang="it-IT"/>
        </a:p>
      </dgm:t>
    </dgm:pt>
    <dgm:pt modelId="{7CD48F97-D83C-4A44-BFC4-2B9FA5AE2E57}" type="sibTrans" cxnId="{1C6B074F-4A70-468F-A3C8-FC3D766738A1}">
      <dgm:prSet/>
      <dgm:spPr/>
      <dgm:t>
        <a:bodyPr/>
        <a:lstStyle/>
        <a:p>
          <a:endParaRPr lang="it-IT"/>
        </a:p>
      </dgm:t>
    </dgm:pt>
    <dgm:pt modelId="{90E4B6B1-8069-4564-B53E-07F7E887C4B0}" type="pres">
      <dgm:prSet presAssocID="{7974CD96-543C-41D5-B088-B37146C7B14D}" presName="linearFlow" presStyleCnt="0">
        <dgm:presLayoutVars>
          <dgm:dir/>
          <dgm:animLvl val="lvl"/>
          <dgm:resizeHandles val="exact"/>
        </dgm:presLayoutVars>
      </dgm:prSet>
      <dgm:spPr/>
    </dgm:pt>
    <dgm:pt modelId="{B5081B98-E5BC-4A27-BC81-BD9972568A20}" type="pres">
      <dgm:prSet presAssocID="{34E56ACD-5C32-452F-89CE-34423AF562F6}" presName="composite" presStyleCnt="0"/>
      <dgm:spPr/>
    </dgm:pt>
    <dgm:pt modelId="{DE536987-FECE-42C1-96B7-8F473DE0AA65}" type="pres">
      <dgm:prSet presAssocID="{34E56ACD-5C32-452F-89CE-34423AF562F6}" presName="parentText" presStyleLbl="alignNode1" presStyleIdx="0" presStyleCnt="3" custLinFactNeighborX="0" custLinFactNeighborY="0">
        <dgm:presLayoutVars>
          <dgm:chMax val="1"/>
          <dgm:bulletEnabled val="1"/>
        </dgm:presLayoutVars>
      </dgm:prSet>
      <dgm:spPr/>
    </dgm:pt>
    <dgm:pt modelId="{4C761D06-C0FC-4010-87F5-B3846F180BD8}" type="pres">
      <dgm:prSet presAssocID="{34E56ACD-5C32-452F-89CE-34423AF562F6}" presName="descendantText" presStyleLbl="alignAcc1" presStyleIdx="0" presStyleCnt="3" custScaleY="135379" custLinFactNeighborX="-43" custLinFactNeighborY="12152">
        <dgm:presLayoutVars>
          <dgm:bulletEnabled val="1"/>
        </dgm:presLayoutVars>
      </dgm:prSet>
      <dgm:spPr/>
    </dgm:pt>
    <dgm:pt modelId="{950579F0-2545-4113-A6D1-4549608D6F8D}" type="pres">
      <dgm:prSet presAssocID="{07DCC79B-DF7F-42F1-92D4-11F316930AD2}" presName="sp" presStyleCnt="0"/>
      <dgm:spPr/>
    </dgm:pt>
    <dgm:pt modelId="{9CDDFF56-D381-4D37-AD8D-B3E5E5FD469C}" type="pres">
      <dgm:prSet presAssocID="{C67D0E21-5860-4906-AED6-D7DB49F92169}" presName="composite" presStyleCnt="0"/>
      <dgm:spPr/>
    </dgm:pt>
    <dgm:pt modelId="{832C5FA3-1B34-408F-8911-6D7F76CFC604}" type="pres">
      <dgm:prSet presAssocID="{C67D0E21-5860-4906-AED6-D7DB49F92169}" presName="parentText" presStyleLbl="alignNode1" presStyleIdx="1" presStyleCnt="3" custLinFactNeighborX="0" custLinFactNeighborY="-13432">
        <dgm:presLayoutVars>
          <dgm:chMax val="1"/>
          <dgm:bulletEnabled val="1"/>
        </dgm:presLayoutVars>
      </dgm:prSet>
      <dgm:spPr/>
    </dgm:pt>
    <dgm:pt modelId="{EDE5F166-9BFA-49FF-BC1B-F822FF4D0B50}" type="pres">
      <dgm:prSet presAssocID="{C67D0E21-5860-4906-AED6-D7DB49F92169}" presName="descendantText" presStyleLbl="alignAcc1" presStyleIdx="1" presStyleCnt="3" custScaleY="155069" custLinFactNeighborX="107" custLinFactNeighborY="13087">
        <dgm:presLayoutVars>
          <dgm:bulletEnabled val="1"/>
        </dgm:presLayoutVars>
      </dgm:prSet>
      <dgm:spPr/>
    </dgm:pt>
    <dgm:pt modelId="{01092B82-8542-44DB-9F69-CFD000732C41}" type="pres">
      <dgm:prSet presAssocID="{5AC21C2F-E3FB-48C2-8807-953EADDE28E1}" presName="sp" presStyleCnt="0"/>
      <dgm:spPr/>
    </dgm:pt>
    <dgm:pt modelId="{FE68FFC6-799E-4F0B-A817-39AA85F07665}" type="pres">
      <dgm:prSet presAssocID="{E17101BB-A0EA-4048-B5B2-D9575DCAD873}" presName="composite" presStyleCnt="0"/>
      <dgm:spPr/>
    </dgm:pt>
    <dgm:pt modelId="{6F7439DD-46CD-4685-9C1A-6489FD4F228C}" type="pres">
      <dgm:prSet presAssocID="{E17101BB-A0EA-4048-B5B2-D9575DCAD873}" presName="parentText" presStyleLbl="alignNode1" presStyleIdx="2" presStyleCnt="3" custLinFactNeighborX="0" custLinFactNeighborY="19625">
        <dgm:presLayoutVars>
          <dgm:chMax val="1"/>
          <dgm:bulletEnabled val="1"/>
        </dgm:presLayoutVars>
      </dgm:prSet>
      <dgm:spPr/>
    </dgm:pt>
    <dgm:pt modelId="{44E1E8A1-30F2-463C-A946-E6A3205914BA}" type="pres">
      <dgm:prSet presAssocID="{E17101BB-A0EA-4048-B5B2-D9575DCAD873}" presName="descendantText" presStyleLbl="alignAcc1" presStyleIdx="2" presStyleCnt="3" custScaleY="152532" custLinFactNeighborY="34506">
        <dgm:presLayoutVars>
          <dgm:bulletEnabled val="1"/>
        </dgm:presLayoutVars>
      </dgm:prSet>
      <dgm:spPr/>
    </dgm:pt>
  </dgm:ptLst>
  <dgm:cxnLst>
    <dgm:cxn modelId="{21470B04-8C54-4612-BECA-D86D6F50A1C0}" srcId="{34E56ACD-5C32-452F-89CE-34423AF562F6}" destId="{58995604-649D-4A6F-AA71-17985F58802E}" srcOrd="1" destOrd="0" parTransId="{0F25697A-DD3E-4DF6-8F22-D33CC550DE6E}" sibTransId="{896B4BCD-8FDC-4B88-BC87-FC8DCB9D259C}"/>
    <dgm:cxn modelId="{E5D0CF0F-FAAF-4F9F-B428-82878DEF3836}" srcId="{7974CD96-543C-41D5-B088-B37146C7B14D}" destId="{C67D0E21-5860-4906-AED6-D7DB49F92169}" srcOrd="1" destOrd="0" parTransId="{DDE98202-5B97-4B95-B6CF-BFD9945180C9}" sibTransId="{5AC21C2F-E3FB-48C2-8807-953EADDE28E1}"/>
    <dgm:cxn modelId="{6348D730-4ADF-49C3-BA36-49787DFEFF06}" srcId="{34E56ACD-5C32-452F-89CE-34423AF562F6}" destId="{8D2B8E12-C3A1-4D6D-A5B9-17D6605A72B1}" srcOrd="0" destOrd="0" parTransId="{A7FEC346-99BF-446A-84D8-FF4EFD66A4A3}" sibTransId="{859E2B30-5A2C-47F5-9FE7-3F26B49056D8}"/>
    <dgm:cxn modelId="{E2E65334-485B-4520-A8ED-1CD22E64F103}" type="presOf" srcId="{E17101BB-A0EA-4048-B5B2-D9575DCAD873}" destId="{6F7439DD-46CD-4685-9C1A-6489FD4F228C}" srcOrd="0" destOrd="0" presId="urn:microsoft.com/office/officeart/2005/8/layout/chevron2"/>
    <dgm:cxn modelId="{33E9263D-CDE2-4CFE-822E-DC47A0C36E9C}" srcId="{C67D0E21-5860-4906-AED6-D7DB49F92169}" destId="{E50B9239-3B67-4183-9113-86AFECDF35E2}" srcOrd="0" destOrd="0" parTransId="{28C67538-3E33-494B-9706-BB0CA3C147D9}" sibTransId="{ABBE00F8-896D-4657-8A17-34CE3D082E48}"/>
    <dgm:cxn modelId="{491B793F-66B4-474A-8CE1-AD401714DAB5}" type="presOf" srcId="{34E56ACD-5C32-452F-89CE-34423AF562F6}" destId="{DE536987-FECE-42C1-96B7-8F473DE0AA65}" srcOrd="0" destOrd="0" presId="urn:microsoft.com/office/officeart/2005/8/layout/chevron2"/>
    <dgm:cxn modelId="{A4D1094C-4A25-4BC6-AB7A-E3B700B22F38}" type="presOf" srcId="{C67D0E21-5860-4906-AED6-D7DB49F92169}" destId="{832C5FA3-1B34-408F-8911-6D7F76CFC604}" srcOrd="0" destOrd="0" presId="urn:microsoft.com/office/officeart/2005/8/layout/chevron2"/>
    <dgm:cxn modelId="{1C6B074F-4A70-468F-A3C8-FC3D766738A1}" srcId="{C67D0E21-5860-4906-AED6-D7DB49F92169}" destId="{72C82B47-3EED-405B-968A-9FEE7C15A86E}" srcOrd="3" destOrd="0" parTransId="{EA369DEB-6A98-433F-8AA1-C6230B8237C3}" sibTransId="{7CD48F97-D83C-4A44-BFC4-2B9FA5AE2E57}"/>
    <dgm:cxn modelId="{73D40551-FAB4-4648-8545-CA0020D01F91}" type="presOf" srcId="{58995604-649D-4A6F-AA71-17985F58802E}" destId="{4C761D06-C0FC-4010-87F5-B3846F180BD8}" srcOrd="0" destOrd="1" presId="urn:microsoft.com/office/officeart/2005/8/layout/chevron2"/>
    <dgm:cxn modelId="{B5090E5B-DB51-49E7-AEC6-5B46EFABD22A}" srcId="{C67D0E21-5860-4906-AED6-D7DB49F92169}" destId="{1ACD67BF-034A-436D-ACAC-7A561BDB2C29}" srcOrd="1" destOrd="0" parTransId="{9CBB41F0-67A0-4C28-9CCA-D7C50094E27C}" sibTransId="{FCE66686-E76E-4D79-BDAA-9FA45B595820}"/>
    <dgm:cxn modelId="{E750905C-201E-42D3-A70D-E132B1ED0E2D}" type="presOf" srcId="{E50B9239-3B67-4183-9113-86AFECDF35E2}" destId="{EDE5F166-9BFA-49FF-BC1B-F822FF4D0B50}" srcOrd="0" destOrd="0" presId="urn:microsoft.com/office/officeart/2005/8/layout/chevron2"/>
    <dgm:cxn modelId="{8C827B6B-8E5B-4453-BBB4-8F2B98A9A684}" srcId="{E17101BB-A0EA-4048-B5B2-D9575DCAD873}" destId="{7983D4F7-7A26-4E90-8148-7B3CD9164C18}" srcOrd="0" destOrd="0" parTransId="{2281BA0A-CF08-40F0-95E2-17FFB7E10AB5}" sibTransId="{6BEFA95C-4541-4C84-95B1-D19B479525F7}"/>
    <dgm:cxn modelId="{1652096D-F8DD-4FC8-BD48-9DB83E46D699}" type="presOf" srcId="{7974CD96-543C-41D5-B088-B37146C7B14D}" destId="{90E4B6B1-8069-4564-B53E-07F7E887C4B0}" srcOrd="0" destOrd="0" presId="urn:microsoft.com/office/officeart/2005/8/layout/chevron2"/>
    <dgm:cxn modelId="{D2D5116D-0209-472B-8953-2F7CCD427A09}" type="presOf" srcId="{7983D4F7-7A26-4E90-8148-7B3CD9164C18}" destId="{44E1E8A1-30F2-463C-A946-E6A3205914BA}" srcOrd="0" destOrd="0" presId="urn:microsoft.com/office/officeart/2005/8/layout/chevron2"/>
    <dgm:cxn modelId="{792CFA77-C2BF-4EAA-A4A4-62239D6C00B1}" srcId="{7974CD96-543C-41D5-B088-B37146C7B14D}" destId="{34E56ACD-5C32-452F-89CE-34423AF562F6}" srcOrd="0" destOrd="0" parTransId="{01E04F76-D1A1-4818-9A19-00ACD5365A26}" sibTransId="{07DCC79B-DF7F-42F1-92D4-11F316930AD2}"/>
    <dgm:cxn modelId="{B6D7047C-7A79-4BB0-A224-7FC3D0079F10}" srcId="{E17101BB-A0EA-4048-B5B2-D9575DCAD873}" destId="{B0191F93-220A-4CF1-9B75-3279E88BF12A}" srcOrd="1" destOrd="0" parTransId="{C1EB7054-2508-40A0-9AA7-AF78761E4464}" sibTransId="{E94D6D75-3A52-4B72-BE92-18A2E9950BC6}"/>
    <dgm:cxn modelId="{D980FAAC-B0EF-4D58-8E67-476C64C3BEBF}" type="presOf" srcId="{9FF2C94B-54AC-4D7B-BB7A-1E5631E348F6}" destId="{EDE5F166-9BFA-49FF-BC1B-F822FF4D0B50}" srcOrd="0" destOrd="2" presId="urn:microsoft.com/office/officeart/2005/8/layout/chevron2"/>
    <dgm:cxn modelId="{51417AC1-3BA2-41BE-AD6F-ED7FA15EAFAA}" type="presOf" srcId="{72C82B47-3EED-405B-968A-9FEE7C15A86E}" destId="{EDE5F166-9BFA-49FF-BC1B-F822FF4D0B50}" srcOrd="0" destOrd="3" presId="urn:microsoft.com/office/officeart/2005/8/layout/chevron2"/>
    <dgm:cxn modelId="{223E72C8-7AD6-4550-A14D-87D0BE60DEC4}" type="presOf" srcId="{1ACD67BF-034A-436D-ACAC-7A561BDB2C29}" destId="{EDE5F166-9BFA-49FF-BC1B-F822FF4D0B50}" srcOrd="0" destOrd="1" presId="urn:microsoft.com/office/officeart/2005/8/layout/chevron2"/>
    <dgm:cxn modelId="{0F3AB5CB-8587-4698-B347-E29AD630413A}" type="presOf" srcId="{B0191F93-220A-4CF1-9B75-3279E88BF12A}" destId="{44E1E8A1-30F2-463C-A946-E6A3205914BA}" srcOrd="0" destOrd="1" presId="urn:microsoft.com/office/officeart/2005/8/layout/chevron2"/>
    <dgm:cxn modelId="{EE440DD6-54DB-487B-A22B-C262229FF61A}" srcId="{C67D0E21-5860-4906-AED6-D7DB49F92169}" destId="{9FF2C94B-54AC-4D7B-BB7A-1E5631E348F6}" srcOrd="2" destOrd="0" parTransId="{E744D2E3-66BA-47FF-8E89-1A0874C3882F}" sibTransId="{353B73C4-8BAA-4EA6-9E1C-40C12AD85F79}"/>
    <dgm:cxn modelId="{BA2277E4-BFFF-4AEA-BCDF-6943880560FE}" srcId="{7974CD96-543C-41D5-B088-B37146C7B14D}" destId="{E17101BB-A0EA-4048-B5B2-D9575DCAD873}" srcOrd="2" destOrd="0" parTransId="{3DBCF1C4-E634-4447-80BF-76D58607D1C0}" sibTransId="{938825B8-1639-4013-8F92-33C743C7DC0E}"/>
    <dgm:cxn modelId="{65FD66FB-0DA1-43F8-91C7-1D32A70F3190}" type="presOf" srcId="{8D2B8E12-C3A1-4D6D-A5B9-17D6605A72B1}" destId="{4C761D06-C0FC-4010-87F5-B3846F180BD8}" srcOrd="0" destOrd="0" presId="urn:microsoft.com/office/officeart/2005/8/layout/chevron2"/>
    <dgm:cxn modelId="{A498DA14-FBE7-4AD3-A4AF-74A673133F6E}" type="presParOf" srcId="{90E4B6B1-8069-4564-B53E-07F7E887C4B0}" destId="{B5081B98-E5BC-4A27-BC81-BD9972568A20}" srcOrd="0" destOrd="0" presId="urn:microsoft.com/office/officeart/2005/8/layout/chevron2"/>
    <dgm:cxn modelId="{84A9870B-BB27-43B5-8DF2-6E926C4C01A7}" type="presParOf" srcId="{B5081B98-E5BC-4A27-BC81-BD9972568A20}" destId="{DE536987-FECE-42C1-96B7-8F473DE0AA65}" srcOrd="0" destOrd="0" presId="urn:microsoft.com/office/officeart/2005/8/layout/chevron2"/>
    <dgm:cxn modelId="{05278517-7BD1-4A98-BB37-3DD5948C2C0F}" type="presParOf" srcId="{B5081B98-E5BC-4A27-BC81-BD9972568A20}" destId="{4C761D06-C0FC-4010-87F5-B3846F180BD8}" srcOrd="1" destOrd="0" presId="urn:microsoft.com/office/officeart/2005/8/layout/chevron2"/>
    <dgm:cxn modelId="{BBC06474-595F-453A-9D5E-A6A3896BF0B4}" type="presParOf" srcId="{90E4B6B1-8069-4564-B53E-07F7E887C4B0}" destId="{950579F0-2545-4113-A6D1-4549608D6F8D}" srcOrd="1" destOrd="0" presId="urn:microsoft.com/office/officeart/2005/8/layout/chevron2"/>
    <dgm:cxn modelId="{1903C01A-FADB-4A3C-81F7-7AA0561AEBAF}" type="presParOf" srcId="{90E4B6B1-8069-4564-B53E-07F7E887C4B0}" destId="{9CDDFF56-D381-4D37-AD8D-B3E5E5FD469C}" srcOrd="2" destOrd="0" presId="urn:microsoft.com/office/officeart/2005/8/layout/chevron2"/>
    <dgm:cxn modelId="{84D97D8C-F37A-4C1B-9390-5D5A1256EE5C}" type="presParOf" srcId="{9CDDFF56-D381-4D37-AD8D-B3E5E5FD469C}" destId="{832C5FA3-1B34-408F-8911-6D7F76CFC604}" srcOrd="0" destOrd="0" presId="urn:microsoft.com/office/officeart/2005/8/layout/chevron2"/>
    <dgm:cxn modelId="{90C89A6F-0116-4C38-BECA-4C6BB30C8B18}" type="presParOf" srcId="{9CDDFF56-D381-4D37-AD8D-B3E5E5FD469C}" destId="{EDE5F166-9BFA-49FF-BC1B-F822FF4D0B50}" srcOrd="1" destOrd="0" presId="urn:microsoft.com/office/officeart/2005/8/layout/chevron2"/>
    <dgm:cxn modelId="{6213F78C-7CD9-4998-9F47-9DD6F78C19EA}" type="presParOf" srcId="{90E4B6B1-8069-4564-B53E-07F7E887C4B0}" destId="{01092B82-8542-44DB-9F69-CFD000732C41}" srcOrd="3" destOrd="0" presId="urn:microsoft.com/office/officeart/2005/8/layout/chevron2"/>
    <dgm:cxn modelId="{61C6BCB6-7ED1-4716-8BBC-8698E8BE6646}" type="presParOf" srcId="{90E4B6B1-8069-4564-B53E-07F7E887C4B0}" destId="{FE68FFC6-799E-4F0B-A817-39AA85F07665}" srcOrd="4" destOrd="0" presId="urn:microsoft.com/office/officeart/2005/8/layout/chevron2"/>
    <dgm:cxn modelId="{B5D13F6F-AFF5-4A5E-8460-C93C45FB4150}" type="presParOf" srcId="{FE68FFC6-799E-4F0B-A817-39AA85F07665}" destId="{6F7439DD-46CD-4685-9C1A-6489FD4F228C}" srcOrd="0" destOrd="0" presId="urn:microsoft.com/office/officeart/2005/8/layout/chevron2"/>
    <dgm:cxn modelId="{B6645F19-AA1E-4EAB-B599-ADD935CBAE7A}" type="presParOf" srcId="{FE68FFC6-799E-4F0B-A817-39AA85F07665}" destId="{44E1E8A1-30F2-463C-A946-E6A3205914B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974CD96-543C-41D5-B088-B37146C7B14D}" type="doc">
      <dgm:prSet loTypeId="urn:microsoft.com/office/officeart/2005/8/layout/chevron2" loCatId="process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it-IT"/>
        </a:p>
      </dgm:t>
    </dgm:pt>
    <dgm:pt modelId="{34E56ACD-5C32-452F-89CE-34423AF562F6}">
      <dgm:prSet phldrT="[Testo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t-IT" dirty="0"/>
            <a:t>A</a:t>
          </a:r>
        </a:p>
      </dgm:t>
    </dgm:pt>
    <dgm:pt modelId="{01E04F76-D1A1-4818-9A19-00ACD5365A26}" type="parTrans" cxnId="{792CFA77-C2BF-4EAA-A4A4-62239D6C00B1}">
      <dgm:prSet/>
      <dgm:spPr/>
      <dgm:t>
        <a:bodyPr/>
        <a:lstStyle/>
        <a:p>
          <a:endParaRPr lang="it-IT"/>
        </a:p>
      </dgm:t>
    </dgm:pt>
    <dgm:pt modelId="{07DCC79B-DF7F-42F1-92D4-11F316930AD2}" type="sibTrans" cxnId="{792CFA77-C2BF-4EAA-A4A4-62239D6C00B1}">
      <dgm:prSet/>
      <dgm:spPr/>
      <dgm:t>
        <a:bodyPr/>
        <a:lstStyle/>
        <a:p>
          <a:endParaRPr lang="it-IT"/>
        </a:p>
      </dgm:t>
    </dgm:pt>
    <dgm:pt modelId="{8D2B8E12-C3A1-4D6D-A5B9-17D6605A72B1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endParaRPr lang="it-IT" sz="2000" b="0" i="1" baseline="0" dirty="0">
            <a:solidFill>
              <a:schemeClr val="bg2"/>
            </a:solidFill>
            <a:latin typeface="Sitka Banner" pitchFamily="2" charset="0"/>
          </a:endParaRPr>
        </a:p>
      </dgm:t>
    </dgm:pt>
    <dgm:pt modelId="{A7FEC346-99BF-446A-84D8-FF4EFD66A4A3}" type="parTrans" cxnId="{6348D730-4ADF-49C3-BA36-49787DFEFF06}">
      <dgm:prSet/>
      <dgm:spPr/>
      <dgm:t>
        <a:bodyPr/>
        <a:lstStyle/>
        <a:p>
          <a:endParaRPr lang="it-IT"/>
        </a:p>
      </dgm:t>
    </dgm:pt>
    <dgm:pt modelId="{859E2B30-5A2C-47F5-9FE7-3F26B49056D8}" type="sibTrans" cxnId="{6348D730-4ADF-49C3-BA36-49787DFEFF06}">
      <dgm:prSet/>
      <dgm:spPr/>
      <dgm:t>
        <a:bodyPr/>
        <a:lstStyle/>
        <a:p>
          <a:endParaRPr lang="it-IT"/>
        </a:p>
      </dgm:t>
    </dgm:pt>
    <dgm:pt modelId="{C67D0E21-5860-4906-AED6-D7DB49F92169}">
      <dgm:prSet phldrT="[Testo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t-IT" dirty="0"/>
            <a:t>B</a:t>
          </a:r>
        </a:p>
      </dgm:t>
    </dgm:pt>
    <dgm:pt modelId="{DDE98202-5B97-4B95-B6CF-BFD9945180C9}" type="parTrans" cxnId="{E5D0CF0F-FAAF-4F9F-B428-82878DEF3836}">
      <dgm:prSet/>
      <dgm:spPr/>
      <dgm:t>
        <a:bodyPr/>
        <a:lstStyle/>
        <a:p>
          <a:endParaRPr lang="it-IT"/>
        </a:p>
      </dgm:t>
    </dgm:pt>
    <dgm:pt modelId="{5AC21C2F-E3FB-48C2-8807-953EADDE28E1}" type="sibTrans" cxnId="{E5D0CF0F-FAAF-4F9F-B428-82878DEF3836}">
      <dgm:prSet/>
      <dgm:spPr/>
      <dgm:t>
        <a:bodyPr/>
        <a:lstStyle/>
        <a:p>
          <a:endParaRPr lang="it-IT"/>
        </a:p>
      </dgm:t>
    </dgm:pt>
    <dgm:pt modelId="{58995604-649D-4A6F-AA71-17985F58802E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NATURA</a:t>
          </a:r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 che mi appartiene propriamente    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strato fondante </a:t>
          </a:r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«</a:t>
          </a:r>
          <a:r>
            <a:rPr lang="it-IT" sz="2000" b="0" i="1" baseline="0" dirty="0" err="1">
              <a:solidFill>
                <a:schemeClr val="bg2"/>
              </a:solidFill>
              <a:latin typeface="Sitka Banner" pitchFamily="2" charset="0"/>
            </a:rPr>
            <a:t>Unterschicht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»   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(diversa dalla natura delle scienze naturali – del «senso oggettuale»)</a:t>
          </a:r>
          <a:endParaRPr lang="it-IT" sz="2000" b="1" i="1" baseline="0" dirty="0">
            <a:solidFill>
              <a:schemeClr val="bg2"/>
            </a:solidFill>
            <a:latin typeface="Sitka Banner" pitchFamily="2" charset="0"/>
          </a:endParaRPr>
        </a:p>
      </dgm:t>
    </dgm:pt>
    <dgm:pt modelId="{896B4BCD-8FDC-4B88-BC87-FC8DCB9D259C}" type="sibTrans" cxnId="{21470B04-8C54-4612-BECA-D86D6F50A1C0}">
      <dgm:prSet/>
      <dgm:spPr/>
      <dgm:t>
        <a:bodyPr/>
        <a:lstStyle/>
        <a:p>
          <a:endParaRPr lang="it-IT"/>
        </a:p>
      </dgm:t>
    </dgm:pt>
    <dgm:pt modelId="{0F25697A-DD3E-4DF6-8F22-D33CC550DE6E}" type="parTrans" cxnId="{21470B04-8C54-4612-BECA-D86D6F50A1C0}">
      <dgm:prSet/>
      <dgm:spPr/>
      <dgm:t>
        <a:bodyPr/>
        <a:lstStyle/>
        <a:p>
          <a:endParaRPr lang="it-IT"/>
        </a:p>
      </dgm:t>
    </dgm:pt>
    <dgm:pt modelId="{13876199-4528-4F59-A36C-992E2F07B2CC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MERA NATURA 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(senza 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essere-per-ciascuno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 NON È UNO STRATO ASTRATTIVO DEL MONDO)</a:t>
          </a:r>
        </a:p>
      </dgm:t>
    </dgm:pt>
    <dgm:pt modelId="{AD55F9D5-3282-4243-8A4F-D63759851632}" type="parTrans" cxnId="{2E62218A-5842-4435-9F9C-3F87865B43D9}">
      <dgm:prSet/>
      <dgm:spPr/>
      <dgm:t>
        <a:bodyPr/>
        <a:lstStyle/>
        <a:p>
          <a:endParaRPr lang="it-IT"/>
        </a:p>
      </dgm:t>
    </dgm:pt>
    <dgm:pt modelId="{AFB2AEBD-D3DE-4AC0-9477-CF54A0D1A5B9}" type="sibTrans" cxnId="{2E62218A-5842-4435-9F9C-3F87865B43D9}">
      <dgm:prSet/>
      <dgm:spPr/>
      <dgm:t>
        <a:bodyPr/>
        <a:lstStyle/>
        <a:p>
          <a:endParaRPr lang="it-IT"/>
        </a:p>
      </dgm:t>
    </dgm:pt>
    <dgm:pt modelId="{E50B9239-3B67-4183-9113-86AFECDF35E2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LEIB 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(corpo della natura - </a:t>
          </a:r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corpo non solo fisico ma «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mio corpo vivo»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) </a:t>
          </a:r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su cui esercito un dominio (potere dispositivo immediato – avvio immediatamente le mie azioni sui miei 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organi </a:t>
          </a:r>
          <a:endParaRPr lang="it-IT" sz="1800" b="1" i="1" dirty="0">
            <a:solidFill>
              <a:schemeClr val="bg1"/>
            </a:solidFill>
            <a:latin typeface="Sitka Banner" pitchFamily="2" charset="0"/>
          </a:endParaRPr>
        </a:p>
      </dgm:t>
    </dgm:pt>
    <dgm:pt modelId="{ABBE00F8-896D-4657-8A17-34CE3D082E48}" type="sibTrans" cxnId="{33E9263D-CDE2-4CFE-822E-DC47A0C36E9C}">
      <dgm:prSet/>
      <dgm:spPr/>
      <dgm:t>
        <a:bodyPr/>
        <a:lstStyle/>
        <a:p>
          <a:endParaRPr lang="it-IT"/>
        </a:p>
      </dgm:t>
    </dgm:pt>
    <dgm:pt modelId="{28C67538-3E33-494B-9706-BB0CA3C147D9}" type="parTrans" cxnId="{33E9263D-CDE2-4CFE-822E-DC47A0C36E9C}">
      <dgm:prSet/>
      <dgm:spPr/>
      <dgm:t>
        <a:bodyPr/>
        <a:lstStyle/>
        <a:p>
          <a:endParaRPr lang="it-IT"/>
        </a:p>
      </dgm:t>
    </dgm:pt>
    <dgm:pt modelId="{72C82B47-3EED-405B-968A-9FEE7C15A86E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1800" b="1" i="1" dirty="0">
              <a:solidFill>
                <a:schemeClr val="bg1"/>
              </a:solidFill>
              <a:latin typeface="Sitka Banner" pitchFamily="2" charset="0"/>
            </a:rPr>
            <a:t> </a:t>
          </a:r>
          <a:r>
            <a:rPr lang="it-IT" sz="1800" b="0" i="1" dirty="0">
              <a:solidFill>
                <a:schemeClr val="bg1"/>
              </a:solidFill>
              <a:latin typeface="Sitka Banner" pitchFamily="2" charset="0"/>
            </a:rPr>
            <a:t>A</a:t>
          </a:r>
          <a:r>
            <a:rPr lang="it-IT" sz="2000" b="0" i="1" baseline="0" dirty="0">
              <a:solidFill>
                <a:schemeClr val="bg2"/>
              </a:solidFill>
              <a:latin typeface="Sitka Banner" pitchFamily="2" charset="0"/>
            </a:rPr>
            <a:t>ttraverso la 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CINESTÈSI [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sensazione propriocettiva (da stimoli interni agli organi) provocata dal movimento muscolare (regola la posizione, l’intensità)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]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                                                                    </a:t>
          </a:r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 ---- io faccio ---- io posso -----</a:t>
          </a:r>
          <a:endParaRPr lang="it-IT" sz="2000" b="1" i="1" dirty="0">
            <a:solidFill>
              <a:schemeClr val="bg1"/>
            </a:solidFill>
            <a:latin typeface="Sitka Banner" pitchFamily="2" charset="0"/>
          </a:endParaRPr>
        </a:p>
      </dgm:t>
    </dgm:pt>
    <dgm:pt modelId="{7CD48F97-D83C-4A44-BFC4-2B9FA5AE2E57}" type="sibTrans" cxnId="{1C6B074F-4A70-468F-A3C8-FC3D766738A1}">
      <dgm:prSet/>
      <dgm:spPr/>
      <dgm:t>
        <a:bodyPr/>
        <a:lstStyle/>
        <a:p>
          <a:endParaRPr lang="it-IT"/>
        </a:p>
      </dgm:t>
    </dgm:pt>
    <dgm:pt modelId="{EA369DEB-6A98-433F-8AA1-C6230B8237C3}" type="parTrans" cxnId="{1C6B074F-4A70-468F-A3C8-FC3D766738A1}">
      <dgm:prSet/>
      <dgm:spPr/>
      <dgm:t>
        <a:bodyPr/>
        <a:lstStyle/>
        <a:p>
          <a:endParaRPr lang="it-IT"/>
        </a:p>
      </dgm:t>
    </dgm:pt>
    <dgm:pt modelId="{ACCFF595-DF37-4FC6-9425-B147B3DAC747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r>
            <a:rPr lang="it-IT" sz="2000" b="1" i="1" baseline="0" dirty="0">
              <a:solidFill>
                <a:schemeClr val="bg2"/>
              </a:solidFill>
              <a:latin typeface="Sitka Banner" pitchFamily="2" charset="0"/>
            </a:rPr>
            <a:t>MIA ATTIVITÀ PERCETTIVA </a:t>
          </a:r>
          <a:r>
            <a:rPr lang="it-IT" sz="2000" b="0" i="0" baseline="0" dirty="0">
              <a:solidFill>
                <a:schemeClr val="bg2"/>
              </a:solidFill>
              <a:latin typeface="Sitka Banner" pitchFamily="2" charset="0"/>
            </a:rPr>
            <a:t>con una mano tocco l’altra organo percettivo – suo oggetto e viceversa</a:t>
          </a:r>
          <a:endParaRPr lang="it-IT" sz="2000" b="1" i="1" dirty="0">
            <a:solidFill>
              <a:schemeClr val="bg1"/>
            </a:solidFill>
            <a:latin typeface="Sitka Banner" pitchFamily="2" charset="0"/>
          </a:endParaRPr>
        </a:p>
      </dgm:t>
    </dgm:pt>
    <dgm:pt modelId="{148E2BBA-5F6C-4E00-BC42-E6041FD091A3}" type="parTrans" cxnId="{26A4EECC-EE41-46A7-8DC4-C76A63A4B907}">
      <dgm:prSet/>
      <dgm:spPr/>
    </dgm:pt>
    <dgm:pt modelId="{34B0110C-BD1D-4407-A069-DC8B9C10511A}" type="sibTrans" cxnId="{26A4EECC-EE41-46A7-8DC4-C76A63A4B907}">
      <dgm:prSet/>
      <dgm:spPr/>
    </dgm:pt>
    <dgm:pt modelId="{52DAF3AC-FF81-4D81-AA48-2773609D8C20}">
      <dgm:prSet phldrT="[Testo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</dgm:spPr>
      <dgm:t>
        <a:bodyPr/>
        <a:lstStyle/>
        <a:p>
          <a:endParaRPr lang="it-IT" sz="2000" b="1" i="1" dirty="0">
            <a:solidFill>
              <a:schemeClr val="bg1"/>
            </a:solidFill>
            <a:latin typeface="Sitka Banner" pitchFamily="2" charset="0"/>
          </a:endParaRPr>
        </a:p>
      </dgm:t>
    </dgm:pt>
    <dgm:pt modelId="{9DE04F62-C6F1-468B-AF58-EF39595CC83A}" type="parTrans" cxnId="{44B2A78C-CA18-4A8A-9D13-5EC18446601F}">
      <dgm:prSet/>
      <dgm:spPr/>
    </dgm:pt>
    <dgm:pt modelId="{C0CC98AA-47FE-4A9B-B859-6B5D991BFB2B}" type="sibTrans" cxnId="{44B2A78C-CA18-4A8A-9D13-5EC18446601F}">
      <dgm:prSet/>
      <dgm:spPr/>
    </dgm:pt>
    <dgm:pt modelId="{90E4B6B1-8069-4564-B53E-07F7E887C4B0}" type="pres">
      <dgm:prSet presAssocID="{7974CD96-543C-41D5-B088-B37146C7B14D}" presName="linearFlow" presStyleCnt="0">
        <dgm:presLayoutVars>
          <dgm:dir/>
          <dgm:animLvl val="lvl"/>
          <dgm:resizeHandles val="exact"/>
        </dgm:presLayoutVars>
      </dgm:prSet>
      <dgm:spPr/>
    </dgm:pt>
    <dgm:pt modelId="{B5081B98-E5BC-4A27-BC81-BD9972568A20}" type="pres">
      <dgm:prSet presAssocID="{34E56ACD-5C32-452F-89CE-34423AF562F6}" presName="composite" presStyleCnt="0"/>
      <dgm:spPr/>
    </dgm:pt>
    <dgm:pt modelId="{DE536987-FECE-42C1-96B7-8F473DE0AA65}" type="pres">
      <dgm:prSet presAssocID="{34E56ACD-5C32-452F-89CE-34423AF562F6}" presName="parentText" presStyleLbl="alignNode1" presStyleIdx="0" presStyleCnt="2" custLinFactNeighborX="-3073" custLinFactNeighborY="-15393">
        <dgm:presLayoutVars>
          <dgm:chMax val="1"/>
          <dgm:bulletEnabled val="1"/>
        </dgm:presLayoutVars>
      </dgm:prSet>
      <dgm:spPr/>
    </dgm:pt>
    <dgm:pt modelId="{4C761D06-C0FC-4010-87F5-B3846F180BD8}" type="pres">
      <dgm:prSet presAssocID="{34E56ACD-5C32-452F-89CE-34423AF562F6}" presName="descendantText" presStyleLbl="alignAcc1" presStyleIdx="0" presStyleCnt="2" custScaleY="154824" custLinFactNeighborX="0" custLinFactNeighborY="3504">
        <dgm:presLayoutVars>
          <dgm:bulletEnabled val="1"/>
        </dgm:presLayoutVars>
      </dgm:prSet>
      <dgm:spPr/>
    </dgm:pt>
    <dgm:pt modelId="{950579F0-2545-4113-A6D1-4549608D6F8D}" type="pres">
      <dgm:prSet presAssocID="{07DCC79B-DF7F-42F1-92D4-11F316930AD2}" presName="sp" presStyleCnt="0"/>
      <dgm:spPr/>
    </dgm:pt>
    <dgm:pt modelId="{9CDDFF56-D381-4D37-AD8D-B3E5E5FD469C}" type="pres">
      <dgm:prSet presAssocID="{C67D0E21-5860-4906-AED6-D7DB49F92169}" presName="composite" presStyleCnt="0"/>
      <dgm:spPr/>
    </dgm:pt>
    <dgm:pt modelId="{832C5FA3-1B34-408F-8911-6D7F76CFC604}" type="pres">
      <dgm:prSet presAssocID="{C67D0E21-5860-4906-AED6-D7DB49F92169}" presName="parentText" presStyleLbl="alignNode1" presStyleIdx="1" presStyleCnt="2" custLinFactNeighborX="-2961" custLinFactNeighborY="-17178">
        <dgm:presLayoutVars>
          <dgm:chMax val="1"/>
          <dgm:bulletEnabled val="1"/>
        </dgm:presLayoutVars>
      </dgm:prSet>
      <dgm:spPr/>
    </dgm:pt>
    <dgm:pt modelId="{EDE5F166-9BFA-49FF-BC1B-F822FF4D0B50}" type="pres">
      <dgm:prSet presAssocID="{C67D0E21-5860-4906-AED6-D7DB49F92169}" presName="descendantText" presStyleLbl="alignAcc1" presStyleIdx="1" presStyleCnt="2" custScaleY="177146" custLinFactNeighborX="107" custLinFactNeighborY="13087">
        <dgm:presLayoutVars>
          <dgm:bulletEnabled val="1"/>
        </dgm:presLayoutVars>
      </dgm:prSet>
      <dgm:spPr/>
    </dgm:pt>
  </dgm:ptLst>
  <dgm:cxnLst>
    <dgm:cxn modelId="{21470B04-8C54-4612-BECA-D86D6F50A1C0}" srcId="{34E56ACD-5C32-452F-89CE-34423AF562F6}" destId="{58995604-649D-4A6F-AA71-17985F58802E}" srcOrd="1" destOrd="0" parTransId="{0F25697A-DD3E-4DF6-8F22-D33CC550DE6E}" sibTransId="{896B4BCD-8FDC-4B88-BC87-FC8DCB9D259C}"/>
    <dgm:cxn modelId="{E5D0CF0F-FAAF-4F9F-B428-82878DEF3836}" srcId="{7974CD96-543C-41D5-B088-B37146C7B14D}" destId="{C67D0E21-5860-4906-AED6-D7DB49F92169}" srcOrd="1" destOrd="0" parTransId="{DDE98202-5B97-4B95-B6CF-BFD9945180C9}" sibTransId="{5AC21C2F-E3FB-48C2-8807-953EADDE28E1}"/>
    <dgm:cxn modelId="{6348D730-4ADF-49C3-BA36-49787DFEFF06}" srcId="{34E56ACD-5C32-452F-89CE-34423AF562F6}" destId="{8D2B8E12-C3A1-4D6D-A5B9-17D6605A72B1}" srcOrd="0" destOrd="0" parTransId="{A7FEC346-99BF-446A-84D8-FF4EFD66A4A3}" sibTransId="{859E2B30-5A2C-47F5-9FE7-3F26B49056D8}"/>
    <dgm:cxn modelId="{33E9263D-CDE2-4CFE-822E-DC47A0C36E9C}" srcId="{C67D0E21-5860-4906-AED6-D7DB49F92169}" destId="{E50B9239-3B67-4183-9113-86AFECDF35E2}" srcOrd="0" destOrd="0" parTransId="{28C67538-3E33-494B-9706-BB0CA3C147D9}" sibTransId="{ABBE00F8-896D-4657-8A17-34CE3D082E48}"/>
    <dgm:cxn modelId="{491B793F-66B4-474A-8CE1-AD401714DAB5}" type="presOf" srcId="{34E56ACD-5C32-452F-89CE-34423AF562F6}" destId="{DE536987-FECE-42C1-96B7-8F473DE0AA65}" srcOrd="0" destOrd="0" presId="urn:microsoft.com/office/officeart/2005/8/layout/chevron2"/>
    <dgm:cxn modelId="{C5E2C83F-F2D9-40BF-B353-BAD7BB0A1AFE}" type="presOf" srcId="{52DAF3AC-FF81-4D81-AA48-2773609D8C20}" destId="{EDE5F166-9BFA-49FF-BC1B-F822FF4D0B50}" srcOrd="0" destOrd="3" presId="urn:microsoft.com/office/officeart/2005/8/layout/chevron2"/>
    <dgm:cxn modelId="{A4D1094C-4A25-4BC6-AB7A-E3B700B22F38}" type="presOf" srcId="{C67D0E21-5860-4906-AED6-D7DB49F92169}" destId="{832C5FA3-1B34-408F-8911-6D7F76CFC604}" srcOrd="0" destOrd="0" presId="urn:microsoft.com/office/officeart/2005/8/layout/chevron2"/>
    <dgm:cxn modelId="{1C6B074F-4A70-468F-A3C8-FC3D766738A1}" srcId="{C67D0E21-5860-4906-AED6-D7DB49F92169}" destId="{72C82B47-3EED-405B-968A-9FEE7C15A86E}" srcOrd="1" destOrd="0" parTransId="{EA369DEB-6A98-433F-8AA1-C6230B8237C3}" sibTransId="{7CD48F97-D83C-4A44-BFC4-2B9FA5AE2E57}"/>
    <dgm:cxn modelId="{73D40551-FAB4-4648-8545-CA0020D01F91}" type="presOf" srcId="{58995604-649D-4A6F-AA71-17985F58802E}" destId="{4C761D06-C0FC-4010-87F5-B3846F180BD8}" srcOrd="0" destOrd="1" presId="urn:microsoft.com/office/officeart/2005/8/layout/chevron2"/>
    <dgm:cxn modelId="{E750905C-201E-42D3-A70D-E132B1ED0E2D}" type="presOf" srcId="{E50B9239-3B67-4183-9113-86AFECDF35E2}" destId="{EDE5F166-9BFA-49FF-BC1B-F822FF4D0B50}" srcOrd="0" destOrd="0" presId="urn:microsoft.com/office/officeart/2005/8/layout/chevron2"/>
    <dgm:cxn modelId="{1652096D-F8DD-4FC8-BD48-9DB83E46D699}" type="presOf" srcId="{7974CD96-543C-41D5-B088-B37146C7B14D}" destId="{90E4B6B1-8069-4564-B53E-07F7E887C4B0}" srcOrd="0" destOrd="0" presId="urn:microsoft.com/office/officeart/2005/8/layout/chevron2"/>
    <dgm:cxn modelId="{792CFA77-C2BF-4EAA-A4A4-62239D6C00B1}" srcId="{7974CD96-543C-41D5-B088-B37146C7B14D}" destId="{34E56ACD-5C32-452F-89CE-34423AF562F6}" srcOrd="0" destOrd="0" parTransId="{01E04F76-D1A1-4818-9A19-00ACD5365A26}" sibTransId="{07DCC79B-DF7F-42F1-92D4-11F316930AD2}"/>
    <dgm:cxn modelId="{2E62218A-5842-4435-9F9C-3F87865B43D9}" srcId="{34E56ACD-5C32-452F-89CE-34423AF562F6}" destId="{13876199-4528-4F59-A36C-992E2F07B2CC}" srcOrd="2" destOrd="0" parTransId="{AD55F9D5-3282-4243-8A4F-D63759851632}" sibTransId="{AFB2AEBD-D3DE-4AC0-9477-CF54A0D1A5B9}"/>
    <dgm:cxn modelId="{44B2A78C-CA18-4A8A-9D13-5EC18446601F}" srcId="{C67D0E21-5860-4906-AED6-D7DB49F92169}" destId="{52DAF3AC-FF81-4D81-AA48-2773609D8C20}" srcOrd="3" destOrd="0" parTransId="{9DE04F62-C6F1-468B-AF58-EF39595CC83A}" sibTransId="{C0CC98AA-47FE-4A9B-B859-6B5D991BFB2B}"/>
    <dgm:cxn modelId="{62DBC1BB-514E-4E89-A311-951D9B4E8ACA}" type="presOf" srcId="{ACCFF595-DF37-4FC6-9425-B147B3DAC747}" destId="{EDE5F166-9BFA-49FF-BC1B-F822FF4D0B50}" srcOrd="0" destOrd="2" presId="urn:microsoft.com/office/officeart/2005/8/layout/chevron2"/>
    <dgm:cxn modelId="{4C91D6BD-8ED1-4254-AE82-B876D61784A4}" type="presOf" srcId="{13876199-4528-4F59-A36C-992E2F07B2CC}" destId="{4C761D06-C0FC-4010-87F5-B3846F180BD8}" srcOrd="0" destOrd="2" presId="urn:microsoft.com/office/officeart/2005/8/layout/chevron2"/>
    <dgm:cxn modelId="{51417AC1-3BA2-41BE-AD6F-ED7FA15EAFAA}" type="presOf" srcId="{72C82B47-3EED-405B-968A-9FEE7C15A86E}" destId="{EDE5F166-9BFA-49FF-BC1B-F822FF4D0B50}" srcOrd="0" destOrd="1" presId="urn:microsoft.com/office/officeart/2005/8/layout/chevron2"/>
    <dgm:cxn modelId="{26A4EECC-EE41-46A7-8DC4-C76A63A4B907}" srcId="{C67D0E21-5860-4906-AED6-D7DB49F92169}" destId="{ACCFF595-DF37-4FC6-9425-B147B3DAC747}" srcOrd="2" destOrd="0" parTransId="{148E2BBA-5F6C-4E00-BC42-E6041FD091A3}" sibTransId="{34B0110C-BD1D-4407-A069-DC8B9C10511A}"/>
    <dgm:cxn modelId="{65FD66FB-0DA1-43F8-91C7-1D32A70F3190}" type="presOf" srcId="{8D2B8E12-C3A1-4D6D-A5B9-17D6605A72B1}" destId="{4C761D06-C0FC-4010-87F5-B3846F180BD8}" srcOrd="0" destOrd="0" presId="urn:microsoft.com/office/officeart/2005/8/layout/chevron2"/>
    <dgm:cxn modelId="{A498DA14-FBE7-4AD3-A4AF-74A673133F6E}" type="presParOf" srcId="{90E4B6B1-8069-4564-B53E-07F7E887C4B0}" destId="{B5081B98-E5BC-4A27-BC81-BD9972568A20}" srcOrd="0" destOrd="0" presId="urn:microsoft.com/office/officeart/2005/8/layout/chevron2"/>
    <dgm:cxn modelId="{84A9870B-BB27-43B5-8DF2-6E926C4C01A7}" type="presParOf" srcId="{B5081B98-E5BC-4A27-BC81-BD9972568A20}" destId="{DE536987-FECE-42C1-96B7-8F473DE0AA65}" srcOrd="0" destOrd="0" presId="urn:microsoft.com/office/officeart/2005/8/layout/chevron2"/>
    <dgm:cxn modelId="{05278517-7BD1-4A98-BB37-3DD5948C2C0F}" type="presParOf" srcId="{B5081B98-E5BC-4A27-BC81-BD9972568A20}" destId="{4C761D06-C0FC-4010-87F5-B3846F180BD8}" srcOrd="1" destOrd="0" presId="urn:microsoft.com/office/officeart/2005/8/layout/chevron2"/>
    <dgm:cxn modelId="{BBC06474-595F-453A-9D5E-A6A3896BF0B4}" type="presParOf" srcId="{90E4B6B1-8069-4564-B53E-07F7E887C4B0}" destId="{950579F0-2545-4113-A6D1-4549608D6F8D}" srcOrd="1" destOrd="0" presId="urn:microsoft.com/office/officeart/2005/8/layout/chevron2"/>
    <dgm:cxn modelId="{1903C01A-FADB-4A3C-81F7-7AA0561AEBAF}" type="presParOf" srcId="{90E4B6B1-8069-4564-B53E-07F7E887C4B0}" destId="{9CDDFF56-D381-4D37-AD8D-B3E5E5FD469C}" srcOrd="2" destOrd="0" presId="urn:microsoft.com/office/officeart/2005/8/layout/chevron2"/>
    <dgm:cxn modelId="{84D97D8C-F37A-4C1B-9390-5D5A1256EE5C}" type="presParOf" srcId="{9CDDFF56-D381-4D37-AD8D-B3E5E5FD469C}" destId="{832C5FA3-1B34-408F-8911-6D7F76CFC604}" srcOrd="0" destOrd="0" presId="urn:microsoft.com/office/officeart/2005/8/layout/chevron2"/>
    <dgm:cxn modelId="{90C89A6F-0116-4C38-BECA-4C6BB30C8B18}" type="presParOf" srcId="{9CDDFF56-D381-4D37-AD8D-B3E5E5FD469C}" destId="{EDE5F166-9BFA-49FF-BC1B-F822FF4D0B5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500AAA-BD38-4107-802D-8D9B9DF066B5}">
      <dsp:nvSpPr>
        <dsp:cNvPr id="0" name=""/>
        <dsp:cNvSpPr/>
      </dsp:nvSpPr>
      <dsp:spPr>
        <a:xfrm>
          <a:off x="899704" y="0"/>
          <a:ext cx="10196648" cy="335902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4A8117-551F-4E05-B9A7-C779F635A15F}">
      <dsp:nvSpPr>
        <dsp:cNvPr id="0" name=""/>
        <dsp:cNvSpPr/>
      </dsp:nvSpPr>
      <dsp:spPr>
        <a:xfrm>
          <a:off x="5271" y="1007706"/>
          <a:ext cx="2304906" cy="13436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kern="1200"/>
            <a:t>io che medito</a:t>
          </a:r>
          <a:endParaRPr lang="it-IT" sz="1700" kern="1200"/>
        </a:p>
      </dsp:txBody>
      <dsp:txXfrm>
        <a:off x="70861" y="1073296"/>
        <a:ext cx="2173726" cy="1212428"/>
      </dsp:txXfrm>
    </dsp:sp>
    <dsp:sp modelId="{A89B922A-0F42-4C0C-9014-2E072998A2A0}">
      <dsp:nvSpPr>
        <dsp:cNvPr id="0" name=""/>
        <dsp:cNvSpPr/>
      </dsp:nvSpPr>
      <dsp:spPr>
        <a:xfrm>
          <a:off x="2425423" y="1007706"/>
          <a:ext cx="2304906" cy="13436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kern="1200"/>
            <a:t>epochè fenomenologica</a:t>
          </a:r>
          <a:endParaRPr lang="it-IT" sz="1700" kern="1200"/>
        </a:p>
      </dsp:txBody>
      <dsp:txXfrm>
        <a:off x="2491013" y="1073296"/>
        <a:ext cx="2173726" cy="1212428"/>
      </dsp:txXfrm>
    </dsp:sp>
    <dsp:sp modelId="{2D514BC2-C3C9-4B1E-B3C4-5ECDEAEB017A}">
      <dsp:nvSpPr>
        <dsp:cNvPr id="0" name=""/>
        <dsp:cNvSpPr/>
      </dsp:nvSpPr>
      <dsp:spPr>
        <a:xfrm>
          <a:off x="4845575" y="1007706"/>
          <a:ext cx="2304906" cy="13436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kern="1200"/>
            <a:t>riduco me stesso a ego trascendentale</a:t>
          </a:r>
          <a:endParaRPr lang="it-IT" sz="1700" kern="1200"/>
        </a:p>
      </dsp:txBody>
      <dsp:txXfrm>
        <a:off x="4911165" y="1073296"/>
        <a:ext cx="2173726" cy="1212428"/>
      </dsp:txXfrm>
    </dsp:sp>
    <dsp:sp modelId="{69E39493-165C-4470-925B-71B97715AEF0}">
      <dsp:nvSpPr>
        <dsp:cNvPr id="0" name=""/>
        <dsp:cNvSpPr/>
      </dsp:nvSpPr>
      <dsp:spPr>
        <a:xfrm>
          <a:off x="7265727" y="1007706"/>
          <a:ext cx="2304906" cy="13436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kern="1200" dirty="0"/>
            <a:t>sono un </a:t>
          </a:r>
          <a:r>
            <a:rPr lang="it-IT" sz="1700" b="0" i="1" kern="1200" dirty="0"/>
            <a:t>SOLUS IPSE?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kern="1200" dirty="0"/>
            <a:t>In</a:t>
          </a:r>
          <a:r>
            <a:rPr lang="it-IT" sz="1700" b="0" i="1" kern="1200" dirty="0"/>
            <a:t> </a:t>
          </a:r>
          <a:r>
            <a:rPr lang="it-IT" sz="1700" b="0" i="0" kern="1200" dirty="0"/>
            <a:t>contrasto</a:t>
          </a:r>
          <a:r>
            <a:rPr lang="it-IT" sz="1700" b="0" i="1" kern="1200" dirty="0"/>
            <a:t> con l’esperienza</a:t>
          </a:r>
          <a:endParaRPr lang="it-IT" sz="1700" kern="1200" dirty="0"/>
        </a:p>
      </dsp:txBody>
      <dsp:txXfrm>
        <a:off x="7331317" y="1073296"/>
        <a:ext cx="2173726" cy="1212428"/>
      </dsp:txXfrm>
    </dsp:sp>
    <dsp:sp modelId="{CCA94438-D9B7-4755-8F28-0EC8BE8A8950}">
      <dsp:nvSpPr>
        <dsp:cNvPr id="0" name=""/>
        <dsp:cNvSpPr/>
      </dsp:nvSpPr>
      <dsp:spPr>
        <a:xfrm>
          <a:off x="9685878" y="1007706"/>
          <a:ext cx="2304906" cy="13436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kern="1200" dirty="0"/>
            <a:t>esiste un mondo esterno e di </a:t>
          </a:r>
          <a:r>
            <a:rPr lang="it-IT" sz="1700" b="0" i="1" kern="1200" dirty="0"/>
            <a:t>altri? </a:t>
          </a:r>
          <a:r>
            <a:rPr lang="it-IT" sz="1700" b="0" i="0" kern="1200" dirty="0"/>
            <a:t>In contrasto con </a:t>
          </a:r>
          <a:r>
            <a:rPr lang="it-IT" sz="1700" b="0" i="1" kern="1200" dirty="0"/>
            <a:t>fenomenologia</a:t>
          </a:r>
          <a:r>
            <a:rPr lang="it-IT" sz="1700" b="0" i="0" kern="1200" dirty="0"/>
            <a:t> </a:t>
          </a:r>
          <a:endParaRPr lang="it-IT" sz="1700" kern="1200" dirty="0"/>
        </a:p>
      </dsp:txBody>
      <dsp:txXfrm>
        <a:off x="9751468" y="1073296"/>
        <a:ext cx="2173726" cy="12124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65BFAF-B4E7-433D-98FA-C09ED7C1A169}">
      <dsp:nvSpPr>
        <dsp:cNvPr id="0" name=""/>
        <dsp:cNvSpPr/>
      </dsp:nvSpPr>
      <dsp:spPr>
        <a:xfrm>
          <a:off x="0" y="62033"/>
          <a:ext cx="4064000" cy="551655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/>
            <a:t>NON solo rappresentazioni</a:t>
          </a:r>
        </a:p>
      </dsp:txBody>
      <dsp:txXfrm>
        <a:off x="26930" y="88963"/>
        <a:ext cx="4010140" cy="497795"/>
      </dsp:txXfrm>
    </dsp:sp>
    <dsp:sp modelId="{13753C90-67A7-4A97-8821-8A28631CB0F1}">
      <dsp:nvSpPr>
        <dsp:cNvPr id="0" name=""/>
        <dsp:cNvSpPr/>
      </dsp:nvSpPr>
      <dsp:spPr>
        <a:xfrm>
          <a:off x="0" y="741962"/>
          <a:ext cx="4064000" cy="551655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/>
            <a:t>NON solo oggetti</a:t>
          </a:r>
        </a:p>
      </dsp:txBody>
      <dsp:txXfrm>
        <a:off x="26930" y="768892"/>
        <a:ext cx="4010140" cy="4977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F27827-B276-4F57-89A4-39AA5B35178D}">
      <dsp:nvSpPr>
        <dsp:cNvPr id="0" name=""/>
        <dsp:cNvSpPr/>
      </dsp:nvSpPr>
      <dsp:spPr>
        <a:xfrm>
          <a:off x="40544" y="0"/>
          <a:ext cx="8279251" cy="3079101"/>
        </a:xfrm>
        <a:prstGeom prst="rightArrow">
          <a:avLst/>
        </a:prstGeom>
        <a:gradFill rotWithShape="1">
          <a:gsLst>
            <a:gs pos="0">
              <a:schemeClr val="accent1">
                <a:tint val="64000"/>
                <a:lumMod val="118000"/>
              </a:schemeClr>
            </a:gs>
            <a:gs pos="100000">
              <a:schemeClr val="accent1">
                <a:tint val="92000"/>
                <a:alpha val="100000"/>
                <a:lumMod val="110000"/>
              </a:schemeClr>
            </a:gs>
          </a:gsLst>
          <a:lin ang="5400000" scaled="0"/>
        </a:gradFill>
        <a:ln w="9525" cap="rnd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</dsp:sp>
    <dsp:sp modelId="{BF54CD25-4196-42BF-800D-5218036711A0}">
      <dsp:nvSpPr>
        <dsp:cNvPr id="0" name=""/>
        <dsp:cNvSpPr/>
      </dsp:nvSpPr>
      <dsp:spPr>
        <a:xfrm>
          <a:off x="3195630" y="1043132"/>
          <a:ext cx="2963228" cy="1211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65760" rIns="0" bIns="3657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kern="1200" dirty="0">
              <a:latin typeface="Sitka Banner" pitchFamily="2" charset="0"/>
            </a:rPr>
            <a:t>speciale EPOCHE’</a:t>
          </a:r>
          <a:endParaRPr lang="it-IT" sz="6500" kern="1200" dirty="0"/>
        </a:p>
      </dsp:txBody>
      <dsp:txXfrm>
        <a:off x="3195630" y="1043132"/>
        <a:ext cx="2963228" cy="1211233"/>
      </dsp:txXfrm>
    </dsp:sp>
    <dsp:sp modelId="{0A4E9F1A-A9C7-42BA-B926-B1D29CE504B1}">
      <dsp:nvSpPr>
        <dsp:cNvPr id="0" name=""/>
        <dsp:cNvSpPr/>
      </dsp:nvSpPr>
      <dsp:spPr>
        <a:xfrm>
          <a:off x="43673" y="750516"/>
          <a:ext cx="3290309" cy="18659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25120" rIns="0" bIns="3251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>
              <a:highlight>
                <a:srgbClr val="008080"/>
              </a:highlight>
            </a:rPr>
            <a:t> Condizione metodologica</a:t>
          </a:r>
        </a:p>
      </dsp:txBody>
      <dsp:txXfrm>
        <a:off x="43673" y="750516"/>
        <a:ext cx="3290309" cy="18659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887D00-0EA2-4152-A406-601D77D54202}">
      <dsp:nvSpPr>
        <dsp:cNvPr id="0" name=""/>
        <dsp:cNvSpPr/>
      </dsp:nvSpPr>
      <dsp:spPr>
        <a:xfrm>
          <a:off x="7863" y="0"/>
          <a:ext cx="2350214" cy="13760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0" i="0" kern="1200" dirty="0"/>
            <a:t>Atteggiamento naturale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1" i="0" kern="1200" dirty="0"/>
            <a:t>IO &lt;</a:t>
          </a:r>
          <a:r>
            <a:rPr lang="it-IT" sz="1300" b="1" i="0" kern="1200" dirty="0"/>
            <a:t>contrapposto</a:t>
          </a:r>
          <a:r>
            <a:rPr lang="it-IT" sz="1600" b="1" i="0" kern="1200" dirty="0"/>
            <a:t>&gt;ALTRI</a:t>
          </a:r>
          <a:endParaRPr lang="it-IT" sz="1600" b="1" kern="1200" dirty="0"/>
        </a:p>
      </dsp:txBody>
      <dsp:txXfrm>
        <a:off x="48167" y="40304"/>
        <a:ext cx="2269606" cy="1295474"/>
      </dsp:txXfrm>
    </dsp:sp>
    <dsp:sp modelId="{CAA7ABBA-714F-40BB-9DC2-4918C831E435}">
      <dsp:nvSpPr>
        <dsp:cNvPr id="0" name=""/>
        <dsp:cNvSpPr/>
      </dsp:nvSpPr>
      <dsp:spPr>
        <a:xfrm>
          <a:off x="2593098" y="396614"/>
          <a:ext cx="498245" cy="58285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300" kern="1200"/>
        </a:p>
      </dsp:txBody>
      <dsp:txXfrm>
        <a:off x="2593098" y="513185"/>
        <a:ext cx="348772" cy="349711"/>
      </dsp:txXfrm>
    </dsp:sp>
    <dsp:sp modelId="{5A81D47B-DE6F-48FA-802C-E4A677C17FB9}">
      <dsp:nvSpPr>
        <dsp:cNvPr id="0" name=""/>
        <dsp:cNvSpPr/>
      </dsp:nvSpPr>
      <dsp:spPr>
        <a:xfrm>
          <a:off x="3298163" y="0"/>
          <a:ext cx="2350214" cy="13760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0" i="0" kern="1200" dirty="0"/>
            <a:t>Astraggo da ciò che non mi è proprio (</a:t>
          </a:r>
          <a:r>
            <a:rPr lang="it-IT" sz="1600" b="0" i="1" kern="1200" dirty="0"/>
            <a:t>astrazione costitutiva) dagli ALTRI</a:t>
          </a:r>
          <a:endParaRPr lang="it-IT" sz="1600" kern="1200" dirty="0"/>
        </a:p>
      </dsp:txBody>
      <dsp:txXfrm>
        <a:off x="3338467" y="40304"/>
        <a:ext cx="2269606" cy="1295474"/>
      </dsp:txXfrm>
    </dsp:sp>
    <dsp:sp modelId="{F42A9B23-33C5-49E1-B8BB-BAB805DE779D}">
      <dsp:nvSpPr>
        <dsp:cNvPr id="0" name=""/>
        <dsp:cNvSpPr/>
      </dsp:nvSpPr>
      <dsp:spPr>
        <a:xfrm>
          <a:off x="5883399" y="396614"/>
          <a:ext cx="498245" cy="58285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300" kern="1200"/>
        </a:p>
      </dsp:txBody>
      <dsp:txXfrm>
        <a:off x="5883399" y="513185"/>
        <a:ext cx="348772" cy="349711"/>
      </dsp:txXfrm>
    </dsp:sp>
    <dsp:sp modelId="{12233379-48BB-49E3-9B12-DADD16A9452D}">
      <dsp:nvSpPr>
        <dsp:cNvPr id="0" name=""/>
        <dsp:cNvSpPr/>
      </dsp:nvSpPr>
      <dsp:spPr>
        <a:xfrm>
          <a:off x="6588463" y="0"/>
          <a:ext cx="2350214" cy="13760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0" i="0" kern="1200" dirty="0"/>
            <a:t>Resto SOLO….ma astrazione non radicale</a:t>
          </a:r>
          <a:endParaRPr lang="it-IT" sz="1600" kern="1200" dirty="0"/>
        </a:p>
      </dsp:txBody>
      <dsp:txXfrm>
        <a:off x="6628767" y="40304"/>
        <a:ext cx="2269606" cy="12954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536987-FECE-42C1-96B7-8F473DE0AA65}">
      <dsp:nvSpPr>
        <dsp:cNvPr id="0" name=""/>
        <dsp:cNvSpPr/>
      </dsp:nvSpPr>
      <dsp:spPr>
        <a:xfrm rot="5400000">
          <a:off x="-199040" y="354540"/>
          <a:ext cx="1326938" cy="928857"/>
        </a:xfrm>
        <a:prstGeom prst="chevron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1</a:t>
          </a:r>
        </a:p>
      </dsp:txBody>
      <dsp:txXfrm rot="-5400000">
        <a:off x="1" y="619929"/>
        <a:ext cx="928857" cy="398081"/>
      </dsp:txXfrm>
    </dsp:sp>
    <dsp:sp modelId="{4C761D06-C0FC-4010-87F5-B3846F180BD8}">
      <dsp:nvSpPr>
        <dsp:cNvPr id="0" name=""/>
        <dsp:cNvSpPr/>
      </dsp:nvSpPr>
      <dsp:spPr>
        <a:xfrm rot="5400000">
          <a:off x="3954970" y="-2921481"/>
          <a:ext cx="1167657" cy="7226097"/>
        </a:xfrm>
        <a:prstGeom prst="round2SameRect">
          <a:avLst/>
        </a:prstGeom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Delimitare</a:t>
          </a: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 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ciò che è propriamente mio</a:t>
          </a:r>
          <a:endParaRPr lang="it-IT" sz="2000" b="0" i="1" kern="1200" baseline="0" dirty="0">
            <a:solidFill>
              <a:schemeClr val="bg2"/>
            </a:solidFill>
            <a:latin typeface="Sitka Banner" pitchFamily="2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MONDO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 dato in esperienza </a:t>
          </a:r>
          <a:r>
            <a:rPr lang="it-IT" sz="2000" b="1" i="0" kern="1200" baseline="0" dirty="0">
              <a:solidFill>
                <a:schemeClr val="bg2"/>
              </a:solidFill>
              <a:latin typeface="Sitka Banner" pitchFamily="2" charset="0"/>
            </a:rPr>
            <a:t>concordante</a:t>
          </a:r>
          <a:endParaRPr lang="it-IT" sz="2000" b="1" i="1" kern="1200" baseline="0" dirty="0">
            <a:solidFill>
              <a:schemeClr val="bg2"/>
            </a:solidFill>
            <a:latin typeface="Sitka Banner" pitchFamily="2" charset="0"/>
          </a:endParaRPr>
        </a:p>
      </dsp:txBody>
      <dsp:txXfrm rot="-5400000">
        <a:off x="925750" y="164739"/>
        <a:ext cx="7169097" cy="1053657"/>
      </dsp:txXfrm>
    </dsp:sp>
    <dsp:sp modelId="{832C5FA3-1B34-408F-8911-6D7F76CFC604}">
      <dsp:nvSpPr>
        <dsp:cNvPr id="0" name=""/>
        <dsp:cNvSpPr/>
      </dsp:nvSpPr>
      <dsp:spPr>
        <a:xfrm rot="5400000">
          <a:off x="-199040" y="1574280"/>
          <a:ext cx="1326938" cy="928857"/>
        </a:xfrm>
        <a:prstGeom prst="chevron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accent5">
              <a:shade val="80000"/>
              <a:hueOff val="97876"/>
              <a:satOff val="-5356"/>
              <a:lumOff val="136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2</a:t>
          </a:r>
        </a:p>
      </dsp:txBody>
      <dsp:txXfrm rot="-5400000">
        <a:off x="1" y="1839669"/>
        <a:ext cx="928857" cy="398081"/>
      </dsp:txXfrm>
    </dsp:sp>
    <dsp:sp modelId="{EDE5F166-9BFA-49FF-BC1B-F822FF4D0B50}">
      <dsp:nvSpPr>
        <dsp:cNvPr id="0" name=""/>
        <dsp:cNvSpPr/>
      </dsp:nvSpPr>
      <dsp:spPr>
        <a:xfrm rot="5400000">
          <a:off x="3873163" y="-1515443"/>
          <a:ext cx="1337485" cy="7226097"/>
        </a:xfrm>
        <a:prstGeom prst="round2SameRect">
          <a:avLst/>
        </a:prstGeom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  <a:ln w="19050" cap="rnd" cmpd="sng" algn="ctr">
          <a:solidFill>
            <a:schemeClr val="accent5">
              <a:shade val="80000"/>
              <a:hueOff val="97876"/>
              <a:satOff val="-5356"/>
              <a:lumOff val="136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b="1" i="0" kern="1200" baseline="0" dirty="0">
              <a:solidFill>
                <a:schemeClr val="bg2"/>
              </a:solidFill>
              <a:latin typeface="Sitka Banner" pitchFamily="2" charset="0"/>
            </a:rPr>
            <a:t>ASTRAZIONE:</a:t>
          </a:r>
          <a:endParaRPr lang="it-IT" sz="1800" b="1" i="0" kern="1200" dirty="0">
            <a:solidFill>
              <a:schemeClr val="bg1"/>
            </a:solidFill>
            <a:latin typeface="Sitka Banner" pitchFamily="2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Senso specifico degli esseri viventi come «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altri soggetti </a:t>
          </a:r>
          <a:r>
            <a:rPr lang="it-IT" sz="2000" b="1" i="1" kern="1200" baseline="0" dirty="0" err="1">
              <a:solidFill>
                <a:schemeClr val="bg2"/>
              </a:solidFill>
              <a:latin typeface="Sitka Banner" pitchFamily="2" charset="0"/>
            </a:rPr>
            <a:t>egologici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»</a:t>
          </a:r>
          <a:endParaRPr lang="it-IT" sz="1800" i="1" kern="1200" dirty="0">
            <a:solidFill>
              <a:schemeClr val="bg1"/>
            </a:solidFill>
            <a:latin typeface="Sitka Banner" pitchFamily="2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Ciò che rimanda a 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spiritualità estranea </a:t>
          </a: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(predicati culturali)</a:t>
          </a:r>
          <a:endParaRPr lang="it-IT" sz="1800" b="1" i="1" kern="1200" dirty="0">
            <a:solidFill>
              <a:schemeClr val="bg1"/>
            </a:solidFill>
            <a:latin typeface="Sitka Banner" pitchFamily="2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800" b="1" i="1" kern="1200" dirty="0">
              <a:solidFill>
                <a:schemeClr val="bg1"/>
              </a:solidFill>
              <a:latin typeface="Sitka Banner" pitchFamily="2" charset="0"/>
            </a:rPr>
            <a:t> </a:t>
          </a: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Essi fanno parte del 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mondo circostante di ciascuno</a:t>
          </a:r>
          <a:endParaRPr lang="it-IT" sz="2000" b="1" i="1" kern="1200" dirty="0">
            <a:solidFill>
              <a:schemeClr val="bg1"/>
            </a:solidFill>
            <a:latin typeface="Sitka Banner" pitchFamily="2" charset="0"/>
          </a:endParaRPr>
        </a:p>
      </dsp:txBody>
      <dsp:txXfrm rot="-5400000">
        <a:off x="928858" y="1494153"/>
        <a:ext cx="7160806" cy="1206903"/>
      </dsp:txXfrm>
    </dsp:sp>
    <dsp:sp modelId="{6F7439DD-46CD-4685-9C1A-6489FD4F228C}">
      <dsp:nvSpPr>
        <dsp:cNvPr id="0" name=""/>
        <dsp:cNvSpPr/>
      </dsp:nvSpPr>
      <dsp:spPr>
        <a:xfrm rot="5400000">
          <a:off x="-199040" y="3142474"/>
          <a:ext cx="1326938" cy="928857"/>
        </a:xfrm>
        <a:prstGeom prst="chevron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accent5">
              <a:shade val="80000"/>
              <a:hueOff val="195753"/>
              <a:satOff val="-10713"/>
              <a:lumOff val="273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3  </a:t>
          </a:r>
        </a:p>
      </dsp:txBody>
      <dsp:txXfrm rot="-5400000">
        <a:off x="1" y="3407863"/>
        <a:ext cx="928857" cy="398081"/>
      </dsp:txXfrm>
    </dsp:sp>
    <dsp:sp modelId="{44E1E8A1-30F2-463C-A946-E6A3205914BA}">
      <dsp:nvSpPr>
        <dsp:cNvPr id="0" name=""/>
        <dsp:cNvSpPr/>
      </dsp:nvSpPr>
      <dsp:spPr>
        <a:xfrm rot="5400000">
          <a:off x="3884104" y="-478"/>
          <a:ext cx="1315604" cy="7226097"/>
        </a:xfrm>
        <a:prstGeom prst="round2SameRect">
          <a:avLst/>
        </a:prstGeom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  <a:ln w="19050" cap="rnd" cmpd="sng" algn="ctr">
          <a:solidFill>
            <a:schemeClr val="accent5">
              <a:shade val="80000"/>
              <a:hueOff val="195753"/>
              <a:satOff val="-10713"/>
              <a:lumOff val="273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t-IT" sz="2000" b="0" kern="1200" baseline="0" dirty="0">
            <a:latin typeface="Sitka Banner" pitchFamily="2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i="0" kern="1200" dirty="0">
              <a:solidFill>
                <a:schemeClr val="bg2"/>
              </a:solidFill>
              <a:latin typeface="Sitka Banner" pitchFamily="2" charset="0"/>
            </a:rPr>
            <a:t>PERMANE per noi uno </a:t>
          </a:r>
          <a:r>
            <a:rPr lang="it-IT" sz="2000" b="1" i="0" kern="1200" dirty="0">
              <a:solidFill>
                <a:schemeClr val="bg2"/>
              </a:solidFill>
              <a:latin typeface="Sitka Banner" pitchFamily="2" charset="0"/>
            </a:rPr>
            <a:t>STRATO coerente del FENOMENO MONDO correlato trascendentale </a:t>
          </a:r>
          <a:r>
            <a:rPr lang="it-IT" sz="2000" b="0" i="0" kern="1200" dirty="0">
              <a:solidFill>
                <a:schemeClr val="bg2"/>
              </a:solidFill>
              <a:latin typeface="Sitka Banner" pitchFamily="2" charset="0"/>
            </a:rPr>
            <a:t>dell’esperienza del mondo che si sviluppa in modo continuo e concordante</a:t>
          </a:r>
          <a:endParaRPr lang="it-IT" sz="2000" b="1" i="0" kern="1200" dirty="0">
            <a:solidFill>
              <a:schemeClr val="bg2"/>
            </a:solidFill>
            <a:latin typeface="Sitka Banner" pitchFamily="2" charset="0"/>
          </a:endParaRPr>
        </a:p>
      </dsp:txBody>
      <dsp:txXfrm rot="-5400000">
        <a:off x="928858" y="3018990"/>
        <a:ext cx="7161875" cy="11871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536987-FECE-42C1-96B7-8F473DE0AA65}">
      <dsp:nvSpPr>
        <dsp:cNvPr id="0" name=""/>
        <dsp:cNvSpPr/>
      </dsp:nvSpPr>
      <dsp:spPr>
        <a:xfrm rot="5400000">
          <a:off x="-356663" y="417221"/>
          <a:ext cx="2377756" cy="1664429"/>
        </a:xfrm>
        <a:prstGeom prst="chevron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600" kern="1200" dirty="0"/>
            <a:t>A</a:t>
          </a:r>
        </a:p>
      </dsp:txBody>
      <dsp:txXfrm rot="-5400000">
        <a:off x="1" y="892773"/>
        <a:ext cx="1664429" cy="713327"/>
      </dsp:txXfrm>
    </dsp:sp>
    <dsp:sp modelId="{4C761D06-C0FC-4010-87F5-B3846F180BD8}">
      <dsp:nvSpPr>
        <dsp:cNvPr id="0" name=""/>
        <dsp:cNvSpPr/>
      </dsp:nvSpPr>
      <dsp:spPr>
        <a:xfrm rot="5400000">
          <a:off x="4892025" y="-3170538"/>
          <a:ext cx="2392869" cy="8848061"/>
        </a:xfrm>
        <a:prstGeom prst="round2SameRect">
          <a:avLst/>
        </a:prstGeom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t-IT" sz="2000" b="0" i="1" kern="1200" baseline="0" dirty="0">
            <a:solidFill>
              <a:schemeClr val="bg2"/>
            </a:solidFill>
            <a:latin typeface="Sitka Banner" pitchFamily="2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NATURA</a:t>
          </a: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 che mi appartiene propriamente    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strato fondante </a:t>
          </a: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«</a:t>
          </a:r>
          <a:r>
            <a:rPr lang="it-IT" sz="2000" b="0" i="1" kern="1200" baseline="0" dirty="0" err="1">
              <a:solidFill>
                <a:schemeClr val="bg2"/>
              </a:solidFill>
              <a:latin typeface="Sitka Banner" pitchFamily="2" charset="0"/>
            </a:rPr>
            <a:t>Unterschicht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»   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(diversa dalla natura delle scienze naturali – del «senso oggettuale»)</a:t>
          </a:r>
          <a:endParaRPr lang="it-IT" sz="2000" b="1" i="1" kern="1200" baseline="0" dirty="0">
            <a:solidFill>
              <a:schemeClr val="bg2"/>
            </a:solidFill>
            <a:latin typeface="Sitka Banner" pitchFamily="2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MERA NATURA 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(senza 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essere-per-ciascuno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 NON È UNO STRATO ASTRATTIVO DEL MONDO)</a:t>
          </a:r>
        </a:p>
      </dsp:txBody>
      <dsp:txXfrm rot="-5400000">
        <a:off x="1664429" y="173868"/>
        <a:ext cx="8731251" cy="2159249"/>
      </dsp:txXfrm>
    </dsp:sp>
    <dsp:sp modelId="{832C5FA3-1B34-408F-8911-6D7F76CFC604}">
      <dsp:nvSpPr>
        <dsp:cNvPr id="0" name=""/>
        <dsp:cNvSpPr/>
      </dsp:nvSpPr>
      <dsp:spPr>
        <a:xfrm rot="5400000">
          <a:off x="-356663" y="3119268"/>
          <a:ext cx="2377756" cy="1664429"/>
        </a:xfrm>
        <a:prstGeom prst="chevron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accent5">
              <a:shade val="80000"/>
              <a:hueOff val="195753"/>
              <a:satOff val="-10713"/>
              <a:lumOff val="273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600" kern="1200" dirty="0"/>
            <a:t>B</a:t>
          </a:r>
        </a:p>
      </dsp:txBody>
      <dsp:txXfrm rot="-5400000">
        <a:off x="1" y="3594820"/>
        <a:ext cx="1664429" cy="713327"/>
      </dsp:txXfrm>
    </dsp:sp>
    <dsp:sp modelId="{EDE5F166-9BFA-49FF-BC1B-F822FF4D0B50}">
      <dsp:nvSpPr>
        <dsp:cNvPr id="0" name=""/>
        <dsp:cNvSpPr/>
      </dsp:nvSpPr>
      <dsp:spPr>
        <a:xfrm rot="5400000">
          <a:off x="4719527" y="-277939"/>
          <a:ext cx="2737865" cy="8848061"/>
        </a:xfrm>
        <a:prstGeom prst="round2SameRect">
          <a:avLst/>
        </a:prstGeom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lin ang="5400000" scaled="1"/>
        </a:gradFill>
        <a:ln w="19050" cap="rnd" cmpd="sng" algn="ctr">
          <a:solidFill>
            <a:schemeClr val="accent5">
              <a:shade val="80000"/>
              <a:hueOff val="195753"/>
              <a:satOff val="-10713"/>
              <a:lumOff val="273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LEIB 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(corpo della natura - </a:t>
          </a: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corpo non solo fisico ma «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mio corpo vivo»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) </a:t>
          </a: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su cui esercito un dominio (potere dispositivo immediato – avvio immediatamente le mie azioni sui miei 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organi </a:t>
          </a:r>
          <a:endParaRPr lang="it-IT" sz="1800" b="1" i="1" kern="1200" dirty="0">
            <a:solidFill>
              <a:schemeClr val="bg1"/>
            </a:solidFill>
            <a:latin typeface="Sitka Banner" pitchFamily="2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800" b="1" i="1" kern="1200" dirty="0">
              <a:solidFill>
                <a:schemeClr val="bg1"/>
              </a:solidFill>
              <a:latin typeface="Sitka Banner" pitchFamily="2" charset="0"/>
            </a:rPr>
            <a:t> </a:t>
          </a:r>
          <a:r>
            <a:rPr lang="it-IT" sz="1800" b="0" i="1" kern="1200" dirty="0">
              <a:solidFill>
                <a:schemeClr val="bg1"/>
              </a:solidFill>
              <a:latin typeface="Sitka Banner" pitchFamily="2" charset="0"/>
            </a:rPr>
            <a:t>A</a:t>
          </a:r>
          <a:r>
            <a:rPr lang="it-IT" sz="2000" b="0" i="1" kern="1200" baseline="0" dirty="0">
              <a:solidFill>
                <a:schemeClr val="bg2"/>
              </a:solidFill>
              <a:latin typeface="Sitka Banner" pitchFamily="2" charset="0"/>
            </a:rPr>
            <a:t>ttraverso la 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CINESTÈSI [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sensazione propriocettiva (da stimoli interni agli organi) provocata dal movimento muscolare (regola la posizione, l’intensità)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]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                                                                    </a:t>
          </a: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 ---- io faccio ---- io posso -----</a:t>
          </a:r>
          <a:endParaRPr lang="it-IT" sz="2000" b="1" i="1" kern="1200" dirty="0">
            <a:solidFill>
              <a:schemeClr val="bg1"/>
            </a:solidFill>
            <a:latin typeface="Sitka Banner" pitchFamily="2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b="1" i="1" kern="1200" baseline="0" dirty="0">
              <a:solidFill>
                <a:schemeClr val="bg2"/>
              </a:solidFill>
              <a:latin typeface="Sitka Banner" pitchFamily="2" charset="0"/>
            </a:rPr>
            <a:t>MIA ATTIVITÀ PERCETTIVA </a:t>
          </a:r>
          <a:r>
            <a:rPr lang="it-IT" sz="2000" b="0" i="0" kern="1200" baseline="0" dirty="0">
              <a:solidFill>
                <a:schemeClr val="bg2"/>
              </a:solidFill>
              <a:latin typeface="Sitka Banner" pitchFamily="2" charset="0"/>
            </a:rPr>
            <a:t>con una mano tocco l’altra organo percettivo – suo oggetto e viceversa</a:t>
          </a:r>
          <a:endParaRPr lang="it-IT" sz="2000" b="1" i="1" kern="1200" dirty="0">
            <a:solidFill>
              <a:schemeClr val="bg1"/>
            </a:solidFill>
            <a:latin typeface="Sitka Banner" pitchFamily="2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t-IT" sz="2000" b="1" i="1" kern="1200" dirty="0">
            <a:solidFill>
              <a:schemeClr val="bg1"/>
            </a:solidFill>
            <a:latin typeface="Sitka Banner" pitchFamily="2" charset="0"/>
          </a:endParaRPr>
        </a:p>
      </dsp:txBody>
      <dsp:txXfrm rot="-5400000">
        <a:off x="1664429" y="2910811"/>
        <a:ext cx="8714409" cy="24705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469D36-E35F-45B0-8FE7-6E3B71966EFA}" type="datetimeFigureOut">
              <a:rPr lang="it-IT" smtClean="0"/>
              <a:t>21/11/22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ECFA56-7C24-432F-B605-6FCA6BE1BFC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54425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71D0E-B65B-46B3-958E-D57DC10831A5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80358-DA16-4CE8-8E97-6DDA2FF4536A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BB3-5D88-4BD1-B2C5-F7DFBC14D710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2D37F-8C85-4F64-A602-F5B233E328F7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5E4FF-4878-4430-9746-21D72BB2CF77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DA1C-55BD-45C4-ACF2-DB7403A82198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223F-61ED-468A-90AF-8A5476B706E5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4AD7-7D07-4B9F-AA03-65D80183D5D4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BABA-BED1-40D2-B6F6-453CD0942820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C8C8-B53C-4601-B7C2-99B3E8F3BC76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5AC36-8C7C-4FCF-B5B5-935484C41A6A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6842-B6AF-4829-8C95-264DFCAA049A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2C9A-6475-40EB-BED6-BDCD743BF1CC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1D061-C89B-473A-90FF-DAC32CFC82B6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B9A9B-3B45-47F7-980D-0A94CA12ED6F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A655-CA38-496F-9677-E36938EE4697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7789-FBED-4822-AD2D-B98694149FD2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182DB83-0D96-4A0E-8946-7A012DF07D2A}" type="datetime1">
              <a:rPr lang="en-US" smtClean="0"/>
              <a:t>11/21/22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9.svg"/><Relationship Id="rId7" Type="http://schemas.openxmlformats.org/officeDocument/2006/relationships/diagramColors" Target="../diagrams/colors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E97F07D-6C32-EF39-5CBF-C9E9B2E547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6905" y="392823"/>
            <a:ext cx="8825658" cy="3329581"/>
          </a:xfrm>
        </p:spPr>
        <p:txBody>
          <a:bodyPr/>
          <a:lstStyle/>
          <a:p>
            <a:pPr algn="ctr"/>
            <a:r>
              <a:rPr lang="it-IT" dirty="0">
                <a:latin typeface="Sitka Banner" pitchFamily="2" charset="0"/>
              </a:rPr>
              <a:t>quinta meditazione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ABEEB999-87F8-6CB9-2258-4D110D172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8378" y="477044"/>
            <a:ext cx="8825658" cy="861420"/>
          </a:xfrm>
        </p:spPr>
        <p:txBody>
          <a:bodyPr>
            <a:normAutofit/>
          </a:bodyPr>
          <a:lstStyle/>
          <a:p>
            <a:r>
              <a:rPr lang="it-IT" sz="3600" dirty="0">
                <a:latin typeface="Sitka Banner" pitchFamily="2" charset="0"/>
              </a:rPr>
              <a:t>E. HUSSERL     le meditazioni cartesiane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3DF6404-0DAD-A5AB-A63B-6A3233FEB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824587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C3BA7D6-6C3C-3DD4-8D76-D2376A8F4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2095610"/>
          </a:xfrm>
        </p:spPr>
        <p:txBody>
          <a:bodyPr/>
          <a:lstStyle/>
          <a:p>
            <a:r>
              <a:rPr lang="it-IT" dirty="0">
                <a:latin typeface="Sitka Banner" pitchFamily="2" charset="0"/>
              </a:rPr>
              <a:t>DISVELAMENTO DELLA SFERA D’ESSERE TRASCENDENTALE COME INTERSOGGETTIVITÀ MONADOLOGICA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80F86AF-1E55-F4D0-6137-9A08E6842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3483450"/>
            <a:ext cx="8946541" cy="232952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t-IT" sz="4000" dirty="0">
                <a:latin typeface="Sitka Banner" pitchFamily="2" charset="0"/>
              </a:rPr>
              <a:t> &lt;42&gt;  esposizione del problema dell’esperienza dell’altro</a:t>
            </a:r>
          </a:p>
          <a:p>
            <a:pPr marL="0" indent="0">
              <a:buNone/>
            </a:pPr>
            <a:r>
              <a:rPr lang="it-IT" sz="4000" dirty="0">
                <a:latin typeface="Sitka Banner" pitchFamily="2" charset="0"/>
              </a:rPr>
              <a:t> &lt;43&gt; i modi di datità come filo conduttore trascendentale</a:t>
            </a:r>
          </a:p>
          <a:p>
            <a:pPr marL="0" indent="0">
              <a:buNone/>
            </a:pPr>
            <a:r>
              <a:rPr lang="el-GR" sz="4000" dirty="0">
                <a:latin typeface="Sitka Banner" pitchFamily="2" charset="0"/>
              </a:rPr>
              <a:t> </a:t>
            </a:r>
            <a:r>
              <a:rPr lang="it-IT" sz="4000" dirty="0">
                <a:latin typeface="Sitka Banner" pitchFamily="2" charset="0"/>
              </a:rPr>
              <a:t>&lt;44&gt; riduzione alla sfera di ciò che mi appartiene</a:t>
            </a:r>
          </a:p>
          <a:p>
            <a:pPr marL="0" indent="0">
              <a:buNone/>
            </a:pPr>
            <a:endParaRPr lang="it-IT" sz="4000" dirty="0">
              <a:latin typeface="Sitka Banner" pitchFamily="2" charset="0"/>
            </a:endParaRPr>
          </a:p>
          <a:p>
            <a:pPr marL="0" indent="0">
              <a:buNone/>
            </a:pPr>
            <a:endParaRPr lang="it-IT" sz="4000" dirty="0">
              <a:latin typeface="Sitka Banner" pitchFamily="2" charset="0"/>
            </a:endParaRPr>
          </a:p>
          <a:p>
            <a:endParaRPr lang="it-IT" sz="4000" dirty="0">
              <a:latin typeface="Sitka Banner" pitchFamily="2" charset="0"/>
            </a:endParaRPr>
          </a:p>
          <a:p>
            <a:endParaRPr lang="it-IT" sz="4000" dirty="0">
              <a:latin typeface="Sitka Banner" pitchFamily="2" charset="0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26C2CCD-55B6-83FB-08C0-A01597920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65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6B9AC9B-5008-0000-E76A-22A87DD54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2500344"/>
          </a:xfrm>
        </p:spPr>
        <p:txBody>
          <a:bodyPr/>
          <a:lstStyle/>
          <a:p>
            <a:pPr algn="ctr"/>
            <a:r>
              <a:rPr lang="it-IT" dirty="0">
                <a:latin typeface="Sitka Banner" pitchFamily="2" charset="0"/>
              </a:rPr>
              <a:t>&lt;42&gt;</a:t>
            </a:r>
            <a:r>
              <a:rPr lang="it-IT" sz="3800" dirty="0">
                <a:latin typeface="Sitka Banner" pitchFamily="2" charset="0"/>
              </a:rPr>
              <a:t>ESPOSIZIONE DEL PROBLEMA</a:t>
            </a:r>
            <a:br>
              <a:rPr lang="it-IT" sz="3800" dirty="0">
                <a:latin typeface="Sitka Banner" pitchFamily="2" charset="0"/>
              </a:rPr>
            </a:br>
            <a:r>
              <a:rPr lang="it-IT" sz="3800" dirty="0">
                <a:latin typeface="Sitka Banner" pitchFamily="2" charset="0"/>
              </a:rPr>
              <a:t>DELL’ESPERIENZA DELL’ALTRO</a:t>
            </a:r>
            <a:br>
              <a:rPr lang="it-IT" dirty="0">
                <a:latin typeface="Sitka Banner" pitchFamily="2" charset="0"/>
              </a:rPr>
            </a:br>
            <a:r>
              <a:rPr lang="it-IT" dirty="0">
                <a:latin typeface="Sitka Banner" pitchFamily="2" charset="0"/>
              </a:rPr>
              <a:t>obiezione cruciale</a:t>
            </a:r>
            <a:br>
              <a:rPr lang="it-IT" dirty="0">
                <a:latin typeface="Sitka Banner" pitchFamily="2" charset="0"/>
              </a:rPr>
            </a:br>
            <a:r>
              <a:rPr lang="it-IT" sz="3200" dirty="0">
                <a:latin typeface="Sitka Banner" pitchFamily="2" charset="0"/>
              </a:rPr>
              <a:t>può  la fenomenologia trascendentale risolvere il problema degli altri ego e fondare il mondo oggettivo?</a:t>
            </a:r>
            <a:endParaRPr lang="it-IT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Banner" pitchFamily="2" charset="0"/>
            </a:endParaRP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F96E5E5C-F693-37A0-6D58-3B9C84D7E3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2560956"/>
              </p:ext>
            </p:extLst>
          </p:nvPr>
        </p:nvGraphicFramePr>
        <p:xfrm>
          <a:off x="195943" y="3359020"/>
          <a:ext cx="11996057" cy="3359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C523851C-19B4-A93F-0F5B-E783263F7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01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69B7D3D-93AE-D8F3-4A7A-C8A75FE03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2805" y="837729"/>
            <a:ext cx="3489613" cy="914400"/>
          </a:xfrm>
        </p:spPr>
        <p:txBody>
          <a:bodyPr/>
          <a:lstStyle/>
          <a:p>
            <a:r>
              <a:rPr lang="it-IT" dirty="0">
                <a:latin typeface="Sitka Banner" pitchFamily="2" charset="0"/>
              </a:rPr>
              <a:t>pag. 166</a:t>
            </a:r>
          </a:p>
        </p:txBody>
      </p:sp>
      <p:pic>
        <p:nvPicPr>
          <p:cNvPr id="5" name="Segnaposto contenuto 4" descr="Intelligenza artificiale contorno">
            <a:extLst>
              <a:ext uri="{FF2B5EF4-FFF2-40B4-BE49-F238E27FC236}">
                <a16:creationId xmlns:a16="http://schemas.microsoft.com/office/drawing/2014/main" id="{F1DCBCC1-52C7-08B2-51CC-48DC5D5E12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6111" y="695783"/>
            <a:ext cx="914400" cy="914400"/>
          </a:xfr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569E21E2-DB81-7FFB-B978-A23AD8D7F2B9}"/>
              </a:ext>
            </a:extLst>
          </p:cNvPr>
          <p:cNvSpPr txBox="1"/>
          <p:nvPr/>
        </p:nvSpPr>
        <p:spPr>
          <a:xfrm>
            <a:off x="646111" y="2374496"/>
            <a:ext cx="99657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i="1" dirty="0">
                <a:latin typeface="Sitka Banner" pitchFamily="2" charset="0"/>
              </a:rPr>
              <a:t>……Non è forse fin dall’inizio evidente che il mio campo di conoscenza non oltrepassa la MIA SFERA d’esperienza trascendentale e ciò che è sinteticamente incluso in essa? Non è forse evidente che questo campo si riferisce interamente al (e si esaurisce nel) mio proprio ego trascendentale?</a:t>
            </a:r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B12B141A-A639-7D34-D782-443B44671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591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B441243-1F74-BA47-CD99-34DB447EC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177" y="572032"/>
            <a:ext cx="9404723" cy="2354651"/>
          </a:xfrm>
        </p:spPr>
        <p:txBody>
          <a:bodyPr/>
          <a:lstStyle/>
          <a:p>
            <a:r>
              <a:rPr lang="it-IT" sz="3200" dirty="0">
                <a:latin typeface="Sitka Banner" pitchFamily="2" charset="0"/>
              </a:rPr>
              <a:t>che ne è degli ALTRI ego?                     </a:t>
            </a:r>
            <a:br>
              <a:rPr lang="it-IT" sz="3200" dirty="0">
                <a:latin typeface="Sitka Banner" pitchFamily="2" charset="0"/>
              </a:rPr>
            </a:br>
            <a:br>
              <a:rPr lang="it-IT" sz="3200" dirty="0">
                <a:latin typeface="Sitka Banner" pitchFamily="2" charset="0"/>
              </a:rPr>
            </a:br>
            <a:r>
              <a:rPr lang="it-IT" sz="3200" dirty="0">
                <a:latin typeface="Sitka Banner" pitchFamily="2" charset="0"/>
              </a:rPr>
              <a:t>sono IN ME solo in quanto ne sono cosciente </a:t>
            </a:r>
            <a:br>
              <a:rPr lang="it-IT" sz="3200" dirty="0">
                <a:latin typeface="Sitka Banner" pitchFamily="2" charset="0"/>
              </a:rPr>
            </a:br>
            <a:r>
              <a:rPr lang="it-IT" sz="3200" dirty="0">
                <a:latin typeface="Sitka Banner" pitchFamily="2" charset="0"/>
              </a:rPr>
              <a:t>ma sono ALTRI con le loro proprie sintesi</a:t>
            </a:r>
            <a:br>
              <a:rPr lang="it-IT" sz="3200" dirty="0">
                <a:latin typeface="Sitka Banner" pitchFamily="2" charset="0"/>
              </a:rPr>
            </a:br>
            <a:r>
              <a:rPr lang="it-IT" sz="3600" b="1" i="1" dirty="0">
                <a:latin typeface="Sitka Banner" pitchFamily="2" charset="0"/>
              </a:rPr>
              <a:t>ego trascendentale            estraneità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B0B2287-93A9-B255-FB04-C8A296CEC8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269" y="3607446"/>
            <a:ext cx="8946541" cy="2964023"/>
          </a:xfrm>
        </p:spPr>
        <p:txBody>
          <a:bodyPr>
            <a:normAutofit lnSpcReduction="10000"/>
          </a:bodyPr>
          <a:lstStyle/>
          <a:p>
            <a:pPr lvl="0"/>
            <a:r>
              <a:rPr lang="it-IT" dirty="0"/>
              <a:t>ESPLICITAZIONE FENOMENOLOGICA DELL’ALTER EGO </a:t>
            </a:r>
          </a:p>
          <a:p>
            <a:pPr marL="0" lvl="0" indent="0">
              <a:buNone/>
            </a:pPr>
            <a:r>
              <a:rPr lang="it-IT" dirty="0"/>
              <a:t>     attraverso le intenzionalità in cui si annuncia e trova conferma </a:t>
            </a:r>
          </a:p>
          <a:p>
            <a:pPr marL="0" lvl="0" indent="0">
              <a:buNone/>
            </a:pPr>
            <a:r>
              <a:rPr lang="it-IT" dirty="0"/>
              <a:t>     nell’ESPERIENZA CONCORDANTE dell’estraneo</a:t>
            </a:r>
          </a:p>
          <a:p>
            <a:pPr marL="0" lvl="0" indent="0" algn="ctr">
              <a:buNone/>
            </a:pPr>
            <a:endParaRPr lang="it-IT" dirty="0"/>
          </a:p>
          <a:p>
            <a:pPr lvl="0"/>
            <a:r>
              <a:rPr lang="it-IT" dirty="0"/>
              <a:t>FATTI  TRASCENDENTALI della mia sfera fenomenologica</a:t>
            </a:r>
          </a:p>
          <a:p>
            <a:pPr marL="0" lvl="0" indent="0">
              <a:buNone/>
            </a:pPr>
            <a:endParaRPr lang="it-IT" dirty="0"/>
          </a:p>
          <a:p>
            <a:pPr lvl="0"/>
            <a:r>
              <a:rPr lang="it-IT" dirty="0"/>
              <a:t>DIPANARE IL SENSO esistenza dell'altro </a:t>
            </a:r>
          </a:p>
        </p:txBody>
      </p:sp>
      <p:pic>
        <p:nvPicPr>
          <p:cNvPr id="5" name="Elemento grafico 4" descr="Indietro con riempimento a tinta unita">
            <a:extLst>
              <a:ext uri="{FF2B5EF4-FFF2-40B4-BE49-F238E27FC236}">
                <a16:creationId xmlns:a16="http://schemas.microsoft.com/office/drawing/2014/main" id="{A9A604CF-EB5B-7B10-3A8B-A7BFC4087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570244">
            <a:off x="4048083" y="2500579"/>
            <a:ext cx="697832" cy="645695"/>
          </a:xfrm>
          <a:prstGeom prst="rect">
            <a:avLst/>
          </a:prstGeom>
        </p:spPr>
      </p:pic>
      <p:graphicFrame>
        <p:nvGraphicFramePr>
          <p:cNvPr id="6" name="Diagramma 5">
            <a:extLst>
              <a:ext uri="{FF2B5EF4-FFF2-40B4-BE49-F238E27FC236}">
                <a16:creationId xmlns:a16="http://schemas.microsoft.com/office/drawing/2014/main" id="{75833FD1-DCC8-AD68-D148-EF4457AF35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9237833"/>
              </p:ext>
            </p:extLst>
          </p:nvPr>
        </p:nvGraphicFramePr>
        <p:xfrm>
          <a:off x="5717258" y="243502"/>
          <a:ext cx="4064000" cy="12936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072C31B-1C1B-8D30-DA65-E1618FCBA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691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6B9AC9B-5008-0000-E76A-22A87DD54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474" y="260213"/>
            <a:ext cx="9404723" cy="2500344"/>
          </a:xfrm>
        </p:spPr>
        <p:txBody>
          <a:bodyPr/>
          <a:lstStyle/>
          <a:p>
            <a:pPr algn="ctr"/>
            <a:r>
              <a:rPr lang="it-IT" dirty="0">
                <a:latin typeface="Sitka Banner" pitchFamily="2" charset="0"/>
              </a:rPr>
              <a:t>&lt;43&gt;MODI DI DATITA’ DELL’ALTRO</a:t>
            </a:r>
            <a:br>
              <a:rPr lang="it-IT" dirty="0">
                <a:latin typeface="Sitka Banner" pitchFamily="2" charset="0"/>
              </a:rPr>
            </a:br>
            <a:r>
              <a:rPr lang="it-IT" dirty="0">
                <a:latin typeface="Sitka Banner" pitchFamily="2" charset="0"/>
              </a:rPr>
              <a:t>teoria costitutiva </a:t>
            </a:r>
            <a:br>
              <a:rPr lang="it-IT" sz="3200" dirty="0">
                <a:latin typeface="Sitka Banner" pitchFamily="2" charset="0"/>
              </a:rPr>
            </a:br>
            <a:r>
              <a:rPr lang="it-IT" sz="3200" dirty="0">
                <a:latin typeface="Sitka Banner" pitchFamily="2" charset="0"/>
              </a:rPr>
              <a:t>esperienza dell’</a:t>
            </a:r>
            <a:r>
              <a:rPr lang="it-IT" sz="3200" i="1" u="sng" dirty="0">
                <a:latin typeface="Sitka Banner" pitchFamily="2" charset="0"/>
              </a:rPr>
              <a:t>altro</a:t>
            </a:r>
            <a:r>
              <a:rPr lang="it-IT" sz="3200" i="1" dirty="0">
                <a:latin typeface="Sitka Banner" pitchFamily="2" charset="0"/>
              </a:rPr>
              <a:t> (ESTRANEO) </a:t>
            </a:r>
            <a:r>
              <a:rPr lang="it-IT" sz="3200" dirty="0">
                <a:latin typeface="Sitka Banner" pitchFamily="2" charset="0"/>
              </a:rPr>
              <a:t>come-mi-si-da</a:t>
            </a:r>
            <a:br>
              <a:rPr lang="it-IT" sz="3200" dirty="0">
                <a:latin typeface="Sitka Banner" pitchFamily="2" charset="0"/>
              </a:rPr>
            </a:br>
            <a:r>
              <a:rPr lang="it-IT" sz="30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itka Banner" pitchFamily="2" charset="0"/>
              </a:rPr>
              <a:t>correlato del mio cogito  </a:t>
            </a:r>
            <a:br>
              <a:rPr lang="it-IT" sz="3200" dirty="0">
                <a:latin typeface="Sitka Banner" pitchFamily="2" charset="0"/>
              </a:rPr>
            </a:br>
            <a:r>
              <a:rPr lang="it-IT" sz="3200" dirty="0">
                <a:latin typeface="Sitka Banner" pitchFamily="2" charset="0"/>
              </a:rPr>
              <a:t>filo conduttore per indagine</a:t>
            </a:r>
            <a:endParaRPr lang="it-IT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Banner" pitchFamily="2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DEF33B17-1269-E55D-1475-D7BAF1A8F4AC}"/>
              </a:ext>
            </a:extLst>
          </p:cNvPr>
          <p:cNvSpPr txBox="1"/>
          <p:nvPr/>
        </p:nvSpPr>
        <p:spPr>
          <a:xfrm>
            <a:off x="4740770" y="4472966"/>
            <a:ext cx="71387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>
                <a:latin typeface="Sitka Banner" pitchFamily="2" charset="0"/>
              </a:rPr>
              <a:t>Pag. 167……«E nel loro essere intrecciati in modo peculiare con i loro corpi vivi essi sono nel mondo come oggetti psicofisici. Dall'altro lato io ne faccio esperienza, allo stesso tempo, come soggetti rispetto a questo mondo, come soggetti che esperiscono questo mondo, questo stesso mondo di cui io stesso faccio esperienza e che, inoltre, fanno esperienza di me proprio nello stesso modo in cui io esperisco il mondo e gli altri.» </a:t>
            </a:r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BD5D5303-6881-BB28-9720-34D755CD6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280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A1A4588-5E11-C0BF-A872-FC8957C9D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6281" y="5691673"/>
            <a:ext cx="10239438" cy="781778"/>
          </a:xfrm>
        </p:spPr>
        <p:txBody>
          <a:bodyPr/>
          <a:lstStyle/>
          <a:p>
            <a:pPr algn="ctr"/>
            <a:r>
              <a:rPr lang="it-IT" sz="2400" dirty="0">
                <a:latin typeface="Sitka Banner" pitchFamily="2" charset="0"/>
              </a:rPr>
              <a:t>Esperisco il mondo non  </a:t>
            </a:r>
            <a:r>
              <a:rPr lang="it-IT" sz="2400" i="1" dirty="0">
                <a:latin typeface="Sitka Banner" pitchFamily="2" charset="0"/>
              </a:rPr>
              <a:t>privatamente </a:t>
            </a:r>
            <a:r>
              <a:rPr lang="it-IT" sz="2400" dirty="0">
                <a:latin typeface="Sitka Banner" pitchFamily="2" charset="0"/>
              </a:rPr>
              <a:t>ma</a:t>
            </a:r>
            <a:r>
              <a:rPr lang="it-IT" sz="2400" i="1" dirty="0">
                <a:latin typeface="Sitka Banner" pitchFamily="2" charset="0"/>
              </a:rPr>
              <a:t> </a:t>
            </a:r>
            <a:r>
              <a:rPr lang="it-IT" sz="2400" dirty="0">
                <a:latin typeface="Sitka Banner" pitchFamily="2" charset="0"/>
              </a:rPr>
              <a:t>come un </a:t>
            </a:r>
            <a:r>
              <a:rPr lang="it-IT" sz="2400" i="1" dirty="0">
                <a:latin typeface="Sitka Banner" pitchFamily="2" charset="0"/>
              </a:rPr>
              <a:t>mondo intersoggettivo </a:t>
            </a:r>
            <a:r>
              <a:rPr lang="it-IT" sz="2400" dirty="0">
                <a:latin typeface="Sitka Banner" pitchFamily="2" charset="0"/>
              </a:rPr>
              <a:t>accessibile a tutti e ciascuno ha il </a:t>
            </a:r>
            <a:r>
              <a:rPr lang="it-IT" sz="2400" i="1" dirty="0">
                <a:latin typeface="Sitka Banner" pitchFamily="2" charset="0"/>
              </a:rPr>
              <a:t>suo mondo fenomenico </a:t>
            </a:r>
            <a:br>
              <a:rPr lang="it-IT" sz="3600" dirty="0">
                <a:latin typeface="Sitka Banner" pitchFamily="2" charset="0"/>
              </a:rPr>
            </a:br>
            <a:endParaRPr lang="it-IT" sz="3600" dirty="0"/>
          </a:p>
        </p:txBody>
      </p: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54D35F84-8124-AF25-C6CA-100706FB5D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6282" y="3310440"/>
            <a:ext cx="10239437" cy="2168557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Sitka Banner" pitchFamily="2" charset="0"/>
              </a:rPr>
              <a:t>Pag.167                Rispetto all’esperienza dell’altro io ho a disposizione un  </a:t>
            </a:r>
            <a:r>
              <a:rPr lang="it-IT" i="1" dirty="0">
                <a:latin typeface="Sitka Banner" pitchFamily="2" charset="0"/>
              </a:rPr>
              <a:t>filo conduttore </a:t>
            </a:r>
            <a:r>
              <a:rPr lang="it-IT" dirty="0">
                <a:latin typeface="Sitka Banner" pitchFamily="2" charset="0"/>
              </a:rPr>
              <a:t>trascendentale nel modo in cui questi mi si dà….nel contenuto </a:t>
            </a:r>
            <a:r>
              <a:rPr lang="it-IT" i="1" dirty="0">
                <a:latin typeface="Sitka Banner" pitchFamily="2" charset="0"/>
              </a:rPr>
              <a:t>ontico-noematico </a:t>
            </a:r>
            <a:r>
              <a:rPr lang="it-IT" dirty="0">
                <a:latin typeface="Sitka Banner" pitchFamily="2" charset="0"/>
              </a:rPr>
              <a:t>(…contenuto del mio </a:t>
            </a:r>
            <a:r>
              <a:rPr lang="it-IT" i="1" dirty="0">
                <a:latin typeface="Sitka Banner" pitchFamily="2" charset="0"/>
              </a:rPr>
              <a:t>cogito)……..</a:t>
            </a:r>
          </a:p>
          <a:p>
            <a:pPr marL="0" indent="0" algn="r">
              <a:buNone/>
            </a:pPr>
            <a:r>
              <a:rPr lang="it-IT" i="1" dirty="0">
                <a:latin typeface="Sitka Banner" pitchFamily="2" charset="0"/>
              </a:rPr>
              <a:t>                                              </a:t>
            </a:r>
            <a:r>
              <a:rPr lang="it-IT" sz="2200" dirty="0">
                <a:latin typeface="Sitka Banner" pitchFamily="2" charset="0"/>
              </a:rPr>
              <a:t>oggetti psicofisici che agiscono sul loro corpo</a:t>
            </a:r>
            <a:r>
              <a:rPr lang="it-IT" dirty="0">
                <a:latin typeface="Sitka Banner" pitchFamily="2" charset="0"/>
              </a:rPr>
              <a:t> </a:t>
            </a:r>
            <a:r>
              <a:rPr lang="it-IT" i="1" dirty="0">
                <a:latin typeface="Sitka Banner" pitchFamily="2" charset="0"/>
              </a:rPr>
              <a:t>    </a:t>
            </a:r>
          </a:p>
          <a:p>
            <a:pPr marL="0" indent="0">
              <a:buNone/>
            </a:pPr>
            <a:r>
              <a:rPr lang="it-IT" sz="2400" dirty="0">
                <a:latin typeface="Sitka Banner" pitchFamily="2" charset="0"/>
              </a:rPr>
              <a:t>Mia esperienza degli </a:t>
            </a:r>
            <a:r>
              <a:rPr lang="it-IT" sz="2400" i="1" dirty="0">
                <a:latin typeface="Sitka Banner" pitchFamily="2" charset="0"/>
              </a:rPr>
              <a:t>ALTRI </a:t>
            </a:r>
          </a:p>
          <a:p>
            <a:pPr marL="0" indent="0" algn="r">
              <a:buNone/>
            </a:pPr>
            <a:r>
              <a:rPr lang="it-IT" i="1" dirty="0">
                <a:latin typeface="Sitka Banner" pitchFamily="2" charset="0"/>
              </a:rPr>
              <a:t>                                         </a:t>
            </a:r>
            <a:r>
              <a:rPr lang="it-IT" sz="2200" dirty="0">
                <a:latin typeface="Sitka Banner" pitchFamily="2" charset="0"/>
              </a:rPr>
              <a:t>soggetti che fanno esperienza del mondo e di me</a:t>
            </a:r>
          </a:p>
        </p:txBody>
      </p:sp>
      <p:cxnSp>
        <p:nvCxnSpPr>
          <p:cNvPr id="9" name="Connettore 2 8">
            <a:extLst>
              <a:ext uri="{FF2B5EF4-FFF2-40B4-BE49-F238E27FC236}">
                <a16:creationId xmlns:a16="http://schemas.microsoft.com/office/drawing/2014/main" id="{ED4D63EE-580A-C7BF-62AF-265CDA626F57}"/>
              </a:ext>
            </a:extLst>
          </p:cNvPr>
          <p:cNvCxnSpPr/>
          <p:nvPr/>
        </p:nvCxnSpPr>
        <p:spPr>
          <a:xfrm flipV="1">
            <a:off x="4399383" y="4366728"/>
            <a:ext cx="1632857" cy="4851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Connettore 2 10">
            <a:extLst>
              <a:ext uri="{FF2B5EF4-FFF2-40B4-BE49-F238E27FC236}">
                <a16:creationId xmlns:a16="http://schemas.microsoft.com/office/drawing/2014/main" id="{5B9F93B1-E9F4-C2CD-3626-0DB666A2C1F2}"/>
              </a:ext>
            </a:extLst>
          </p:cNvPr>
          <p:cNvCxnSpPr/>
          <p:nvPr/>
        </p:nvCxnSpPr>
        <p:spPr>
          <a:xfrm>
            <a:off x="4399383" y="4833257"/>
            <a:ext cx="1455576" cy="4292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Immagine 2">
            <a:extLst>
              <a:ext uri="{FF2B5EF4-FFF2-40B4-BE49-F238E27FC236}">
                <a16:creationId xmlns:a16="http://schemas.microsoft.com/office/drawing/2014/main" id="{4AA9C964-4D1A-4095-E83B-B0270B2943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4196" y="251926"/>
            <a:ext cx="7366841" cy="3349689"/>
          </a:xfrm>
          <a:prstGeom prst="rect">
            <a:avLst/>
          </a:prstGeom>
        </p:spPr>
      </p:pic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0FB979F-AD50-2999-C492-785FF6FE3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906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98040CF-8D85-A2B0-1900-1AE5613A9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378073"/>
            <a:ext cx="9404723" cy="2108453"/>
          </a:xfrm>
        </p:spPr>
        <p:txBody>
          <a:bodyPr/>
          <a:lstStyle/>
          <a:p>
            <a:pPr algn="ctr"/>
            <a:r>
              <a:rPr lang="it-IT" b="1" dirty="0">
                <a:latin typeface="Sitka Banner" pitchFamily="2" charset="0"/>
              </a:rPr>
              <a:t>….MA….</a:t>
            </a:r>
            <a:br>
              <a:rPr lang="it-IT" dirty="0">
                <a:latin typeface="Sitka Banner" pitchFamily="2" charset="0"/>
              </a:rPr>
            </a:br>
            <a:r>
              <a:rPr lang="it-IT" sz="2800" dirty="0">
                <a:latin typeface="Sitka Banner" pitchFamily="2" charset="0"/>
              </a:rPr>
              <a:t>ogni cosa ha un senso A PARTIRE dalle MIE sintesi costitutive…..della mia </a:t>
            </a:r>
            <a:r>
              <a:rPr lang="it-IT" sz="2800" i="1" dirty="0">
                <a:latin typeface="Sitka Banner" pitchFamily="2" charset="0"/>
              </a:rPr>
              <a:t>vita intenzionale</a:t>
            </a:r>
            <a:br>
              <a:rPr lang="it-IT" sz="2800" i="1" dirty="0">
                <a:latin typeface="Sitka Banner" pitchFamily="2" charset="0"/>
              </a:rPr>
            </a:br>
            <a:r>
              <a:rPr lang="it-IT" sz="2800" b="1" i="1" dirty="0">
                <a:latin typeface="Sitka Banner" pitchFamily="2" charset="0"/>
              </a:rPr>
              <a:t>l’essere degli altri per me</a:t>
            </a:r>
            <a:endParaRPr lang="it-IT" sz="2800" dirty="0">
              <a:latin typeface="Sitka Banner" pitchFamily="2" charset="0"/>
            </a:endParaRPr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47FC9709-64F1-3C45-C7A8-D6C4CE9F9875}"/>
              </a:ext>
            </a:extLst>
          </p:cNvPr>
          <p:cNvSpPr txBox="1">
            <a:spLocks/>
          </p:cNvSpPr>
          <p:nvPr/>
        </p:nvSpPr>
        <p:spPr>
          <a:xfrm>
            <a:off x="1365204" y="5405647"/>
            <a:ext cx="10663245" cy="9332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it-IT" sz="2800" b="1" dirty="0">
                <a:latin typeface="Sitka Banner" pitchFamily="2" charset="0"/>
              </a:rPr>
              <a:t>(….</a:t>
            </a:r>
            <a:r>
              <a:rPr lang="it-IT" sz="2800" b="1" i="1" dirty="0">
                <a:latin typeface="Sitka Banner" pitchFamily="2" charset="0"/>
              </a:rPr>
              <a:t> fondazione di una teoria trascendentale del mondo oggettivo</a:t>
            </a:r>
            <a:r>
              <a:rPr lang="it-IT" sz="2800" b="1" dirty="0">
                <a:latin typeface="Sitka Banner" pitchFamily="2" charset="0"/>
              </a:rPr>
              <a:t>….)</a:t>
            </a:r>
            <a:endParaRPr lang="it-IT" sz="3200" dirty="0">
              <a:latin typeface="Sitka Banner" pitchFamily="2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5C3977A5-053F-1D02-873A-B72BEDDAB741}"/>
              </a:ext>
            </a:extLst>
          </p:cNvPr>
          <p:cNvSpPr txBox="1"/>
          <p:nvPr/>
        </p:nvSpPr>
        <p:spPr>
          <a:xfrm>
            <a:off x="163550" y="2486526"/>
            <a:ext cx="11338097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5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itka Banner" pitchFamily="2" charset="0"/>
              </a:rPr>
              <a:t>Pag. 168  «Io devo in ogni caso attenermi in modo inamovibile al fatto che ogni senso che una qualunque cosa esistente ha e può avere per me tanto nel suo «che cosa» che nel suo «esiste ed esiste effettivamente» è un senso che si disvela e si chiarisce NELLA e a partire DALLA mia vita intenzionale.»</a:t>
            </a:r>
          </a:p>
          <a:p>
            <a:endParaRPr lang="it-IT" dirty="0"/>
          </a:p>
        </p:txBody>
      </p:sp>
      <p:sp>
        <p:nvSpPr>
          <p:cNvPr id="11" name="Titolo 1">
            <a:extLst>
              <a:ext uri="{FF2B5EF4-FFF2-40B4-BE49-F238E27FC236}">
                <a16:creationId xmlns:a16="http://schemas.microsoft.com/office/drawing/2014/main" id="{6FAD8F02-3ACF-7598-9D01-DD9E84A5A658}"/>
              </a:ext>
            </a:extLst>
          </p:cNvPr>
          <p:cNvSpPr txBox="1">
            <a:spLocks/>
          </p:cNvSpPr>
          <p:nvPr/>
        </p:nvSpPr>
        <p:spPr>
          <a:xfrm>
            <a:off x="764377" y="4472385"/>
            <a:ext cx="10663245" cy="9332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it-IT" sz="2800" b="1" dirty="0">
                <a:latin typeface="Sitka Banner" pitchFamily="2" charset="0"/>
              </a:rPr>
              <a:t>(….</a:t>
            </a:r>
            <a:r>
              <a:rPr lang="it-IT" sz="2800" b="1" i="1" dirty="0">
                <a:latin typeface="Sitka Banner" pitchFamily="2" charset="0"/>
              </a:rPr>
              <a:t>  teoria trascendentale dell’esperienza dell’estraneo</a:t>
            </a:r>
            <a:r>
              <a:rPr lang="it-IT" sz="2800" b="1" dirty="0">
                <a:latin typeface="Sitka Banner" pitchFamily="2" charset="0"/>
              </a:rPr>
              <a:t>….)</a:t>
            </a:r>
            <a:endParaRPr lang="it-IT" sz="3200" dirty="0">
              <a:latin typeface="Sitka Banner" pitchFamily="2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813DA498-24A3-C4A4-E27C-8F32ECB1724D}"/>
              </a:ext>
            </a:extLst>
          </p:cNvPr>
          <p:cNvSpPr txBox="1"/>
          <p:nvPr/>
        </p:nvSpPr>
        <p:spPr>
          <a:xfrm>
            <a:off x="162817" y="4928593"/>
            <a:ext cx="17168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500" dirty="0">
                <a:latin typeface="Sitka Banner" pitchFamily="2" charset="0"/>
              </a:rPr>
              <a:t>PROBLEMA</a:t>
            </a:r>
            <a:endParaRPr lang="it-IT" sz="2500" dirty="0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BD42FB8C-3BED-7640-C865-555295297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838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6B9AC9B-5008-0000-E76A-22A87DD54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7082" y="238113"/>
            <a:ext cx="9404723" cy="1982572"/>
          </a:xfrm>
        </p:spPr>
        <p:txBody>
          <a:bodyPr/>
          <a:lstStyle/>
          <a:p>
            <a:pPr algn="ctr"/>
            <a:r>
              <a:rPr lang="it-IT" dirty="0">
                <a:latin typeface="Sitka Banner" pitchFamily="2" charset="0"/>
              </a:rPr>
              <a:t>&lt;44&gt;RIDUZIONE dell’esperienza trascendentale a </a:t>
            </a:r>
            <a:r>
              <a:rPr lang="it-IT" i="1" dirty="0">
                <a:latin typeface="Sitka Banner" pitchFamily="2" charset="0"/>
              </a:rPr>
              <a:t>ciò che mi appartiene propriamente</a:t>
            </a:r>
            <a:br>
              <a:rPr lang="it-IT" sz="3200" dirty="0">
                <a:latin typeface="Sitka Banner" pitchFamily="2" charset="0"/>
              </a:rPr>
            </a:br>
            <a:endParaRPr lang="it-IT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Banner" pitchFamily="2" charset="0"/>
            </a:endParaRPr>
          </a:p>
        </p:txBody>
      </p:sp>
      <p:graphicFrame>
        <p:nvGraphicFramePr>
          <p:cNvPr id="4" name="Diagramma 3">
            <a:extLst>
              <a:ext uri="{FF2B5EF4-FFF2-40B4-BE49-F238E27FC236}">
                <a16:creationId xmlns:a16="http://schemas.microsoft.com/office/drawing/2014/main" id="{D5FCBCB7-D90F-421B-CFB4-FEBBF59FFE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2065294"/>
              </p:ext>
            </p:extLst>
          </p:nvPr>
        </p:nvGraphicFramePr>
        <p:xfrm>
          <a:off x="3800670" y="1968760"/>
          <a:ext cx="8319796" cy="3079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asellaDiTesto 5">
            <a:extLst>
              <a:ext uri="{FF2B5EF4-FFF2-40B4-BE49-F238E27FC236}">
                <a16:creationId xmlns:a16="http://schemas.microsoft.com/office/drawing/2014/main" id="{CC46AD0A-FBE0-89F9-7260-67736EE8F18A}"/>
              </a:ext>
            </a:extLst>
          </p:cNvPr>
          <p:cNvSpPr txBox="1"/>
          <p:nvPr/>
        </p:nvSpPr>
        <p:spPr>
          <a:xfrm>
            <a:off x="3800670" y="4637316"/>
            <a:ext cx="660296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/>
              <a:t>Pag.169 …</a:t>
            </a:r>
            <a:r>
              <a:rPr lang="it-IT" i="1" dirty="0"/>
              <a:t>noi mettiamo da parte tutte le operazioni costitutive dell’intenzionalità che sono riferite in modo immediato o mediato a una soggettività estranea….delimitiamo il CONTESTO…..nel quale l’ego si costituisce in ciò che gli è proprio….e costituisce le UNITA’ SINTETICHE (inscindibili dall’ego)…quindi proprie dell’ego…..</a:t>
            </a:r>
            <a:endParaRPr lang="it-IT" dirty="0"/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A98744A2-035C-69BD-AF4A-30E097FB16F8}"/>
              </a:ext>
            </a:extLst>
          </p:cNvPr>
          <p:cNvSpPr txBox="1"/>
          <p:nvPr/>
        </p:nvSpPr>
        <p:spPr>
          <a:xfrm rot="10800000" flipH="1" flipV="1">
            <a:off x="316719" y="2322350"/>
            <a:ext cx="50030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Sitka Banner" pitchFamily="2" charset="0"/>
              </a:rPr>
              <a:t>PROBLEMA: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dirty="0">
                <a:latin typeface="Sitka Banner" pitchFamily="2" charset="0"/>
              </a:rPr>
              <a:t>Senso trascendentale degli ALTRI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dirty="0">
                <a:latin typeface="Sitka Banner" pitchFamily="2" charset="0"/>
              </a:rPr>
              <a:t>Ulteriore strato di senso relativo</a:t>
            </a:r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605A9EF4-3951-369D-D402-A78D42360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546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3CC068F9-375E-DE8F-92AC-3DB8EE7BD0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8457192"/>
              </p:ext>
            </p:extLst>
          </p:nvPr>
        </p:nvGraphicFramePr>
        <p:xfrm>
          <a:off x="478161" y="420062"/>
          <a:ext cx="8946541" cy="137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asellaDiTesto 5">
            <a:extLst>
              <a:ext uri="{FF2B5EF4-FFF2-40B4-BE49-F238E27FC236}">
                <a16:creationId xmlns:a16="http://schemas.microsoft.com/office/drawing/2014/main" id="{D022B38B-59BB-AF9F-3EE9-A21A2F604C06}"/>
              </a:ext>
            </a:extLst>
          </p:cNvPr>
          <p:cNvSpPr txBox="1"/>
          <p:nvPr/>
        </p:nvSpPr>
        <p:spPr>
          <a:xfrm>
            <a:off x="935358" y="2234468"/>
            <a:ext cx="958957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it-IT" sz="2400" i="1" dirty="0">
                <a:latin typeface="Sitka Banner" pitchFamily="2" charset="0"/>
              </a:rPr>
              <a:t>L’io che medita , in quello che è suo proprio, n</a:t>
            </a:r>
            <a:r>
              <a:rPr lang="it-IT" sz="2400" b="0" i="1" baseline="0" dirty="0">
                <a:latin typeface="Sitka Banner" pitchFamily="2" charset="0"/>
              </a:rPr>
              <a:t>on UOMO-IO (=correlato fenomenico) ma </a:t>
            </a:r>
            <a:r>
              <a:rPr lang="it-IT" sz="2400" b="1" i="1" baseline="0" dirty="0">
                <a:latin typeface="Sitka Banner" pitchFamily="2" charset="0"/>
              </a:rPr>
              <a:t>struttura essenziale della costituzione </a:t>
            </a:r>
            <a:r>
              <a:rPr lang="it-IT" sz="2400" b="1" i="1" dirty="0">
                <a:latin typeface="Sitka Banner" pitchFamily="2" charset="0"/>
              </a:rPr>
              <a:t>universal</a:t>
            </a:r>
            <a:r>
              <a:rPr lang="it-IT" sz="2400" b="1" i="1" baseline="0" dirty="0">
                <a:latin typeface="Sitka Banner" pitchFamily="2" charset="0"/>
              </a:rPr>
              <a:t>e</a:t>
            </a:r>
            <a:r>
              <a:rPr lang="it-IT" b="0" i="1" baseline="0" dirty="0">
                <a:highlight>
                  <a:srgbClr val="C0C0C0"/>
                </a:highlight>
                <a:latin typeface="Sitka Banner" pitchFamily="2" charset="0"/>
              </a:rPr>
              <a:t> </a:t>
            </a:r>
          </a:p>
          <a:p>
            <a:pPr lvl="0" algn="ctr"/>
            <a:endParaRPr lang="it-IT" b="0" i="1" baseline="0" dirty="0">
              <a:highlight>
                <a:srgbClr val="C0C0C0"/>
              </a:highlight>
              <a:latin typeface="Sitka Banner" pitchFamily="2" charset="0"/>
            </a:endParaRPr>
          </a:p>
          <a:p>
            <a:pPr lvl="0"/>
            <a:endParaRPr lang="it-IT" b="0" i="1" baseline="0" dirty="0">
              <a:highlight>
                <a:srgbClr val="C0C0C0"/>
              </a:highlight>
              <a:latin typeface="Sitka Banner" pitchFamily="2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F22A5F88-D35B-2374-1D94-B31127E588DC}"/>
              </a:ext>
            </a:extLst>
          </p:cNvPr>
          <p:cNvSpPr txBox="1"/>
          <p:nvPr/>
        </p:nvSpPr>
        <p:spPr>
          <a:xfrm>
            <a:off x="935357" y="3005464"/>
            <a:ext cx="958957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it-IT" sz="2400" i="1" dirty="0">
                <a:latin typeface="Sitka Banner" pitchFamily="2" charset="0"/>
              </a:rPr>
              <a:t>Nella quale l’EGO TRASCENDENTALE vive come colui che costituisce un MONDO OGGETTIVO…..abbraccia </a:t>
            </a:r>
            <a:r>
              <a:rPr lang="it-IT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ogni intenzionalità </a:t>
            </a:r>
            <a:r>
              <a:rPr lang="it-IT" sz="2400" i="1" dirty="0">
                <a:latin typeface="Sitka Banner" pitchFamily="2" charset="0"/>
              </a:rPr>
              <a:t>quindi anche l’intenzionalità diretta all’ESTRANEO……la cui esistenza effettiva deve rimanere FUORI CIRCUITO  (epochè speciale)…….</a:t>
            </a:r>
            <a:endParaRPr lang="it-IT" b="0" i="1" baseline="0" dirty="0">
              <a:highlight>
                <a:srgbClr val="C0C0C0"/>
              </a:highlight>
              <a:latin typeface="Sitka Banner" pitchFamily="2" charset="0"/>
            </a:endParaRPr>
          </a:p>
        </p:txBody>
      </p:sp>
      <p:grpSp>
        <p:nvGrpSpPr>
          <p:cNvPr id="15" name="Gruppo 14">
            <a:extLst>
              <a:ext uri="{FF2B5EF4-FFF2-40B4-BE49-F238E27FC236}">
                <a16:creationId xmlns:a16="http://schemas.microsoft.com/office/drawing/2014/main" id="{5406A708-3009-C1BD-CE9F-680D42C45631}"/>
              </a:ext>
            </a:extLst>
          </p:cNvPr>
          <p:cNvGrpSpPr/>
          <p:nvPr/>
        </p:nvGrpSpPr>
        <p:grpSpPr>
          <a:xfrm>
            <a:off x="3252967" y="5514330"/>
            <a:ext cx="498245" cy="582853"/>
            <a:chOff x="2593098" y="396614"/>
            <a:chExt cx="498245" cy="582853"/>
          </a:xfrm>
        </p:grpSpPr>
        <p:sp>
          <p:nvSpPr>
            <p:cNvPr id="16" name="Freccia a destra 15">
              <a:extLst>
                <a:ext uri="{FF2B5EF4-FFF2-40B4-BE49-F238E27FC236}">
                  <a16:creationId xmlns:a16="http://schemas.microsoft.com/office/drawing/2014/main" id="{C5B37D37-A7DC-E839-7187-AE939010036F}"/>
                </a:ext>
              </a:extLst>
            </p:cNvPr>
            <p:cNvSpPr/>
            <p:nvPr/>
          </p:nvSpPr>
          <p:spPr>
            <a:xfrm>
              <a:off x="2593098" y="396614"/>
              <a:ext cx="498245" cy="582853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7" name="Freccia a destra 4">
              <a:extLst>
                <a:ext uri="{FF2B5EF4-FFF2-40B4-BE49-F238E27FC236}">
                  <a16:creationId xmlns:a16="http://schemas.microsoft.com/office/drawing/2014/main" id="{897D07D2-A549-EEBD-9248-8044FB96BC93}"/>
                </a:ext>
              </a:extLst>
            </p:cNvPr>
            <p:cNvSpPr txBox="1"/>
            <p:nvPr/>
          </p:nvSpPr>
          <p:spPr>
            <a:xfrm>
              <a:off x="2593098" y="513185"/>
              <a:ext cx="348772" cy="3497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it-IT" sz="1400" kern="1200"/>
            </a:p>
          </p:txBody>
        </p:sp>
      </p:grpSp>
      <p:grpSp>
        <p:nvGrpSpPr>
          <p:cNvPr id="18" name="Gruppo 17">
            <a:extLst>
              <a:ext uri="{FF2B5EF4-FFF2-40B4-BE49-F238E27FC236}">
                <a16:creationId xmlns:a16="http://schemas.microsoft.com/office/drawing/2014/main" id="{44B098FE-BC5D-1BC3-CD84-A24EC071436C}"/>
              </a:ext>
            </a:extLst>
          </p:cNvPr>
          <p:cNvGrpSpPr/>
          <p:nvPr/>
        </p:nvGrpSpPr>
        <p:grpSpPr>
          <a:xfrm>
            <a:off x="6700688" y="5488762"/>
            <a:ext cx="516601" cy="604002"/>
            <a:chOff x="2593098" y="375466"/>
            <a:chExt cx="516601" cy="604002"/>
          </a:xfrm>
        </p:grpSpPr>
        <p:sp>
          <p:nvSpPr>
            <p:cNvPr id="19" name="Freccia a destra 18">
              <a:extLst>
                <a:ext uri="{FF2B5EF4-FFF2-40B4-BE49-F238E27FC236}">
                  <a16:creationId xmlns:a16="http://schemas.microsoft.com/office/drawing/2014/main" id="{F5B90C77-7B40-018C-44EE-4AC2D176033E}"/>
                </a:ext>
              </a:extLst>
            </p:cNvPr>
            <p:cNvSpPr/>
            <p:nvPr/>
          </p:nvSpPr>
          <p:spPr>
            <a:xfrm>
              <a:off x="2593098" y="375466"/>
              <a:ext cx="516601" cy="60400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it-IT" dirty="0"/>
            </a:p>
          </p:txBody>
        </p:sp>
        <p:sp>
          <p:nvSpPr>
            <p:cNvPr id="20" name="Freccia a destra 4">
              <a:extLst>
                <a:ext uri="{FF2B5EF4-FFF2-40B4-BE49-F238E27FC236}">
                  <a16:creationId xmlns:a16="http://schemas.microsoft.com/office/drawing/2014/main" id="{07FA5A4D-D841-2F43-8DC3-BFB1AB8D82F3}"/>
                </a:ext>
              </a:extLst>
            </p:cNvPr>
            <p:cNvSpPr txBox="1"/>
            <p:nvPr/>
          </p:nvSpPr>
          <p:spPr>
            <a:xfrm>
              <a:off x="2593098" y="513185"/>
              <a:ext cx="348772" cy="3497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it-IT" sz="1400" kern="1200"/>
            </a:p>
          </p:txBody>
        </p:sp>
      </p:grpSp>
      <p:grpSp>
        <p:nvGrpSpPr>
          <p:cNvPr id="21" name="Gruppo 20">
            <a:extLst>
              <a:ext uri="{FF2B5EF4-FFF2-40B4-BE49-F238E27FC236}">
                <a16:creationId xmlns:a16="http://schemas.microsoft.com/office/drawing/2014/main" id="{72B77940-4DD6-4CF6-5A1D-8BFE03DF77AE}"/>
              </a:ext>
            </a:extLst>
          </p:cNvPr>
          <p:cNvGrpSpPr/>
          <p:nvPr/>
        </p:nvGrpSpPr>
        <p:grpSpPr>
          <a:xfrm>
            <a:off x="3931664" y="4917748"/>
            <a:ext cx="2350214" cy="1569660"/>
            <a:chOff x="3298163" y="0"/>
            <a:chExt cx="2350214" cy="1376082"/>
          </a:xfrm>
          <a:scene3d>
            <a:camera prst="orthographicFront"/>
            <a:lightRig rig="flat" dir="t"/>
          </a:scene3d>
        </p:grpSpPr>
        <p:sp>
          <p:nvSpPr>
            <p:cNvPr id="22" name="Rettangolo con angoli arrotondati 21">
              <a:extLst>
                <a:ext uri="{FF2B5EF4-FFF2-40B4-BE49-F238E27FC236}">
                  <a16:creationId xmlns:a16="http://schemas.microsoft.com/office/drawing/2014/main" id="{6CDAE905-EF73-7B1D-0EF2-C433A5CE65DF}"/>
                </a:ext>
              </a:extLst>
            </p:cNvPr>
            <p:cNvSpPr/>
            <p:nvPr/>
          </p:nvSpPr>
          <p:spPr>
            <a:xfrm>
              <a:off x="3298163" y="0"/>
              <a:ext cx="2350214" cy="1376082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2">
              <a:schemeClr val="dk2"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3" name="CasellaDiTesto 22">
              <a:extLst>
                <a:ext uri="{FF2B5EF4-FFF2-40B4-BE49-F238E27FC236}">
                  <a16:creationId xmlns:a16="http://schemas.microsoft.com/office/drawing/2014/main" id="{97C9959B-80E6-82A7-8D29-0FE578884EC9}"/>
                </a:ext>
              </a:extLst>
            </p:cNvPr>
            <p:cNvSpPr txBox="1"/>
            <p:nvPr/>
          </p:nvSpPr>
          <p:spPr>
            <a:xfrm>
              <a:off x="3338467" y="40303"/>
              <a:ext cx="2269606" cy="12954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000" dirty="0">
                  <a:latin typeface="Sitka Banner" pitchFamily="2" charset="0"/>
                </a:rPr>
                <a:t>SECONDO EGO non ME STESSO ma si rispecchia in me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000" b="1" i="1" dirty="0">
                  <a:latin typeface="Sitka Banner" pitchFamily="2" charset="0"/>
                </a:rPr>
                <a:t>ALTER EGO</a:t>
              </a:r>
              <a:r>
                <a:rPr lang="it-IT" sz="2000" dirty="0">
                  <a:latin typeface="Sitka Banner" pitchFamily="2" charset="0"/>
                </a:rPr>
                <a:t> </a:t>
              </a:r>
              <a:endParaRPr lang="it-IT" sz="2000" kern="1200" dirty="0">
                <a:latin typeface="Sitka Banner" pitchFamily="2" charset="0"/>
              </a:endParaRPr>
            </a:p>
          </p:txBody>
        </p:sp>
      </p:grpSp>
      <p:grpSp>
        <p:nvGrpSpPr>
          <p:cNvPr id="28" name="Gruppo 27">
            <a:extLst>
              <a:ext uri="{FF2B5EF4-FFF2-40B4-BE49-F238E27FC236}">
                <a16:creationId xmlns:a16="http://schemas.microsoft.com/office/drawing/2014/main" id="{E250B7BF-F082-DFC3-BE87-88F7EC477643}"/>
              </a:ext>
            </a:extLst>
          </p:cNvPr>
          <p:cNvGrpSpPr/>
          <p:nvPr/>
        </p:nvGrpSpPr>
        <p:grpSpPr>
          <a:xfrm>
            <a:off x="253511" y="5355637"/>
            <a:ext cx="2727099" cy="1171080"/>
            <a:chOff x="3298163" y="0"/>
            <a:chExt cx="2350214" cy="1376082"/>
          </a:xfrm>
          <a:scene3d>
            <a:camera prst="orthographicFront"/>
            <a:lightRig rig="flat" dir="t"/>
          </a:scene3d>
        </p:grpSpPr>
        <p:sp>
          <p:nvSpPr>
            <p:cNvPr id="29" name="Rettangolo con angoli arrotondati 28">
              <a:extLst>
                <a:ext uri="{FF2B5EF4-FFF2-40B4-BE49-F238E27FC236}">
                  <a16:creationId xmlns:a16="http://schemas.microsoft.com/office/drawing/2014/main" id="{F21F480E-8753-C039-3273-F2E1C020D83B}"/>
                </a:ext>
              </a:extLst>
            </p:cNvPr>
            <p:cNvSpPr/>
            <p:nvPr/>
          </p:nvSpPr>
          <p:spPr>
            <a:xfrm>
              <a:off x="3298163" y="0"/>
              <a:ext cx="2350214" cy="1376082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2">
              <a:schemeClr val="dk2"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0" name="CasellaDiTesto 29">
              <a:extLst>
                <a:ext uri="{FF2B5EF4-FFF2-40B4-BE49-F238E27FC236}">
                  <a16:creationId xmlns:a16="http://schemas.microsoft.com/office/drawing/2014/main" id="{BD79EA10-386B-F972-170F-825D6F13AABF}"/>
                </a:ext>
              </a:extLst>
            </p:cNvPr>
            <p:cNvSpPr txBox="1"/>
            <p:nvPr/>
          </p:nvSpPr>
          <p:spPr>
            <a:xfrm>
              <a:off x="3338467" y="40304"/>
              <a:ext cx="2269606" cy="12954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000" dirty="0">
                  <a:solidFill>
                    <a:srgbClr val="FF0000"/>
                  </a:solidFill>
                  <a:latin typeface="Sitka Banner" pitchFamily="2" charset="0"/>
                </a:rPr>
                <a:t>NUOVO SENSO DI ESSERE</a:t>
              </a:r>
              <a:r>
                <a:rPr lang="it-IT" sz="2000" dirty="0">
                  <a:latin typeface="Sitka Banner" pitchFamily="2" charset="0"/>
                </a:rPr>
                <a:t> che oltrepassa la sfera del mio-proprio</a:t>
              </a:r>
              <a:endParaRPr lang="it-IT" sz="2000" kern="1200" dirty="0">
                <a:latin typeface="Sitka Banner" pitchFamily="2" charset="0"/>
              </a:endParaRPr>
            </a:p>
          </p:txBody>
        </p:sp>
      </p:grpSp>
      <p:grpSp>
        <p:nvGrpSpPr>
          <p:cNvPr id="31" name="Gruppo 30">
            <a:extLst>
              <a:ext uri="{FF2B5EF4-FFF2-40B4-BE49-F238E27FC236}">
                <a16:creationId xmlns:a16="http://schemas.microsoft.com/office/drawing/2014/main" id="{49377376-8CB6-F61F-3F71-603253BEB167}"/>
              </a:ext>
            </a:extLst>
          </p:cNvPr>
          <p:cNvGrpSpPr/>
          <p:nvPr/>
        </p:nvGrpSpPr>
        <p:grpSpPr>
          <a:xfrm>
            <a:off x="7636099" y="5164677"/>
            <a:ext cx="2888830" cy="1376082"/>
            <a:chOff x="3298163" y="0"/>
            <a:chExt cx="2350214" cy="1376082"/>
          </a:xfrm>
          <a:scene3d>
            <a:camera prst="orthographicFront"/>
            <a:lightRig rig="flat" dir="t"/>
          </a:scene3d>
        </p:grpSpPr>
        <p:sp>
          <p:nvSpPr>
            <p:cNvPr id="32" name="Rettangolo con angoli arrotondati 31">
              <a:extLst>
                <a:ext uri="{FF2B5EF4-FFF2-40B4-BE49-F238E27FC236}">
                  <a16:creationId xmlns:a16="http://schemas.microsoft.com/office/drawing/2014/main" id="{EC80F4AB-6407-D198-8B0F-1570A8B40EC3}"/>
                </a:ext>
              </a:extLst>
            </p:cNvPr>
            <p:cNvSpPr/>
            <p:nvPr/>
          </p:nvSpPr>
          <p:spPr>
            <a:xfrm>
              <a:off x="3298163" y="0"/>
              <a:ext cx="2350214" cy="1376082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2">
              <a:schemeClr val="dk2"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3" name="CasellaDiTesto 32">
              <a:extLst>
                <a:ext uri="{FF2B5EF4-FFF2-40B4-BE49-F238E27FC236}">
                  <a16:creationId xmlns:a16="http://schemas.microsoft.com/office/drawing/2014/main" id="{37ED96C5-5002-342F-07EA-6677C038DECC}"/>
                </a:ext>
              </a:extLst>
            </p:cNvPr>
            <p:cNvSpPr txBox="1"/>
            <p:nvPr/>
          </p:nvSpPr>
          <p:spPr>
            <a:xfrm>
              <a:off x="3338467" y="40304"/>
              <a:ext cx="2269606" cy="12954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000" dirty="0">
                  <a:latin typeface="Sitka Banner" pitchFamily="2" charset="0"/>
                </a:rPr>
                <a:t>EGO = me stesso </a:t>
              </a:r>
            </a:p>
            <a:p>
              <a:pPr marL="0" lvl="0" indent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000" kern="1200" dirty="0">
                  <a:latin typeface="Sitka Banner" pitchFamily="2" charset="0"/>
                </a:rPr>
                <a:t>ALTER = analogo e non      </a:t>
              </a:r>
            </a:p>
            <a:p>
              <a:pPr marL="0" lvl="0" indent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000" dirty="0">
                  <a:latin typeface="Sitka Banner" pitchFamily="2" charset="0"/>
                </a:rPr>
                <a:t>               </a:t>
              </a:r>
              <a:r>
                <a:rPr lang="it-IT" sz="2000" kern="1200" dirty="0">
                  <a:latin typeface="Sitka Banner" pitchFamily="2" charset="0"/>
                </a:rPr>
                <a:t>di me s</a:t>
              </a:r>
              <a:r>
                <a:rPr lang="it-IT" sz="2000" dirty="0">
                  <a:latin typeface="Sitka Banner" pitchFamily="2" charset="0"/>
                </a:rPr>
                <a:t>tesso </a:t>
              </a:r>
              <a:endParaRPr lang="it-IT" sz="2000" kern="1200" dirty="0">
                <a:latin typeface="Sitka Banner" pitchFamily="2" charset="0"/>
              </a:endParaRPr>
            </a:p>
          </p:txBody>
        </p:sp>
      </p:grp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37B63ECD-EA72-1311-6E6E-814CE2630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255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C06E4B1-0B6D-ADDE-B169-D16DA6CDD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055" y="2441664"/>
            <a:ext cx="2955676" cy="1689170"/>
          </a:xfrm>
        </p:spPr>
        <p:txBody>
          <a:bodyPr/>
          <a:lstStyle/>
          <a:p>
            <a:r>
              <a:rPr lang="it-IT" sz="3000" b="1" i="1" dirty="0">
                <a:solidFill>
                  <a:schemeClr val="accent4"/>
                </a:solidFill>
                <a:latin typeface="Sitka Banner" pitchFamily="2" charset="0"/>
              </a:rPr>
              <a:t>EPOCHE’ ASTRATTIVA</a:t>
            </a:r>
            <a:br>
              <a:rPr lang="it-IT" sz="3000" b="1" i="1" dirty="0">
                <a:solidFill>
                  <a:schemeClr val="accent4"/>
                </a:solidFill>
                <a:latin typeface="Sitka Banner" pitchFamily="2" charset="0"/>
              </a:rPr>
            </a:br>
            <a:r>
              <a:rPr lang="it-IT" sz="2000" b="1" i="1" dirty="0">
                <a:solidFill>
                  <a:schemeClr val="accent4"/>
                </a:solidFill>
                <a:latin typeface="Sitka Banner" pitchFamily="2" charset="0"/>
              </a:rPr>
              <a:t>(emerge ciò che mi appartiene propriamente)</a:t>
            </a:r>
            <a:br>
              <a:rPr lang="it-IT" sz="3000" b="1" i="1" dirty="0">
                <a:solidFill>
                  <a:schemeClr val="bg1"/>
                </a:solidFill>
                <a:latin typeface="Sitka Banner" pitchFamily="2" charset="0"/>
              </a:rPr>
            </a:br>
            <a:br>
              <a:rPr lang="it-IT" sz="3000" b="1" i="1" dirty="0">
                <a:solidFill>
                  <a:schemeClr val="bg1"/>
                </a:solidFill>
                <a:latin typeface="Sitka Banner" pitchFamily="2" charset="0"/>
              </a:rPr>
            </a:br>
            <a:endParaRPr lang="it-IT" sz="3000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5" name="Segnaposto contenuto 4">
            <a:extLst>
              <a:ext uri="{FF2B5EF4-FFF2-40B4-BE49-F238E27FC236}">
                <a16:creationId xmlns:a16="http://schemas.microsoft.com/office/drawing/2014/main" id="{9695F121-E339-7B01-A6AC-70606ED0BC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8731238"/>
              </p:ext>
            </p:extLst>
          </p:nvPr>
        </p:nvGraphicFramePr>
        <p:xfrm>
          <a:off x="3489821" y="2281151"/>
          <a:ext cx="8154955" cy="42703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olo 1">
            <a:extLst>
              <a:ext uri="{FF2B5EF4-FFF2-40B4-BE49-F238E27FC236}">
                <a16:creationId xmlns:a16="http://schemas.microsoft.com/office/drawing/2014/main" id="{CEF4F7C8-31F8-66E3-0594-C8B1EBEE57E0}"/>
              </a:ext>
            </a:extLst>
          </p:cNvPr>
          <p:cNvSpPr txBox="1">
            <a:spLocks/>
          </p:cNvSpPr>
          <p:nvPr/>
        </p:nvSpPr>
        <p:spPr>
          <a:xfrm>
            <a:off x="272716" y="5740254"/>
            <a:ext cx="7173114" cy="9332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0" u="none" strike="noStrike" kern="1200" cap="none" spc="0" normalizeH="0" baseline="0" noProof="0" dirty="0">
              <a:ln>
                <a:noFill/>
              </a:ln>
              <a:solidFill>
                <a:srgbClr val="EBEBEB"/>
              </a:solidFill>
              <a:effectLst/>
              <a:uLnTx/>
              <a:uFillTx/>
              <a:latin typeface="Sitka Banner" pitchFamily="2" charset="0"/>
              <a:ea typeface="+mj-ea"/>
              <a:cs typeface="+mj-cs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FE5A0431-17C8-AA2A-41EB-AB41C1FCD43C}"/>
              </a:ext>
            </a:extLst>
          </p:cNvPr>
          <p:cNvSpPr txBox="1"/>
          <p:nvPr/>
        </p:nvSpPr>
        <p:spPr>
          <a:xfrm>
            <a:off x="375524" y="194895"/>
            <a:ext cx="1005083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>
                <a:latin typeface="Sitka Banner" pitchFamily="2" charset="0"/>
              </a:rPr>
              <a:t>Pag.170</a:t>
            </a:r>
          </a:p>
          <a:p>
            <a:r>
              <a:rPr lang="it-IT" sz="2000" b="1" dirty="0">
                <a:latin typeface="Sitka Banner" pitchFamily="2" charset="0"/>
              </a:rPr>
              <a:t>…</a:t>
            </a:r>
            <a:r>
              <a:rPr lang="it-IT" sz="2000" b="1" i="1" dirty="0">
                <a:latin typeface="Sitka Banner" pitchFamily="2" charset="0"/>
              </a:rPr>
              <a:t>EFFETTO SINTETICO </a:t>
            </a:r>
            <a:r>
              <a:rPr lang="it-IT" sz="2000" i="1" dirty="0">
                <a:latin typeface="Sitka Banner" pitchFamily="2" charset="0"/>
              </a:rPr>
              <a:t>della intenzionalità dell’ego è l’esistenza effettiva dell’estraneo </a:t>
            </a:r>
            <a:r>
              <a:rPr lang="it-IT" sz="2000" b="1" i="1" dirty="0">
                <a:latin typeface="Sitka Banner" pitchFamily="2" charset="0"/>
              </a:rPr>
              <a:t>PER ME…</a:t>
            </a:r>
          </a:p>
          <a:p>
            <a:r>
              <a:rPr lang="it-IT" sz="2000" dirty="0">
                <a:latin typeface="Sitka Banner" pitchFamily="2" charset="0"/>
              </a:rPr>
              <a:t>Pag. 171</a:t>
            </a:r>
          </a:p>
          <a:p>
            <a:r>
              <a:rPr lang="it-IT" sz="2000" b="1" i="1" dirty="0">
                <a:latin typeface="Sitka Banner" pitchFamily="2" charset="0"/>
              </a:rPr>
              <a:t>…atteggiamento trascendentale: </a:t>
            </a:r>
            <a:r>
              <a:rPr lang="it-IT" sz="2000" i="1" dirty="0">
                <a:latin typeface="Sitka Banner" pitchFamily="2" charset="0"/>
              </a:rPr>
              <a:t>tutto ciò che si presenta direttamente come </a:t>
            </a:r>
            <a:r>
              <a:rPr lang="it-IT" sz="2000" b="1" i="1" dirty="0">
                <a:latin typeface="Sitka Banner" pitchFamily="2" charset="0"/>
              </a:rPr>
              <a:t>esistente</a:t>
            </a:r>
            <a:r>
              <a:rPr lang="it-IT" sz="2000" i="1" dirty="0">
                <a:latin typeface="Sitka Banner" pitchFamily="2" charset="0"/>
              </a:rPr>
              <a:t> per noi, viene assunto esclusivamente come </a:t>
            </a:r>
            <a:r>
              <a:rPr lang="it-IT" sz="2000" b="1" i="1" dirty="0">
                <a:latin typeface="Sitka Banner" pitchFamily="2" charset="0"/>
              </a:rPr>
              <a:t>FENOMENO</a:t>
            </a:r>
            <a:r>
              <a:rPr lang="it-IT" sz="2000" i="1" dirty="0">
                <a:latin typeface="Sitka Banner" pitchFamily="2" charset="0"/>
              </a:rPr>
              <a:t>: un senso preso di mira che deve essere confermato…..assunto solo in quanto ottiene il suo </a:t>
            </a:r>
            <a:r>
              <a:rPr lang="it-IT" sz="2000" b="1" i="1" dirty="0">
                <a:latin typeface="Sitka Banner" pitchFamily="2" charset="0"/>
              </a:rPr>
              <a:t>SENSO DI ESSERE </a:t>
            </a:r>
            <a:r>
              <a:rPr lang="it-IT" sz="2000" i="1" dirty="0">
                <a:latin typeface="Sitka Banner" pitchFamily="2" charset="0"/>
              </a:rPr>
              <a:t>come </a:t>
            </a:r>
            <a:r>
              <a:rPr lang="it-IT" sz="2000" b="1" i="1" dirty="0">
                <a:latin typeface="Sitka Banner" pitchFamily="2" charset="0"/>
              </a:rPr>
              <a:t>CORRELATO DEI SISTEMI COSTITUTIVI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4F99D827-624E-1729-CB12-F01CAD00C064}"/>
              </a:ext>
            </a:extLst>
          </p:cNvPr>
          <p:cNvSpPr txBox="1"/>
          <p:nvPr/>
        </p:nvSpPr>
        <p:spPr>
          <a:xfrm>
            <a:off x="15060" y="4354781"/>
            <a:ext cx="34336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Sitka Banner" pitchFamily="2" charset="0"/>
              </a:rPr>
              <a:t>Pag.172</a:t>
            </a:r>
          </a:p>
          <a:p>
            <a:r>
              <a:rPr lang="it-IT" dirty="0">
                <a:latin typeface="Sitka Banner" pitchFamily="2" charset="0"/>
              </a:rPr>
              <a:t>….Nell’astrazione </a:t>
            </a:r>
            <a:r>
              <a:rPr lang="it-IT" i="1" dirty="0">
                <a:latin typeface="Sitka Banner" pitchFamily="2" charset="0"/>
              </a:rPr>
              <a:t>permane per noi uno strato unitariamente coerente del fenomeno del mondo</a:t>
            </a:r>
            <a:r>
              <a:rPr lang="it-IT" dirty="0">
                <a:latin typeface="Sitka Banner" pitchFamily="2" charset="0"/>
              </a:rPr>
              <a:t> che si sviluppa in modo continuo e concordante. (…NONOSTANTE la nostra astrazione) …..questo strato unitario è ciò che FONDA tutto il resto</a:t>
            </a:r>
            <a:endParaRPr lang="it-IT" i="1" dirty="0">
              <a:latin typeface="Sitka Banner" pitchFamily="2" charset="0"/>
            </a:endParaRPr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05FAB57-8906-88B3-6D2B-8B251B9A5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867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C06E4B1-0B6D-ADDE-B169-D16DA6CDD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354" y="242267"/>
            <a:ext cx="5092386" cy="1689170"/>
          </a:xfrm>
        </p:spPr>
        <p:txBody>
          <a:bodyPr/>
          <a:lstStyle/>
          <a:p>
            <a:r>
              <a:rPr lang="it-IT" sz="3000" b="1" i="1" dirty="0">
                <a:solidFill>
                  <a:schemeClr val="accent4"/>
                </a:solidFill>
                <a:latin typeface="Sitka Banner" pitchFamily="2" charset="0"/>
              </a:rPr>
              <a:t>RESIDUO</a:t>
            </a:r>
            <a:br>
              <a:rPr lang="it-IT" sz="3000" b="1" i="1" dirty="0">
                <a:solidFill>
                  <a:schemeClr val="accent4"/>
                </a:solidFill>
                <a:latin typeface="Sitka Banner" pitchFamily="2" charset="0"/>
              </a:rPr>
            </a:br>
            <a:r>
              <a:rPr lang="it-IT" sz="3000" b="1" i="1" dirty="0">
                <a:solidFill>
                  <a:schemeClr val="accent4"/>
                </a:solidFill>
                <a:latin typeface="Sitka Banner" pitchFamily="2" charset="0"/>
              </a:rPr>
              <a:t>EPOCHE’ ASTRATTIVA</a:t>
            </a:r>
            <a:br>
              <a:rPr lang="it-IT" sz="3000" b="1" i="1" dirty="0">
                <a:solidFill>
                  <a:schemeClr val="accent4"/>
                </a:solidFill>
                <a:latin typeface="Sitka Banner" pitchFamily="2" charset="0"/>
              </a:rPr>
            </a:br>
            <a:br>
              <a:rPr lang="it-IT" sz="3000" b="1" i="1" dirty="0">
                <a:solidFill>
                  <a:schemeClr val="bg1"/>
                </a:solidFill>
                <a:latin typeface="Sitka Banner" pitchFamily="2" charset="0"/>
              </a:rPr>
            </a:br>
            <a:br>
              <a:rPr lang="it-IT" sz="3000" b="1" i="1" dirty="0">
                <a:solidFill>
                  <a:schemeClr val="bg1"/>
                </a:solidFill>
                <a:latin typeface="Sitka Banner" pitchFamily="2" charset="0"/>
              </a:rPr>
            </a:br>
            <a:endParaRPr lang="it-IT" sz="3000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5" name="Segnaposto contenuto 4">
            <a:extLst>
              <a:ext uri="{FF2B5EF4-FFF2-40B4-BE49-F238E27FC236}">
                <a16:creationId xmlns:a16="http://schemas.microsoft.com/office/drawing/2014/main" id="{9695F121-E339-7B01-A6AC-70606ED0BC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8384090"/>
              </p:ext>
            </p:extLst>
          </p:nvPr>
        </p:nvGraphicFramePr>
        <p:xfrm>
          <a:off x="450978" y="1306286"/>
          <a:ext cx="10512491" cy="5551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olo 1">
            <a:extLst>
              <a:ext uri="{FF2B5EF4-FFF2-40B4-BE49-F238E27FC236}">
                <a16:creationId xmlns:a16="http://schemas.microsoft.com/office/drawing/2014/main" id="{CEF4F7C8-31F8-66E3-0594-C8B1EBEE57E0}"/>
              </a:ext>
            </a:extLst>
          </p:cNvPr>
          <p:cNvSpPr txBox="1">
            <a:spLocks/>
          </p:cNvSpPr>
          <p:nvPr/>
        </p:nvSpPr>
        <p:spPr>
          <a:xfrm>
            <a:off x="272716" y="5740254"/>
            <a:ext cx="7173114" cy="9332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0" u="none" strike="noStrike" kern="1200" cap="none" spc="0" normalizeH="0" baseline="0" noProof="0" dirty="0">
              <a:ln>
                <a:noFill/>
              </a:ln>
              <a:solidFill>
                <a:srgbClr val="EBEBEB"/>
              </a:solidFill>
              <a:effectLst/>
              <a:uLnTx/>
              <a:uFillTx/>
              <a:latin typeface="Sitka Banner" pitchFamily="2" charset="0"/>
              <a:ea typeface="+mj-ea"/>
              <a:cs typeface="+mj-cs"/>
            </a:endParaRPr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0B7AF1B5-33AE-DA49-12A9-3214395E6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1767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e 2">
            <a:extLst>
              <a:ext uri="{FF2B5EF4-FFF2-40B4-BE49-F238E27FC236}">
                <a16:creationId xmlns:a16="http://schemas.microsoft.com/office/drawing/2014/main" id="{871B54A2-38DD-338B-B1A6-9262F19E9009}"/>
              </a:ext>
            </a:extLst>
          </p:cNvPr>
          <p:cNvSpPr/>
          <p:nvPr/>
        </p:nvSpPr>
        <p:spPr>
          <a:xfrm>
            <a:off x="201882" y="4171959"/>
            <a:ext cx="3561995" cy="223001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696B626-BF91-6CFA-EE87-F1B9A2AD1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274" y="266104"/>
            <a:ext cx="5073554" cy="3162895"/>
          </a:xfrm>
        </p:spPr>
        <p:txBody>
          <a:bodyPr/>
          <a:lstStyle/>
          <a:p>
            <a:pPr algn="ctr"/>
            <a:r>
              <a:rPr lang="it-IT" sz="3000" b="1" i="1" dirty="0">
                <a:solidFill>
                  <a:schemeClr val="accent4"/>
                </a:solidFill>
                <a:latin typeface="Sitka Banner" pitchFamily="2" charset="0"/>
              </a:rPr>
              <a:t>Pag. 174 ….</a:t>
            </a:r>
            <a:r>
              <a:rPr lang="it-IT" sz="2800" b="1" i="1" dirty="0">
                <a:solidFill>
                  <a:schemeClr val="accent4"/>
                </a:solidFill>
                <a:latin typeface="Sitka Banner" pitchFamily="2" charset="0"/>
              </a:rPr>
              <a:t>LEIB 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mio corpo vivo </a:t>
            </a:r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ridotto 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a ciò che mi è proprio è l’essenza che appartiene propriamente al fenomeno oggettivo «io come questo uomo» = il mio </a:t>
            </a:r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corpo 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e</a:t>
            </a:r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 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la mia </a:t>
            </a:r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psiche</a:t>
            </a:r>
            <a:b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</a:br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…..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mi costituisco come </a:t>
            </a:r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io-personale (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costante relazione con il mio corpo-vivo)</a:t>
            </a:r>
            <a:endParaRPr lang="it-IT" sz="2400" b="1" i="1" dirty="0">
              <a:solidFill>
                <a:schemeClr val="accent4"/>
              </a:solidFill>
              <a:latin typeface="Sitka Banner" pitchFamily="2" charset="0"/>
            </a:endParaRPr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80FC52AC-AB8F-7FE2-8169-EBB8058C5528}"/>
              </a:ext>
            </a:extLst>
          </p:cNvPr>
          <p:cNvSpPr txBox="1">
            <a:spLocks/>
          </p:cNvSpPr>
          <p:nvPr/>
        </p:nvSpPr>
        <p:spPr>
          <a:xfrm>
            <a:off x="7032174" y="266104"/>
            <a:ext cx="3207433" cy="23697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….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 </a:t>
            </a:r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riduco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 gli </a:t>
            </a:r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ALTRI 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a ciò che mi appartiene propriamente, ottengo dei </a:t>
            </a:r>
            <a:r>
              <a:rPr lang="it-IT" sz="2400" b="1" i="1" dirty="0">
                <a:solidFill>
                  <a:schemeClr val="accent4"/>
                </a:solidFill>
                <a:latin typeface="Sitka Banner" pitchFamily="2" charset="0"/>
              </a:rPr>
              <a:t>CORPI FISICI</a:t>
            </a:r>
            <a:r>
              <a:rPr lang="it-IT" sz="2400" i="1" dirty="0">
                <a:solidFill>
                  <a:schemeClr val="accent4"/>
                </a:solidFill>
                <a:latin typeface="Sitka Banner" pitchFamily="2" charset="0"/>
              </a:rPr>
              <a:t> </a:t>
            </a:r>
            <a:endParaRPr lang="it-IT" sz="2400" b="1" i="1" dirty="0">
              <a:solidFill>
                <a:schemeClr val="accent4"/>
              </a:solidFill>
              <a:latin typeface="Sitka Banner" pitchFamily="2" charset="0"/>
            </a:endParaRPr>
          </a:p>
        </p:txBody>
      </p:sp>
      <p:sp>
        <p:nvSpPr>
          <p:cNvPr id="8" name="Titolo 1">
            <a:extLst>
              <a:ext uri="{FF2B5EF4-FFF2-40B4-BE49-F238E27FC236}">
                <a16:creationId xmlns:a16="http://schemas.microsoft.com/office/drawing/2014/main" id="{C156C35A-2C59-EF99-2F47-68A438089029}"/>
              </a:ext>
            </a:extLst>
          </p:cNvPr>
          <p:cNvSpPr txBox="1">
            <a:spLocks/>
          </p:cNvSpPr>
          <p:nvPr/>
        </p:nvSpPr>
        <p:spPr>
          <a:xfrm>
            <a:off x="2626444" y="3152520"/>
            <a:ext cx="6394579" cy="8808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/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…. </a:t>
            </a:r>
            <a:r>
              <a:rPr lang="it-IT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IO-POLO IDENTICO </a:t>
            </a:r>
            <a:r>
              <a:rPr lang="it-IT" sz="2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 dei miei vissuti puri, della mia intenzionalità e delle abitualità che essa istituisce</a:t>
            </a:r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AA4352E0-1908-9AA4-4B50-5DF3368ABF07}"/>
              </a:ext>
            </a:extLst>
          </p:cNvPr>
          <p:cNvSpPr txBox="1">
            <a:spLocks/>
          </p:cNvSpPr>
          <p:nvPr/>
        </p:nvSpPr>
        <p:spPr>
          <a:xfrm>
            <a:off x="301198" y="4772790"/>
            <a:ext cx="3363362" cy="20852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1800" b="1" i="1" dirty="0">
                <a:solidFill>
                  <a:schemeClr val="accent4">
                    <a:lumMod val="50000"/>
                  </a:schemeClr>
                </a:solidFill>
                <a:latin typeface="Sitka Banner" pitchFamily="2" charset="0"/>
              </a:rPr>
              <a:t>RESIDUO EPOCHE’ ASTRATTIVA</a:t>
            </a:r>
            <a:endParaRPr lang="it-IT" sz="1000" b="1" i="1" dirty="0">
              <a:solidFill>
                <a:schemeClr val="accent4">
                  <a:lumMod val="50000"/>
                </a:schemeClr>
              </a:solidFill>
              <a:latin typeface="Sitka Banner" pitchFamily="2" charset="0"/>
            </a:endParaRPr>
          </a:p>
          <a:p>
            <a:pPr algn="ctr"/>
            <a:r>
              <a:rPr lang="it-IT" sz="1800" b="1" i="1" dirty="0">
                <a:solidFill>
                  <a:schemeClr val="accent4">
                    <a:lumMod val="50000"/>
                  </a:schemeClr>
                </a:solidFill>
                <a:latin typeface="Sitka Banner" pitchFamily="2" charset="0"/>
              </a:rPr>
              <a:t>estromissione dell’estraneo per via astrattiva</a:t>
            </a:r>
          </a:p>
          <a:p>
            <a:r>
              <a:rPr lang="it-IT" sz="1800" b="1" i="1" dirty="0">
                <a:solidFill>
                  <a:schemeClr val="accent4">
                    <a:lumMod val="50000"/>
                  </a:schemeClr>
                </a:solidFill>
                <a:latin typeface="Sitka Banner" pitchFamily="2" charset="0"/>
              </a:rPr>
              <a:t>    </a:t>
            </a:r>
            <a:br>
              <a:rPr lang="it-IT" sz="3000" b="1" i="1" dirty="0">
                <a:solidFill>
                  <a:schemeClr val="accent4"/>
                </a:solidFill>
                <a:latin typeface="Sitka Banner" pitchFamily="2" charset="0"/>
              </a:rPr>
            </a:br>
            <a:br>
              <a:rPr lang="it-IT" sz="3000" b="1" i="1" dirty="0">
                <a:solidFill>
                  <a:schemeClr val="bg1"/>
                </a:solidFill>
                <a:latin typeface="Sitka Banner" pitchFamily="2" charset="0"/>
              </a:rPr>
            </a:br>
            <a:br>
              <a:rPr lang="it-IT" sz="3000" b="1" i="1" dirty="0">
                <a:solidFill>
                  <a:schemeClr val="bg1"/>
                </a:solidFill>
                <a:latin typeface="Sitka Banner" pitchFamily="2" charset="0"/>
              </a:rPr>
            </a:br>
            <a:endParaRPr lang="it-IT" sz="3000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28487DA2-3DEE-C3F5-537C-45943AFB2772}"/>
              </a:ext>
            </a:extLst>
          </p:cNvPr>
          <p:cNvSpPr txBox="1"/>
          <p:nvPr/>
        </p:nvSpPr>
        <p:spPr>
          <a:xfrm>
            <a:off x="4454132" y="4370152"/>
            <a:ext cx="3363362" cy="2015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una specie di «MOND</a:t>
            </a:r>
            <a:r>
              <a:rPr lang="it-IT" sz="25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O» </a:t>
            </a:r>
          </a:p>
          <a:p>
            <a:r>
              <a:rPr lang="it-IT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&gt;io-psico-fisico</a:t>
            </a:r>
          </a:p>
          <a:p>
            <a:r>
              <a:rPr lang="it-IT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&gt;io-personale </a:t>
            </a:r>
          </a:p>
          <a:p>
            <a:r>
              <a:rPr lang="it-IT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&gt;predicati</a:t>
            </a:r>
          </a:p>
          <a:p>
            <a:endParaRPr lang="it-IT" sz="2500" dirty="0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9AC73CF1-C6A9-ED1B-CF40-44F7DFE32DF9}"/>
              </a:ext>
            </a:extLst>
          </p:cNvPr>
          <p:cNvSpPr txBox="1"/>
          <p:nvPr/>
        </p:nvSpPr>
        <p:spPr>
          <a:xfrm>
            <a:off x="7817494" y="4370152"/>
            <a:ext cx="3363362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pag. 175 ….è solo ciò che appartiene esclusivamente a me nella mia esperienza del mondo….e che, inoltre, dà ad essa una coerenza intuitiva unitaria.</a:t>
            </a:r>
            <a:endParaRPr lang="it-IT" sz="2200" dirty="0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F8B90277-153E-13BB-23E4-EA14B2C98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7863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>
            <a:extLst>
              <a:ext uri="{FF2B5EF4-FFF2-40B4-BE49-F238E27FC236}">
                <a16:creationId xmlns:a16="http://schemas.microsoft.com/office/drawing/2014/main" id="{AA4352E0-1908-9AA4-4B50-5DF3368ABF07}"/>
              </a:ext>
            </a:extLst>
          </p:cNvPr>
          <p:cNvSpPr txBox="1">
            <a:spLocks/>
          </p:cNvSpPr>
          <p:nvPr/>
        </p:nvSpPr>
        <p:spPr>
          <a:xfrm>
            <a:off x="333120" y="2481176"/>
            <a:ext cx="10891607" cy="139959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it-IT" sz="2500" b="1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itka Banner" pitchFamily="2" charset="0"/>
              </a:rPr>
              <a:t>STRANE EVIDENZE</a:t>
            </a:r>
          </a:p>
          <a:p>
            <a:pPr algn="ctr"/>
            <a:r>
              <a:rPr lang="it-IT" sz="2500" b="1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itka Banner" pitchFamily="2" charset="0"/>
              </a:rPr>
              <a:t>estromissione dell’estraneo per via astrattiva lascia inalterata la vita psichica di questo io psicofisico inclusa l’esperienza dell’ESTRANEO</a:t>
            </a:r>
          </a:p>
          <a:p>
            <a:r>
              <a:rPr lang="it-IT" sz="1800" b="1" i="1" dirty="0">
                <a:solidFill>
                  <a:schemeClr val="accent4">
                    <a:lumMod val="50000"/>
                  </a:schemeClr>
                </a:solidFill>
                <a:latin typeface="Sitka Banner" pitchFamily="2" charset="0"/>
              </a:rPr>
              <a:t>    </a:t>
            </a:r>
            <a:br>
              <a:rPr lang="it-IT" sz="3000" b="1" i="1" dirty="0">
                <a:solidFill>
                  <a:schemeClr val="accent4"/>
                </a:solidFill>
                <a:latin typeface="Sitka Banner" pitchFamily="2" charset="0"/>
              </a:rPr>
            </a:br>
            <a:br>
              <a:rPr lang="it-IT" sz="3000" b="1" i="1" dirty="0">
                <a:solidFill>
                  <a:schemeClr val="bg1"/>
                </a:solidFill>
                <a:latin typeface="Sitka Banner" pitchFamily="2" charset="0"/>
              </a:rPr>
            </a:br>
            <a:br>
              <a:rPr lang="it-IT" sz="3000" b="1" i="1" dirty="0">
                <a:solidFill>
                  <a:schemeClr val="bg1"/>
                </a:solidFill>
                <a:latin typeface="Sitka Banner" pitchFamily="2" charset="0"/>
              </a:rPr>
            </a:br>
            <a:endParaRPr lang="it-IT" sz="3000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9AC73CF1-C6A9-ED1B-CF40-44F7DFE32DF9}"/>
              </a:ext>
            </a:extLst>
          </p:cNvPr>
          <p:cNvSpPr txBox="1"/>
          <p:nvPr/>
        </p:nvSpPr>
        <p:spPr>
          <a:xfrm>
            <a:off x="4749283" y="4314105"/>
            <a:ext cx="6475444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pag. 175   L’intera costituzione del mondo che esiste per me fa parte del mio essere psichico, e così anche </a:t>
            </a:r>
            <a:r>
              <a:rPr lang="it-IT" sz="22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la distinzione </a:t>
            </a:r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all’interno di questa costituzione tra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i sistemi che costituiscono quella che è la sfera di ciò che mi appartiene propriamente 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i sistemi che costituiscono la sfera di ciò che è estraneo.</a:t>
            </a:r>
          </a:p>
          <a:p>
            <a:endParaRPr lang="it-IT" sz="2200" dirty="0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FC7615F9-0560-69F9-F2EC-6816C9E49F35}"/>
              </a:ext>
            </a:extLst>
          </p:cNvPr>
          <p:cNvSpPr txBox="1"/>
          <p:nvPr/>
        </p:nvSpPr>
        <p:spPr>
          <a:xfrm>
            <a:off x="400515" y="456025"/>
            <a:ext cx="9919142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….all’interno del FENOMENO-MONDO distinguo varie componenti che formano una UNITÀ-CONCRETA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la forma spazio-temporale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gli oggetti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l’io psicofisico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it-IT" sz="2200" dirty="0"/>
          </a:p>
        </p:txBody>
      </p:sp>
      <p:sp>
        <p:nvSpPr>
          <p:cNvPr id="14" name="Segnaposto numero diapositiva 13">
            <a:extLst>
              <a:ext uri="{FF2B5EF4-FFF2-40B4-BE49-F238E27FC236}">
                <a16:creationId xmlns:a16="http://schemas.microsoft.com/office/drawing/2014/main" id="{860E3C8D-102D-5429-F5AE-9131DD6A0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6576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1AE06F51-39B9-95FE-4E31-97C4B1EF3488}"/>
              </a:ext>
            </a:extLst>
          </p:cNvPr>
          <p:cNvSpPr txBox="1"/>
          <p:nvPr/>
        </p:nvSpPr>
        <p:spPr>
          <a:xfrm>
            <a:off x="149290" y="2074783"/>
            <a:ext cx="11644604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100" dirty="0">
                <a:solidFill>
                  <a:schemeClr val="accent4">
                    <a:lumMod val="40000"/>
                    <a:lumOff val="60000"/>
                  </a:schemeClr>
                </a:solidFill>
                <a:latin typeface="Sitka Banner" pitchFamily="2" charset="0"/>
              </a:rPr>
              <a:t>Cercherà di dimostrare che tutto in quanto costituito all’</a:t>
            </a:r>
            <a:r>
              <a:rPr lang="it-IT" sz="21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itka Banner" pitchFamily="2" charset="0"/>
              </a:rPr>
              <a:t>interno </a:t>
            </a:r>
            <a:r>
              <a:rPr lang="it-IT" sz="2100" dirty="0">
                <a:solidFill>
                  <a:schemeClr val="accent4">
                    <a:lumMod val="40000"/>
                    <a:lumOff val="60000"/>
                  </a:schemeClr>
                </a:solidFill>
                <a:latin typeface="Sitka Banner" pitchFamily="2" charset="0"/>
              </a:rPr>
              <a:t>di ciò che appartiene  propriamente all’ego è 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itka Banner" pitchFamily="2" charset="0"/>
              </a:rPr>
              <a:t>una sua determinazione interna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itka Banner" pitchFamily="2" charset="0"/>
              </a:rPr>
              <a:t>inscindibile dall’ego</a:t>
            </a:r>
          </a:p>
          <a:p>
            <a:endParaRPr lang="it-IT" sz="2200" dirty="0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7A9772B-19B7-CBB1-4129-8130D8DEC3B0}"/>
              </a:ext>
            </a:extLst>
          </p:cNvPr>
          <p:cNvSpPr txBox="1"/>
          <p:nvPr/>
        </p:nvSpPr>
        <p:spPr>
          <a:xfrm>
            <a:off x="329682" y="289679"/>
            <a:ext cx="5589036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pag. 175   ……</a:t>
            </a:r>
            <a:r>
              <a:rPr lang="it-IT" sz="2200" i="1" dirty="0">
                <a:latin typeface="Sitka Banner" pitchFamily="2" charset="0"/>
              </a:rPr>
              <a:t>l’</a:t>
            </a:r>
            <a:r>
              <a:rPr lang="it-IT" sz="2200" b="1" i="1" dirty="0">
                <a:latin typeface="Sitka Banner" pitchFamily="2" charset="0"/>
              </a:rPr>
              <a:t>io-uomo ridotto, </a:t>
            </a:r>
            <a:r>
              <a:rPr lang="it-IT" sz="2200" i="1" dirty="0">
                <a:latin typeface="Sitka Banner" pitchFamily="2" charset="0"/>
              </a:rPr>
              <a:t>sono dunque costituito come parte del </a:t>
            </a:r>
            <a:r>
              <a:rPr lang="it-IT" sz="2200" b="1" i="1" dirty="0">
                <a:latin typeface="Sitka Banner" pitchFamily="2" charset="0"/>
              </a:rPr>
              <a:t>mondo</a:t>
            </a:r>
            <a:r>
              <a:rPr lang="it-IT" sz="2200" i="1" dirty="0">
                <a:latin typeface="Sitka Banner" pitchFamily="2" charset="0"/>
              </a:rPr>
              <a:t>, insieme alla molteplicità di </a:t>
            </a:r>
            <a:r>
              <a:rPr lang="it-IT" sz="2200" b="1" i="1" dirty="0">
                <a:latin typeface="Sitka Banner" pitchFamily="2" charset="0"/>
              </a:rPr>
              <a:t>ciò che è fuori di me. </a:t>
            </a:r>
            <a:r>
              <a:rPr lang="it-IT" sz="2200" i="1" dirty="0">
                <a:latin typeface="Sitka Banner" pitchFamily="2" charset="0"/>
              </a:rPr>
              <a:t>Eppure io stesso, nella mia psiche, costituisco tutto questo….</a:t>
            </a:r>
            <a:endParaRPr lang="it-IT" sz="2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Banner" pitchFamily="2" charset="0"/>
            </a:endParaRPr>
          </a:p>
          <a:p>
            <a:endParaRPr lang="it-IT" sz="2200" dirty="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ACC6DC23-4D5F-93DA-2921-4DFFB9B13AFC}"/>
              </a:ext>
            </a:extLst>
          </p:cNvPr>
          <p:cNvSpPr txBox="1"/>
          <p:nvPr/>
        </p:nvSpPr>
        <p:spPr>
          <a:xfrm>
            <a:off x="5918718" y="3694588"/>
            <a:ext cx="5589036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pag. 175   </a:t>
            </a:r>
            <a:r>
              <a:rPr lang="it-IT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……allora …..(l’io) finirebbe per trovare da un lato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all’interno di se stesso </a:t>
            </a:r>
            <a:r>
              <a:rPr lang="it-IT" sz="2200" dirty="0">
                <a:latin typeface="Sitka Banner" pitchFamily="2" charset="0"/>
              </a:rPr>
              <a:t>il mondo che gli appartiene propriamente e dall’altro lato (percorrendo direttamente questo mondo)</a:t>
            </a:r>
            <a:endParaRPr lang="it-IT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Banner" pitchFamily="2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200" dirty="0">
                <a:latin typeface="Sitka Banner" pitchFamily="2" charset="0"/>
              </a:rPr>
              <a:t>se stesso come parte di questa esteriorità e</a:t>
            </a:r>
          </a:p>
          <a:p>
            <a:r>
              <a:rPr lang="it-IT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distinguerebbe se stesso dal </a:t>
            </a:r>
            <a:r>
              <a:rPr lang="it-IT" sz="2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mondo esterno.</a:t>
            </a:r>
            <a:endParaRPr lang="it-IT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Banner" pitchFamily="2" charset="0"/>
            </a:endParaRPr>
          </a:p>
          <a:p>
            <a:endParaRPr lang="it-IT" sz="2200" dirty="0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4CECF1BF-73F4-8CCF-D711-99C8C7EEB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1129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e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1210</TotalTime>
  <Words>1403</Words>
  <Application>Microsoft Macintosh PowerPoint</Application>
  <PresentationFormat>Widescreen</PresentationFormat>
  <Paragraphs>127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Century Gothic</vt:lpstr>
      <vt:lpstr>Sitka Banner</vt:lpstr>
      <vt:lpstr>Wingdings</vt:lpstr>
      <vt:lpstr>Wingdings 3</vt:lpstr>
      <vt:lpstr>Ione</vt:lpstr>
      <vt:lpstr>quinta meditazione</vt:lpstr>
      <vt:lpstr>DISVELAMENTO DELLA SFERA D’ESSERE TRASCENDENTALE COME INTERSOGGETTIVITÀ MONADOLOGICA</vt:lpstr>
      <vt:lpstr>&lt;42&gt;ESPOSIZIONE DEL PROBLEMA DELL’ESPERIENZA DELL’ALTRO obiezione cruciale può  la fenomenologia trascendentale risolvere il problema degli altri ego e fondare il mondo oggettivo?</vt:lpstr>
      <vt:lpstr>pag. 166</vt:lpstr>
      <vt:lpstr>che ne è degli ALTRI ego?                       sono IN ME solo in quanto ne sono cosciente  ma sono ALTRI con le loro proprie sintesi ego trascendentale            estraneità</vt:lpstr>
      <vt:lpstr>&lt;43&gt;MODI DI DATITA’ DELL’ALTRO teoria costitutiva  esperienza dell’altro (ESTRANEO) come-mi-si-da correlato del mio cogito   filo conduttore per indagine</vt:lpstr>
      <vt:lpstr>Esperisco il mondo non  privatamente ma come un mondo intersoggettivo accessibile a tutti e ciascuno ha il suo mondo fenomenico  </vt:lpstr>
      <vt:lpstr>….MA…. ogni cosa ha un senso A PARTIRE dalle MIE sintesi costitutive…..della mia vita intenzionale l’essere degli altri per me</vt:lpstr>
      <vt:lpstr>&lt;44&gt;RIDUZIONE dell’esperienza trascendentale a ciò che mi appartiene propriamente </vt:lpstr>
      <vt:lpstr>PowerPoint Presentation</vt:lpstr>
      <vt:lpstr>EPOCHE’ ASTRATTIVA (emerge ciò che mi appartiene propriamente)  </vt:lpstr>
      <vt:lpstr>RESIDUO EPOCHE’ ASTRATTIVA   </vt:lpstr>
      <vt:lpstr>Pag. 174 ….LEIB mio corpo vivo ridotto a ciò che mi è proprio è l’essenza che appartiene propriamente al fenomeno oggettivo «io come questo uomo» = il mio corpo e la mia psiche …..mi costituisco come io-personale (costante relazione con il mio corpo-vivo)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quinta meditazione</dc:title>
  <dc:creator>sabrina tavolini</dc:creator>
  <cp:lastModifiedBy>Microsoft Office User</cp:lastModifiedBy>
  <cp:revision>102</cp:revision>
  <cp:lastPrinted>2022-11-20T09:27:33Z</cp:lastPrinted>
  <dcterms:created xsi:type="dcterms:W3CDTF">2022-10-31T09:19:36Z</dcterms:created>
  <dcterms:modified xsi:type="dcterms:W3CDTF">2022-11-21T05:25:53Z</dcterms:modified>
</cp:coreProperties>
</file>