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mailto:d.minni@unimc.it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it-IT" sz="3200" spc="-1" strike="noStrike">
                <a:latin typeface="Arial"/>
              </a:rPr>
              <a:t>Lektorat Deutsch II 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it-IT" sz="3200" spc="-1" strike="noStrike">
                <a:latin typeface="Arial"/>
              </a:rPr>
              <a:t>Modul A 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it-IT" sz="3200" spc="-1" strike="noStrike">
                <a:latin typeface="Arial"/>
              </a:rPr>
              <a:t>Dott.ssa Dionisia Minni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it-IT" sz="3200" spc="-1" strike="noStrike">
                <a:latin typeface="Arial"/>
              </a:rPr>
              <a:t>WS 2023/2024</a:t>
            </a:r>
            <a:endParaRPr b="0" lang="it-IT" sz="3200" spc="-1" strike="noStrike">
              <a:latin typeface="Arial"/>
            </a:endParaRPr>
          </a:p>
        </p:txBody>
      </p:sp>
      <p:pic>
        <p:nvPicPr>
          <p:cNvPr id="78" name="Picture 7" descr="Int_CI_Generica.png"/>
          <p:cNvPicPr/>
          <p:nvPr/>
        </p:nvPicPr>
        <p:blipFill>
          <a:blip r:embed="rId1"/>
          <a:stretch/>
        </p:blipFill>
        <p:spPr>
          <a:xfrm>
            <a:off x="1934640" y="217080"/>
            <a:ext cx="5272920" cy="549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it-IT" sz="4400" spc="-1" strike="noStrike">
                <a:latin typeface="Arial"/>
              </a:rPr>
              <a:t>Informationen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288720" y="13921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Email : </a:t>
            </a:r>
            <a:r>
              <a:rPr b="0" lang="it-IT" sz="2000" spc="-1" strike="noStrike" u="sng">
                <a:solidFill>
                  <a:srgbClr val="0000ff"/>
                </a:solidFill>
                <a:uFillTx/>
                <a:latin typeface="Arial"/>
                <a:hlinkClick r:id="rId1"/>
              </a:rPr>
              <a:t>d.minni@unimc.it</a:t>
            </a:r>
            <a:endParaRPr b="0" lang="it-IT" sz="20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Sprechstunde : Bitte vereinbaren Sie einen Termin mit der Dozentin per Email .</a:t>
            </a:r>
            <a:endParaRPr b="0" lang="it-IT" sz="20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Das Material für den Unterricht finden Sie auf der Seite der Dozentin. Um das Unterrichtsmaterial herunterzuladen , brauchen Sie ein Passwort.</a:t>
            </a:r>
            <a:endParaRPr b="0" lang="it-IT" sz="20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Passwort ist : Lektorat_2</a:t>
            </a:r>
            <a:endParaRPr b="0" lang="it-IT" sz="20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Es gibt eine Teilnehmerliste .. Wer an 2/3 der Unterrichtsstunden  ( 53 Std ) des Lektorats teilgenommen hat , hat die Möglichkeit im Dezember eine schriftliche Teilprüfung zu machen ( si ricorda che l’esame di Lingua e Traduzione Tedesca I è propedeutico all’annualità successiva. Questo significa che non si possono sostenere esami di Lingua e Traduzione II finché non si verbalizza l’intero esame  di Tedesco I. L’unica eccezione è per i parziali ai quali è possibile partecipare se si ha una sola parte pendente dell’annualità precedente. I voti del parziale , se pari o superiori a 18, non possono essere rifiutati )</a:t>
            </a:r>
            <a:endParaRPr b="0" lang="it-IT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it-IT" sz="4400" spc="-1" strike="noStrike">
                <a:latin typeface="Arial"/>
              </a:rPr>
              <a:t>Stundenplan 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Montag  : Gruppe AL 9 – 11/ MZ 11– 13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Donnerstag : 13 – 15 ( keine Gruppen)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Der Unterricht beginnt pünktlich !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Sollte es Änderungen geben , werden diese auf der Seite der Dozentin veröffentlicht. </a:t>
            </a:r>
            <a:endParaRPr b="0" lang="it-IT" sz="2800" spc="-1" strike="noStrike">
              <a:latin typeface="Arial"/>
            </a:endParaRPr>
          </a:p>
          <a:p>
            <a:pPr marL="432000" indent="-324000" algn="ctr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Viel Spaß und Erfolg!!!</a:t>
            </a:r>
            <a:endParaRPr b="0" lang="it-IT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LibreOffice/7.3.6.2$Windows_X86_64 LibreOffice_project/c28ca90fd6e1a19e189fc16c05f8f8924961e12e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2021-09-20T17:23:50Z</dcterms:created>
  <dc:creator/>
  <dc:description/>
  <dc:language>it-IT</dc:language>
  <cp:lastModifiedBy/>
  <dcterms:modified xsi:type="dcterms:W3CDTF">2023-09-28T17:55:26Z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