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AF7239-9BE2-36EC-2400-EAC7BF373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51B5FE-4AFD-A938-7CC5-9240B6698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7D9E37-F951-6644-79A6-67C88E33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1839F5-3395-FAB7-5721-3D1D20D60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4A736E-1045-BD7E-E63B-E7FD769E4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69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5ECDD5-8A0C-BEC6-E7EE-D1B515E38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985FAE2-673A-176F-381B-3643F1616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C55418-723C-B3D7-8772-3D281F4B7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D8D154-BD27-45F8-D731-75B3FDF0A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5717F3-8467-E6FC-91BE-07F954CD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86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B3B0AFE-9CCD-203A-3759-58400593C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C45A22-CB99-D6B8-49B2-FF71DD5E2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9F20EF-04EF-F117-2D10-9F979F121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7DBFBC-8F6D-99CF-276A-AAC16F5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A466EA-BD18-1DEE-531D-065BE830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89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684C03-5610-C92F-DA34-967EF1A0F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049543-D4C8-21FC-021D-456BF5986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2CE9E0-EB27-7015-CDED-71FBD41A2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E6C1AB-181A-DA72-F0E6-A159A9AA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D4258E-C301-DCDA-AE05-544BC0A6E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53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EE32B7-FAD9-EC0C-637C-C1CEF3C4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DAAEC9-9FE6-8C4B-C337-5DCE25C70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A8A761-2F42-7422-E425-AFAFFB15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35F521-B2E8-55FD-D99C-47A7346A2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A65DF4-31C5-16CF-B03E-6E2E2913A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551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8B8A3A-5EDD-4A26-9AE0-AD3AECDD8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434992-6FCB-E881-897B-C57F34615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B9566AC-E296-45C6-1BC6-66AA51214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6A9E4E-A673-7FBD-1568-D9FA3A501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765C0B-3710-74E7-7D68-AD84A0732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1BA217-3CB5-6ED8-C530-9517F128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03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5B5248-B477-95E9-C2D4-F69B8B495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EC80B0-3A16-4896-48A6-7DFF6D057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10DE7C9-9D55-8D4E-A1A7-5ED05BE68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2AEFF1B-3A79-CD00-D2DD-82F247B31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BC155D4-56CC-DD74-5612-1D781E9AC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07FDC0D-658A-8671-4AEE-815A0D59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6DA0CC8-0A4E-BEBF-EFF8-A0B878B72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CB581B1-0CC5-E839-E85A-0FC2EDB0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145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FE4AD-EB2A-A759-5F87-67A492858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224E9-39ED-37E0-D3E1-ED0716454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E7F03EF-DD5D-A7C6-887D-BBE6ADB2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F7D7202-09B5-7F24-9B9E-C34E84EE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18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0A685D1-DE72-E5D5-C6C3-710548618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DC34D81-70B7-02E9-EB5B-D7DC02990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57B254-66AA-D9FC-02BF-CABCA690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6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5B59F1-2254-1C56-315D-81BFEC3B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D5369-6299-AC6D-8E30-AEA33742B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735F562-E23B-E366-BAF9-3CE6BC196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42BDE6-8075-9518-8CAF-1692A785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579EB92-3D98-9C63-7BD7-370B50114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3CB382-C696-F0A8-6FDC-74F1537A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5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C574A8-C1A1-142F-4007-41C9C782E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40B8C22-8959-4F88-B0D2-820DF0D78C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6CC557E-AC47-60EE-FE3F-BC28800B9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F2A09E-80CC-6F84-F4B7-75A4955B1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9AF131-9AC6-1D54-B043-D17FD0BF7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D4A374-4BA4-785A-3843-E4DF7477E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59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A948584-F418-E238-15F9-CFCD66692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2FD5AD-DEBA-EA42-334A-00A20A0C5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1D7E90-7E85-0DDF-667B-BC0A0D77B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C0EB1-B5CD-4529-B3C7-F6C0B4AC7D2F}" type="datetimeFigureOut">
              <a:rPr lang="it-IT" smtClean="0"/>
              <a:t>11/12/2022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F9D463-3BD3-CAC4-27FA-689DAEC3E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2577C9-B197-CC6F-4F4C-1CF78F49D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EC941-B772-4C68-A86F-656B9F2A16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959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040CF6-FA17-BA58-4092-5D23222FB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06838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Seminario di filosofia della mente – Il problema della causazione mentale</a:t>
            </a:r>
            <a:br>
              <a:rPr lang="it-IT" b="1" dirty="0"/>
            </a:br>
            <a:r>
              <a:rPr lang="it-IT" dirty="0" err="1"/>
              <a:t>a.a</a:t>
            </a:r>
            <a:r>
              <a:rPr lang="it-IT" dirty="0"/>
              <a:t>. 2022-23</a:t>
            </a:r>
            <a:br>
              <a:rPr lang="it-IT" dirty="0"/>
            </a:br>
            <a:r>
              <a:rPr lang="it-IT" dirty="0" err="1"/>
              <a:t>Lez</a:t>
            </a:r>
            <a:r>
              <a:rPr lang="it-IT" dirty="0"/>
              <a:t>. 10 (01.12.2022)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1D4520-0191-1F55-1225-97D40761E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914400"/>
          </a:xfrm>
        </p:spPr>
        <p:txBody>
          <a:bodyPr>
            <a:normAutofit/>
          </a:bodyPr>
          <a:lstStyle/>
          <a:p>
            <a:r>
              <a:rPr lang="it-IT" sz="4000" dirty="0"/>
              <a:t>Ernesto Graziani</a:t>
            </a:r>
          </a:p>
        </p:txBody>
      </p:sp>
    </p:spTree>
    <p:extLst>
      <p:ext uri="{BB962C8B-B14F-4D97-AF65-F5344CB8AC3E}">
        <p14:creationId xmlns:p14="http://schemas.microsoft.com/office/powerpoint/2010/main" val="122910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3764C0-2538-3BE5-6FDC-2ACA95731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Perché l’analisi compatibilista di “posso fare X” </a:t>
            </a:r>
            <a:br>
              <a:rPr lang="it-IT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 falsa? (pp. 156-7)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C8C0E0-25A7-EE5C-87FF-E58140A70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 compatibilista: “posso fare X” significa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“non c’è alcun ostacolo (impedimento, vincolo) al mio fare X”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 casi: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ostacolo superabile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un agente </a:t>
            </a:r>
            <a:r>
              <a:rPr lang="it-IT" sz="1800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può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fare X nonostante ci sia un </a:t>
            </a:r>
            <a:r>
              <a:rPr lang="it-IT" sz="1800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ostacolo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compimento di X, e questo suggerisce che il potere non può essere inteso meramente come assenza di ostacoli.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ostacolo insuperabile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 questo caso l’agente </a:t>
            </a:r>
            <a:r>
              <a:rPr lang="it-IT" sz="1800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può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superare l’ostacolo (al compimento di X), ma se qui “non può (superare)” significasse semplicemente che c’è un ostacolo (al superamento) si avvierebbe un regresso all’infinito: per questo “non può” deve significare qualcos’altro.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390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0D96D4-1F86-58AC-F793-D19656D05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Ostacolo non superabile e r</a:t>
            </a:r>
            <a:r>
              <a:rPr lang="it-IT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egresso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B67797-EA80-757D-6C06-909078683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L’espressione iniziale da analizzare è: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“l’agente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può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superare l’ostacolo 1 (al compimento di P)”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(l’ostacolo 1 è insuperabile)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“non potere fare X” significa semplicemente “c’è un ostacolo al compimento di X”, allora (1) è analizzato come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“per l’agente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c’è un ostacolo 2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superamento dell’ostacolo 1 (al compimento di P)”.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Tuttavia, se l’ostacolo 1 è insuperabile per l’agente lo sarà anche l’ostacolo 2, e quindi (2) diventerà: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 “l’agente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può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superare l’ostacolo 2 al superamento dell’ostacolo 1 (al compimento di P)”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 così via all’infinito: si evita il regresso abbandonando l’idea che “poter fare X” esprima semplicemente l’assenza di ostacoli al fare X.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85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47632B-A773-4F5C-4C10-C2DCFA170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Correzione errori nel testo (a)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50ED79-A900-9347-9FED-A4FA98096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p. 155 (a metà pagina):</a:t>
            </a:r>
          </a:p>
          <a:p>
            <a:pPr marL="0" indent="0">
              <a:buNone/>
            </a:pPr>
            <a:r>
              <a:rPr lang="it-IT" dirty="0"/>
              <a:t>la nostra comprensione di questo concetto </a:t>
            </a:r>
            <a:r>
              <a:rPr lang="it-IT" dirty="0">
                <a:highlight>
                  <a:srgbClr val="808080"/>
                </a:highlight>
              </a:rPr>
              <a:t>non</a:t>
            </a:r>
            <a:r>
              <a:rPr lang="it-IT" dirty="0"/>
              <a:t> sia influenzata da → la nostra comprensione di questo concetto sia influenzata da </a:t>
            </a:r>
          </a:p>
          <a:p>
            <a:pPr marL="0" indent="0">
              <a:buNone/>
            </a:pPr>
            <a:r>
              <a:rPr lang="it-IT" dirty="0"/>
              <a:t>p. 160 (rigo 8):</a:t>
            </a:r>
          </a:p>
          <a:p>
            <a:pPr marL="0" indent="0">
              <a:buNone/>
            </a:pPr>
            <a:r>
              <a:rPr lang="it-IT" dirty="0"/>
              <a:t>strada → deliberazione</a:t>
            </a:r>
          </a:p>
          <a:p>
            <a:pPr marL="0" indent="0">
              <a:buNone/>
            </a:pPr>
            <a:r>
              <a:rPr lang="it-IT" dirty="0"/>
              <a:t>p. 164 (rigo 13 dal fondo della pagina):</a:t>
            </a:r>
          </a:p>
          <a:p>
            <a:pPr marL="0" indent="0">
              <a:buNone/>
            </a:pPr>
            <a:r>
              <a:rPr lang="it-IT" dirty="0"/>
              <a:t>e, al tempo stesso, se siamo liberi → anzi, se siamo liberi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6460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383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Seminario di filosofia della mente – Il problema della causazione mentale a.a. 2022-23 Lez. 10 (01.12.2022)</vt:lpstr>
      <vt:lpstr>Perché l’analisi compatibilista di “posso fare X”  è falsa? (pp. 156-7)</vt:lpstr>
      <vt:lpstr>Ostacolo non superabile e regresso </vt:lpstr>
      <vt:lpstr>Correzione errori nel testo (a)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di filosofia della mente – Il problema della causazione mentale a.a. 2022-23 Lez. 10 (01.12.2022)</dc:title>
  <dc:creator>Ernesto Graziani</dc:creator>
  <cp:lastModifiedBy>Ernesto Graziani</cp:lastModifiedBy>
  <cp:revision>4</cp:revision>
  <dcterms:created xsi:type="dcterms:W3CDTF">2022-12-01T10:12:07Z</dcterms:created>
  <dcterms:modified xsi:type="dcterms:W3CDTF">2022-12-11T18:45:23Z</dcterms:modified>
</cp:coreProperties>
</file>