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88388" cy="30275213"/>
  <p:notesSz cx="6883400" cy="9906000"/>
  <p:defaultTextStyle>
    <a:defPPr>
      <a:defRPr lang="tr-TR"/>
    </a:defPPr>
    <a:lvl1pPr algn="ctr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1pPr>
    <a:lvl2pPr marL="323149" algn="ctr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2pPr>
    <a:lvl3pPr marL="646298" algn="ctr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3pPr>
    <a:lvl4pPr marL="969447" algn="ctr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4pPr>
    <a:lvl5pPr marL="1292596" algn="ctr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charset="0"/>
        <a:ea typeface="+mn-ea"/>
        <a:cs typeface="+mn-cs"/>
      </a:defRPr>
    </a:lvl5pPr>
    <a:lvl6pPr marL="1615745" algn="l" defTabSz="323149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6pPr>
    <a:lvl7pPr marL="1938894" algn="l" defTabSz="323149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7pPr>
    <a:lvl8pPr marL="2262043" algn="l" defTabSz="323149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8pPr>
    <a:lvl9pPr marL="2585192" algn="l" defTabSz="323149" rtl="0" eaLnBrk="1" latinLnBrk="0" hangingPunct="1">
      <a:defRPr sz="5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B3D7B"/>
    <a:srgbClr val="88305C"/>
    <a:srgbClr val="76376E"/>
    <a:srgbClr val="FFFFCC"/>
    <a:srgbClr val="CCECFF"/>
    <a:srgbClr val="CCFFFF"/>
    <a:srgbClr val="99CCFF"/>
    <a:srgbClr val="FF0000"/>
    <a:srgbClr val="FF66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580"/>
    <p:restoredTop sz="92294" autoAdjust="0"/>
  </p:normalViewPr>
  <p:slideViewPr>
    <p:cSldViewPr snapToObjects="1">
      <p:cViewPr>
        <p:scale>
          <a:sx n="40" d="100"/>
          <a:sy n="40" d="100"/>
        </p:scale>
        <p:origin x="739" y="-4094"/>
      </p:cViewPr>
      <p:guideLst>
        <p:guide orient="horz" pos="9536"/>
        <p:guide pos="67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fld id="{52B73705-685D-3840-BA39-755DC44D88F8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30425" y="742950"/>
            <a:ext cx="2624138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05350"/>
            <a:ext cx="55054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fld id="{99906FBE-8EA6-6540-B88F-6B6D78FD4FDF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323149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64629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969447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29259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615745" algn="l" defTabSz="64629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38894" algn="l" defTabSz="64629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62043" algn="l" defTabSz="64629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85192" algn="l" defTabSz="64629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9A5FC7-86A8-B54B-9017-D5B22E2F611E}" type="slidenum">
              <a:rPr lang="en-US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30425" y="742950"/>
            <a:ext cx="2624138" cy="371475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Home automation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">
            <a:extLst>
              <a:ext uri="{FF2B5EF4-FFF2-40B4-BE49-F238E27FC236}">
                <a16:creationId xmlns:a16="http://schemas.microsoft.com/office/drawing/2014/main" id="{7EAF3318-29F7-8B30-AC3B-B98AE6C11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794" y="1193006"/>
            <a:ext cx="15849600" cy="1531937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it-IT" sz="7200" b="1" kern="1200" dirty="0">
                <a:solidFill>
                  <a:schemeClr val="bg1"/>
                </a:solidFill>
                <a:latin typeface="Raleway" pitchFamily="2" charset="0"/>
                <a:ea typeface="+mn-ea"/>
                <a:cs typeface="+mn-cs"/>
              </a:defRPr>
            </a:lvl1pPr>
          </a:lstStyle>
          <a:p>
            <a:r>
              <a:rPr lang="it-IT" dirty="0"/>
              <a:t>Titolo della Ricerca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C816C38-29C6-64A6-3C0F-2A65A321B2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95885" y="2791618"/>
            <a:ext cx="15849600" cy="646331"/>
          </a:xfrm>
          <a:prstGeom prst="rect">
            <a:avLst/>
          </a:prstGeom>
        </p:spPr>
        <p:txBody>
          <a:bodyPr anchor="ctr" anchorCtr="0">
            <a:spAutoFit/>
          </a:bodyPr>
          <a:lstStyle>
            <a:lvl1pPr marL="0" indent="0" algn="ctr">
              <a:buNone/>
              <a:defRPr kumimoji="0" lang="it-IT" sz="3600" b="0" i="0" u="none" strike="noStrike" kern="1200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Raleway" pitchFamily="2" charset="0"/>
                <a:ea typeface="+mn-ea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Dottorando/a: Nome e Cognome</a:t>
            </a:r>
          </a:p>
        </p:txBody>
      </p: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FA009320-477A-2439-C7D2-F45DA1D2DF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704594" y="464025"/>
            <a:ext cx="1295400" cy="462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Raleway" pitchFamily="2" charset="0"/>
                <a:cs typeface="Raavi" panose="020B0502040204020203" pitchFamily="34" charset="0"/>
              </a:defRPr>
            </a:lvl1pPr>
          </a:lstStyle>
          <a:p>
            <a:pPr lvl="0"/>
            <a:r>
              <a:rPr lang="it-IT" dirty="0"/>
              <a:t> XXX…</a:t>
            </a:r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DF98D715-53DB-6DCF-344A-AF6490BEC6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194" y="5661026"/>
            <a:ext cx="10058400" cy="6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latin typeface="Raleway" pitchFamily="2" charset="0"/>
              </a:defRPr>
            </a:lvl1pPr>
            <a:lvl2pPr marL="1475489" indent="0">
              <a:buNone/>
              <a:defRPr sz="4800">
                <a:latin typeface="Raleway" pitchFamily="2" charset="0"/>
              </a:defRPr>
            </a:lvl2pPr>
            <a:lvl3pPr marL="2952100" indent="0">
              <a:buNone/>
              <a:defRPr sz="4000">
                <a:latin typeface="Raleway" pitchFamily="2" charset="0"/>
              </a:defRPr>
            </a:lvl3pPr>
            <a:lvl4pPr marL="4427589" indent="0">
              <a:buNone/>
              <a:defRPr sz="3200">
                <a:latin typeface="Raleway" pitchFamily="2" charset="0"/>
              </a:defRPr>
            </a:lvl4pPr>
            <a:lvl5pPr marL="5903079" indent="0">
              <a:buNone/>
              <a:defRPr sz="3200">
                <a:latin typeface="Raleway" pitchFamily="2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5" name="Segnaposto testo 23">
            <a:extLst>
              <a:ext uri="{FF2B5EF4-FFF2-40B4-BE49-F238E27FC236}">
                <a16:creationId xmlns:a16="http://schemas.microsoft.com/office/drawing/2014/main" id="{53F9DAB2-56C6-CB64-EF02-7D80C77E7E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22794" y="5661026"/>
            <a:ext cx="10058400" cy="6480000"/>
          </a:xfrm>
          <a:prstGeom prst="rect">
            <a:avLst/>
          </a:prstGeom>
        </p:spPr>
        <p:txBody>
          <a:bodyPr/>
          <a:lstStyle>
            <a:lvl1pPr>
              <a:defRPr lang="it-IT" sz="2800" dirty="0">
                <a:solidFill>
                  <a:schemeClr val="tx1"/>
                </a:solidFill>
                <a:latin typeface="Raleway" pitchFamily="2" charset="0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2952101" rtl="0" eaLnBrk="0" fontAlgn="base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it-IT" dirty="0"/>
              <a:t>Fare clic per modificare gli stili del testo dello schema</a:t>
            </a:r>
          </a:p>
        </p:txBody>
      </p:sp>
      <p:sp>
        <p:nvSpPr>
          <p:cNvPr id="26" name="Segnaposto testo 23">
            <a:extLst>
              <a:ext uri="{FF2B5EF4-FFF2-40B4-BE49-F238E27FC236}">
                <a16:creationId xmlns:a16="http://schemas.microsoft.com/office/drawing/2014/main" id="{DA0CD842-304C-F906-CF26-98B54AF5AE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194" y="14173993"/>
            <a:ext cx="10058400" cy="6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latin typeface="Raleway" pitchFamily="2" charset="0"/>
              </a:defRPr>
            </a:lvl1pPr>
            <a:lvl2pPr marL="1475489" indent="0">
              <a:buNone/>
              <a:defRPr sz="4800">
                <a:latin typeface="Raleway" pitchFamily="2" charset="0"/>
              </a:defRPr>
            </a:lvl2pPr>
            <a:lvl3pPr marL="2952100" indent="0">
              <a:buNone/>
              <a:defRPr sz="4000">
                <a:latin typeface="Raleway" pitchFamily="2" charset="0"/>
              </a:defRPr>
            </a:lvl3pPr>
            <a:lvl4pPr marL="4427589" indent="0">
              <a:buNone/>
              <a:defRPr sz="3200">
                <a:latin typeface="Raleway" pitchFamily="2" charset="0"/>
              </a:defRPr>
            </a:lvl4pPr>
            <a:lvl5pPr marL="5903079" indent="0">
              <a:buNone/>
              <a:defRPr sz="3200">
                <a:latin typeface="Raleway" pitchFamily="2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7" name="Segnaposto testo 23">
            <a:extLst>
              <a:ext uri="{FF2B5EF4-FFF2-40B4-BE49-F238E27FC236}">
                <a16:creationId xmlns:a16="http://schemas.microsoft.com/office/drawing/2014/main" id="{DF4CFFC8-8A77-BE78-FE0B-6D0C2F15B2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922794" y="14147006"/>
            <a:ext cx="10058400" cy="6480000"/>
          </a:xfrm>
          <a:prstGeom prst="rect">
            <a:avLst/>
          </a:prstGeom>
        </p:spPr>
        <p:txBody>
          <a:bodyPr/>
          <a:lstStyle>
            <a:lvl1pPr>
              <a:defRPr lang="it-IT" sz="2800" dirty="0">
                <a:solidFill>
                  <a:schemeClr val="tx1"/>
                </a:solidFill>
                <a:latin typeface="Raleway" pitchFamily="2" charset="0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2952101" rtl="0" eaLnBrk="0" fontAlgn="base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it-IT" dirty="0"/>
              <a:t>Fare clic per modificare gli stili del testo dello schema</a:t>
            </a:r>
          </a:p>
        </p:txBody>
      </p:sp>
      <p:sp>
        <p:nvSpPr>
          <p:cNvPr id="28" name="Segnaposto testo 23">
            <a:extLst>
              <a:ext uri="{FF2B5EF4-FFF2-40B4-BE49-F238E27FC236}">
                <a16:creationId xmlns:a16="http://schemas.microsoft.com/office/drawing/2014/main" id="{6D0F7CC2-BA4F-C5E3-37ED-5A151913C1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9888" y="22759134"/>
            <a:ext cx="10058400" cy="6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latin typeface="Raleway" pitchFamily="2" charset="0"/>
              </a:defRPr>
            </a:lvl1pPr>
            <a:lvl2pPr marL="1475489" indent="0">
              <a:buNone/>
              <a:defRPr sz="4800">
                <a:latin typeface="Raleway" pitchFamily="2" charset="0"/>
              </a:defRPr>
            </a:lvl2pPr>
            <a:lvl3pPr marL="2952100" indent="0">
              <a:buNone/>
              <a:defRPr sz="4000">
                <a:latin typeface="Raleway" pitchFamily="2" charset="0"/>
              </a:defRPr>
            </a:lvl3pPr>
            <a:lvl4pPr marL="4427589" indent="0">
              <a:buNone/>
              <a:defRPr sz="3200">
                <a:latin typeface="Raleway" pitchFamily="2" charset="0"/>
              </a:defRPr>
            </a:lvl4pPr>
            <a:lvl5pPr marL="5903079" indent="0">
              <a:buNone/>
              <a:defRPr sz="3200">
                <a:latin typeface="Raleway" pitchFamily="2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9" name="Segnaposto testo 23">
            <a:extLst>
              <a:ext uri="{FF2B5EF4-FFF2-40B4-BE49-F238E27FC236}">
                <a16:creationId xmlns:a16="http://schemas.microsoft.com/office/drawing/2014/main" id="{97C24C03-B35D-318B-7593-1454CA502D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885488" y="22732147"/>
            <a:ext cx="10058400" cy="6480000"/>
          </a:xfrm>
          <a:prstGeom prst="rect">
            <a:avLst/>
          </a:prstGeom>
        </p:spPr>
        <p:txBody>
          <a:bodyPr/>
          <a:lstStyle>
            <a:lvl1pPr>
              <a:defRPr lang="it-IT" sz="2800" dirty="0">
                <a:solidFill>
                  <a:schemeClr val="tx1"/>
                </a:solidFill>
                <a:latin typeface="Raleway" pitchFamily="2" charset="0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2952101" rtl="0" eaLnBrk="0" fontAlgn="base" hangingPunct="0">
              <a:spcBef>
                <a:spcPct val="20000"/>
              </a:spcBef>
              <a:spcAft>
                <a:spcPct val="0"/>
              </a:spcAft>
              <a:buNone/>
            </a:pPr>
            <a:r>
              <a:rPr lang="it-IT" dirty="0"/>
              <a:t>Fare clic per modificare gli stili del testo dello schema</a:t>
            </a:r>
          </a:p>
        </p:txBody>
      </p: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7B37D517-E388-89A1-FD4D-F589B980D8CF}"/>
              </a:ext>
            </a:extLst>
          </p:cNvPr>
          <p:cNvGrpSpPr/>
          <p:nvPr userDrawn="1"/>
        </p:nvGrpSpPr>
        <p:grpSpPr>
          <a:xfrm>
            <a:off x="407194" y="3933286"/>
            <a:ext cx="9689310" cy="1447800"/>
            <a:chOff x="471485" y="3920643"/>
            <a:chExt cx="9689310" cy="1447800"/>
          </a:xfrm>
        </p:grpSpPr>
        <p:sp>
          <p:nvSpPr>
            <p:cNvPr id="32" name="Freccia a pentagono 31">
              <a:extLst>
                <a:ext uri="{FF2B5EF4-FFF2-40B4-BE49-F238E27FC236}">
                  <a16:creationId xmlns:a16="http://schemas.microsoft.com/office/drawing/2014/main" id="{7F142BFD-01D0-AD3A-F885-7F3F73DFD393}"/>
                </a:ext>
              </a:extLst>
            </p:cNvPr>
            <p:cNvSpPr/>
            <p:nvPr userDrawn="1"/>
          </p:nvSpPr>
          <p:spPr bwMode="auto">
            <a:xfrm>
              <a:off x="1221579" y="4060542"/>
              <a:ext cx="8939216" cy="1168002"/>
            </a:xfrm>
            <a:prstGeom prst="homePlate">
              <a:avLst/>
            </a:prstGeom>
            <a:solidFill>
              <a:srgbClr val="76376E"/>
            </a:solidFill>
            <a:ln w="9525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8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Ovale 29">
              <a:extLst>
                <a:ext uri="{FF2B5EF4-FFF2-40B4-BE49-F238E27FC236}">
                  <a16:creationId xmlns:a16="http://schemas.microsoft.com/office/drawing/2014/main" id="{272D7370-B89B-C32E-F9AE-A8CFA35F67A5}"/>
                </a:ext>
              </a:extLst>
            </p:cNvPr>
            <p:cNvSpPr/>
            <p:nvPr userDrawn="1"/>
          </p:nvSpPr>
          <p:spPr bwMode="auto">
            <a:xfrm>
              <a:off x="471485" y="3920643"/>
              <a:ext cx="1447800" cy="1447800"/>
            </a:xfrm>
            <a:prstGeom prst="ellipse">
              <a:avLst/>
            </a:prstGeom>
            <a:solidFill>
              <a:schemeClr val="bg1"/>
            </a:solidFill>
            <a:ln w="57150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5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1</a:t>
              </a:r>
            </a:p>
          </p:txBody>
        </p:sp>
        <p:sp>
          <p:nvSpPr>
            <p:cNvPr id="39" name="CasellaDiTesto 38">
              <a:extLst>
                <a:ext uri="{FF2B5EF4-FFF2-40B4-BE49-F238E27FC236}">
                  <a16:creationId xmlns:a16="http://schemas.microsoft.com/office/drawing/2014/main" id="{70F416B5-24FE-6B12-0056-08F25D977BD7}"/>
                </a:ext>
              </a:extLst>
            </p:cNvPr>
            <p:cNvSpPr txBox="1"/>
            <p:nvPr userDrawn="1"/>
          </p:nvSpPr>
          <p:spPr>
            <a:xfrm>
              <a:off x="2255438" y="4241977"/>
              <a:ext cx="588089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l"/>
              <a:r>
                <a:rPr lang="it-IT" sz="4800" b="1" cap="small" baseline="0" dirty="0">
                  <a:solidFill>
                    <a:schemeClr val="bg1"/>
                  </a:solidFill>
                  <a:latin typeface="Raleway" pitchFamily="2" charset="0"/>
                </a:rPr>
                <a:t>Introduzione</a:t>
              </a:r>
            </a:p>
          </p:txBody>
        </p:sp>
      </p:grp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84A350E1-6507-A99F-EB80-451A468D0A7C}"/>
              </a:ext>
            </a:extLst>
          </p:cNvPr>
          <p:cNvGrpSpPr/>
          <p:nvPr userDrawn="1"/>
        </p:nvGrpSpPr>
        <p:grpSpPr>
          <a:xfrm>
            <a:off x="10922794" y="3933144"/>
            <a:ext cx="9689310" cy="1447800"/>
            <a:chOff x="471485" y="3920643"/>
            <a:chExt cx="9689310" cy="1447800"/>
          </a:xfrm>
        </p:grpSpPr>
        <p:sp>
          <p:nvSpPr>
            <p:cNvPr id="42" name="Freccia a pentagono 41">
              <a:extLst>
                <a:ext uri="{FF2B5EF4-FFF2-40B4-BE49-F238E27FC236}">
                  <a16:creationId xmlns:a16="http://schemas.microsoft.com/office/drawing/2014/main" id="{BE899534-BEDC-BB47-390E-C5C2F2E9636D}"/>
                </a:ext>
              </a:extLst>
            </p:cNvPr>
            <p:cNvSpPr/>
            <p:nvPr userDrawn="1"/>
          </p:nvSpPr>
          <p:spPr bwMode="auto">
            <a:xfrm>
              <a:off x="1221579" y="4060542"/>
              <a:ext cx="8939216" cy="1168002"/>
            </a:xfrm>
            <a:prstGeom prst="homePlate">
              <a:avLst/>
            </a:prstGeom>
            <a:solidFill>
              <a:srgbClr val="76376E"/>
            </a:solidFill>
            <a:ln w="9525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8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Ovale 42">
              <a:extLst>
                <a:ext uri="{FF2B5EF4-FFF2-40B4-BE49-F238E27FC236}">
                  <a16:creationId xmlns:a16="http://schemas.microsoft.com/office/drawing/2014/main" id="{59503A88-B56C-4F53-FF49-375E12914E51}"/>
                </a:ext>
              </a:extLst>
            </p:cNvPr>
            <p:cNvSpPr/>
            <p:nvPr userDrawn="1"/>
          </p:nvSpPr>
          <p:spPr bwMode="auto">
            <a:xfrm>
              <a:off x="471485" y="3920643"/>
              <a:ext cx="1447800" cy="1447800"/>
            </a:xfrm>
            <a:prstGeom prst="ellipse">
              <a:avLst/>
            </a:prstGeom>
            <a:solidFill>
              <a:schemeClr val="bg1"/>
            </a:solidFill>
            <a:ln w="57150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5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4</a:t>
              </a:r>
            </a:p>
          </p:txBody>
        </p:sp>
        <p:sp>
          <p:nvSpPr>
            <p:cNvPr id="44" name="CasellaDiTesto 43">
              <a:extLst>
                <a:ext uri="{FF2B5EF4-FFF2-40B4-BE49-F238E27FC236}">
                  <a16:creationId xmlns:a16="http://schemas.microsoft.com/office/drawing/2014/main" id="{3B374B83-0188-8212-8433-0B41994B3B34}"/>
                </a:ext>
              </a:extLst>
            </p:cNvPr>
            <p:cNvSpPr txBox="1"/>
            <p:nvPr userDrawn="1"/>
          </p:nvSpPr>
          <p:spPr>
            <a:xfrm>
              <a:off x="2255438" y="4241977"/>
              <a:ext cx="588089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l"/>
              <a:r>
                <a:rPr lang="it-IT" sz="4800" b="1" cap="small" baseline="0" dirty="0">
                  <a:solidFill>
                    <a:schemeClr val="bg1"/>
                  </a:solidFill>
                  <a:latin typeface="Raleway" pitchFamily="2" charset="0"/>
                </a:rPr>
                <a:t>Discussione</a:t>
              </a:r>
            </a:p>
          </p:txBody>
        </p:sp>
      </p:grpSp>
      <p:grpSp>
        <p:nvGrpSpPr>
          <p:cNvPr id="45" name="Gruppo 44">
            <a:extLst>
              <a:ext uri="{FF2B5EF4-FFF2-40B4-BE49-F238E27FC236}">
                <a16:creationId xmlns:a16="http://schemas.microsoft.com/office/drawing/2014/main" id="{F3F294DF-B319-D312-004C-E57AE89C4603}"/>
              </a:ext>
            </a:extLst>
          </p:cNvPr>
          <p:cNvGrpSpPr/>
          <p:nvPr userDrawn="1"/>
        </p:nvGrpSpPr>
        <p:grpSpPr>
          <a:xfrm>
            <a:off x="407194" y="12470606"/>
            <a:ext cx="9689310" cy="1447800"/>
            <a:chOff x="471485" y="3920643"/>
            <a:chExt cx="9689310" cy="1447800"/>
          </a:xfrm>
        </p:grpSpPr>
        <p:sp>
          <p:nvSpPr>
            <p:cNvPr id="46" name="Freccia a pentagono 45">
              <a:extLst>
                <a:ext uri="{FF2B5EF4-FFF2-40B4-BE49-F238E27FC236}">
                  <a16:creationId xmlns:a16="http://schemas.microsoft.com/office/drawing/2014/main" id="{D8CD0396-DC5B-8840-3EFB-14AE816F3F8E}"/>
                </a:ext>
              </a:extLst>
            </p:cNvPr>
            <p:cNvSpPr/>
            <p:nvPr userDrawn="1"/>
          </p:nvSpPr>
          <p:spPr bwMode="auto">
            <a:xfrm>
              <a:off x="1221579" y="4060542"/>
              <a:ext cx="8939216" cy="1168002"/>
            </a:xfrm>
            <a:prstGeom prst="homePlate">
              <a:avLst/>
            </a:prstGeom>
            <a:solidFill>
              <a:srgbClr val="76376E"/>
            </a:solidFill>
            <a:ln w="9525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8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Ovale 46">
              <a:extLst>
                <a:ext uri="{FF2B5EF4-FFF2-40B4-BE49-F238E27FC236}">
                  <a16:creationId xmlns:a16="http://schemas.microsoft.com/office/drawing/2014/main" id="{0359A99A-7D7D-366A-DDE0-DF8B128A14C3}"/>
                </a:ext>
              </a:extLst>
            </p:cNvPr>
            <p:cNvSpPr/>
            <p:nvPr userDrawn="1"/>
          </p:nvSpPr>
          <p:spPr bwMode="auto">
            <a:xfrm>
              <a:off x="471485" y="3920643"/>
              <a:ext cx="1447800" cy="1447800"/>
            </a:xfrm>
            <a:prstGeom prst="ellipse">
              <a:avLst/>
            </a:prstGeom>
            <a:solidFill>
              <a:schemeClr val="bg1"/>
            </a:solidFill>
            <a:ln w="57150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5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2</a:t>
              </a:r>
            </a:p>
          </p:txBody>
        </p:sp>
        <p:sp>
          <p:nvSpPr>
            <p:cNvPr id="48" name="CasellaDiTesto 47">
              <a:extLst>
                <a:ext uri="{FF2B5EF4-FFF2-40B4-BE49-F238E27FC236}">
                  <a16:creationId xmlns:a16="http://schemas.microsoft.com/office/drawing/2014/main" id="{20E15599-68E9-9C5D-58EB-56BF2264BFD5}"/>
                </a:ext>
              </a:extLst>
            </p:cNvPr>
            <p:cNvSpPr txBox="1"/>
            <p:nvPr userDrawn="1"/>
          </p:nvSpPr>
          <p:spPr>
            <a:xfrm>
              <a:off x="2255438" y="4241977"/>
              <a:ext cx="588089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l"/>
              <a:r>
                <a:rPr lang="it-IT" sz="4800" b="1" cap="small" baseline="0" dirty="0">
                  <a:solidFill>
                    <a:schemeClr val="bg1"/>
                  </a:solidFill>
                  <a:latin typeface="Raleway" pitchFamily="2" charset="0"/>
                </a:rPr>
                <a:t>Metodologia</a:t>
              </a:r>
            </a:p>
          </p:txBody>
        </p:sp>
      </p:grpSp>
      <p:grpSp>
        <p:nvGrpSpPr>
          <p:cNvPr id="49" name="Gruppo 48">
            <a:extLst>
              <a:ext uri="{FF2B5EF4-FFF2-40B4-BE49-F238E27FC236}">
                <a16:creationId xmlns:a16="http://schemas.microsoft.com/office/drawing/2014/main" id="{47DEEDAB-9991-06BE-1493-AD62A6502A44}"/>
              </a:ext>
            </a:extLst>
          </p:cNvPr>
          <p:cNvGrpSpPr/>
          <p:nvPr userDrawn="1"/>
        </p:nvGrpSpPr>
        <p:grpSpPr>
          <a:xfrm>
            <a:off x="10922794" y="12457674"/>
            <a:ext cx="9689310" cy="1447800"/>
            <a:chOff x="471485" y="3920643"/>
            <a:chExt cx="9689310" cy="1447800"/>
          </a:xfrm>
        </p:grpSpPr>
        <p:sp>
          <p:nvSpPr>
            <p:cNvPr id="50" name="Freccia a pentagono 49">
              <a:extLst>
                <a:ext uri="{FF2B5EF4-FFF2-40B4-BE49-F238E27FC236}">
                  <a16:creationId xmlns:a16="http://schemas.microsoft.com/office/drawing/2014/main" id="{4D0C1F44-3DE3-861B-8B4E-AD1EE102832C}"/>
                </a:ext>
              </a:extLst>
            </p:cNvPr>
            <p:cNvSpPr/>
            <p:nvPr userDrawn="1"/>
          </p:nvSpPr>
          <p:spPr bwMode="auto">
            <a:xfrm>
              <a:off x="1221579" y="4060542"/>
              <a:ext cx="8939216" cy="1168002"/>
            </a:xfrm>
            <a:prstGeom prst="homePlate">
              <a:avLst/>
            </a:prstGeom>
            <a:solidFill>
              <a:srgbClr val="76376E"/>
            </a:solidFill>
            <a:ln w="9525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8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Ovale 50">
              <a:extLst>
                <a:ext uri="{FF2B5EF4-FFF2-40B4-BE49-F238E27FC236}">
                  <a16:creationId xmlns:a16="http://schemas.microsoft.com/office/drawing/2014/main" id="{32AD9396-95FE-8890-23AF-0E84CD564D04}"/>
                </a:ext>
              </a:extLst>
            </p:cNvPr>
            <p:cNvSpPr/>
            <p:nvPr userDrawn="1"/>
          </p:nvSpPr>
          <p:spPr bwMode="auto">
            <a:xfrm>
              <a:off x="471485" y="3920643"/>
              <a:ext cx="1447800" cy="1447800"/>
            </a:xfrm>
            <a:prstGeom prst="ellipse">
              <a:avLst/>
            </a:prstGeom>
            <a:solidFill>
              <a:schemeClr val="bg1"/>
            </a:solidFill>
            <a:ln w="57150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5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5</a:t>
              </a:r>
            </a:p>
          </p:txBody>
        </p:sp>
        <p:sp>
          <p:nvSpPr>
            <p:cNvPr id="52" name="CasellaDiTesto 51">
              <a:extLst>
                <a:ext uri="{FF2B5EF4-FFF2-40B4-BE49-F238E27FC236}">
                  <a16:creationId xmlns:a16="http://schemas.microsoft.com/office/drawing/2014/main" id="{49501F69-FF52-88CB-AA4E-8703A24B228E}"/>
                </a:ext>
              </a:extLst>
            </p:cNvPr>
            <p:cNvSpPr txBox="1"/>
            <p:nvPr userDrawn="1"/>
          </p:nvSpPr>
          <p:spPr>
            <a:xfrm>
              <a:off x="2255438" y="4241977"/>
              <a:ext cx="588089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l"/>
              <a:r>
                <a:rPr lang="it-IT" sz="4800" b="1" cap="small" baseline="0" dirty="0">
                  <a:solidFill>
                    <a:schemeClr val="bg1"/>
                  </a:solidFill>
                  <a:latin typeface="Raleway" pitchFamily="2" charset="0"/>
                </a:rPr>
                <a:t>Conclusioni</a:t>
              </a:r>
            </a:p>
          </p:txBody>
        </p:sp>
      </p:grpSp>
      <p:grpSp>
        <p:nvGrpSpPr>
          <p:cNvPr id="53" name="Gruppo 52">
            <a:extLst>
              <a:ext uri="{FF2B5EF4-FFF2-40B4-BE49-F238E27FC236}">
                <a16:creationId xmlns:a16="http://schemas.microsoft.com/office/drawing/2014/main" id="{8B79BB5E-82DF-1F3F-FC3E-29B12882958E}"/>
              </a:ext>
            </a:extLst>
          </p:cNvPr>
          <p:cNvGrpSpPr/>
          <p:nvPr userDrawn="1"/>
        </p:nvGrpSpPr>
        <p:grpSpPr>
          <a:xfrm>
            <a:off x="351230" y="21049479"/>
            <a:ext cx="9689310" cy="1447800"/>
            <a:chOff x="471485" y="3920643"/>
            <a:chExt cx="9689310" cy="1447800"/>
          </a:xfrm>
        </p:grpSpPr>
        <p:sp>
          <p:nvSpPr>
            <p:cNvPr id="54" name="Freccia a pentagono 53">
              <a:extLst>
                <a:ext uri="{FF2B5EF4-FFF2-40B4-BE49-F238E27FC236}">
                  <a16:creationId xmlns:a16="http://schemas.microsoft.com/office/drawing/2014/main" id="{1B34F669-48C9-BE9B-D301-962AEFCB0D50}"/>
                </a:ext>
              </a:extLst>
            </p:cNvPr>
            <p:cNvSpPr/>
            <p:nvPr userDrawn="1"/>
          </p:nvSpPr>
          <p:spPr bwMode="auto">
            <a:xfrm>
              <a:off x="1221579" y="4060542"/>
              <a:ext cx="8939216" cy="1168002"/>
            </a:xfrm>
            <a:prstGeom prst="homePlate">
              <a:avLst/>
            </a:prstGeom>
            <a:solidFill>
              <a:srgbClr val="76376E"/>
            </a:solidFill>
            <a:ln w="9525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8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Ovale 54">
              <a:extLst>
                <a:ext uri="{FF2B5EF4-FFF2-40B4-BE49-F238E27FC236}">
                  <a16:creationId xmlns:a16="http://schemas.microsoft.com/office/drawing/2014/main" id="{5F142699-D622-D7EB-D969-08B00E839937}"/>
                </a:ext>
              </a:extLst>
            </p:cNvPr>
            <p:cNvSpPr/>
            <p:nvPr userDrawn="1"/>
          </p:nvSpPr>
          <p:spPr bwMode="auto">
            <a:xfrm>
              <a:off x="471485" y="3920643"/>
              <a:ext cx="1447800" cy="1447800"/>
            </a:xfrm>
            <a:prstGeom prst="ellipse">
              <a:avLst/>
            </a:prstGeom>
            <a:solidFill>
              <a:schemeClr val="bg1"/>
            </a:solidFill>
            <a:ln w="57150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5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3</a:t>
              </a:r>
            </a:p>
          </p:txBody>
        </p:sp>
        <p:sp>
          <p:nvSpPr>
            <p:cNvPr id="56" name="CasellaDiTesto 55">
              <a:extLst>
                <a:ext uri="{FF2B5EF4-FFF2-40B4-BE49-F238E27FC236}">
                  <a16:creationId xmlns:a16="http://schemas.microsoft.com/office/drawing/2014/main" id="{B61B9EA3-78A0-392C-73CA-9B8F424C6AB7}"/>
                </a:ext>
              </a:extLst>
            </p:cNvPr>
            <p:cNvSpPr txBox="1"/>
            <p:nvPr userDrawn="1"/>
          </p:nvSpPr>
          <p:spPr>
            <a:xfrm>
              <a:off x="2255438" y="4241977"/>
              <a:ext cx="588089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l"/>
              <a:r>
                <a:rPr lang="it-IT" sz="4800" b="1" cap="small" baseline="0" dirty="0">
                  <a:solidFill>
                    <a:schemeClr val="bg1"/>
                  </a:solidFill>
                  <a:latin typeface="Raleway" pitchFamily="2" charset="0"/>
                </a:rPr>
                <a:t>Risultati</a:t>
              </a:r>
            </a:p>
          </p:txBody>
        </p:sp>
      </p:grpSp>
      <p:grpSp>
        <p:nvGrpSpPr>
          <p:cNvPr id="57" name="Gruppo 56">
            <a:extLst>
              <a:ext uri="{FF2B5EF4-FFF2-40B4-BE49-F238E27FC236}">
                <a16:creationId xmlns:a16="http://schemas.microsoft.com/office/drawing/2014/main" id="{932BE333-5093-9994-3C6F-05583836B5A9}"/>
              </a:ext>
            </a:extLst>
          </p:cNvPr>
          <p:cNvGrpSpPr/>
          <p:nvPr userDrawn="1"/>
        </p:nvGrpSpPr>
        <p:grpSpPr>
          <a:xfrm>
            <a:off x="10866830" y="21036547"/>
            <a:ext cx="9689310" cy="1447800"/>
            <a:chOff x="471485" y="3920643"/>
            <a:chExt cx="9689310" cy="1447800"/>
          </a:xfrm>
        </p:grpSpPr>
        <p:sp>
          <p:nvSpPr>
            <p:cNvPr id="58" name="Freccia a pentagono 57">
              <a:extLst>
                <a:ext uri="{FF2B5EF4-FFF2-40B4-BE49-F238E27FC236}">
                  <a16:creationId xmlns:a16="http://schemas.microsoft.com/office/drawing/2014/main" id="{D8AC4349-CF76-6E26-1172-9B6583F8BBF9}"/>
                </a:ext>
              </a:extLst>
            </p:cNvPr>
            <p:cNvSpPr/>
            <p:nvPr userDrawn="1"/>
          </p:nvSpPr>
          <p:spPr bwMode="auto">
            <a:xfrm>
              <a:off x="1221579" y="4060542"/>
              <a:ext cx="8939216" cy="1168002"/>
            </a:xfrm>
            <a:prstGeom prst="homePlate">
              <a:avLst/>
            </a:prstGeom>
            <a:solidFill>
              <a:srgbClr val="76376E"/>
            </a:solidFill>
            <a:ln w="9525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8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Ovale 58">
              <a:extLst>
                <a:ext uri="{FF2B5EF4-FFF2-40B4-BE49-F238E27FC236}">
                  <a16:creationId xmlns:a16="http://schemas.microsoft.com/office/drawing/2014/main" id="{1C04469C-EB21-BF23-19B2-7D8C324647E6}"/>
                </a:ext>
              </a:extLst>
            </p:cNvPr>
            <p:cNvSpPr/>
            <p:nvPr userDrawn="1"/>
          </p:nvSpPr>
          <p:spPr bwMode="auto">
            <a:xfrm>
              <a:off x="471485" y="3920643"/>
              <a:ext cx="1447800" cy="1447800"/>
            </a:xfrm>
            <a:prstGeom prst="ellipse">
              <a:avLst/>
            </a:prstGeom>
            <a:solidFill>
              <a:schemeClr val="bg1"/>
            </a:solidFill>
            <a:ln w="57150" cap="flat" cmpd="sng" algn="ctr">
              <a:solidFill>
                <a:srgbClr val="7637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176713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5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6</a:t>
              </a:r>
            </a:p>
          </p:txBody>
        </p:sp>
        <p:sp>
          <p:nvSpPr>
            <p:cNvPr id="60" name="CasellaDiTesto 59">
              <a:extLst>
                <a:ext uri="{FF2B5EF4-FFF2-40B4-BE49-F238E27FC236}">
                  <a16:creationId xmlns:a16="http://schemas.microsoft.com/office/drawing/2014/main" id="{BE6CD028-FFEC-670D-4C5F-857C5618CAD2}"/>
                </a:ext>
              </a:extLst>
            </p:cNvPr>
            <p:cNvSpPr txBox="1"/>
            <p:nvPr userDrawn="1"/>
          </p:nvSpPr>
          <p:spPr>
            <a:xfrm>
              <a:off x="2255438" y="4241977"/>
              <a:ext cx="588089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l"/>
              <a:r>
                <a:rPr lang="it-IT" sz="4800" b="1" cap="small" baseline="0" dirty="0">
                  <a:solidFill>
                    <a:schemeClr val="bg1"/>
                  </a:solidFill>
                  <a:latin typeface="Raleway" pitchFamily="2" charset="0"/>
                </a:rPr>
                <a:t>Bibliografia</a:t>
              </a: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">
            <a:extLst>
              <a:ext uri="{FF2B5EF4-FFF2-40B4-BE49-F238E27FC236}">
                <a16:creationId xmlns:a16="http://schemas.microsoft.com/office/drawing/2014/main" id="{7EAF3318-29F7-8B30-AC3B-B98AE6C11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794" y="1193006"/>
            <a:ext cx="15849600" cy="1531937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it-IT" sz="7200" b="1" kern="1200" dirty="0">
                <a:solidFill>
                  <a:schemeClr val="bg1"/>
                </a:solidFill>
                <a:latin typeface="Raleway" pitchFamily="2" charset="0"/>
                <a:ea typeface="+mn-ea"/>
                <a:cs typeface="+mn-cs"/>
              </a:defRPr>
            </a:lvl1pPr>
          </a:lstStyle>
          <a:p>
            <a:r>
              <a:rPr lang="it-IT" dirty="0"/>
              <a:t>Titolo della Ricerca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C816C38-29C6-64A6-3C0F-2A65A321B2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95885" y="2791618"/>
            <a:ext cx="15849600" cy="646331"/>
          </a:xfrm>
          <a:prstGeom prst="rect">
            <a:avLst/>
          </a:prstGeom>
        </p:spPr>
        <p:txBody>
          <a:bodyPr anchor="ctr" anchorCtr="0">
            <a:spAutoFit/>
          </a:bodyPr>
          <a:lstStyle>
            <a:lvl1pPr marL="0" indent="0" algn="ctr">
              <a:buNone/>
              <a:defRPr kumimoji="0" lang="it-IT" sz="3600" b="0" i="0" u="none" strike="noStrike" kern="1200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Raleway" pitchFamily="2" charset="0"/>
                <a:ea typeface="+mn-ea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Dottorando/a: Nome e Cognome</a:t>
            </a:r>
          </a:p>
        </p:txBody>
      </p: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FA009320-477A-2439-C7D2-F45DA1D2DF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704594" y="464025"/>
            <a:ext cx="1295400" cy="462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Raleway" pitchFamily="2" charset="0"/>
                <a:cs typeface="Raavi" panose="020B0502040204020203" pitchFamily="34" charset="0"/>
              </a:defRPr>
            </a:lvl1pPr>
          </a:lstStyle>
          <a:p>
            <a:pPr lvl="0"/>
            <a:r>
              <a:rPr lang="it-IT" dirty="0"/>
              <a:t> XXX…</a:t>
            </a:r>
          </a:p>
        </p:txBody>
      </p:sp>
    </p:spTree>
    <p:extLst>
      <p:ext uri="{BB962C8B-B14F-4D97-AF65-F5344CB8AC3E}">
        <p14:creationId xmlns:p14="http://schemas.microsoft.com/office/powerpoint/2010/main" val="143729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1BFD231E-F602-14D2-538C-D3B4D0E7C00D}"/>
              </a:ext>
            </a:extLst>
          </p:cNvPr>
          <p:cNvSpPr/>
          <p:nvPr userDrawn="1"/>
        </p:nvSpPr>
        <p:spPr bwMode="auto">
          <a:xfrm>
            <a:off x="5207794" y="431006"/>
            <a:ext cx="15849600" cy="3034505"/>
          </a:xfrm>
          <a:prstGeom prst="rect">
            <a:avLst/>
          </a:prstGeom>
          <a:solidFill>
            <a:srgbClr val="76376E"/>
          </a:solidFill>
          <a:ln w="9525" cap="flat" cmpd="sng" algn="ctr">
            <a:solidFill>
              <a:srgbClr val="76376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176713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4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Relaway"/>
            </a:endParaRPr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44F647BF-D6BD-0779-A64E-312FCE30CB16}"/>
              </a:ext>
            </a:extLst>
          </p:cNvPr>
          <p:cNvGrpSpPr/>
          <p:nvPr userDrawn="1"/>
        </p:nvGrpSpPr>
        <p:grpSpPr>
          <a:xfrm>
            <a:off x="330995" y="99218"/>
            <a:ext cx="4648200" cy="3913188"/>
            <a:chOff x="330995" y="99218"/>
            <a:chExt cx="4648200" cy="3913188"/>
          </a:xfrm>
        </p:grpSpPr>
        <p:pic>
          <p:nvPicPr>
            <p:cNvPr id="9" name="Immagine 8" descr="Immagine che contiene testo, Carattere, schermata, logo&#10;&#10;Descrizione generata automaticamente">
              <a:extLst>
                <a:ext uri="{FF2B5EF4-FFF2-40B4-BE49-F238E27FC236}">
                  <a16:creationId xmlns:a16="http://schemas.microsoft.com/office/drawing/2014/main" id="{C9F1311F-0776-867E-A6F0-6B3209F5077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514" r="43127"/>
            <a:stretch/>
          </p:blipFill>
          <p:spPr>
            <a:xfrm>
              <a:off x="330995" y="99218"/>
              <a:ext cx="4648200" cy="2100063"/>
            </a:xfrm>
            <a:prstGeom prst="rect">
              <a:avLst/>
            </a:prstGeom>
          </p:spPr>
        </p:pic>
        <p:pic>
          <p:nvPicPr>
            <p:cNvPr id="11" name="Immagine 10" descr="Immagine che contiene testo, Carattere, schermata, logo&#10;&#10;Descrizione generata automaticamente">
              <a:extLst>
                <a:ext uri="{FF2B5EF4-FFF2-40B4-BE49-F238E27FC236}">
                  <a16:creationId xmlns:a16="http://schemas.microsoft.com/office/drawing/2014/main" id="{0AA18B8C-D364-2C99-361A-1AA913337D4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201" t="16611" r="1582"/>
            <a:stretch/>
          </p:blipFill>
          <p:spPr>
            <a:xfrm>
              <a:off x="330995" y="2170112"/>
              <a:ext cx="4648200" cy="1842294"/>
            </a:xfrm>
            <a:prstGeom prst="rect">
              <a:avLst/>
            </a:prstGeom>
          </p:spPr>
        </p:pic>
      </p:grpSp>
      <p:sp>
        <p:nvSpPr>
          <p:cNvPr id="17" name="Rettangolo 16">
            <a:extLst>
              <a:ext uri="{FF2B5EF4-FFF2-40B4-BE49-F238E27FC236}">
                <a16:creationId xmlns:a16="http://schemas.microsoft.com/office/drawing/2014/main" id="{76D8391D-0CC8-A9F5-F8E7-73993EE434CD}"/>
              </a:ext>
            </a:extLst>
          </p:cNvPr>
          <p:cNvSpPr/>
          <p:nvPr userDrawn="1"/>
        </p:nvSpPr>
        <p:spPr bwMode="auto">
          <a:xfrm>
            <a:off x="330995" y="29362401"/>
            <a:ext cx="20726398" cy="838200"/>
          </a:xfrm>
          <a:prstGeom prst="rect">
            <a:avLst/>
          </a:prstGeom>
          <a:solidFill>
            <a:srgbClr val="76376E"/>
          </a:solidFill>
          <a:ln w="9525" cap="flat" cmpd="sng" algn="ctr">
            <a:solidFill>
              <a:srgbClr val="76376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Raleway" pitchFamily="2" charset="0"/>
              </a:rPr>
              <a:t>DIPARTIMENTO DI SCIENZE DELLA FORMAZIONE, DEI BENI CULTURALI E DEL TURISMO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B4C839BA-B863-9BB1-E049-2EAB9B9E0C40}"/>
              </a:ext>
            </a:extLst>
          </p:cNvPr>
          <p:cNvSpPr txBox="1"/>
          <p:nvPr userDrawn="1"/>
        </p:nvSpPr>
        <p:spPr>
          <a:xfrm>
            <a:off x="5207792" y="464025"/>
            <a:ext cx="15849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spcAft>
                <a:spcPts val="600"/>
              </a:spcAft>
              <a:defRPr/>
            </a:pPr>
            <a:r>
              <a:rPr lang="it-IT" altLang="x-none" sz="2400" b="0" cap="none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Corso di Dottorato in </a:t>
            </a:r>
            <a:r>
              <a:rPr lang="it-IT" altLang="x-none" sz="2400" b="0" cap="none" baseline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Formazione Patrimonio Culturale e Territori – Ciclo</a:t>
            </a:r>
            <a:r>
              <a:rPr lang="it-IT" altLang="x-none" sz="2400" b="0" cap="none" baseline="0" dirty="0">
                <a:solidFill>
                  <a:srgbClr val="76376E"/>
                </a:solidFill>
                <a:latin typeface="Raleway" pitchFamily="2" charset="0"/>
                <a:ea typeface="Lato" charset="0"/>
                <a:cs typeface="Lato" charset="0"/>
              </a:rPr>
              <a:t> XXX…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2952101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52101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2pPr>
      <a:lvl3pPr algn="ctr" defTabSz="2952101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3pPr>
      <a:lvl4pPr algn="ctr" defTabSz="2952101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4pPr>
      <a:lvl5pPr algn="ctr" defTabSz="2952101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5pPr>
      <a:lvl6pPr marL="323149" algn="ctr" defTabSz="2952101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6pPr>
      <a:lvl7pPr marL="646298" algn="ctr" defTabSz="2952101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7pPr>
      <a:lvl8pPr marL="969447" algn="ctr" defTabSz="2952101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8pPr>
      <a:lvl9pPr marL="1292596" algn="ctr" defTabSz="2952101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9pPr>
    </p:titleStyle>
    <p:bodyStyle>
      <a:lvl1pPr marL="1107459" indent="-1107459" algn="l" defTabSz="2952101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98932" indent="-923443" algn="l" defTabSz="2952101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  <a:ea typeface="ＭＳ Ｐゴシック" charset="-128"/>
        </a:defRPr>
      </a:lvl2pPr>
      <a:lvl3pPr marL="3689284" indent="-737184" algn="l" defTabSz="2952101" rtl="0" eaLnBrk="0" fontAlgn="base" hangingPunct="0">
        <a:spcBef>
          <a:spcPct val="20000"/>
        </a:spcBef>
        <a:spcAft>
          <a:spcPct val="0"/>
        </a:spcAft>
        <a:buChar char="•"/>
        <a:defRPr sz="7800">
          <a:solidFill>
            <a:schemeClr val="tx1"/>
          </a:solidFill>
          <a:latin typeface="+mn-lt"/>
          <a:ea typeface="ＭＳ Ｐゴシック" charset="-128"/>
        </a:defRPr>
      </a:lvl3pPr>
      <a:lvl4pPr marL="5164773" indent="-737184" algn="l" defTabSz="2952101" rtl="0" eaLnBrk="0" fontAlgn="base" hangingPunct="0">
        <a:spcBef>
          <a:spcPct val="20000"/>
        </a:spcBef>
        <a:spcAft>
          <a:spcPct val="0"/>
        </a:spcAft>
        <a:buChar char="–"/>
        <a:defRPr sz="6400">
          <a:solidFill>
            <a:schemeClr val="tx1"/>
          </a:solidFill>
          <a:latin typeface="+mn-lt"/>
          <a:ea typeface="ＭＳ Ｐゴシック" charset="-128"/>
        </a:defRPr>
      </a:lvl4pPr>
      <a:lvl5pPr marL="6641385" indent="-738306" algn="l" defTabSz="2952101" rtl="0" eaLnBrk="0" fontAlgn="base" hangingPunct="0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ea typeface="ＭＳ Ｐゴシック" charset="-128"/>
        </a:defRPr>
      </a:lvl5pPr>
      <a:lvl6pPr marL="6964534" indent="-738306" algn="l" defTabSz="2952101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</a:defRPr>
      </a:lvl6pPr>
      <a:lvl7pPr marL="7287683" indent="-738306" algn="l" defTabSz="2952101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</a:defRPr>
      </a:lvl7pPr>
      <a:lvl8pPr marL="7610832" indent="-738306" algn="l" defTabSz="2952101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</a:defRPr>
      </a:lvl8pPr>
      <a:lvl9pPr marL="7933981" indent="-738306" algn="l" defTabSz="2952101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49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298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447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596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745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8894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043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192" algn="l" defTabSz="64629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Rectangle 29"/>
          <p:cNvSpPr>
            <a:spLocks noChangeArrowheads="1"/>
          </p:cNvSpPr>
          <p:nvPr/>
        </p:nvSpPr>
        <p:spPr bwMode="auto">
          <a:xfrm>
            <a:off x="10628964" y="-478831"/>
            <a:ext cx="130460" cy="957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4630" tIns="32315" rIns="64630" bIns="32315" anchor="ctr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1D4F1C7B-81B1-DCF0-3646-72024A6EC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088" y="1436497"/>
            <a:ext cx="15849600" cy="1303337"/>
          </a:xfrm>
        </p:spPr>
        <p:txBody>
          <a:bodyPr/>
          <a:lstStyle/>
          <a:p>
            <a:r>
              <a:rPr lang="it-IT" dirty="0"/>
              <a:t>Titolo del Progetto</a:t>
            </a:r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877257A9-39FA-F6FC-6DA5-E680115A09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dirty="0"/>
              <a:t>Nome e Cognome del proponente</a:t>
            </a:r>
          </a:p>
        </p:txBody>
      </p:sp>
      <p:sp>
        <p:nvSpPr>
          <p:cNvPr id="26" name="Segnaposto testo 25">
            <a:extLst>
              <a:ext uri="{FF2B5EF4-FFF2-40B4-BE49-F238E27FC236}">
                <a16:creationId xmlns:a16="http://schemas.microsoft.com/office/drawing/2014/main" id="{26BA27E1-4EA4-07C9-926D-10D0BCA879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it-IT" dirty="0"/>
              <a:t>Esponi l’idea chiave del progetto, motiva il perché della scelta e indica il target (pubblico) di riferimento a cui si rivolte.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4477E4E7-44E8-6376-5D44-DBCF5D4A69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Illustra l’articolazione del progetto.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3F706216-24B0-F45C-63DC-07739C8361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/>
              <a:t>Chiarisci in che modi e forme vorresti realizzarlo.</a:t>
            </a:r>
          </a:p>
        </p:txBody>
      </p:sp>
      <p:sp>
        <p:nvSpPr>
          <p:cNvPr id="51" name="Segnaposto testo 50">
            <a:extLst>
              <a:ext uri="{FF2B5EF4-FFF2-40B4-BE49-F238E27FC236}">
                <a16:creationId xmlns:a16="http://schemas.microsoft.com/office/drawing/2014/main" id="{F75C66A4-5CB2-B932-260C-7400B8234C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Proponi alcuni considerazioni personali sul ‘valore’ dell’iniziativa proposta, prendendo in considerazione anche i materiali oggetto di studio del corso.</a:t>
            </a:r>
          </a:p>
        </p:txBody>
      </p:sp>
      <p:sp>
        <p:nvSpPr>
          <p:cNvPr id="56" name="Segnaposto testo 55">
            <a:extLst>
              <a:ext uri="{FF2B5EF4-FFF2-40B4-BE49-F238E27FC236}">
                <a16:creationId xmlns:a16="http://schemas.microsoft.com/office/drawing/2014/main" id="{5274169E-39A4-7EDD-374C-D2FCC9C10A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it-IT" dirty="0"/>
              <a:t>Descrivi i risultati attesi dal progetto proposto in termini di «impatto» e di «ricadute» </a:t>
            </a:r>
            <a:r>
              <a:rPr lang="it-IT"/>
              <a:t>sui destinatari</a:t>
            </a:r>
            <a:r>
              <a:rPr lang="it-IT" dirty="0"/>
              <a:t>.</a:t>
            </a:r>
          </a:p>
        </p:txBody>
      </p:sp>
      <p:sp>
        <p:nvSpPr>
          <p:cNvPr id="57" name="Segnaposto testo 56">
            <a:extLst>
              <a:ext uri="{FF2B5EF4-FFF2-40B4-BE49-F238E27FC236}">
                <a16:creationId xmlns:a16="http://schemas.microsoft.com/office/drawing/2014/main" id="{9733E417-8D81-6D4B-65F3-3DAB421483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Riporta qui i riferimenti bibliografici e </a:t>
            </a:r>
            <a:r>
              <a:rPr lang="it-IT" dirty="0" err="1"/>
              <a:t>sitografici</a:t>
            </a:r>
            <a:r>
              <a:rPr lang="it-IT" dirty="0"/>
              <a:t> presi in considerazione durante l’elaborazione del progetto.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50A8839-BCC0-4B20-BA5A-2BD74EF2650E}"/>
              </a:ext>
            </a:extLst>
          </p:cNvPr>
          <p:cNvSpPr txBox="1"/>
          <p:nvPr/>
        </p:nvSpPr>
        <p:spPr>
          <a:xfrm>
            <a:off x="7417594" y="478833"/>
            <a:ext cx="10994740" cy="984885"/>
          </a:xfrm>
          <a:prstGeom prst="rect">
            <a:avLst/>
          </a:prstGeom>
          <a:solidFill>
            <a:srgbClr val="7B3D7B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109</Words>
  <Application>Microsoft Office PowerPoint</Application>
  <PresentationFormat>Personalizzato</PresentationFormat>
  <Paragraphs>10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MS PGothic</vt:lpstr>
      <vt:lpstr>Arial</vt:lpstr>
      <vt:lpstr>Lato</vt:lpstr>
      <vt:lpstr>Raavi</vt:lpstr>
      <vt:lpstr>Raleway</vt:lpstr>
      <vt:lpstr>Relaway</vt:lpstr>
      <vt:lpstr>Default Design</vt:lpstr>
      <vt:lpstr>Titolo del Progetto</vt:lpstr>
    </vt:vector>
  </TitlesOfParts>
  <Company>KOC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ihsan gunev</dc:creator>
  <cp:lastModifiedBy>elisabetta.patrizi@unimc.it</cp:lastModifiedBy>
  <cp:revision>183</cp:revision>
  <cp:lastPrinted>2010-12-20T11:34:33Z</cp:lastPrinted>
  <dcterms:created xsi:type="dcterms:W3CDTF">2011-05-13T13:59:15Z</dcterms:created>
  <dcterms:modified xsi:type="dcterms:W3CDTF">2023-11-10T06:19:37Z</dcterms:modified>
</cp:coreProperties>
</file>