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75" r:id="rId2"/>
    <p:sldId id="257" r:id="rId3"/>
    <p:sldId id="258" r:id="rId4"/>
    <p:sldId id="260" r:id="rId5"/>
    <p:sldId id="261" r:id="rId6"/>
    <p:sldId id="267" r:id="rId7"/>
    <p:sldId id="268" r:id="rId8"/>
    <p:sldId id="276" r:id="rId9"/>
    <p:sldId id="277" r:id="rId10"/>
    <p:sldId id="279" r:id="rId11"/>
    <p:sldId id="265" r:id="rId12"/>
    <p:sldId id="269" r:id="rId13"/>
    <p:sldId id="270" r:id="rId14"/>
    <p:sldId id="266" r:id="rId15"/>
    <p:sldId id="271" r:id="rId16"/>
    <p:sldId id="273" r:id="rId17"/>
    <p:sldId id="280" r:id="rId18"/>
    <p:sldId id="281" r:id="rId19"/>
    <p:sldId id="282" r:id="rId20"/>
    <p:sldId id="283" r:id="rId21"/>
    <p:sldId id="284" r:id="rId22"/>
    <p:sldId id="274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EC2F0E-3849-4E43-B832-74B34E31ED9B}" v="26" dt="2024-10-23T13:26:29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Malinconico" userId="4012900c31508f72" providerId="LiveId" clId="{4EFC29E5-668E-4DE7-BB7D-85BE09FB0C46}"/>
    <pc:docChg chg="undo custSel addSld delSld modSld sldOrd addMainMaster delMainMaster">
      <pc:chgData name="Emma Malinconico" userId="4012900c31508f72" providerId="LiveId" clId="{4EFC29E5-668E-4DE7-BB7D-85BE09FB0C46}" dt="2023-10-19T12:37:05.564" v="4456" actId="255"/>
      <pc:docMkLst>
        <pc:docMk/>
      </pc:docMkLst>
      <pc:sldChg chg="addSp delSp modSp new del mod setBg modClrScheme chgLayout">
        <pc:chgData name="Emma Malinconico" userId="4012900c31508f72" providerId="LiveId" clId="{4EFC29E5-668E-4DE7-BB7D-85BE09FB0C46}" dt="2023-10-18T20:54:16.591" v="4375" actId="47"/>
        <pc:sldMkLst>
          <pc:docMk/>
          <pc:sldMk cId="924960299" sldId="256"/>
        </pc:sldMkLst>
        <pc:spChg chg="mod">
          <ac:chgData name="Emma Malinconico" userId="4012900c31508f72" providerId="LiveId" clId="{4EFC29E5-668E-4DE7-BB7D-85BE09FB0C46}" dt="2023-10-18T19:12:11.859" v="86" actId="114"/>
          <ac:spMkLst>
            <pc:docMk/>
            <pc:sldMk cId="924960299" sldId="256"/>
            <ac:spMk id="2" creationId="{41428C69-AE70-A55C-98B5-9C4B2F836611}"/>
          </ac:spMkLst>
        </pc:spChg>
        <pc:spChg chg="mod">
          <ac:chgData name="Emma Malinconico" userId="4012900c31508f72" providerId="LiveId" clId="{4EFC29E5-668E-4DE7-BB7D-85BE09FB0C46}" dt="2023-10-18T20:48:04.304" v="4345" actId="27636"/>
          <ac:spMkLst>
            <pc:docMk/>
            <pc:sldMk cId="924960299" sldId="256"/>
            <ac:spMk id="3" creationId="{7FDBDF0D-74B8-BF9B-20A9-91CD8A2FBA8D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9" creationId="{247A131F-D5DE-41A5-B4CF-4F345319B40B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11" creationId="{3AF4666D-BD98-40A5-A75F-478B982010B2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13" creationId="{68680585-71F9-4721-A998-4974171D2EB4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15" creationId="{12BC95C2-2EEC-4F59-ABA8-660B0D059CCF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35" creationId="{8651CFA9-6065-4243-AC48-858E359780B1}"/>
          </ac:spMkLst>
        </pc:spChg>
        <pc:spChg chg="add del">
          <ac:chgData name="Emma Malinconico" userId="4012900c31508f72" providerId="LiveId" clId="{4EFC29E5-668E-4DE7-BB7D-85BE09FB0C46}" dt="2023-10-18T18:48:15.098" v="65" actId="26606"/>
          <ac:spMkLst>
            <pc:docMk/>
            <pc:sldMk cId="924960299" sldId="256"/>
            <ac:spMk id="37" creationId="{FBFC6891-CBA5-427E-98AC-BF56BB033089}"/>
          </ac:spMkLst>
        </pc:spChg>
        <pc:spChg chg="add del">
          <ac:chgData name="Emma Malinconico" userId="4012900c31508f72" providerId="LiveId" clId="{4EFC29E5-668E-4DE7-BB7D-85BE09FB0C46}" dt="2023-10-18T18:48:41.823" v="67" actId="26606"/>
          <ac:spMkLst>
            <pc:docMk/>
            <pc:sldMk cId="924960299" sldId="256"/>
            <ac:spMk id="60" creationId="{5BE2A49E-0BD9-321C-F602-AFA2FCF9B27B}"/>
          </ac:spMkLst>
        </pc:spChg>
        <pc:spChg chg="add del">
          <ac:chgData name="Emma Malinconico" userId="4012900c31508f72" providerId="LiveId" clId="{4EFC29E5-668E-4DE7-BB7D-85BE09FB0C46}" dt="2023-10-18T18:48:41.823" v="67" actId="26606"/>
          <ac:spMkLst>
            <pc:docMk/>
            <pc:sldMk cId="924960299" sldId="256"/>
            <ac:spMk id="61" creationId="{DC22E14B-4FF3-5229-CA86-75E25F3725E7}"/>
          </ac:spMkLst>
        </pc:spChg>
        <pc:spChg chg="add del">
          <ac:chgData name="Emma Malinconico" userId="4012900c31508f72" providerId="LiveId" clId="{4EFC29E5-668E-4DE7-BB7D-85BE09FB0C46}" dt="2023-10-18T18:48:41.823" v="67" actId="26606"/>
          <ac:spMkLst>
            <pc:docMk/>
            <pc:sldMk cId="924960299" sldId="256"/>
            <ac:spMk id="63" creationId="{FA6B968A-A417-B33C-613C-7B1B45542CF1}"/>
          </ac:spMkLst>
        </pc:spChg>
        <pc:spChg chg="add">
          <ac:chgData name="Emma Malinconico" userId="4012900c31508f72" providerId="LiveId" clId="{4EFC29E5-668E-4DE7-BB7D-85BE09FB0C46}" dt="2023-10-18T18:48:41.862" v="68" actId="26606"/>
          <ac:spMkLst>
            <pc:docMk/>
            <pc:sldMk cId="924960299" sldId="256"/>
            <ac:spMk id="65" creationId="{D4906370-1564-49FA-A802-58546B3922DC}"/>
          </ac:spMkLst>
        </pc:spChg>
        <pc:spChg chg="add">
          <ac:chgData name="Emma Malinconico" userId="4012900c31508f72" providerId="LiveId" clId="{4EFC29E5-668E-4DE7-BB7D-85BE09FB0C46}" dt="2023-10-18T18:48:41.862" v="68" actId="26606"/>
          <ac:spMkLst>
            <pc:docMk/>
            <pc:sldMk cId="924960299" sldId="256"/>
            <ac:spMk id="67" creationId="{EF640709-BDFD-453B-B75D-6212E7A870BA}"/>
          </ac:spMkLst>
        </pc:spChg>
        <pc:spChg chg="add">
          <ac:chgData name="Emma Malinconico" userId="4012900c31508f72" providerId="LiveId" clId="{4EFC29E5-668E-4DE7-BB7D-85BE09FB0C46}" dt="2023-10-18T18:48:41.862" v="68" actId="26606"/>
          <ac:spMkLst>
            <pc:docMk/>
            <pc:sldMk cId="924960299" sldId="256"/>
            <ac:spMk id="68" creationId="{B4019478-3FDC-438C-8848-1D7DA864AFC4}"/>
          </ac:spMkLst>
        </pc:spChg>
        <pc:spChg chg="add">
          <ac:chgData name="Emma Malinconico" userId="4012900c31508f72" providerId="LiveId" clId="{4EFC29E5-668E-4DE7-BB7D-85BE09FB0C46}" dt="2023-10-18T18:48:41.862" v="68" actId="26606"/>
          <ac:spMkLst>
            <pc:docMk/>
            <pc:sldMk cId="924960299" sldId="256"/>
            <ac:spMk id="69" creationId="{FE406479-1D57-4209-B128-3C81746247C6}"/>
          </ac:spMkLst>
        </pc:spChg>
        <pc:grpChg chg="add del">
          <ac:chgData name="Emma Malinconico" userId="4012900c31508f72" providerId="LiveId" clId="{4EFC29E5-668E-4DE7-BB7D-85BE09FB0C46}" dt="2023-10-18T18:48:15.098" v="65" actId="26606"/>
          <ac:grpSpMkLst>
            <pc:docMk/>
            <pc:sldMk cId="924960299" sldId="256"/>
            <ac:grpSpMk id="17" creationId="{03E9870D-4BBA-43AF-8D44-BBADF020CFF6}"/>
          </ac:grpSpMkLst>
        </pc:grpChg>
        <pc:grpChg chg="add del">
          <ac:chgData name="Emma Malinconico" userId="4012900c31508f72" providerId="LiveId" clId="{4EFC29E5-668E-4DE7-BB7D-85BE09FB0C46}" dt="2023-10-18T18:48:15.098" v="65" actId="26606"/>
          <ac:grpSpMkLst>
            <pc:docMk/>
            <pc:sldMk cId="924960299" sldId="256"/>
            <ac:grpSpMk id="26" creationId="{C3279E8D-2BAA-4CB1-834B-09FADD54DE56}"/>
          </ac:grpSpMkLst>
        </pc:grpChg>
        <pc:grpChg chg="add del">
          <ac:chgData name="Emma Malinconico" userId="4012900c31508f72" providerId="LiveId" clId="{4EFC29E5-668E-4DE7-BB7D-85BE09FB0C46}" dt="2023-10-18T18:48:15.098" v="65" actId="26606"/>
          <ac:grpSpMkLst>
            <pc:docMk/>
            <pc:sldMk cId="924960299" sldId="256"/>
            <ac:grpSpMk id="39" creationId="{F4436A75-A020-494B-B70E-85CBD21EA361}"/>
          </ac:grpSpMkLst>
        </pc:grpChg>
        <pc:grpChg chg="add del">
          <ac:chgData name="Emma Malinconico" userId="4012900c31508f72" providerId="LiveId" clId="{4EFC29E5-668E-4DE7-BB7D-85BE09FB0C46}" dt="2023-10-18T18:48:15.098" v="65" actId="26606"/>
          <ac:grpSpMkLst>
            <pc:docMk/>
            <pc:sldMk cId="924960299" sldId="256"/>
            <ac:grpSpMk id="51" creationId="{DB8ED0A1-FF45-4EE6-ADE8-2F2ED0D394EF}"/>
          </ac:grpSpMkLst>
        </pc:grpChg>
        <pc:picChg chg="add del">
          <ac:chgData name="Emma Malinconico" userId="4012900c31508f72" providerId="LiveId" clId="{4EFC29E5-668E-4DE7-BB7D-85BE09FB0C46}" dt="2023-10-18T18:48:15.098" v="65" actId="26606"/>
          <ac:picMkLst>
            <pc:docMk/>
            <pc:sldMk cId="924960299" sldId="256"/>
            <ac:picMk id="4" creationId="{B6F91B1D-6351-4457-0E5B-1BB247C793D6}"/>
          </ac:picMkLst>
        </pc:picChg>
        <pc:picChg chg="add del">
          <ac:chgData name="Emma Malinconico" userId="4012900c31508f72" providerId="LiveId" clId="{4EFC29E5-668E-4DE7-BB7D-85BE09FB0C46}" dt="2023-10-18T18:48:41.823" v="67" actId="26606"/>
          <ac:picMkLst>
            <pc:docMk/>
            <pc:sldMk cId="924960299" sldId="256"/>
            <ac:picMk id="62" creationId="{DD63F201-C1B1-169A-EAF0-5774A21D56EB}"/>
          </ac:picMkLst>
        </pc:picChg>
        <pc:picChg chg="add mod">
          <ac:chgData name="Emma Malinconico" userId="4012900c31508f72" providerId="LiveId" clId="{4EFC29E5-668E-4DE7-BB7D-85BE09FB0C46}" dt="2023-10-18T18:51:06.682" v="82" actId="1076"/>
          <ac:picMkLst>
            <pc:docMk/>
            <pc:sldMk cId="924960299" sldId="256"/>
            <ac:picMk id="66" creationId="{63D8B242-96D8-13D5-079B-287304E31664}"/>
          </ac:picMkLst>
        </pc:picChg>
      </pc:sldChg>
      <pc:sldChg chg="addSp delSp modSp new mod">
        <pc:chgData name="Emma Malinconico" userId="4012900c31508f72" providerId="LiveId" clId="{4EFC29E5-668E-4DE7-BB7D-85BE09FB0C46}" dt="2023-10-18T19:57:40.734" v="2082" actId="20577"/>
        <pc:sldMkLst>
          <pc:docMk/>
          <pc:sldMk cId="3997091416" sldId="257"/>
        </pc:sldMkLst>
        <pc:spChg chg="mod">
          <ac:chgData name="Emma Malinconico" userId="4012900c31508f72" providerId="LiveId" clId="{4EFC29E5-668E-4DE7-BB7D-85BE09FB0C46}" dt="2023-10-18T19:57:02.596" v="2080" actId="1076"/>
          <ac:spMkLst>
            <pc:docMk/>
            <pc:sldMk cId="3997091416" sldId="257"/>
            <ac:spMk id="2" creationId="{C1474F64-3B53-FE9B-9FBB-0A7A2F57FC72}"/>
          </ac:spMkLst>
        </pc:spChg>
        <pc:spChg chg="mod">
          <ac:chgData name="Emma Malinconico" userId="4012900c31508f72" providerId="LiveId" clId="{4EFC29E5-668E-4DE7-BB7D-85BE09FB0C46}" dt="2023-10-18T19:14:57.722" v="140" actId="113"/>
          <ac:spMkLst>
            <pc:docMk/>
            <pc:sldMk cId="3997091416" sldId="257"/>
            <ac:spMk id="3" creationId="{D0A928F9-63B8-0705-8583-DE1D4B090FDE}"/>
          </ac:spMkLst>
        </pc:spChg>
        <pc:spChg chg="mod">
          <ac:chgData name="Emma Malinconico" userId="4012900c31508f72" providerId="LiveId" clId="{4EFC29E5-668E-4DE7-BB7D-85BE09FB0C46}" dt="2023-10-18T19:57:40.734" v="2082" actId="20577"/>
          <ac:spMkLst>
            <pc:docMk/>
            <pc:sldMk cId="3997091416" sldId="257"/>
            <ac:spMk id="4" creationId="{9456F4CF-F42C-A94F-CC71-386F8513CCAA}"/>
          </ac:spMkLst>
        </pc:spChg>
        <pc:spChg chg="add mod">
          <ac:chgData name="Emma Malinconico" userId="4012900c31508f72" providerId="LiveId" clId="{4EFC29E5-668E-4DE7-BB7D-85BE09FB0C46}" dt="2023-10-18T19:56:51.659" v="2079" actId="1076"/>
          <ac:spMkLst>
            <pc:docMk/>
            <pc:sldMk cId="3997091416" sldId="257"/>
            <ac:spMk id="5" creationId="{59FD1682-BBF1-A918-66DB-9393B033A43A}"/>
          </ac:spMkLst>
        </pc:spChg>
        <pc:spChg chg="add mod">
          <ac:chgData name="Emma Malinconico" userId="4012900c31508f72" providerId="LiveId" clId="{4EFC29E5-668E-4DE7-BB7D-85BE09FB0C46}" dt="2023-10-18T19:44:52.446" v="1221" actId="1076"/>
          <ac:spMkLst>
            <pc:docMk/>
            <pc:sldMk cId="3997091416" sldId="257"/>
            <ac:spMk id="6" creationId="{41015A0A-74D4-7F32-3ED5-5462CEE54393}"/>
          </ac:spMkLst>
        </pc:spChg>
        <pc:spChg chg="add mod">
          <ac:chgData name="Emma Malinconico" userId="4012900c31508f72" providerId="LiveId" clId="{4EFC29E5-668E-4DE7-BB7D-85BE09FB0C46}" dt="2023-10-18T19:44:59.055" v="1222" actId="1076"/>
          <ac:spMkLst>
            <pc:docMk/>
            <pc:sldMk cId="3997091416" sldId="257"/>
            <ac:spMk id="8" creationId="{8CDD048A-9404-10E1-57B2-006DC41D6AF8}"/>
          </ac:spMkLst>
        </pc:spChg>
        <pc:cxnChg chg="add del">
          <ac:chgData name="Emma Malinconico" userId="4012900c31508f72" providerId="LiveId" clId="{4EFC29E5-668E-4DE7-BB7D-85BE09FB0C46}" dt="2023-10-18T19:56:38.987" v="2078" actId="11529"/>
          <ac:cxnSpMkLst>
            <pc:docMk/>
            <pc:sldMk cId="3997091416" sldId="257"/>
            <ac:cxnSpMk id="10" creationId="{CC7A2FF3-0610-D2C1-D457-95233E7C7BFB}"/>
          </ac:cxnSpMkLst>
        </pc:cxnChg>
      </pc:sldChg>
      <pc:sldChg chg="addSp delSp modSp new mod setBg">
        <pc:chgData name="Emma Malinconico" userId="4012900c31508f72" providerId="LiveId" clId="{4EFC29E5-668E-4DE7-BB7D-85BE09FB0C46}" dt="2023-10-18T19:22:24.938" v="339" actId="1076"/>
        <pc:sldMkLst>
          <pc:docMk/>
          <pc:sldMk cId="2957479200" sldId="258"/>
        </pc:sldMkLst>
        <pc:spChg chg="del">
          <ac:chgData name="Emma Malinconico" userId="4012900c31508f72" providerId="LiveId" clId="{4EFC29E5-668E-4DE7-BB7D-85BE09FB0C46}" dt="2023-10-18T19:19:46.175" v="287" actId="478"/>
          <ac:spMkLst>
            <pc:docMk/>
            <pc:sldMk cId="2957479200" sldId="258"/>
            <ac:spMk id="2" creationId="{4FFA45FA-CECE-1573-8A2A-24A4B8F4A86D}"/>
          </ac:spMkLst>
        </pc:spChg>
        <pc:spChg chg="mod">
          <ac:chgData name="Emma Malinconico" userId="4012900c31508f72" providerId="LiveId" clId="{4EFC29E5-668E-4DE7-BB7D-85BE09FB0C46}" dt="2023-10-18T19:22:24.938" v="339" actId="1076"/>
          <ac:spMkLst>
            <pc:docMk/>
            <pc:sldMk cId="2957479200" sldId="258"/>
            <ac:spMk id="3" creationId="{3C71D9B0-D342-9938-C0D6-1B94AFACA42A}"/>
          </ac:spMkLst>
        </pc:spChg>
        <pc:spChg chg="add">
          <ac:chgData name="Emma Malinconico" userId="4012900c31508f72" providerId="LiveId" clId="{4EFC29E5-668E-4DE7-BB7D-85BE09FB0C46}" dt="2023-10-18T19:20:59.563" v="321" actId="26606"/>
          <ac:spMkLst>
            <pc:docMk/>
            <pc:sldMk cId="2957479200" sldId="258"/>
            <ac:spMk id="9" creationId="{D3F3A98B-FC65-4638-942D-043D907013AE}"/>
          </ac:spMkLst>
        </pc:spChg>
        <pc:spChg chg="add">
          <ac:chgData name="Emma Malinconico" userId="4012900c31508f72" providerId="LiveId" clId="{4EFC29E5-668E-4DE7-BB7D-85BE09FB0C46}" dt="2023-10-18T19:20:59.563" v="321" actId="26606"/>
          <ac:spMkLst>
            <pc:docMk/>
            <pc:sldMk cId="2957479200" sldId="258"/>
            <ac:spMk id="11" creationId="{5B7778FC-632E-4DCA-A7CB-0D7731CCF970}"/>
          </ac:spMkLst>
        </pc:spChg>
        <pc:spChg chg="add">
          <ac:chgData name="Emma Malinconico" userId="4012900c31508f72" providerId="LiveId" clId="{4EFC29E5-668E-4DE7-BB7D-85BE09FB0C46}" dt="2023-10-18T19:20:59.563" v="321" actId="26606"/>
          <ac:spMkLst>
            <pc:docMk/>
            <pc:sldMk cId="2957479200" sldId="258"/>
            <ac:spMk id="13" creationId="{B10BB131-AC8E-4A8E-A5D1-36260F720C3B}"/>
          </ac:spMkLst>
        </pc:spChg>
        <pc:spChg chg="add">
          <ac:chgData name="Emma Malinconico" userId="4012900c31508f72" providerId="LiveId" clId="{4EFC29E5-668E-4DE7-BB7D-85BE09FB0C46}" dt="2023-10-18T19:20:59.563" v="321" actId="26606"/>
          <ac:spMkLst>
            <pc:docMk/>
            <pc:sldMk cId="2957479200" sldId="258"/>
            <ac:spMk id="15" creationId="{FA23A907-97FB-4A8F-880A-DD77401C4296}"/>
          </ac:spMkLst>
        </pc:spChg>
        <pc:picChg chg="add">
          <ac:chgData name="Emma Malinconico" userId="4012900c31508f72" providerId="LiveId" clId="{4EFC29E5-668E-4DE7-BB7D-85BE09FB0C46}" dt="2023-10-18T19:20:59.563" v="321" actId="26606"/>
          <ac:picMkLst>
            <pc:docMk/>
            <pc:sldMk cId="2957479200" sldId="258"/>
            <ac:picMk id="5" creationId="{4ED67AA2-436A-F802-EF12-CA1B126C66B3}"/>
          </ac:picMkLst>
        </pc:picChg>
      </pc:sldChg>
      <pc:sldChg chg="addSp delSp modSp new del mod">
        <pc:chgData name="Emma Malinconico" userId="4012900c31508f72" providerId="LiveId" clId="{4EFC29E5-668E-4DE7-BB7D-85BE09FB0C46}" dt="2023-10-18T19:34:21.822" v="861" actId="47"/>
        <pc:sldMkLst>
          <pc:docMk/>
          <pc:sldMk cId="1225972145" sldId="259"/>
        </pc:sldMkLst>
        <pc:spChg chg="add del">
          <ac:chgData name="Emma Malinconico" userId="4012900c31508f72" providerId="LiveId" clId="{4EFC29E5-668E-4DE7-BB7D-85BE09FB0C46}" dt="2023-10-18T19:24:07.701" v="349" actId="931"/>
          <ac:spMkLst>
            <pc:docMk/>
            <pc:sldMk cId="1225972145" sldId="259"/>
            <ac:spMk id="3" creationId="{2DBE0033-BACF-EA0E-B0D4-45D9C88206B1}"/>
          </ac:spMkLst>
        </pc:spChg>
        <pc:picChg chg="add del mod">
          <ac:chgData name="Emma Malinconico" userId="4012900c31508f72" providerId="LiveId" clId="{4EFC29E5-668E-4DE7-BB7D-85BE09FB0C46}" dt="2023-10-18T19:23:27.402" v="348"/>
          <ac:picMkLst>
            <pc:docMk/>
            <pc:sldMk cId="1225972145" sldId="259"/>
            <ac:picMk id="5" creationId="{73360098-A050-556D-32F5-A504FE98ADD1}"/>
          </ac:picMkLst>
        </pc:picChg>
        <pc:picChg chg="add mod">
          <ac:chgData name="Emma Malinconico" userId="4012900c31508f72" providerId="LiveId" clId="{4EFC29E5-668E-4DE7-BB7D-85BE09FB0C46}" dt="2023-10-18T19:24:47.883" v="354" actId="1076"/>
          <ac:picMkLst>
            <pc:docMk/>
            <pc:sldMk cId="1225972145" sldId="259"/>
            <ac:picMk id="7" creationId="{2AB92DDC-9D3A-CD6C-6B1C-6E0E302D3D31}"/>
          </ac:picMkLst>
        </pc:picChg>
      </pc:sldChg>
      <pc:sldChg chg="addSp delSp modSp new mod setBg">
        <pc:chgData name="Emma Malinconico" userId="4012900c31508f72" providerId="LiveId" clId="{4EFC29E5-668E-4DE7-BB7D-85BE09FB0C46}" dt="2023-10-18T19:33:55.654" v="860" actId="20577"/>
        <pc:sldMkLst>
          <pc:docMk/>
          <pc:sldMk cId="2587601432" sldId="260"/>
        </pc:sldMkLst>
        <pc:spChg chg="mod">
          <ac:chgData name="Emma Malinconico" userId="4012900c31508f72" providerId="LiveId" clId="{4EFC29E5-668E-4DE7-BB7D-85BE09FB0C46}" dt="2023-10-18T19:28:13.032" v="403" actId="122"/>
          <ac:spMkLst>
            <pc:docMk/>
            <pc:sldMk cId="2587601432" sldId="260"/>
            <ac:spMk id="2" creationId="{23E62FB4-207D-C9B6-7FA0-CB4924FEBE5A}"/>
          </ac:spMkLst>
        </pc:spChg>
        <pc:spChg chg="del">
          <ac:chgData name="Emma Malinconico" userId="4012900c31508f72" providerId="LiveId" clId="{4EFC29E5-668E-4DE7-BB7D-85BE09FB0C46}" dt="2023-10-18T19:25:24.003" v="356"/>
          <ac:spMkLst>
            <pc:docMk/>
            <pc:sldMk cId="2587601432" sldId="260"/>
            <ac:spMk id="3" creationId="{185791D6-022A-F0DD-00A4-40DE46AA9D83}"/>
          </ac:spMkLst>
        </pc:spChg>
        <pc:spChg chg="mod">
          <ac:chgData name="Emma Malinconico" userId="4012900c31508f72" providerId="LiveId" clId="{4EFC29E5-668E-4DE7-BB7D-85BE09FB0C46}" dt="2023-10-18T19:33:55.654" v="860" actId="20577"/>
          <ac:spMkLst>
            <pc:docMk/>
            <pc:sldMk cId="2587601432" sldId="260"/>
            <ac:spMk id="4" creationId="{11B74C79-D75C-DD86-28F3-8D95C3A36267}"/>
          </ac:spMkLst>
        </pc:spChg>
        <pc:spChg chg="add del">
          <ac:chgData name="Emma Malinconico" userId="4012900c31508f72" providerId="LiveId" clId="{4EFC29E5-668E-4DE7-BB7D-85BE09FB0C46}" dt="2023-10-18T19:25:46.977" v="359" actId="26606"/>
          <ac:spMkLst>
            <pc:docMk/>
            <pc:sldMk cId="2587601432" sldId="260"/>
            <ac:spMk id="10" creationId="{23DA7759-3209-4FE2-96D1-4EEDD81E9EA0}"/>
          </ac:spMkLst>
        </pc:spChg>
        <pc:spChg chg="add del">
          <ac:chgData name="Emma Malinconico" userId="4012900c31508f72" providerId="LiveId" clId="{4EFC29E5-668E-4DE7-BB7D-85BE09FB0C46}" dt="2023-10-18T19:25:46.977" v="359" actId="26606"/>
          <ac:spMkLst>
            <pc:docMk/>
            <pc:sldMk cId="2587601432" sldId="260"/>
            <ac:spMk id="12" creationId="{41460DAD-8769-4C9F-9C8C-BB0443909D76}"/>
          </ac:spMkLst>
        </pc:spChg>
        <pc:spChg chg="add del">
          <ac:chgData name="Emma Malinconico" userId="4012900c31508f72" providerId="LiveId" clId="{4EFC29E5-668E-4DE7-BB7D-85BE09FB0C46}" dt="2023-10-18T19:25:46.977" v="359" actId="26606"/>
          <ac:spMkLst>
            <pc:docMk/>
            <pc:sldMk cId="2587601432" sldId="260"/>
            <ac:spMk id="14" creationId="{DB304A14-32D0-4873-B914-423ED7B8DAFD}"/>
          </ac:spMkLst>
        </pc:spChg>
        <pc:spChg chg="add del">
          <ac:chgData name="Emma Malinconico" userId="4012900c31508f72" providerId="LiveId" clId="{4EFC29E5-668E-4DE7-BB7D-85BE09FB0C46}" dt="2023-10-18T19:25:46.977" v="359" actId="26606"/>
          <ac:spMkLst>
            <pc:docMk/>
            <pc:sldMk cId="2587601432" sldId="260"/>
            <ac:spMk id="16" creationId="{1D460C86-854F-4FB3-ABC2-E823D8FEB9DB}"/>
          </ac:spMkLst>
        </pc:spChg>
        <pc:spChg chg="add del">
          <ac:chgData name="Emma Malinconico" userId="4012900c31508f72" providerId="LiveId" clId="{4EFC29E5-668E-4DE7-BB7D-85BE09FB0C46}" dt="2023-10-18T19:25:46.977" v="359" actId="26606"/>
          <ac:spMkLst>
            <pc:docMk/>
            <pc:sldMk cId="2587601432" sldId="260"/>
            <ac:spMk id="18" creationId="{BB48116A-278A-4CC5-89D3-9DE8E8FF1245}"/>
          </ac:spMkLst>
        </pc:spChg>
        <pc:spChg chg="add del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23" creationId="{23DA7759-3209-4FE2-96D1-4EEDD81E9EA0}"/>
          </ac:spMkLst>
        </pc:spChg>
        <pc:spChg chg="add del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25" creationId="{41460DAD-8769-4C9F-9C8C-BB0443909D76}"/>
          </ac:spMkLst>
        </pc:spChg>
        <pc:spChg chg="add del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27" creationId="{4AC6B390-BC59-4F1D-A0EE-D71A92F0A0B2}"/>
          </ac:spMkLst>
        </pc:spChg>
        <pc:spChg chg="add del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29" creationId="{B6C60D79-16F1-4C4B-B7E3-7634E7069CDE}"/>
          </ac:spMkLst>
        </pc:spChg>
        <pc:spChg chg="add del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31" creationId="{426B127E-6498-4C77-9C9D-4553A5113B80}"/>
          </ac:spMkLst>
        </pc:spChg>
        <pc:spChg chg="add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36" creationId="{23DA7759-3209-4FE2-96D1-4EEDD81E9EA0}"/>
          </ac:spMkLst>
        </pc:spChg>
        <pc:spChg chg="add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38" creationId="{41460DAD-8769-4C9F-9C8C-BB0443909D76}"/>
          </ac:spMkLst>
        </pc:spChg>
        <pc:spChg chg="add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40" creationId="{2EB492CD-616E-47F8-933B-5E2D952A0593}"/>
          </ac:spMkLst>
        </pc:spChg>
        <pc:spChg chg="add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42" creationId="{59383CF9-23B5-4335-9B21-1791C4CF1C75}"/>
          </ac:spMkLst>
        </pc:spChg>
        <pc:spChg chg="add">
          <ac:chgData name="Emma Malinconico" userId="4012900c31508f72" providerId="LiveId" clId="{4EFC29E5-668E-4DE7-BB7D-85BE09FB0C46}" dt="2023-10-18T19:26:56.010" v="366" actId="26606"/>
          <ac:spMkLst>
            <pc:docMk/>
            <pc:sldMk cId="2587601432" sldId="260"/>
            <ac:spMk id="44" creationId="{0007FE00-9498-4706-B255-6437B0252C02}"/>
          </ac:spMkLst>
        </pc:spChg>
        <pc:picChg chg="add mod ord modCrop">
          <ac:chgData name="Emma Malinconico" userId="4012900c31508f72" providerId="LiveId" clId="{4EFC29E5-668E-4DE7-BB7D-85BE09FB0C46}" dt="2023-10-18T19:27:33.049" v="370" actId="1076"/>
          <ac:picMkLst>
            <pc:docMk/>
            <pc:sldMk cId="2587601432" sldId="260"/>
            <ac:picMk id="5" creationId="{AF29D334-181A-C8C5-A4B5-7F329FD65233}"/>
          </ac:picMkLst>
        </pc:picChg>
      </pc:sldChg>
      <pc:sldChg chg="delSp modSp new mod">
        <pc:chgData name="Emma Malinconico" userId="4012900c31508f72" providerId="LiveId" clId="{4EFC29E5-668E-4DE7-BB7D-85BE09FB0C46}" dt="2023-10-18T19:40:20.113" v="1195" actId="20577"/>
        <pc:sldMkLst>
          <pc:docMk/>
          <pc:sldMk cId="580157443" sldId="261"/>
        </pc:sldMkLst>
        <pc:spChg chg="mod">
          <ac:chgData name="Emma Malinconico" userId="4012900c31508f72" providerId="LiveId" clId="{4EFC29E5-668E-4DE7-BB7D-85BE09FB0C46}" dt="2023-10-18T19:35:04.865" v="927" actId="14100"/>
          <ac:spMkLst>
            <pc:docMk/>
            <pc:sldMk cId="580157443" sldId="261"/>
            <ac:spMk id="2" creationId="{371AB334-4EBB-D73F-489A-DBF31CC682FC}"/>
          </ac:spMkLst>
        </pc:spChg>
        <pc:spChg chg="del mod">
          <ac:chgData name="Emma Malinconico" userId="4012900c31508f72" providerId="LiveId" clId="{4EFC29E5-668E-4DE7-BB7D-85BE09FB0C46}" dt="2023-10-18T19:35:16.478" v="930" actId="478"/>
          <ac:spMkLst>
            <pc:docMk/>
            <pc:sldMk cId="580157443" sldId="261"/>
            <ac:spMk id="3" creationId="{4D2AA8CE-4FFB-2009-7957-9E2C46BE8454}"/>
          </ac:spMkLst>
        </pc:spChg>
        <pc:spChg chg="mod">
          <ac:chgData name="Emma Malinconico" userId="4012900c31508f72" providerId="LiveId" clId="{4EFC29E5-668E-4DE7-BB7D-85BE09FB0C46}" dt="2023-10-18T19:38:46.642" v="1100" actId="20577"/>
          <ac:spMkLst>
            <pc:docMk/>
            <pc:sldMk cId="580157443" sldId="261"/>
            <ac:spMk id="4" creationId="{F2E05B26-567E-BC38-B73A-9434DFCC56D8}"/>
          </ac:spMkLst>
        </pc:spChg>
        <pc:spChg chg="del">
          <ac:chgData name="Emma Malinconico" userId="4012900c31508f72" providerId="LiveId" clId="{4EFC29E5-668E-4DE7-BB7D-85BE09FB0C46}" dt="2023-10-18T19:35:35.964" v="934" actId="478"/>
          <ac:spMkLst>
            <pc:docMk/>
            <pc:sldMk cId="580157443" sldId="261"/>
            <ac:spMk id="5" creationId="{577DCBAB-FD8E-2ED3-BD7B-1FA335169A85}"/>
          </ac:spMkLst>
        </pc:spChg>
        <pc:spChg chg="mod">
          <ac:chgData name="Emma Malinconico" userId="4012900c31508f72" providerId="LiveId" clId="{4EFC29E5-668E-4DE7-BB7D-85BE09FB0C46}" dt="2023-10-18T19:40:20.113" v="1195" actId="20577"/>
          <ac:spMkLst>
            <pc:docMk/>
            <pc:sldMk cId="580157443" sldId="261"/>
            <ac:spMk id="6" creationId="{66C36698-71C0-59D5-317C-FEE901587B93}"/>
          </ac:spMkLst>
        </pc:spChg>
      </pc:sldChg>
      <pc:sldChg chg="addSp modSp new mod setBg">
        <pc:chgData name="Emma Malinconico" userId="4012900c31508f72" providerId="LiveId" clId="{4EFC29E5-668E-4DE7-BB7D-85BE09FB0C46}" dt="2023-10-18T20:51:22.167" v="4361" actId="26606"/>
        <pc:sldMkLst>
          <pc:docMk/>
          <pc:sldMk cId="2341838547" sldId="262"/>
        </pc:sldMkLst>
        <pc:spChg chg="mo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2" creationId="{F239059D-9212-BA86-B204-31FFB55C2133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7" creationId="{8A7BA06D-B3FF-4E91-8639-B4569AE3AA23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9" creationId="{2B30C86D-5A07-48BC-9C9D-6F9A2DB1E9E1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11" creationId="{D278ADA9-6383-4BDD-80D2-8899A402687B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13" creationId="{484B7147-B0F6-40ED-B5A2-FF72BC8198B6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15" creationId="{B36D2DE0-0628-4A9A-A59D-7BA8B5EB3022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17" creationId="{48E405C9-94BE-41DA-928C-DEC9A8550E9F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19" creationId="{D2091A72-D5BB-42AC-8FD3-F7747D90861E}"/>
          </ac:spMkLst>
        </pc:spChg>
        <pc:spChg chg="add">
          <ac:chgData name="Emma Malinconico" userId="4012900c31508f72" providerId="LiveId" clId="{4EFC29E5-668E-4DE7-BB7D-85BE09FB0C46}" dt="2023-10-18T20:51:22.167" v="4361" actId="26606"/>
          <ac:spMkLst>
            <pc:docMk/>
            <pc:sldMk cId="2341838547" sldId="262"/>
            <ac:spMk id="21" creationId="{6ED12BFC-A737-46AF-8411-481112D54B0C}"/>
          </ac:spMkLst>
        </pc:spChg>
      </pc:sldChg>
      <pc:sldChg chg="addSp delSp modSp new mod setBg">
        <pc:chgData name="Emma Malinconico" userId="4012900c31508f72" providerId="LiveId" clId="{4EFC29E5-668E-4DE7-BB7D-85BE09FB0C46}" dt="2023-10-18T19:43:32.299" v="1216" actId="26606"/>
        <pc:sldMkLst>
          <pc:docMk/>
          <pc:sldMk cId="3063568470" sldId="263"/>
        </pc:sldMkLst>
        <pc:spChg chg="add del">
          <ac:chgData name="Emma Malinconico" userId="4012900c31508f72" providerId="LiveId" clId="{4EFC29E5-668E-4DE7-BB7D-85BE09FB0C46}" dt="2023-10-18T19:43:24.574" v="1213" actId="26606"/>
          <ac:spMkLst>
            <pc:docMk/>
            <pc:sldMk cId="3063568470" sldId="263"/>
            <ac:spMk id="7" creationId="{8ECBFEF8-9038-4E5E-A5F1-E4DC2303553E}"/>
          </ac:spMkLst>
        </pc:spChg>
        <pc:spChg chg="add del">
          <ac:chgData name="Emma Malinconico" userId="4012900c31508f72" providerId="LiveId" clId="{4EFC29E5-668E-4DE7-BB7D-85BE09FB0C46}" dt="2023-10-18T19:43:24.574" v="1213" actId="26606"/>
          <ac:spMkLst>
            <pc:docMk/>
            <pc:sldMk cId="3063568470" sldId="263"/>
            <ac:spMk id="8" creationId="{F37E8EB2-7BE0-4F3D-921C-F4E9C2C14929}"/>
          </ac:spMkLst>
        </pc:spChg>
        <pc:spChg chg="add del">
          <ac:chgData name="Emma Malinconico" userId="4012900c31508f72" providerId="LiveId" clId="{4EFC29E5-668E-4DE7-BB7D-85BE09FB0C46}" dt="2023-10-18T19:43:24.574" v="1213" actId="26606"/>
          <ac:spMkLst>
            <pc:docMk/>
            <pc:sldMk cId="3063568470" sldId="263"/>
            <ac:spMk id="9" creationId="{E77AE46B-A945-4A7E-9911-903176079DD0}"/>
          </ac:spMkLst>
        </pc:spChg>
        <pc:spChg chg="add del">
          <ac:chgData name="Emma Malinconico" userId="4012900c31508f72" providerId="LiveId" clId="{4EFC29E5-668E-4DE7-BB7D-85BE09FB0C46}" dt="2023-10-18T19:42:58.753" v="1210" actId="26606"/>
          <ac:spMkLst>
            <pc:docMk/>
            <pc:sldMk cId="3063568470" sldId="263"/>
            <ac:spMk id="10" creationId="{8ECBFEF8-9038-4E5E-A5F1-E4DC2303553E}"/>
          </ac:spMkLst>
        </pc:spChg>
        <pc:spChg chg="add del">
          <ac:chgData name="Emma Malinconico" userId="4012900c31508f72" providerId="LiveId" clId="{4EFC29E5-668E-4DE7-BB7D-85BE09FB0C46}" dt="2023-10-18T19:43:32.290" v="1215" actId="26606"/>
          <ac:spMkLst>
            <pc:docMk/>
            <pc:sldMk cId="3063568470" sldId="263"/>
            <ac:spMk id="11" creationId="{8ECBFEF8-9038-4E5E-A5F1-E4DC2303553E}"/>
          </ac:spMkLst>
        </pc:spChg>
        <pc:spChg chg="add del">
          <ac:chgData name="Emma Malinconico" userId="4012900c31508f72" providerId="LiveId" clId="{4EFC29E5-668E-4DE7-BB7D-85BE09FB0C46}" dt="2023-10-18T19:42:58.753" v="1210" actId="26606"/>
          <ac:spMkLst>
            <pc:docMk/>
            <pc:sldMk cId="3063568470" sldId="263"/>
            <ac:spMk id="12" creationId="{F37E8EB2-7BE0-4F3D-921C-F4E9C2C14929}"/>
          </ac:spMkLst>
        </pc:spChg>
        <pc:spChg chg="add del">
          <ac:chgData name="Emma Malinconico" userId="4012900c31508f72" providerId="LiveId" clId="{4EFC29E5-668E-4DE7-BB7D-85BE09FB0C46}" dt="2023-10-18T19:43:32.290" v="1215" actId="26606"/>
          <ac:spMkLst>
            <pc:docMk/>
            <pc:sldMk cId="3063568470" sldId="263"/>
            <ac:spMk id="13" creationId="{F37E8EB2-7BE0-4F3D-921C-F4E9C2C14929}"/>
          </ac:spMkLst>
        </pc:spChg>
        <pc:spChg chg="add del">
          <ac:chgData name="Emma Malinconico" userId="4012900c31508f72" providerId="LiveId" clId="{4EFC29E5-668E-4DE7-BB7D-85BE09FB0C46}" dt="2023-10-18T19:42:58.753" v="1210" actId="26606"/>
          <ac:spMkLst>
            <pc:docMk/>
            <pc:sldMk cId="3063568470" sldId="263"/>
            <ac:spMk id="14" creationId="{E77AE46B-A945-4A7E-9911-903176079DD0}"/>
          </ac:spMkLst>
        </pc:spChg>
        <pc:spChg chg="add del">
          <ac:chgData name="Emma Malinconico" userId="4012900c31508f72" providerId="LiveId" clId="{4EFC29E5-668E-4DE7-BB7D-85BE09FB0C46}" dt="2023-10-18T19:43:32.290" v="1215" actId="26606"/>
          <ac:spMkLst>
            <pc:docMk/>
            <pc:sldMk cId="3063568470" sldId="263"/>
            <ac:spMk id="15" creationId="{E77AE46B-A945-4A7E-9911-903176079DD0}"/>
          </ac:spMkLst>
        </pc:spChg>
        <pc:spChg chg="add">
          <ac:chgData name="Emma Malinconico" userId="4012900c31508f72" providerId="LiveId" clId="{4EFC29E5-668E-4DE7-BB7D-85BE09FB0C46}" dt="2023-10-18T19:43:32.299" v="1216" actId="26606"/>
          <ac:spMkLst>
            <pc:docMk/>
            <pc:sldMk cId="3063568470" sldId="263"/>
            <ac:spMk id="17" creationId="{8ECBFEF8-9038-4E5E-A5F1-E4DC2303553E}"/>
          </ac:spMkLst>
        </pc:spChg>
        <pc:spChg chg="add">
          <ac:chgData name="Emma Malinconico" userId="4012900c31508f72" providerId="LiveId" clId="{4EFC29E5-668E-4DE7-BB7D-85BE09FB0C46}" dt="2023-10-18T19:43:32.299" v="1216" actId="26606"/>
          <ac:spMkLst>
            <pc:docMk/>
            <pc:sldMk cId="3063568470" sldId="263"/>
            <ac:spMk id="18" creationId="{F37E8EB2-7BE0-4F3D-921C-F4E9C2C14929}"/>
          </ac:spMkLst>
        </pc:spChg>
        <pc:spChg chg="add">
          <ac:chgData name="Emma Malinconico" userId="4012900c31508f72" providerId="LiveId" clId="{4EFC29E5-668E-4DE7-BB7D-85BE09FB0C46}" dt="2023-10-18T19:43:32.299" v="1216" actId="26606"/>
          <ac:spMkLst>
            <pc:docMk/>
            <pc:sldMk cId="3063568470" sldId="263"/>
            <ac:spMk id="19" creationId="{E77AE46B-A945-4A7E-9911-903176079DD0}"/>
          </ac:spMkLst>
        </pc:spChg>
        <pc:picChg chg="add del">
          <ac:chgData name="Emma Malinconico" userId="4012900c31508f72" providerId="LiveId" clId="{4EFC29E5-668E-4DE7-BB7D-85BE09FB0C46}" dt="2023-10-18T19:42:11.319" v="1205" actId="22"/>
          <ac:picMkLst>
            <pc:docMk/>
            <pc:sldMk cId="3063568470" sldId="263"/>
            <ac:picMk id="3" creationId="{0FD3DFFA-6BB5-C626-D3AA-BB3A97086C7B}"/>
          </ac:picMkLst>
        </pc:picChg>
        <pc:picChg chg="add mod modCrop">
          <ac:chgData name="Emma Malinconico" userId="4012900c31508f72" providerId="LiveId" clId="{4EFC29E5-668E-4DE7-BB7D-85BE09FB0C46}" dt="2023-10-18T19:43:32.299" v="1216" actId="26606"/>
          <ac:picMkLst>
            <pc:docMk/>
            <pc:sldMk cId="3063568470" sldId="263"/>
            <ac:picMk id="5" creationId="{ABECBB3C-1C30-9D8E-92AE-A84F242AFDF2}"/>
          </ac:picMkLst>
        </pc:picChg>
      </pc:sldChg>
      <pc:sldChg chg="modSp new del mod">
        <pc:chgData name="Emma Malinconico" userId="4012900c31508f72" providerId="LiveId" clId="{4EFC29E5-668E-4DE7-BB7D-85BE09FB0C46}" dt="2023-10-18T20:10:12.561" v="2702" actId="47"/>
        <pc:sldMkLst>
          <pc:docMk/>
          <pc:sldMk cId="2953780214" sldId="264"/>
        </pc:sldMkLst>
        <pc:spChg chg="mod">
          <ac:chgData name="Emma Malinconico" userId="4012900c31508f72" providerId="LiveId" clId="{4EFC29E5-668E-4DE7-BB7D-85BE09FB0C46}" dt="2023-10-18T19:45:39.974" v="1273" actId="113"/>
          <ac:spMkLst>
            <pc:docMk/>
            <pc:sldMk cId="2953780214" sldId="264"/>
            <ac:spMk id="2" creationId="{AB2BEC23-6745-13C7-7D3D-AB9A49653330}"/>
          </ac:spMkLst>
        </pc:spChg>
      </pc:sldChg>
      <pc:sldChg chg="addSp delSp modSp new mod setBg">
        <pc:chgData name="Emma Malinconico" userId="4012900c31508f72" providerId="LiveId" clId="{4EFC29E5-668E-4DE7-BB7D-85BE09FB0C46}" dt="2023-10-18T20:51:47.811" v="4365" actId="26606"/>
        <pc:sldMkLst>
          <pc:docMk/>
          <pc:sldMk cId="4113182516" sldId="265"/>
        </pc:sldMkLst>
        <pc:spChg chg="mod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2" creationId="{E6B9F17D-4BF0-958F-DD13-5B5A7D063B79}"/>
          </ac:spMkLst>
        </pc:spChg>
        <pc:spChg chg="mod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3" creationId="{B1F2F0FC-2283-E51D-A300-FE86EFBECB93}"/>
          </ac:spMkLst>
        </pc:spChg>
        <pc:spChg chg="mod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4" creationId="{70B68F26-AD50-8CC2-4516-DAA5096F338D}"/>
          </ac:spMkLst>
        </pc:spChg>
        <pc:spChg chg="add del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10" creationId="{23DA7759-3209-4FE2-96D1-4EEDD81E9EA0}"/>
          </ac:spMkLst>
        </pc:spChg>
        <pc:spChg chg="add del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12" creationId="{41460DAD-8769-4C9F-9C8C-BB0443909D76}"/>
          </ac:spMkLst>
        </pc:spChg>
        <pc:spChg chg="add del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14" creationId="{9DBC8166-481C-4473-95F5-9A5B9073B7F1}"/>
          </ac:spMkLst>
        </pc:spChg>
        <pc:spChg chg="add del">
          <ac:chgData name="Emma Malinconico" userId="4012900c31508f72" providerId="LiveId" clId="{4EFC29E5-668E-4DE7-BB7D-85BE09FB0C46}" dt="2023-10-18T20:51:47.811" v="4365" actId="26606"/>
          <ac:spMkLst>
            <pc:docMk/>
            <pc:sldMk cId="4113182516" sldId="265"/>
            <ac:spMk id="16" creationId="{A5A5CE6E-90AF-4D43-A014-1F9EC83EB93D}"/>
          </ac:spMkLst>
        </pc:spChg>
      </pc:sldChg>
      <pc:sldChg chg="modSp new mod">
        <pc:chgData name="Emma Malinconico" userId="4012900c31508f72" providerId="LiveId" clId="{4EFC29E5-668E-4DE7-BB7D-85BE09FB0C46}" dt="2023-10-18T19:55:01.812" v="2076" actId="115"/>
        <pc:sldMkLst>
          <pc:docMk/>
          <pc:sldMk cId="2488316732" sldId="266"/>
        </pc:sldMkLst>
        <pc:spChg chg="mod">
          <ac:chgData name="Emma Malinconico" userId="4012900c31508f72" providerId="LiveId" clId="{4EFC29E5-668E-4DE7-BB7D-85BE09FB0C46}" dt="2023-10-18T19:55:01.812" v="2076" actId="115"/>
          <ac:spMkLst>
            <pc:docMk/>
            <pc:sldMk cId="2488316732" sldId="266"/>
            <ac:spMk id="2" creationId="{978E7F54-D94D-A502-7104-20898A714C17}"/>
          </ac:spMkLst>
        </pc:spChg>
      </pc:sldChg>
      <pc:sldChg chg="addSp delSp modSp new mod">
        <pc:chgData name="Emma Malinconico" userId="4012900c31508f72" providerId="LiveId" clId="{4EFC29E5-668E-4DE7-BB7D-85BE09FB0C46}" dt="2023-10-18T20:07:05.727" v="2599" actId="20577"/>
        <pc:sldMkLst>
          <pc:docMk/>
          <pc:sldMk cId="4126828048" sldId="267"/>
        </pc:sldMkLst>
        <pc:spChg chg="mod">
          <ac:chgData name="Emma Malinconico" userId="4012900c31508f72" providerId="LiveId" clId="{4EFC29E5-668E-4DE7-BB7D-85BE09FB0C46}" dt="2023-10-18T20:02:13.690" v="2313" actId="122"/>
          <ac:spMkLst>
            <pc:docMk/>
            <pc:sldMk cId="4126828048" sldId="267"/>
            <ac:spMk id="2" creationId="{15F2EAAA-6777-EB57-D5DC-934B2C6C8E40}"/>
          </ac:spMkLst>
        </pc:spChg>
        <pc:spChg chg="mod">
          <ac:chgData name="Emma Malinconico" userId="4012900c31508f72" providerId="LiveId" clId="{4EFC29E5-668E-4DE7-BB7D-85BE09FB0C46}" dt="2023-10-18T20:02:00.482" v="2312" actId="255"/>
          <ac:spMkLst>
            <pc:docMk/>
            <pc:sldMk cId="4126828048" sldId="267"/>
            <ac:spMk id="3" creationId="{9CA4E7A6-3C34-7D72-DD16-520DCEF4099A}"/>
          </ac:spMkLst>
        </pc:spChg>
        <pc:spChg chg="mod">
          <ac:chgData name="Emma Malinconico" userId="4012900c31508f72" providerId="LiveId" clId="{4EFC29E5-668E-4DE7-BB7D-85BE09FB0C46}" dt="2023-10-18T20:02:29.536" v="2314" actId="14100"/>
          <ac:spMkLst>
            <pc:docMk/>
            <pc:sldMk cId="4126828048" sldId="267"/>
            <ac:spMk id="4" creationId="{117BD363-163B-449E-FB93-31EED70529C4}"/>
          </ac:spMkLst>
        </pc:spChg>
        <pc:spChg chg="del">
          <ac:chgData name="Emma Malinconico" userId="4012900c31508f72" providerId="LiveId" clId="{4EFC29E5-668E-4DE7-BB7D-85BE09FB0C46}" dt="2023-10-18T19:58:11.334" v="2086" actId="478"/>
          <ac:spMkLst>
            <pc:docMk/>
            <pc:sldMk cId="4126828048" sldId="267"/>
            <ac:spMk id="5" creationId="{F5D0A1D4-3DC8-630D-3E90-1DDFDC219FCC}"/>
          </ac:spMkLst>
        </pc:spChg>
        <pc:spChg chg="mod">
          <ac:chgData name="Emma Malinconico" userId="4012900c31508f72" providerId="LiveId" clId="{4EFC29E5-668E-4DE7-BB7D-85BE09FB0C46}" dt="2023-10-18T20:02:34.779" v="2315" actId="14100"/>
          <ac:spMkLst>
            <pc:docMk/>
            <pc:sldMk cId="4126828048" sldId="267"/>
            <ac:spMk id="6" creationId="{65B1A1C5-599B-136C-5F18-24D7E96051FC}"/>
          </ac:spMkLst>
        </pc:spChg>
        <pc:spChg chg="add mod">
          <ac:chgData name="Emma Malinconico" userId="4012900c31508f72" providerId="LiveId" clId="{4EFC29E5-668E-4DE7-BB7D-85BE09FB0C46}" dt="2023-10-18T20:06:47.023" v="2591" actId="14100"/>
          <ac:spMkLst>
            <pc:docMk/>
            <pc:sldMk cId="4126828048" sldId="267"/>
            <ac:spMk id="7" creationId="{AC620437-A19A-48A4-72EE-63DC14F87B7C}"/>
          </ac:spMkLst>
        </pc:spChg>
        <pc:spChg chg="add del mod">
          <ac:chgData name="Emma Malinconico" userId="4012900c31508f72" providerId="LiveId" clId="{4EFC29E5-668E-4DE7-BB7D-85BE09FB0C46}" dt="2023-10-18T20:03:29.486" v="2363"/>
          <ac:spMkLst>
            <pc:docMk/>
            <pc:sldMk cId="4126828048" sldId="267"/>
            <ac:spMk id="8" creationId="{0F3C1AAB-D323-7904-449A-4E9E415F7DFE}"/>
          </ac:spMkLst>
        </pc:spChg>
        <pc:spChg chg="add mod">
          <ac:chgData name="Emma Malinconico" userId="4012900c31508f72" providerId="LiveId" clId="{4EFC29E5-668E-4DE7-BB7D-85BE09FB0C46}" dt="2023-10-18T20:05:31.113" v="2511" actId="20577"/>
          <ac:spMkLst>
            <pc:docMk/>
            <pc:sldMk cId="4126828048" sldId="267"/>
            <ac:spMk id="9" creationId="{3FD409A5-0E5F-96C3-5F6E-9AAFD8AC1C9B}"/>
          </ac:spMkLst>
        </pc:spChg>
        <pc:spChg chg="add mod">
          <ac:chgData name="Emma Malinconico" userId="4012900c31508f72" providerId="LiveId" clId="{4EFC29E5-668E-4DE7-BB7D-85BE09FB0C46}" dt="2023-10-18T20:06:37.571" v="2590" actId="20577"/>
          <ac:spMkLst>
            <pc:docMk/>
            <pc:sldMk cId="4126828048" sldId="267"/>
            <ac:spMk id="10" creationId="{4E484370-77EE-2F2E-8281-C1E45D37E43E}"/>
          </ac:spMkLst>
        </pc:spChg>
        <pc:spChg chg="add mod">
          <ac:chgData name="Emma Malinconico" userId="4012900c31508f72" providerId="LiveId" clId="{4EFC29E5-668E-4DE7-BB7D-85BE09FB0C46}" dt="2023-10-18T20:07:05.727" v="2599" actId="20577"/>
          <ac:spMkLst>
            <pc:docMk/>
            <pc:sldMk cId="4126828048" sldId="267"/>
            <ac:spMk id="11" creationId="{F9BFFF2C-826B-2A21-C67B-845FB34A0D56}"/>
          </ac:spMkLst>
        </pc:spChg>
      </pc:sldChg>
      <pc:sldChg chg="modSp new mod">
        <pc:chgData name="Emma Malinconico" userId="4012900c31508f72" providerId="LiveId" clId="{4EFC29E5-668E-4DE7-BB7D-85BE09FB0C46}" dt="2023-10-19T12:37:05.564" v="4456" actId="255"/>
        <pc:sldMkLst>
          <pc:docMk/>
          <pc:sldMk cId="683591638" sldId="268"/>
        </pc:sldMkLst>
        <pc:spChg chg="mod">
          <ac:chgData name="Emma Malinconico" userId="4012900c31508f72" providerId="LiveId" clId="{4EFC29E5-668E-4DE7-BB7D-85BE09FB0C46}" dt="2023-10-18T20:09:17.022" v="2701" actId="20577"/>
          <ac:spMkLst>
            <pc:docMk/>
            <pc:sldMk cId="683591638" sldId="268"/>
            <ac:spMk id="2" creationId="{69BD25A2-17C2-BAAF-1DFA-5172D0CE2443}"/>
          </ac:spMkLst>
        </pc:spChg>
        <pc:spChg chg="mod">
          <ac:chgData name="Emma Malinconico" userId="4012900c31508f72" providerId="LiveId" clId="{4EFC29E5-668E-4DE7-BB7D-85BE09FB0C46}" dt="2023-10-19T12:37:05.564" v="4456" actId="255"/>
          <ac:spMkLst>
            <pc:docMk/>
            <pc:sldMk cId="683591638" sldId="268"/>
            <ac:spMk id="3" creationId="{ACEB9A2E-54BD-C30D-3277-D9F934619301}"/>
          </ac:spMkLst>
        </pc:spChg>
      </pc:sldChg>
      <pc:sldChg chg="addSp modSp new mod">
        <pc:chgData name="Emma Malinconico" userId="4012900c31508f72" providerId="LiveId" clId="{4EFC29E5-668E-4DE7-BB7D-85BE09FB0C46}" dt="2023-10-18T20:20:17.632" v="3360" actId="20577"/>
        <pc:sldMkLst>
          <pc:docMk/>
          <pc:sldMk cId="2083501020" sldId="269"/>
        </pc:sldMkLst>
        <pc:spChg chg="mod">
          <ac:chgData name="Emma Malinconico" userId="4012900c31508f72" providerId="LiveId" clId="{4EFC29E5-668E-4DE7-BB7D-85BE09FB0C46}" dt="2023-10-18T20:18:09.424" v="3342" actId="113"/>
          <ac:spMkLst>
            <pc:docMk/>
            <pc:sldMk cId="2083501020" sldId="269"/>
            <ac:spMk id="2" creationId="{C0C14699-DC75-5947-9885-A08113E0A183}"/>
          </ac:spMkLst>
        </pc:spChg>
        <pc:spChg chg="mod">
          <ac:chgData name="Emma Malinconico" userId="4012900c31508f72" providerId="LiveId" clId="{4EFC29E5-668E-4DE7-BB7D-85BE09FB0C46}" dt="2023-10-18T20:20:17.632" v="3360" actId="20577"/>
          <ac:spMkLst>
            <pc:docMk/>
            <pc:sldMk cId="2083501020" sldId="269"/>
            <ac:spMk id="3" creationId="{3243963F-EE3B-CC57-69EF-9A487C932FA9}"/>
          </ac:spMkLst>
        </pc:spChg>
        <pc:spChg chg="mod">
          <ac:chgData name="Emma Malinconico" userId="4012900c31508f72" providerId="LiveId" clId="{4EFC29E5-668E-4DE7-BB7D-85BE09FB0C46}" dt="2023-10-18T20:19:48.406" v="3353" actId="1582"/>
          <ac:spMkLst>
            <pc:docMk/>
            <pc:sldMk cId="2083501020" sldId="269"/>
            <ac:spMk id="4" creationId="{B13953DE-594A-B690-FB50-038A8C9AC673}"/>
          </ac:spMkLst>
        </pc:spChg>
        <pc:spChg chg="add mod">
          <ac:chgData name="Emma Malinconico" userId="4012900c31508f72" providerId="LiveId" clId="{4EFC29E5-668E-4DE7-BB7D-85BE09FB0C46}" dt="2023-10-18T20:18:02.809" v="3341" actId="1076"/>
          <ac:spMkLst>
            <pc:docMk/>
            <pc:sldMk cId="2083501020" sldId="269"/>
            <ac:spMk id="5" creationId="{BB996487-83C5-B282-48C2-D03E137050A8}"/>
          </ac:spMkLst>
        </pc:spChg>
      </pc:sldChg>
      <pc:sldChg chg="delSp modSp new mod">
        <pc:chgData name="Emma Malinconico" userId="4012900c31508f72" providerId="LiveId" clId="{4EFC29E5-668E-4DE7-BB7D-85BE09FB0C46}" dt="2023-10-18T20:26:51.556" v="3814" actId="115"/>
        <pc:sldMkLst>
          <pc:docMk/>
          <pc:sldMk cId="3511559486" sldId="270"/>
        </pc:sldMkLst>
        <pc:spChg chg="mod">
          <ac:chgData name="Emma Malinconico" userId="4012900c31508f72" providerId="LiveId" clId="{4EFC29E5-668E-4DE7-BB7D-85BE09FB0C46}" dt="2023-10-18T20:26:38.684" v="3812" actId="1076"/>
          <ac:spMkLst>
            <pc:docMk/>
            <pc:sldMk cId="3511559486" sldId="270"/>
            <ac:spMk id="2" creationId="{AFF233D5-7F72-3D36-4864-4C30EBDF318B}"/>
          </ac:spMkLst>
        </pc:spChg>
        <pc:spChg chg="mod">
          <ac:chgData name="Emma Malinconico" userId="4012900c31508f72" providerId="LiveId" clId="{4EFC29E5-668E-4DE7-BB7D-85BE09FB0C46}" dt="2023-10-18T20:26:51.556" v="3814" actId="115"/>
          <ac:spMkLst>
            <pc:docMk/>
            <pc:sldMk cId="3511559486" sldId="270"/>
            <ac:spMk id="3" creationId="{1613351D-685C-B4BF-7611-717FB2D970C7}"/>
          </ac:spMkLst>
        </pc:spChg>
        <pc:spChg chg="del">
          <ac:chgData name="Emma Malinconico" userId="4012900c31508f72" providerId="LiveId" clId="{4EFC29E5-668E-4DE7-BB7D-85BE09FB0C46}" dt="2023-10-18T20:23:52.300" v="3522" actId="478"/>
          <ac:spMkLst>
            <pc:docMk/>
            <pc:sldMk cId="3511559486" sldId="270"/>
            <ac:spMk id="4" creationId="{41F045DA-30B0-11C7-C417-A8DAC4D3C41B}"/>
          </ac:spMkLst>
        </pc:spChg>
        <pc:spChg chg="mod">
          <ac:chgData name="Emma Malinconico" userId="4012900c31508f72" providerId="LiveId" clId="{4EFC29E5-668E-4DE7-BB7D-85BE09FB0C46}" dt="2023-10-18T20:26:43.050" v="3813" actId="115"/>
          <ac:spMkLst>
            <pc:docMk/>
            <pc:sldMk cId="3511559486" sldId="270"/>
            <ac:spMk id="5" creationId="{2FA7A77E-282C-6F4A-BAF3-95D0FA06AC72}"/>
          </ac:spMkLst>
        </pc:spChg>
        <pc:spChg chg="del">
          <ac:chgData name="Emma Malinconico" userId="4012900c31508f72" providerId="LiveId" clId="{4EFC29E5-668E-4DE7-BB7D-85BE09FB0C46}" dt="2023-10-18T20:24:31.379" v="3590" actId="478"/>
          <ac:spMkLst>
            <pc:docMk/>
            <pc:sldMk cId="3511559486" sldId="270"/>
            <ac:spMk id="6" creationId="{842B01FD-7120-8F17-37C1-C9550B2BAB1B}"/>
          </ac:spMkLst>
        </pc:spChg>
      </pc:sldChg>
      <pc:sldChg chg="addSp delSp modSp new mod setBg">
        <pc:chgData name="Emma Malinconico" userId="4012900c31508f72" providerId="LiveId" clId="{4EFC29E5-668E-4DE7-BB7D-85BE09FB0C46}" dt="2023-10-18T20:53:24.143" v="4374" actId="1076"/>
        <pc:sldMkLst>
          <pc:docMk/>
          <pc:sldMk cId="1194018029" sldId="271"/>
        </pc:sldMkLst>
        <pc:spChg chg="mod">
          <ac:chgData name="Emma Malinconico" userId="4012900c31508f72" providerId="LiveId" clId="{4EFC29E5-668E-4DE7-BB7D-85BE09FB0C46}" dt="2023-10-18T20:53:24.143" v="4374" actId="1076"/>
          <ac:spMkLst>
            <pc:docMk/>
            <pc:sldMk cId="1194018029" sldId="271"/>
            <ac:spMk id="2" creationId="{EBFE1D56-C928-0B07-6B9C-4AF977A777F7}"/>
          </ac:spMkLst>
        </pc:spChg>
        <pc:spChg chg="mod">
          <ac:chgData name="Emma Malinconico" userId="4012900c31508f72" providerId="LiveId" clId="{4EFC29E5-668E-4DE7-BB7D-85BE09FB0C46}" dt="2023-10-18T20:53:08.840" v="4373" actId="255"/>
          <ac:spMkLst>
            <pc:docMk/>
            <pc:sldMk cId="1194018029" sldId="271"/>
            <ac:spMk id="3" creationId="{1B6BA3E4-5F92-0F38-25AC-9736ED44A154}"/>
          </ac:spMkLst>
        </pc:spChg>
        <pc:spChg chg="add">
          <ac:chgData name="Emma Malinconico" userId="4012900c31508f72" providerId="LiveId" clId="{4EFC29E5-668E-4DE7-BB7D-85BE09FB0C46}" dt="2023-10-18T20:52:48.221" v="4370" actId="26606"/>
          <ac:spMkLst>
            <pc:docMk/>
            <pc:sldMk cId="1194018029" sldId="271"/>
            <ac:spMk id="5" creationId="{907EF6B7-1338-4443-8C46-6A318D952DFD}"/>
          </ac:spMkLst>
        </pc:spChg>
        <pc:spChg chg="add">
          <ac:chgData name="Emma Malinconico" userId="4012900c31508f72" providerId="LiveId" clId="{4EFC29E5-668E-4DE7-BB7D-85BE09FB0C46}" dt="2023-10-18T20:52:48.221" v="4370" actId="26606"/>
          <ac:spMkLst>
            <pc:docMk/>
            <pc:sldMk cId="1194018029" sldId="271"/>
            <ac:spMk id="6" creationId="{DAAE4CDD-124C-4DCF-9584-B6033B545DD5}"/>
          </ac:spMkLst>
        </pc:spChg>
        <pc:spChg chg="add">
          <ac:chgData name="Emma Malinconico" userId="4012900c31508f72" providerId="LiveId" clId="{4EFC29E5-668E-4DE7-BB7D-85BE09FB0C46}" dt="2023-10-18T20:52:48.221" v="4370" actId="26606"/>
          <ac:spMkLst>
            <pc:docMk/>
            <pc:sldMk cId="1194018029" sldId="271"/>
            <ac:spMk id="7" creationId="{081E4A58-353D-44AE-B2FC-2A74E2E400F7}"/>
          </ac:spMkLst>
        </pc:spChg>
        <pc:spChg chg="add del">
          <ac:chgData name="Emma Malinconico" userId="4012900c31508f72" providerId="LiveId" clId="{4EFC29E5-668E-4DE7-BB7D-85BE09FB0C46}" dt="2023-10-18T20:52:35.570" v="4367" actId="26606"/>
          <ac:spMkLst>
            <pc:docMk/>
            <pc:sldMk cId="1194018029" sldId="271"/>
            <ac:spMk id="8" creationId="{907EF6B7-1338-4443-8C46-6A318D952DFD}"/>
          </ac:spMkLst>
        </pc:spChg>
        <pc:spChg chg="add del">
          <ac:chgData name="Emma Malinconico" userId="4012900c31508f72" providerId="LiveId" clId="{4EFC29E5-668E-4DE7-BB7D-85BE09FB0C46}" dt="2023-10-18T20:52:35.570" v="4367" actId="26606"/>
          <ac:spMkLst>
            <pc:docMk/>
            <pc:sldMk cId="1194018029" sldId="271"/>
            <ac:spMk id="10" creationId="{DAAE4CDD-124C-4DCF-9584-B6033B545DD5}"/>
          </ac:spMkLst>
        </pc:spChg>
        <pc:spChg chg="add del">
          <ac:chgData name="Emma Malinconico" userId="4012900c31508f72" providerId="LiveId" clId="{4EFC29E5-668E-4DE7-BB7D-85BE09FB0C46}" dt="2023-10-18T20:52:35.570" v="4367" actId="26606"/>
          <ac:spMkLst>
            <pc:docMk/>
            <pc:sldMk cId="1194018029" sldId="271"/>
            <ac:spMk id="12" creationId="{081E4A58-353D-44AE-B2FC-2A74E2E400F7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14" creationId="{CABBD4C1-E6F8-46F6-8152-A8A97490BF4D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15" creationId="{F837543A-6020-4505-A233-C9DB4BF74011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16" creationId="{83BA5EF5-1FE9-4BF9-83BB-269BCDDF6156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17" creationId="{35B16301-FB18-48BA-A6DD-C37CAF6F9A18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19" creationId="{C3C0D90E-074A-4F52-9B11-B52BEF4BCBE5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20" creationId="{88853921-7BC9-4BDE-ACAB-133C683C82D6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22" creationId="{09192968-3AE7-4470-A61C-97294BB92731}"/>
          </ac:spMkLst>
        </pc:spChg>
        <pc:spChg chg="add del">
          <ac:chgData name="Emma Malinconico" userId="4012900c31508f72" providerId="LiveId" clId="{4EFC29E5-668E-4DE7-BB7D-85BE09FB0C46}" dt="2023-10-18T20:52:45.808" v="4369" actId="26606"/>
          <ac:spMkLst>
            <pc:docMk/>
            <pc:sldMk cId="1194018029" sldId="271"/>
            <ac:spMk id="24" creationId="{3AB72E55-43E4-4356-BFE8-E2102CB0B505}"/>
          </ac:spMkLst>
        </pc:spChg>
        <pc:cxnChg chg="add del">
          <ac:chgData name="Emma Malinconico" userId="4012900c31508f72" providerId="LiveId" clId="{4EFC29E5-668E-4DE7-BB7D-85BE09FB0C46}" dt="2023-10-18T20:52:45.808" v="4369" actId="26606"/>
          <ac:cxnSpMkLst>
            <pc:docMk/>
            <pc:sldMk cId="1194018029" sldId="271"/>
            <ac:cxnSpMk id="18" creationId="{4B3BCACB-5880-460B-9606-8C433A9AF99D}"/>
          </ac:cxnSpMkLst>
        </pc:cxnChg>
      </pc:sldChg>
      <pc:sldChg chg="modSp new del mod">
        <pc:chgData name="Emma Malinconico" userId="4012900c31508f72" providerId="LiveId" clId="{4EFC29E5-668E-4DE7-BB7D-85BE09FB0C46}" dt="2023-10-18T20:45:06.309" v="4329" actId="47"/>
        <pc:sldMkLst>
          <pc:docMk/>
          <pc:sldMk cId="1954117546" sldId="272"/>
        </pc:sldMkLst>
        <pc:spChg chg="mod">
          <ac:chgData name="Emma Malinconico" userId="4012900c31508f72" providerId="LiveId" clId="{4EFC29E5-668E-4DE7-BB7D-85BE09FB0C46}" dt="2023-10-18T20:33:02.710" v="3942" actId="5793"/>
          <ac:spMkLst>
            <pc:docMk/>
            <pc:sldMk cId="1954117546" sldId="272"/>
            <ac:spMk id="2" creationId="{1F267DD1-D885-FD57-FC91-8DAC6C7ECE74}"/>
          </ac:spMkLst>
        </pc:spChg>
      </pc:sldChg>
      <pc:sldChg chg="addSp modSp new mod">
        <pc:chgData name="Emma Malinconico" userId="4012900c31508f72" providerId="LiveId" clId="{4EFC29E5-668E-4DE7-BB7D-85BE09FB0C46}" dt="2023-10-18T20:42:07.452" v="4304" actId="20577"/>
        <pc:sldMkLst>
          <pc:docMk/>
          <pc:sldMk cId="2933850070" sldId="273"/>
        </pc:sldMkLst>
        <pc:spChg chg="mod">
          <ac:chgData name="Emma Malinconico" userId="4012900c31508f72" providerId="LiveId" clId="{4EFC29E5-668E-4DE7-BB7D-85BE09FB0C46}" dt="2023-10-18T20:33:32.639" v="3959" actId="255"/>
          <ac:spMkLst>
            <pc:docMk/>
            <pc:sldMk cId="2933850070" sldId="273"/>
            <ac:spMk id="2" creationId="{C6922874-905E-8E15-E5A2-125B6A16C992}"/>
          </ac:spMkLst>
        </pc:spChg>
        <pc:spChg chg="mod">
          <ac:chgData name="Emma Malinconico" userId="4012900c31508f72" providerId="LiveId" clId="{4EFC29E5-668E-4DE7-BB7D-85BE09FB0C46}" dt="2023-10-18T20:42:07.452" v="4304" actId="20577"/>
          <ac:spMkLst>
            <pc:docMk/>
            <pc:sldMk cId="2933850070" sldId="273"/>
            <ac:spMk id="3" creationId="{C7F36A04-525B-6B03-E9DA-7DBD53E04EB2}"/>
          </ac:spMkLst>
        </pc:spChg>
        <pc:spChg chg="add mod">
          <ac:chgData name="Emma Malinconico" userId="4012900c31508f72" providerId="LiveId" clId="{4EFC29E5-668E-4DE7-BB7D-85BE09FB0C46}" dt="2023-10-18T20:41:07.465" v="4268" actId="207"/>
          <ac:spMkLst>
            <pc:docMk/>
            <pc:sldMk cId="2933850070" sldId="273"/>
            <ac:spMk id="4" creationId="{E40B5B80-4717-6F59-3C4E-6D28C670144F}"/>
          </ac:spMkLst>
        </pc:spChg>
      </pc:sldChg>
      <pc:sldChg chg="addSp delSp modSp new mod setBg">
        <pc:chgData name="Emma Malinconico" userId="4012900c31508f72" providerId="LiveId" clId="{4EFC29E5-668E-4DE7-BB7D-85BE09FB0C46}" dt="2023-10-18T20:51:00.914" v="4360" actId="1076"/>
        <pc:sldMkLst>
          <pc:docMk/>
          <pc:sldMk cId="3982581809" sldId="274"/>
        </pc:sldMkLst>
        <pc:spChg chg="mod">
          <ac:chgData name="Emma Malinconico" userId="4012900c31508f72" providerId="LiveId" clId="{4EFC29E5-668E-4DE7-BB7D-85BE09FB0C46}" dt="2023-10-18T20:51:00.914" v="4360" actId="1076"/>
          <ac:spMkLst>
            <pc:docMk/>
            <pc:sldMk cId="3982581809" sldId="274"/>
            <ac:spMk id="2" creationId="{78CC6EA9-6B3A-1A0B-B354-E7264346D772}"/>
          </ac:spMkLst>
        </pc:spChg>
        <pc:spChg chg="add del">
          <ac:chgData name="Emma Malinconico" userId="4012900c31508f72" providerId="LiveId" clId="{4EFC29E5-668E-4DE7-BB7D-85BE09FB0C46}" dt="2023-10-18T20:46:57.376" v="4335" actId="22"/>
          <ac:spMkLst>
            <pc:docMk/>
            <pc:sldMk cId="3982581809" sldId="274"/>
            <ac:spMk id="4" creationId="{1E622737-7716-5A2E-0961-CE942F57BB24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7" creationId="{8A7BA06D-B3FF-4E91-8639-B4569AE3AA23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9" creationId="{2B30C86D-5A07-48BC-9C9D-6F9A2DB1E9E1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11" creationId="{46F1F2C8-798B-4CCE-A851-94AFAF350BED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13" creationId="{755E9CD0-04B0-4A3C-B291-AD913379C713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15" creationId="{1DD8BF3B-6066-418C-8D1A-75C5E396FC04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17" creationId="{80BC66F9-7A74-4286-AD22-1174052CC22C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19" creationId="{D8142CC3-2B5C-48E6-9DF0-6C8ACBAF23EF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23" creationId="{46A89C79-8EF3-4AF9-B3D9-59A883F41C83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25" creationId="{EFE5CE34-4543-42E5-B82C-1F3D12422CDD}"/>
          </ac:spMkLst>
        </pc:spChg>
        <pc:spChg chg="add del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27" creationId="{72AF41FE-63D7-4695-81D2-66D2510E4486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32" creationId="{8A7BA06D-B3FF-4E91-8639-B4569AE3AA23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34" creationId="{2B30C86D-5A07-48BC-9C9D-6F9A2DB1E9E1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36" creationId="{59EF30C2-29AC-4A0D-BC0A-A679CF113EDD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38" creationId="{EA804283-B929-4503-802F-4585376E2B42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40" creationId="{9C682A1A-5B2D-4111-BBD6-620165633E5B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42" creationId="{A04F1504-431A-4D86-9091-AE7E4B33376B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44" creationId="{AD3811F5-514E-49A4-B382-673ED228A4CC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48" creationId="{C36A08F5-3B56-47C5-A371-9187BE56E1E5}"/>
          </ac:spMkLst>
        </pc:spChg>
        <pc:spChg chg="add">
          <ac:chgData name="Emma Malinconico" userId="4012900c31508f72" providerId="LiveId" clId="{4EFC29E5-668E-4DE7-BB7D-85BE09FB0C46}" dt="2023-10-18T20:50:47.791" v="4357" actId="26606"/>
          <ac:spMkLst>
            <pc:docMk/>
            <pc:sldMk cId="3982581809" sldId="274"/>
            <ac:spMk id="50" creationId="{067AD921-1CEE-4C1B-9AA3-C66D908DDD14}"/>
          </ac:spMkLst>
        </pc:spChg>
        <pc:cxnChg chg="add del">
          <ac:chgData name="Emma Malinconico" userId="4012900c31508f72" providerId="LiveId" clId="{4EFC29E5-668E-4DE7-BB7D-85BE09FB0C46}" dt="2023-10-18T20:50:47.791" v="4357" actId="26606"/>
          <ac:cxnSpMkLst>
            <pc:docMk/>
            <pc:sldMk cId="3982581809" sldId="274"/>
            <ac:cxnSpMk id="21" creationId="{7B2D303B-3DD0-4319-9EAD-361847FEC71D}"/>
          </ac:cxnSpMkLst>
        </pc:cxnChg>
        <pc:cxnChg chg="add">
          <ac:chgData name="Emma Malinconico" userId="4012900c31508f72" providerId="LiveId" clId="{4EFC29E5-668E-4DE7-BB7D-85BE09FB0C46}" dt="2023-10-18T20:50:47.791" v="4357" actId="26606"/>
          <ac:cxnSpMkLst>
            <pc:docMk/>
            <pc:sldMk cId="3982581809" sldId="274"/>
            <ac:cxnSpMk id="46" creationId="{266A0658-1CC4-4B0D-AAB7-A702286AFB03}"/>
          </ac:cxnSpMkLst>
        </pc:cxnChg>
      </pc:sldChg>
      <pc:sldChg chg="addSp delSp new del mod">
        <pc:chgData name="Emma Malinconico" userId="4012900c31508f72" providerId="LiveId" clId="{4EFC29E5-668E-4DE7-BB7D-85BE09FB0C46}" dt="2023-10-18T20:46:55.612" v="4334" actId="680"/>
        <pc:sldMkLst>
          <pc:docMk/>
          <pc:sldMk cId="2198846959" sldId="275"/>
        </pc:sldMkLst>
        <pc:spChg chg="add del">
          <ac:chgData name="Emma Malinconico" userId="4012900c31508f72" providerId="LiveId" clId="{4EFC29E5-668E-4DE7-BB7D-85BE09FB0C46}" dt="2023-10-18T20:46:45.365" v="4333" actId="22"/>
          <ac:spMkLst>
            <pc:docMk/>
            <pc:sldMk cId="2198846959" sldId="275"/>
            <ac:spMk id="5" creationId="{045EC543-BDD0-D0A8-CA86-29678608A085}"/>
          </ac:spMkLst>
        </pc:spChg>
      </pc:sldChg>
      <pc:sldChg chg="addSp delSp modSp add mod ord">
        <pc:chgData name="Emma Malinconico" userId="4012900c31508f72" providerId="LiveId" clId="{4EFC29E5-668E-4DE7-BB7D-85BE09FB0C46}" dt="2023-10-18T21:10:40.423" v="4382" actId="1076"/>
        <pc:sldMkLst>
          <pc:docMk/>
          <pc:sldMk cId="3899506381" sldId="275"/>
        </pc:sldMkLst>
        <pc:spChg chg="del mod">
          <ac:chgData name="Emma Malinconico" userId="4012900c31508f72" providerId="LiveId" clId="{4EFC29E5-668E-4DE7-BB7D-85BE09FB0C46}" dt="2023-10-18T20:47:44.180" v="4341" actId="478"/>
          <ac:spMkLst>
            <pc:docMk/>
            <pc:sldMk cId="3899506381" sldId="275"/>
            <ac:spMk id="2" creationId="{78CC6EA9-6B3A-1A0B-B354-E7264346D772}"/>
          </ac:spMkLst>
        </pc:spChg>
        <pc:spChg chg="add mod">
          <ac:chgData name="Emma Malinconico" userId="4012900c31508f72" providerId="LiveId" clId="{4EFC29E5-668E-4DE7-BB7D-85BE09FB0C46}" dt="2023-10-18T20:49:37.462" v="4355" actId="14100"/>
          <ac:spMkLst>
            <pc:docMk/>
            <pc:sldMk cId="3899506381" sldId="275"/>
            <ac:spMk id="4" creationId="{049EE93B-4468-66C9-8E0D-128908BEE09B}"/>
          </ac:spMkLst>
        </pc:spChg>
        <pc:spChg chg="add mod">
          <ac:chgData name="Emma Malinconico" userId="4012900c31508f72" providerId="LiveId" clId="{4EFC29E5-668E-4DE7-BB7D-85BE09FB0C46}" dt="2023-10-18T21:10:40.423" v="4382" actId="1076"/>
          <ac:spMkLst>
            <pc:docMk/>
            <pc:sldMk cId="3899506381" sldId="275"/>
            <ac:spMk id="6" creationId="{607BE8AB-9613-97B9-875A-7B2EB898DB42}"/>
          </ac:spMkLst>
        </pc:spChg>
      </pc:sldChg>
      <pc:sldMasterChg chg="add del addSldLayout delSldLayout">
        <pc:chgData name="Emma Malinconico" userId="4012900c31508f72" providerId="LiveId" clId="{4EFC29E5-668E-4DE7-BB7D-85BE09FB0C46}" dt="2023-10-18T18:48:41.862" v="68" actId="26606"/>
        <pc:sldMasterMkLst>
          <pc:docMk/>
          <pc:sldMasterMk cId="1416460973" sldId="2147483648"/>
        </pc:sldMasterMkLst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2258151810" sldId="2147483649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1022096572" sldId="2147483650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4083433906" sldId="2147483651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3916722023" sldId="2147483652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1797719717" sldId="2147483653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1282274422" sldId="2147483654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1813447081" sldId="2147483655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2628037755" sldId="2147483656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2490470058" sldId="2147483657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4234948410" sldId="2147483658"/>
          </pc:sldLayoutMkLst>
        </pc:sldLayoutChg>
        <pc:sldLayoutChg chg="add del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1416460973" sldId="2147483648"/>
            <pc:sldLayoutMk cId="3273360893" sldId="2147483659"/>
          </pc:sldLayoutMkLst>
        </pc:sldLayoutChg>
      </pc:sldMasterChg>
      <pc:sldMasterChg chg="add del addSldLayout delSldLayout">
        <pc:chgData name="Emma Malinconico" userId="4012900c31508f72" providerId="LiveId" clId="{4EFC29E5-668E-4DE7-BB7D-85BE09FB0C46}" dt="2023-10-18T18:48:15.098" v="65" actId="26606"/>
        <pc:sldMasterMkLst>
          <pc:docMk/>
          <pc:sldMasterMk cId="3858789274" sldId="2147483673"/>
        </pc:sldMasterMkLst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712451878" sldId="2147483662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572924570" sldId="2147483663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508954545" sldId="2147483664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3713227010" sldId="2147483665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288917378" sldId="2147483666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628708382" sldId="2147483667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688944639" sldId="2147483668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3660557010" sldId="2147483669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4034874767" sldId="2147483670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412817917" sldId="2147483671"/>
          </pc:sldLayoutMkLst>
        </pc:sldLayoutChg>
        <pc:sldLayoutChg chg="add del">
          <pc:chgData name="Emma Malinconico" userId="4012900c31508f72" providerId="LiveId" clId="{4EFC29E5-668E-4DE7-BB7D-85BE09FB0C46}" dt="2023-10-18T18:48:15.098" v="65" actId="26606"/>
          <pc:sldLayoutMkLst>
            <pc:docMk/>
            <pc:sldMasterMk cId="3858789274" sldId="2147483673"/>
            <pc:sldLayoutMk cId="1306323123" sldId="2147483672"/>
          </pc:sldLayoutMkLst>
        </pc:sldLayoutChg>
      </pc:sldMasterChg>
      <pc:sldMasterChg chg="add del addSldLayout delSldLayout">
        <pc:chgData name="Emma Malinconico" userId="4012900c31508f72" providerId="LiveId" clId="{4EFC29E5-668E-4DE7-BB7D-85BE09FB0C46}" dt="2023-10-18T18:48:41.823" v="67" actId="26606"/>
        <pc:sldMasterMkLst>
          <pc:docMk/>
          <pc:sldMasterMk cId="1571687005" sldId="2147483699"/>
        </pc:sldMasterMkLst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2714971935" sldId="2147483688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3613766190" sldId="2147483689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2335852475" sldId="2147483690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2785245376" sldId="2147483691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24747476" sldId="2147483692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3742267551" sldId="2147483693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543444854" sldId="2147483694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4119468389" sldId="2147483695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398811694" sldId="2147483696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882361164" sldId="2147483697"/>
          </pc:sldLayoutMkLst>
        </pc:sldLayoutChg>
        <pc:sldLayoutChg chg="add del">
          <pc:chgData name="Emma Malinconico" userId="4012900c31508f72" providerId="LiveId" clId="{4EFC29E5-668E-4DE7-BB7D-85BE09FB0C46}" dt="2023-10-18T18:48:41.823" v="67" actId="26606"/>
          <pc:sldLayoutMkLst>
            <pc:docMk/>
            <pc:sldMasterMk cId="1571687005" sldId="2147483699"/>
            <pc:sldLayoutMk cId="641292130" sldId="2147483698"/>
          </pc:sldLayoutMkLst>
        </pc:sldLayoutChg>
      </pc:sldMasterChg>
      <pc:sldMasterChg chg="add addSldLayout">
        <pc:chgData name="Emma Malinconico" userId="4012900c31508f72" providerId="LiveId" clId="{4EFC29E5-668E-4DE7-BB7D-85BE09FB0C46}" dt="2023-10-18T18:48:41.862" v="68" actId="26606"/>
        <pc:sldMasterMkLst>
          <pc:docMk/>
          <pc:sldMasterMk cId="2021851038" sldId="2147483699"/>
        </pc:sldMasterMkLst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407204741" sldId="2147483688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773379175" sldId="2147483689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890714119" sldId="2147483690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952651986" sldId="2147483691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00552733" sldId="2147483692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3682940459" sldId="2147483693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272915164" sldId="2147483694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5948493" sldId="2147483695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3350077140" sldId="2147483696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081853376" sldId="2147483697"/>
          </pc:sldLayoutMkLst>
        </pc:sldLayoutChg>
        <pc:sldLayoutChg chg="add">
          <pc:chgData name="Emma Malinconico" userId="4012900c31508f72" providerId="LiveId" clId="{4EFC29E5-668E-4DE7-BB7D-85BE09FB0C46}" dt="2023-10-18T18:48:41.862" v="68" actId="26606"/>
          <pc:sldLayoutMkLst>
            <pc:docMk/>
            <pc:sldMasterMk cId="2021851038" sldId="2147483699"/>
            <pc:sldLayoutMk cId="2050995685" sldId="2147483698"/>
          </pc:sldLayoutMkLst>
        </pc:sldLayoutChg>
      </pc:sldMasterChg>
    </pc:docChg>
  </pc:docChgLst>
  <pc:docChgLst>
    <pc:chgData name="Emma Malinconico" userId="4012900c31508f72" providerId="LiveId" clId="{C2EC2F0E-3849-4E43-B832-74B34E31ED9B}"/>
    <pc:docChg chg="undo custSel addSld delSld modSld sldOrd">
      <pc:chgData name="Emma Malinconico" userId="4012900c31508f72" providerId="LiveId" clId="{C2EC2F0E-3849-4E43-B832-74B34E31ED9B}" dt="2024-10-23T13:43:35.036" v="2504" actId="20577"/>
      <pc:docMkLst>
        <pc:docMk/>
      </pc:docMkLst>
      <pc:sldChg chg="modSp mod">
        <pc:chgData name="Emma Malinconico" userId="4012900c31508f72" providerId="LiveId" clId="{C2EC2F0E-3849-4E43-B832-74B34E31ED9B}" dt="2024-10-21T08:11:10.383" v="143" actId="692"/>
        <pc:sldMkLst>
          <pc:docMk/>
          <pc:sldMk cId="3997091416" sldId="257"/>
        </pc:sldMkLst>
        <pc:spChg chg="mod">
          <ac:chgData name="Emma Malinconico" userId="4012900c31508f72" providerId="LiveId" clId="{C2EC2F0E-3849-4E43-B832-74B34E31ED9B}" dt="2024-10-21T08:10:33.543" v="136" actId="692"/>
          <ac:spMkLst>
            <pc:docMk/>
            <pc:sldMk cId="3997091416" sldId="257"/>
            <ac:spMk id="3" creationId="{D0A928F9-63B8-0705-8583-DE1D4B090FDE}"/>
          </ac:spMkLst>
        </pc:spChg>
        <pc:spChg chg="mod">
          <ac:chgData name="Emma Malinconico" userId="4012900c31508f72" providerId="LiveId" clId="{C2EC2F0E-3849-4E43-B832-74B34E31ED9B}" dt="2024-10-21T08:10:14.066" v="129" actId="692"/>
          <ac:spMkLst>
            <pc:docMk/>
            <pc:sldMk cId="3997091416" sldId="257"/>
            <ac:spMk id="4" creationId="{9456F4CF-F42C-A94F-CC71-386F8513CCAA}"/>
          </ac:spMkLst>
        </pc:spChg>
        <pc:spChg chg="mod">
          <ac:chgData name="Emma Malinconico" userId="4012900c31508f72" providerId="LiveId" clId="{C2EC2F0E-3849-4E43-B832-74B34E31ED9B}" dt="2024-10-21T08:09:20.651" v="116" actId="692"/>
          <ac:spMkLst>
            <pc:docMk/>
            <pc:sldMk cId="3997091416" sldId="257"/>
            <ac:spMk id="5" creationId="{59FD1682-BBF1-A918-66DB-9393B033A43A}"/>
          </ac:spMkLst>
        </pc:spChg>
        <pc:spChg chg="mod">
          <ac:chgData name="Emma Malinconico" userId="4012900c31508f72" providerId="LiveId" clId="{C2EC2F0E-3849-4E43-B832-74B34E31ED9B}" dt="2024-10-21T08:11:10.383" v="143" actId="692"/>
          <ac:spMkLst>
            <pc:docMk/>
            <pc:sldMk cId="3997091416" sldId="257"/>
            <ac:spMk id="6" creationId="{41015A0A-74D4-7F32-3ED5-5462CEE54393}"/>
          </ac:spMkLst>
        </pc:spChg>
        <pc:spChg chg="mod">
          <ac:chgData name="Emma Malinconico" userId="4012900c31508f72" providerId="LiveId" clId="{C2EC2F0E-3849-4E43-B832-74B34E31ED9B}" dt="2024-10-21T08:11:01.383" v="142" actId="692"/>
          <ac:spMkLst>
            <pc:docMk/>
            <pc:sldMk cId="3997091416" sldId="257"/>
            <ac:spMk id="8" creationId="{8CDD048A-9404-10E1-57B2-006DC41D6AF8}"/>
          </ac:spMkLst>
        </pc:spChg>
      </pc:sldChg>
      <pc:sldChg chg="addSp delSp modSp mod">
        <pc:chgData name="Emma Malinconico" userId="4012900c31508f72" providerId="LiveId" clId="{C2EC2F0E-3849-4E43-B832-74B34E31ED9B}" dt="2024-10-21T08:12:58.582" v="152" actId="255"/>
        <pc:sldMkLst>
          <pc:docMk/>
          <pc:sldMk cId="2957479200" sldId="258"/>
        </pc:sldMkLst>
        <pc:spChg chg="mod">
          <ac:chgData name="Emma Malinconico" userId="4012900c31508f72" providerId="LiveId" clId="{C2EC2F0E-3849-4E43-B832-74B34E31ED9B}" dt="2024-10-21T08:12:58.582" v="152" actId="255"/>
          <ac:spMkLst>
            <pc:docMk/>
            <pc:sldMk cId="2957479200" sldId="258"/>
            <ac:spMk id="3" creationId="{3C71D9B0-D342-9938-C0D6-1B94AFACA42A}"/>
          </ac:spMkLst>
        </pc:spChg>
        <pc:spChg chg="del">
          <ac:chgData name="Emma Malinconico" userId="4012900c31508f72" providerId="LiveId" clId="{C2EC2F0E-3849-4E43-B832-74B34E31ED9B}" dt="2024-10-21T08:12:03.426" v="144" actId="26606"/>
          <ac:spMkLst>
            <pc:docMk/>
            <pc:sldMk cId="2957479200" sldId="258"/>
            <ac:spMk id="9" creationId="{D3F3A98B-FC65-4638-942D-043D907013AE}"/>
          </ac:spMkLst>
        </pc:spChg>
        <pc:spChg chg="del">
          <ac:chgData name="Emma Malinconico" userId="4012900c31508f72" providerId="LiveId" clId="{C2EC2F0E-3849-4E43-B832-74B34E31ED9B}" dt="2024-10-21T08:12:03.426" v="144" actId="26606"/>
          <ac:spMkLst>
            <pc:docMk/>
            <pc:sldMk cId="2957479200" sldId="258"/>
            <ac:spMk id="11" creationId="{5B7778FC-632E-4DCA-A7CB-0D7731CCF970}"/>
          </ac:spMkLst>
        </pc:spChg>
        <pc:spChg chg="del">
          <ac:chgData name="Emma Malinconico" userId="4012900c31508f72" providerId="LiveId" clId="{C2EC2F0E-3849-4E43-B832-74B34E31ED9B}" dt="2024-10-21T08:12:03.426" v="144" actId="26606"/>
          <ac:spMkLst>
            <pc:docMk/>
            <pc:sldMk cId="2957479200" sldId="258"/>
            <ac:spMk id="13" creationId="{B10BB131-AC8E-4A8E-A5D1-36260F720C3B}"/>
          </ac:spMkLst>
        </pc:spChg>
        <pc:spChg chg="del">
          <ac:chgData name="Emma Malinconico" userId="4012900c31508f72" providerId="LiveId" clId="{C2EC2F0E-3849-4E43-B832-74B34E31ED9B}" dt="2024-10-21T08:12:03.426" v="144" actId="26606"/>
          <ac:spMkLst>
            <pc:docMk/>
            <pc:sldMk cId="2957479200" sldId="258"/>
            <ac:spMk id="15" creationId="{FA23A907-97FB-4A8F-880A-DD77401C4296}"/>
          </ac:spMkLst>
        </pc:spChg>
        <pc:spChg chg="add del">
          <ac:chgData name="Emma Malinconico" userId="4012900c31508f72" providerId="LiveId" clId="{C2EC2F0E-3849-4E43-B832-74B34E31ED9B}" dt="2024-10-21T08:12:12.750" v="146" actId="26606"/>
          <ac:spMkLst>
            <pc:docMk/>
            <pc:sldMk cId="2957479200" sldId="258"/>
            <ac:spMk id="20" creationId="{CB6E2F43-29E9-49D9-91FC-E5FEFAAA70DE}"/>
          </ac:spMkLst>
        </pc:spChg>
        <pc:spChg chg="add del">
          <ac:chgData name="Emma Malinconico" userId="4012900c31508f72" providerId="LiveId" clId="{C2EC2F0E-3849-4E43-B832-74B34E31ED9B}" dt="2024-10-21T08:12:12.750" v="146" actId="26606"/>
          <ac:spMkLst>
            <pc:docMk/>
            <pc:sldMk cId="2957479200" sldId="258"/>
            <ac:spMk id="22" creationId="{8E63CC27-1C86-4653-8866-79C24C5C51FB}"/>
          </ac:spMkLst>
        </pc:spChg>
        <pc:spChg chg="add del">
          <ac:chgData name="Emma Malinconico" userId="4012900c31508f72" providerId="LiveId" clId="{C2EC2F0E-3849-4E43-B832-74B34E31ED9B}" dt="2024-10-21T08:12:12.750" v="146" actId="26606"/>
          <ac:spMkLst>
            <pc:docMk/>
            <pc:sldMk cId="2957479200" sldId="258"/>
            <ac:spMk id="24" creationId="{3BA62E19-CD42-4C09-B825-844B4943D49D}"/>
          </ac:spMkLst>
        </pc:spChg>
        <pc:spChg chg="add del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30" creationId="{CB6E2F43-29E9-49D9-91FC-E5FEFAAA70DE}"/>
          </ac:spMkLst>
        </pc:spChg>
        <pc:spChg chg="add del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32" creationId="{8E63CC27-1C86-4653-8866-79C24C5C51FB}"/>
          </ac:spMkLst>
        </pc:spChg>
        <pc:spChg chg="add del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34" creationId="{3BA62E19-CD42-4C09-B825-844B4943D49D}"/>
          </ac:spMkLst>
        </pc:spChg>
        <pc:spChg chg="add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39" creationId="{2EB492CD-616E-47F8-933B-5E2D952A0593}"/>
          </ac:spMkLst>
        </pc:spChg>
        <pc:spChg chg="add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41" creationId="{59383CF9-23B5-4335-9B21-1791C4CF1C75}"/>
          </ac:spMkLst>
        </pc:spChg>
        <pc:spChg chg="add">
          <ac:chgData name="Emma Malinconico" userId="4012900c31508f72" providerId="LiveId" clId="{C2EC2F0E-3849-4E43-B832-74B34E31ED9B}" dt="2024-10-21T08:12:46.095" v="150" actId="26606"/>
          <ac:spMkLst>
            <pc:docMk/>
            <pc:sldMk cId="2957479200" sldId="258"/>
            <ac:spMk id="43" creationId="{0007FE00-9498-4706-B255-6437B0252C02}"/>
          </ac:spMkLst>
        </pc:spChg>
        <pc:picChg chg="del mod">
          <ac:chgData name="Emma Malinconico" userId="4012900c31508f72" providerId="LiveId" clId="{C2EC2F0E-3849-4E43-B832-74B34E31ED9B}" dt="2024-10-21T08:12:07.602" v="145" actId="478"/>
          <ac:picMkLst>
            <pc:docMk/>
            <pc:sldMk cId="2957479200" sldId="258"/>
            <ac:picMk id="5" creationId="{4ED67AA2-436A-F802-EF12-CA1B126C66B3}"/>
          </ac:picMkLst>
        </pc:picChg>
        <pc:picChg chg="add mod">
          <ac:chgData name="Emma Malinconico" userId="4012900c31508f72" providerId="LiveId" clId="{C2EC2F0E-3849-4E43-B832-74B34E31ED9B}" dt="2024-10-21T08:12:46.095" v="150" actId="26606"/>
          <ac:picMkLst>
            <pc:docMk/>
            <pc:sldMk cId="2957479200" sldId="258"/>
            <ac:picMk id="26" creationId="{D59D63F0-CEA4-7F1A-6C15-DE602FA1B220}"/>
          </ac:picMkLst>
        </pc:picChg>
      </pc:sldChg>
      <pc:sldChg chg="addSp delSp modSp mod">
        <pc:chgData name="Emma Malinconico" userId="4012900c31508f72" providerId="LiveId" clId="{C2EC2F0E-3849-4E43-B832-74B34E31ED9B}" dt="2024-10-21T08:17:49.567" v="193" actId="113"/>
        <pc:sldMkLst>
          <pc:docMk/>
          <pc:sldMk cId="2587601432" sldId="260"/>
        </pc:sldMkLst>
        <pc:spChg chg="mod">
          <ac:chgData name="Emma Malinconico" userId="4012900c31508f72" providerId="LiveId" clId="{C2EC2F0E-3849-4E43-B832-74B34E31ED9B}" dt="2024-10-21T08:17:49.567" v="193" actId="113"/>
          <ac:spMkLst>
            <pc:docMk/>
            <pc:sldMk cId="2587601432" sldId="260"/>
            <ac:spMk id="2" creationId="{23E62FB4-207D-C9B6-7FA0-CB4924FEBE5A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4" creationId="{11B74C79-D75C-DD86-28F3-8D95C3A36267}"/>
          </ac:spMkLst>
        </pc:spChg>
        <pc:spChg chg="add del mod">
          <ac:chgData name="Emma Malinconico" userId="4012900c31508f72" providerId="LiveId" clId="{C2EC2F0E-3849-4E43-B832-74B34E31ED9B}" dt="2024-10-21T08:13:21.209" v="155" actId="478"/>
          <ac:spMkLst>
            <pc:docMk/>
            <pc:sldMk cId="2587601432" sldId="260"/>
            <ac:spMk id="6" creationId="{046DF1CF-8D11-F1E9-F1CF-794CCB3CBBA2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36" creationId="{23DA7759-3209-4FE2-96D1-4EEDD81E9EA0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38" creationId="{41460DAD-8769-4C9F-9C8C-BB0443909D76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40" creationId="{2EB492CD-616E-47F8-933B-5E2D952A0593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42" creationId="{59383CF9-23B5-4335-9B21-1791C4CF1C75}"/>
          </ac:spMkLst>
        </pc:spChg>
        <pc:spChg chg="add del">
          <ac:chgData name="Emma Malinconico" userId="4012900c31508f72" providerId="LiveId" clId="{C2EC2F0E-3849-4E43-B832-74B34E31ED9B}" dt="2024-10-21T08:13:48.315" v="158" actId="26606"/>
          <ac:spMkLst>
            <pc:docMk/>
            <pc:sldMk cId="2587601432" sldId="260"/>
            <ac:spMk id="44" creationId="{0007FE00-9498-4706-B255-6437B0252C02}"/>
          </ac:spMkLst>
        </pc:spChg>
        <pc:spChg chg="add del">
          <ac:chgData name="Emma Malinconico" userId="4012900c31508f72" providerId="LiveId" clId="{C2EC2F0E-3849-4E43-B832-74B34E31ED9B}" dt="2024-10-21T08:13:48.283" v="157" actId="26606"/>
          <ac:spMkLst>
            <pc:docMk/>
            <pc:sldMk cId="2587601432" sldId="260"/>
            <ac:spMk id="50" creationId="{23DA7759-3209-4FE2-96D1-4EEDD81E9EA0}"/>
          </ac:spMkLst>
        </pc:spChg>
        <pc:spChg chg="add del">
          <ac:chgData name="Emma Malinconico" userId="4012900c31508f72" providerId="LiveId" clId="{C2EC2F0E-3849-4E43-B832-74B34E31ED9B}" dt="2024-10-21T08:13:48.283" v="157" actId="26606"/>
          <ac:spMkLst>
            <pc:docMk/>
            <pc:sldMk cId="2587601432" sldId="260"/>
            <ac:spMk id="52" creationId="{41460DAD-8769-4C9F-9C8C-BB0443909D76}"/>
          </ac:spMkLst>
        </pc:spChg>
        <pc:spChg chg="add del">
          <ac:chgData name="Emma Malinconico" userId="4012900c31508f72" providerId="LiveId" clId="{C2EC2F0E-3849-4E43-B832-74B34E31ED9B}" dt="2024-10-21T08:13:48.283" v="157" actId="26606"/>
          <ac:spMkLst>
            <pc:docMk/>
            <pc:sldMk cId="2587601432" sldId="260"/>
            <ac:spMk id="54" creationId="{9DBC8166-481C-4473-95F5-9A5B9073B7F1}"/>
          </ac:spMkLst>
        </pc:spChg>
        <pc:spChg chg="add del">
          <ac:chgData name="Emma Malinconico" userId="4012900c31508f72" providerId="LiveId" clId="{C2EC2F0E-3849-4E43-B832-74B34E31ED9B}" dt="2024-10-21T08:13:48.283" v="157" actId="26606"/>
          <ac:spMkLst>
            <pc:docMk/>
            <pc:sldMk cId="2587601432" sldId="260"/>
            <ac:spMk id="56" creationId="{A5A5CE6E-90AF-4D43-A014-1F9EC83EB93D}"/>
          </ac:spMkLst>
        </pc:spChg>
        <pc:spChg chg="add del">
          <ac:chgData name="Emma Malinconico" userId="4012900c31508f72" providerId="LiveId" clId="{C2EC2F0E-3849-4E43-B832-74B34E31ED9B}" dt="2024-10-21T08:16:04.840" v="179" actId="26606"/>
          <ac:spMkLst>
            <pc:docMk/>
            <pc:sldMk cId="2587601432" sldId="260"/>
            <ac:spMk id="58" creationId="{23DA7759-3209-4FE2-96D1-4EEDD81E9EA0}"/>
          </ac:spMkLst>
        </pc:spChg>
        <pc:spChg chg="add del">
          <ac:chgData name="Emma Malinconico" userId="4012900c31508f72" providerId="LiveId" clId="{C2EC2F0E-3849-4E43-B832-74B34E31ED9B}" dt="2024-10-21T08:16:04.840" v="179" actId="26606"/>
          <ac:spMkLst>
            <pc:docMk/>
            <pc:sldMk cId="2587601432" sldId="260"/>
            <ac:spMk id="59" creationId="{41460DAD-8769-4C9F-9C8C-BB0443909D76}"/>
          </ac:spMkLst>
        </pc:spChg>
        <pc:spChg chg="add del">
          <ac:chgData name="Emma Malinconico" userId="4012900c31508f72" providerId="LiveId" clId="{C2EC2F0E-3849-4E43-B832-74B34E31ED9B}" dt="2024-10-21T08:16:04.840" v="179" actId="26606"/>
          <ac:spMkLst>
            <pc:docMk/>
            <pc:sldMk cId="2587601432" sldId="260"/>
            <ac:spMk id="60" creationId="{7DA1F35B-C8F7-4A5A-9339-7DA4D785B300}"/>
          </ac:spMkLst>
        </pc:spChg>
        <pc:spChg chg="add del">
          <ac:chgData name="Emma Malinconico" userId="4012900c31508f72" providerId="LiveId" clId="{C2EC2F0E-3849-4E43-B832-74B34E31ED9B}" dt="2024-10-21T08:16:04.840" v="179" actId="26606"/>
          <ac:spMkLst>
            <pc:docMk/>
            <pc:sldMk cId="2587601432" sldId="260"/>
            <ac:spMk id="61" creationId="{B2D4AD41-40DA-4A81-92F5-B6E3BA1ED82A}"/>
          </ac:spMkLst>
        </pc:spChg>
        <pc:spChg chg="add del">
          <ac:chgData name="Emma Malinconico" userId="4012900c31508f72" providerId="LiveId" clId="{C2EC2F0E-3849-4E43-B832-74B34E31ED9B}" dt="2024-10-21T08:16:04.816" v="178" actId="26606"/>
          <ac:spMkLst>
            <pc:docMk/>
            <pc:sldMk cId="2587601432" sldId="260"/>
            <ac:spMk id="67" creationId="{23DA7759-3209-4FE2-96D1-4EEDD81E9EA0}"/>
          </ac:spMkLst>
        </pc:spChg>
        <pc:spChg chg="add del">
          <ac:chgData name="Emma Malinconico" userId="4012900c31508f72" providerId="LiveId" clId="{C2EC2F0E-3849-4E43-B832-74B34E31ED9B}" dt="2024-10-21T08:16:04.816" v="178" actId="26606"/>
          <ac:spMkLst>
            <pc:docMk/>
            <pc:sldMk cId="2587601432" sldId="260"/>
            <ac:spMk id="69" creationId="{41460DAD-8769-4C9F-9C8C-BB0443909D76}"/>
          </ac:spMkLst>
        </pc:spChg>
        <pc:spChg chg="add del">
          <ac:chgData name="Emma Malinconico" userId="4012900c31508f72" providerId="LiveId" clId="{C2EC2F0E-3849-4E43-B832-74B34E31ED9B}" dt="2024-10-21T08:16:04.816" v="178" actId="26606"/>
          <ac:spMkLst>
            <pc:docMk/>
            <pc:sldMk cId="2587601432" sldId="260"/>
            <ac:spMk id="71" creationId="{545D489D-16E1-484D-867B-144368D74B83}"/>
          </ac:spMkLst>
        </pc:spChg>
        <pc:spChg chg="add del">
          <ac:chgData name="Emma Malinconico" userId="4012900c31508f72" providerId="LiveId" clId="{C2EC2F0E-3849-4E43-B832-74B34E31ED9B}" dt="2024-10-21T08:16:04.816" v="178" actId="26606"/>
          <ac:spMkLst>
            <pc:docMk/>
            <pc:sldMk cId="2587601432" sldId="260"/>
            <ac:spMk id="73" creationId="{49A496F5-B01E-4BF8-9D1E-C4E53B6F9652}"/>
          </ac:spMkLst>
        </pc:spChg>
        <pc:spChg chg="add del">
          <ac:chgData name="Emma Malinconico" userId="4012900c31508f72" providerId="LiveId" clId="{C2EC2F0E-3849-4E43-B832-74B34E31ED9B}" dt="2024-10-21T08:16:04.816" v="178" actId="26606"/>
          <ac:spMkLst>
            <pc:docMk/>
            <pc:sldMk cId="2587601432" sldId="260"/>
            <ac:spMk id="75" creationId="{6E895C8D-1379-40B8-8B1B-B6F5AEAF0A6C}"/>
          </ac:spMkLst>
        </pc:spChg>
        <pc:spChg chg="add del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77" creationId="{23DA7759-3209-4FE2-96D1-4EEDD81E9EA0}"/>
          </ac:spMkLst>
        </pc:spChg>
        <pc:spChg chg="add del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78" creationId="{41460DAD-8769-4C9F-9C8C-BB0443909D76}"/>
          </ac:spMkLst>
        </pc:spChg>
        <pc:spChg chg="add del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79" creationId="{545D489D-16E1-484D-867B-144368D74B83}"/>
          </ac:spMkLst>
        </pc:spChg>
        <pc:spChg chg="add del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80" creationId="{49A496F5-B01E-4BF8-9D1E-C4E53B6F9652}"/>
          </ac:spMkLst>
        </pc:spChg>
        <pc:spChg chg="add del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81" creationId="{6E895C8D-1379-40B8-8B1B-B6F5AEAF0A6C}"/>
          </ac:spMkLst>
        </pc:spChg>
        <pc:spChg chg="add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86" creationId="{23DA7759-3209-4FE2-96D1-4EEDD81E9EA0}"/>
          </ac:spMkLst>
        </pc:spChg>
        <pc:spChg chg="add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88" creationId="{41460DAD-8769-4C9F-9C8C-BB0443909D76}"/>
          </ac:spMkLst>
        </pc:spChg>
        <pc:spChg chg="add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90" creationId="{545D489D-16E1-484D-867B-144368D74B83}"/>
          </ac:spMkLst>
        </pc:spChg>
        <pc:spChg chg="add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92" creationId="{49A496F5-B01E-4BF8-9D1E-C4E53B6F9652}"/>
          </ac:spMkLst>
        </pc:spChg>
        <pc:spChg chg="add">
          <ac:chgData name="Emma Malinconico" userId="4012900c31508f72" providerId="LiveId" clId="{C2EC2F0E-3849-4E43-B832-74B34E31ED9B}" dt="2024-10-21T08:16:50.535" v="185" actId="26606"/>
          <ac:spMkLst>
            <pc:docMk/>
            <pc:sldMk cId="2587601432" sldId="260"/>
            <ac:spMk id="94" creationId="{6E895C8D-1379-40B8-8B1B-B6F5AEAF0A6C}"/>
          </ac:spMkLst>
        </pc:spChg>
        <pc:graphicFrameChg chg="add del">
          <ac:chgData name="Emma Malinconico" userId="4012900c31508f72" providerId="LiveId" clId="{C2EC2F0E-3849-4E43-B832-74B34E31ED9B}" dt="2024-10-21T08:13:48.283" v="157" actId="26606"/>
          <ac:graphicFrameMkLst>
            <pc:docMk/>
            <pc:sldMk cId="2587601432" sldId="260"/>
            <ac:graphicFrameMk id="46" creationId="{0A397E67-78A4-4279-90C6-4CE4C686CD3A}"/>
          </ac:graphicFrameMkLst>
        </pc:graphicFrameChg>
        <pc:graphicFrameChg chg="add mod modGraphic">
          <ac:chgData name="Emma Malinconico" userId="4012900c31508f72" providerId="LiveId" clId="{C2EC2F0E-3849-4E43-B832-74B34E31ED9B}" dt="2024-10-21T08:17:36.212" v="192" actId="1076"/>
          <ac:graphicFrameMkLst>
            <pc:docMk/>
            <pc:sldMk cId="2587601432" sldId="260"/>
            <ac:graphicFrameMk id="62" creationId="{F5E20CA8-9C15-3BC0-79A7-9F853425BA5C}"/>
          </ac:graphicFrameMkLst>
        </pc:graphicFrameChg>
        <pc:picChg chg="del">
          <ac:chgData name="Emma Malinconico" userId="4012900c31508f72" providerId="LiveId" clId="{C2EC2F0E-3849-4E43-B832-74B34E31ED9B}" dt="2024-10-21T08:13:06.308" v="153" actId="478"/>
          <ac:picMkLst>
            <pc:docMk/>
            <pc:sldMk cId="2587601432" sldId="260"/>
            <ac:picMk id="5" creationId="{AF29D334-181A-C8C5-A4B5-7F329FD65233}"/>
          </ac:picMkLst>
        </pc:picChg>
      </pc:sldChg>
      <pc:sldChg chg="modSp mod">
        <pc:chgData name="Emma Malinconico" userId="4012900c31508f72" providerId="LiveId" clId="{C2EC2F0E-3849-4E43-B832-74B34E31ED9B}" dt="2024-10-23T13:43:22.949" v="2502" actId="20577"/>
        <pc:sldMkLst>
          <pc:docMk/>
          <pc:sldMk cId="580157443" sldId="261"/>
        </pc:sldMkLst>
        <pc:spChg chg="mod">
          <ac:chgData name="Emma Malinconico" userId="4012900c31508f72" providerId="LiveId" clId="{C2EC2F0E-3849-4E43-B832-74B34E31ED9B}" dt="2024-10-23T13:43:22.949" v="2502" actId="20577"/>
          <ac:spMkLst>
            <pc:docMk/>
            <pc:sldMk cId="580157443" sldId="261"/>
            <ac:spMk id="2" creationId="{371AB334-4EBB-D73F-489A-DBF31CC682FC}"/>
          </ac:spMkLst>
        </pc:spChg>
        <pc:spChg chg="mod">
          <ac:chgData name="Emma Malinconico" userId="4012900c31508f72" providerId="LiveId" clId="{C2EC2F0E-3849-4E43-B832-74B34E31ED9B}" dt="2024-10-23T13:20:31.754" v="1742" actId="1076"/>
          <ac:spMkLst>
            <pc:docMk/>
            <pc:sldMk cId="580157443" sldId="261"/>
            <ac:spMk id="4" creationId="{F2E05B26-567E-BC38-B73A-9434DFCC56D8}"/>
          </ac:spMkLst>
        </pc:spChg>
        <pc:spChg chg="mod">
          <ac:chgData name="Emma Malinconico" userId="4012900c31508f72" providerId="LiveId" clId="{C2EC2F0E-3849-4E43-B832-74B34E31ED9B}" dt="2024-10-23T13:20:35.746" v="1743" actId="1076"/>
          <ac:spMkLst>
            <pc:docMk/>
            <pc:sldMk cId="580157443" sldId="261"/>
            <ac:spMk id="6" creationId="{66C36698-71C0-59D5-317C-FEE901587B93}"/>
          </ac:spMkLst>
        </pc:spChg>
      </pc:sldChg>
      <pc:sldChg chg="del">
        <pc:chgData name="Emma Malinconico" userId="4012900c31508f72" providerId="LiveId" clId="{C2EC2F0E-3849-4E43-B832-74B34E31ED9B}" dt="2024-10-21T08:19:19.384" v="232" actId="47"/>
        <pc:sldMkLst>
          <pc:docMk/>
          <pc:sldMk cId="2341838547" sldId="262"/>
        </pc:sldMkLst>
      </pc:sldChg>
      <pc:sldChg chg="delSp del mod">
        <pc:chgData name="Emma Malinconico" userId="4012900c31508f72" providerId="LiveId" clId="{C2EC2F0E-3849-4E43-B832-74B34E31ED9B}" dt="2024-10-21T08:19:24.974" v="234" actId="47"/>
        <pc:sldMkLst>
          <pc:docMk/>
          <pc:sldMk cId="3063568470" sldId="263"/>
        </pc:sldMkLst>
        <pc:picChg chg="del">
          <ac:chgData name="Emma Malinconico" userId="4012900c31508f72" providerId="LiveId" clId="{C2EC2F0E-3849-4E43-B832-74B34E31ED9B}" dt="2024-10-21T08:19:22.140" v="233" actId="478"/>
          <ac:picMkLst>
            <pc:docMk/>
            <pc:sldMk cId="3063568470" sldId="263"/>
            <ac:picMk id="5" creationId="{ABECBB3C-1C30-9D8E-92AE-A84F242AFDF2}"/>
          </ac:picMkLst>
        </pc:picChg>
      </pc:sldChg>
      <pc:sldChg chg="modSp mod ord">
        <pc:chgData name="Emma Malinconico" userId="4012900c31508f72" providerId="LiveId" clId="{C2EC2F0E-3849-4E43-B832-74B34E31ED9B}" dt="2024-10-23T13:04:26.695" v="1183"/>
        <pc:sldMkLst>
          <pc:docMk/>
          <pc:sldMk cId="4113182516" sldId="265"/>
        </pc:sldMkLst>
        <pc:spChg chg="mod">
          <ac:chgData name="Emma Malinconico" userId="4012900c31508f72" providerId="LiveId" clId="{C2EC2F0E-3849-4E43-B832-74B34E31ED9B}" dt="2024-10-21T08:21:07.265" v="294" actId="20577"/>
          <ac:spMkLst>
            <pc:docMk/>
            <pc:sldMk cId="4113182516" sldId="265"/>
            <ac:spMk id="3" creationId="{B1F2F0FC-2283-E51D-A300-FE86EFBECB93}"/>
          </ac:spMkLst>
        </pc:spChg>
        <pc:spChg chg="mod">
          <ac:chgData name="Emma Malinconico" userId="4012900c31508f72" providerId="LiveId" clId="{C2EC2F0E-3849-4E43-B832-74B34E31ED9B}" dt="2024-10-21T08:22:06.119" v="309" actId="20577"/>
          <ac:spMkLst>
            <pc:docMk/>
            <pc:sldMk cId="4113182516" sldId="265"/>
            <ac:spMk id="4" creationId="{70B68F26-AD50-8CC2-4516-DAA5096F338D}"/>
          </ac:spMkLst>
        </pc:spChg>
      </pc:sldChg>
      <pc:sldChg chg="modSp mod">
        <pc:chgData name="Emma Malinconico" userId="4012900c31508f72" providerId="LiveId" clId="{C2EC2F0E-3849-4E43-B832-74B34E31ED9B}" dt="2024-10-23T12:58:20.675" v="861" actId="20577"/>
        <pc:sldMkLst>
          <pc:docMk/>
          <pc:sldMk cId="2488316732" sldId="266"/>
        </pc:sldMkLst>
        <pc:spChg chg="mod">
          <ac:chgData name="Emma Malinconico" userId="4012900c31508f72" providerId="LiveId" clId="{C2EC2F0E-3849-4E43-B832-74B34E31ED9B}" dt="2024-10-23T12:58:20.675" v="861" actId="20577"/>
          <ac:spMkLst>
            <pc:docMk/>
            <pc:sldMk cId="2488316732" sldId="266"/>
            <ac:spMk id="2" creationId="{978E7F54-D94D-A502-7104-20898A714C17}"/>
          </ac:spMkLst>
        </pc:spChg>
      </pc:sldChg>
      <pc:sldChg chg="modSp mod ord">
        <pc:chgData name="Emma Malinconico" userId="4012900c31508f72" providerId="LiveId" clId="{C2EC2F0E-3849-4E43-B832-74B34E31ED9B}" dt="2024-10-23T13:21:08.400" v="1747" actId="20577"/>
        <pc:sldMkLst>
          <pc:docMk/>
          <pc:sldMk cId="4126828048" sldId="267"/>
        </pc:sldMkLst>
        <pc:spChg chg="mod">
          <ac:chgData name="Emma Malinconico" userId="4012900c31508f72" providerId="LiveId" clId="{C2EC2F0E-3849-4E43-B832-74B34E31ED9B}" dt="2024-10-23T13:21:08.400" v="1747" actId="20577"/>
          <ac:spMkLst>
            <pc:docMk/>
            <pc:sldMk cId="4126828048" sldId="267"/>
            <ac:spMk id="4" creationId="{117BD363-163B-449E-FB93-31EED70529C4}"/>
          </ac:spMkLst>
        </pc:spChg>
        <pc:spChg chg="mod">
          <ac:chgData name="Emma Malinconico" userId="4012900c31508f72" providerId="LiveId" clId="{C2EC2F0E-3849-4E43-B832-74B34E31ED9B}" dt="2024-10-23T12:49:45.812" v="512" actId="27636"/>
          <ac:spMkLst>
            <pc:docMk/>
            <pc:sldMk cId="4126828048" sldId="267"/>
            <ac:spMk id="6" creationId="{65B1A1C5-599B-136C-5F18-24D7E96051FC}"/>
          </ac:spMkLst>
        </pc:spChg>
        <pc:spChg chg="mod">
          <ac:chgData name="Emma Malinconico" userId="4012900c31508f72" providerId="LiveId" clId="{C2EC2F0E-3849-4E43-B832-74B34E31ED9B}" dt="2024-10-23T12:50:58.515" v="528" actId="20577"/>
          <ac:spMkLst>
            <pc:docMk/>
            <pc:sldMk cId="4126828048" sldId="267"/>
            <ac:spMk id="9" creationId="{3FD409A5-0E5F-96C3-5F6E-9AAFD8AC1C9B}"/>
          </ac:spMkLst>
        </pc:spChg>
        <pc:spChg chg="mod">
          <ac:chgData name="Emma Malinconico" userId="4012900c31508f72" providerId="LiveId" clId="{C2EC2F0E-3849-4E43-B832-74B34E31ED9B}" dt="2024-10-23T12:51:16.724" v="542" actId="20577"/>
          <ac:spMkLst>
            <pc:docMk/>
            <pc:sldMk cId="4126828048" sldId="267"/>
            <ac:spMk id="10" creationId="{4E484370-77EE-2F2E-8281-C1E45D37E43E}"/>
          </ac:spMkLst>
        </pc:spChg>
      </pc:sldChg>
      <pc:sldChg chg="delSp modSp mod ord">
        <pc:chgData name="Emma Malinconico" userId="4012900c31508f72" providerId="LiveId" clId="{C2EC2F0E-3849-4E43-B832-74B34E31ED9B}" dt="2024-10-23T13:22:07.795" v="1754" actId="1076"/>
        <pc:sldMkLst>
          <pc:docMk/>
          <pc:sldMk cId="683591638" sldId="268"/>
        </pc:sldMkLst>
        <pc:spChg chg="mod">
          <ac:chgData name="Emma Malinconico" userId="4012900c31508f72" providerId="LiveId" clId="{C2EC2F0E-3849-4E43-B832-74B34E31ED9B}" dt="2024-10-23T13:22:07.795" v="1754" actId="1076"/>
          <ac:spMkLst>
            <pc:docMk/>
            <pc:sldMk cId="683591638" sldId="268"/>
            <ac:spMk id="2" creationId="{69BD25A2-17C2-BAAF-1DFA-5172D0CE2443}"/>
          </ac:spMkLst>
        </pc:spChg>
        <pc:spChg chg="del mod">
          <ac:chgData name="Emma Malinconico" userId="4012900c31508f72" providerId="LiveId" clId="{C2EC2F0E-3849-4E43-B832-74B34E31ED9B}" dt="2024-10-23T12:52:32.433" v="589" actId="478"/>
          <ac:spMkLst>
            <pc:docMk/>
            <pc:sldMk cId="683591638" sldId="268"/>
            <ac:spMk id="3" creationId="{ACEB9A2E-54BD-C30D-3277-D9F934619301}"/>
          </ac:spMkLst>
        </pc:spChg>
      </pc:sldChg>
      <pc:sldChg chg="modSp mod">
        <pc:chgData name="Emma Malinconico" userId="4012900c31508f72" providerId="LiveId" clId="{C2EC2F0E-3849-4E43-B832-74B34E31ED9B}" dt="2024-10-23T13:02:42.176" v="1122" actId="14100"/>
        <pc:sldMkLst>
          <pc:docMk/>
          <pc:sldMk cId="2083501020" sldId="269"/>
        </pc:sldMkLst>
        <pc:spChg chg="mod">
          <ac:chgData name="Emma Malinconico" userId="4012900c31508f72" providerId="LiveId" clId="{C2EC2F0E-3849-4E43-B832-74B34E31ED9B}" dt="2024-10-23T13:00:16.782" v="891" actId="13926"/>
          <ac:spMkLst>
            <pc:docMk/>
            <pc:sldMk cId="2083501020" sldId="269"/>
            <ac:spMk id="2" creationId="{C0C14699-DC75-5947-9885-A08113E0A183}"/>
          </ac:spMkLst>
        </pc:spChg>
        <pc:spChg chg="mod">
          <ac:chgData name="Emma Malinconico" userId="4012900c31508f72" providerId="LiveId" clId="{C2EC2F0E-3849-4E43-B832-74B34E31ED9B}" dt="2024-10-23T13:02:37.260" v="1121" actId="27636"/>
          <ac:spMkLst>
            <pc:docMk/>
            <pc:sldMk cId="2083501020" sldId="269"/>
            <ac:spMk id="3" creationId="{3243963F-EE3B-CC57-69EF-9A487C932FA9}"/>
          </ac:spMkLst>
        </pc:spChg>
        <pc:spChg chg="mod">
          <ac:chgData name="Emma Malinconico" userId="4012900c31508f72" providerId="LiveId" clId="{C2EC2F0E-3849-4E43-B832-74B34E31ED9B}" dt="2024-10-23T13:02:42.176" v="1122" actId="14100"/>
          <ac:spMkLst>
            <pc:docMk/>
            <pc:sldMk cId="2083501020" sldId="269"/>
            <ac:spMk id="4" creationId="{B13953DE-594A-B690-FB50-038A8C9AC673}"/>
          </ac:spMkLst>
        </pc:spChg>
        <pc:spChg chg="mod">
          <ac:chgData name="Emma Malinconico" userId="4012900c31508f72" providerId="LiveId" clId="{C2EC2F0E-3849-4E43-B832-74B34E31ED9B}" dt="2024-10-21T08:24:16.811" v="361" actId="20577"/>
          <ac:spMkLst>
            <pc:docMk/>
            <pc:sldMk cId="2083501020" sldId="269"/>
            <ac:spMk id="5" creationId="{BB996487-83C5-B282-48C2-D03E137050A8}"/>
          </ac:spMkLst>
        </pc:spChg>
      </pc:sldChg>
      <pc:sldChg chg="modSp mod">
        <pc:chgData name="Emma Malinconico" userId="4012900c31508f72" providerId="LiveId" clId="{C2EC2F0E-3849-4E43-B832-74B34E31ED9B}" dt="2024-10-23T12:59:31.528" v="872" actId="1076"/>
        <pc:sldMkLst>
          <pc:docMk/>
          <pc:sldMk cId="3511559486" sldId="270"/>
        </pc:sldMkLst>
        <pc:spChg chg="mod">
          <ac:chgData name="Emma Malinconico" userId="4012900c31508f72" providerId="LiveId" clId="{C2EC2F0E-3849-4E43-B832-74B34E31ED9B}" dt="2024-10-21T08:28:35.538" v="460" actId="255"/>
          <ac:spMkLst>
            <pc:docMk/>
            <pc:sldMk cId="3511559486" sldId="270"/>
            <ac:spMk id="2" creationId="{AFF233D5-7F72-3D36-4864-4C30EBDF318B}"/>
          </ac:spMkLst>
        </pc:spChg>
        <pc:spChg chg="mod">
          <ac:chgData name="Emma Malinconico" userId="4012900c31508f72" providerId="LiveId" clId="{C2EC2F0E-3849-4E43-B832-74B34E31ED9B}" dt="2024-10-23T12:59:22.473" v="870" actId="1076"/>
          <ac:spMkLst>
            <pc:docMk/>
            <pc:sldMk cId="3511559486" sldId="270"/>
            <ac:spMk id="3" creationId="{1613351D-685C-B4BF-7611-717FB2D970C7}"/>
          </ac:spMkLst>
        </pc:spChg>
        <pc:spChg chg="mod">
          <ac:chgData name="Emma Malinconico" userId="4012900c31508f72" providerId="LiveId" clId="{C2EC2F0E-3849-4E43-B832-74B34E31ED9B}" dt="2024-10-23T12:59:31.528" v="872" actId="1076"/>
          <ac:spMkLst>
            <pc:docMk/>
            <pc:sldMk cId="3511559486" sldId="270"/>
            <ac:spMk id="5" creationId="{2FA7A77E-282C-6F4A-BAF3-95D0FA06AC72}"/>
          </ac:spMkLst>
        </pc:spChg>
      </pc:sldChg>
      <pc:sldChg chg="modSp mod ord">
        <pc:chgData name="Emma Malinconico" userId="4012900c31508f72" providerId="LiveId" clId="{C2EC2F0E-3849-4E43-B832-74B34E31ED9B}" dt="2024-10-23T13:24:13.622" v="1828" actId="20577"/>
        <pc:sldMkLst>
          <pc:docMk/>
          <pc:sldMk cId="1194018029" sldId="271"/>
        </pc:sldMkLst>
        <pc:spChg chg="mod">
          <ac:chgData name="Emma Malinconico" userId="4012900c31508f72" providerId="LiveId" clId="{C2EC2F0E-3849-4E43-B832-74B34E31ED9B}" dt="2024-10-23T13:23:34.269" v="1776" actId="20577"/>
          <ac:spMkLst>
            <pc:docMk/>
            <pc:sldMk cId="1194018029" sldId="271"/>
            <ac:spMk id="2" creationId="{EBFE1D56-C928-0B07-6B9C-4AF977A777F7}"/>
          </ac:spMkLst>
        </pc:spChg>
        <pc:spChg chg="mod">
          <ac:chgData name="Emma Malinconico" userId="4012900c31508f72" providerId="LiveId" clId="{C2EC2F0E-3849-4E43-B832-74B34E31ED9B}" dt="2024-10-23T13:24:13.622" v="1828" actId="20577"/>
          <ac:spMkLst>
            <pc:docMk/>
            <pc:sldMk cId="1194018029" sldId="271"/>
            <ac:spMk id="3" creationId="{1B6BA3E4-5F92-0F38-25AC-9736ED44A154}"/>
          </ac:spMkLst>
        </pc:spChg>
      </pc:sldChg>
      <pc:sldChg chg="modSp mod ord">
        <pc:chgData name="Emma Malinconico" userId="4012900c31508f72" providerId="LiveId" clId="{C2EC2F0E-3849-4E43-B832-74B34E31ED9B}" dt="2024-10-23T13:24:37.020" v="1830" actId="6549"/>
        <pc:sldMkLst>
          <pc:docMk/>
          <pc:sldMk cId="2933850070" sldId="273"/>
        </pc:sldMkLst>
        <pc:spChg chg="mod">
          <ac:chgData name="Emma Malinconico" userId="4012900c31508f72" providerId="LiveId" clId="{C2EC2F0E-3849-4E43-B832-74B34E31ED9B}" dt="2024-10-23T13:24:37.020" v="1830" actId="6549"/>
          <ac:spMkLst>
            <pc:docMk/>
            <pc:sldMk cId="2933850070" sldId="273"/>
            <ac:spMk id="3" creationId="{C7F36A04-525B-6B03-E9DA-7DBD53E04EB2}"/>
          </ac:spMkLst>
        </pc:spChg>
      </pc:sldChg>
      <pc:sldChg chg="modSp mod">
        <pc:chgData name="Emma Malinconico" userId="4012900c31508f72" providerId="LiveId" clId="{C2EC2F0E-3849-4E43-B832-74B34E31ED9B}" dt="2024-10-23T13:19:24.420" v="1739" actId="20577"/>
        <pc:sldMkLst>
          <pc:docMk/>
          <pc:sldMk cId="3899506381" sldId="275"/>
        </pc:sldMkLst>
        <pc:spChg chg="mod">
          <ac:chgData name="Emma Malinconico" userId="4012900c31508f72" providerId="LiveId" clId="{C2EC2F0E-3849-4E43-B832-74B34E31ED9B}" dt="2024-10-23T13:18:03.027" v="1714" actId="20577"/>
          <ac:spMkLst>
            <pc:docMk/>
            <pc:sldMk cId="3899506381" sldId="275"/>
            <ac:spMk id="4" creationId="{049EE93B-4468-66C9-8E0D-128908BEE09B}"/>
          </ac:spMkLst>
        </pc:spChg>
        <pc:spChg chg="mod">
          <ac:chgData name="Emma Malinconico" userId="4012900c31508f72" providerId="LiveId" clId="{C2EC2F0E-3849-4E43-B832-74B34E31ED9B}" dt="2024-10-23T13:19:24.420" v="1739" actId="20577"/>
          <ac:spMkLst>
            <pc:docMk/>
            <pc:sldMk cId="3899506381" sldId="275"/>
            <ac:spMk id="6" creationId="{607BE8AB-9613-97B9-875A-7B2EB898DB42}"/>
          </ac:spMkLst>
        </pc:spChg>
      </pc:sldChg>
      <pc:sldChg chg="modSp add mod ord">
        <pc:chgData name="Emma Malinconico" userId="4012900c31508f72" providerId="LiveId" clId="{C2EC2F0E-3849-4E43-B832-74B34E31ED9B}" dt="2024-10-23T13:22:39.693" v="1756" actId="20577"/>
        <pc:sldMkLst>
          <pc:docMk/>
          <pc:sldMk cId="1012364537" sldId="276"/>
        </pc:sldMkLst>
        <pc:spChg chg="mod">
          <ac:chgData name="Emma Malinconico" userId="4012900c31508f72" providerId="LiveId" clId="{C2EC2F0E-3849-4E43-B832-74B34E31ED9B}" dt="2024-10-23T13:22:39.693" v="1756" actId="20577"/>
          <ac:spMkLst>
            <pc:docMk/>
            <pc:sldMk cId="1012364537" sldId="276"/>
            <ac:spMk id="2" creationId="{69BD25A2-17C2-BAAF-1DFA-5172D0CE2443}"/>
          </ac:spMkLst>
        </pc:spChg>
      </pc:sldChg>
      <pc:sldChg chg="modSp add mod ord">
        <pc:chgData name="Emma Malinconico" userId="4012900c31508f72" providerId="LiveId" clId="{C2EC2F0E-3849-4E43-B832-74B34E31ED9B}" dt="2024-10-23T13:22:45.244" v="1758" actId="20577"/>
        <pc:sldMkLst>
          <pc:docMk/>
          <pc:sldMk cId="1146506160" sldId="277"/>
        </pc:sldMkLst>
        <pc:spChg chg="mod">
          <ac:chgData name="Emma Malinconico" userId="4012900c31508f72" providerId="LiveId" clId="{C2EC2F0E-3849-4E43-B832-74B34E31ED9B}" dt="2024-10-23T13:22:45.244" v="1758" actId="20577"/>
          <ac:spMkLst>
            <pc:docMk/>
            <pc:sldMk cId="1146506160" sldId="277"/>
            <ac:spMk id="2" creationId="{69BD25A2-17C2-BAAF-1DFA-5172D0CE2443}"/>
          </ac:spMkLst>
        </pc:spChg>
      </pc:sldChg>
      <pc:sldChg chg="new del">
        <pc:chgData name="Emma Malinconico" userId="4012900c31508f72" providerId="LiveId" clId="{C2EC2F0E-3849-4E43-B832-74B34E31ED9B}" dt="2024-10-23T13:04:57.711" v="1184" actId="47"/>
        <pc:sldMkLst>
          <pc:docMk/>
          <pc:sldMk cId="1787536400" sldId="278"/>
        </pc:sldMkLst>
      </pc:sldChg>
      <pc:sldChg chg="delSp modSp new mod">
        <pc:chgData name="Emma Malinconico" userId="4012900c31508f72" providerId="LiveId" clId="{C2EC2F0E-3849-4E43-B832-74B34E31ED9B}" dt="2024-10-23T13:16:51.271" v="1695" actId="113"/>
        <pc:sldMkLst>
          <pc:docMk/>
          <pc:sldMk cId="2192674590" sldId="279"/>
        </pc:sldMkLst>
        <pc:spChg chg="mod">
          <ac:chgData name="Emma Malinconico" userId="4012900c31508f72" providerId="LiveId" clId="{C2EC2F0E-3849-4E43-B832-74B34E31ED9B}" dt="2024-10-23T13:16:51.271" v="1695" actId="113"/>
          <ac:spMkLst>
            <pc:docMk/>
            <pc:sldMk cId="2192674590" sldId="279"/>
            <ac:spMk id="2" creationId="{46A4B1AE-FAA4-B50A-66B6-0FD591A0BBB5}"/>
          </ac:spMkLst>
        </pc:spChg>
        <pc:spChg chg="del">
          <ac:chgData name="Emma Malinconico" userId="4012900c31508f72" providerId="LiveId" clId="{C2EC2F0E-3849-4E43-B832-74B34E31ED9B}" dt="2024-10-23T13:03:59.333" v="1174" actId="478"/>
          <ac:spMkLst>
            <pc:docMk/>
            <pc:sldMk cId="2192674590" sldId="279"/>
            <ac:spMk id="3" creationId="{5E6913A2-FEFA-B2AA-781F-D69BE25943F0}"/>
          </ac:spMkLst>
        </pc:spChg>
      </pc:sldChg>
      <pc:sldChg chg="modSp add mod ord">
        <pc:chgData name="Emma Malinconico" userId="4012900c31508f72" providerId="LiveId" clId="{C2EC2F0E-3849-4E43-B832-74B34E31ED9B}" dt="2024-10-23T13:08:20.335" v="1233" actId="1076"/>
        <pc:sldMkLst>
          <pc:docMk/>
          <pc:sldMk cId="907515983" sldId="280"/>
        </pc:sldMkLst>
        <pc:spChg chg="mod">
          <ac:chgData name="Emma Malinconico" userId="4012900c31508f72" providerId="LiveId" clId="{C2EC2F0E-3849-4E43-B832-74B34E31ED9B}" dt="2024-10-23T13:08:20.335" v="1233" actId="1076"/>
          <ac:spMkLst>
            <pc:docMk/>
            <pc:sldMk cId="907515983" sldId="280"/>
            <ac:spMk id="2" creationId="{46A4B1AE-FAA4-B50A-66B6-0FD591A0BBB5}"/>
          </ac:spMkLst>
        </pc:spChg>
      </pc:sldChg>
      <pc:sldChg chg="modSp new mod">
        <pc:chgData name="Emma Malinconico" userId="4012900c31508f72" providerId="LiveId" clId="{C2EC2F0E-3849-4E43-B832-74B34E31ED9B}" dt="2024-10-23T13:43:28.737" v="2503" actId="20577"/>
        <pc:sldMkLst>
          <pc:docMk/>
          <pc:sldMk cId="4270022224" sldId="281"/>
        </pc:sldMkLst>
        <pc:spChg chg="mod">
          <ac:chgData name="Emma Malinconico" userId="4012900c31508f72" providerId="LiveId" clId="{C2EC2F0E-3849-4E43-B832-74B34E31ED9B}" dt="2024-10-23T13:08:49.670" v="1243" actId="113"/>
          <ac:spMkLst>
            <pc:docMk/>
            <pc:sldMk cId="4270022224" sldId="281"/>
            <ac:spMk id="2" creationId="{1990D1DB-B873-24F6-0D2B-337686CFC1F8}"/>
          </ac:spMkLst>
        </pc:spChg>
        <pc:spChg chg="mod">
          <ac:chgData name="Emma Malinconico" userId="4012900c31508f72" providerId="LiveId" clId="{C2EC2F0E-3849-4E43-B832-74B34E31ED9B}" dt="2024-10-23T13:29:36.593" v="2059" actId="113"/>
          <ac:spMkLst>
            <pc:docMk/>
            <pc:sldMk cId="4270022224" sldId="281"/>
            <ac:spMk id="3" creationId="{ADB16955-4D97-EA06-6B29-4507EA90FE73}"/>
          </ac:spMkLst>
        </pc:spChg>
        <pc:spChg chg="mod">
          <ac:chgData name="Emma Malinconico" userId="4012900c31508f72" providerId="LiveId" clId="{C2EC2F0E-3849-4E43-B832-74B34E31ED9B}" dt="2024-10-23T13:43:28.737" v="2503" actId="20577"/>
          <ac:spMkLst>
            <pc:docMk/>
            <pc:sldMk cId="4270022224" sldId="281"/>
            <ac:spMk id="4" creationId="{4ABC7510-8954-3020-8FCD-B383A3517E1B}"/>
          </ac:spMkLst>
        </pc:spChg>
      </pc:sldChg>
      <pc:sldChg chg="modSp add mod ord">
        <pc:chgData name="Emma Malinconico" userId="4012900c31508f72" providerId="LiveId" clId="{C2EC2F0E-3849-4E43-B832-74B34E31ED9B}" dt="2024-10-23T13:43:35.036" v="2504" actId="20577"/>
        <pc:sldMkLst>
          <pc:docMk/>
          <pc:sldMk cId="2597795094" sldId="282"/>
        </pc:sldMkLst>
        <pc:spChg chg="mod">
          <ac:chgData name="Emma Malinconico" userId="4012900c31508f72" providerId="LiveId" clId="{C2EC2F0E-3849-4E43-B832-74B34E31ED9B}" dt="2024-10-23T13:25:13.826" v="1857" actId="20577"/>
          <ac:spMkLst>
            <pc:docMk/>
            <pc:sldMk cId="2597795094" sldId="282"/>
            <ac:spMk id="2" creationId="{C0C14699-DC75-5947-9885-A08113E0A183}"/>
          </ac:spMkLst>
        </pc:spChg>
        <pc:spChg chg="mod">
          <ac:chgData name="Emma Malinconico" userId="4012900c31508f72" providerId="LiveId" clId="{C2EC2F0E-3849-4E43-B832-74B34E31ED9B}" dt="2024-10-23T13:43:35.036" v="2504" actId="20577"/>
          <ac:spMkLst>
            <pc:docMk/>
            <pc:sldMk cId="2597795094" sldId="282"/>
            <ac:spMk id="3" creationId="{3243963F-EE3B-CC57-69EF-9A487C932FA9}"/>
          </ac:spMkLst>
        </pc:spChg>
        <pc:spChg chg="mod">
          <ac:chgData name="Emma Malinconico" userId="4012900c31508f72" providerId="LiveId" clId="{C2EC2F0E-3849-4E43-B832-74B34E31ED9B}" dt="2024-10-23T13:33:52.327" v="2313" actId="20577"/>
          <ac:spMkLst>
            <pc:docMk/>
            <pc:sldMk cId="2597795094" sldId="282"/>
            <ac:spMk id="4" creationId="{B13953DE-594A-B690-FB50-038A8C9AC673}"/>
          </ac:spMkLst>
        </pc:spChg>
      </pc:sldChg>
      <pc:sldChg chg="modSp new mod">
        <pc:chgData name="Emma Malinconico" userId="4012900c31508f72" providerId="LiveId" clId="{C2EC2F0E-3849-4E43-B832-74B34E31ED9B}" dt="2024-10-23T13:39:24.566" v="2477" actId="20577"/>
        <pc:sldMkLst>
          <pc:docMk/>
          <pc:sldMk cId="2833392228" sldId="283"/>
        </pc:sldMkLst>
        <pc:spChg chg="mod">
          <ac:chgData name="Emma Malinconico" userId="4012900c31508f72" providerId="LiveId" clId="{C2EC2F0E-3849-4E43-B832-74B34E31ED9B}" dt="2024-10-23T13:35:30.224" v="2419" actId="20577"/>
          <ac:spMkLst>
            <pc:docMk/>
            <pc:sldMk cId="2833392228" sldId="283"/>
            <ac:spMk id="2" creationId="{1E284EA2-7281-FBC4-5C29-31D7E99244EF}"/>
          </ac:spMkLst>
        </pc:spChg>
        <pc:spChg chg="mod">
          <ac:chgData name="Emma Malinconico" userId="4012900c31508f72" providerId="LiveId" clId="{C2EC2F0E-3849-4E43-B832-74B34E31ED9B}" dt="2024-10-23T13:39:24.566" v="2477" actId="20577"/>
          <ac:spMkLst>
            <pc:docMk/>
            <pc:sldMk cId="2833392228" sldId="283"/>
            <ac:spMk id="3" creationId="{A762E050-668C-6C4B-6122-0BA17642D15B}"/>
          </ac:spMkLst>
        </pc:spChg>
      </pc:sldChg>
      <pc:sldChg chg="modSp add mod">
        <pc:chgData name="Emma Malinconico" userId="4012900c31508f72" providerId="LiveId" clId="{C2EC2F0E-3849-4E43-B832-74B34E31ED9B}" dt="2024-10-23T13:40:05.987" v="2501" actId="20577"/>
        <pc:sldMkLst>
          <pc:docMk/>
          <pc:sldMk cId="1607358962" sldId="284"/>
        </pc:sldMkLst>
        <pc:spChg chg="mod">
          <ac:chgData name="Emma Malinconico" userId="4012900c31508f72" providerId="LiveId" clId="{C2EC2F0E-3849-4E43-B832-74B34E31ED9B}" dt="2024-10-23T13:39:55.820" v="2495" actId="20577"/>
          <ac:spMkLst>
            <pc:docMk/>
            <pc:sldMk cId="1607358962" sldId="284"/>
            <ac:spMk id="2" creationId="{1E284EA2-7281-FBC4-5C29-31D7E99244EF}"/>
          </ac:spMkLst>
        </pc:spChg>
        <pc:spChg chg="mod">
          <ac:chgData name="Emma Malinconico" userId="4012900c31508f72" providerId="LiveId" clId="{C2EC2F0E-3849-4E43-B832-74B34E31ED9B}" dt="2024-10-23T13:40:05.987" v="2501" actId="20577"/>
          <ac:spMkLst>
            <pc:docMk/>
            <pc:sldMk cId="1607358962" sldId="284"/>
            <ac:spMk id="3" creationId="{A762E050-668C-6C4B-6122-0BA17642D15B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38180-A8BA-4301-9DA1-E98EF4D53F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CFE5DC2-7750-406A-B1C7-EF49603F5C1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Lo </a:t>
          </a:r>
          <a:r>
            <a:rPr lang="en-US" sz="2400" b="1" dirty="0" err="1"/>
            <a:t>scheletro</a:t>
          </a:r>
          <a:r>
            <a:rPr lang="en-US" sz="2400" b="1" dirty="0"/>
            <a:t> è la </a:t>
          </a:r>
          <a:r>
            <a:rPr lang="en-US" sz="2400" b="1" dirty="0" err="1"/>
            <a:t>grammatica</a:t>
          </a:r>
          <a:r>
            <a:rPr lang="en-US" sz="2400" b="1" dirty="0"/>
            <a:t> </a:t>
          </a:r>
        </a:p>
      </dgm:t>
    </dgm:pt>
    <dgm:pt modelId="{ADB25FB8-B264-464F-9B6A-2D7EA6692A20}" type="parTrans" cxnId="{C824C6D8-A4D0-4896-B544-12BD712F9991}">
      <dgm:prSet/>
      <dgm:spPr/>
      <dgm:t>
        <a:bodyPr/>
        <a:lstStyle/>
        <a:p>
          <a:endParaRPr lang="en-US"/>
        </a:p>
      </dgm:t>
    </dgm:pt>
    <dgm:pt modelId="{40F6D156-AD02-480C-A74D-81D07D9DF2C8}" type="sibTrans" cxnId="{C824C6D8-A4D0-4896-B544-12BD712F9991}">
      <dgm:prSet/>
      <dgm:spPr/>
      <dgm:t>
        <a:bodyPr/>
        <a:lstStyle/>
        <a:p>
          <a:endParaRPr lang="en-US"/>
        </a:p>
      </dgm:t>
    </dgm:pt>
    <dgm:pt modelId="{D84A0F4B-72A3-4B39-9400-8F99AF6DA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I </a:t>
          </a:r>
          <a:r>
            <a:rPr lang="en-US" sz="2400" b="1" dirty="0" err="1"/>
            <a:t>muscoli</a:t>
          </a:r>
          <a:r>
            <a:rPr lang="en-US" sz="2400" b="1" dirty="0"/>
            <a:t> </a:t>
          </a:r>
          <a:r>
            <a:rPr lang="en-US" sz="2400" b="1" dirty="0" err="1"/>
            <a:t>sono</a:t>
          </a:r>
          <a:r>
            <a:rPr lang="en-US" sz="2400" b="1" dirty="0"/>
            <a:t> il </a:t>
          </a:r>
          <a:r>
            <a:rPr lang="en-US" sz="2400" b="1" dirty="0" err="1"/>
            <a:t>lessico</a:t>
          </a:r>
          <a:r>
            <a:rPr lang="en-US" sz="2400" b="1" dirty="0"/>
            <a:t> </a:t>
          </a:r>
        </a:p>
      </dgm:t>
    </dgm:pt>
    <dgm:pt modelId="{52DC36B8-4E14-4F0A-9D0A-0F795A481664}" type="parTrans" cxnId="{4FCD1B1E-D5E3-473D-9FC6-EE495A6128E9}">
      <dgm:prSet/>
      <dgm:spPr/>
      <dgm:t>
        <a:bodyPr/>
        <a:lstStyle/>
        <a:p>
          <a:endParaRPr lang="en-US"/>
        </a:p>
      </dgm:t>
    </dgm:pt>
    <dgm:pt modelId="{57DF77D7-FCC8-4EB8-AEDC-59DFD89EF791}" type="sibTrans" cxnId="{4FCD1B1E-D5E3-473D-9FC6-EE495A6128E9}">
      <dgm:prSet/>
      <dgm:spPr/>
      <dgm:t>
        <a:bodyPr/>
        <a:lstStyle/>
        <a:p>
          <a:endParaRPr lang="en-US"/>
        </a:p>
      </dgm:t>
    </dgm:pt>
    <dgm:pt modelId="{205340E9-4DE6-4868-AD85-D4DEA4E07F3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Il </a:t>
          </a:r>
          <a:r>
            <a:rPr lang="en-US" sz="2400" b="1" dirty="0" err="1"/>
            <a:t>sistema</a:t>
          </a:r>
          <a:r>
            <a:rPr lang="en-US" sz="2400" b="1" dirty="0"/>
            <a:t> </a:t>
          </a:r>
          <a:r>
            <a:rPr lang="en-US" sz="2400" b="1" dirty="0" err="1"/>
            <a:t>circolatorio</a:t>
          </a:r>
          <a:r>
            <a:rPr lang="en-US" sz="2400" b="1" dirty="0"/>
            <a:t> è la </a:t>
          </a:r>
          <a:r>
            <a:rPr lang="en-US" sz="2400" b="1" dirty="0" err="1"/>
            <a:t>linguistica</a:t>
          </a:r>
          <a:r>
            <a:rPr lang="en-US" sz="2400" b="1" dirty="0"/>
            <a:t> </a:t>
          </a:r>
        </a:p>
      </dgm:t>
    </dgm:pt>
    <dgm:pt modelId="{82631D86-61F6-41A8-B05C-59A9BE3867B1}" type="parTrans" cxnId="{684170E7-A1FF-489E-B846-47DF2EAD9F79}">
      <dgm:prSet/>
      <dgm:spPr/>
      <dgm:t>
        <a:bodyPr/>
        <a:lstStyle/>
        <a:p>
          <a:endParaRPr lang="en-US"/>
        </a:p>
      </dgm:t>
    </dgm:pt>
    <dgm:pt modelId="{B182675E-8A49-4F23-B5B5-335777262CA2}" type="sibTrans" cxnId="{684170E7-A1FF-489E-B846-47DF2EAD9F79}">
      <dgm:prSet/>
      <dgm:spPr/>
      <dgm:t>
        <a:bodyPr/>
        <a:lstStyle/>
        <a:p>
          <a:endParaRPr lang="en-US"/>
        </a:p>
      </dgm:t>
    </dgm:pt>
    <dgm:pt modelId="{D4886A27-E6D9-4516-BF1B-6270332C7E9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La </a:t>
          </a:r>
          <a:r>
            <a:rPr lang="en-US" sz="2400" b="1" dirty="0" err="1"/>
            <a:t>pelle</a:t>
          </a:r>
          <a:r>
            <a:rPr lang="en-US" sz="2400" b="1" dirty="0"/>
            <a:t> è il nostro mezzo espressivo  (</a:t>
          </a:r>
          <a:r>
            <a:rPr lang="en-US" sz="2400" b="1" dirty="0" err="1"/>
            <a:t>orale</a:t>
          </a:r>
          <a:r>
            <a:rPr lang="en-US" sz="2400" b="1" dirty="0"/>
            <a:t>, </a:t>
          </a:r>
          <a:r>
            <a:rPr lang="en-US" sz="2400" b="1" dirty="0" err="1"/>
            <a:t>scritto</a:t>
          </a:r>
          <a:r>
            <a:rPr lang="en-US" sz="2400" b="1" dirty="0"/>
            <a:t>, </a:t>
          </a:r>
          <a:r>
            <a:rPr lang="en-US" sz="2400" b="1" dirty="0" err="1"/>
            <a:t>messaggi</a:t>
          </a:r>
          <a:r>
            <a:rPr lang="en-US" sz="2400" b="1" dirty="0"/>
            <a:t>, </a:t>
          </a:r>
          <a:r>
            <a:rPr lang="en-US" sz="2400" b="1" dirty="0" err="1"/>
            <a:t>mimica</a:t>
          </a:r>
          <a:r>
            <a:rPr lang="en-US" sz="2400" b="1" dirty="0"/>
            <a:t> </a:t>
          </a:r>
          <a:r>
            <a:rPr lang="en-US" sz="2400" b="1" dirty="0" err="1"/>
            <a:t>facciale</a:t>
          </a:r>
          <a:r>
            <a:rPr lang="en-US" sz="2400" b="1" dirty="0"/>
            <a:t>…)</a:t>
          </a:r>
        </a:p>
      </dgm:t>
    </dgm:pt>
    <dgm:pt modelId="{E5499FC0-8F3A-46D7-AFF9-7C71ED2C4E18}" type="parTrans" cxnId="{FE123C60-4004-4643-96AC-C4145117D607}">
      <dgm:prSet/>
      <dgm:spPr/>
      <dgm:t>
        <a:bodyPr/>
        <a:lstStyle/>
        <a:p>
          <a:endParaRPr lang="en-US"/>
        </a:p>
      </dgm:t>
    </dgm:pt>
    <dgm:pt modelId="{CC9ABDB7-4D88-4071-8CF1-99520537FF6C}" type="sibTrans" cxnId="{FE123C60-4004-4643-96AC-C4145117D607}">
      <dgm:prSet/>
      <dgm:spPr/>
      <dgm:t>
        <a:bodyPr/>
        <a:lstStyle/>
        <a:p>
          <a:endParaRPr lang="en-US"/>
        </a:p>
      </dgm:t>
    </dgm:pt>
    <dgm:pt modelId="{399A2184-0948-4D64-9A53-70236F010D5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/>
            <a:t>I </a:t>
          </a:r>
          <a:r>
            <a:rPr lang="en-US" sz="2400" b="1" dirty="0" err="1"/>
            <a:t>vestiti</a:t>
          </a:r>
          <a:r>
            <a:rPr lang="en-US" sz="2400" b="1" dirty="0"/>
            <a:t> </a:t>
          </a:r>
          <a:r>
            <a:rPr lang="en-US" sz="2400" b="1" dirty="0" err="1"/>
            <a:t>cambiano</a:t>
          </a:r>
          <a:r>
            <a:rPr lang="en-US" sz="2400" b="1" dirty="0"/>
            <a:t> </a:t>
          </a:r>
          <a:r>
            <a:rPr lang="en-US" sz="2400" b="1" dirty="0" err="1"/>
            <a:t>così</a:t>
          </a:r>
          <a:r>
            <a:rPr lang="en-US" sz="2400" b="1" dirty="0"/>
            <a:t> come </a:t>
          </a:r>
          <a:r>
            <a:rPr lang="en-US" sz="2400" b="1" dirty="0" err="1"/>
            <a:t>cambiamo</a:t>
          </a:r>
          <a:r>
            <a:rPr lang="en-US" sz="2400" b="1" dirty="0"/>
            <a:t> lo stile col quale ci </a:t>
          </a:r>
          <a:r>
            <a:rPr lang="en-US" sz="2400" b="1" dirty="0" err="1"/>
            <a:t>presentiamo</a:t>
          </a:r>
          <a:r>
            <a:rPr lang="en-US" sz="2400" b="1" dirty="0"/>
            <a:t> </a:t>
          </a:r>
          <a:r>
            <a:rPr lang="en-US" sz="2400" b="1" dirty="0" err="1"/>
            <a:t>agli</a:t>
          </a:r>
          <a:r>
            <a:rPr lang="en-US" sz="2400" b="1" dirty="0"/>
            <a:t> </a:t>
          </a:r>
          <a:r>
            <a:rPr lang="en-US" sz="2400" b="1" dirty="0" err="1"/>
            <a:t>altri</a:t>
          </a:r>
          <a:r>
            <a:rPr lang="en-US" sz="2400" b="1" dirty="0"/>
            <a:t>.  </a:t>
          </a:r>
        </a:p>
      </dgm:t>
    </dgm:pt>
    <dgm:pt modelId="{97E3015C-81D4-49FA-9BF1-24DE59B5F2BD}" type="parTrans" cxnId="{15463049-00BD-46B0-93FF-66E2B1989F7C}">
      <dgm:prSet/>
      <dgm:spPr/>
      <dgm:t>
        <a:bodyPr/>
        <a:lstStyle/>
        <a:p>
          <a:endParaRPr lang="en-US"/>
        </a:p>
      </dgm:t>
    </dgm:pt>
    <dgm:pt modelId="{DD9E0305-3D93-4BFA-9E80-998BBCB4EED8}" type="sibTrans" cxnId="{15463049-00BD-46B0-93FF-66E2B1989F7C}">
      <dgm:prSet/>
      <dgm:spPr/>
      <dgm:t>
        <a:bodyPr/>
        <a:lstStyle/>
        <a:p>
          <a:endParaRPr lang="en-US"/>
        </a:p>
      </dgm:t>
    </dgm:pt>
    <dgm:pt modelId="{5DDBBCC1-9BD3-47C4-8B6C-265E382E2248}" type="pres">
      <dgm:prSet presAssocID="{0B738180-A8BA-4301-9DA1-E98EF4D53F9E}" presName="root" presStyleCnt="0">
        <dgm:presLayoutVars>
          <dgm:dir/>
          <dgm:resizeHandles val="exact"/>
        </dgm:presLayoutVars>
      </dgm:prSet>
      <dgm:spPr/>
    </dgm:pt>
    <dgm:pt modelId="{655C8501-305A-44D0-B18E-10C982BA4705}" type="pres">
      <dgm:prSet presAssocID="{9CFE5DC2-7750-406A-B1C7-EF49603F5C12}" presName="compNode" presStyleCnt="0"/>
      <dgm:spPr/>
    </dgm:pt>
    <dgm:pt modelId="{9557AB2F-9B02-4DBA-A79E-05F8DD1F7CAE}" type="pres">
      <dgm:prSet presAssocID="{9CFE5DC2-7750-406A-B1C7-EF49603F5C12}" presName="bgRect" presStyleLbl="bgShp" presStyleIdx="0" presStyleCnt="5"/>
      <dgm:spPr/>
    </dgm:pt>
    <dgm:pt modelId="{51C7ECE0-B127-4B76-9CF7-6C9A3E55FF4C}" type="pres">
      <dgm:prSet presAssocID="{9CFE5DC2-7750-406A-B1C7-EF49603F5C1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ita"/>
        </a:ext>
      </dgm:extLst>
    </dgm:pt>
    <dgm:pt modelId="{A10746D4-6ADA-4434-80AF-BE1346A551F4}" type="pres">
      <dgm:prSet presAssocID="{9CFE5DC2-7750-406A-B1C7-EF49603F5C12}" presName="spaceRect" presStyleCnt="0"/>
      <dgm:spPr/>
    </dgm:pt>
    <dgm:pt modelId="{E6564590-DB7C-4EE8-B34A-3EE48EC2AB49}" type="pres">
      <dgm:prSet presAssocID="{9CFE5DC2-7750-406A-B1C7-EF49603F5C12}" presName="parTx" presStyleLbl="revTx" presStyleIdx="0" presStyleCnt="5">
        <dgm:presLayoutVars>
          <dgm:chMax val="0"/>
          <dgm:chPref val="0"/>
        </dgm:presLayoutVars>
      </dgm:prSet>
      <dgm:spPr/>
    </dgm:pt>
    <dgm:pt modelId="{971DBE9D-A12A-45BB-8621-C322D61BE2D8}" type="pres">
      <dgm:prSet presAssocID="{40F6D156-AD02-480C-A74D-81D07D9DF2C8}" presName="sibTrans" presStyleCnt="0"/>
      <dgm:spPr/>
    </dgm:pt>
    <dgm:pt modelId="{F35A35EB-5E4C-4BA9-997F-BC34727D69EE}" type="pres">
      <dgm:prSet presAssocID="{D84A0F4B-72A3-4B39-9400-8F99AF6DA77F}" presName="compNode" presStyleCnt="0"/>
      <dgm:spPr/>
    </dgm:pt>
    <dgm:pt modelId="{D7E5BFA0-DBAD-4561-BD40-DAB6CE3CF207}" type="pres">
      <dgm:prSet presAssocID="{D84A0F4B-72A3-4B39-9400-8F99AF6DA77F}" presName="bgRect" presStyleLbl="bgShp" presStyleIdx="1" presStyleCnt="5"/>
      <dgm:spPr/>
    </dgm:pt>
    <dgm:pt modelId="{DF3D0B74-8D9C-46F8-9B8A-940FA5E8C949}" type="pres">
      <dgm:prSet presAssocID="{D84A0F4B-72A3-4B39-9400-8F99AF6DA77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nubrio"/>
        </a:ext>
      </dgm:extLst>
    </dgm:pt>
    <dgm:pt modelId="{3FE4FF9A-90B8-45CE-9176-6A41F71C67C3}" type="pres">
      <dgm:prSet presAssocID="{D84A0F4B-72A3-4B39-9400-8F99AF6DA77F}" presName="spaceRect" presStyleCnt="0"/>
      <dgm:spPr/>
    </dgm:pt>
    <dgm:pt modelId="{98B3724C-D581-4FFB-B01B-48D2E99F9C4B}" type="pres">
      <dgm:prSet presAssocID="{D84A0F4B-72A3-4B39-9400-8F99AF6DA77F}" presName="parTx" presStyleLbl="revTx" presStyleIdx="1" presStyleCnt="5">
        <dgm:presLayoutVars>
          <dgm:chMax val="0"/>
          <dgm:chPref val="0"/>
        </dgm:presLayoutVars>
      </dgm:prSet>
      <dgm:spPr/>
    </dgm:pt>
    <dgm:pt modelId="{7ABF7435-CD75-42DF-9A7F-467D5CF8E948}" type="pres">
      <dgm:prSet presAssocID="{57DF77D7-FCC8-4EB8-AEDC-59DFD89EF791}" presName="sibTrans" presStyleCnt="0"/>
      <dgm:spPr/>
    </dgm:pt>
    <dgm:pt modelId="{E1260C43-979E-4D47-8DD8-F10E96BDBB80}" type="pres">
      <dgm:prSet presAssocID="{205340E9-4DE6-4868-AD85-D4DEA4E07F30}" presName="compNode" presStyleCnt="0"/>
      <dgm:spPr/>
    </dgm:pt>
    <dgm:pt modelId="{6A4A46F9-76C5-41B8-9DE3-6CA3CE85CA25}" type="pres">
      <dgm:prSet presAssocID="{205340E9-4DE6-4868-AD85-D4DEA4E07F30}" presName="bgRect" presStyleLbl="bgShp" presStyleIdx="2" presStyleCnt="5"/>
      <dgm:spPr/>
    </dgm:pt>
    <dgm:pt modelId="{8A5C48B4-F34C-4C3E-8115-3036435744B7}" type="pres">
      <dgm:prSet presAssocID="{205340E9-4DE6-4868-AD85-D4DEA4E07F3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33E9DE23-9137-44E2-BAAD-805FF3120FB9}" type="pres">
      <dgm:prSet presAssocID="{205340E9-4DE6-4868-AD85-D4DEA4E07F30}" presName="spaceRect" presStyleCnt="0"/>
      <dgm:spPr/>
    </dgm:pt>
    <dgm:pt modelId="{51F57F3B-9589-43C2-BEC9-6D1B04A2D63C}" type="pres">
      <dgm:prSet presAssocID="{205340E9-4DE6-4868-AD85-D4DEA4E07F30}" presName="parTx" presStyleLbl="revTx" presStyleIdx="2" presStyleCnt="5">
        <dgm:presLayoutVars>
          <dgm:chMax val="0"/>
          <dgm:chPref val="0"/>
        </dgm:presLayoutVars>
      </dgm:prSet>
      <dgm:spPr/>
    </dgm:pt>
    <dgm:pt modelId="{BD0009B7-9705-42BA-B3C3-651D16C5889D}" type="pres">
      <dgm:prSet presAssocID="{B182675E-8A49-4F23-B5B5-335777262CA2}" presName="sibTrans" presStyleCnt="0"/>
      <dgm:spPr/>
    </dgm:pt>
    <dgm:pt modelId="{E5B32CE6-3111-45DA-BE6D-6837926B801D}" type="pres">
      <dgm:prSet presAssocID="{D4886A27-E6D9-4516-BF1B-6270332C7E9F}" presName="compNode" presStyleCnt="0"/>
      <dgm:spPr/>
    </dgm:pt>
    <dgm:pt modelId="{F6D00320-3FFB-4030-AFDF-BB3604460765}" type="pres">
      <dgm:prSet presAssocID="{D4886A27-E6D9-4516-BF1B-6270332C7E9F}" presName="bgRect" presStyleLbl="bgShp" presStyleIdx="3" presStyleCnt="5"/>
      <dgm:spPr/>
    </dgm:pt>
    <dgm:pt modelId="{5F9E0166-834A-4EAA-AAFC-22D9FFC56271}" type="pres">
      <dgm:prSet presAssocID="{D4886A27-E6D9-4516-BF1B-6270332C7E9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gua"/>
        </a:ext>
      </dgm:extLst>
    </dgm:pt>
    <dgm:pt modelId="{A98EFAD7-5893-48E5-B2A5-79F5C36BCA7C}" type="pres">
      <dgm:prSet presAssocID="{D4886A27-E6D9-4516-BF1B-6270332C7E9F}" presName="spaceRect" presStyleCnt="0"/>
      <dgm:spPr/>
    </dgm:pt>
    <dgm:pt modelId="{03333FCD-E463-4176-9A04-E72A4A5CAD7B}" type="pres">
      <dgm:prSet presAssocID="{D4886A27-E6D9-4516-BF1B-6270332C7E9F}" presName="parTx" presStyleLbl="revTx" presStyleIdx="3" presStyleCnt="5">
        <dgm:presLayoutVars>
          <dgm:chMax val="0"/>
          <dgm:chPref val="0"/>
        </dgm:presLayoutVars>
      </dgm:prSet>
      <dgm:spPr/>
    </dgm:pt>
    <dgm:pt modelId="{5D02585D-6F86-4347-8229-2D726DAA080E}" type="pres">
      <dgm:prSet presAssocID="{CC9ABDB7-4D88-4071-8CF1-99520537FF6C}" presName="sibTrans" presStyleCnt="0"/>
      <dgm:spPr/>
    </dgm:pt>
    <dgm:pt modelId="{A99DCCA6-B3BA-4ACC-933D-233267B188CC}" type="pres">
      <dgm:prSet presAssocID="{399A2184-0948-4D64-9A53-70236F010D50}" presName="compNode" presStyleCnt="0"/>
      <dgm:spPr/>
    </dgm:pt>
    <dgm:pt modelId="{722CC347-0753-45A9-9EFA-10459AC8EAAE}" type="pres">
      <dgm:prSet presAssocID="{399A2184-0948-4D64-9A53-70236F010D50}" presName="bgRect" presStyleLbl="bgShp" presStyleIdx="4" presStyleCnt="5"/>
      <dgm:spPr/>
    </dgm:pt>
    <dgm:pt modelId="{053632C2-941F-41FB-9A03-0F1475B4FF2F}" type="pres">
      <dgm:prSet presAssocID="{399A2184-0948-4D64-9A53-70236F010D5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endiabiti"/>
        </a:ext>
      </dgm:extLst>
    </dgm:pt>
    <dgm:pt modelId="{52858767-7C03-4489-8583-3C9F26909709}" type="pres">
      <dgm:prSet presAssocID="{399A2184-0948-4D64-9A53-70236F010D50}" presName="spaceRect" presStyleCnt="0"/>
      <dgm:spPr/>
    </dgm:pt>
    <dgm:pt modelId="{17BFB506-E770-4D24-A7E1-20D08EBD0BC7}" type="pres">
      <dgm:prSet presAssocID="{399A2184-0948-4D64-9A53-70236F010D50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FCD1B1E-D5E3-473D-9FC6-EE495A6128E9}" srcId="{0B738180-A8BA-4301-9DA1-E98EF4D53F9E}" destId="{D84A0F4B-72A3-4B39-9400-8F99AF6DA77F}" srcOrd="1" destOrd="0" parTransId="{52DC36B8-4E14-4F0A-9D0A-0F795A481664}" sibTransId="{57DF77D7-FCC8-4EB8-AEDC-59DFD89EF791}"/>
    <dgm:cxn modelId="{E1F46321-04F2-49FB-A108-DB4DCED125B0}" type="presOf" srcId="{399A2184-0948-4D64-9A53-70236F010D50}" destId="{17BFB506-E770-4D24-A7E1-20D08EBD0BC7}" srcOrd="0" destOrd="0" presId="urn:microsoft.com/office/officeart/2018/2/layout/IconVerticalSolidList"/>
    <dgm:cxn modelId="{FE123C60-4004-4643-96AC-C4145117D607}" srcId="{0B738180-A8BA-4301-9DA1-E98EF4D53F9E}" destId="{D4886A27-E6D9-4516-BF1B-6270332C7E9F}" srcOrd="3" destOrd="0" parTransId="{E5499FC0-8F3A-46D7-AFF9-7C71ED2C4E18}" sibTransId="{CC9ABDB7-4D88-4071-8CF1-99520537FF6C}"/>
    <dgm:cxn modelId="{92E59F42-1061-45BD-BF74-0985CE10911C}" type="presOf" srcId="{9CFE5DC2-7750-406A-B1C7-EF49603F5C12}" destId="{E6564590-DB7C-4EE8-B34A-3EE48EC2AB49}" srcOrd="0" destOrd="0" presId="urn:microsoft.com/office/officeart/2018/2/layout/IconVerticalSolidList"/>
    <dgm:cxn modelId="{15463049-00BD-46B0-93FF-66E2B1989F7C}" srcId="{0B738180-A8BA-4301-9DA1-E98EF4D53F9E}" destId="{399A2184-0948-4D64-9A53-70236F010D50}" srcOrd="4" destOrd="0" parTransId="{97E3015C-81D4-49FA-9BF1-24DE59B5F2BD}" sibTransId="{DD9E0305-3D93-4BFA-9E80-998BBCB4EED8}"/>
    <dgm:cxn modelId="{54A0FA6E-A083-4044-8DDA-F25FC2496748}" type="presOf" srcId="{D84A0F4B-72A3-4B39-9400-8F99AF6DA77F}" destId="{98B3724C-D581-4FFB-B01B-48D2E99F9C4B}" srcOrd="0" destOrd="0" presId="urn:microsoft.com/office/officeart/2018/2/layout/IconVerticalSolidList"/>
    <dgm:cxn modelId="{45F64692-076F-4D37-A936-2EEE528454DF}" type="presOf" srcId="{D4886A27-E6D9-4516-BF1B-6270332C7E9F}" destId="{03333FCD-E463-4176-9A04-E72A4A5CAD7B}" srcOrd="0" destOrd="0" presId="urn:microsoft.com/office/officeart/2018/2/layout/IconVerticalSolidList"/>
    <dgm:cxn modelId="{F1FEFDB2-0BBB-4B9F-9C58-44950FE42906}" type="presOf" srcId="{0B738180-A8BA-4301-9DA1-E98EF4D53F9E}" destId="{5DDBBCC1-9BD3-47C4-8B6C-265E382E2248}" srcOrd="0" destOrd="0" presId="urn:microsoft.com/office/officeart/2018/2/layout/IconVerticalSolidList"/>
    <dgm:cxn modelId="{4D2743B8-1466-4623-8BFB-AC9C52DFAFC9}" type="presOf" srcId="{205340E9-4DE6-4868-AD85-D4DEA4E07F30}" destId="{51F57F3B-9589-43C2-BEC9-6D1B04A2D63C}" srcOrd="0" destOrd="0" presId="urn:microsoft.com/office/officeart/2018/2/layout/IconVerticalSolidList"/>
    <dgm:cxn modelId="{C824C6D8-A4D0-4896-B544-12BD712F9991}" srcId="{0B738180-A8BA-4301-9DA1-E98EF4D53F9E}" destId="{9CFE5DC2-7750-406A-B1C7-EF49603F5C12}" srcOrd="0" destOrd="0" parTransId="{ADB25FB8-B264-464F-9B6A-2D7EA6692A20}" sibTransId="{40F6D156-AD02-480C-A74D-81D07D9DF2C8}"/>
    <dgm:cxn modelId="{684170E7-A1FF-489E-B846-47DF2EAD9F79}" srcId="{0B738180-A8BA-4301-9DA1-E98EF4D53F9E}" destId="{205340E9-4DE6-4868-AD85-D4DEA4E07F30}" srcOrd="2" destOrd="0" parTransId="{82631D86-61F6-41A8-B05C-59A9BE3867B1}" sibTransId="{B182675E-8A49-4F23-B5B5-335777262CA2}"/>
    <dgm:cxn modelId="{BFB4E136-8566-48D6-B398-7CA684AF070D}" type="presParOf" srcId="{5DDBBCC1-9BD3-47C4-8B6C-265E382E2248}" destId="{655C8501-305A-44D0-B18E-10C982BA4705}" srcOrd="0" destOrd="0" presId="urn:microsoft.com/office/officeart/2018/2/layout/IconVerticalSolidList"/>
    <dgm:cxn modelId="{BE25084E-8C09-43DB-908F-6F6E53DDD4EA}" type="presParOf" srcId="{655C8501-305A-44D0-B18E-10C982BA4705}" destId="{9557AB2F-9B02-4DBA-A79E-05F8DD1F7CAE}" srcOrd="0" destOrd="0" presId="urn:microsoft.com/office/officeart/2018/2/layout/IconVerticalSolidList"/>
    <dgm:cxn modelId="{D00F2975-4607-40C0-96A4-11346FF9438A}" type="presParOf" srcId="{655C8501-305A-44D0-B18E-10C982BA4705}" destId="{51C7ECE0-B127-4B76-9CF7-6C9A3E55FF4C}" srcOrd="1" destOrd="0" presId="urn:microsoft.com/office/officeart/2018/2/layout/IconVerticalSolidList"/>
    <dgm:cxn modelId="{F1760474-1099-444C-8BDD-F529FB97DB67}" type="presParOf" srcId="{655C8501-305A-44D0-B18E-10C982BA4705}" destId="{A10746D4-6ADA-4434-80AF-BE1346A551F4}" srcOrd="2" destOrd="0" presId="urn:microsoft.com/office/officeart/2018/2/layout/IconVerticalSolidList"/>
    <dgm:cxn modelId="{401C61C8-D57F-4B5C-AB4D-F36D88AB813A}" type="presParOf" srcId="{655C8501-305A-44D0-B18E-10C982BA4705}" destId="{E6564590-DB7C-4EE8-B34A-3EE48EC2AB49}" srcOrd="3" destOrd="0" presId="urn:microsoft.com/office/officeart/2018/2/layout/IconVerticalSolidList"/>
    <dgm:cxn modelId="{86F96023-E742-426B-8B89-068623682058}" type="presParOf" srcId="{5DDBBCC1-9BD3-47C4-8B6C-265E382E2248}" destId="{971DBE9D-A12A-45BB-8621-C322D61BE2D8}" srcOrd="1" destOrd="0" presId="urn:microsoft.com/office/officeart/2018/2/layout/IconVerticalSolidList"/>
    <dgm:cxn modelId="{36EA9AAD-BCBF-4C8A-9504-F9C3E1A68154}" type="presParOf" srcId="{5DDBBCC1-9BD3-47C4-8B6C-265E382E2248}" destId="{F35A35EB-5E4C-4BA9-997F-BC34727D69EE}" srcOrd="2" destOrd="0" presId="urn:microsoft.com/office/officeart/2018/2/layout/IconVerticalSolidList"/>
    <dgm:cxn modelId="{78137844-BF31-4138-9BE7-C537C34E2DCF}" type="presParOf" srcId="{F35A35EB-5E4C-4BA9-997F-BC34727D69EE}" destId="{D7E5BFA0-DBAD-4561-BD40-DAB6CE3CF207}" srcOrd="0" destOrd="0" presId="urn:microsoft.com/office/officeart/2018/2/layout/IconVerticalSolidList"/>
    <dgm:cxn modelId="{445161C0-9B7A-4FAF-8CFC-7E8046BA3000}" type="presParOf" srcId="{F35A35EB-5E4C-4BA9-997F-BC34727D69EE}" destId="{DF3D0B74-8D9C-46F8-9B8A-940FA5E8C949}" srcOrd="1" destOrd="0" presId="urn:microsoft.com/office/officeart/2018/2/layout/IconVerticalSolidList"/>
    <dgm:cxn modelId="{FEE04AD6-31E3-41C3-A6C9-7F013A05E6B3}" type="presParOf" srcId="{F35A35EB-5E4C-4BA9-997F-BC34727D69EE}" destId="{3FE4FF9A-90B8-45CE-9176-6A41F71C67C3}" srcOrd="2" destOrd="0" presId="urn:microsoft.com/office/officeart/2018/2/layout/IconVerticalSolidList"/>
    <dgm:cxn modelId="{55B66FE0-1314-4E57-980F-1B2545D3B6E5}" type="presParOf" srcId="{F35A35EB-5E4C-4BA9-997F-BC34727D69EE}" destId="{98B3724C-D581-4FFB-B01B-48D2E99F9C4B}" srcOrd="3" destOrd="0" presId="urn:microsoft.com/office/officeart/2018/2/layout/IconVerticalSolidList"/>
    <dgm:cxn modelId="{3C3D575E-F120-421B-9799-FB3A87C71B8B}" type="presParOf" srcId="{5DDBBCC1-9BD3-47C4-8B6C-265E382E2248}" destId="{7ABF7435-CD75-42DF-9A7F-467D5CF8E948}" srcOrd="3" destOrd="0" presId="urn:microsoft.com/office/officeart/2018/2/layout/IconVerticalSolidList"/>
    <dgm:cxn modelId="{EEB0E750-F7E0-460A-A746-358EFDC4F53D}" type="presParOf" srcId="{5DDBBCC1-9BD3-47C4-8B6C-265E382E2248}" destId="{E1260C43-979E-4D47-8DD8-F10E96BDBB80}" srcOrd="4" destOrd="0" presId="urn:microsoft.com/office/officeart/2018/2/layout/IconVerticalSolidList"/>
    <dgm:cxn modelId="{AC1800D6-8DE3-474E-80B3-BC15CCBE99A3}" type="presParOf" srcId="{E1260C43-979E-4D47-8DD8-F10E96BDBB80}" destId="{6A4A46F9-76C5-41B8-9DE3-6CA3CE85CA25}" srcOrd="0" destOrd="0" presId="urn:microsoft.com/office/officeart/2018/2/layout/IconVerticalSolidList"/>
    <dgm:cxn modelId="{E1D7DA33-E2D8-43F4-8C0A-362CCAAE3E9A}" type="presParOf" srcId="{E1260C43-979E-4D47-8DD8-F10E96BDBB80}" destId="{8A5C48B4-F34C-4C3E-8115-3036435744B7}" srcOrd="1" destOrd="0" presId="urn:microsoft.com/office/officeart/2018/2/layout/IconVerticalSolidList"/>
    <dgm:cxn modelId="{59030A71-B2D7-4D14-B660-DCF08A0AA066}" type="presParOf" srcId="{E1260C43-979E-4D47-8DD8-F10E96BDBB80}" destId="{33E9DE23-9137-44E2-BAAD-805FF3120FB9}" srcOrd="2" destOrd="0" presId="urn:microsoft.com/office/officeart/2018/2/layout/IconVerticalSolidList"/>
    <dgm:cxn modelId="{44E3EBFC-CF9D-4E96-AA7F-0DB583188169}" type="presParOf" srcId="{E1260C43-979E-4D47-8DD8-F10E96BDBB80}" destId="{51F57F3B-9589-43C2-BEC9-6D1B04A2D63C}" srcOrd="3" destOrd="0" presId="urn:microsoft.com/office/officeart/2018/2/layout/IconVerticalSolidList"/>
    <dgm:cxn modelId="{34CDEC75-A2FC-452C-ABF1-258371727076}" type="presParOf" srcId="{5DDBBCC1-9BD3-47C4-8B6C-265E382E2248}" destId="{BD0009B7-9705-42BA-B3C3-651D16C5889D}" srcOrd="5" destOrd="0" presId="urn:microsoft.com/office/officeart/2018/2/layout/IconVerticalSolidList"/>
    <dgm:cxn modelId="{D5FF586A-C54F-4C49-909F-2BF1322AC4CE}" type="presParOf" srcId="{5DDBBCC1-9BD3-47C4-8B6C-265E382E2248}" destId="{E5B32CE6-3111-45DA-BE6D-6837926B801D}" srcOrd="6" destOrd="0" presId="urn:microsoft.com/office/officeart/2018/2/layout/IconVerticalSolidList"/>
    <dgm:cxn modelId="{7C508E38-5E41-4E5A-BCE0-47087D24AA73}" type="presParOf" srcId="{E5B32CE6-3111-45DA-BE6D-6837926B801D}" destId="{F6D00320-3FFB-4030-AFDF-BB3604460765}" srcOrd="0" destOrd="0" presId="urn:microsoft.com/office/officeart/2018/2/layout/IconVerticalSolidList"/>
    <dgm:cxn modelId="{1A9BBF51-32E5-4467-AB16-842471A61ACB}" type="presParOf" srcId="{E5B32CE6-3111-45DA-BE6D-6837926B801D}" destId="{5F9E0166-834A-4EAA-AAFC-22D9FFC56271}" srcOrd="1" destOrd="0" presId="urn:microsoft.com/office/officeart/2018/2/layout/IconVerticalSolidList"/>
    <dgm:cxn modelId="{C85462E5-E866-45D1-B4D9-1EEF8222C700}" type="presParOf" srcId="{E5B32CE6-3111-45DA-BE6D-6837926B801D}" destId="{A98EFAD7-5893-48E5-B2A5-79F5C36BCA7C}" srcOrd="2" destOrd="0" presId="urn:microsoft.com/office/officeart/2018/2/layout/IconVerticalSolidList"/>
    <dgm:cxn modelId="{AA2723DB-3F5A-451E-BC20-6ACE8D1795A7}" type="presParOf" srcId="{E5B32CE6-3111-45DA-BE6D-6837926B801D}" destId="{03333FCD-E463-4176-9A04-E72A4A5CAD7B}" srcOrd="3" destOrd="0" presId="urn:microsoft.com/office/officeart/2018/2/layout/IconVerticalSolidList"/>
    <dgm:cxn modelId="{8B88B7EF-2931-49CE-A0AB-E7E88673B115}" type="presParOf" srcId="{5DDBBCC1-9BD3-47C4-8B6C-265E382E2248}" destId="{5D02585D-6F86-4347-8229-2D726DAA080E}" srcOrd="7" destOrd="0" presId="urn:microsoft.com/office/officeart/2018/2/layout/IconVerticalSolidList"/>
    <dgm:cxn modelId="{275DF1D4-02E9-4E0F-A635-EC3F0F32F12B}" type="presParOf" srcId="{5DDBBCC1-9BD3-47C4-8B6C-265E382E2248}" destId="{A99DCCA6-B3BA-4ACC-933D-233267B188CC}" srcOrd="8" destOrd="0" presId="urn:microsoft.com/office/officeart/2018/2/layout/IconVerticalSolidList"/>
    <dgm:cxn modelId="{103E72B7-CC03-4D28-ADAD-613D9B80E48B}" type="presParOf" srcId="{A99DCCA6-B3BA-4ACC-933D-233267B188CC}" destId="{722CC347-0753-45A9-9EFA-10459AC8EAAE}" srcOrd="0" destOrd="0" presId="urn:microsoft.com/office/officeart/2018/2/layout/IconVerticalSolidList"/>
    <dgm:cxn modelId="{719F8890-93CE-4163-B70B-1D4884D81437}" type="presParOf" srcId="{A99DCCA6-B3BA-4ACC-933D-233267B188CC}" destId="{053632C2-941F-41FB-9A03-0F1475B4FF2F}" srcOrd="1" destOrd="0" presId="urn:microsoft.com/office/officeart/2018/2/layout/IconVerticalSolidList"/>
    <dgm:cxn modelId="{F38CF3E3-5F9F-451D-A5E6-09C01AEBB44C}" type="presParOf" srcId="{A99DCCA6-B3BA-4ACC-933D-233267B188CC}" destId="{52858767-7C03-4489-8583-3C9F26909709}" srcOrd="2" destOrd="0" presId="urn:microsoft.com/office/officeart/2018/2/layout/IconVerticalSolidList"/>
    <dgm:cxn modelId="{0C6549FB-1394-4FA7-96E0-1602BD79D165}" type="presParOf" srcId="{A99DCCA6-B3BA-4ACC-933D-233267B188CC}" destId="{17BFB506-E770-4D24-A7E1-20D08EBD0BC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7AB2F-9B02-4DBA-A79E-05F8DD1F7CAE}">
      <dsp:nvSpPr>
        <dsp:cNvPr id="0" name=""/>
        <dsp:cNvSpPr/>
      </dsp:nvSpPr>
      <dsp:spPr>
        <a:xfrm>
          <a:off x="0" y="6986"/>
          <a:ext cx="6670964" cy="10112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C7ECE0-B127-4B76-9CF7-6C9A3E55FF4C}">
      <dsp:nvSpPr>
        <dsp:cNvPr id="0" name=""/>
        <dsp:cNvSpPr/>
      </dsp:nvSpPr>
      <dsp:spPr>
        <a:xfrm>
          <a:off x="305893" y="234509"/>
          <a:ext cx="556712" cy="5561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64590-DB7C-4EE8-B34A-3EE48EC2AB49}">
      <dsp:nvSpPr>
        <dsp:cNvPr id="0" name=""/>
        <dsp:cNvSpPr/>
      </dsp:nvSpPr>
      <dsp:spPr>
        <a:xfrm>
          <a:off x="1168498" y="6986"/>
          <a:ext cx="5001256" cy="1012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125" tIns="107125" rIns="107125" bIns="10712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Lo </a:t>
          </a:r>
          <a:r>
            <a:rPr lang="en-US" sz="2400" b="1" kern="1200" dirty="0" err="1"/>
            <a:t>scheletro</a:t>
          </a:r>
          <a:r>
            <a:rPr lang="en-US" sz="2400" b="1" kern="1200" dirty="0"/>
            <a:t> è la </a:t>
          </a:r>
          <a:r>
            <a:rPr lang="en-US" sz="2400" b="1" kern="1200" dirty="0" err="1"/>
            <a:t>grammatica</a:t>
          </a:r>
          <a:r>
            <a:rPr lang="en-US" sz="2400" b="1" kern="1200" dirty="0"/>
            <a:t> </a:t>
          </a:r>
        </a:p>
      </dsp:txBody>
      <dsp:txXfrm>
        <a:off x="1168498" y="6986"/>
        <a:ext cx="5001256" cy="1012205"/>
      </dsp:txXfrm>
    </dsp:sp>
    <dsp:sp modelId="{D7E5BFA0-DBAD-4561-BD40-DAB6CE3CF207}">
      <dsp:nvSpPr>
        <dsp:cNvPr id="0" name=""/>
        <dsp:cNvSpPr/>
      </dsp:nvSpPr>
      <dsp:spPr>
        <a:xfrm>
          <a:off x="0" y="1257357"/>
          <a:ext cx="6670964" cy="10112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D0B74-8D9C-46F8-9B8A-940FA5E8C949}">
      <dsp:nvSpPr>
        <dsp:cNvPr id="0" name=""/>
        <dsp:cNvSpPr/>
      </dsp:nvSpPr>
      <dsp:spPr>
        <a:xfrm>
          <a:off x="305893" y="1484881"/>
          <a:ext cx="556712" cy="5561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B3724C-D581-4FFB-B01B-48D2E99F9C4B}">
      <dsp:nvSpPr>
        <dsp:cNvPr id="0" name=""/>
        <dsp:cNvSpPr/>
      </dsp:nvSpPr>
      <dsp:spPr>
        <a:xfrm>
          <a:off x="1168498" y="1257357"/>
          <a:ext cx="5001256" cy="1012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125" tIns="107125" rIns="107125" bIns="10712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 </a:t>
          </a:r>
          <a:r>
            <a:rPr lang="en-US" sz="2400" b="1" kern="1200" dirty="0" err="1"/>
            <a:t>muscoli</a:t>
          </a:r>
          <a:r>
            <a:rPr lang="en-US" sz="2400" b="1" kern="1200" dirty="0"/>
            <a:t> </a:t>
          </a:r>
          <a:r>
            <a:rPr lang="en-US" sz="2400" b="1" kern="1200" dirty="0" err="1"/>
            <a:t>sono</a:t>
          </a:r>
          <a:r>
            <a:rPr lang="en-US" sz="2400" b="1" kern="1200" dirty="0"/>
            <a:t> il </a:t>
          </a:r>
          <a:r>
            <a:rPr lang="en-US" sz="2400" b="1" kern="1200" dirty="0" err="1"/>
            <a:t>lessico</a:t>
          </a:r>
          <a:r>
            <a:rPr lang="en-US" sz="2400" b="1" kern="1200" dirty="0"/>
            <a:t> </a:t>
          </a:r>
        </a:p>
      </dsp:txBody>
      <dsp:txXfrm>
        <a:off x="1168498" y="1257357"/>
        <a:ext cx="5001256" cy="1012205"/>
      </dsp:txXfrm>
    </dsp:sp>
    <dsp:sp modelId="{6A4A46F9-76C5-41B8-9DE3-6CA3CE85CA25}">
      <dsp:nvSpPr>
        <dsp:cNvPr id="0" name=""/>
        <dsp:cNvSpPr/>
      </dsp:nvSpPr>
      <dsp:spPr>
        <a:xfrm>
          <a:off x="0" y="2507728"/>
          <a:ext cx="6670964" cy="10112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5C48B4-F34C-4C3E-8115-3036435744B7}">
      <dsp:nvSpPr>
        <dsp:cNvPr id="0" name=""/>
        <dsp:cNvSpPr/>
      </dsp:nvSpPr>
      <dsp:spPr>
        <a:xfrm>
          <a:off x="305893" y="2735252"/>
          <a:ext cx="556712" cy="5561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57F3B-9589-43C2-BEC9-6D1B04A2D63C}">
      <dsp:nvSpPr>
        <dsp:cNvPr id="0" name=""/>
        <dsp:cNvSpPr/>
      </dsp:nvSpPr>
      <dsp:spPr>
        <a:xfrm>
          <a:off x="1168498" y="2507728"/>
          <a:ext cx="5001256" cy="1012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125" tIns="107125" rIns="107125" bIns="10712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Il </a:t>
          </a:r>
          <a:r>
            <a:rPr lang="en-US" sz="2400" b="1" kern="1200" dirty="0" err="1"/>
            <a:t>sistema</a:t>
          </a:r>
          <a:r>
            <a:rPr lang="en-US" sz="2400" b="1" kern="1200" dirty="0"/>
            <a:t> </a:t>
          </a:r>
          <a:r>
            <a:rPr lang="en-US" sz="2400" b="1" kern="1200" dirty="0" err="1"/>
            <a:t>circolatorio</a:t>
          </a:r>
          <a:r>
            <a:rPr lang="en-US" sz="2400" b="1" kern="1200" dirty="0"/>
            <a:t> è la </a:t>
          </a:r>
          <a:r>
            <a:rPr lang="en-US" sz="2400" b="1" kern="1200" dirty="0" err="1"/>
            <a:t>linguistica</a:t>
          </a:r>
          <a:r>
            <a:rPr lang="en-US" sz="2400" b="1" kern="1200" dirty="0"/>
            <a:t> </a:t>
          </a:r>
        </a:p>
      </dsp:txBody>
      <dsp:txXfrm>
        <a:off x="1168498" y="2507728"/>
        <a:ext cx="5001256" cy="1012205"/>
      </dsp:txXfrm>
    </dsp:sp>
    <dsp:sp modelId="{F6D00320-3FFB-4030-AFDF-BB3604460765}">
      <dsp:nvSpPr>
        <dsp:cNvPr id="0" name=""/>
        <dsp:cNvSpPr/>
      </dsp:nvSpPr>
      <dsp:spPr>
        <a:xfrm>
          <a:off x="0" y="3758099"/>
          <a:ext cx="6670964" cy="10112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E0166-834A-4EAA-AAFC-22D9FFC56271}">
      <dsp:nvSpPr>
        <dsp:cNvPr id="0" name=""/>
        <dsp:cNvSpPr/>
      </dsp:nvSpPr>
      <dsp:spPr>
        <a:xfrm>
          <a:off x="305893" y="3985623"/>
          <a:ext cx="556712" cy="5561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333FCD-E463-4176-9A04-E72A4A5CAD7B}">
      <dsp:nvSpPr>
        <dsp:cNvPr id="0" name=""/>
        <dsp:cNvSpPr/>
      </dsp:nvSpPr>
      <dsp:spPr>
        <a:xfrm>
          <a:off x="1168498" y="3758099"/>
          <a:ext cx="5001256" cy="1012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125" tIns="107125" rIns="107125" bIns="10712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La </a:t>
          </a:r>
          <a:r>
            <a:rPr lang="en-US" sz="2400" b="1" kern="1200" dirty="0" err="1"/>
            <a:t>pelle</a:t>
          </a:r>
          <a:r>
            <a:rPr lang="en-US" sz="2400" b="1" kern="1200" dirty="0"/>
            <a:t> è il nostro mezzo espressivo  (</a:t>
          </a:r>
          <a:r>
            <a:rPr lang="en-US" sz="2400" b="1" kern="1200" dirty="0" err="1"/>
            <a:t>orale</a:t>
          </a:r>
          <a:r>
            <a:rPr lang="en-US" sz="2400" b="1" kern="1200" dirty="0"/>
            <a:t>, </a:t>
          </a:r>
          <a:r>
            <a:rPr lang="en-US" sz="2400" b="1" kern="1200" dirty="0" err="1"/>
            <a:t>scritto</a:t>
          </a:r>
          <a:r>
            <a:rPr lang="en-US" sz="2400" b="1" kern="1200" dirty="0"/>
            <a:t>, </a:t>
          </a:r>
          <a:r>
            <a:rPr lang="en-US" sz="2400" b="1" kern="1200" dirty="0" err="1"/>
            <a:t>messaggi</a:t>
          </a:r>
          <a:r>
            <a:rPr lang="en-US" sz="2400" b="1" kern="1200" dirty="0"/>
            <a:t>, </a:t>
          </a:r>
          <a:r>
            <a:rPr lang="en-US" sz="2400" b="1" kern="1200" dirty="0" err="1"/>
            <a:t>mimica</a:t>
          </a:r>
          <a:r>
            <a:rPr lang="en-US" sz="2400" b="1" kern="1200" dirty="0"/>
            <a:t> </a:t>
          </a:r>
          <a:r>
            <a:rPr lang="en-US" sz="2400" b="1" kern="1200" dirty="0" err="1"/>
            <a:t>facciale</a:t>
          </a:r>
          <a:r>
            <a:rPr lang="en-US" sz="2400" b="1" kern="1200" dirty="0"/>
            <a:t>…)</a:t>
          </a:r>
        </a:p>
      </dsp:txBody>
      <dsp:txXfrm>
        <a:off x="1168498" y="3758099"/>
        <a:ext cx="5001256" cy="1012205"/>
      </dsp:txXfrm>
    </dsp:sp>
    <dsp:sp modelId="{722CC347-0753-45A9-9EFA-10459AC8EAAE}">
      <dsp:nvSpPr>
        <dsp:cNvPr id="0" name=""/>
        <dsp:cNvSpPr/>
      </dsp:nvSpPr>
      <dsp:spPr>
        <a:xfrm>
          <a:off x="0" y="5008470"/>
          <a:ext cx="6670964" cy="10112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632C2-941F-41FB-9A03-0F1475B4FF2F}">
      <dsp:nvSpPr>
        <dsp:cNvPr id="0" name=""/>
        <dsp:cNvSpPr/>
      </dsp:nvSpPr>
      <dsp:spPr>
        <a:xfrm>
          <a:off x="305893" y="5235994"/>
          <a:ext cx="556712" cy="55616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FB506-E770-4D24-A7E1-20D08EBD0BC7}">
      <dsp:nvSpPr>
        <dsp:cNvPr id="0" name=""/>
        <dsp:cNvSpPr/>
      </dsp:nvSpPr>
      <dsp:spPr>
        <a:xfrm>
          <a:off x="1168498" y="5008470"/>
          <a:ext cx="5001256" cy="1012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125" tIns="107125" rIns="107125" bIns="10712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 </a:t>
          </a:r>
          <a:r>
            <a:rPr lang="en-US" sz="2400" b="1" kern="1200" dirty="0" err="1"/>
            <a:t>vestiti</a:t>
          </a:r>
          <a:r>
            <a:rPr lang="en-US" sz="2400" b="1" kern="1200" dirty="0"/>
            <a:t> </a:t>
          </a:r>
          <a:r>
            <a:rPr lang="en-US" sz="2400" b="1" kern="1200" dirty="0" err="1"/>
            <a:t>cambiano</a:t>
          </a:r>
          <a:r>
            <a:rPr lang="en-US" sz="2400" b="1" kern="1200" dirty="0"/>
            <a:t> </a:t>
          </a:r>
          <a:r>
            <a:rPr lang="en-US" sz="2400" b="1" kern="1200" dirty="0" err="1"/>
            <a:t>così</a:t>
          </a:r>
          <a:r>
            <a:rPr lang="en-US" sz="2400" b="1" kern="1200" dirty="0"/>
            <a:t> come </a:t>
          </a:r>
          <a:r>
            <a:rPr lang="en-US" sz="2400" b="1" kern="1200" dirty="0" err="1"/>
            <a:t>cambiamo</a:t>
          </a:r>
          <a:r>
            <a:rPr lang="en-US" sz="2400" b="1" kern="1200" dirty="0"/>
            <a:t> lo stile col quale ci </a:t>
          </a:r>
          <a:r>
            <a:rPr lang="en-US" sz="2400" b="1" kern="1200" dirty="0" err="1"/>
            <a:t>presentiamo</a:t>
          </a:r>
          <a:r>
            <a:rPr lang="en-US" sz="2400" b="1" kern="1200" dirty="0"/>
            <a:t> </a:t>
          </a:r>
          <a:r>
            <a:rPr lang="en-US" sz="2400" b="1" kern="1200" dirty="0" err="1"/>
            <a:t>agli</a:t>
          </a:r>
          <a:r>
            <a:rPr lang="en-US" sz="2400" b="1" kern="1200" dirty="0"/>
            <a:t> </a:t>
          </a:r>
          <a:r>
            <a:rPr lang="en-US" sz="2400" b="1" kern="1200" dirty="0" err="1"/>
            <a:t>altri</a:t>
          </a:r>
          <a:r>
            <a:rPr lang="en-US" sz="2400" b="1" kern="1200" dirty="0"/>
            <a:t>.  </a:t>
          </a:r>
        </a:p>
      </dsp:txBody>
      <dsp:txXfrm>
        <a:off x="1168498" y="5008470"/>
        <a:ext cx="5001256" cy="1012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91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65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294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077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85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55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0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37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71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5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enti.unimc.it/emma.malinconico/courses/2023/27943" TargetMode="External"/><Relationship Id="rId2" Type="http://schemas.openxmlformats.org/officeDocument/2006/relationships/hyperlink" Target="mailto:emma.malinconico@unimc.it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teams.microsoft.com/l/team/19%3AY4ugOKZEE_ob68rLYZUxJlbh53WstR8MY65z0HtVK701%40thread.tacv2/conversations?groupId=d5bdb819-693a-4ff3-b9c3-38186d556525&amp;tenantId=1aceb148-a22a-49fb-b0f8-18319c256a74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Block Arc 16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49EE93B-4468-66C9-8E0D-128908BEE09B}"/>
              </a:ext>
            </a:extLst>
          </p:cNvPr>
          <p:cNvSpPr txBox="1"/>
          <p:nvPr/>
        </p:nvSpPr>
        <p:spPr>
          <a:xfrm>
            <a:off x="481023" y="477998"/>
            <a:ext cx="634028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/>
              <a:t>Lingua e traduzione Francese I  L-12 + L-20 + L-36 </a:t>
            </a:r>
            <a:br>
              <a:rPr lang="it-IT" sz="3200" b="1" dirty="0"/>
            </a:br>
            <a:r>
              <a:rPr lang="it-IT" sz="3200" b="1" dirty="0"/>
              <a:t>Modulo A </a:t>
            </a:r>
            <a:br>
              <a:rPr lang="it-IT" sz="3200" b="1" dirty="0"/>
            </a:br>
            <a:r>
              <a:rPr lang="it-IT" sz="3200" b="1" i="1" dirty="0"/>
              <a:t>Lingua e cultura </a:t>
            </a:r>
            <a:br>
              <a:rPr lang="it-IT" sz="3200" b="1" i="1" dirty="0"/>
            </a:br>
            <a:r>
              <a:rPr lang="it-IT" sz="3200" b="1" i="1" dirty="0"/>
              <a:t>per la comunicazione d’impresa</a:t>
            </a:r>
            <a:br>
              <a:rPr lang="it-IT" sz="3200" b="1" dirty="0"/>
            </a:br>
            <a:r>
              <a:rPr lang="it-IT" sz="3200" b="1" dirty="0" err="1"/>
              <a:t>a.a</a:t>
            </a:r>
            <a:r>
              <a:rPr lang="it-IT" sz="3200" b="1" dirty="0"/>
              <a:t>. 2024-2025</a:t>
            </a:r>
            <a:endParaRPr lang="it-IT" sz="32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07BE8AB-9613-97B9-875A-7B2EB898DB42}"/>
              </a:ext>
            </a:extLst>
          </p:cNvPr>
          <p:cNvSpPr txBox="1"/>
          <p:nvPr/>
        </p:nvSpPr>
        <p:spPr>
          <a:xfrm>
            <a:off x="472924" y="3884014"/>
            <a:ext cx="60942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it-IT" sz="2800" b="1" dirty="0"/>
              <a:t>Prof.ssa Emma Malinconico</a:t>
            </a:r>
          </a:p>
          <a:p>
            <a:pPr rtl="0"/>
            <a:r>
              <a:rPr lang="it-IT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emma.malinconico@unimc.it</a:t>
            </a:r>
            <a:endParaRPr lang="it-IT" dirty="0"/>
          </a:p>
          <a:p>
            <a:pPr rtl="0"/>
            <a:endParaRPr lang="it-IT" dirty="0"/>
          </a:p>
          <a:p>
            <a:r>
              <a:rPr lang="it-IT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https://docenti.unimc.it/emma.malinconico/courses/2023/27943</a:t>
            </a:r>
            <a:endParaRPr lang="it-IT" dirty="0"/>
          </a:p>
          <a:p>
            <a:endParaRPr lang="it-IT" dirty="0"/>
          </a:p>
          <a:p>
            <a:r>
              <a:rPr lang="it-IT" dirty="0"/>
              <a:t>Teams: </a:t>
            </a:r>
            <a:r>
              <a:rPr lang="it-IT" sz="1600" dirty="0">
                <a:hlinkClick r:id="rId4"/>
              </a:rPr>
              <a:t>Lingua e traduzione francese i - Lingua e cultura per la comunicazione d impresa - L-12 - GTc_2024_17911 | Generale | Microsoft Teams</a:t>
            </a:r>
            <a:r>
              <a:rPr lang="it-IT" sz="1600" dirty="0">
                <a:highlight>
                  <a:srgbClr val="FFFF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950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4B1AE-FAA4-B50A-66B6-0FD591A0B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688628"/>
          </a:xfrm>
        </p:spPr>
        <p:txBody>
          <a:bodyPr>
            <a:normAutofit/>
          </a:bodyPr>
          <a:lstStyle/>
          <a:p>
            <a:r>
              <a:rPr lang="it-IT" dirty="0"/>
              <a:t>PROGRAMMA PER GLI STUDENTI DI </a:t>
            </a:r>
            <a:r>
              <a:rPr lang="it-IT" b="1" dirty="0"/>
              <a:t>MEDIAZIONE</a:t>
            </a:r>
            <a:br>
              <a:rPr lang="it-IT" b="1" dirty="0"/>
            </a:br>
            <a:r>
              <a:rPr lang="it-IT" b="1" dirty="0"/>
              <a:t>L-12</a:t>
            </a:r>
          </a:p>
        </p:txBody>
      </p:sp>
    </p:spTree>
    <p:extLst>
      <p:ext uri="{BB962C8B-B14F-4D97-AF65-F5344CB8AC3E}">
        <p14:creationId xmlns:p14="http://schemas.microsoft.com/office/powerpoint/2010/main" val="2192674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9F17D-4BF0-958F-DD13-5B5A7D063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/>
              <a:t>Differenza tra prima, seconda e terza lingua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F2F0FC-2283-E51D-A300-FE86EFBECB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/>
              <a:t>Prima Lingua = Seconda Lingua</a:t>
            </a:r>
          </a:p>
          <a:p>
            <a:pPr marL="0" indent="0" algn="ctr">
              <a:buNone/>
            </a:pPr>
            <a:r>
              <a:rPr lang="it-IT" b="1" dirty="0"/>
              <a:t>12 CFU</a:t>
            </a:r>
          </a:p>
          <a:p>
            <a:pPr marL="0" indent="0">
              <a:buNone/>
            </a:pPr>
            <a:r>
              <a:rPr lang="it-IT" dirty="0"/>
              <a:t>- Lettorato: I + II semestre</a:t>
            </a:r>
          </a:p>
          <a:p>
            <a:pPr marL="0" indent="0">
              <a:buNone/>
            </a:pPr>
            <a:r>
              <a:rPr lang="it-IT" dirty="0"/>
              <a:t>- 2 moduli di LT Francese: </a:t>
            </a:r>
          </a:p>
          <a:p>
            <a:pPr marL="0" indent="0">
              <a:buNone/>
            </a:pPr>
            <a:r>
              <a:rPr lang="it-IT" dirty="0"/>
              <a:t>Modulo A, I semestre, 6 cfu</a:t>
            </a:r>
          </a:p>
          <a:p>
            <a:pPr marL="0" indent="0" algn="ctr">
              <a:buNone/>
            </a:pPr>
            <a:r>
              <a:rPr lang="it-IT" dirty="0"/>
              <a:t>+</a:t>
            </a:r>
          </a:p>
          <a:p>
            <a:pPr marL="0" indent="0">
              <a:buNone/>
            </a:pPr>
            <a:r>
              <a:rPr lang="it-IT" dirty="0"/>
              <a:t>Modulo B, II semestre, 6 cfu</a:t>
            </a:r>
          </a:p>
          <a:p>
            <a:pPr marL="0" indent="0">
              <a:buNone/>
            </a:pPr>
            <a:r>
              <a:rPr lang="it-IT" dirty="0"/>
              <a:t>- Esami: </a:t>
            </a:r>
          </a:p>
          <a:p>
            <a:pPr marL="0" indent="0">
              <a:buNone/>
            </a:pPr>
            <a:r>
              <a:rPr lang="it-IT" dirty="0"/>
              <a:t>  Modulo A: da maggio 2025</a:t>
            </a:r>
          </a:p>
          <a:p>
            <a:pPr marL="0" indent="0">
              <a:buNone/>
            </a:pPr>
            <a:r>
              <a:rPr lang="it-IT" dirty="0"/>
              <a:t>  Modulo B: da maggio 2025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B68F26-AD50-8CC2-4516-DAA5096F33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/>
              <a:t>Terza lingua</a:t>
            </a:r>
          </a:p>
          <a:p>
            <a:pPr marL="0" indent="0" algn="ctr">
              <a:buNone/>
            </a:pPr>
            <a:r>
              <a:rPr lang="it-IT" b="1" dirty="0"/>
              <a:t>6 CFU</a:t>
            </a:r>
          </a:p>
          <a:p>
            <a:pPr marL="0" indent="0">
              <a:buNone/>
            </a:pPr>
            <a:r>
              <a:rPr lang="it-IT" dirty="0"/>
              <a:t>- Lettorato: I + II semestre</a:t>
            </a:r>
          </a:p>
          <a:p>
            <a:pPr marL="0" indent="0">
              <a:buNone/>
            </a:pPr>
            <a:r>
              <a:rPr lang="it-IT" dirty="0"/>
              <a:t>- 1 modulo di LT Francese: </a:t>
            </a:r>
          </a:p>
          <a:p>
            <a:pPr marL="0" indent="0">
              <a:buNone/>
            </a:pPr>
            <a:r>
              <a:rPr lang="it-IT" dirty="0"/>
              <a:t>   Modulo A, I semestre, 6 cfu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Esami: </a:t>
            </a:r>
          </a:p>
          <a:p>
            <a:pPr marL="0" indent="0">
              <a:buNone/>
            </a:pPr>
            <a:r>
              <a:rPr lang="it-IT" dirty="0"/>
              <a:t>  Modulo A: da maggio 2025</a:t>
            </a:r>
          </a:p>
        </p:txBody>
      </p:sp>
    </p:spTree>
    <p:extLst>
      <p:ext uri="{BB962C8B-B14F-4D97-AF65-F5344CB8AC3E}">
        <p14:creationId xmlns:p14="http://schemas.microsoft.com/office/powerpoint/2010/main" val="411318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C14699-DC75-5947-9885-A08113E0A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ESAMI MODULO A L-12 (Mediazione)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43963F-EE3B-CC57-69EF-9A487C932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4727"/>
            <a:ext cx="5181600" cy="3314700"/>
          </a:xfrm>
          <a:ln w="38100"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PROVA SCRITTA MODULO A: </a:t>
            </a:r>
          </a:p>
          <a:p>
            <a:pPr marL="0" indent="0">
              <a:buNone/>
            </a:pPr>
            <a:r>
              <a:rPr lang="it-IT" dirty="0"/>
              <a:t>- Esercitazione di lingua sulla base del programma annuale svolto da Mme </a:t>
            </a:r>
            <a:r>
              <a:rPr lang="it-IT" dirty="0" err="1"/>
              <a:t>Guillemant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dirty="0"/>
              <a:t>- Traduzione dal francese all’italiano con ausilio di vocabolari cartacei </a:t>
            </a:r>
            <a:r>
              <a:rPr lang="it-IT" u="sng" dirty="0"/>
              <a:t>monolingua</a:t>
            </a:r>
            <a:r>
              <a:rPr lang="it-IT" dirty="0"/>
              <a:t> italiani e francesi.</a:t>
            </a:r>
          </a:p>
          <a:p>
            <a:pPr marL="0" indent="0">
              <a:buNone/>
            </a:pPr>
            <a:r>
              <a:rPr lang="it-IT" dirty="0"/>
              <a:t>- Resta valida 2 anni solari. 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13953DE-594A-B690-FB50-038A8C9AC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4727"/>
            <a:ext cx="5181600" cy="3314700"/>
          </a:xfrm>
          <a:ln w="38100"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PROVA ORALE MODULO A: </a:t>
            </a:r>
          </a:p>
          <a:p>
            <a:pPr marL="0" indent="0">
              <a:buNone/>
            </a:pPr>
            <a:r>
              <a:rPr lang="it-IT" dirty="0"/>
              <a:t>Può essere svolto solo dopo aver superato gli scritto;</a:t>
            </a:r>
          </a:p>
          <a:p>
            <a:pPr marL="0" indent="0">
              <a:buNone/>
            </a:pPr>
            <a:r>
              <a:rPr lang="it-IT" dirty="0"/>
              <a:t>È interamente in francese;</a:t>
            </a:r>
          </a:p>
          <a:p>
            <a:pPr marL="0" indent="0">
              <a:buNone/>
            </a:pPr>
            <a:r>
              <a:rPr lang="it-IT" dirty="0"/>
              <a:t>Contenuto: tutti gli argomenti svolti nel modulo A;</a:t>
            </a:r>
          </a:p>
          <a:p>
            <a:pPr marL="0" indent="0">
              <a:buNone/>
            </a:pPr>
            <a:r>
              <a:rPr lang="it-IT" dirty="0"/>
              <a:t>Si inizia con argomento a piacere</a:t>
            </a:r>
          </a:p>
          <a:p>
            <a:pPr marL="0" indent="0">
              <a:buNone/>
            </a:pPr>
            <a:r>
              <a:rPr lang="it-IT" dirty="0"/>
              <a:t>Voto minimo 18/30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B996487-83C5-B282-48C2-D03E137050A8}"/>
              </a:ext>
            </a:extLst>
          </p:cNvPr>
          <p:cNvSpPr txBox="1"/>
          <p:nvPr/>
        </p:nvSpPr>
        <p:spPr>
          <a:xfrm>
            <a:off x="2147454" y="4904364"/>
            <a:ext cx="7897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Voto finale verbalizzato sul libretto alla fine dell’esame orale: </a:t>
            </a:r>
          </a:p>
          <a:p>
            <a:pPr algn="ctr"/>
            <a:r>
              <a:rPr lang="it-IT" sz="2400" b="1" dirty="0"/>
              <a:t>Media tra i voti ottenuti agli scritti e voto ottenuto all’orale. Un’unica verbalizzazione. </a:t>
            </a:r>
          </a:p>
        </p:txBody>
      </p:sp>
    </p:spTree>
    <p:extLst>
      <p:ext uri="{BB962C8B-B14F-4D97-AF65-F5344CB8AC3E}">
        <p14:creationId xmlns:p14="http://schemas.microsoft.com/office/powerpoint/2010/main" val="2083501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F233D5-7F72-3D36-4864-4C30EBDF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67798"/>
            <a:ext cx="10515600" cy="1325563"/>
          </a:xfrm>
        </p:spPr>
        <p:txBody>
          <a:bodyPr/>
          <a:lstStyle/>
          <a:p>
            <a:pPr algn="ctr"/>
            <a:r>
              <a:rPr lang="it-IT" sz="4200" b="1" dirty="0"/>
              <a:t>ATTENZIONE!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13351D-685C-B4BF-7611-717FB2D97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190" y="2628898"/>
            <a:ext cx="5157787" cy="1766455"/>
          </a:xfrm>
        </p:spPr>
        <p:txBody>
          <a:bodyPr>
            <a:normAutofit/>
          </a:bodyPr>
          <a:lstStyle/>
          <a:p>
            <a:pPr algn="ctr"/>
            <a:r>
              <a:rPr lang="it-IT" sz="2800" u="sng" dirty="0">
                <a:highlight>
                  <a:srgbClr val="FFFF00"/>
                </a:highlight>
              </a:rPr>
              <a:t>NON SI PUÒ </a:t>
            </a:r>
            <a:r>
              <a:rPr lang="it-IT" sz="2800" dirty="0">
                <a:highlight>
                  <a:srgbClr val="FFFF00"/>
                </a:highlight>
              </a:rPr>
              <a:t>svolgere l’esame orale senza aver superato tutte le prove scritte. 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A7A77E-282C-6F4A-BAF3-95D0FA06A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5" y="2639287"/>
            <a:ext cx="5183188" cy="2815937"/>
          </a:xfrm>
        </p:spPr>
        <p:txBody>
          <a:bodyPr>
            <a:normAutofit/>
          </a:bodyPr>
          <a:lstStyle/>
          <a:p>
            <a:pPr algn="ctr"/>
            <a:r>
              <a:rPr lang="it-IT" sz="2800" u="sng" dirty="0"/>
              <a:t>NON SI POSSONO </a:t>
            </a:r>
            <a:r>
              <a:rPr lang="it-IT" sz="2800" dirty="0"/>
              <a:t>svolgere gli esami del secondo anno senza aver verbalizzato tutti gli esami del primo anno (modulo A per terza lingua; moduli A+B per prima e seconda lingua). </a:t>
            </a:r>
          </a:p>
        </p:txBody>
      </p:sp>
    </p:spTree>
    <p:extLst>
      <p:ext uri="{BB962C8B-B14F-4D97-AF65-F5344CB8AC3E}">
        <p14:creationId xmlns:p14="http://schemas.microsoft.com/office/powerpoint/2010/main" val="3511559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8E7F54-D94D-A502-7104-20898A714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4669"/>
            <a:ext cx="10515600" cy="5433003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Ricordate!!!</a:t>
            </a:r>
            <a:br>
              <a:rPr lang="it-IT" b="1" dirty="0"/>
            </a:br>
            <a:br>
              <a:rPr lang="it-IT" b="1" dirty="0"/>
            </a:br>
            <a:r>
              <a:rPr lang="it-IT" b="1" dirty="0"/>
              <a:t>Il modulo A è esattamente lo stesso per tutte le studentesse e gli studenti di prima, seconda e terza lingua. </a:t>
            </a:r>
            <a:br>
              <a:rPr lang="it-IT" b="1" dirty="0"/>
            </a:br>
            <a:r>
              <a:rPr lang="it-IT" b="1" u="sng" dirty="0"/>
              <a:t>Non vi sono differenze </a:t>
            </a:r>
            <a:br>
              <a:rPr lang="it-IT" b="1" dirty="0"/>
            </a:br>
            <a:r>
              <a:rPr lang="it-IT" b="1" dirty="0"/>
              <a:t>- né nel contenuto del programma </a:t>
            </a:r>
            <a:br>
              <a:rPr lang="it-IT" b="1" dirty="0"/>
            </a:br>
            <a:r>
              <a:rPr lang="it-IT" b="1" dirty="0"/>
              <a:t>- né nella tipologia di esame.  </a:t>
            </a:r>
            <a:br>
              <a:rPr lang="it-IT" b="1" dirty="0"/>
            </a:br>
            <a:r>
              <a:rPr lang="it-IT" b="1" dirty="0">
                <a:highlight>
                  <a:srgbClr val="FFFF00"/>
                </a:highlight>
              </a:rPr>
              <a:t>LA DIFFERENZA NEI PROGRAMMI DIPENDA DAL CORSO DI STUDIO DI APPARTENENZA!</a:t>
            </a:r>
            <a:br>
              <a:rPr lang="it-IT" b="1" dirty="0">
                <a:highlight>
                  <a:srgbClr val="FFFF00"/>
                </a:highlight>
              </a:rPr>
            </a:br>
            <a:endParaRPr lang="it-IT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88316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FE1D56-C928-0B07-6B9C-4AF977A7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84745"/>
            <a:ext cx="3200400" cy="44611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FFFF"/>
                </a:solidFill>
              </a:rPr>
              <a:t>Testi adottati e altro materiale didattico per </a:t>
            </a:r>
            <a:br>
              <a:rPr lang="it-IT" b="1" dirty="0">
                <a:solidFill>
                  <a:srgbClr val="FFFFFF"/>
                </a:solidFill>
              </a:rPr>
            </a:br>
            <a:r>
              <a:rPr lang="it-IT" b="1" dirty="0">
                <a:solidFill>
                  <a:srgbClr val="FFFFFF"/>
                </a:solidFill>
              </a:rPr>
              <a:t>L-12</a:t>
            </a:r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6BA3E4-5F92-0F38-25AC-9736ED44A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135082"/>
            <a:ext cx="6906491" cy="649431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it-IT" b="1" u="sng" dirty="0"/>
              <a:t>Libro di testo obbligatorio</a:t>
            </a:r>
          </a:p>
          <a:p>
            <a:pPr>
              <a:buFontTx/>
              <a:buChar char="-"/>
            </a:pPr>
            <a:r>
              <a:rPr lang="it-IT" dirty="0" err="1"/>
              <a:t>Borgnet</a:t>
            </a:r>
            <a:r>
              <a:rPr lang="it-IT" dirty="0"/>
              <a:t> Marie-France, Maigret </a:t>
            </a:r>
            <a:r>
              <a:rPr lang="it-IT" dirty="0" err="1"/>
              <a:t>Béatrice</a:t>
            </a:r>
            <a:r>
              <a:rPr lang="it-IT" dirty="0"/>
              <a:t>, </a:t>
            </a:r>
            <a:r>
              <a:rPr lang="it-IT" dirty="0" err="1"/>
              <a:t>Rodriguès</a:t>
            </a:r>
            <a:r>
              <a:rPr lang="it-IT" dirty="0"/>
              <a:t> Sylvette, Rousseau Céline, </a:t>
            </a:r>
            <a:r>
              <a:rPr lang="it-IT" i="1" dirty="0" err="1"/>
              <a:t>Métiers</a:t>
            </a:r>
            <a:r>
              <a:rPr lang="it-IT" i="1" dirty="0"/>
              <a:t> </a:t>
            </a:r>
            <a:r>
              <a:rPr lang="it-IT" i="1" dirty="0" err="1"/>
              <a:t>du</a:t>
            </a:r>
            <a:r>
              <a:rPr lang="it-IT" i="1" dirty="0"/>
              <a:t> commerce et de la </a:t>
            </a:r>
            <a:r>
              <a:rPr lang="it-IT" i="1" dirty="0" err="1"/>
              <a:t>vente</a:t>
            </a:r>
            <a:r>
              <a:rPr lang="it-IT" i="1" dirty="0"/>
              <a:t> </a:t>
            </a:r>
            <a:r>
              <a:rPr lang="it-IT" dirty="0"/>
              <a:t>- Option A - 1er/</a:t>
            </a:r>
            <a:r>
              <a:rPr lang="it-IT" dirty="0" err="1"/>
              <a:t>Term</a:t>
            </a:r>
            <a:r>
              <a:rPr lang="it-IT" dirty="0"/>
              <a:t> Bac Pro, Hachette Livre, </a:t>
            </a:r>
            <a:r>
              <a:rPr lang="it-IT" dirty="0" err="1"/>
              <a:t>Vanves</a:t>
            </a:r>
            <a:r>
              <a:rPr lang="it-IT" dirty="0"/>
              <a:t>, 2020, cap. 4 pp. 51-60 ; cap. 5 pp. 61-70 ; cap. 6 pp. 71-78 ; cap. 14 pp. 149-158, cap. 20 pp. 209-218. </a:t>
            </a:r>
            <a:r>
              <a:rPr lang="it-IT" b="1" dirty="0"/>
              <a:t>ISBN 978-2-01-710000-3</a:t>
            </a:r>
          </a:p>
          <a:p>
            <a:pPr>
              <a:buFontTx/>
              <a:buChar char="-"/>
            </a:pPr>
            <a:r>
              <a:rPr lang="it-IT" dirty="0"/>
              <a:t>Dispense della docente</a:t>
            </a:r>
          </a:p>
          <a:p>
            <a:pPr marL="0" indent="0">
              <a:buNone/>
            </a:pPr>
            <a:r>
              <a:rPr lang="it-IT" b="1" u="sng" dirty="0"/>
              <a:t>Libri di testo complementari / facoltativi</a:t>
            </a:r>
          </a:p>
          <a:p>
            <a:pPr marL="0" indent="0">
              <a:buNone/>
            </a:pPr>
            <a:r>
              <a:rPr lang="it-IT" dirty="0"/>
              <a:t>- Madonia Francesco Paolo Alexandre, Principato Aurelio, </a:t>
            </a:r>
            <a:r>
              <a:rPr lang="it-IT" i="1" dirty="0"/>
              <a:t>Grammatica della lingua francese</a:t>
            </a:r>
            <a:r>
              <a:rPr lang="it-IT" dirty="0"/>
              <a:t>, Carocci Editore, Roma, 2011, 423p. ISBN 978-8843059027</a:t>
            </a:r>
          </a:p>
          <a:p>
            <a:pPr marL="0" indent="0">
              <a:buNone/>
            </a:pPr>
            <a:r>
              <a:rPr lang="it-IT" dirty="0"/>
              <a:t>- Robert, </a:t>
            </a:r>
            <a:r>
              <a:rPr lang="it-IT" i="1" dirty="0"/>
              <a:t>Le Petit Robert de la langue </a:t>
            </a:r>
            <a:r>
              <a:rPr lang="it-IT" i="1" dirty="0" err="1"/>
              <a:t>française</a:t>
            </a:r>
            <a:r>
              <a:rPr lang="it-IT" i="1" dirty="0"/>
              <a:t> - </a:t>
            </a:r>
            <a:r>
              <a:rPr lang="it-IT" i="1" dirty="0" err="1"/>
              <a:t>Dictionnaire</a:t>
            </a:r>
            <a:r>
              <a:rPr lang="it-IT" i="1" dirty="0"/>
              <a:t> </a:t>
            </a:r>
            <a:r>
              <a:rPr lang="it-IT" i="1" dirty="0" err="1"/>
              <a:t>français</a:t>
            </a:r>
            <a:r>
              <a:rPr lang="it-IT" dirty="0"/>
              <a:t>, Le Robert, Paris, 2024, 2840p. ISBN 978-2321018773</a:t>
            </a:r>
          </a:p>
          <a:p>
            <a:pPr marL="0" indent="0">
              <a:buNone/>
            </a:pPr>
            <a:endParaRPr lang="it-IT" sz="2200" dirty="0"/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4018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922874-905E-8E15-E5A2-125B6A16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200" b="1" dirty="0"/>
              <a:t>In più…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F36A04-525B-6B03-E9DA-7DBD53E04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Dispense fornite dalla docente durante il corso e reperibili sia sul suo Teams sia sulla propria pagina docenti – Didattica – LT Francese I mod. </a:t>
            </a:r>
            <a:r>
              <a:rPr lang="it-IT" dirty="0"/>
              <a:t>A. </a:t>
            </a:r>
            <a:endParaRPr lang="it-IT" sz="2400" dirty="0"/>
          </a:p>
          <a:p>
            <a:pPr marL="0" indent="0">
              <a:buNone/>
            </a:pPr>
            <a:r>
              <a:rPr lang="it-IT" dirty="0"/>
              <a:t>File complementari ed esplicativi del corso. </a:t>
            </a:r>
          </a:p>
          <a:p>
            <a:pPr marL="0" indent="0">
              <a:buNone/>
            </a:pPr>
            <a:r>
              <a:rPr lang="it-IT" dirty="0"/>
              <a:t>Testi da tradurre e relativa traduzione svolta dalla docente.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                       Tutto il materiale aggiuntivo di cui sopra sarà </a:t>
            </a:r>
          </a:p>
          <a:p>
            <a:pPr marL="0" indent="0">
              <a:buNone/>
            </a:pPr>
            <a:r>
              <a:rPr lang="it-IT" dirty="0"/>
              <a:t>		    caricato di volta in volta sulla pagina web del corso </a:t>
            </a:r>
          </a:p>
          <a:p>
            <a:pPr marL="0" indent="0">
              <a:buNone/>
            </a:pPr>
            <a:r>
              <a:rPr lang="it-IT" dirty="0"/>
              <a:t>		    e sul Team corrispondente. 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E40B5B80-4717-6F59-3C4E-6D28C670144F}"/>
              </a:ext>
            </a:extLst>
          </p:cNvPr>
          <p:cNvSpPr/>
          <p:nvPr/>
        </p:nvSpPr>
        <p:spPr>
          <a:xfrm>
            <a:off x="1059873" y="4670787"/>
            <a:ext cx="1652154" cy="436418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850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4B1AE-FAA4-B50A-66B6-0FD591A0B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68978"/>
            <a:ext cx="9144000" cy="4520044"/>
          </a:xfrm>
        </p:spPr>
        <p:txBody>
          <a:bodyPr>
            <a:normAutofit/>
          </a:bodyPr>
          <a:lstStyle/>
          <a:p>
            <a:r>
              <a:rPr lang="it-IT" dirty="0"/>
              <a:t>PROGRAMMA PER GLI STUDENTI DEL CORSO </a:t>
            </a:r>
            <a:r>
              <a:rPr lang="it-IT" b="1" dirty="0"/>
              <a:t>SPOCRI</a:t>
            </a:r>
            <a:br>
              <a:rPr lang="it-IT" b="1" dirty="0"/>
            </a:br>
            <a:r>
              <a:rPr lang="it-IT" b="1" dirty="0"/>
              <a:t>L-20 + L-36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7515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0D1DB-B873-24F6-0D2B-337686CFC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LEZIONI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B16955-4D97-EA06-6B29-4507EA90FE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51283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LINGUA E TRADUZIONE </a:t>
            </a:r>
          </a:p>
          <a:p>
            <a:pPr marL="0" indent="0" algn="ctr">
              <a:buNone/>
            </a:pPr>
            <a:r>
              <a:rPr lang="it-IT" dirty="0"/>
              <a:t>(PROF.SSA E. MALINCONICO)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>
              <a:buFontTx/>
              <a:buChar char="-"/>
            </a:pPr>
            <a:r>
              <a:rPr lang="it-IT" dirty="0"/>
              <a:t>Primo semestre (ottobre – novembre 2024) Modulo Lingua e cultura per la comunicazione d’impresa per L-20 e L-36. </a:t>
            </a:r>
          </a:p>
          <a:p>
            <a:pPr marL="0" indent="0" algn="ctr">
              <a:buNone/>
            </a:pPr>
            <a:r>
              <a:rPr lang="it-IT" dirty="0"/>
              <a:t> </a:t>
            </a:r>
            <a:r>
              <a:rPr lang="it-IT" sz="3000" b="1" dirty="0"/>
              <a:t>+</a:t>
            </a:r>
          </a:p>
          <a:p>
            <a:pPr>
              <a:buFontTx/>
              <a:buChar char="-"/>
            </a:pPr>
            <a:r>
              <a:rPr lang="it-IT" dirty="0"/>
              <a:t>Secondo semestre, solo 10 ore, modulo Traduzione per l’impresa internazionale </a:t>
            </a:r>
            <a:r>
              <a:rPr lang="it-IT" b="1" u="sng" dirty="0"/>
              <a:t>solo per studenti L-36 con 8 CFU di francese</a:t>
            </a:r>
            <a:r>
              <a:rPr lang="it-IT" dirty="0"/>
              <a:t>.  </a:t>
            </a:r>
          </a:p>
          <a:p>
            <a:pPr>
              <a:buFontTx/>
              <a:buChar char="-"/>
            </a:pPr>
            <a:r>
              <a:rPr lang="it-IT" dirty="0"/>
              <a:t>Primo esame possibile: maggio 2025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ABC7510-8954-3020-8FCD-B383A3517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51283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LETTORATO</a:t>
            </a:r>
          </a:p>
          <a:p>
            <a:pPr marL="0" indent="0" algn="ctr">
              <a:buNone/>
            </a:pPr>
            <a:r>
              <a:rPr lang="it-IT" dirty="0"/>
              <a:t>(MME S. BOUKELIA)</a:t>
            </a:r>
          </a:p>
          <a:p>
            <a:pPr marL="0" indent="0">
              <a:buNone/>
            </a:pPr>
            <a:r>
              <a:rPr lang="it-IT" dirty="0" err="1">
                <a:solidFill>
                  <a:schemeClr val="bg1"/>
                </a:solidFill>
              </a:rPr>
              <a:t>Jjojpojpojojpjpjpojpjopjpjpoojpojjo</a:t>
            </a:r>
            <a:endParaRPr lang="it-IT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it-IT" dirty="0"/>
              <a:t>Primo e secondo semestre</a:t>
            </a:r>
          </a:p>
          <a:p>
            <a:pPr>
              <a:buFontTx/>
              <a:buChar char="-"/>
            </a:pPr>
            <a:r>
              <a:rPr lang="it-IT" dirty="0"/>
              <a:t>Primo esame possibile: maggio 2025</a:t>
            </a:r>
          </a:p>
        </p:txBody>
      </p:sp>
    </p:spTree>
    <p:extLst>
      <p:ext uri="{BB962C8B-B14F-4D97-AF65-F5344CB8AC3E}">
        <p14:creationId xmlns:p14="http://schemas.microsoft.com/office/powerpoint/2010/main" val="4270022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C14699-DC75-5947-9885-A08113E0A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ESAMI MODULO A L-20 e L-36 (SPOCRI)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43963F-EE3B-CC57-69EF-9A487C932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4727"/>
            <a:ext cx="5181600" cy="3314700"/>
          </a:xfrm>
          <a:ln w="38100"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PROVA SCRITTA  </a:t>
            </a:r>
          </a:p>
          <a:p>
            <a:pPr marL="0" indent="0">
              <a:buNone/>
            </a:pPr>
            <a:r>
              <a:rPr lang="it-IT" b="1" dirty="0"/>
              <a:t>Con Mme </a:t>
            </a:r>
            <a:r>
              <a:rPr lang="it-IT" b="1" dirty="0" err="1"/>
              <a:t>Boukelia</a:t>
            </a:r>
            <a:endParaRPr lang="it-IT" b="1" dirty="0"/>
          </a:p>
          <a:p>
            <a:pPr algn="l" rtl="0" fontAlgn="base"/>
            <a:r>
              <a:rPr lang="it-IT" sz="1800" b="1" i="0" dirty="0">
                <a:effectLst/>
                <a:latin typeface="Aptos" panose="020B0004020202020204" pitchFamily="34" charset="0"/>
              </a:rPr>
              <a:t>Prove scritte propedeutiche specifiche a cura del lettorato per SPOCRI, calendario esami su Mediazione</a:t>
            </a:r>
            <a:r>
              <a:rPr lang="it-IT" sz="1800" b="0" i="0" dirty="0">
                <a:effectLst/>
                <a:latin typeface="Aptos" panose="020B0004020202020204" pitchFamily="34" charset="0"/>
              </a:rPr>
              <a:t> </a:t>
            </a:r>
            <a:endParaRPr lang="it-IT" b="0" i="0" dirty="0">
              <a:effectLst/>
            </a:endParaRPr>
          </a:p>
          <a:p>
            <a:pPr algn="l" rtl="0" fontAlgn="base"/>
            <a:r>
              <a:rPr lang="it-IT" sz="1800" b="0" i="0" dirty="0">
                <a:effectLst/>
                <a:latin typeface="Aptos" panose="020B0004020202020204" pitchFamily="34" charset="0"/>
              </a:rPr>
              <a:t>Contenuto: Verifica di grammatica, comprensione orale, espressione scritta (lettera formale). </a:t>
            </a:r>
            <a:endParaRPr lang="it-IT" b="0" i="0" dirty="0">
              <a:effectLst/>
            </a:endParaRP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13953DE-594A-B690-FB50-038A8C9AC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4727"/>
            <a:ext cx="5181600" cy="3314700"/>
          </a:xfrm>
          <a:ln w="38100"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PROVA ORALE di LINGUA E TRADUZIONE </a:t>
            </a:r>
          </a:p>
          <a:p>
            <a:pPr marL="0" indent="0">
              <a:buNone/>
            </a:pPr>
            <a:r>
              <a:rPr lang="it-IT" b="1" dirty="0"/>
              <a:t>Con le </a:t>
            </a:r>
            <a:r>
              <a:rPr lang="it-IT" b="1" dirty="0" err="1"/>
              <a:t>prof.sse</a:t>
            </a:r>
            <a:r>
              <a:rPr lang="it-IT" b="1" dirty="0"/>
              <a:t> E. Malinconico e C. Schiavone</a:t>
            </a:r>
          </a:p>
          <a:p>
            <a:pPr marL="0" indent="0">
              <a:buNone/>
            </a:pPr>
            <a:r>
              <a:rPr lang="it-IT" dirty="0"/>
              <a:t>Può essere svolto solo dopo aver superato gli scritto;</a:t>
            </a:r>
          </a:p>
          <a:p>
            <a:pPr marL="0" indent="0">
              <a:buNone/>
            </a:pPr>
            <a:r>
              <a:rPr lang="it-IT" dirty="0"/>
              <a:t>È interamente in francese;</a:t>
            </a:r>
          </a:p>
          <a:p>
            <a:pPr marL="0" indent="0">
              <a:buNone/>
            </a:pPr>
            <a:r>
              <a:rPr lang="it-IT" dirty="0"/>
              <a:t>Contenuto: vedasi le diapositive successive. </a:t>
            </a:r>
          </a:p>
          <a:p>
            <a:pPr marL="0" indent="0">
              <a:buNone/>
            </a:pPr>
            <a:r>
              <a:rPr lang="it-IT" dirty="0"/>
              <a:t>Voto minimo 18/30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B996487-83C5-B282-48C2-D03E137050A8}"/>
              </a:ext>
            </a:extLst>
          </p:cNvPr>
          <p:cNvSpPr txBox="1"/>
          <p:nvPr/>
        </p:nvSpPr>
        <p:spPr>
          <a:xfrm>
            <a:off x="2147454" y="4904364"/>
            <a:ext cx="7897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Voto finale verbalizzato sul libretto alla fine dell’esame orale: </a:t>
            </a:r>
          </a:p>
          <a:p>
            <a:pPr algn="ctr"/>
            <a:r>
              <a:rPr lang="it-IT" sz="2400" b="1" dirty="0"/>
              <a:t>Media tra i voti ottenuti agli scritti e voto ottenuto all’orale. Un’unica verbalizzazione. </a:t>
            </a:r>
          </a:p>
        </p:txBody>
      </p:sp>
    </p:spTree>
    <p:extLst>
      <p:ext uri="{BB962C8B-B14F-4D97-AF65-F5344CB8AC3E}">
        <p14:creationId xmlns:p14="http://schemas.microsoft.com/office/powerpoint/2010/main" val="2597795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474F64-3B53-FE9B-9FBB-0A7A2F57F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4248"/>
            <a:ext cx="10515600" cy="1325563"/>
          </a:xfrm>
        </p:spPr>
        <p:txBody>
          <a:bodyPr/>
          <a:lstStyle/>
          <a:p>
            <a:pPr algn="ctr"/>
            <a:r>
              <a:rPr lang="it-IT" b="1" dirty="0"/>
              <a:t>Qui troverete: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928F9-63B8-0705-8583-DE1D4B090F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9582"/>
            <a:ext cx="4627418" cy="800100"/>
          </a:xfrm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b="1" dirty="0"/>
              <a:t>Perché il lettorato?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56F4CF-F42C-A94F-CC71-386F8513C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852068"/>
            <a:ext cx="4627418" cy="800100"/>
          </a:xfrm>
          <a:noFill/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sz="2400" b="1" dirty="0"/>
              <a:t>Ricevimento studenti, calendario e orario dei corsi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59FD1682-BBF1-A918-66DB-9393B033A43A}"/>
              </a:ext>
            </a:extLst>
          </p:cNvPr>
          <p:cNvSpPr txBox="1">
            <a:spLocks/>
          </p:cNvSpPr>
          <p:nvPr/>
        </p:nvSpPr>
        <p:spPr>
          <a:xfrm>
            <a:off x="6019800" y="3854595"/>
            <a:ext cx="5181600" cy="824057"/>
          </a:xfrm>
          <a:prstGeom prst="rect">
            <a:avLst/>
          </a:prstGeom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Esami</a:t>
            </a:r>
            <a:r>
              <a:rPr lang="it-IT" dirty="0"/>
              <a:t> 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41015A0A-74D4-7F32-3ED5-5462CEE54393}"/>
              </a:ext>
            </a:extLst>
          </p:cNvPr>
          <p:cNvSpPr txBox="1">
            <a:spLocks/>
          </p:cNvSpPr>
          <p:nvPr/>
        </p:nvSpPr>
        <p:spPr>
          <a:xfrm>
            <a:off x="6019800" y="1815235"/>
            <a:ext cx="5181600" cy="1613765"/>
          </a:xfrm>
          <a:prstGeom prst="rect">
            <a:avLst/>
          </a:prstGeom>
          <a:ln w="25400" cmpd="sng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b="1" dirty="0"/>
              <a:t>Differenza tra prima, seconda e terza lingua</a:t>
            </a:r>
            <a:r>
              <a:rPr lang="it-IT" dirty="0"/>
              <a:t> </a:t>
            </a:r>
          </a:p>
          <a:p>
            <a:r>
              <a:rPr lang="it-IT" b="1" dirty="0"/>
              <a:t>Differenza tra programma per  L-12; L-20; L-36.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CDD048A-9404-10E1-57B2-006DC41D6AF8}"/>
              </a:ext>
            </a:extLst>
          </p:cNvPr>
          <p:cNvSpPr txBox="1"/>
          <p:nvPr/>
        </p:nvSpPr>
        <p:spPr>
          <a:xfrm>
            <a:off x="2812905" y="5045942"/>
            <a:ext cx="6413790" cy="461665"/>
          </a:xfrm>
          <a:prstGeom prst="rect">
            <a:avLst/>
          </a:prstGeom>
          <a:noFill/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it-IT" sz="2400" b="1" dirty="0"/>
              <a:t>Testi adottati e altro materiale didattico</a:t>
            </a:r>
          </a:p>
        </p:txBody>
      </p:sp>
    </p:spTree>
    <p:extLst>
      <p:ext uri="{BB962C8B-B14F-4D97-AF65-F5344CB8AC3E}">
        <p14:creationId xmlns:p14="http://schemas.microsoft.com/office/powerpoint/2010/main" val="3997091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284EA2-7281-FBC4-5C29-31D7E9924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83954"/>
          </a:xfrm>
        </p:spPr>
        <p:txBody>
          <a:bodyPr/>
          <a:lstStyle/>
          <a:p>
            <a:pPr algn="ctr"/>
            <a:r>
              <a:rPr lang="it-IT" b="1" dirty="0"/>
              <a:t>Contenuto esame orale per studenti </a:t>
            </a:r>
            <a:br>
              <a:rPr lang="it-IT" b="1" dirty="0"/>
            </a:br>
            <a:r>
              <a:rPr lang="it-IT" b="1" dirty="0"/>
              <a:t>L-20 Scienze della comunicazione</a:t>
            </a:r>
            <a:br>
              <a:rPr lang="it-IT" b="1" dirty="0"/>
            </a:br>
            <a:r>
              <a:rPr lang="it-IT" b="1" dirty="0"/>
              <a:t>6 CFU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2E050-668C-6C4B-6122-0BA17642D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9079"/>
            <a:ext cx="10515600" cy="3859742"/>
          </a:xfrm>
        </p:spPr>
        <p:txBody>
          <a:bodyPr/>
          <a:lstStyle/>
          <a:p>
            <a:pPr marL="0" indent="0" algn="l" rtl="0" fontAlgn="base">
              <a:buNone/>
            </a:pPr>
            <a:r>
              <a:rPr lang="it-IT" sz="1800" b="1" dirty="0">
                <a:latin typeface="Aptos" panose="020B0004020202020204" pitchFamily="34" charset="0"/>
              </a:rPr>
              <a:t> </a:t>
            </a:r>
            <a:endParaRPr lang="it-IT" sz="1800" b="0" i="0" dirty="0">
              <a:effectLst/>
              <a:latin typeface="Aptos" panose="020B0004020202020204" pitchFamily="34" charset="0"/>
            </a:endParaRPr>
          </a:p>
          <a:p>
            <a:pPr algn="l" rtl="0" fontAlgn="base"/>
            <a:r>
              <a:rPr lang="it-IT" dirty="0"/>
              <a:t>C</a:t>
            </a:r>
            <a:r>
              <a:rPr lang="it-IT" b="0" i="0" dirty="0">
                <a:effectLst/>
              </a:rPr>
              <a:t>olloquio informale per presentarsi </a:t>
            </a:r>
          </a:p>
          <a:p>
            <a:pPr algn="l" rtl="0" fontAlgn="base"/>
            <a:r>
              <a:rPr lang="it-IT" dirty="0"/>
              <a:t>L</a:t>
            </a:r>
            <a:r>
              <a:rPr lang="it-IT" b="0" i="0" dirty="0">
                <a:effectLst/>
              </a:rPr>
              <a:t>ingua e cultura francese e francofona; </a:t>
            </a:r>
          </a:p>
          <a:p>
            <a:pPr algn="l" rtl="0" fontAlgn="base"/>
            <a:r>
              <a:rPr lang="it-IT" dirty="0"/>
              <a:t>C</a:t>
            </a:r>
            <a:r>
              <a:rPr lang="it-IT" b="0" i="0" dirty="0">
                <a:effectLst/>
              </a:rPr>
              <a:t>omunicazione per l’impresa: dispensa con una scelta di 8 testi studiati durante il lettorato e il corso del docente. </a:t>
            </a:r>
          </a:p>
          <a:p>
            <a:pPr algn="l" rtl="0" fontAlgn="base"/>
            <a:r>
              <a:rPr lang="it-IT" dirty="0"/>
              <a:t>I</a:t>
            </a:r>
            <a:r>
              <a:rPr lang="it-IT" b="0" i="0" dirty="0">
                <a:effectLst/>
              </a:rPr>
              <a:t>n alternativa per </a:t>
            </a:r>
            <a:r>
              <a:rPr lang="it-IT" b="1" i="0" u="sng" dirty="0">
                <a:effectLst/>
              </a:rPr>
              <a:t>studenti non frequentanti e on line</a:t>
            </a:r>
            <a:r>
              <a:rPr lang="it-IT" b="0" i="0" dirty="0">
                <a:effectLst/>
              </a:rPr>
              <a:t>: </a:t>
            </a:r>
            <a:r>
              <a:rPr lang="it-IT" dirty="0">
                <a:effectLst/>
              </a:rPr>
              <a:t>STEELE Ross </a:t>
            </a:r>
            <a:r>
              <a:rPr lang="it-IT" b="0" i="0" dirty="0">
                <a:effectLst/>
              </a:rPr>
              <a:t>"</a:t>
            </a:r>
            <a:r>
              <a:rPr lang="it-IT" b="0" i="0" dirty="0" err="1">
                <a:effectLst/>
              </a:rPr>
              <a:t>C</a:t>
            </a:r>
            <a:r>
              <a:rPr lang="it-IT" dirty="0" err="1">
                <a:effectLst/>
              </a:rPr>
              <a:t>ivilisation</a:t>
            </a:r>
            <a:r>
              <a:rPr lang="it-IT" dirty="0">
                <a:effectLst/>
              </a:rPr>
              <a:t> progressive </a:t>
            </a:r>
            <a:r>
              <a:rPr lang="it-IT" dirty="0" err="1">
                <a:effectLst/>
              </a:rPr>
              <a:t>du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français</a:t>
            </a:r>
            <a:r>
              <a:rPr lang="it-IT" dirty="0">
                <a:effectLst/>
              </a:rPr>
              <a:t>",</a:t>
            </a:r>
            <a:r>
              <a:rPr lang="it-IT" b="0" i="0" dirty="0">
                <a:effectLst/>
              </a:rPr>
              <a:t> 2e </a:t>
            </a:r>
            <a:r>
              <a:rPr lang="it-IT" b="0" i="0" dirty="0" err="1">
                <a:effectLst/>
              </a:rPr>
              <a:t>édition</a:t>
            </a:r>
            <a:r>
              <a:rPr lang="it-IT" b="0" i="0" dirty="0">
                <a:effectLst/>
              </a:rPr>
              <a:t>, CLE International, Paris, 2017: 8 capitoletti tematici a scelta dello studente.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3392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284EA2-7281-FBC4-5C29-31D7E9924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83954"/>
          </a:xfrm>
        </p:spPr>
        <p:txBody>
          <a:bodyPr/>
          <a:lstStyle/>
          <a:p>
            <a:pPr algn="ctr"/>
            <a:r>
              <a:rPr lang="it-IT" b="1" dirty="0"/>
              <a:t>Contenuto esame orale per studenti </a:t>
            </a:r>
            <a:br>
              <a:rPr lang="it-IT" b="1" dirty="0"/>
            </a:br>
            <a:r>
              <a:rPr lang="it-IT" b="1" dirty="0"/>
              <a:t>L-36 Scienze politiche</a:t>
            </a:r>
            <a:br>
              <a:rPr lang="it-IT" b="1" dirty="0"/>
            </a:br>
            <a:r>
              <a:rPr lang="it-IT" b="1" dirty="0"/>
              <a:t>8 CFU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2E050-668C-6C4B-6122-0BA17642D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9079"/>
            <a:ext cx="10515600" cy="3859742"/>
          </a:xfrm>
        </p:spPr>
        <p:txBody>
          <a:bodyPr/>
          <a:lstStyle/>
          <a:p>
            <a:pPr marL="0" indent="0" algn="l" rtl="0" fontAlgn="base">
              <a:buNone/>
            </a:pPr>
            <a:r>
              <a:rPr lang="it-IT" sz="1800" b="1" dirty="0">
                <a:latin typeface="Aptos" panose="020B0004020202020204" pitchFamily="34" charset="0"/>
              </a:rPr>
              <a:t> </a:t>
            </a:r>
            <a:endParaRPr lang="it-IT" sz="1800" b="0" i="0" dirty="0">
              <a:effectLst/>
              <a:latin typeface="Aptos" panose="020B0004020202020204" pitchFamily="34" charset="0"/>
            </a:endParaRPr>
          </a:p>
          <a:p>
            <a:pPr algn="l" rtl="0" fontAlgn="base"/>
            <a:r>
              <a:rPr lang="it-IT" dirty="0"/>
              <a:t>C</a:t>
            </a:r>
            <a:r>
              <a:rPr lang="it-IT" b="0" i="0" dirty="0">
                <a:effectLst/>
              </a:rPr>
              <a:t>olloquio informale per presentarsi </a:t>
            </a:r>
          </a:p>
          <a:p>
            <a:pPr algn="l" rtl="0" fontAlgn="base"/>
            <a:r>
              <a:rPr lang="it-IT" dirty="0"/>
              <a:t>L</a:t>
            </a:r>
            <a:r>
              <a:rPr lang="it-IT" b="0" i="0" dirty="0">
                <a:effectLst/>
              </a:rPr>
              <a:t>ingua e cultura francese e francofona; </a:t>
            </a:r>
          </a:p>
          <a:p>
            <a:pPr algn="l" rtl="0" fontAlgn="base"/>
            <a:r>
              <a:rPr lang="it-IT" dirty="0"/>
              <a:t>C</a:t>
            </a:r>
            <a:r>
              <a:rPr lang="it-IT" b="0" i="0" dirty="0">
                <a:effectLst/>
              </a:rPr>
              <a:t>omunicazione per l’impresa: dispensa con una scelta di 10 testi studiati durante il lettorato e il corso del docente. </a:t>
            </a:r>
          </a:p>
          <a:p>
            <a:pPr algn="l" rtl="0" fontAlgn="base"/>
            <a:r>
              <a:rPr lang="it-IT" dirty="0"/>
              <a:t>I</a:t>
            </a:r>
            <a:r>
              <a:rPr lang="it-IT" b="0" i="0" dirty="0">
                <a:effectLst/>
              </a:rPr>
              <a:t>n alternativa per </a:t>
            </a:r>
            <a:r>
              <a:rPr lang="it-IT" b="1" i="0" u="sng" dirty="0">
                <a:effectLst/>
              </a:rPr>
              <a:t>studenti non frequentanti e on line</a:t>
            </a:r>
            <a:r>
              <a:rPr lang="it-IT" b="0" i="0" dirty="0">
                <a:effectLst/>
              </a:rPr>
              <a:t>: </a:t>
            </a:r>
            <a:r>
              <a:rPr lang="it-IT" dirty="0">
                <a:effectLst/>
              </a:rPr>
              <a:t>STEELE Ross </a:t>
            </a:r>
            <a:r>
              <a:rPr lang="it-IT" b="0" i="0" dirty="0">
                <a:effectLst/>
              </a:rPr>
              <a:t>"</a:t>
            </a:r>
            <a:r>
              <a:rPr lang="it-IT" b="0" i="0" dirty="0" err="1">
                <a:effectLst/>
              </a:rPr>
              <a:t>C</a:t>
            </a:r>
            <a:r>
              <a:rPr lang="it-IT" dirty="0" err="1">
                <a:effectLst/>
              </a:rPr>
              <a:t>ivilisation</a:t>
            </a:r>
            <a:r>
              <a:rPr lang="it-IT" dirty="0">
                <a:effectLst/>
              </a:rPr>
              <a:t> progressive </a:t>
            </a:r>
            <a:r>
              <a:rPr lang="it-IT" dirty="0" err="1">
                <a:effectLst/>
              </a:rPr>
              <a:t>du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français</a:t>
            </a:r>
            <a:r>
              <a:rPr lang="it-IT" dirty="0">
                <a:effectLst/>
              </a:rPr>
              <a:t>",</a:t>
            </a:r>
            <a:r>
              <a:rPr lang="it-IT" b="0" i="0" dirty="0">
                <a:effectLst/>
              </a:rPr>
              <a:t> 2e </a:t>
            </a:r>
            <a:r>
              <a:rPr lang="it-IT" b="0" i="0" dirty="0" err="1">
                <a:effectLst/>
              </a:rPr>
              <a:t>édition</a:t>
            </a:r>
            <a:r>
              <a:rPr lang="it-IT" b="0" i="0" dirty="0">
                <a:effectLst/>
              </a:rPr>
              <a:t>, CLE International, Paris, 2017</a:t>
            </a:r>
            <a:r>
              <a:rPr lang="it-IT" b="0" i="0">
                <a:effectLst/>
              </a:rPr>
              <a:t>: 10 </a:t>
            </a:r>
            <a:r>
              <a:rPr lang="it-IT" b="0" i="0" dirty="0">
                <a:effectLst/>
              </a:rPr>
              <a:t>capitoletti tematici a scelta dello studente.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7358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4823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19910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229605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785759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6568884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8CC6EA9-6B3A-1A0B-B354-E7264346D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61" y="3429000"/>
            <a:ext cx="6589707" cy="14123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BON TRAVAIL! </a:t>
            </a: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49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258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 descr="Figura umana di legno">
            <a:extLst>
              <a:ext uri="{FF2B5EF4-FFF2-40B4-BE49-F238E27FC236}">
                <a16:creationId xmlns:a16="http://schemas.microsoft.com/office/drawing/2014/main" id="{D59D63F0-CEA4-7F1A-6C15-DE602FA1B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749677"/>
            <a:ext cx="4777381" cy="318890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71D9B0-D342-9938-C0D6-1B94AFACA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000" b="1" dirty="0"/>
              <a:t>PERCHÉ </a:t>
            </a:r>
          </a:p>
          <a:p>
            <a:pPr marL="0" indent="0" algn="ctr">
              <a:buNone/>
            </a:pPr>
            <a:r>
              <a:rPr lang="it-IT" sz="3000" b="1" u="sng" dirty="0"/>
              <a:t>PARTECIPARE</a:t>
            </a:r>
            <a:r>
              <a:rPr lang="it-IT" sz="3000" b="1" dirty="0"/>
              <a:t> </a:t>
            </a:r>
          </a:p>
          <a:p>
            <a:pPr marL="0" indent="0" algn="ctr">
              <a:buNone/>
            </a:pPr>
            <a:r>
              <a:rPr lang="it-IT" sz="3000" b="1" dirty="0"/>
              <a:t>AL LETTORATO???</a:t>
            </a:r>
          </a:p>
        </p:txBody>
      </p:sp>
    </p:spTree>
    <p:extLst>
      <p:ext uri="{BB962C8B-B14F-4D97-AF65-F5344CB8AC3E}">
        <p14:creationId xmlns:p14="http://schemas.microsoft.com/office/powerpoint/2010/main" val="295747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3DA7759-3209-4FE2-96D1-4EEDD81E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41460DAD-8769-4C9F-9C8C-BB0443909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0" name="Rectangle 89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Arc 93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3E62FB4-207D-C9B6-7FA0-CB4924FE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lingua è come il </a:t>
            </a:r>
            <a:r>
              <a:rPr lang="en-US" sz="44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corpo</a:t>
            </a:r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umano</a:t>
            </a:r>
            <a:endParaRPr lang="en-US" sz="4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2" name="Segnaposto testo 3">
            <a:extLst>
              <a:ext uri="{FF2B5EF4-FFF2-40B4-BE49-F238E27FC236}">
                <a16:creationId xmlns:a16="http://schemas.microsoft.com/office/drawing/2014/main" id="{F5E20CA8-9C15-3BC0-79A7-9F853425BA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228117"/>
              </p:ext>
            </p:extLst>
          </p:nvPr>
        </p:nvGraphicFramePr>
        <p:xfrm>
          <a:off x="5237237" y="415169"/>
          <a:ext cx="6670964" cy="6027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7601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1AB334-4EBB-D73F-489A-DBF31CC68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27" y="365125"/>
            <a:ext cx="10700761" cy="1325563"/>
          </a:xfrm>
        </p:spPr>
        <p:txBody>
          <a:bodyPr/>
          <a:lstStyle/>
          <a:p>
            <a:pPr algn="ctr"/>
            <a:r>
              <a:rPr lang="it-IT" b="1" dirty="0"/>
              <a:t>Le lezioni di Mme </a:t>
            </a:r>
            <a:r>
              <a:rPr lang="it-IT" b="1" dirty="0" err="1"/>
              <a:t>Guillemant</a:t>
            </a:r>
            <a:r>
              <a:rPr lang="it-IT" b="1" dirty="0"/>
              <a:t> e Mme </a:t>
            </a:r>
            <a:r>
              <a:rPr lang="it-IT" b="1" dirty="0" err="1"/>
              <a:t>Boukelia</a:t>
            </a:r>
            <a:r>
              <a:rPr lang="it-IT" b="1" dirty="0"/>
              <a:t> sono indispensabili per..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E05B26-567E-BC38-B73A-9434DFCC5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210235"/>
            <a:ext cx="5183188" cy="3068348"/>
          </a:xfrm>
        </p:spPr>
        <p:txBody>
          <a:bodyPr/>
          <a:lstStyle/>
          <a:p>
            <a:r>
              <a:rPr lang="it-IT" sz="2400" b="1" dirty="0"/>
              <a:t>Sviluppare la grammatica;</a:t>
            </a:r>
          </a:p>
          <a:p>
            <a:r>
              <a:rPr lang="it-IT" sz="2400" b="1" dirty="0"/>
              <a:t>Costruire il vostro patrimonio lessicale;</a:t>
            </a:r>
          </a:p>
          <a:p>
            <a:r>
              <a:rPr lang="it-IT" sz="2400" b="1" dirty="0"/>
              <a:t>Imparare a far funzionare insieme ed in modo corretto la grammatica e il lessico; 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6C36698-71C0-59D5-317C-FEE901587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210235"/>
            <a:ext cx="5281613" cy="2933267"/>
          </a:xfrm>
        </p:spPr>
        <p:txBody>
          <a:bodyPr/>
          <a:lstStyle/>
          <a:p>
            <a:r>
              <a:rPr lang="it-IT" sz="2400" b="1" dirty="0"/>
              <a:t>Assimilare il sistema fonetico;</a:t>
            </a:r>
          </a:p>
          <a:p>
            <a:r>
              <a:rPr lang="it-IT" sz="2400" b="1" dirty="0"/>
              <a:t>Acquisire una buona pronuncia francese; </a:t>
            </a:r>
          </a:p>
          <a:p>
            <a:r>
              <a:rPr lang="it-IT" b="1" dirty="0"/>
              <a:t>Imparare a scrivere correttamente in francese</a:t>
            </a:r>
            <a:r>
              <a:rPr lang="it-IT" sz="2400" b="1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0157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2EAAA-6777-EB57-D5DC-934B2C6C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b="1" dirty="0"/>
              <a:t>Ricevimento studenti, calendario e orario dei corsi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A4E7A6-3C34-7D72-DD16-520DCEF40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2424" cy="823912"/>
          </a:xfrm>
        </p:spPr>
        <p:txBody>
          <a:bodyPr>
            <a:normAutofit/>
          </a:bodyPr>
          <a:lstStyle/>
          <a:p>
            <a:r>
              <a:rPr lang="it-IT" sz="2800" dirty="0"/>
              <a:t>Ricevimento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7BD363-163B-449E-FB93-31EED7052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31603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Solo su appuntamento da richiedere via posta elettronica entro le ore 18 del mercoledì. 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5B1A1C5-599B-136C-5F18-24D7E9605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31603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Modalità: il giovedì ore 15-16 + venerdì 11-12. Via Teams (sempre) e/o in presenza finché si svolgono i corsi. </a:t>
            </a:r>
          </a:p>
        </p:txBody>
      </p:sp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AC620437-A19A-48A4-72EE-63DC14F87B7C}"/>
              </a:ext>
            </a:extLst>
          </p:cNvPr>
          <p:cNvSpPr txBox="1">
            <a:spLocks/>
          </p:cNvSpPr>
          <p:nvPr/>
        </p:nvSpPr>
        <p:spPr>
          <a:xfrm>
            <a:off x="836612" y="3544168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800" dirty="0"/>
              <a:t>Calendario lezioni modulo A</a:t>
            </a:r>
          </a:p>
        </p:txBody>
      </p:sp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3FD409A5-0E5F-96C3-5F6E-9AAFD8AC1C9B}"/>
              </a:ext>
            </a:extLst>
          </p:cNvPr>
          <p:cNvSpPr txBox="1">
            <a:spLocks/>
          </p:cNvSpPr>
          <p:nvPr/>
        </p:nvSpPr>
        <p:spPr>
          <a:xfrm>
            <a:off x="836612" y="4635500"/>
            <a:ext cx="5157787" cy="1316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Da giovedì 24 ottobre a venerdì 29 novembre 2024</a:t>
            </a:r>
          </a:p>
        </p:txBody>
      </p:sp>
      <p:sp>
        <p:nvSpPr>
          <p:cNvPr id="10" name="Segnaposto contenuto 3">
            <a:extLst>
              <a:ext uri="{FF2B5EF4-FFF2-40B4-BE49-F238E27FC236}">
                <a16:creationId xmlns:a16="http://schemas.microsoft.com/office/drawing/2014/main" id="{4E484370-77EE-2F2E-8281-C1E45D37E43E}"/>
              </a:ext>
            </a:extLst>
          </p:cNvPr>
          <p:cNvSpPr txBox="1">
            <a:spLocks/>
          </p:cNvSpPr>
          <p:nvPr/>
        </p:nvSpPr>
        <p:spPr>
          <a:xfrm>
            <a:off x="6092824" y="4635500"/>
            <a:ext cx="5157787" cy="1316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Giovedì ore 13-15 aula Shakespeare</a:t>
            </a:r>
          </a:p>
          <a:p>
            <a:r>
              <a:rPr lang="it-IT" dirty="0"/>
              <a:t>Venerdì ore  8-11 aula Balzac </a:t>
            </a:r>
          </a:p>
        </p:txBody>
      </p:sp>
      <p:sp>
        <p:nvSpPr>
          <p:cNvPr id="11" name="Segnaposto testo 2">
            <a:extLst>
              <a:ext uri="{FF2B5EF4-FFF2-40B4-BE49-F238E27FC236}">
                <a16:creationId xmlns:a16="http://schemas.microsoft.com/office/drawing/2014/main" id="{F9BFFF2C-826B-2A21-C67B-845FB34A0D56}"/>
              </a:ext>
            </a:extLst>
          </p:cNvPr>
          <p:cNvSpPr txBox="1">
            <a:spLocks/>
          </p:cNvSpPr>
          <p:nvPr/>
        </p:nvSpPr>
        <p:spPr>
          <a:xfrm>
            <a:off x="6092823" y="3548427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800" dirty="0"/>
              <a:t>Orario lezioni modulo A</a:t>
            </a:r>
          </a:p>
        </p:txBody>
      </p:sp>
    </p:spTree>
    <p:extLst>
      <p:ext uri="{BB962C8B-B14F-4D97-AF65-F5344CB8AC3E}">
        <p14:creationId xmlns:p14="http://schemas.microsoft.com/office/powerpoint/2010/main" val="412682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BD25A2-17C2-BAAF-1DFA-5172D0CE2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8551"/>
            <a:ext cx="10515600" cy="4420898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Attenzione!!!!</a:t>
            </a:r>
            <a:br>
              <a:rPr lang="it-IT" dirty="0"/>
            </a:br>
            <a:r>
              <a:rPr lang="it-IT" dirty="0" err="1"/>
              <a:t>GIOVEDì</a:t>
            </a:r>
            <a:r>
              <a:rPr lang="it-IT" dirty="0"/>
              <a:t> 31 Ottobre </a:t>
            </a:r>
            <a:br>
              <a:rPr lang="it-IT" dirty="0"/>
            </a:br>
            <a:r>
              <a:rPr lang="it-IT" dirty="0"/>
              <a:t>E </a:t>
            </a:r>
            <a:br>
              <a:rPr lang="it-IT" dirty="0"/>
            </a:br>
            <a:r>
              <a:rPr lang="it-IT" dirty="0" err="1"/>
              <a:t>VENERDì</a:t>
            </a:r>
            <a:r>
              <a:rPr lang="it-IT" dirty="0"/>
              <a:t> 1° NOVEMBRE</a:t>
            </a:r>
            <a:br>
              <a:rPr lang="it-IT" dirty="0"/>
            </a:br>
            <a:r>
              <a:rPr lang="it-IT" dirty="0"/>
              <a:t> NIENTE LEZIONE!</a:t>
            </a:r>
          </a:p>
        </p:txBody>
      </p:sp>
    </p:spTree>
    <p:extLst>
      <p:ext uri="{BB962C8B-B14F-4D97-AF65-F5344CB8AC3E}">
        <p14:creationId xmlns:p14="http://schemas.microsoft.com/office/powerpoint/2010/main" val="68359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BD25A2-17C2-BAAF-1DFA-5172D0CE2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540"/>
            <a:ext cx="10515600" cy="4436919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LEZIONE EXTRA</a:t>
            </a:r>
            <a:br>
              <a:rPr lang="it-IT" dirty="0"/>
            </a:br>
            <a:r>
              <a:rPr lang="it-IT" b="1" dirty="0">
                <a:solidFill>
                  <a:srgbClr val="FF0000"/>
                </a:solidFill>
              </a:rPr>
              <a:t>Mercoledì 13 novembre 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ore 15-17 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dirty="0"/>
              <a:t>aula E filologia classica ex monastero Santa Chiara</a:t>
            </a:r>
          </a:p>
        </p:txBody>
      </p:sp>
    </p:spTree>
    <p:extLst>
      <p:ext uri="{BB962C8B-B14F-4D97-AF65-F5344CB8AC3E}">
        <p14:creationId xmlns:p14="http://schemas.microsoft.com/office/powerpoint/2010/main" val="1012364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BD25A2-17C2-BAAF-1DFA-5172D0CE2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540"/>
            <a:ext cx="10515600" cy="4436919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LEZIONE EXTRA</a:t>
            </a:r>
            <a:br>
              <a:rPr lang="it-IT" dirty="0"/>
            </a:br>
            <a:r>
              <a:rPr lang="it-IT" b="1" dirty="0">
                <a:solidFill>
                  <a:srgbClr val="002060"/>
                </a:solidFill>
              </a:rPr>
              <a:t>Mercoledì 20 novembre </a:t>
            </a:r>
            <a:br>
              <a:rPr lang="it-IT" b="1" dirty="0">
                <a:solidFill>
                  <a:srgbClr val="002060"/>
                </a:solidFill>
              </a:rPr>
            </a:br>
            <a:r>
              <a:rPr lang="it-IT" b="1" dirty="0">
                <a:solidFill>
                  <a:srgbClr val="002060"/>
                </a:solidFill>
              </a:rPr>
              <a:t>ore 17-20 </a:t>
            </a:r>
            <a:br>
              <a:rPr lang="it-IT" b="1" dirty="0">
                <a:solidFill>
                  <a:srgbClr val="002060"/>
                </a:solidFill>
              </a:rPr>
            </a:br>
            <a:r>
              <a:rPr lang="it-IT" dirty="0"/>
              <a:t>aula Goethe </a:t>
            </a:r>
            <a:br>
              <a:rPr lang="it-IT" dirty="0"/>
            </a:br>
            <a:r>
              <a:rPr lang="it-IT" dirty="0"/>
              <a:t>palazzo Ugolini</a:t>
            </a:r>
          </a:p>
        </p:txBody>
      </p:sp>
    </p:spTree>
    <p:extLst>
      <p:ext uri="{BB962C8B-B14F-4D97-AF65-F5344CB8AC3E}">
        <p14:creationId xmlns:p14="http://schemas.microsoft.com/office/powerpoint/2010/main" val="114650616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1294</Words>
  <Application>Microsoft Office PowerPoint</Application>
  <PresentationFormat>Widescreen</PresentationFormat>
  <Paragraphs>138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Aptos</vt:lpstr>
      <vt:lpstr>Arial</vt:lpstr>
      <vt:lpstr>Calibri</vt:lpstr>
      <vt:lpstr>Century Gothic</vt:lpstr>
      <vt:lpstr>ShapesVTI</vt:lpstr>
      <vt:lpstr>Presentazione standard di PowerPoint</vt:lpstr>
      <vt:lpstr>Qui troverete: </vt:lpstr>
      <vt:lpstr>Presentazione standard di PowerPoint</vt:lpstr>
      <vt:lpstr>La lingua è come il corpo umano</vt:lpstr>
      <vt:lpstr>Le lezioni di Mme Guillemant e Mme Boukelia sono indispensabili per..</vt:lpstr>
      <vt:lpstr>Ricevimento studenti, calendario e orario dei corsi</vt:lpstr>
      <vt:lpstr>Attenzione!!!! GIOVEDì 31 Ottobre  E  VENERDì 1° NOVEMBRE  NIENTE LEZIONE!</vt:lpstr>
      <vt:lpstr>LEZIONE EXTRA Mercoledì 13 novembre  ore 15-17  aula E filologia classica ex monastero Santa Chiara</vt:lpstr>
      <vt:lpstr>LEZIONE EXTRA Mercoledì 20 novembre  ore 17-20  aula Goethe  palazzo Ugolini</vt:lpstr>
      <vt:lpstr>PROGRAMMA PER GLI STUDENTI DI MEDIAZIONE L-12</vt:lpstr>
      <vt:lpstr>Differenza tra prima, seconda e terza lingua</vt:lpstr>
      <vt:lpstr>ESAMI MODULO A L-12 (Mediazione)</vt:lpstr>
      <vt:lpstr>ATTENZIONE!</vt:lpstr>
      <vt:lpstr>Ricordate!!!  Il modulo A è esattamente lo stesso per tutte le studentesse e gli studenti di prima, seconda e terza lingua.  Non vi sono differenze  - né nel contenuto del programma  - né nella tipologia di esame.   LA DIFFERENZA NEI PROGRAMMI DIPENDA DAL CORSO DI STUDIO DI APPARTENENZA! </vt:lpstr>
      <vt:lpstr>Testi adottati e altro materiale didattico per  L-12</vt:lpstr>
      <vt:lpstr>In più…</vt:lpstr>
      <vt:lpstr>PROGRAMMA PER GLI STUDENTI DEL CORSO SPOCRI L-20 + L-36 </vt:lpstr>
      <vt:lpstr>LEZIONI</vt:lpstr>
      <vt:lpstr>ESAMI MODULO A L-20 e L-36 (SPOCRI)</vt:lpstr>
      <vt:lpstr>Contenuto esame orale per studenti  L-20 Scienze della comunicazione 6 CFU</vt:lpstr>
      <vt:lpstr>Contenuto esame orale per studenti  L-36 Scienze politiche 8 CFU</vt:lpstr>
      <vt:lpstr>BON TRAVAIL!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Emma Malinconico</dc:creator>
  <cp:lastModifiedBy>Emma Malinconico</cp:lastModifiedBy>
  <cp:revision>2</cp:revision>
  <dcterms:created xsi:type="dcterms:W3CDTF">2023-10-18T18:45:04Z</dcterms:created>
  <dcterms:modified xsi:type="dcterms:W3CDTF">2024-10-23T13:43:40Z</dcterms:modified>
</cp:coreProperties>
</file>