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9" r:id="rId2"/>
    <p:sldId id="259" r:id="rId3"/>
    <p:sldId id="271" r:id="rId4"/>
    <p:sldId id="260" r:id="rId5"/>
    <p:sldId id="261" r:id="rId6"/>
    <p:sldId id="270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72" r:id="rId15"/>
    <p:sldId id="273" r:id="rId16"/>
    <p:sldId id="256" r:id="rId17"/>
    <p:sldId id="275" r:id="rId18"/>
    <p:sldId id="257" r:id="rId19"/>
    <p:sldId id="276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8" r:id="rId29"/>
    <p:sldId id="286" r:id="rId30"/>
    <p:sldId id="287" r:id="rId31"/>
    <p:sldId id="289" r:id="rId32"/>
    <p:sldId id="285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914FC-47E3-4EB8-9FAD-C38CD75F9789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83AF2-97D8-4B77-80CC-0FA6048D8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73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83AF2-97D8-4B77-80CC-0FA6048D839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97669-90DB-0800-28DC-85E13B7EF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BE207D-29E8-D243-D47A-65EC05B23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1E1A72-B072-49F4-C045-41AA0E81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294A4-0191-E383-E63C-82E3A096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E86B42-F785-FD26-D87D-6ABFA0C1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73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28C503-ED54-A452-9698-3F46DD0C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D88B929-774B-87D2-4BC4-40A1365A7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FDCEA8-4C70-7BDF-9D90-E3E92C34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88CCEF-6554-95DA-B383-5651B229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EFFE71-8711-0708-87F3-9A056EDA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7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C83CA2B-69B2-4926-FD1C-F540BB3F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2A2A61-F4DD-5BF4-5A9D-6E89E3004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C5F5F0-CD48-C5F1-0179-6BE41165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2C498A-6A1E-CE1D-418F-81433942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C6BC58-2B5B-4721-2D19-3D3C62AC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46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E13211-F4A3-1B31-126D-AA5E8980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2A47F4-E269-9C1D-A0A5-E45A46E60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CF259C-E132-3BB7-E578-23797752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CD0DF9-A37A-69C8-0316-9C5298CB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71AC97-C394-4E9C-ED76-8871BD54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24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1EA8FB-4636-EDAC-B1F5-F8C11C50F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D62494-47E4-624D-79E5-07741838D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039D35-44DE-47D5-9742-68B52C47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B05FC3-8ACD-0B1C-4C39-8525A1306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99BD40-0E98-6C35-A6CB-2759B307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46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13D51-4FCB-7A06-F516-631D2D699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484BBB-6B99-0968-88D2-266732FA6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2ACE9A-F85B-757F-95B1-6A391372C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4C51BC-E78D-715D-5C4E-8B9A33BB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CC5E94-6A00-54B0-1A46-9ED958F8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BBF559-E461-2FD3-42F9-ED0774E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38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946DB-30EC-8AB0-0478-26F2E80A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812DBB-CC0D-57BE-30E8-2C07CFE51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5899DE-3E71-6F8E-EC5A-87F30241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8392CB-6EFC-8CDF-28C1-BC930596F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C172805-ECCB-ABD3-DD79-156C395D2F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537F69-02D9-EE89-B735-6DACD1AB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71586F-36B2-5494-7EF0-24DB1D14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1A604CE-AD9E-6BC5-C7CD-98F90300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83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48F2A0-92CD-93BE-2AEB-C401DB89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BA0CBA6-47E7-BD71-5079-BD8F8809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FD4F02-D854-A66D-60CF-B290A040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719CBD-950A-FE72-79B6-783FB6A8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84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C67856-55D8-9C57-60EC-63767F38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AEE3B0F-0294-1B5B-C736-57A91A2C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90D409-97C2-89C9-55E5-595F40DB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74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CC7D0B-3C66-C6C1-51A2-F8395AC3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AB4A62-63E7-B8A0-53FA-9C8BD1A3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544B8B-E7DB-7718-F28E-85B11D890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2BE786-FCB5-35C5-D016-03CC1FCF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0B47F5-717A-7277-9F09-EED28FC7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9F193B-9C28-E7A7-E735-D2E14A3D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7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28C11-A770-DC17-13B6-90D70694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0EB65A2-0525-1E31-FFE2-252EBAF2B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513016-DAB3-D0E3-0751-C81E7A168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A02706-29F9-B1DD-FB39-7BFBFC73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FC7458-A462-2FD3-5864-3AC243DB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49DC42-0A39-2471-1310-E741A9B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8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D218B9-1327-75C6-9B7B-84119599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4584FF-67E4-6ABC-6C97-4FF4F981E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DA4778-889E-7383-F09B-E2FC120D3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C58542-1294-4455-8AFF-8EFE53D52651}" type="datetimeFigureOut">
              <a:rPr lang="it-IT" smtClean="0"/>
              <a:t>03/04/2024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D25821-7ECB-475E-FD07-0EBD65DD0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D4765-90DA-0EB1-22FC-2FA6F5F86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AE82BF-D2BC-4A1B-9B4C-C6557AA07A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12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147A6-35BB-78D8-2B9C-00F04BDA5B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Mercurio nei fumetti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C65384-7863-9A9B-179E-D2E188F3B8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51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llustrazione, schizzo, Viso umano, disegno&#10;&#10;Descrizione generata automaticamente">
            <a:extLst>
              <a:ext uri="{FF2B5EF4-FFF2-40B4-BE49-F238E27FC236}">
                <a16:creationId xmlns:a16="http://schemas.microsoft.com/office/drawing/2014/main" id="{A50BFE28-9E11-B0C4-5A87-DBE9D83EB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67" y="0"/>
            <a:ext cx="8419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0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illustrazione, schizzo, disegno&#10;&#10;Descrizione generata automaticamente">
            <a:extLst>
              <a:ext uri="{FF2B5EF4-FFF2-40B4-BE49-F238E27FC236}">
                <a16:creationId xmlns:a16="http://schemas.microsoft.com/office/drawing/2014/main" id="{37B93425-955C-CB0B-9D0F-FF11A4E55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69"/>
            <a:ext cx="12192000" cy="55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3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, schizzo, arte&#10;&#10;Descrizione generata automaticamente">
            <a:extLst>
              <a:ext uri="{FF2B5EF4-FFF2-40B4-BE49-F238E27FC236}">
                <a16:creationId xmlns:a16="http://schemas.microsoft.com/office/drawing/2014/main" id="{C60DD34E-F306-FBB0-2C46-A5FA74EC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5" y="0"/>
            <a:ext cx="11669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izzo, illustrazione, disegno&#10;&#10;Descrizione generata automaticamente">
            <a:extLst>
              <a:ext uri="{FF2B5EF4-FFF2-40B4-BE49-F238E27FC236}">
                <a16:creationId xmlns:a16="http://schemas.microsoft.com/office/drawing/2014/main" id="{CFA0A707-CF27-6682-31D0-23AD079B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1" y="0"/>
            <a:ext cx="10868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ort, aria aperta, persona, nuotare&#10;&#10;Descrizione generata automaticamente">
            <a:extLst>
              <a:ext uri="{FF2B5EF4-FFF2-40B4-BE49-F238E27FC236}">
                <a16:creationId xmlns:a16="http://schemas.microsoft.com/office/drawing/2014/main" id="{61A696E2-AABB-CA8D-E3EE-5ADE52E52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0FF0E3-1A1C-9CEC-30DC-AD4985834135}"/>
              </a:ext>
            </a:extLst>
          </p:cNvPr>
          <p:cNvSpPr txBox="1"/>
          <p:nvPr/>
        </p:nvSpPr>
        <p:spPr>
          <a:xfrm>
            <a:off x="8603226" y="6282813"/>
            <a:ext cx="253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Luca De Falco, 2019</a:t>
            </a:r>
          </a:p>
        </p:txBody>
      </p:sp>
    </p:spTree>
    <p:extLst>
      <p:ext uri="{BB962C8B-B14F-4D97-AF65-F5344CB8AC3E}">
        <p14:creationId xmlns:p14="http://schemas.microsoft.com/office/powerpoint/2010/main" val="208741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37DAF1-078D-09CA-0A27-FCB5D85920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 Nes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7F8600-18D9-D5E9-164F-6E0C504A0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650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EFE33-F5CA-C319-F29C-7BC5D56140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E67EA8-75F0-AFA6-C613-4370AFA6C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BB48E1-70EB-C730-2B3A-8DBE7F8D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3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7B933F2-3896-85AC-4A31-989C46C1B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r="31685"/>
          <a:stretch/>
        </p:blipFill>
        <p:spPr bwMode="auto">
          <a:xfrm>
            <a:off x="6719121" y="777977"/>
            <a:ext cx="422376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8C5CD7F-9B9B-233D-1FF7-B1A4BB9D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8" y="777977"/>
            <a:ext cx="4971436" cy="497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F5D576-7CFC-81E8-7B88-18F7BAB9BB14}"/>
              </a:ext>
            </a:extLst>
          </p:cNvPr>
          <p:cNvSpPr txBox="1"/>
          <p:nvPr/>
        </p:nvSpPr>
        <p:spPr>
          <a:xfrm>
            <a:off x="6719121" y="5749413"/>
            <a:ext cx="455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Caravaggio, Narciso, 1598-99, Palazzo Barberini  </a:t>
            </a:r>
          </a:p>
        </p:txBody>
      </p:sp>
    </p:spTree>
    <p:extLst>
      <p:ext uri="{BB962C8B-B14F-4D97-AF65-F5344CB8AC3E}">
        <p14:creationId xmlns:p14="http://schemas.microsoft.com/office/powerpoint/2010/main" val="19071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titled, from series &quot;Boys&quot;, 100 x 100 / 140 x 140 cm., 2000.">
            <a:extLst>
              <a:ext uri="{FF2B5EF4-FFF2-40B4-BE49-F238E27FC236}">
                <a16:creationId xmlns:a16="http://schemas.microsoft.com/office/drawing/2014/main" id="{72799114-3E99-5CB0-49DC-BAEB2FE1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571500"/>
            <a:ext cx="5667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34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E2C33A5D-B0FE-C539-B071-47061B62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27" y="-78658"/>
            <a:ext cx="3441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45A792-A411-1B73-0658-82BD8191B643}"/>
              </a:ext>
            </a:extLst>
          </p:cNvPr>
          <p:cNvSpPr txBox="1"/>
          <p:nvPr/>
        </p:nvSpPr>
        <p:spPr>
          <a:xfrm>
            <a:off x="10565560" y="5699792"/>
            <a:ext cx="162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Ganimede e l’aquila, III d.C.</a:t>
            </a:r>
          </a:p>
        </p:txBody>
      </p:sp>
      <p:pic>
        <p:nvPicPr>
          <p:cNvPr id="3" name="Picture 2" descr="Untitled, from series &quot;Boys&quot;, 100 x 100 / 140 x 140 cm., 2000.">
            <a:extLst>
              <a:ext uri="{FF2B5EF4-FFF2-40B4-BE49-F238E27FC236}">
                <a16:creationId xmlns:a16="http://schemas.microsoft.com/office/drawing/2014/main" id="{A85B10AF-4AE5-A685-9919-437366AC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7" y="492842"/>
            <a:ext cx="5667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285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5C720A-C356-0819-7E5C-1A6BF660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04" y="137651"/>
            <a:ext cx="4697360" cy="46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8DFC05-0DF7-3A47-F534-4D5D554786F3}"/>
              </a:ext>
            </a:extLst>
          </p:cNvPr>
          <p:cNvSpPr txBox="1"/>
          <p:nvPr/>
        </p:nvSpPr>
        <p:spPr>
          <a:xfrm>
            <a:off x="7059561" y="5024284"/>
            <a:ext cx="459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Raffaello, Mercurio, Villa Farnesina, 1518 ca.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A4D9049-69F5-46F7-EF6B-2DAAB0234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b="16909"/>
          <a:stretch/>
        </p:blipFill>
        <p:spPr bwMode="auto">
          <a:xfrm>
            <a:off x="344637" y="678425"/>
            <a:ext cx="6004543" cy="39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3D5D1-BD2F-1E31-AEEA-D31F998AFA1B}"/>
              </a:ext>
            </a:extLst>
          </p:cNvPr>
          <p:cNvSpPr txBox="1"/>
          <p:nvPr/>
        </p:nvSpPr>
        <p:spPr>
          <a:xfrm>
            <a:off x="1177330" y="5024284"/>
            <a:ext cx="413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Testimonianza etrusca, 5° secolo a.C.</a:t>
            </a:r>
          </a:p>
        </p:txBody>
      </p:sp>
    </p:spTree>
    <p:extLst>
      <p:ext uri="{BB962C8B-B14F-4D97-AF65-F5344CB8AC3E}">
        <p14:creationId xmlns:p14="http://schemas.microsoft.com/office/powerpoint/2010/main" val="368856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951CD9-9438-855A-CAF9-78F01736C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797" y="1044934"/>
            <a:ext cx="4536352" cy="44709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7347C14-E7C5-2C46-F36A-50403043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8" y="1044934"/>
            <a:ext cx="4536352" cy="45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27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B905D5-28BE-5916-BF86-44CEBF1CB6E2}"/>
              </a:ext>
            </a:extLst>
          </p:cNvPr>
          <p:cNvSpPr txBox="1"/>
          <p:nvPr/>
        </p:nvSpPr>
        <p:spPr>
          <a:xfrm>
            <a:off x="4336025" y="2055611"/>
            <a:ext cx="7855975" cy="2746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60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Metamorfosi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6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Maja </a:t>
            </a:r>
            <a:r>
              <a:rPr lang="it-IT" sz="60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Ingerslev</a:t>
            </a:r>
            <a:endParaRPr lang="it-IT" sz="60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(2018)</a:t>
            </a:r>
            <a:endParaRPr lang="it-IT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aja Ingerslev • Det Nordatlantiske Fyr i Hanstholm">
            <a:extLst>
              <a:ext uri="{FF2B5EF4-FFF2-40B4-BE49-F238E27FC236}">
                <a16:creationId xmlns:a16="http://schemas.microsoft.com/office/drawing/2014/main" id="{8F9B58A9-2F68-DB08-7461-5ACD4A62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9" y="7429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66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oletto, pianta, notte, viola&#10;&#10;Descrizione generata automaticamente">
            <a:extLst>
              <a:ext uri="{FF2B5EF4-FFF2-40B4-BE49-F238E27FC236}">
                <a16:creationId xmlns:a16="http://schemas.microsoft.com/office/drawing/2014/main" id="{EEBAF729-79B0-6688-7B22-44FEA7712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3" y="1229918"/>
            <a:ext cx="3499398" cy="3499398"/>
          </a:xfrm>
          <a:prstGeom prst="rect">
            <a:avLst/>
          </a:prstGeom>
        </p:spPr>
      </p:pic>
      <p:pic>
        <p:nvPicPr>
          <p:cNvPr id="5" name="Immagine 4" descr="Immagine che contiene fiore, arte&#10;&#10;Descrizione generata automaticamente">
            <a:extLst>
              <a:ext uri="{FF2B5EF4-FFF2-40B4-BE49-F238E27FC236}">
                <a16:creationId xmlns:a16="http://schemas.microsoft.com/office/drawing/2014/main" id="{E8340E2F-542A-E33D-CBE0-B9D20637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35" y="1229918"/>
            <a:ext cx="3329793" cy="3329793"/>
          </a:xfrm>
          <a:prstGeom prst="rect">
            <a:avLst/>
          </a:prstGeom>
        </p:spPr>
      </p:pic>
      <p:pic>
        <p:nvPicPr>
          <p:cNvPr id="7" name="Immagine 6" descr="Immagine che contiene arte, fumo&#10;&#10;Descrizione generata automaticamente con attendibilità bassa">
            <a:extLst>
              <a:ext uri="{FF2B5EF4-FFF2-40B4-BE49-F238E27FC236}">
                <a16:creationId xmlns:a16="http://schemas.microsoft.com/office/drawing/2014/main" id="{AB44BF97-5C6C-3BC8-6DC2-6D0B1C0CF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59" y="1145115"/>
            <a:ext cx="3499398" cy="34993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2E0B65-C6A4-513E-5473-77E63CB415ED}"/>
              </a:ext>
            </a:extLst>
          </p:cNvPr>
          <p:cNvSpPr txBox="1"/>
          <p:nvPr/>
        </p:nvSpPr>
        <p:spPr>
          <a:xfrm>
            <a:off x="1101213" y="4817806"/>
            <a:ext cx="214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Narcissus</a:t>
            </a:r>
            <a:r>
              <a:rPr lang="it-IT" dirty="0"/>
              <a:t> </a:t>
            </a:r>
            <a:r>
              <a:rPr lang="it-IT" dirty="0" err="1"/>
              <a:t>Poeticus</a:t>
            </a:r>
            <a:r>
              <a:rPr lang="it-IT" dirty="0"/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99066C-9BC0-8341-EC99-3D7B69262986}"/>
              </a:ext>
            </a:extLst>
          </p:cNvPr>
          <p:cNvSpPr txBox="1"/>
          <p:nvPr/>
        </p:nvSpPr>
        <p:spPr>
          <a:xfrm>
            <a:off x="4965290" y="5002472"/>
            <a:ext cx="292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Narcissus</a:t>
            </a:r>
            <a:r>
              <a:rPr lang="it-IT" dirty="0"/>
              <a:t> </a:t>
            </a:r>
            <a:r>
              <a:rPr lang="it-IT" dirty="0" err="1"/>
              <a:t>Psedunarcissus</a:t>
            </a:r>
            <a:r>
              <a:rPr lang="it-IT" dirty="0"/>
              <a:t> 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C502FB-BDAF-12D7-DE3E-2D38876F29AD}"/>
              </a:ext>
            </a:extLst>
          </p:cNvPr>
          <p:cNvSpPr txBox="1"/>
          <p:nvPr/>
        </p:nvSpPr>
        <p:spPr>
          <a:xfrm>
            <a:off x="8514735" y="4817806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Narcissus</a:t>
            </a:r>
            <a:r>
              <a:rPr lang="it-IT" dirty="0"/>
              <a:t> </a:t>
            </a:r>
            <a:r>
              <a:rPr lang="it-IT" dirty="0" err="1"/>
              <a:t>Psedunarcissus</a:t>
            </a:r>
            <a:r>
              <a:rPr lang="it-IT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1908189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1DDC26-91C6-EA2A-999F-3B6661277082}"/>
              </a:ext>
            </a:extLst>
          </p:cNvPr>
          <p:cNvSpPr txBox="1"/>
          <p:nvPr/>
        </p:nvSpPr>
        <p:spPr>
          <a:xfrm>
            <a:off x="4965290" y="5911335"/>
            <a:ext cx="2959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Anemone </a:t>
            </a:r>
            <a:r>
              <a:rPr lang="it-IT" sz="18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anemorosa</a:t>
            </a:r>
            <a:endParaRPr lang="it-IT" dirty="0"/>
          </a:p>
        </p:txBody>
      </p:sp>
      <p:pic>
        <p:nvPicPr>
          <p:cNvPr id="5" name="Immagine 4" descr="Immagine che contiene pianta, fiore, petalo, anemone&#10;&#10;Descrizione generata automaticamente">
            <a:extLst>
              <a:ext uri="{FF2B5EF4-FFF2-40B4-BE49-F238E27FC236}">
                <a16:creationId xmlns:a16="http://schemas.microsoft.com/office/drawing/2014/main" id="{C77B5AC3-CDB3-27C4-70BC-D787B5C93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6" y="380688"/>
            <a:ext cx="5401056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83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astra dei raggi X, arte, fumo&#10;&#10;Descrizione generata automaticamente">
            <a:extLst>
              <a:ext uri="{FF2B5EF4-FFF2-40B4-BE49-F238E27FC236}">
                <a16:creationId xmlns:a16="http://schemas.microsoft.com/office/drawing/2014/main" id="{8AAB5C50-14E0-129E-9F84-5388767F7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2128D0-09CC-FAFA-EB59-41BA82403758}"/>
              </a:ext>
            </a:extLst>
          </p:cNvPr>
          <p:cNvSpPr txBox="1"/>
          <p:nvPr/>
        </p:nvSpPr>
        <p:spPr>
          <a:xfrm>
            <a:off x="4572000" y="62652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Hyacinthus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it-IT" sz="18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orientalis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6178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anza, arte, fumo&#10;&#10;Descrizione generata automaticamente">
            <a:extLst>
              <a:ext uri="{FF2B5EF4-FFF2-40B4-BE49-F238E27FC236}">
                <a16:creationId xmlns:a16="http://schemas.microsoft.com/office/drawing/2014/main" id="{29D27843-156E-632D-C4FF-A276FC0ED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728472"/>
            <a:ext cx="5401056" cy="54010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654BDA-3290-ED2E-48C8-AD3253C10B5D}"/>
              </a:ext>
            </a:extLst>
          </p:cNvPr>
          <p:cNvSpPr txBox="1"/>
          <p:nvPr/>
        </p:nvSpPr>
        <p:spPr>
          <a:xfrm>
            <a:off x="5201265" y="62357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Crocus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1285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ianta, fiore, petalo, rosa&#10;&#10;Descrizione generata automaticamente">
            <a:extLst>
              <a:ext uri="{FF2B5EF4-FFF2-40B4-BE49-F238E27FC236}">
                <a16:creationId xmlns:a16="http://schemas.microsoft.com/office/drawing/2014/main" id="{D6F03403-C322-90C8-1A25-1087348A3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7" y="1158632"/>
            <a:ext cx="3709908" cy="3709908"/>
          </a:xfrm>
          <a:prstGeom prst="rect">
            <a:avLst/>
          </a:prstGeom>
        </p:spPr>
      </p:pic>
      <p:pic>
        <p:nvPicPr>
          <p:cNvPr id="5" name="Immagine 4" descr="Immagine che contiene fiore, pianta, arte&#10;&#10;Descrizione generata automaticamente">
            <a:extLst>
              <a:ext uri="{FF2B5EF4-FFF2-40B4-BE49-F238E27FC236}">
                <a16:creationId xmlns:a16="http://schemas.microsoft.com/office/drawing/2014/main" id="{FACBD602-C3E3-1770-571B-A605B9FBD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18" y="1273276"/>
            <a:ext cx="3595264" cy="3595264"/>
          </a:xfrm>
          <a:prstGeom prst="rect">
            <a:avLst/>
          </a:prstGeom>
        </p:spPr>
      </p:pic>
      <p:pic>
        <p:nvPicPr>
          <p:cNvPr id="7" name="Immagine 6" descr="Immagine che contiene fiore, pianta, viola&#10;&#10;Descrizione generata automaticamente">
            <a:extLst>
              <a:ext uri="{FF2B5EF4-FFF2-40B4-BE49-F238E27FC236}">
                <a16:creationId xmlns:a16="http://schemas.microsoft.com/office/drawing/2014/main" id="{471B3D92-84F2-4C44-E4FB-5B7D78F4A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65" y="1489586"/>
            <a:ext cx="3469902" cy="34699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36D294-6C75-6A94-48A4-5A4D2A573FE6}"/>
              </a:ext>
            </a:extLst>
          </p:cNvPr>
          <p:cNvSpPr txBox="1"/>
          <p:nvPr/>
        </p:nvSpPr>
        <p:spPr>
          <a:xfrm flipH="1">
            <a:off x="8537347" y="4999082"/>
            <a:ext cx="365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Primula </a:t>
            </a:r>
            <a:r>
              <a:rPr lang="it-IT" dirty="0" err="1"/>
              <a:t>veris</a:t>
            </a:r>
            <a:r>
              <a:rPr lang="it-IT" dirty="0"/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420C96-573C-4F38-3DFF-F0587E5C0696}"/>
              </a:ext>
            </a:extLst>
          </p:cNvPr>
          <p:cNvSpPr txBox="1"/>
          <p:nvPr/>
        </p:nvSpPr>
        <p:spPr>
          <a:xfrm>
            <a:off x="5344929" y="4959488"/>
            <a:ext cx="150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Viola odorata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C24F25-4E05-8CA2-3097-410B4BA4AA77}"/>
              </a:ext>
            </a:extLst>
          </p:cNvPr>
          <p:cNvSpPr txBox="1"/>
          <p:nvPr/>
        </p:nvSpPr>
        <p:spPr>
          <a:xfrm>
            <a:off x="1799303" y="495948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Rosa</a:t>
            </a:r>
          </a:p>
        </p:txBody>
      </p:sp>
    </p:spTree>
    <p:extLst>
      <p:ext uri="{BB962C8B-B14F-4D97-AF65-F5344CB8AC3E}">
        <p14:creationId xmlns:p14="http://schemas.microsoft.com/office/powerpoint/2010/main" val="3617673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1F86126-61D5-57AF-8C04-6E9E10DE4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4" y="259582"/>
            <a:ext cx="4087591" cy="61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E2E411-A19B-F99D-E5EE-B4C8162DE565}"/>
              </a:ext>
            </a:extLst>
          </p:cNvPr>
          <p:cNvSpPr txBox="1"/>
          <p:nvPr/>
        </p:nvSpPr>
        <p:spPr>
          <a:xfrm>
            <a:off x="4842385" y="1817747"/>
            <a:ext cx="7349615" cy="2746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60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Immemorial</a:t>
            </a:r>
            <a:endParaRPr lang="it-IT" sz="6000" b="1" kern="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60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Sif </a:t>
            </a:r>
            <a:r>
              <a:rPr lang="it-IT" sz="60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Itona</a:t>
            </a:r>
            <a:r>
              <a:rPr lang="it-IT" sz="60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6000" b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Westerberg</a:t>
            </a:r>
            <a:endParaRPr lang="it-IT" sz="6000" b="1" kern="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kern="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2021</a:t>
            </a:r>
            <a:endParaRPr lang="it-IT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80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6268EF-D9AE-BA64-A5BC-9B38C658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291" y="138983"/>
            <a:ext cx="6250858" cy="1325563"/>
          </a:xfrm>
        </p:spPr>
        <p:txBody>
          <a:bodyPr>
            <a:noAutofit/>
          </a:bodyPr>
          <a:lstStyle/>
          <a:p>
            <a:r>
              <a:rPr lang="it-I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casa di Dionisio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E52DCE4-BF40-B8FB-1083-1A97F8991F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98" y="1648644"/>
            <a:ext cx="7833604" cy="48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281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46786B8-F124-E9E5-34CF-2EF0D6D7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6200"/>
            <a:ext cx="9525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21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CFBC36-0577-0905-496D-9F2A2065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75" y="389102"/>
            <a:ext cx="6997074" cy="59035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835D134-FAC6-86BB-5B63-1E72E408A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209" y="1230439"/>
            <a:ext cx="3467400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0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A8CCA37E-3A59-371E-7B31-7C17014C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6200"/>
            <a:ext cx="9525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195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26E979E-5CA9-4CF0-DEF1-7B0887D4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6200"/>
            <a:ext cx="9525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033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disegno, mammifero, arte&#10;&#10;Descrizione generata automaticamente">
            <a:extLst>
              <a:ext uri="{FF2B5EF4-FFF2-40B4-BE49-F238E27FC236}">
                <a16:creationId xmlns:a16="http://schemas.microsoft.com/office/drawing/2014/main" id="{16B4DBFE-8B6E-383D-0FDA-58107D901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94" y="1167888"/>
            <a:ext cx="4429125" cy="4286250"/>
          </a:xfrm>
          <a:prstGeom prst="rect">
            <a:avLst/>
          </a:prstGeom>
        </p:spPr>
      </p:pic>
      <p:pic>
        <p:nvPicPr>
          <p:cNvPr id="5" name="Immagine 4" descr="Immagine che contiene muro, arte, interno, intonaco&#10;&#10;Descrizione generata automaticamente">
            <a:extLst>
              <a:ext uri="{FF2B5EF4-FFF2-40B4-BE49-F238E27FC236}">
                <a16:creationId xmlns:a16="http://schemas.microsoft.com/office/drawing/2014/main" id="{49FD05F9-DF18-0553-B33E-F0EB68240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25677" r="21283" b="10665"/>
          <a:stretch/>
        </p:blipFill>
        <p:spPr>
          <a:xfrm>
            <a:off x="1130479" y="1511710"/>
            <a:ext cx="4869505" cy="38345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115A32-0A22-BBC7-D4EC-DD85B3779D1F}"/>
              </a:ext>
            </a:extLst>
          </p:cNvPr>
          <p:cNvSpPr txBox="1"/>
          <p:nvPr/>
        </p:nvSpPr>
        <p:spPr>
          <a:xfrm>
            <a:off x="7039173" y="5690112"/>
            <a:ext cx="520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Mosaico ellenistico, Casa di Dioniso, Pella (Grecia)</a:t>
            </a:r>
          </a:p>
        </p:txBody>
      </p:sp>
    </p:spTree>
    <p:extLst>
      <p:ext uri="{BB962C8B-B14F-4D97-AF65-F5344CB8AC3E}">
        <p14:creationId xmlns:p14="http://schemas.microsoft.com/office/powerpoint/2010/main" val="2752020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C646511-A41F-D038-1E4B-2683FF2C7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48" y="1028798"/>
            <a:ext cx="8311944" cy="55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16169A4-A61B-EA1E-6118-BE547CD93C10}"/>
              </a:ext>
            </a:extLst>
          </p:cNvPr>
          <p:cNvSpPr txBox="1">
            <a:spLocks/>
          </p:cNvSpPr>
          <p:nvPr/>
        </p:nvSpPr>
        <p:spPr>
          <a:xfrm>
            <a:off x="3060291" y="138983"/>
            <a:ext cx="6250858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canto del cigno</a:t>
            </a:r>
          </a:p>
        </p:txBody>
      </p:sp>
    </p:spTree>
    <p:extLst>
      <p:ext uri="{BB962C8B-B14F-4D97-AF65-F5344CB8AC3E}">
        <p14:creationId xmlns:p14="http://schemas.microsoft.com/office/powerpoint/2010/main" val="1838161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6F66A34-6E09-45E6-27C4-2C2BE3F8A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t="12542" r="12709" b="33661"/>
          <a:stretch/>
        </p:blipFill>
        <p:spPr bwMode="auto">
          <a:xfrm>
            <a:off x="1455175" y="529160"/>
            <a:ext cx="5348747" cy="606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3E05BD-5928-54D8-4E2E-8A22319AF2C6}"/>
              </a:ext>
            </a:extLst>
          </p:cNvPr>
          <p:cNvSpPr txBox="1"/>
          <p:nvPr/>
        </p:nvSpPr>
        <p:spPr>
          <a:xfrm>
            <a:off x="8175521" y="6227311"/>
            <a:ext cx="255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dea Luna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E4751C-E2AD-4BC5-1411-2CB885DEDA73}"/>
              </a:ext>
            </a:extLst>
          </p:cNvPr>
          <p:cNvSpPr txBox="1"/>
          <p:nvPr/>
        </p:nvSpPr>
        <p:spPr>
          <a:xfrm>
            <a:off x="6951407" y="2382627"/>
            <a:ext cx="5004619" cy="672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 cavalli di suo fratello che correvano sotto i suoi; e il fumo saliva dalle nuvole fumanti.</a:t>
            </a:r>
            <a:endParaRPr lang="it-IT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888AF6-B3A2-2CA5-95EB-48E10CAD8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2" t="24089" r="34677" b="68901"/>
          <a:stretch/>
        </p:blipFill>
        <p:spPr bwMode="auto">
          <a:xfrm>
            <a:off x="7458934" y="3562901"/>
            <a:ext cx="3989563" cy="25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11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66CC326-FAB2-CCCB-1DCC-C03DB9886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07" y="115529"/>
            <a:ext cx="4421029" cy="662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467AA0-2977-82B0-EED8-FF2B6A58D38E}"/>
              </a:ext>
            </a:extLst>
          </p:cNvPr>
          <p:cNvSpPr txBox="1"/>
          <p:nvPr/>
        </p:nvSpPr>
        <p:spPr>
          <a:xfrm>
            <a:off x="6607277" y="5899355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Eliadi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884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D033E60-A7B7-F103-FB22-CFE64E23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32" y="363794"/>
            <a:ext cx="4881768" cy="634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1840C7-5B28-EF78-36D8-5B90CFFF54DA}"/>
              </a:ext>
            </a:extLst>
          </p:cNvPr>
          <p:cNvSpPr txBox="1"/>
          <p:nvPr/>
        </p:nvSpPr>
        <p:spPr>
          <a:xfrm>
            <a:off x="6479458" y="6086168"/>
            <a:ext cx="95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Terra</a:t>
            </a:r>
          </a:p>
        </p:txBody>
      </p:sp>
    </p:spTree>
    <p:extLst>
      <p:ext uri="{BB962C8B-B14F-4D97-AF65-F5344CB8AC3E}">
        <p14:creationId xmlns:p14="http://schemas.microsoft.com/office/powerpoint/2010/main" val="153531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77B9216-0F52-76F3-6FEA-226436BF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4" y="321238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6C7C79-ECEF-CE7F-9E1F-BCDCF45B9FFB}"/>
              </a:ext>
            </a:extLst>
          </p:cNvPr>
          <p:cNvSpPr txBox="1"/>
          <p:nvPr/>
        </p:nvSpPr>
        <p:spPr>
          <a:xfrm>
            <a:off x="10225548" y="5978013"/>
            <a:ext cx="171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nereidi</a:t>
            </a:r>
          </a:p>
        </p:txBody>
      </p:sp>
    </p:spTree>
    <p:extLst>
      <p:ext uri="{BB962C8B-B14F-4D97-AF65-F5344CB8AC3E}">
        <p14:creationId xmlns:p14="http://schemas.microsoft.com/office/powerpoint/2010/main" val="3185832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8AF7427-ED7F-8AB4-ABF4-0619CACE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5" y="366250"/>
            <a:ext cx="4265161" cy="612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2BD79B2F-BEFB-B33B-493E-3807A7A75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63" y="248262"/>
            <a:ext cx="4857859" cy="612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91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0ABB2FF-D472-5C78-3BD4-587540D0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63" y="248262"/>
            <a:ext cx="4857859" cy="612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7FB6D-95F6-2EEF-6724-B96967A6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07" y="115529"/>
            <a:ext cx="4421029" cy="662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0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cartone animato, dipinto&#10;&#10;Descrizione generata automaticamente">
            <a:extLst>
              <a:ext uri="{FF2B5EF4-FFF2-40B4-BE49-F238E27FC236}">
                <a16:creationId xmlns:a16="http://schemas.microsoft.com/office/drawing/2014/main" id="{C026BAAF-DD81-ABFA-C573-49F248270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64" y="27378"/>
            <a:ext cx="4953529" cy="67470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55F0E9-0678-7450-97A5-3C8F70F58505}"/>
              </a:ext>
            </a:extLst>
          </p:cNvPr>
          <p:cNvSpPr txBox="1"/>
          <p:nvPr/>
        </p:nvSpPr>
        <p:spPr>
          <a:xfrm>
            <a:off x="8799871" y="5899355"/>
            <a:ext cx="294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Mercurio da «Earth 2»</a:t>
            </a:r>
          </a:p>
        </p:txBody>
      </p:sp>
    </p:spTree>
    <p:extLst>
      <p:ext uri="{BB962C8B-B14F-4D97-AF65-F5344CB8AC3E}">
        <p14:creationId xmlns:p14="http://schemas.microsoft.com/office/powerpoint/2010/main" val="3260877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3EF0D15-DA91-2F52-FCCA-D04791CD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59" y="267929"/>
            <a:ext cx="4538185" cy="632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0BC800-74A6-8462-5328-A0FB7748AFC3}"/>
              </a:ext>
            </a:extLst>
          </p:cNvPr>
          <p:cNvSpPr txBox="1"/>
          <p:nvPr/>
        </p:nvSpPr>
        <p:spPr>
          <a:xfrm>
            <a:off x="7266039" y="5869858"/>
            <a:ext cx="154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Cycnus</a:t>
            </a:r>
            <a:r>
              <a:rPr lang="it-IT" dirty="0"/>
              <a:t>/cigno</a:t>
            </a:r>
          </a:p>
        </p:txBody>
      </p:sp>
    </p:spTree>
    <p:extLst>
      <p:ext uri="{BB962C8B-B14F-4D97-AF65-F5344CB8AC3E}">
        <p14:creationId xmlns:p14="http://schemas.microsoft.com/office/powerpoint/2010/main" val="2011758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ichelangelo,_Fall_of_Phaeton_01">
            <a:extLst>
              <a:ext uri="{FF2B5EF4-FFF2-40B4-BE49-F238E27FC236}">
                <a16:creationId xmlns:a16="http://schemas.microsoft.com/office/drawing/2014/main" id="{BF29AB79-0E4D-B776-638F-8662D3A33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8" b="35484"/>
          <a:stretch/>
        </p:blipFill>
        <p:spPr bwMode="auto">
          <a:xfrm>
            <a:off x="112942" y="233516"/>
            <a:ext cx="3903663" cy="30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BC44464F-C267-D3A2-EF30-F7208A1F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29" y="566798"/>
            <a:ext cx="3267955" cy="372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C44464F-C267-D3A2-EF30-F7208A1F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64" y="3246849"/>
            <a:ext cx="1832171" cy="20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FB9260EB-38FD-1796-D152-BB250C24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03" y="2637249"/>
            <a:ext cx="3903663" cy="38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558331-B1B5-2CC4-5AF1-EF874789167C}"/>
              </a:ext>
            </a:extLst>
          </p:cNvPr>
          <p:cNvSpPr txBox="1"/>
          <p:nvPr/>
        </p:nvSpPr>
        <p:spPr>
          <a:xfrm>
            <a:off x="1612490" y="5073445"/>
            <a:ext cx="221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caduta di Fetonte</a:t>
            </a:r>
          </a:p>
        </p:txBody>
      </p:sp>
    </p:spTree>
    <p:extLst>
      <p:ext uri="{BB962C8B-B14F-4D97-AF65-F5344CB8AC3E}">
        <p14:creationId xmlns:p14="http://schemas.microsoft.com/office/powerpoint/2010/main" val="4053290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93D39D-E60B-9299-EFCF-439E7E256496}"/>
              </a:ext>
            </a:extLst>
          </p:cNvPr>
          <p:cNvSpPr txBox="1"/>
          <p:nvPr/>
        </p:nvSpPr>
        <p:spPr>
          <a:xfrm>
            <a:off x="5810865" y="2474892"/>
            <a:ext cx="60960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We Walked the Earth</a:t>
            </a:r>
          </a:p>
          <a:p>
            <a:pPr algn="ctr"/>
            <a:r>
              <a:rPr lang="en-US" sz="5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50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Uffe</a:t>
            </a:r>
            <a:r>
              <a:rPr lang="en-US" sz="5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50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Isolotto</a:t>
            </a:r>
            <a:endParaRPr lang="en-US" sz="5000" b="1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</a:rPr>
              <a:t>2022</a:t>
            </a:r>
            <a:endParaRPr lang="it-IT" b="1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471617D-075E-4E38-7A7D-AC4285DD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5" y="1029930"/>
            <a:ext cx="5473290" cy="39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87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5C02839-DA3C-2AC4-BC21-795426E9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57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DECC8FA8-C829-F6D6-664E-4347113B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37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2BF432-4FC2-B2DD-07F6-C84358D96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7" r="48333"/>
          <a:stretch/>
        </p:blipFill>
        <p:spPr bwMode="auto">
          <a:xfrm>
            <a:off x="2848548" y="1171575"/>
            <a:ext cx="5923287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258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740D9C-ED2A-E187-3BA1-D039C92D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907" y="122005"/>
            <a:ext cx="4846517" cy="64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51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3AAA054-E05E-10AD-E8CE-B2DAE055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5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4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3A348CF8-E090-C668-3C6C-72430F30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00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5CFBA90-7F8B-AD99-71EB-36F1B7D49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1" b="45899"/>
          <a:stretch/>
        </p:blipFill>
        <p:spPr>
          <a:xfrm>
            <a:off x="1706776" y="1304925"/>
            <a:ext cx="9075524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1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arrativa, cartone animato, arte, Eroe&#10;&#10;Descrizione generata automaticamente">
            <a:extLst>
              <a:ext uri="{FF2B5EF4-FFF2-40B4-BE49-F238E27FC236}">
                <a16:creationId xmlns:a16="http://schemas.microsoft.com/office/drawing/2014/main" id="{5277FBB8-5708-7815-C790-6350364E5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58" y="178255"/>
            <a:ext cx="4842077" cy="65076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A2A66C-AD24-964A-F9FA-8C0D6E8DCA2C}"/>
              </a:ext>
            </a:extLst>
          </p:cNvPr>
          <p:cNvSpPr txBox="1"/>
          <p:nvPr/>
        </p:nvSpPr>
        <p:spPr>
          <a:xfrm>
            <a:off x="8908026" y="5889523"/>
            <a:ext cx="253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Jay Garrick si trasforma in Flash (da Earth 2)</a:t>
            </a:r>
          </a:p>
        </p:txBody>
      </p:sp>
    </p:spTree>
    <p:extLst>
      <p:ext uri="{BB962C8B-B14F-4D97-AF65-F5344CB8AC3E}">
        <p14:creationId xmlns:p14="http://schemas.microsoft.com/office/powerpoint/2010/main" val="75704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DBAAA-EC5D-9B23-58C1-CBA30C466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popolarità di Narciso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BE5735-E1B8-2C30-3E73-0FB9EE6F3F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235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tone animato, schermata, grafica, testo&#10;&#10;Descrizione generata automaticamente">
            <a:extLst>
              <a:ext uri="{FF2B5EF4-FFF2-40B4-BE49-F238E27FC236}">
                <a16:creationId xmlns:a16="http://schemas.microsoft.com/office/drawing/2014/main" id="{5633AC5C-126D-A1E8-7980-6CBD6391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21" y="0"/>
            <a:ext cx="9475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44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rte, collage, Carta fotografica&#10;&#10;Descrizione generata automaticamente">
            <a:extLst>
              <a:ext uri="{FF2B5EF4-FFF2-40B4-BE49-F238E27FC236}">
                <a16:creationId xmlns:a16="http://schemas.microsoft.com/office/drawing/2014/main" id="{4B2E863B-34BF-60D7-1958-6B0AE9BAC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3" y="0"/>
            <a:ext cx="960266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7F6B45-4B35-BDEF-68B8-BC10235F6B7E}"/>
              </a:ext>
            </a:extLst>
          </p:cNvPr>
          <p:cNvSpPr txBox="1"/>
          <p:nvPr/>
        </p:nvSpPr>
        <p:spPr>
          <a:xfrm>
            <a:off x="10002596" y="6086168"/>
            <a:ext cx="160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Mondadori, 1995</a:t>
            </a:r>
          </a:p>
        </p:txBody>
      </p:sp>
    </p:spTree>
    <p:extLst>
      <p:ext uri="{BB962C8B-B14F-4D97-AF65-F5344CB8AC3E}">
        <p14:creationId xmlns:p14="http://schemas.microsoft.com/office/powerpoint/2010/main" val="341457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tampa, disegno, schizzo&#10;&#10;Descrizione generata automaticamente">
            <a:extLst>
              <a:ext uri="{FF2B5EF4-FFF2-40B4-BE49-F238E27FC236}">
                <a16:creationId xmlns:a16="http://schemas.microsoft.com/office/drawing/2014/main" id="{7F4C3213-E3EC-2DA9-5823-FF86F9A1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53" y="0"/>
            <a:ext cx="5653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943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162</Words>
  <Application>Microsoft Office PowerPoint</Application>
  <PresentationFormat>Widescreen</PresentationFormat>
  <Paragraphs>40</Paragraphs>
  <Slides>49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4" baseType="lpstr">
      <vt:lpstr>Aptos</vt:lpstr>
      <vt:lpstr>Aptos Display</vt:lpstr>
      <vt:lpstr>Arial</vt:lpstr>
      <vt:lpstr>Times New Roman</vt:lpstr>
      <vt:lpstr>Tema di Office</vt:lpstr>
      <vt:lpstr>Mercurio nei fumetti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popolarità di Narciso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Adi Nes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casa di Dionisio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Casamassima</dc:creator>
  <cp:lastModifiedBy>Francesca Casamassima</cp:lastModifiedBy>
  <cp:revision>18</cp:revision>
  <dcterms:created xsi:type="dcterms:W3CDTF">2024-04-02T16:43:15Z</dcterms:created>
  <dcterms:modified xsi:type="dcterms:W3CDTF">2024-04-03T20:41:10Z</dcterms:modified>
</cp:coreProperties>
</file>