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5" r:id="rId3"/>
    <p:sldId id="257" r:id="rId4"/>
    <p:sldId id="256" r:id="rId5"/>
    <p:sldId id="260" r:id="rId6"/>
    <p:sldId id="268" r:id="rId7"/>
    <p:sldId id="279" r:id="rId8"/>
    <p:sldId id="277" r:id="rId9"/>
    <p:sldId id="278" r:id="rId10"/>
    <p:sldId id="265" r:id="rId11"/>
    <p:sldId id="344" r:id="rId12"/>
    <p:sldId id="282" r:id="rId13"/>
    <p:sldId id="324" r:id="rId14"/>
    <p:sldId id="283" r:id="rId15"/>
    <p:sldId id="325" r:id="rId16"/>
    <p:sldId id="286" r:id="rId17"/>
    <p:sldId id="287" r:id="rId18"/>
    <p:sldId id="289" r:id="rId19"/>
    <p:sldId id="290" r:id="rId20"/>
    <p:sldId id="291" r:id="rId21"/>
    <p:sldId id="274" r:id="rId22"/>
    <p:sldId id="336" r:id="rId23"/>
    <p:sldId id="335" r:id="rId24"/>
    <p:sldId id="334" r:id="rId25"/>
    <p:sldId id="318" r:id="rId26"/>
    <p:sldId id="337" r:id="rId27"/>
    <p:sldId id="338" r:id="rId28"/>
    <p:sldId id="339" r:id="rId29"/>
    <p:sldId id="340" r:id="rId30"/>
    <p:sldId id="333" r:id="rId31"/>
    <p:sldId id="341" r:id="rId32"/>
    <p:sldId id="342" r:id="rId33"/>
    <p:sldId id="319" r:id="rId34"/>
    <p:sldId id="343" r:id="rId35"/>
    <p:sldId id="345" r:id="rId36"/>
    <p:sldId id="346" r:id="rId37"/>
    <p:sldId id="347" r:id="rId38"/>
    <p:sldId id="348" r:id="rId39"/>
    <p:sldId id="349" r:id="rId40"/>
    <p:sldId id="259" r:id="rId41"/>
    <p:sldId id="350" r:id="rId42"/>
    <p:sldId id="261" r:id="rId43"/>
    <p:sldId id="284" r:id="rId44"/>
    <p:sldId id="262" r:id="rId45"/>
    <p:sldId id="263" r:id="rId46"/>
    <p:sldId id="264" r:id="rId47"/>
    <p:sldId id="351" r:id="rId48"/>
    <p:sldId id="266" r:id="rId49"/>
    <p:sldId id="267" r:id="rId50"/>
    <p:sldId id="352" r:id="rId51"/>
    <p:sldId id="269" r:id="rId52"/>
    <p:sldId id="270" r:id="rId53"/>
    <p:sldId id="271" r:id="rId54"/>
    <p:sldId id="272" r:id="rId55"/>
    <p:sldId id="273" r:id="rId56"/>
    <p:sldId id="285" r:id="rId57"/>
    <p:sldId id="353" r:id="rId58"/>
    <p:sldId id="354" r:id="rId59"/>
    <p:sldId id="355" r:id="rId60"/>
    <p:sldId id="356" r:id="rId61"/>
    <p:sldId id="276" r:id="rId62"/>
    <p:sldId id="357" r:id="rId63"/>
    <p:sldId id="358" r:id="rId64"/>
    <p:sldId id="359" r:id="rId65"/>
    <p:sldId id="280" r:id="rId66"/>
    <p:sldId id="281" r:id="rId6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0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970219-AC7F-483E-9B00-3A9BDC661CE2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C45E085-55C6-4BCE-A159-EEF83DD4188B}">
      <dgm:prSet phldrT="[Testo]"/>
      <dgm:spPr>
        <a:solidFill>
          <a:schemeClr val="tx1"/>
        </a:solidFill>
      </dgm:spPr>
      <dgm:t>
        <a:bodyPr/>
        <a:lstStyle/>
        <a:p>
          <a:pPr algn="ctr"/>
          <a:r>
            <a:rPr lang="it-IT" dirty="0">
              <a:latin typeface="Book Antiqua" pitchFamily="18" charset="0"/>
            </a:rPr>
            <a:t>EIKON</a:t>
          </a:r>
        </a:p>
      </dgm:t>
    </dgm:pt>
    <dgm:pt modelId="{FE32D3F7-B30F-47EA-B302-DA1503884F03}" type="parTrans" cxnId="{659C06E1-FD81-48FC-9F2A-41A524EC90DD}">
      <dgm:prSet/>
      <dgm:spPr/>
      <dgm:t>
        <a:bodyPr/>
        <a:lstStyle/>
        <a:p>
          <a:endParaRPr lang="it-IT"/>
        </a:p>
      </dgm:t>
    </dgm:pt>
    <dgm:pt modelId="{2D6ADC81-5147-400A-92FB-E2F32ABBCC76}" type="sibTrans" cxnId="{659C06E1-FD81-48FC-9F2A-41A524EC90DD}">
      <dgm:prSet/>
      <dgm:spPr/>
      <dgm:t>
        <a:bodyPr/>
        <a:lstStyle/>
        <a:p>
          <a:endParaRPr lang="it-IT"/>
        </a:p>
      </dgm:t>
    </dgm:pt>
    <dgm:pt modelId="{07D7F991-2CE3-426B-9C7D-6DC32B0545E4}">
      <dgm:prSet phldrT="[Testo]"/>
      <dgm:spPr>
        <a:solidFill>
          <a:schemeClr val="tx1"/>
        </a:solidFill>
      </dgm:spPr>
      <dgm:t>
        <a:bodyPr/>
        <a:lstStyle/>
        <a:p>
          <a:pPr algn="l"/>
          <a:r>
            <a:rPr lang="it-IT" dirty="0">
              <a:latin typeface="Book Antiqua" pitchFamily="18" charset="0"/>
            </a:rPr>
            <a:t>GRAPHÉIN</a:t>
          </a:r>
        </a:p>
      </dgm:t>
    </dgm:pt>
    <dgm:pt modelId="{5892E0D0-2CA3-4468-A9ED-E4F53DA56413}" type="parTrans" cxnId="{043413B1-3E02-4610-8E6A-6870D5B98486}">
      <dgm:prSet custT="1"/>
      <dgm:spPr>
        <a:ln w="76200">
          <a:solidFill>
            <a:schemeClr val="bg1"/>
          </a:solidFill>
          <a:headEnd type="none" w="med" len="med"/>
          <a:tailEnd type="triangle" w="med" len="med"/>
        </a:ln>
      </dgm:spPr>
      <dgm:t>
        <a:bodyPr/>
        <a:lstStyle/>
        <a:p>
          <a:endParaRPr lang="it-IT" sz="6000"/>
        </a:p>
      </dgm:t>
    </dgm:pt>
    <dgm:pt modelId="{B2A7A88D-95EB-4FFE-BF33-008279837B4E}" type="sibTrans" cxnId="{043413B1-3E02-4610-8E6A-6870D5B98486}">
      <dgm:prSet/>
      <dgm:spPr/>
      <dgm:t>
        <a:bodyPr/>
        <a:lstStyle/>
        <a:p>
          <a:endParaRPr lang="it-IT"/>
        </a:p>
      </dgm:t>
    </dgm:pt>
    <dgm:pt modelId="{E3222691-2C4B-419A-9F71-F113468C374D}">
      <dgm:prSet phldrT="[Testo]"/>
      <dgm:spPr>
        <a:solidFill>
          <a:schemeClr val="tx1"/>
        </a:solidFill>
      </dgm:spPr>
      <dgm:t>
        <a:bodyPr/>
        <a:lstStyle/>
        <a:p>
          <a:pPr algn="l"/>
          <a:r>
            <a:rPr lang="it-IT" dirty="0">
              <a:latin typeface="Book Antiqua" pitchFamily="18" charset="0"/>
            </a:rPr>
            <a:t>LOGOS</a:t>
          </a:r>
        </a:p>
      </dgm:t>
    </dgm:pt>
    <dgm:pt modelId="{679BB8DC-C9C2-4744-9E71-23C583A2AEC8}" type="parTrans" cxnId="{891B11C2-9355-469E-B46F-AFB3F6F16FC6}">
      <dgm:prSet/>
      <dgm:spPr>
        <a:ln w="76200">
          <a:solidFill>
            <a:schemeClr val="bg1"/>
          </a:solidFill>
          <a:headEnd type="none" w="med" len="med"/>
          <a:tailEnd type="triangle" w="med" len="med"/>
        </a:ln>
      </dgm:spPr>
      <dgm:t>
        <a:bodyPr/>
        <a:lstStyle/>
        <a:p>
          <a:endParaRPr lang="it-IT"/>
        </a:p>
      </dgm:t>
    </dgm:pt>
    <dgm:pt modelId="{15A378EB-A689-4D40-AC26-7DB00DA468AB}" type="sibTrans" cxnId="{891B11C2-9355-469E-B46F-AFB3F6F16FC6}">
      <dgm:prSet/>
      <dgm:spPr/>
      <dgm:t>
        <a:bodyPr/>
        <a:lstStyle/>
        <a:p>
          <a:endParaRPr lang="it-IT"/>
        </a:p>
      </dgm:t>
    </dgm:pt>
    <dgm:pt modelId="{13E9490D-D4CC-4A59-9E6D-BC6BD113B164}" type="pres">
      <dgm:prSet presAssocID="{A0970219-AC7F-483E-9B00-3A9BDC661CE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4E6CB6F-62A0-441E-BB76-5766BFF28DEE}" type="pres">
      <dgm:prSet presAssocID="{5C45E085-55C6-4BCE-A159-EEF83DD4188B}" presName="root1" presStyleCnt="0"/>
      <dgm:spPr/>
    </dgm:pt>
    <dgm:pt modelId="{533A0349-9055-45B6-8D02-D9CE5882D1C5}" type="pres">
      <dgm:prSet presAssocID="{5C45E085-55C6-4BCE-A159-EEF83DD4188B}" presName="LevelOneTextNode" presStyleLbl="node0" presStyleIdx="0" presStyleCnt="1" custScaleX="69193" custLinFactNeighborX="2422">
        <dgm:presLayoutVars>
          <dgm:chPref val="3"/>
        </dgm:presLayoutVars>
      </dgm:prSet>
      <dgm:spPr/>
    </dgm:pt>
    <dgm:pt modelId="{286EED88-69A9-4AA6-87C0-C558230B08FF}" type="pres">
      <dgm:prSet presAssocID="{5C45E085-55C6-4BCE-A159-EEF83DD4188B}" presName="level2hierChild" presStyleCnt="0"/>
      <dgm:spPr/>
    </dgm:pt>
    <dgm:pt modelId="{7B438F1E-B42B-4D47-9C7A-DF4663FE74EF}" type="pres">
      <dgm:prSet presAssocID="{5892E0D0-2CA3-4468-A9ED-E4F53DA56413}" presName="conn2-1" presStyleLbl="parChTrans1D2" presStyleIdx="0" presStyleCnt="2"/>
      <dgm:spPr/>
    </dgm:pt>
    <dgm:pt modelId="{C5AB270F-4F71-4BF3-94C9-72D4F1EB275C}" type="pres">
      <dgm:prSet presAssocID="{5892E0D0-2CA3-4468-A9ED-E4F53DA56413}" presName="connTx" presStyleLbl="parChTrans1D2" presStyleIdx="0" presStyleCnt="2"/>
      <dgm:spPr/>
    </dgm:pt>
    <dgm:pt modelId="{C3AB8BA8-5149-407A-962C-092D56E42523}" type="pres">
      <dgm:prSet presAssocID="{07D7F991-2CE3-426B-9C7D-6DC32B0545E4}" presName="root2" presStyleCnt="0"/>
      <dgm:spPr/>
    </dgm:pt>
    <dgm:pt modelId="{148DFE2A-75F5-4904-93C0-C2F1E2010928}" type="pres">
      <dgm:prSet presAssocID="{07D7F991-2CE3-426B-9C7D-6DC32B0545E4}" presName="LevelTwoTextNode" presStyleLbl="node2" presStyleIdx="0" presStyleCnt="2" custLinFactNeighborX="-2947" custLinFactNeighborY="-22183">
        <dgm:presLayoutVars>
          <dgm:chPref val="3"/>
        </dgm:presLayoutVars>
      </dgm:prSet>
      <dgm:spPr/>
    </dgm:pt>
    <dgm:pt modelId="{340532FE-3129-4CA2-A5A7-E4960449B923}" type="pres">
      <dgm:prSet presAssocID="{07D7F991-2CE3-426B-9C7D-6DC32B0545E4}" presName="level3hierChild" presStyleCnt="0"/>
      <dgm:spPr/>
    </dgm:pt>
    <dgm:pt modelId="{7E80237F-B010-4FA0-AF0E-E67D8A10D3A3}" type="pres">
      <dgm:prSet presAssocID="{679BB8DC-C9C2-4744-9E71-23C583A2AEC8}" presName="conn2-1" presStyleLbl="parChTrans1D2" presStyleIdx="1" presStyleCnt="2"/>
      <dgm:spPr/>
    </dgm:pt>
    <dgm:pt modelId="{B78ECA87-D560-4C92-841A-A480E1836740}" type="pres">
      <dgm:prSet presAssocID="{679BB8DC-C9C2-4744-9E71-23C583A2AEC8}" presName="connTx" presStyleLbl="parChTrans1D2" presStyleIdx="1" presStyleCnt="2"/>
      <dgm:spPr/>
    </dgm:pt>
    <dgm:pt modelId="{A7537578-BDB5-4D54-B425-BB305148DFB9}" type="pres">
      <dgm:prSet presAssocID="{E3222691-2C4B-419A-9F71-F113468C374D}" presName="root2" presStyleCnt="0"/>
      <dgm:spPr/>
    </dgm:pt>
    <dgm:pt modelId="{20CA16F5-97A9-4BE2-9418-373A61340F59}" type="pres">
      <dgm:prSet presAssocID="{E3222691-2C4B-419A-9F71-F113468C374D}" presName="LevelTwoTextNode" presStyleLbl="node2" presStyleIdx="1" presStyleCnt="2" custLinFactNeighborX="-2947" custLinFactNeighborY="18885">
        <dgm:presLayoutVars>
          <dgm:chPref val="3"/>
        </dgm:presLayoutVars>
      </dgm:prSet>
      <dgm:spPr/>
    </dgm:pt>
    <dgm:pt modelId="{C661F8B4-F8A1-410A-A547-C918B079689A}" type="pres">
      <dgm:prSet presAssocID="{E3222691-2C4B-419A-9F71-F113468C374D}" presName="level3hierChild" presStyleCnt="0"/>
      <dgm:spPr/>
    </dgm:pt>
  </dgm:ptLst>
  <dgm:cxnLst>
    <dgm:cxn modelId="{702A8122-ECCF-465D-9CD8-B6A79BA34525}" type="presOf" srcId="{679BB8DC-C9C2-4744-9E71-23C583A2AEC8}" destId="{7E80237F-B010-4FA0-AF0E-E67D8A10D3A3}" srcOrd="0" destOrd="0" presId="urn:microsoft.com/office/officeart/2005/8/layout/hierarchy2"/>
    <dgm:cxn modelId="{469EB627-8496-4E2B-AFFE-B5E7BB7776C7}" type="presOf" srcId="{5892E0D0-2CA3-4468-A9ED-E4F53DA56413}" destId="{7B438F1E-B42B-4D47-9C7A-DF4663FE74EF}" srcOrd="0" destOrd="0" presId="urn:microsoft.com/office/officeart/2005/8/layout/hierarchy2"/>
    <dgm:cxn modelId="{415C522B-6200-48F1-99C2-52A10A5904FE}" type="presOf" srcId="{5892E0D0-2CA3-4468-A9ED-E4F53DA56413}" destId="{C5AB270F-4F71-4BF3-94C9-72D4F1EB275C}" srcOrd="1" destOrd="0" presId="urn:microsoft.com/office/officeart/2005/8/layout/hierarchy2"/>
    <dgm:cxn modelId="{AE0DDE52-FDBD-4669-881F-C995B18A07C6}" type="presOf" srcId="{07D7F991-2CE3-426B-9C7D-6DC32B0545E4}" destId="{148DFE2A-75F5-4904-93C0-C2F1E2010928}" srcOrd="0" destOrd="0" presId="urn:microsoft.com/office/officeart/2005/8/layout/hierarchy2"/>
    <dgm:cxn modelId="{043413B1-3E02-4610-8E6A-6870D5B98486}" srcId="{5C45E085-55C6-4BCE-A159-EEF83DD4188B}" destId="{07D7F991-2CE3-426B-9C7D-6DC32B0545E4}" srcOrd="0" destOrd="0" parTransId="{5892E0D0-2CA3-4468-A9ED-E4F53DA56413}" sibTransId="{B2A7A88D-95EB-4FFE-BF33-008279837B4E}"/>
    <dgm:cxn modelId="{891B11C2-9355-469E-B46F-AFB3F6F16FC6}" srcId="{5C45E085-55C6-4BCE-A159-EEF83DD4188B}" destId="{E3222691-2C4B-419A-9F71-F113468C374D}" srcOrd="1" destOrd="0" parTransId="{679BB8DC-C9C2-4744-9E71-23C583A2AEC8}" sibTransId="{15A378EB-A689-4D40-AC26-7DB00DA468AB}"/>
    <dgm:cxn modelId="{954E6BCA-D03A-4041-9D58-9F7C6DAC8E66}" type="presOf" srcId="{5C45E085-55C6-4BCE-A159-EEF83DD4188B}" destId="{533A0349-9055-45B6-8D02-D9CE5882D1C5}" srcOrd="0" destOrd="0" presId="urn:microsoft.com/office/officeart/2005/8/layout/hierarchy2"/>
    <dgm:cxn modelId="{9394B3D1-E0F0-4C5D-8906-ED93152C99CE}" type="presOf" srcId="{E3222691-2C4B-419A-9F71-F113468C374D}" destId="{20CA16F5-97A9-4BE2-9418-373A61340F59}" srcOrd="0" destOrd="0" presId="urn:microsoft.com/office/officeart/2005/8/layout/hierarchy2"/>
    <dgm:cxn modelId="{659C06E1-FD81-48FC-9F2A-41A524EC90DD}" srcId="{A0970219-AC7F-483E-9B00-3A9BDC661CE2}" destId="{5C45E085-55C6-4BCE-A159-EEF83DD4188B}" srcOrd="0" destOrd="0" parTransId="{FE32D3F7-B30F-47EA-B302-DA1503884F03}" sibTransId="{2D6ADC81-5147-400A-92FB-E2F32ABBCC76}"/>
    <dgm:cxn modelId="{293C98E2-9E07-4475-B3A7-B44A47A6F8F6}" type="presOf" srcId="{A0970219-AC7F-483E-9B00-3A9BDC661CE2}" destId="{13E9490D-D4CC-4A59-9E6D-BC6BD113B164}" srcOrd="0" destOrd="0" presId="urn:microsoft.com/office/officeart/2005/8/layout/hierarchy2"/>
    <dgm:cxn modelId="{CC9D56FC-6D49-44EF-8A64-B5BD0FB36E3E}" type="presOf" srcId="{679BB8DC-C9C2-4744-9E71-23C583A2AEC8}" destId="{B78ECA87-D560-4C92-841A-A480E1836740}" srcOrd="1" destOrd="0" presId="urn:microsoft.com/office/officeart/2005/8/layout/hierarchy2"/>
    <dgm:cxn modelId="{9AF9AFBC-5869-48F9-8A08-2BA44579C274}" type="presParOf" srcId="{13E9490D-D4CC-4A59-9E6D-BC6BD113B164}" destId="{84E6CB6F-62A0-441E-BB76-5766BFF28DEE}" srcOrd="0" destOrd="0" presId="urn:microsoft.com/office/officeart/2005/8/layout/hierarchy2"/>
    <dgm:cxn modelId="{64C12771-881D-48B0-BD6C-1E5BF34721BC}" type="presParOf" srcId="{84E6CB6F-62A0-441E-BB76-5766BFF28DEE}" destId="{533A0349-9055-45B6-8D02-D9CE5882D1C5}" srcOrd="0" destOrd="0" presId="urn:microsoft.com/office/officeart/2005/8/layout/hierarchy2"/>
    <dgm:cxn modelId="{D5DB0338-3D03-49E3-8060-8A8221334229}" type="presParOf" srcId="{84E6CB6F-62A0-441E-BB76-5766BFF28DEE}" destId="{286EED88-69A9-4AA6-87C0-C558230B08FF}" srcOrd="1" destOrd="0" presId="urn:microsoft.com/office/officeart/2005/8/layout/hierarchy2"/>
    <dgm:cxn modelId="{10ACCFF2-865C-4721-B7DD-01C7B665B14E}" type="presParOf" srcId="{286EED88-69A9-4AA6-87C0-C558230B08FF}" destId="{7B438F1E-B42B-4D47-9C7A-DF4663FE74EF}" srcOrd="0" destOrd="0" presId="urn:microsoft.com/office/officeart/2005/8/layout/hierarchy2"/>
    <dgm:cxn modelId="{3BA00FE2-95B7-4F35-B144-745BDB6D8A35}" type="presParOf" srcId="{7B438F1E-B42B-4D47-9C7A-DF4663FE74EF}" destId="{C5AB270F-4F71-4BF3-94C9-72D4F1EB275C}" srcOrd="0" destOrd="0" presId="urn:microsoft.com/office/officeart/2005/8/layout/hierarchy2"/>
    <dgm:cxn modelId="{C3F99061-4A2B-4F93-A598-FC853C54AD0E}" type="presParOf" srcId="{286EED88-69A9-4AA6-87C0-C558230B08FF}" destId="{C3AB8BA8-5149-407A-962C-092D56E42523}" srcOrd="1" destOrd="0" presId="urn:microsoft.com/office/officeart/2005/8/layout/hierarchy2"/>
    <dgm:cxn modelId="{44CDFBCA-BFCD-4219-BF60-B95F8FCA824D}" type="presParOf" srcId="{C3AB8BA8-5149-407A-962C-092D56E42523}" destId="{148DFE2A-75F5-4904-93C0-C2F1E2010928}" srcOrd="0" destOrd="0" presId="urn:microsoft.com/office/officeart/2005/8/layout/hierarchy2"/>
    <dgm:cxn modelId="{34E83057-BE38-49B0-9805-0DB712A97B31}" type="presParOf" srcId="{C3AB8BA8-5149-407A-962C-092D56E42523}" destId="{340532FE-3129-4CA2-A5A7-E4960449B923}" srcOrd="1" destOrd="0" presId="urn:microsoft.com/office/officeart/2005/8/layout/hierarchy2"/>
    <dgm:cxn modelId="{7062A949-4108-4A4D-AA9F-46EE364AAA99}" type="presParOf" srcId="{286EED88-69A9-4AA6-87C0-C558230B08FF}" destId="{7E80237F-B010-4FA0-AF0E-E67D8A10D3A3}" srcOrd="2" destOrd="0" presId="urn:microsoft.com/office/officeart/2005/8/layout/hierarchy2"/>
    <dgm:cxn modelId="{A37BD106-FFF8-4D3B-88CF-1674970C44F7}" type="presParOf" srcId="{7E80237F-B010-4FA0-AF0E-E67D8A10D3A3}" destId="{B78ECA87-D560-4C92-841A-A480E1836740}" srcOrd="0" destOrd="0" presId="urn:microsoft.com/office/officeart/2005/8/layout/hierarchy2"/>
    <dgm:cxn modelId="{B14EDAB5-6C93-4A7F-B555-4D434F09136E}" type="presParOf" srcId="{286EED88-69A9-4AA6-87C0-C558230B08FF}" destId="{A7537578-BDB5-4D54-B425-BB305148DFB9}" srcOrd="3" destOrd="0" presId="urn:microsoft.com/office/officeart/2005/8/layout/hierarchy2"/>
    <dgm:cxn modelId="{35361752-5D9A-4E43-9D70-575EA3724F92}" type="presParOf" srcId="{A7537578-BDB5-4D54-B425-BB305148DFB9}" destId="{20CA16F5-97A9-4BE2-9418-373A61340F59}" srcOrd="0" destOrd="0" presId="urn:microsoft.com/office/officeart/2005/8/layout/hierarchy2"/>
    <dgm:cxn modelId="{015186D5-C3C1-435E-94F0-863A3BB4B76B}" type="presParOf" srcId="{A7537578-BDB5-4D54-B425-BB305148DFB9}" destId="{C661F8B4-F8A1-410A-A547-C918B079689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3A0349-9055-45B6-8D02-D9CE5882D1C5}">
      <dsp:nvSpPr>
        <dsp:cNvPr id="0" name=""/>
        <dsp:cNvSpPr/>
      </dsp:nvSpPr>
      <dsp:spPr>
        <a:xfrm>
          <a:off x="110430" y="2337345"/>
          <a:ext cx="3021393" cy="2183308"/>
        </a:xfrm>
        <a:prstGeom prst="roundRect">
          <a:avLst>
            <a:gd name="adj" fmla="val 10000"/>
          </a:avLst>
        </a:prstGeom>
        <a:solidFill>
          <a:schemeClr val="tx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000" kern="1200" dirty="0">
              <a:latin typeface="Book Antiqua" pitchFamily="18" charset="0"/>
            </a:rPr>
            <a:t>EIKON</a:t>
          </a:r>
        </a:p>
      </dsp:txBody>
      <dsp:txXfrm>
        <a:off x="174377" y="2401292"/>
        <a:ext cx="2893499" cy="2055414"/>
      </dsp:txXfrm>
    </dsp:sp>
    <dsp:sp modelId="{7B438F1E-B42B-4D47-9C7A-DF4663FE74EF}">
      <dsp:nvSpPr>
        <dsp:cNvPr id="0" name=""/>
        <dsp:cNvSpPr/>
      </dsp:nvSpPr>
      <dsp:spPr>
        <a:xfrm rot="18659868">
          <a:off x="2735384" y="2530484"/>
          <a:ext cx="2305082" cy="57304"/>
        </a:xfrm>
        <a:custGeom>
          <a:avLst/>
          <a:gdLst/>
          <a:ahLst/>
          <a:cxnLst/>
          <a:rect l="0" t="0" r="0" b="0"/>
          <a:pathLst>
            <a:path>
              <a:moveTo>
                <a:pt x="0" y="28652"/>
              </a:moveTo>
              <a:lnTo>
                <a:pt x="2305082" y="28652"/>
              </a:lnTo>
            </a:path>
          </a:pathLst>
        </a:custGeom>
        <a:noFill/>
        <a:ln w="76200" cap="flat" cmpd="sng" algn="ctr">
          <a:solidFill>
            <a:schemeClr val="bg1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000" kern="1200"/>
        </a:p>
      </dsp:txBody>
      <dsp:txXfrm>
        <a:off x="3830298" y="2501510"/>
        <a:ext cx="115254" cy="115254"/>
      </dsp:txXfrm>
    </dsp:sp>
    <dsp:sp modelId="{148DFE2A-75F5-4904-93C0-C2F1E2010928}">
      <dsp:nvSpPr>
        <dsp:cNvPr id="0" name=""/>
        <dsp:cNvSpPr/>
      </dsp:nvSpPr>
      <dsp:spPr>
        <a:xfrm>
          <a:off x="4644027" y="597619"/>
          <a:ext cx="4366617" cy="2183308"/>
        </a:xfrm>
        <a:prstGeom prst="roundRect">
          <a:avLst>
            <a:gd name="adj" fmla="val 10000"/>
          </a:avLst>
        </a:prstGeom>
        <a:solidFill>
          <a:schemeClr val="tx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000" kern="1200" dirty="0">
              <a:latin typeface="Book Antiqua" pitchFamily="18" charset="0"/>
            </a:rPr>
            <a:t>GRAPHÉIN</a:t>
          </a:r>
        </a:p>
      </dsp:txBody>
      <dsp:txXfrm>
        <a:off x="4707974" y="661566"/>
        <a:ext cx="4238723" cy="2055414"/>
      </dsp:txXfrm>
    </dsp:sp>
    <dsp:sp modelId="{7E80237F-B010-4FA0-AF0E-E67D8A10D3A3}">
      <dsp:nvSpPr>
        <dsp:cNvPr id="0" name=""/>
        <dsp:cNvSpPr/>
      </dsp:nvSpPr>
      <dsp:spPr>
        <a:xfrm rot="2867992">
          <a:off x="2762309" y="4234207"/>
          <a:ext cx="2251232" cy="57304"/>
        </a:xfrm>
        <a:custGeom>
          <a:avLst/>
          <a:gdLst/>
          <a:ahLst/>
          <a:cxnLst/>
          <a:rect l="0" t="0" r="0" b="0"/>
          <a:pathLst>
            <a:path>
              <a:moveTo>
                <a:pt x="0" y="28652"/>
              </a:moveTo>
              <a:lnTo>
                <a:pt x="2251232" y="28652"/>
              </a:lnTo>
            </a:path>
          </a:pathLst>
        </a:custGeom>
        <a:noFill/>
        <a:ln w="76200" cap="flat" cmpd="sng" algn="ctr">
          <a:solidFill>
            <a:schemeClr val="bg1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/>
        </a:p>
      </dsp:txBody>
      <dsp:txXfrm>
        <a:off x="3831644" y="4206579"/>
        <a:ext cx="112561" cy="112561"/>
      </dsp:txXfrm>
    </dsp:sp>
    <dsp:sp modelId="{20CA16F5-97A9-4BE2-9418-373A61340F59}">
      <dsp:nvSpPr>
        <dsp:cNvPr id="0" name=""/>
        <dsp:cNvSpPr/>
      </dsp:nvSpPr>
      <dsp:spPr>
        <a:xfrm>
          <a:off x="4644027" y="4005065"/>
          <a:ext cx="4366617" cy="2183308"/>
        </a:xfrm>
        <a:prstGeom prst="roundRect">
          <a:avLst>
            <a:gd name="adj" fmla="val 10000"/>
          </a:avLst>
        </a:prstGeom>
        <a:solidFill>
          <a:schemeClr val="tx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000" kern="1200" dirty="0">
              <a:latin typeface="Book Antiqua" pitchFamily="18" charset="0"/>
            </a:rPr>
            <a:t>LOGOS</a:t>
          </a:r>
        </a:p>
      </dsp:txBody>
      <dsp:txXfrm>
        <a:off x="4707974" y="4069012"/>
        <a:ext cx="4238723" cy="20554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7FB187-C5D0-A998-161A-E85312524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22EEDFC-4562-B58D-F5C5-5021A40C0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9F942D-C900-C5EE-9388-3971DA48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C913-DCFC-4DDA-B852-25B5BF30383D}" type="datetimeFigureOut">
              <a:rPr lang="it-IT" smtClean="0"/>
              <a:t>20/03/2024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25BE3E-4296-5867-D41B-7D9A42DA6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039BB-BF66-35E9-7D6D-5A93F19C5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1D1-4D64-49C7-9EAF-3E04830F7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484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6519D6-B498-4217-517C-76C1793BE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00604DF-03F0-49A7-BC2B-655910888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C960DD-106E-01B7-715C-4ACE4DA0E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C913-DCFC-4DDA-B852-25B5BF30383D}" type="datetimeFigureOut">
              <a:rPr lang="it-IT" smtClean="0"/>
              <a:t>20/03/2024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7DE7DC-9166-CF78-13EF-922590EA1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8A33FA-66C3-7F03-FAE4-51BD7467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1D1-4D64-49C7-9EAF-3E04830F7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8413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8D55D5F-16A0-ACB2-684D-C52F33789E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BE610C4-F3D7-062C-9F82-079C80FF3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29FACF-DBFE-1ED8-07FC-8B10A28E7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C913-DCFC-4DDA-B852-25B5BF30383D}" type="datetimeFigureOut">
              <a:rPr lang="it-IT" smtClean="0"/>
              <a:t>20/03/2024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614978-DA8F-1617-47BA-7CB74CB9C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8C60E2-B798-C7C2-95AA-585580C5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1D1-4D64-49C7-9EAF-3E04830F7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782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C35371-6D1A-13C0-4CEF-6B76223E0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5C09D3-2EC4-CBB9-F349-FD9315425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71E1D0-B37D-D5F5-0408-04375DC75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C913-DCFC-4DDA-B852-25B5BF30383D}" type="datetimeFigureOut">
              <a:rPr lang="it-IT" smtClean="0"/>
              <a:t>20/03/2024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97331F-99EC-00CB-D154-791B51F59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6BF913-D48A-19E1-6A40-5E247E53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1D1-4D64-49C7-9EAF-3E04830F7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773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020F85-C0D3-9F71-E7BA-7C554A362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3FB090C-AF48-682B-FE22-C2E3D2C5C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5626AC-3856-F026-1D51-D8944B33E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C913-DCFC-4DDA-B852-25B5BF30383D}" type="datetimeFigureOut">
              <a:rPr lang="it-IT" smtClean="0"/>
              <a:t>20/03/2024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CEF439-AD04-FE1A-8D22-D4F099EBB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863A3F-5F47-FE10-1B9F-357C04590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1D1-4D64-49C7-9EAF-3E04830F7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1329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0D822E-F5F2-476A-F14F-C83EBC9CF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BAF5B9-94D0-16CD-5FD6-897D039893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883E308-7E1F-753E-EF90-2D84C88AA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CA9F9A-5A6A-B0D1-0086-E33DD97F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C913-DCFC-4DDA-B852-25B5BF30383D}" type="datetimeFigureOut">
              <a:rPr lang="it-IT" smtClean="0"/>
              <a:t>20/03/2024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A6E69C-6F92-0E16-E1C8-31565A7D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A742562-61DA-D443-07C2-62F9D553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1D1-4D64-49C7-9EAF-3E04830F7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203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F1D1B7-C56F-CE91-66F5-B8F23079D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E0A088-3A39-4369-ABA1-A17D2B2CA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984A5B7-58C4-0305-1A75-E0813CBA3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B4C89D6-A53E-743D-F251-2C896E2C22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17E947F-7BD9-1461-402D-C9A9DE11A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3B67331-0F15-2343-022F-21FE84D3B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C913-DCFC-4DDA-B852-25B5BF30383D}" type="datetimeFigureOut">
              <a:rPr lang="it-IT" smtClean="0"/>
              <a:t>20/03/2024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275A72E-25BB-AE5D-802F-F7E515B14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37674CC-4D8C-AB53-04B3-0F99B132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1D1-4D64-49C7-9EAF-3E04830F7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06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2AA359-3CCC-67E5-9599-A867ED3E2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466C328-5D55-8013-5DAE-BBAC3C837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C913-DCFC-4DDA-B852-25B5BF30383D}" type="datetimeFigureOut">
              <a:rPr lang="it-IT" smtClean="0"/>
              <a:t>20/03/2024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0AB89F0-A08E-95E7-36E8-58319B1CB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143F430-48A1-DEF5-59ED-BF12741A3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1D1-4D64-49C7-9EAF-3E04830F7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1033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D1C0440-D4C4-AF1B-8DE5-65724EB37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C913-DCFC-4DDA-B852-25B5BF30383D}" type="datetimeFigureOut">
              <a:rPr lang="it-IT" smtClean="0"/>
              <a:t>20/03/2024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AF2C2E0-F445-A7DC-060F-5EFCA7C2E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7C54BA-A98B-E78F-8D06-C1A8A4A83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1D1-4D64-49C7-9EAF-3E04830F7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8370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D55EE4-8336-08C6-1D0E-0EA5CE3FC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7423A2-1192-D2CD-200D-B1BF7BD89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3BD08A1-9287-EA32-43C0-DB6738118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FB3A2C-F2D7-8DF0-30D8-C694790D8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C913-DCFC-4DDA-B852-25B5BF30383D}" type="datetimeFigureOut">
              <a:rPr lang="it-IT" smtClean="0"/>
              <a:t>20/03/2024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B337DAA-2789-52BF-DBF5-724506870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33ACA37-9C4C-165D-1CB2-9CF37FF26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1D1-4D64-49C7-9EAF-3E04830F7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752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026BA7-D3EF-CD11-39F6-25655311B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3EFBE37-94B2-2366-B277-1B82DBEE9B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FAABEB8-CE64-890E-ADCA-1E74B20AE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C2D1008-62C1-817F-32F7-CB8BF620B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C913-DCFC-4DDA-B852-25B5BF30383D}" type="datetimeFigureOut">
              <a:rPr lang="it-IT" smtClean="0"/>
              <a:t>20/03/2024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810E50F-7649-41E8-95AB-F4AC74A74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2546602-1712-6512-CBAE-F5222C3E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1D1-4D64-49C7-9EAF-3E04830F7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450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79836C0-81D1-5DD1-A8F1-1A65B25D1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9F6E42D-E72E-6D86-1B94-271A9111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5BB79E-7361-FCA2-106B-733EE36701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69C913-DCFC-4DDA-B852-25B5BF30383D}" type="datetimeFigureOut">
              <a:rPr lang="it-IT" smtClean="0"/>
              <a:t>20/03/2024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383BAB-12DA-E008-782C-207EF07A63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66A5D8-DDDB-4BEC-44E7-4F3703C856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A5D1D1-4D64-49C7-9EAF-3E04830F72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478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6DDC3E-6E51-A354-B428-780EFCD4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894" y="2613802"/>
            <a:ext cx="6542314" cy="1325563"/>
          </a:xfrm>
        </p:spPr>
        <p:txBody>
          <a:bodyPr/>
          <a:lstStyle/>
          <a:p>
            <a:r>
              <a:rPr lang="it-IT" b="1" dirty="0"/>
              <a:t>Educazione all’immagine </a:t>
            </a:r>
          </a:p>
        </p:txBody>
      </p:sp>
    </p:spTree>
    <p:extLst>
      <p:ext uri="{BB962C8B-B14F-4D97-AF65-F5344CB8AC3E}">
        <p14:creationId xmlns:p14="http://schemas.microsoft.com/office/powerpoint/2010/main" val="110023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lville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7688" y="10686"/>
            <a:ext cx="5625403" cy="68473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8100CD-C5A3-0D16-43A3-453E845B44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/>
              <a:t>L’immagine del nero nella pittura francese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1FD06B-8BF9-1F3B-F201-7ED722A540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2155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JEAN_LOUIS_THÉODORE_GÉRICAULT_-_La_Balsa_de_la_Medusa_(Museo_del_Louvre,_1818-1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4552" y="0"/>
            <a:ext cx="10047448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200065"/>
            <a:ext cx="2144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Book Antiqua" pitchFamily="18" charset="0"/>
              </a:rPr>
              <a:t>Théodore Géricault, </a:t>
            </a:r>
            <a:r>
              <a:rPr lang="en-US" sz="2400" i="1" dirty="0">
                <a:latin typeface="Book Antiqua" pitchFamily="18" charset="0"/>
              </a:rPr>
              <a:t>La </a:t>
            </a:r>
            <a:r>
              <a:rPr lang="en-US" sz="2400" i="1" dirty="0" err="1">
                <a:latin typeface="Book Antiqua" pitchFamily="18" charset="0"/>
              </a:rPr>
              <a:t>zattera</a:t>
            </a:r>
            <a:r>
              <a:rPr lang="en-US" sz="2400" i="1" dirty="0">
                <a:latin typeface="Book Antiqua" pitchFamily="18" charset="0"/>
              </a:rPr>
              <a:t> </a:t>
            </a:r>
            <a:r>
              <a:rPr lang="en-US" sz="2400" i="1" dirty="0" err="1">
                <a:latin typeface="Book Antiqua" pitchFamily="18" charset="0"/>
              </a:rPr>
              <a:t>della</a:t>
            </a:r>
            <a:r>
              <a:rPr lang="en-US" sz="2400" i="1" dirty="0">
                <a:latin typeface="Book Antiqua" pitchFamily="18" charset="0"/>
              </a:rPr>
              <a:t> </a:t>
            </a:r>
            <a:r>
              <a:rPr lang="en-US" sz="2400" i="1" dirty="0" err="1">
                <a:latin typeface="Book Antiqua" pitchFamily="18" charset="0"/>
              </a:rPr>
              <a:t>Meduda</a:t>
            </a:r>
            <a:r>
              <a:rPr lang="en-US" sz="2400" dirty="0">
                <a:latin typeface="Book Antiqua" pitchFamily="18" charset="0"/>
              </a:rPr>
              <a:t>, 1818-1819, Parigi, Louvre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Particolare-composizione-piramidale-zattera-medusa-protagonisti-Geric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9726" y="0"/>
            <a:ext cx="100925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eric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9712" y="0"/>
            <a:ext cx="974228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dusa_Study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76550" y="0"/>
            <a:ext cx="93154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héodore_Géricault_-_Le_Radeau_de_la_Méduse_esquisse_(salon_de_181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7380" y="0"/>
            <a:ext cx="85191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héodore_Géricault_-_Le_Radeau_de_la_Méduse_esquis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8210" y="0"/>
            <a:ext cx="86049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JEAN_LOUIS_THÉODORE_GÉRICAULT_-_La_Balsa_de_la_Medusa_(Museo_del_Louvre,_1818-1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4552" y="0"/>
            <a:ext cx="100474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onfronto-protagonisti-zattera-Medusa-Gericault-Caronte-inferno-Giudizio-Universale-Michelange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4880" y="0"/>
            <a:ext cx="76822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immagine 4"/>
          <p:cNvGraphicFramePr>
            <a:graphicFrameLocks noGrp="1"/>
          </p:cNvGraphicFramePr>
          <p:nvPr>
            <p:ph type="pic" idx="1"/>
          </p:nvPr>
        </p:nvGraphicFramePr>
        <p:xfrm>
          <a:off x="152400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530D01A4-4667-73A2-7A38-01D80CC4220B}"/>
              </a:ext>
            </a:extLst>
          </p:cNvPr>
          <p:cNvCxnSpPr/>
          <p:nvPr/>
        </p:nvCxnSpPr>
        <p:spPr>
          <a:xfrm flipV="1">
            <a:off x="4823927" y="2108718"/>
            <a:ext cx="1101012" cy="9517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6A544977-9DDE-1BFB-EEEE-5A278261021E}"/>
              </a:ext>
            </a:extLst>
          </p:cNvPr>
          <p:cNvCxnSpPr>
            <a:cxnSpLocks/>
          </p:cNvCxnSpPr>
          <p:nvPr/>
        </p:nvCxnSpPr>
        <p:spPr>
          <a:xfrm>
            <a:off x="4733731" y="4273421"/>
            <a:ext cx="1191208" cy="9610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9d249d7011fda05ffcd31d9fbf0ee7d--art-therapy-figure-draw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20329" cy="685348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AA6BB64-A371-433A-B8C5-EB80D0190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852" y="1324535"/>
            <a:ext cx="6164826" cy="420441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BFBBE834-2E66-464F-AAE6-E650918AE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5" y="354563"/>
            <a:ext cx="9439416" cy="63964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80E1B0-0345-61BA-9820-CEBD46B37ABC}"/>
              </a:ext>
            </a:extLst>
          </p:cNvPr>
          <p:cNvSpPr txBox="1"/>
          <p:nvPr/>
        </p:nvSpPr>
        <p:spPr>
          <a:xfrm>
            <a:off x="9909110" y="4786604"/>
            <a:ext cx="1987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Manet, Olympia, 1863, Museo d’Orsay, Parigi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acqua, esterni, sport acquatico&#10;&#10;Descrizione generata automaticamente">
            <a:extLst>
              <a:ext uri="{FF2B5EF4-FFF2-40B4-BE49-F238E27FC236}">
                <a16:creationId xmlns:a16="http://schemas.microsoft.com/office/drawing/2014/main" id="{3E5632A8-A0D0-49C1-80A7-1A82EFB05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0" y="0"/>
            <a:ext cx="11016559" cy="638172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4F7E77C-0FD8-4DF0-9998-F9F7F288308A}"/>
              </a:ext>
            </a:extLst>
          </p:cNvPr>
          <p:cNvSpPr txBox="1"/>
          <p:nvPr/>
        </p:nvSpPr>
        <p:spPr>
          <a:xfrm>
            <a:off x="0" y="6381728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Book Antiqua" panose="02040602050305030304" pitchFamily="18" charset="0"/>
              </a:rPr>
              <a:t>Alexandre </a:t>
            </a:r>
            <a:r>
              <a:rPr lang="it-IT" sz="2400" dirty="0" err="1">
                <a:latin typeface="Book Antiqua" panose="02040602050305030304" pitchFamily="18" charset="0"/>
              </a:rPr>
              <a:t>Cabanel</a:t>
            </a:r>
            <a:r>
              <a:rPr lang="it-IT" sz="2400" dirty="0">
                <a:latin typeface="Book Antiqua" panose="02040602050305030304" pitchFamily="18" charset="0"/>
              </a:rPr>
              <a:t>, </a:t>
            </a:r>
            <a:r>
              <a:rPr lang="it-IT" sz="2400" i="1" dirty="0">
                <a:latin typeface="Book Antiqua" panose="02040602050305030304" pitchFamily="18" charset="0"/>
              </a:rPr>
              <a:t>The </a:t>
            </a:r>
            <a:r>
              <a:rPr lang="it-IT" sz="2400" i="1" dirty="0" err="1">
                <a:latin typeface="Book Antiqua" panose="02040602050305030304" pitchFamily="18" charset="0"/>
              </a:rPr>
              <a:t>birth</a:t>
            </a:r>
            <a:r>
              <a:rPr lang="it-IT" sz="2400" i="1" dirty="0">
                <a:latin typeface="Book Antiqua" panose="02040602050305030304" pitchFamily="18" charset="0"/>
              </a:rPr>
              <a:t> of Venus</a:t>
            </a:r>
            <a:r>
              <a:rPr lang="it-IT" sz="2400" dirty="0">
                <a:latin typeface="Book Antiqua" panose="02040602050305030304" pitchFamily="18" charset="0"/>
              </a:rPr>
              <a:t>, 1863, Paris, Musée d’Orsay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uomo, persona&#10;&#10;Descrizione generata automaticamente">
            <a:extLst>
              <a:ext uri="{FF2B5EF4-FFF2-40B4-BE49-F238E27FC236}">
                <a16:creationId xmlns:a16="http://schemas.microsoft.com/office/drawing/2014/main" id="{699BFF55-2443-33FA-3495-4C7B6BF11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92" y="0"/>
            <a:ext cx="8496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24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gatto domestico&#10;&#10;Descrizione generata automaticamente">
            <a:extLst>
              <a:ext uri="{FF2B5EF4-FFF2-40B4-BE49-F238E27FC236}">
                <a16:creationId xmlns:a16="http://schemas.microsoft.com/office/drawing/2014/main" id="{F5BC57BC-2FDA-0336-DF52-4B0335A23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419" y="0"/>
            <a:ext cx="3416797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0C45207-FD1A-244E-B3CA-DB626B0DB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4784"/>
            <a:ext cx="7835705" cy="531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54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524000" y="6450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prstClr val="black"/>
                </a:solidFill>
                <a:latin typeface="Book Antiqua" pitchFamily="18" charset="0"/>
              </a:rPr>
              <a:t>Eduoard</a:t>
            </a:r>
            <a:r>
              <a:rPr lang="en-US" sz="2000" b="1" dirty="0">
                <a:solidFill>
                  <a:prstClr val="black"/>
                </a:solidFill>
                <a:latin typeface="Book Antiqua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Book Antiqua" pitchFamily="18" charset="0"/>
              </a:rPr>
              <a:t>Manet</a:t>
            </a:r>
            <a:r>
              <a:rPr lang="en-US" sz="2000" b="1" dirty="0">
                <a:solidFill>
                  <a:prstClr val="black"/>
                </a:solidFill>
                <a:latin typeface="Book Antiqua" pitchFamily="18" charset="0"/>
              </a:rPr>
              <a:t>, </a:t>
            </a:r>
            <a:r>
              <a:rPr lang="en-US" sz="2000" b="1" i="1" dirty="0">
                <a:solidFill>
                  <a:prstClr val="black"/>
                </a:solidFill>
                <a:latin typeface="Book Antiqua" pitchFamily="18" charset="0"/>
              </a:rPr>
              <a:t>Olympia</a:t>
            </a:r>
            <a:r>
              <a:rPr lang="en-US" sz="2000" b="1" dirty="0">
                <a:solidFill>
                  <a:prstClr val="black"/>
                </a:solidFill>
                <a:latin typeface="Book Antiqua" pitchFamily="18" charset="0"/>
              </a:rPr>
              <a:t>, 1863, Paris, Musée d’Orsay</a:t>
            </a: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5F7E8554-98C5-49DD-B665-87E647177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73" y="0"/>
            <a:ext cx="9556653" cy="647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36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BDDB6F-979A-406A-82A7-1DF22AAB0A47}"/>
              </a:ext>
            </a:extLst>
          </p:cNvPr>
          <p:cNvSpPr txBox="1"/>
          <p:nvPr/>
        </p:nvSpPr>
        <p:spPr>
          <a:xfrm>
            <a:off x="1" y="645457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Book Antiqua" panose="02040602050305030304" pitchFamily="18" charset="0"/>
              </a:rPr>
              <a:t>Giorgione, </a:t>
            </a:r>
            <a:r>
              <a:rPr lang="it-IT" i="1" dirty="0">
                <a:latin typeface="Book Antiqua" panose="02040602050305030304" pitchFamily="18" charset="0"/>
              </a:rPr>
              <a:t>Sleeping Venus</a:t>
            </a:r>
            <a:r>
              <a:rPr lang="it-IT" dirty="0">
                <a:latin typeface="Book Antiqua" panose="02040602050305030304" pitchFamily="18" charset="0"/>
              </a:rPr>
              <a:t>, 1507-1510, Dresden, </a:t>
            </a:r>
            <a:r>
              <a:rPr lang="it-IT" dirty="0" err="1">
                <a:latin typeface="Book Antiqua" panose="02040602050305030304" pitchFamily="18" charset="0"/>
              </a:rPr>
              <a:t>Gemäldegalerie</a:t>
            </a:r>
            <a:r>
              <a:rPr lang="it-IT" dirty="0">
                <a:latin typeface="Book Antiqua" panose="02040602050305030304" pitchFamily="18" charset="0"/>
              </a:rPr>
              <a:t> Alte Meister</a:t>
            </a:r>
          </a:p>
        </p:txBody>
      </p:sp>
      <p:pic>
        <p:nvPicPr>
          <p:cNvPr id="5" name="Immagine 4" descr="Immagine che contiene testo, posando&#10;&#10;Descrizione generata automaticamente">
            <a:extLst>
              <a:ext uri="{FF2B5EF4-FFF2-40B4-BE49-F238E27FC236}">
                <a16:creationId xmlns:a16="http://schemas.microsoft.com/office/drawing/2014/main" id="{F1E79313-F663-4638-9398-5ADD96669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00" y="0"/>
            <a:ext cx="10475000" cy="645457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magine 1" descr="titian_venus_of_urbin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" y="0"/>
            <a:ext cx="96229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91F0C4-9D88-4EE2-BFD6-D95120A6C66C}"/>
              </a:ext>
            </a:extLst>
          </p:cNvPr>
          <p:cNvSpPr txBox="1"/>
          <p:nvPr/>
        </p:nvSpPr>
        <p:spPr>
          <a:xfrm>
            <a:off x="9683878" y="1266092"/>
            <a:ext cx="24471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>
                <a:latin typeface="Book Antiqua" panose="02040602050305030304" pitchFamily="18" charset="0"/>
              </a:rPr>
              <a:t>Titian</a:t>
            </a:r>
            <a:r>
              <a:rPr lang="it-IT" sz="3200" dirty="0">
                <a:latin typeface="Book Antiqua" panose="02040602050305030304" pitchFamily="18" charset="0"/>
              </a:rPr>
              <a:t>, </a:t>
            </a:r>
            <a:r>
              <a:rPr lang="it-IT" sz="3200" i="1" dirty="0">
                <a:latin typeface="Book Antiqua" panose="02040602050305030304" pitchFamily="18" charset="0"/>
              </a:rPr>
              <a:t>Venus from Urbino</a:t>
            </a:r>
            <a:r>
              <a:rPr lang="it-IT" sz="3200" dirty="0">
                <a:latin typeface="Book Antiqua" panose="02040602050305030304" pitchFamily="18" charset="0"/>
              </a:rPr>
              <a:t>, 1538, Florence, Uffizi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CC8680F-A96D-B487-04C3-3E6673794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4723"/>
            <a:ext cx="5794995" cy="412879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2B1069E-5844-0B1A-6B14-559B47CE7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74722"/>
            <a:ext cx="6096001" cy="412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68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magine 1" descr="maja-desnuda-goy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84040" cy="607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D11150-BB32-4CF6-9C70-5E9DF0446828}"/>
              </a:ext>
            </a:extLst>
          </p:cNvPr>
          <p:cNvSpPr txBox="1"/>
          <p:nvPr/>
        </p:nvSpPr>
        <p:spPr>
          <a:xfrm>
            <a:off x="7960" y="6260121"/>
            <a:ext cx="12184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Book Antiqua" panose="02040602050305030304" pitchFamily="18" charset="0"/>
              </a:rPr>
              <a:t>Francisco Goya, </a:t>
            </a:r>
            <a:r>
              <a:rPr lang="it-IT" sz="3200" i="1" dirty="0">
                <a:latin typeface="Book Antiqua" panose="02040602050305030304" pitchFamily="18" charset="0"/>
              </a:rPr>
              <a:t>Maja desnuda</a:t>
            </a:r>
            <a:r>
              <a:rPr lang="it-IT" sz="3200" dirty="0">
                <a:latin typeface="Book Antiqua" panose="02040602050305030304" pitchFamily="18" charset="0"/>
              </a:rPr>
              <a:t>, 1796-1798, Madrid, Prado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076744-3651-7854-84AD-CB6B61867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IMAGE0004.JPG">
            <a:extLst>
              <a:ext uri="{FF2B5EF4-FFF2-40B4-BE49-F238E27FC236}">
                <a16:creationId xmlns:a16="http://schemas.microsoft.com/office/drawing/2014/main" id="{43ED27AB-6A8C-727B-3703-58102F5CAD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0"/>
            <a:ext cx="7992888" cy="6858000"/>
          </a:xfrm>
          <a:prstGeom prst="rect">
            <a:avLst/>
          </a:prstGeom>
        </p:spPr>
      </p:pic>
      <p:pic>
        <p:nvPicPr>
          <p:cNvPr id="5" name="Segnaposto contenuto 4" descr="IMAGE0004.JPG">
            <a:extLst>
              <a:ext uri="{FF2B5EF4-FFF2-40B4-BE49-F238E27FC236}">
                <a16:creationId xmlns:a16="http://schemas.microsoft.com/office/drawing/2014/main" id="{1D7E2985-B5CA-6710-5E52-06038CBEA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70673" y="1825625"/>
            <a:ext cx="465065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79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BFBBE834-2E66-464F-AAE6-E650918AE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51" y="0"/>
            <a:ext cx="10120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84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1219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204" y="0"/>
            <a:ext cx="54864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486400" y="230376"/>
            <a:ext cx="11155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Book Antiqua" pitchFamily="18" charset="0"/>
              </a:rPr>
              <a:t>Jean Léon </a:t>
            </a:r>
            <a:r>
              <a:rPr lang="en-US" sz="1600" dirty="0" err="1">
                <a:solidFill>
                  <a:prstClr val="black"/>
                </a:solidFill>
                <a:latin typeface="Book Antiqua" pitchFamily="18" charset="0"/>
              </a:rPr>
              <a:t>Gérôme</a:t>
            </a:r>
            <a:r>
              <a:rPr lang="en-US" sz="1600" dirty="0">
                <a:solidFill>
                  <a:prstClr val="black"/>
                </a:solidFill>
                <a:latin typeface="Book Antiqua" pitchFamily="18" charset="0"/>
              </a:rPr>
              <a:t>, </a:t>
            </a:r>
            <a:r>
              <a:rPr lang="en-US" sz="1600" i="1" dirty="0">
                <a:solidFill>
                  <a:prstClr val="black"/>
                </a:solidFill>
                <a:latin typeface="Book Antiqua" pitchFamily="18" charset="0"/>
              </a:rPr>
              <a:t>The Turkish bath</a:t>
            </a:r>
            <a:r>
              <a:rPr lang="en-US" sz="1600" dirty="0">
                <a:solidFill>
                  <a:prstClr val="black"/>
                </a:solidFill>
                <a:latin typeface="Book Antiqua" pitchFamily="18" charset="0"/>
              </a:rPr>
              <a:t>, 1872, Boston, Museum of Fine Arts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D3E500A-0C91-491F-8183-1F06CD57C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763" y="0"/>
            <a:ext cx="5590033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CA897B-063A-4313-B365-33F0C333DD95}"/>
              </a:ext>
            </a:extLst>
          </p:cNvPr>
          <p:cNvSpPr txBox="1"/>
          <p:nvPr/>
        </p:nvSpPr>
        <p:spPr>
          <a:xfrm>
            <a:off x="5444196" y="5407246"/>
            <a:ext cx="11577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Book Antiqua" panose="02040602050305030304" pitchFamily="18" charset="0"/>
              </a:rPr>
              <a:t>1880, Fine Arts Museums of San Francisco </a:t>
            </a:r>
            <a:endParaRPr lang="it-IT" sz="16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magine 1" descr="Manet_Olymp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0529" y="0"/>
            <a:ext cx="10170942" cy="683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-2-9-molym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354" y="0"/>
            <a:ext cx="8353283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4891FD-1482-4790-8B11-3C5595DCA004}"/>
              </a:ext>
            </a:extLst>
          </p:cNvPr>
          <p:cNvSpPr txBox="1"/>
          <p:nvPr/>
        </p:nvSpPr>
        <p:spPr>
          <a:xfrm>
            <a:off x="8642637" y="900332"/>
            <a:ext cx="35493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Book Antiqua" panose="02040602050305030304" pitchFamily="18" charset="0"/>
              </a:rPr>
              <a:t>Paul Cézanne,</a:t>
            </a:r>
          </a:p>
          <a:p>
            <a:r>
              <a:rPr lang="it-IT" sz="2800" i="1" dirty="0">
                <a:latin typeface="Book Antiqua" panose="02040602050305030304" pitchFamily="18" charset="0"/>
              </a:rPr>
              <a:t>A </a:t>
            </a:r>
            <a:r>
              <a:rPr lang="it-IT" sz="2800" i="1" dirty="0" err="1">
                <a:latin typeface="Book Antiqua" panose="02040602050305030304" pitchFamily="18" charset="0"/>
              </a:rPr>
              <a:t>modern</a:t>
            </a:r>
            <a:r>
              <a:rPr lang="it-IT" sz="2800" i="1" dirty="0">
                <a:latin typeface="Book Antiqua" panose="02040602050305030304" pitchFamily="18" charset="0"/>
              </a:rPr>
              <a:t> Olympia</a:t>
            </a:r>
            <a:r>
              <a:rPr lang="it-IT" sz="2800" dirty="0">
                <a:latin typeface="Book Antiqua" panose="02040602050305030304" pitchFamily="18" charset="0"/>
              </a:rPr>
              <a:t>, 1873-74, Paris, Musée d’Orsay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ezanne%20A_Modern_Olympi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0856" y="0"/>
            <a:ext cx="6589254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A5D061-6BA7-473D-A52F-AB7F2687AE86}"/>
              </a:ext>
            </a:extLst>
          </p:cNvPr>
          <p:cNvSpPr txBox="1"/>
          <p:nvPr/>
        </p:nvSpPr>
        <p:spPr>
          <a:xfrm>
            <a:off x="1" y="900332"/>
            <a:ext cx="39408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dirty="0">
                <a:latin typeface="Book Antiqua" panose="02040602050305030304" pitchFamily="18" charset="0"/>
              </a:rPr>
              <a:t>Paul Cézanne,</a:t>
            </a:r>
          </a:p>
          <a:p>
            <a:pPr algn="r"/>
            <a:r>
              <a:rPr lang="it-IT" sz="2800" i="1" dirty="0">
                <a:latin typeface="Book Antiqua" panose="02040602050305030304" pitchFamily="18" charset="0"/>
              </a:rPr>
              <a:t>A </a:t>
            </a:r>
            <a:r>
              <a:rPr lang="it-IT" sz="2800" i="1" dirty="0" err="1">
                <a:latin typeface="Book Antiqua" panose="02040602050305030304" pitchFamily="18" charset="0"/>
              </a:rPr>
              <a:t>modern</a:t>
            </a:r>
            <a:r>
              <a:rPr lang="it-IT" sz="2800" i="1" dirty="0">
                <a:latin typeface="Book Antiqua" panose="02040602050305030304" pitchFamily="18" charset="0"/>
              </a:rPr>
              <a:t> Olympia</a:t>
            </a:r>
            <a:r>
              <a:rPr lang="it-IT" sz="2800" dirty="0">
                <a:latin typeface="Book Antiqua" panose="02040602050305030304" pitchFamily="18" charset="0"/>
              </a:rPr>
              <a:t>, 1870, Private </a:t>
            </a:r>
            <a:r>
              <a:rPr lang="it-IT" sz="2800" dirty="0" err="1">
                <a:latin typeface="Book Antiqua" panose="02040602050305030304" pitchFamily="18" charset="0"/>
              </a:rPr>
              <a:t>collection</a:t>
            </a:r>
            <a:endParaRPr lang="it-IT" sz="28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FE95C9-6D44-9F8F-9177-79C8C4642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103437"/>
            <a:ext cx="10515600" cy="1325563"/>
          </a:xfrm>
        </p:spPr>
        <p:txBody>
          <a:bodyPr/>
          <a:lstStyle/>
          <a:p>
            <a:r>
              <a:rPr lang="it-IT" b="1" dirty="0"/>
              <a:t>Libertà e Orientalismo nelle opere di Eugène Delacroix</a:t>
            </a:r>
          </a:p>
        </p:txBody>
      </p:sp>
    </p:spTree>
    <p:extLst>
      <p:ext uri="{BB962C8B-B14F-4D97-AF65-F5344CB8AC3E}">
        <p14:creationId xmlns:p14="http://schemas.microsoft.com/office/powerpoint/2010/main" val="1226838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83021-95CC-6B01-D93F-A1B48DFB0E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9F8F0AD-4833-9213-3969-FB193DE2A6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9B806C80-93FD-ED0F-A704-2CAD5B01C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0"/>
            <a:ext cx="8543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4B8C03E-6EF9-57F5-3D82-C436E6CA6C21}"/>
              </a:ext>
            </a:extLst>
          </p:cNvPr>
          <p:cNvSpPr txBox="1"/>
          <p:nvPr/>
        </p:nvSpPr>
        <p:spPr>
          <a:xfrm>
            <a:off x="10500851" y="4429919"/>
            <a:ext cx="14355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Delacroix, La libertà che guida il popolo, 1830, Louvre (Parigi)</a:t>
            </a:r>
          </a:p>
        </p:txBody>
      </p:sp>
    </p:spTree>
    <p:extLst>
      <p:ext uri="{BB962C8B-B14F-4D97-AF65-F5344CB8AC3E}">
        <p14:creationId xmlns:p14="http://schemas.microsoft.com/office/powerpoint/2010/main" val="3062824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8C921-0794-8789-4EC6-4DC241C09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5EE6C9-51F0-E819-4CAE-AB52A4DBAF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6FAD1B6-FC6A-A392-C075-8B09DF1617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BDF29831-36E1-10B5-9A30-941357658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80963"/>
            <a:ext cx="8543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riangolo isoscele 3">
            <a:extLst>
              <a:ext uri="{FF2B5EF4-FFF2-40B4-BE49-F238E27FC236}">
                <a16:creationId xmlns:a16="http://schemas.microsoft.com/office/drawing/2014/main" id="{755A1A14-96E3-C274-4263-AA26B7988E0F}"/>
              </a:ext>
            </a:extLst>
          </p:cNvPr>
          <p:cNvSpPr/>
          <p:nvPr/>
        </p:nvSpPr>
        <p:spPr>
          <a:xfrm>
            <a:off x="1824037" y="383458"/>
            <a:ext cx="9045677" cy="5525729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4383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5EEED-2FAD-408A-1120-41B6736D9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2531E8D7-5D28-AE44-08DC-58FEA951D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8349" y="5796649"/>
            <a:ext cx="2871019" cy="557008"/>
          </a:xfrm>
        </p:spPr>
        <p:txBody>
          <a:bodyPr/>
          <a:lstStyle/>
          <a:p>
            <a:r>
              <a:rPr lang="it-IT" dirty="0"/>
              <a:t>Liberty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993A81DB-0701-C51E-20CD-888F2CA1A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5" r="28249" b="31613"/>
          <a:stretch/>
        </p:blipFill>
        <p:spPr bwMode="auto">
          <a:xfrm>
            <a:off x="1032387" y="120883"/>
            <a:ext cx="4660492" cy="661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784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71C98-071B-317A-925E-08457E1DE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3174D281-4054-5CAA-DA4C-DD8860CFB4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8349" y="5796649"/>
            <a:ext cx="2871019" cy="557008"/>
          </a:xfrm>
        </p:spPr>
        <p:txBody>
          <a:bodyPr/>
          <a:lstStyle/>
          <a:p>
            <a:r>
              <a:rPr lang="it-IT" dirty="0" err="1"/>
              <a:t>Phrygian</a:t>
            </a:r>
            <a:r>
              <a:rPr lang="it-IT" dirty="0"/>
              <a:t> </a:t>
            </a:r>
            <a:r>
              <a:rPr lang="it-IT" dirty="0" err="1"/>
              <a:t>hat</a:t>
            </a:r>
            <a:endParaRPr lang="it-IT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9CB6D476-DBE3-1594-B3A3-64666C8DA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7" r="28249" b="79196"/>
          <a:stretch/>
        </p:blipFill>
        <p:spPr bwMode="auto">
          <a:xfrm>
            <a:off x="513619" y="672499"/>
            <a:ext cx="5709456" cy="551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437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216BBF-FD3D-2590-7706-F92E84F339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51FA4A3-7A68-9CF7-A836-7D5116F567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90ABEF-29D2-BD5F-FCB6-BFF9DACA7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3" y="571500"/>
            <a:ext cx="38004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143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7403AD-6A71-DA8F-FD75-BDF874734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Venus de Milo on display at the Louvre">
            <a:extLst>
              <a:ext uri="{FF2B5EF4-FFF2-40B4-BE49-F238E27FC236}">
                <a16:creationId xmlns:a16="http://schemas.microsoft.com/office/drawing/2014/main" id="{9531198B-F2C1-F39E-C29A-C0A9AC77F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252" y="479322"/>
            <a:ext cx="3135398" cy="589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id="{20F14F30-3D8A-5F67-1490-E611E90AAE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5" r="28249" b="31613"/>
          <a:stretch/>
        </p:blipFill>
        <p:spPr bwMode="auto">
          <a:xfrm>
            <a:off x="690343" y="365125"/>
            <a:ext cx="4106383" cy="583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C9BC540-D837-30BC-62CC-77351E95158B}"/>
              </a:ext>
            </a:extLst>
          </p:cNvPr>
          <p:cNvSpPr txBox="1"/>
          <p:nvPr/>
        </p:nvSpPr>
        <p:spPr>
          <a:xfrm>
            <a:off x="9261988" y="5455347"/>
            <a:ext cx="2792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Venus de Milo, </a:t>
            </a:r>
            <a:r>
              <a:rPr lang="it-IT" dirty="0" err="1"/>
              <a:t>Greek</a:t>
            </a:r>
            <a:r>
              <a:rPr lang="it-IT" dirty="0"/>
              <a:t> </a:t>
            </a:r>
            <a:r>
              <a:rPr lang="it-IT" dirty="0" err="1"/>
              <a:t>sculpture</a:t>
            </a:r>
            <a:r>
              <a:rPr lang="it-IT" dirty="0"/>
              <a:t>, II </a:t>
            </a:r>
            <a:r>
              <a:rPr lang="it-IT" dirty="0" err="1"/>
              <a:t>century</a:t>
            </a:r>
            <a:r>
              <a:rPr lang="it-IT" dirty="0"/>
              <a:t> BC (Museum of Louvre, Paris)</a:t>
            </a:r>
          </a:p>
        </p:txBody>
      </p:sp>
    </p:spTree>
    <p:extLst>
      <p:ext uri="{BB962C8B-B14F-4D97-AF65-F5344CB8AC3E}">
        <p14:creationId xmlns:p14="http://schemas.microsoft.com/office/powerpoint/2010/main" val="348501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46DBF-0AC5-C742-A02E-489E64259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26FAA2-E606-7232-148C-7F72A65803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D8D4AB6-3516-A9DE-D251-9CF08E9DA0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B9FB6DCC-56E7-30A9-2931-E355FEB02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80963"/>
            <a:ext cx="8543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riangolo isoscele 3">
            <a:extLst>
              <a:ext uri="{FF2B5EF4-FFF2-40B4-BE49-F238E27FC236}">
                <a16:creationId xmlns:a16="http://schemas.microsoft.com/office/drawing/2014/main" id="{AD520414-C0B8-E6BA-8412-05FF506A1757}"/>
              </a:ext>
            </a:extLst>
          </p:cNvPr>
          <p:cNvSpPr/>
          <p:nvPr/>
        </p:nvSpPr>
        <p:spPr>
          <a:xfrm>
            <a:off x="1824037" y="383458"/>
            <a:ext cx="9045677" cy="5525729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89489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94BAA-0D74-8050-1A9C-12F5350E4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586954-B452-167E-C0C9-2425A495BC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179530C-8327-C3A9-FA25-2D233DD09D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9E265EFC-5681-3A5D-D9B6-684687596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3"/>
          <a:stretch/>
        </p:blipFill>
        <p:spPr bwMode="auto">
          <a:xfrm>
            <a:off x="581697" y="1975051"/>
            <a:ext cx="11276006" cy="306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810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7B115-633E-3BFE-E12F-976B69F44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2A7B14-2ACF-2F63-5706-E6B081F12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F4BF48E-14A4-1277-F5E8-AABF2D71D4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53233868-249F-0B63-B5AA-0D7F2F482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80963"/>
            <a:ext cx="8543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riangolo isoscele 3">
            <a:extLst>
              <a:ext uri="{FF2B5EF4-FFF2-40B4-BE49-F238E27FC236}">
                <a16:creationId xmlns:a16="http://schemas.microsoft.com/office/drawing/2014/main" id="{148A95DB-7089-1CE4-558B-C25BDA85ABC5}"/>
              </a:ext>
            </a:extLst>
          </p:cNvPr>
          <p:cNvSpPr/>
          <p:nvPr/>
        </p:nvSpPr>
        <p:spPr>
          <a:xfrm>
            <a:off x="1824037" y="383458"/>
            <a:ext cx="9045677" cy="5525729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80666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801AF-0E15-E09E-8671-AD1BF5431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7734E0-B555-FB35-E004-D9B4E99588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10DEA89-2163-EE86-1888-A74BB0E33F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7A11B922-0008-FB78-6203-DE87DACA0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17457" r="15361" b="21324"/>
          <a:stretch/>
        </p:blipFill>
        <p:spPr bwMode="auto">
          <a:xfrm>
            <a:off x="2399071" y="363780"/>
            <a:ext cx="7393857" cy="61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6509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A1BE4-4A38-086D-FB7A-AEBBC7136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2D848B-2B9B-8E52-8729-A57CD35162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215F2D5-79B5-67E1-14E2-6451C5755E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6AFB0F7E-8C80-A62B-F88D-AF02042B1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r="60416" b="26165"/>
          <a:stretch/>
        </p:blipFill>
        <p:spPr bwMode="auto">
          <a:xfrm>
            <a:off x="921546" y="0"/>
            <a:ext cx="4284481" cy="651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4465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816BA-252E-5372-EE42-733478995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158D7A-0CE6-7E06-F755-8E8CF274C5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4620220-F9BB-042B-B719-61C92B0F9F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B5C3DC22-47E8-3711-D8A4-6ADE0054B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3"/>
          <a:stretch/>
        </p:blipFill>
        <p:spPr bwMode="auto">
          <a:xfrm>
            <a:off x="581697" y="1975051"/>
            <a:ext cx="11276006" cy="306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3700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2182A-D34A-3485-4922-762829E20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06DC1064-D737-017C-7E47-23A8C405F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8349" y="5796649"/>
            <a:ext cx="2871019" cy="557008"/>
          </a:xfrm>
        </p:spPr>
        <p:txBody>
          <a:bodyPr/>
          <a:lstStyle/>
          <a:p>
            <a:r>
              <a:rPr lang="it-IT" dirty="0"/>
              <a:t>Liberty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FD20099B-D437-EB70-3919-F5A363A62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5" r="28249" b="31613"/>
          <a:stretch/>
        </p:blipFill>
        <p:spPr bwMode="auto">
          <a:xfrm>
            <a:off x="1032387" y="120883"/>
            <a:ext cx="4660492" cy="661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1526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D1751-F3A9-E907-A977-B349C60FB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AAF2AC-03A9-B684-2DE6-BAF4A9EC2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E9BDAE9-1A5A-D46C-EBEE-3377A6608F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7D42CC5F-DDA9-B2C4-CBBC-22FCFAC08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0"/>
            <a:ext cx="8543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550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57E34E-6716-428F-72C1-E5CF87319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BD11F5CA-C79D-EDC4-9DF6-29AF36D10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17" y="1219201"/>
            <a:ext cx="5807483" cy="396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id="{A3A002CE-AD2C-07F3-00E3-C35C554584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39" y="1036739"/>
            <a:ext cx="542064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2F1936-2F51-A411-41C6-389D5C655646}"/>
              </a:ext>
            </a:extLst>
          </p:cNvPr>
          <p:cNvSpPr txBox="1"/>
          <p:nvPr/>
        </p:nvSpPr>
        <p:spPr>
          <a:xfrm>
            <a:off x="288517" y="52694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Gericault, The Raft of the Medusa, 1819-19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938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AGE0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4165" y="0"/>
            <a:ext cx="516367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id="{21FF74EE-966A-7564-0DE7-1F516FE79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2" t="66453"/>
          <a:stretch/>
        </p:blipFill>
        <p:spPr bwMode="auto">
          <a:xfrm>
            <a:off x="2762864" y="197291"/>
            <a:ext cx="6282592" cy="325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E93FA168-EEAA-A206-F37E-4D9B66D1A0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2" r="39298"/>
          <a:stretch/>
        </p:blipFill>
        <p:spPr bwMode="auto">
          <a:xfrm>
            <a:off x="2936509" y="3704240"/>
            <a:ext cx="5935302" cy="278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7194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CB577F-3ABD-6C58-34BD-E39966898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0DA201-D4CF-04E3-EDB5-3416FEB6A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5239" y="4139382"/>
            <a:ext cx="3706761" cy="2103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Achille: “</a:t>
            </a:r>
            <a:r>
              <a:rPr lang="it-IT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tagliò i tendini sul retro di entrambi i piedi di Ettore, dal tallone alla caviglia, inserì cinghie di cuoio e li fissò al suo carro, lasciando che la testa venisse trascinata". ... Così la testa di Ettore cadde nella polvere</a:t>
            </a:r>
            <a:endParaRPr lang="it-IT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2957758-022F-D3BF-20FC-C8D3F79BD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 r="11004" b="30896"/>
          <a:stretch/>
        </p:blipFill>
        <p:spPr bwMode="auto">
          <a:xfrm>
            <a:off x="415109" y="1027906"/>
            <a:ext cx="8070130" cy="536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9212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96C446-A020-2AF2-013A-43F03B6A1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18D36F3-D9B4-2759-5D77-600716F17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6" b="12544"/>
          <a:stretch/>
        </p:blipFill>
        <p:spPr bwMode="auto">
          <a:xfrm>
            <a:off x="345359" y="806245"/>
            <a:ext cx="7489723" cy="560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1891D4A-AA58-7766-0DAB-35E976D8114C}"/>
              </a:ext>
            </a:extLst>
          </p:cNvPr>
          <p:cNvSpPr txBox="1"/>
          <p:nvPr/>
        </p:nvSpPr>
        <p:spPr>
          <a:xfrm>
            <a:off x="8101780" y="4184551"/>
            <a:ext cx="35691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Ancient Roman gravestone Achilles drags Hector's corpse. Found at </a:t>
            </a:r>
            <a:r>
              <a:rPr lang="en-US" dirty="0" err="1"/>
              <a:t>Virunum</a:t>
            </a:r>
            <a:r>
              <a:rPr lang="en-US" dirty="0"/>
              <a:t> II cemetery, now exposed at the southern outer wall of the parish- and pilgrimage church of the Assumption of Mary in Maria Saal, Carinthia, Austria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95815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4C3B16FC-E926-0F1A-F9C0-F2B22B992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0" b="13405"/>
          <a:stretch/>
        </p:blipFill>
        <p:spPr bwMode="auto">
          <a:xfrm>
            <a:off x="346587" y="409332"/>
            <a:ext cx="8374626" cy="603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F39D168-1CD6-A5DE-5E1B-2F2F6A939B41}"/>
              </a:ext>
            </a:extLst>
          </p:cNvPr>
          <p:cNvSpPr txBox="1"/>
          <p:nvPr/>
        </p:nvSpPr>
        <p:spPr>
          <a:xfrm>
            <a:off x="8721213" y="5114921"/>
            <a:ext cx="32839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Langetti</a:t>
            </a:r>
            <a:r>
              <a:rPr lang="it-IT" dirty="0"/>
              <a:t>, Giovanni Battista, </a:t>
            </a:r>
            <a:r>
              <a:rPr lang="en-US" dirty="0"/>
              <a:t>Hector's body is dragged by Achilles, then returned to Priam and buried, 1655-76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93143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D94047C0-FCB8-2713-093A-4DD9E7436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1" b="19140"/>
          <a:stretch/>
        </p:blipFill>
        <p:spPr bwMode="auto">
          <a:xfrm>
            <a:off x="395746" y="273383"/>
            <a:ext cx="4654459" cy="29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75D30689-ED93-01CA-4C96-82CEFF1EA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6" b="13118"/>
          <a:stretch/>
        </p:blipFill>
        <p:spPr bwMode="auto">
          <a:xfrm>
            <a:off x="6876325" y="359814"/>
            <a:ext cx="4877452" cy="36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A6472A50-8843-0757-5A93-9EBBD5048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r="11147" b="30179"/>
          <a:stretch/>
        </p:blipFill>
        <p:spPr bwMode="auto">
          <a:xfrm>
            <a:off x="1932308" y="3429000"/>
            <a:ext cx="4576647" cy="308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1157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defined">
            <a:extLst>
              <a:ext uri="{FF2B5EF4-FFF2-40B4-BE49-F238E27FC236}">
                <a16:creationId xmlns:a16="http://schemas.microsoft.com/office/drawing/2014/main" id="{F3760601-2862-ABD3-9C52-A8419A178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2" r="39298"/>
          <a:stretch/>
        </p:blipFill>
        <p:spPr bwMode="auto">
          <a:xfrm>
            <a:off x="1465754" y="969524"/>
            <a:ext cx="9802014" cy="460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9788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76849-2701-A637-35BC-54A8E7D6B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714AF-594B-44B0-0517-638227D77C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0DCA8E2-A1DA-EFA5-F718-A310396C4C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21FAE591-8983-8350-4802-F20B09B6F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0"/>
            <a:ext cx="8543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6613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50EF5-44B8-EFC0-2683-CE455E6ED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defined">
            <a:extLst>
              <a:ext uri="{FF2B5EF4-FFF2-40B4-BE49-F238E27FC236}">
                <a16:creationId xmlns:a16="http://schemas.microsoft.com/office/drawing/2014/main" id="{7BE09600-F43C-309B-BA47-C528E04EE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2" r="39298"/>
          <a:stretch/>
        </p:blipFill>
        <p:spPr bwMode="auto">
          <a:xfrm>
            <a:off x="1465754" y="969524"/>
            <a:ext cx="9802014" cy="460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3235CE-919D-42EC-99F2-8370DDF232FB}"/>
              </a:ext>
            </a:extLst>
          </p:cNvPr>
          <p:cNvSpPr txBox="1"/>
          <p:nvPr/>
        </p:nvSpPr>
        <p:spPr>
          <a:xfrm>
            <a:off x="1543665" y="5800807"/>
            <a:ext cx="609600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“One foot in shoes and the other bare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it-IT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375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4F9A3F-756B-0D92-D15A-2A56F34F5A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Delacroix e l’Orientalismo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8A8B810-2A88-483E-2C6E-47FE514BBF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00510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Odalisque">
            <a:extLst>
              <a:ext uri="{FF2B5EF4-FFF2-40B4-BE49-F238E27FC236}">
                <a16:creationId xmlns:a16="http://schemas.microsoft.com/office/drawing/2014/main" id="{22ACC62C-AD3D-6666-5818-E2D5082F0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44" y="202119"/>
            <a:ext cx="7966362" cy="64537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F0ACD3D-4849-36B6-CD66-E08A4EFF4918}"/>
              </a:ext>
            </a:extLst>
          </p:cNvPr>
          <p:cNvSpPr txBox="1"/>
          <p:nvPr/>
        </p:nvSpPr>
        <p:spPr>
          <a:xfrm>
            <a:off x="9239250" y="5591175"/>
            <a:ext cx="2809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Delacroix, </a:t>
            </a:r>
            <a:r>
              <a:rPr lang="it-IT" dirty="0" err="1"/>
              <a:t>Odalisque</a:t>
            </a:r>
            <a:r>
              <a:rPr lang="it-IT" dirty="0"/>
              <a:t>, 1825, </a:t>
            </a:r>
            <a:r>
              <a:rPr lang="it-IT" dirty="0" err="1"/>
              <a:t>Fitzwilliam</a:t>
            </a:r>
            <a:r>
              <a:rPr lang="it-IT" dirty="0"/>
              <a:t> Museum (UK)</a:t>
            </a:r>
          </a:p>
        </p:txBody>
      </p:sp>
    </p:spTree>
    <p:extLst>
      <p:ext uri="{BB962C8B-B14F-4D97-AF65-F5344CB8AC3E}">
        <p14:creationId xmlns:p14="http://schemas.microsoft.com/office/powerpoint/2010/main" val="2614412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AGE0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5720" y="-36933"/>
            <a:ext cx="4994158" cy="6922317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Odalisque">
            <a:extLst>
              <a:ext uri="{FF2B5EF4-FFF2-40B4-BE49-F238E27FC236}">
                <a16:creationId xmlns:a16="http://schemas.microsoft.com/office/drawing/2014/main" id="{244F9DDF-54D5-0E76-1A52-86C2F9B0C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1" r="70721"/>
          <a:stretch/>
        </p:blipFill>
        <p:spPr bwMode="auto">
          <a:xfrm>
            <a:off x="2831690" y="177171"/>
            <a:ext cx="5594554" cy="6295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51903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Odalisque">
            <a:extLst>
              <a:ext uri="{FF2B5EF4-FFF2-40B4-BE49-F238E27FC236}">
                <a16:creationId xmlns:a16="http://schemas.microsoft.com/office/drawing/2014/main" id="{EACCDBC0-924A-39DB-87D3-784BF88B7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0" r="42037"/>
          <a:stretch/>
        </p:blipFill>
        <p:spPr bwMode="auto">
          <a:xfrm>
            <a:off x="1320541" y="1247775"/>
            <a:ext cx="9550918" cy="4960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8928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undefined">
            <a:extLst>
              <a:ext uri="{FF2B5EF4-FFF2-40B4-BE49-F238E27FC236}">
                <a16:creationId xmlns:a16="http://schemas.microsoft.com/office/drawing/2014/main" id="{AE4C3572-5838-8D08-2B20-C632AC3C0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9" y="147637"/>
            <a:ext cx="8390262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8CAB00-F161-2A83-65C6-1FE3C0670970}"/>
              </a:ext>
            </a:extLst>
          </p:cNvPr>
          <p:cNvSpPr txBox="1"/>
          <p:nvPr/>
        </p:nvSpPr>
        <p:spPr>
          <a:xfrm>
            <a:off x="9148131" y="5719286"/>
            <a:ext cx="3105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Delacroix, </a:t>
            </a:r>
            <a:r>
              <a:rPr lang="it-IT" b="1" dirty="0"/>
              <a:t>Donne di Algeri</a:t>
            </a:r>
            <a:r>
              <a:rPr lang="it-IT" dirty="0"/>
              <a:t>, 1834, Louvre Museum, Paris</a:t>
            </a:r>
          </a:p>
        </p:txBody>
      </p:sp>
    </p:spTree>
    <p:extLst>
      <p:ext uri="{BB962C8B-B14F-4D97-AF65-F5344CB8AC3E}">
        <p14:creationId xmlns:p14="http://schemas.microsoft.com/office/powerpoint/2010/main" val="26440051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defined">
            <a:extLst>
              <a:ext uri="{FF2B5EF4-FFF2-40B4-BE49-F238E27FC236}">
                <a16:creationId xmlns:a16="http://schemas.microsoft.com/office/drawing/2014/main" id="{11528B37-C62E-9522-9C50-06BDDDB83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5" t="68868" r="25479"/>
          <a:stretch/>
        </p:blipFill>
        <p:spPr bwMode="auto">
          <a:xfrm>
            <a:off x="1238251" y="453595"/>
            <a:ext cx="5715000" cy="595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8919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defined">
            <a:extLst>
              <a:ext uri="{FF2B5EF4-FFF2-40B4-BE49-F238E27FC236}">
                <a16:creationId xmlns:a16="http://schemas.microsoft.com/office/drawing/2014/main" id="{473C8E0A-7EB7-45BF-7533-C3C1EF8E3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7" b="71335"/>
          <a:stretch/>
        </p:blipFill>
        <p:spPr bwMode="auto">
          <a:xfrm>
            <a:off x="1167444" y="1195387"/>
            <a:ext cx="6283248" cy="418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4228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defined">
            <a:extLst>
              <a:ext uri="{FF2B5EF4-FFF2-40B4-BE49-F238E27FC236}">
                <a16:creationId xmlns:a16="http://schemas.microsoft.com/office/drawing/2014/main" id="{FFD94EC9-018C-D62F-AF2C-BD3F7A5FF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1" r="50340" b="32438"/>
          <a:stretch/>
        </p:blipFill>
        <p:spPr bwMode="auto">
          <a:xfrm>
            <a:off x="2952750" y="147637"/>
            <a:ext cx="2762250" cy="621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4838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defined">
            <a:extLst>
              <a:ext uri="{FF2B5EF4-FFF2-40B4-BE49-F238E27FC236}">
                <a16:creationId xmlns:a16="http://schemas.microsoft.com/office/drawing/2014/main" id="{C836530E-EB59-B00C-1A40-B60021E13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94" y="71437"/>
            <a:ext cx="8390262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176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lville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7688" y="10686"/>
            <a:ext cx="5625403" cy="684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98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515_tiziano_vecellio_077_giuditta_e_olofer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1328" y="0"/>
            <a:ext cx="55170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ede_galizia_giuditta_e_olofer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9537" y="0"/>
            <a:ext cx="5434231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</TotalTime>
  <Words>336</Words>
  <Application>Microsoft Office PowerPoint</Application>
  <PresentationFormat>Widescreen</PresentationFormat>
  <Paragraphs>32</Paragraphs>
  <Slides>66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66</vt:i4>
      </vt:variant>
    </vt:vector>
  </HeadingPairs>
  <TitlesOfParts>
    <vt:vector size="73" baseType="lpstr">
      <vt:lpstr>Aptos</vt:lpstr>
      <vt:lpstr>Aptos Display</vt:lpstr>
      <vt:lpstr>Arial</vt:lpstr>
      <vt:lpstr>Book Antiqua</vt:lpstr>
      <vt:lpstr>Calibri</vt:lpstr>
      <vt:lpstr>Times New Roman</vt:lpstr>
      <vt:lpstr>Tema di Office</vt:lpstr>
      <vt:lpstr>Educazione all’immagine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L’immagine del nero nella pittura francese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Libertà e Orientalismo nelle opere di Eugène Delacroix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Delacroix e l’Orientalismo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Casamassima</dc:creator>
  <cp:lastModifiedBy>Francesca Casamassima</cp:lastModifiedBy>
  <cp:revision>5</cp:revision>
  <dcterms:created xsi:type="dcterms:W3CDTF">2024-03-09T05:47:25Z</dcterms:created>
  <dcterms:modified xsi:type="dcterms:W3CDTF">2024-03-20T09:44:08Z</dcterms:modified>
</cp:coreProperties>
</file>