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6" r:id="rId2"/>
    <p:sldId id="282" r:id="rId3"/>
    <p:sldId id="272" r:id="rId4"/>
    <p:sldId id="273" r:id="rId5"/>
    <p:sldId id="258" r:id="rId6"/>
    <p:sldId id="274" r:id="rId7"/>
    <p:sldId id="257" r:id="rId8"/>
    <p:sldId id="259" r:id="rId9"/>
    <p:sldId id="260" r:id="rId10"/>
    <p:sldId id="261" r:id="rId11"/>
    <p:sldId id="262" r:id="rId12"/>
    <p:sldId id="263" r:id="rId13"/>
    <p:sldId id="264" r:id="rId14"/>
    <p:sldId id="279" r:id="rId15"/>
    <p:sldId id="281" r:id="rId16"/>
    <p:sldId id="280" r:id="rId17"/>
    <p:sldId id="265" r:id="rId18"/>
    <p:sldId id="266" r:id="rId19"/>
    <p:sldId id="267" r:id="rId20"/>
    <p:sldId id="268" r:id="rId21"/>
    <p:sldId id="275" r:id="rId22"/>
    <p:sldId id="276" r:id="rId23"/>
    <p:sldId id="278" r:id="rId24"/>
    <p:sldId id="277" r:id="rId25"/>
    <p:sldId id="27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3A5481-5A09-0B1B-93D4-4800947D596C}" v="30" dt="2023-03-23T13:47:05.208"/>
    <p1510:client id="{88E390E6-B902-00AD-2A5D-159D221F2E1E}" v="140" dt="2023-03-22T17:47:28.581"/>
    <p1510:client id="{AABC554F-9E6C-4417-8213-E192D21E8275}" v="646" dt="2023-03-17T00:29:47.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NG, JIA" userId="S::lnwf84@durham.ac.uk::867c98b7-ac93-4e59-9a75-c50b3203891c" providerId="AD" clId="Web-{0FDF9934-50F8-0A7F-1582-FAA31E4AE90F}"/>
    <pc:docChg chg="modSld">
      <pc:chgData name="WANG, JIA" userId="S::lnwf84@durham.ac.uk::867c98b7-ac93-4e59-9a75-c50b3203891c" providerId="AD" clId="Web-{0FDF9934-50F8-0A7F-1582-FAA31E4AE90F}" dt="2023-03-17T22:29:15.728" v="10" actId="20577"/>
      <pc:docMkLst>
        <pc:docMk/>
      </pc:docMkLst>
      <pc:sldChg chg="modSp">
        <pc:chgData name="WANG, JIA" userId="S::lnwf84@durham.ac.uk::867c98b7-ac93-4e59-9a75-c50b3203891c" providerId="AD" clId="Web-{0FDF9934-50F8-0A7F-1582-FAA31E4AE90F}" dt="2023-03-17T22:29:15.728" v="10" actId="20577"/>
        <pc:sldMkLst>
          <pc:docMk/>
          <pc:sldMk cId="2010906374" sldId="262"/>
        </pc:sldMkLst>
        <pc:spChg chg="mod">
          <ac:chgData name="WANG, JIA" userId="S::lnwf84@durham.ac.uk::867c98b7-ac93-4e59-9a75-c50b3203891c" providerId="AD" clId="Web-{0FDF9934-50F8-0A7F-1582-FAA31E4AE90F}" dt="2023-03-17T22:29:15.728" v="10" actId="20577"/>
          <ac:spMkLst>
            <pc:docMk/>
            <pc:sldMk cId="2010906374" sldId="262"/>
            <ac:spMk id="3" creationId="{77ECDE25-48A8-3E9A-1C46-7AFB973C396B}"/>
          </ac:spMkLst>
        </pc:spChg>
      </pc:sldChg>
    </pc:docChg>
  </pc:docChgLst>
  <pc:docChgLst>
    <pc:chgData name="WANG, JIA" userId="S::lnwf84@durham.ac.uk::867c98b7-ac93-4e59-9a75-c50b3203891c" providerId="AD" clId="Web-{8F40355A-0B1A-4FB4-A6E4-65E378421E27}"/>
    <pc:docChg chg="modSld">
      <pc:chgData name="WANG, JIA" userId="S::lnwf84@durham.ac.uk::867c98b7-ac93-4e59-9a75-c50b3203891c" providerId="AD" clId="Web-{8F40355A-0B1A-4FB4-A6E4-65E378421E27}" dt="2023-03-16T20:34:09.078" v="30" actId="20577"/>
      <pc:docMkLst>
        <pc:docMk/>
      </pc:docMkLst>
      <pc:sldChg chg="modSp">
        <pc:chgData name="WANG, JIA" userId="S::lnwf84@durham.ac.uk::867c98b7-ac93-4e59-9a75-c50b3203891c" providerId="AD" clId="Web-{8F40355A-0B1A-4FB4-A6E4-65E378421E27}" dt="2023-03-16T20:34:09.078" v="30" actId="20577"/>
        <pc:sldMkLst>
          <pc:docMk/>
          <pc:sldMk cId="109857222" sldId="256"/>
        </pc:sldMkLst>
        <pc:spChg chg="mod">
          <ac:chgData name="WANG, JIA" userId="S::lnwf84@durham.ac.uk::867c98b7-ac93-4e59-9a75-c50b3203891c" providerId="AD" clId="Web-{8F40355A-0B1A-4FB4-A6E4-65E378421E27}" dt="2023-03-16T20:34:09.078" v="30" actId="20577"/>
          <ac:spMkLst>
            <pc:docMk/>
            <pc:sldMk cId="109857222" sldId="256"/>
            <ac:spMk id="2" creationId="{00000000-0000-0000-0000-000000000000}"/>
          </ac:spMkLst>
        </pc:spChg>
        <pc:spChg chg="mod">
          <ac:chgData name="WANG, JIA" userId="S::lnwf84@durham.ac.uk::867c98b7-ac93-4e59-9a75-c50b3203891c" providerId="AD" clId="Web-{8F40355A-0B1A-4FB4-A6E4-65E378421E27}" dt="2023-03-16T20:33:43.842" v="23" actId="20577"/>
          <ac:spMkLst>
            <pc:docMk/>
            <pc:sldMk cId="109857222" sldId="256"/>
            <ac:spMk id="3" creationId="{00000000-0000-0000-0000-000000000000}"/>
          </ac:spMkLst>
        </pc:spChg>
      </pc:sldChg>
    </pc:docChg>
  </pc:docChgLst>
  <pc:docChgLst>
    <pc:chgData name="WANG, JIA" userId="867c98b7-ac93-4e59-9a75-c50b3203891c" providerId="ADAL" clId="{AABC554F-9E6C-4417-8213-E192D21E8275}"/>
    <pc:docChg chg="undo custSel addSld modSld sldOrd">
      <pc:chgData name="WANG, JIA" userId="867c98b7-ac93-4e59-9a75-c50b3203891c" providerId="ADAL" clId="{AABC554F-9E6C-4417-8213-E192D21E8275}" dt="2023-03-23T13:48:17.016" v="3942" actId="14100"/>
      <pc:docMkLst>
        <pc:docMk/>
      </pc:docMkLst>
      <pc:sldChg chg="modSp mod modAnim">
        <pc:chgData name="WANG, JIA" userId="867c98b7-ac93-4e59-9a75-c50b3203891c" providerId="ADAL" clId="{AABC554F-9E6C-4417-8213-E192D21E8275}" dt="2023-03-17T00:05:52.871" v="3835" actId="313"/>
        <pc:sldMkLst>
          <pc:docMk/>
          <pc:sldMk cId="109857222" sldId="256"/>
        </pc:sldMkLst>
        <pc:spChg chg="mod">
          <ac:chgData name="WANG, JIA" userId="867c98b7-ac93-4e59-9a75-c50b3203891c" providerId="ADAL" clId="{AABC554F-9E6C-4417-8213-E192D21E8275}" dt="2023-03-16T23:56:18.270" v="3127" actId="20577"/>
          <ac:spMkLst>
            <pc:docMk/>
            <pc:sldMk cId="109857222" sldId="256"/>
            <ac:spMk id="2" creationId="{00000000-0000-0000-0000-000000000000}"/>
          </ac:spMkLst>
        </pc:spChg>
        <pc:spChg chg="mod">
          <ac:chgData name="WANG, JIA" userId="867c98b7-ac93-4e59-9a75-c50b3203891c" providerId="ADAL" clId="{AABC554F-9E6C-4417-8213-E192D21E8275}" dt="2023-03-17T00:05:52.871" v="3835" actId="313"/>
          <ac:spMkLst>
            <pc:docMk/>
            <pc:sldMk cId="109857222" sldId="256"/>
            <ac:spMk id="3" creationId="{00000000-0000-0000-0000-000000000000}"/>
          </ac:spMkLst>
        </pc:spChg>
      </pc:sldChg>
      <pc:sldChg chg="addSp delSp modSp mod setBg modAnim">
        <pc:chgData name="WANG, JIA" userId="867c98b7-ac93-4e59-9a75-c50b3203891c" providerId="ADAL" clId="{AABC554F-9E6C-4417-8213-E192D21E8275}" dt="2023-03-16T22:40:27.167" v="469" actId="20577"/>
        <pc:sldMkLst>
          <pc:docMk/>
          <pc:sldMk cId="1714659638" sldId="257"/>
        </pc:sldMkLst>
        <pc:spChg chg="mod">
          <ac:chgData name="WANG, JIA" userId="867c98b7-ac93-4e59-9a75-c50b3203891c" providerId="ADAL" clId="{AABC554F-9E6C-4417-8213-E192D21E8275}" dt="2023-03-16T22:27:31.022" v="188" actId="26606"/>
          <ac:spMkLst>
            <pc:docMk/>
            <pc:sldMk cId="1714659638" sldId="257"/>
            <ac:spMk id="2" creationId="{16C24E29-4625-3037-450A-1C3F6B6F7EB4}"/>
          </ac:spMkLst>
        </pc:spChg>
        <pc:spChg chg="mod">
          <ac:chgData name="WANG, JIA" userId="867c98b7-ac93-4e59-9a75-c50b3203891c" providerId="ADAL" clId="{AABC554F-9E6C-4417-8213-E192D21E8275}" dt="2023-03-16T22:40:27.167" v="469" actId="20577"/>
          <ac:spMkLst>
            <pc:docMk/>
            <pc:sldMk cId="1714659638" sldId="257"/>
            <ac:spMk id="3" creationId="{B96B2100-83AA-6238-411C-B7ED644E0DED}"/>
          </ac:spMkLst>
        </pc:spChg>
        <pc:spChg chg="add del">
          <ac:chgData name="WANG, JIA" userId="867c98b7-ac93-4e59-9a75-c50b3203891c" providerId="ADAL" clId="{AABC554F-9E6C-4417-8213-E192D21E8275}" dt="2023-03-16T22:27:31.022" v="188" actId="26606"/>
          <ac:spMkLst>
            <pc:docMk/>
            <pc:sldMk cId="1714659638" sldId="257"/>
            <ac:spMk id="5" creationId="{327D73B4-9F5C-4A64-A179-51B9500CB8B5}"/>
          </ac:spMkLst>
        </pc:spChg>
        <pc:spChg chg="add del">
          <ac:chgData name="WANG, JIA" userId="867c98b7-ac93-4e59-9a75-c50b3203891c" providerId="ADAL" clId="{AABC554F-9E6C-4417-8213-E192D21E8275}" dt="2023-03-16T22:27:31.022" v="188" actId="26606"/>
          <ac:spMkLst>
            <pc:docMk/>
            <pc:sldMk cId="1714659638" sldId="257"/>
            <ac:spMk id="6" creationId="{C1F06963-6374-4B48-844F-071A9BAAAE02}"/>
          </ac:spMkLst>
        </pc:spChg>
        <pc:spChg chg="add del">
          <ac:chgData name="WANG, JIA" userId="867c98b7-ac93-4e59-9a75-c50b3203891c" providerId="ADAL" clId="{AABC554F-9E6C-4417-8213-E192D21E8275}" dt="2023-03-16T22:27:31.022" v="188" actId="26606"/>
          <ac:spMkLst>
            <pc:docMk/>
            <pc:sldMk cId="1714659638" sldId="257"/>
            <ac:spMk id="8" creationId="{6CB927A4-E432-4310-9CD5-E89FF5063179}"/>
          </ac:spMkLst>
        </pc:spChg>
        <pc:spChg chg="add del">
          <ac:chgData name="WANG, JIA" userId="867c98b7-ac93-4e59-9a75-c50b3203891c" providerId="ADAL" clId="{AABC554F-9E6C-4417-8213-E192D21E8275}" dt="2023-03-16T22:27:31.022" v="188" actId="26606"/>
          <ac:spMkLst>
            <pc:docMk/>
            <pc:sldMk cId="1714659638" sldId="257"/>
            <ac:spMk id="9" creationId="{1453BF6C-B012-48B7-B4E8-6D7AC7C27D02}"/>
          </ac:spMkLst>
        </pc:spChg>
        <pc:spChg chg="add del">
          <ac:chgData name="WANG, JIA" userId="867c98b7-ac93-4e59-9a75-c50b3203891c" providerId="ADAL" clId="{AABC554F-9E6C-4417-8213-E192D21E8275}" dt="2023-03-16T20:56:32.542" v="58" actId="26606"/>
          <ac:spMkLst>
            <pc:docMk/>
            <pc:sldMk cId="1714659638" sldId="257"/>
            <ac:spMk id="10" creationId="{327D73B4-9F5C-4A64-A179-51B9500CB8B5}"/>
          </ac:spMkLst>
        </pc:spChg>
        <pc:spChg chg="add del">
          <ac:chgData name="WANG, JIA" userId="867c98b7-ac93-4e59-9a75-c50b3203891c" providerId="ADAL" clId="{AABC554F-9E6C-4417-8213-E192D21E8275}" dt="2023-03-16T20:56:32.542" v="58" actId="26606"/>
          <ac:spMkLst>
            <pc:docMk/>
            <pc:sldMk cId="1714659638" sldId="257"/>
            <ac:spMk id="12" creationId="{C1F06963-6374-4B48-844F-071A9BAAAE02}"/>
          </ac:spMkLst>
        </pc:spChg>
        <pc:spChg chg="add del">
          <ac:chgData name="WANG, JIA" userId="867c98b7-ac93-4e59-9a75-c50b3203891c" providerId="ADAL" clId="{AABC554F-9E6C-4417-8213-E192D21E8275}" dt="2023-03-16T22:27:31.022" v="188" actId="26606"/>
          <ac:spMkLst>
            <pc:docMk/>
            <pc:sldMk cId="1714659638" sldId="257"/>
            <ac:spMk id="13" creationId="{E3020543-B24B-4EC4-8FFC-8DD88EEA91A8}"/>
          </ac:spMkLst>
        </pc:spChg>
        <pc:spChg chg="add del">
          <ac:chgData name="WANG, JIA" userId="867c98b7-ac93-4e59-9a75-c50b3203891c" providerId="ADAL" clId="{AABC554F-9E6C-4417-8213-E192D21E8275}" dt="2023-03-16T20:56:32.542" v="58" actId="26606"/>
          <ac:spMkLst>
            <pc:docMk/>
            <pc:sldMk cId="1714659638" sldId="257"/>
            <ac:spMk id="14" creationId="{6CB927A4-E432-4310-9CD5-E89FF5063179}"/>
          </ac:spMkLst>
        </pc:spChg>
        <pc:spChg chg="add del">
          <ac:chgData name="WANG, JIA" userId="867c98b7-ac93-4e59-9a75-c50b3203891c" providerId="ADAL" clId="{AABC554F-9E6C-4417-8213-E192D21E8275}" dt="2023-03-16T20:56:32.542" v="58" actId="26606"/>
          <ac:spMkLst>
            <pc:docMk/>
            <pc:sldMk cId="1714659638" sldId="257"/>
            <ac:spMk id="16" creationId="{1453BF6C-B012-48B7-B4E8-6D7AC7C27D02}"/>
          </ac:spMkLst>
        </pc:spChg>
        <pc:spChg chg="add del">
          <ac:chgData name="WANG, JIA" userId="867c98b7-ac93-4e59-9a75-c50b3203891c" providerId="ADAL" clId="{AABC554F-9E6C-4417-8213-E192D21E8275}" dt="2023-03-16T20:56:32.542" v="58" actId="26606"/>
          <ac:spMkLst>
            <pc:docMk/>
            <pc:sldMk cId="1714659638" sldId="257"/>
            <ac:spMk id="18" creationId="{E3020543-B24B-4EC4-8FFC-8DD88EEA91A8}"/>
          </ac:spMkLst>
        </pc:spChg>
        <pc:picChg chg="add del mod">
          <ac:chgData name="WANG, JIA" userId="867c98b7-ac93-4e59-9a75-c50b3203891c" providerId="ADAL" clId="{AABC554F-9E6C-4417-8213-E192D21E8275}" dt="2023-03-16T20:56:32.542" v="58" actId="26606"/>
          <ac:picMkLst>
            <pc:docMk/>
            <pc:sldMk cId="1714659638" sldId="257"/>
            <ac:picMk id="7" creationId="{31C0CDBF-0BD1-9FB2-D3B5-70299282C5E4}"/>
          </ac:picMkLst>
        </pc:picChg>
        <pc:picChg chg="add del">
          <ac:chgData name="WANG, JIA" userId="867c98b7-ac93-4e59-9a75-c50b3203891c" providerId="ADAL" clId="{AABC554F-9E6C-4417-8213-E192D21E8275}" dt="2023-03-16T22:27:31.022" v="188" actId="26606"/>
          <ac:picMkLst>
            <pc:docMk/>
            <pc:sldMk cId="1714659638" sldId="257"/>
            <ac:picMk id="11" creationId="{31664E63-34FC-4918-C300-123BEE1EC9B3}"/>
          </ac:picMkLst>
        </pc:picChg>
        <pc:cxnChg chg="add del">
          <ac:chgData name="WANG, JIA" userId="867c98b7-ac93-4e59-9a75-c50b3203891c" providerId="ADAL" clId="{AABC554F-9E6C-4417-8213-E192D21E8275}" dt="2023-03-16T22:27:31.022" v="188" actId="26606"/>
          <ac:cxnSpMkLst>
            <pc:docMk/>
            <pc:sldMk cId="1714659638" sldId="257"/>
            <ac:cxnSpMk id="15" creationId="{C49DA8F6-BCC1-4447-B54C-57856834B94B}"/>
          </ac:cxnSpMkLst>
        </pc:cxnChg>
        <pc:cxnChg chg="add del">
          <ac:chgData name="WANG, JIA" userId="867c98b7-ac93-4e59-9a75-c50b3203891c" providerId="ADAL" clId="{AABC554F-9E6C-4417-8213-E192D21E8275}" dt="2023-03-16T20:56:32.542" v="58" actId="26606"/>
          <ac:cxnSpMkLst>
            <pc:docMk/>
            <pc:sldMk cId="1714659638" sldId="257"/>
            <ac:cxnSpMk id="20" creationId="{C49DA8F6-BCC1-4447-B54C-57856834B94B}"/>
          </ac:cxnSpMkLst>
        </pc:cxnChg>
      </pc:sldChg>
      <pc:sldChg chg="modSp">
        <pc:chgData name="WANG, JIA" userId="867c98b7-ac93-4e59-9a75-c50b3203891c" providerId="ADAL" clId="{AABC554F-9E6C-4417-8213-E192D21E8275}" dt="2023-03-17T00:07:21.561" v="3854" actId="20577"/>
        <pc:sldMkLst>
          <pc:docMk/>
          <pc:sldMk cId="61277842" sldId="258"/>
        </pc:sldMkLst>
        <pc:graphicFrameChg chg="mod">
          <ac:chgData name="WANG, JIA" userId="867c98b7-ac93-4e59-9a75-c50b3203891c" providerId="ADAL" clId="{AABC554F-9E6C-4417-8213-E192D21E8275}" dt="2023-03-17T00:07:21.561" v="3854" actId="20577"/>
          <ac:graphicFrameMkLst>
            <pc:docMk/>
            <pc:sldMk cId="61277842" sldId="258"/>
            <ac:graphicFrameMk id="35" creationId="{093A2FC3-E992-B561-F215-C8CF03219ED5}"/>
          </ac:graphicFrameMkLst>
        </pc:graphicFrameChg>
      </pc:sldChg>
      <pc:sldChg chg="addSp delSp modSp new mod setBg">
        <pc:chgData name="WANG, JIA" userId="867c98b7-ac93-4e59-9a75-c50b3203891c" providerId="ADAL" clId="{AABC554F-9E6C-4417-8213-E192D21E8275}" dt="2023-03-16T23:03:41.633" v="1124" actId="20577"/>
        <pc:sldMkLst>
          <pc:docMk/>
          <pc:sldMk cId="2775901492" sldId="259"/>
        </pc:sldMkLst>
        <pc:spChg chg="mod">
          <ac:chgData name="WANG, JIA" userId="867c98b7-ac93-4e59-9a75-c50b3203891c" providerId="ADAL" clId="{AABC554F-9E6C-4417-8213-E192D21E8275}" dt="2023-03-16T22:30:39.972" v="229" actId="26606"/>
          <ac:spMkLst>
            <pc:docMk/>
            <pc:sldMk cId="2775901492" sldId="259"/>
            <ac:spMk id="2" creationId="{AD72AB47-FB74-8B03-8640-937C2B756004}"/>
          </ac:spMkLst>
        </pc:spChg>
        <pc:spChg chg="add del mod">
          <ac:chgData name="WANG, JIA" userId="867c98b7-ac93-4e59-9a75-c50b3203891c" providerId="ADAL" clId="{AABC554F-9E6C-4417-8213-E192D21E8275}" dt="2023-03-16T22:30:41.607" v="232" actId="26606"/>
          <ac:spMkLst>
            <pc:docMk/>
            <pc:sldMk cId="2775901492" sldId="259"/>
            <ac:spMk id="3" creationId="{765B1519-C34F-6D27-A4FA-7FE32CB2E3FF}"/>
          </ac:spMkLst>
        </pc:spChg>
        <pc:spChg chg="add del">
          <ac:chgData name="WANG, JIA" userId="867c98b7-ac93-4e59-9a75-c50b3203891c" providerId="ADAL" clId="{AABC554F-9E6C-4417-8213-E192D21E8275}" dt="2023-03-16T22:30:39.972" v="229" actId="26606"/>
          <ac:spMkLst>
            <pc:docMk/>
            <pc:sldMk cId="2775901492" sldId="259"/>
            <ac:spMk id="6" creationId="{16AC3602-3348-4F31-9E43-076B03514ECB}"/>
          </ac:spMkLst>
        </pc:spChg>
        <pc:spChg chg="add del">
          <ac:chgData name="WANG, JIA" userId="867c98b7-ac93-4e59-9a75-c50b3203891c" providerId="ADAL" clId="{AABC554F-9E6C-4417-8213-E192D21E8275}" dt="2023-03-16T22:30:39.972" v="229" actId="26606"/>
          <ac:spMkLst>
            <pc:docMk/>
            <pc:sldMk cId="2775901492" sldId="259"/>
            <ac:spMk id="7" creationId="{394094B0-A6C9-44BE-9042-66EF0612F625}"/>
          </ac:spMkLst>
        </pc:spChg>
        <pc:spChg chg="add del">
          <ac:chgData name="WANG, JIA" userId="867c98b7-ac93-4e59-9a75-c50b3203891c" providerId="ADAL" clId="{AABC554F-9E6C-4417-8213-E192D21E8275}" dt="2023-03-16T22:30:39.972" v="229" actId="26606"/>
          <ac:spMkLst>
            <pc:docMk/>
            <pc:sldMk cId="2775901492" sldId="259"/>
            <ac:spMk id="8" creationId="{64C2CA96-0B16-4AA7-B340-33044D238597}"/>
          </ac:spMkLst>
        </pc:spChg>
        <pc:spChg chg="add del">
          <ac:chgData name="WANG, JIA" userId="867c98b7-ac93-4e59-9a75-c50b3203891c" providerId="ADAL" clId="{AABC554F-9E6C-4417-8213-E192D21E8275}" dt="2023-03-16T22:29:10.773" v="225" actId="26606"/>
          <ac:spMkLst>
            <pc:docMk/>
            <pc:sldMk cId="2775901492" sldId="259"/>
            <ac:spMk id="9" creationId="{383F4F3A-DF89-453C-A499-8C259F6A2F13}"/>
          </ac:spMkLst>
        </pc:spChg>
        <pc:spChg chg="add del">
          <ac:chgData name="WANG, JIA" userId="867c98b7-ac93-4e59-9a75-c50b3203891c" providerId="ADAL" clId="{AABC554F-9E6C-4417-8213-E192D21E8275}" dt="2023-03-16T22:29:10.773" v="225" actId="26606"/>
          <ac:spMkLst>
            <pc:docMk/>
            <pc:sldMk cId="2775901492" sldId="259"/>
            <ac:spMk id="11" creationId="{58BDB0EE-D238-415B-9ED8-62AA6AB2AAD1}"/>
          </ac:spMkLst>
        </pc:spChg>
        <pc:spChg chg="add del">
          <ac:chgData name="WANG, JIA" userId="867c98b7-ac93-4e59-9a75-c50b3203891c" providerId="ADAL" clId="{AABC554F-9E6C-4417-8213-E192D21E8275}" dt="2023-03-16T22:30:39.972" v="229" actId="26606"/>
          <ac:spMkLst>
            <pc:docMk/>
            <pc:sldMk cId="2775901492" sldId="259"/>
            <ac:spMk id="12" creationId="{1D50D7A8-F1D5-4306-8A9B-DD7A73EB8BCE}"/>
          </ac:spMkLst>
        </pc:spChg>
        <pc:spChg chg="add del">
          <ac:chgData name="WANG, JIA" userId="867c98b7-ac93-4e59-9a75-c50b3203891c" providerId="ADAL" clId="{AABC554F-9E6C-4417-8213-E192D21E8275}" dt="2023-03-16T22:29:10.773" v="225" actId="26606"/>
          <ac:spMkLst>
            <pc:docMk/>
            <pc:sldMk cId="2775901492" sldId="259"/>
            <ac:spMk id="13" creationId="{C5B55FC3-961D-4325-82F1-DE92B0D04E03}"/>
          </ac:spMkLst>
        </pc:spChg>
        <pc:spChg chg="add del">
          <ac:chgData name="WANG, JIA" userId="867c98b7-ac93-4e59-9a75-c50b3203891c" providerId="ADAL" clId="{AABC554F-9E6C-4417-8213-E192D21E8275}" dt="2023-03-16T22:29:10.773" v="225" actId="26606"/>
          <ac:spMkLst>
            <pc:docMk/>
            <pc:sldMk cId="2775901492" sldId="259"/>
            <ac:spMk id="17" creationId="{4C8AB332-D09E-4F28-943C-DABDD4716A3C}"/>
          </ac:spMkLst>
        </pc:spChg>
        <pc:spChg chg="add del">
          <ac:chgData name="WANG, JIA" userId="867c98b7-ac93-4e59-9a75-c50b3203891c" providerId="ADAL" clId="{AABC554F-9E6C-4417-8213-E192D21E8275}" dt="2023-03-16T22:29:08.673" v="224" actId="26606"/>
          <ac:spMkLst>
            <pc:docMk/>
            <pc:sldMk cId="2775901492" sldId="259"/>
            <ac:spMk id="22" creationId="{16AC3602-3348-4F31-9E43-076B03514ECB}"/>
          </ac:spMkLst>
        </pc:spChg>
        <pc:spChg chg="add del">
          <ac:chgData name="WANG, JIA" userId="867c98b7-ac93-4e59-9a75-c50b3203891c" providerId="ADAL" clId="{AABC554F-9E6C-4417-8213-E192D21E8275}" dt="2023-03-16T22:29:08.673" v="224" actId="26606"/>
          <ac:spMkLst>
            <pc:docMk/>
            <pc:sldMk cId="2775901492" sldId="259"/>
            <ac:spMk id="24" creationId="{394094B0-A6C9-44BE-9042-66EF0612F625}"/>
          </ac:spMkLst>
        </pc:spChg>
        <pc:spChg chg="add del">
          <ac:chgData name="WANG, JIA" userId="867c98b7-ac93-4e59-9a75-c50b3203891c" providerId="ADAL" clId="{AABC554F-9E6C-4417-8213-E192D21E8275}" dt="2023-03-16T22:29:08.673" v="224" actId="26606"/>
          <ac:spMkLst>
            <pc:docMk/>
            <pc:sldMk cId="2775901492" sldId="259"/>
            <ac:spMk id="26" creationId="{64C2CA96-0B16-4AA7-B340-33044D238597}"/>
          </ac:spMkLst>
        </pc:spChg>
        <pc:spChg chg="add del">
          <ac:chgData name="WANG, JIA" userId="867c98b7-ac93-4e59-9a75-c50b3203891c" providerId="ADAL" clId="{AABC554F-9E6C-4417-8213-E192D21E8275}" dt="2023-03-16T22:29:08.673" v="224" actId="26606"/>
          <ac:spMkLst>
            <pc:docMk/>
            <pc:sldMk cId="2775901492" sldId="259"/>
            <ac:spMk id="30" creationId="{1D50D7A8-F1D5-4306-8A9B-DD7A73EB8BCE}"/>
          </ac:spMkLst>
        </pc:spChg>
        <pc:graphicFrameChg chg="add del mod modGraphic">
          <ac:chgData name="WANG, JIA" userId="867c98b7-ac93-4e59-9a75-c50b3203891c" providerId="ADAL" clId="{AABC554F-9E6C-4417-8213-E192D21E8275}" dt="2023-03-16T22:29:10.773" v="225" actId="26606"/>
          <ac:graphicFrameMkLst>
            <pc:docMk/>
            <pc:sldMk cId="2775901492" sldId="259"/>
            <ac:graphicFrameMk id="5" creationId="{E2A5EE5B-D30B-895E-E24F-0748B5B1901C}"/>
          </ac:graphicFrameMkLst>
        </pc:graphicFrameChg>
        <pc:graphicFrameChg chg="add del">
          <ac:chgData name="WANG, JIA" userId="867c98b7-ac93-4e59-9a75-c50b3203891c" providerId="ADAL" clId="{AABC554F-9E6C-4417-8213-E192D21E8275}" dt="2023-03-16T22:30:39.972" v="229" actId="26606"/>
          <ac:graphicFrameMkLst>
            <pc:docMk/>
            <pc:sldMk cId="2775901492" sldId="259"/>
            <ac:graphicFrameMk id="14" creationId="{B780A8C3-258A-48C6-B091-77BF73282FF6}"/>
          </ac:graphicFrameMkLst>
        </pc:graphicFrameChg>
        <pc:graphicFrameChg chg="add del">
          <ac:chgData name="WANG, JIA" userId="867c98b7-ac93-4e59-9a75-c50b3203891c" providerId="ADAL" clId="{AABC554F-9E6C-4417-8213-E192D21E8275}" dt="2023-03-16T22:30:41.566" v="231" actId="26606"/>
          <ac:graphicFrameMkLst>
            <pc:docMk/>
            <pc:sldMk cId="2775901492" sldId="259"/>
            <ac:graphicFrameMk id="16" creationId="{E0420F99-622E-272B-2614-D5A35371C1E8}"/>
          </ac:graphicFrameMkLst>
        </pc:graphicFrameChg>
        <pc:graphicFrameChg chg="add mod">
          <ac:chgData name="WANG, JIA" userId="867c98b7-ac93-4e59-9a75-c50b3203891c" providerId="ADAL" clId="{AABC554F-9E6C-4417-8213-E192D21E8275}" dt="2023-03-16T23:03:41.633" v="1124" actId="20577"/>
          <ac:graphicFrameMkLst>
            <pc:docMk/>
            <pc:sldMk cId="2775901492" sldId="259"/>
            <ac:graphicFrameMk id="18" creationId="{33F4798D-EBA4-516A-D987-675024C7778F}"/>
          </ac:graphicFrameMkLst>
        </pc:graphicFrameChg>
        <pc:cxnChg chg="add del">
          <ac:chgData name="WANG, JIA" userId="867c98b7-ac93-4e59-9a75-c50b3203891c" providerId="ADAL" clId="{AABC554F-9E6C-4417-8213-E192D21E8275}" dt="2023-03-16T22:30:39.972" v="229" actId="26606"/>
          <ac:cxnSpMkLst>
            <pc:docMk/>
            <pc:sldMk cId="2775901492" sldId="259"/>
            <ac:cxnSpMk id="10" creationId="{94169334-264D-4176-8BDE-037249A61B4E}"/>
          </ac:cxnSpMkLst>
        </pc:cxnChg>
        <pc:cxnChg chg="add del">
          <ac:chgData name="WANG, JIA" userId="867c98b7-ac93-4e59-9a75-c50b3203891c" providerId="ADAL" clId="{AABC554F-9E6C-4417-8213-E192D21E8275}" dt="2023-03-16T22:29:10.773" v="225" actId="26606"/>
          <ac:cxnSpMkLst>
            <pc:docMk/>
            <pc:sldMk cId="2775901492" sldId="259"/>
            <ac:cxnSpMk id="15" creationId="{C8F51B3F-8331-4E4A-AE96-D47B1006EEAD}"/>
          </ac:cxnSpMkLst>
        </pc:cxnChg>
        <pc:cxnChg chg="add del">
          <ac:chgData name="WANG, JIA" userId="867c98b7-ac93-4e59-9a75-c50b3203891c" providerId="ADAL" clId="{AABC554F-9E6C-4417-8213-E192D21E8275}" dt="2023-03-16T22:29:08.673" v="224" actId="26606"/>
          <ac:cxnSpMkLst>
            <pc:docMk/>
            <pc:sldMk cId="2775901492" sldId="259"/>
            <ac:cxnSpMk id="28" creationId="{94169334-264D-4176-8BDE-037249A61B4E}"/>
          </ac:cxnSpMkLst>
        </pc:cxnChg>
      </pc:sldChg>
      <pc:sldChg chg="addSp delSp modSp new mod setBg setClrOvrMap">
        <pc:chgData name="WANG, JIA" userId="867c98b7-ac93-4e59-9a75-c50b3203891c" providerId="ADAL" clId="{AABC554F-9E6C-4417-8213-E192D21E8275}" dt="2023-03-16T23:03:17.906" v="1073" actId="20577"/>
        <pc:sldMkLst>
          <pc:docMk/>
          <pc:sldMk cId="121924069" sldId="260"/>
        </pc:sldMkLst>
        <pc:spChg chg="mod">
          <ac:chgData name="WANG, JIA" userId="867c98b7-ac93-4e59-9a75-c50b3203891c" providerId="ADAL" clId="{AABC554F-9E6C-4417-8213-E192D21E8275}" dt="2023-03-16T22:33:28.989" v="261" actId="26606"/>
          <ac:spMkLst>
            <pc:docMk/>
            <pc:sldMk cId="121924069" sldId="260"/>
            <ac:spMk id="2" creationId="{3EA4EFBC-D59F-D1E3-2DA5-1F487CC1E79E}"/>
          </ac:spMkLst>
        </pc:spChg>
        <pc:spChg chg="add del mod ord">
          <ac:chgData name="WANG, JIA" userId="867c98b7-ac93-4e59-9a75-c50b3203891c" providerId="ADAL" clId="{AABC554F-9E6C-4417-8213-E192D21E8275}" dt="2023-03-16T23:03:17.906" v="1073" actId="20577"/>
          <ac:spMkLst>
            <pc:docMk/>
            <pc:sldMk cId="121924069" sldId="260"/>
            <ac:spMk id="3" creationId="{1E8151DF-381F-1747-0DE6-D59CA104380B}"/>
          </ac:spMkLst>
        </pc:spChg>
        <pc:spChg chg="add del">
          <ac:chgData name="WANG, JIA" userId="867c98b7-ac93-4e59-9a75-c50b3203891c" providerId="ADAL" clId="{AABC554F-9E6C-4417-8213-E192D21E8275}" dt="2023-03-16T22:31:18.393" v="247" actId="26606"/>
          <ac:spMkLst>
            <pc:docMk/>
            <pc:sldMk cId="121924069" sldId="260"/>
            <ac:spMk id="11" creationId="{0671A8AE-40A1-4631-A6B8-581AFF065482}"/>
          </ac:spMkLst>
        </pc:spChg>
        <pc:spChg chg="add del">
          <ac:chgData name="WANG, JIA" userId="867c98b7-ac93-4e59-9a75-c50b3203891c" providerId="ADAL" clId="{AABC554F-9E6C-4417-8213-E192D21E8275}" dt="2023-03-16T22:31:18.393" v="247" actId="26606"/>
          <ac:spMkLst>
            <pc:docMk/>
            <pc:sldMk cId="121924069" sldId="260"/>
            <ac:spMk id="13" creationId="{A44CD100-6267-4E62-AA64-2182A3A6A1C0}"/>
          </ac:spMkLst>
        </pc:spChg>
        <pc:spChg chg="add">
          <ac:chgData name="WANG, JIA" userId="867c98b7-ac93-4e59-9a75-c50b3203891c" providerId="ADAL" clId="{AABC554F-9E6C-4417-8213-E192D21E8275}" dt="2023-03-16T22:33:28.989" v="261" actId="26606"/>
          <ac:spMkLst>
            <pc:docMk/>
            <pc:sldMk cId="121924069" sldId="260"/>
            <ac:spMk id="1033" creationId="{A2679492-7988-4050-9056-542444452411}"/>
          </ac:spMkLst>
        </pc:spChg>
        <pc:spChg chg="add">
          <ac:chgData name="WANG, JIA" userId="867c98b7-ac93-4e59-9a75-c50b3203891c" providerId="ADAL" clId="{AABC554F-9E6C-4417-8213-E192D21E8275}" dt="2023-03-16T22:33:28.989" v="261" actId="26606"/>
          <ac:spMkLst>
            <pc:docMk/>
            <pc:sldMk cId="121924069" sldId="260"/>
            <ac:spMk id="1035" creationId="{B091B163-7D61-4891-ABCF-5C13D9C418D0}"/>
          </ac:spMkLst>
        </pc:spChg>
        <pc:picChg chg="add del">
          <ac:chgData name="WANG, JIA" userId="867c98b7-ac93-4e59-9a75-c50b3203891c" providerId="ADAL" clId="{AABC554F-9E6C-4417-8213-E192D21E8275}" dt="2023-03-16T22:31:18.393" v="247" actId="26606"/>
          <ac:picMkLst>
            <pc:docMk/>
            <pc:sldMk cId="121924069" sldId="260"/>
            <ac:picMk id="5" creationId="{45DF630F-3ED3-D6EF-9BB9-3FD11F6EFCBE}"/>
          </ac:picMkLst>
        </pc:picChg>
        <pc:picChg chg="add del mod">
          <ac:chgData name="WANG, JIA" userId="867c98b7-ac93-4e59-9a75-c50b3203891c" providerId="ADAL" clId="{AABC554F-9E6C-4417-8213-E192D21E8275}" dt="2023-03-16T22:33:06.990" v="257"/>
          <ac:picMkLst>
            <pc:docMk/>
            <pc:sldMk cId="121924069" sldId="260"/>
            <ac:picMk id="1026" creationId="{DD1A4B50-AFF6-74CF-2EC5-8BC1AAC74CAE}"/>
          </ac:picMkLst>
        </pc:picChg>
        <pc:picChg chg="add mod">
          <ac:chgData name="WANG, JIA" userId="867c98b7-ac93-4e59-9a75-c50b3203891c" providerId="ADAL" clId="{AABC554F-9E6C-4417-8213-E192D21E8275}" dt="2023-03-16T22:33:28.989" v="261" actId="26606"/>
          <ac:picMkLst>
            <pc:docMk/>
            <pc:sldMk cId="121924069" sldId="260"/>
            <ac:picMk id="1028" creationId="{E4564E9C-7D44-7F38-9382-834BC55828CC}"/>
          </ac:picMkLst>
        </pc:picChg>
        <pc:cxnChg chg="add del">
          <ac:chgData name="WANG, JIA" userId="867c98b7-ac93-4e59-9a75-c50b3203891c" providerId="ADAL" clId="{AABC554F-9E6C-4417-8213-E192D21E8275}" dt="2023-03-16T22:31:18.393" v="247" actId="26606"/>
          <ac:cxnSpMkLst>
            <pc:docMk/>
            <pc:sldMk cId="121924069" sldId="260"/>
            <ac:cxnSpMk id="9" creationId="{D1B787A8-0D67-4B7E-9B48-86BD906AB6B5}"/>
          </ac:cxnSpMkLst>
        </pc:cxnChg>
        <pc:cxnChg chg="add">
          <ac:chgData name="WANG, JIA" userId="867c98b7-ac93-4e59-9a75-c50b3203891c" providerId="ADAL" clId="{AABC554F-9E6C-4417-8213-E192D21E8275}" dt="2023-03-16T22:33:28.989" v="261" actId="26606"/>
          <ac:cxnSpMkLst>
            <pc:docMk/>
            <pc:sldMk cId="121924069" sldId="260"/>
            <ac:cxnSpMk id="1037" creationId="{C49DA8F6-BCC1-4447-B54C-57856834B94B}"/>
          </ac:cxnSpMkLst>
        </pc:cxnChg>
      </pc:sldChg>
      <pc:sldChg chg="addSp modSp new mod setBg">
        <pc:chgData name="WANG, JIA" userId="867c98b7-ac93-4e59-9a75-c50b3203891c" providerId="ADAL" clId="{AABC554F-9E6C-4417-8213-E192D21E8275}" dt="2023-03-16T23:01:29.928" v="1018" actId="20577"/>
        <pc:sldMkLst>
          <pc:docMk/>
          <pc:sldMk cId="3235732567" sldId="261"/>
        </pc:sldMkLst>
        <pc:spChg chg="mod">
          <ac:chgData name="WANG, JIA" userId="867c98b7-ac93-4e59-9a75-c50b3203891c" providerId="ADAL" clId="{AABC554F-9E6C-4417-8213-E192D21E8275}" dt="2023-03-16T22:36:11.044" v="397" actId="26606"/>
          <ac:spMkLst>
            <pc:docMk/>
            <pc:sldMk cId="3235732567" sldId="261"/>
            <ac:spMk id="2" creationId="{46677F45-97A5-AE82-0F87-62B2000105B4}"/>
          </ac:spMkLst>
        </pc:spChg>
        <pc:spChg chg="mod ord">
          <ac:chgData name="WANG, JIA" userId="867c98b7-ac93-4e59-9a75-c50b3203891c" providerId="ADAL" clId="{AABC554F-9E6C-4417-8213-E192D21E8275}" dt="2023-03-16T23:01:29.928" v="1018" actId="20577"/>
          <ac:spMkLst>
            <pc:docMk/>
            <pc:sldMk cId="3235732567" sldId="261"/>
            <ac:spMk id="3" creationId="{1BA9A1C1-608E-5273-9E20-DECD01788945}"/>
          </ac:spMkLst>
        </pc:spChg>
        <pc:spChg chg="add">
          <ac:chgData name="WANG, JIA" userId="867c98b7-ac93-4e59-9a75-c50b3203891c" providerId="ADAL" clId="{AABC554F-9E6C-4417-8213-E192D21E8275}" dt="2023-03-16T22:36:11.044" v="397" actId="26606"/>
          <ac:spMkLst>
            <pc:docMk/>
            <pc:sldMk cId="3235732567" sldId="261"/>
            <ac:spMk id="9" creationId="{8D1AA55E-40D5-461B-A5A8-4AE8AAB71B08}"/>
          </ac:spMkLst>
        </pc:spChg>
        <pc:spChg chg="add">
          <ac:chgData name="WANG, JIA" userId="867c98b7-ac93-4e59-9a75-c50b3203891c" providerId="ADAL" clId="{AABC554F-9E6C-4417-8213-E192D21E8275}" dt="2023-03-16T22:36:11.044" v="397" actId="26606"/>
          <ac:spMkLst>
            <pc:docMk/>
            <pc:sldMk cId="3235732567" sldId="261"/>
            <ac:spMk id="13" creationId="{6CB927A4-E432-4310-9CD5-E89FF5063179}"/>
          </ac:spMkLst>
        </pc:spChg>
        <pc:spChg chg="add">
          <ac:chgData name="WANG, JIA" userId="867c98b7-ac93-4e59-9a75-c50b3203891c" providerId="ADAL" clId="{AABC554F-9E6C-4417-8213-E192D21E8275}" dt="2023-03-16T22:36:11.044" v="397" actId="26606"/>
          <ac:spMkLst>
            <pc:docMk/>
            <pc:sldMk cId="3235732567" sldId="261"/>
            <ac:spMk id="15" creationId="{E3020543-B24B-4EC4-8FFC-8DD88EEA91A8}"/>
          </ac:spMkLst>
        </pc:spChg>
        <pc:spChg chg="add">
          <ac:chgData name="WANG, JIA" userId="867c98b7-ac93-4e59-9a75-c50b3203891c" providerId="ADAL" clId="{AABC554F-9E6C-4417-8213-E192D21E8275}" dt="2023-03-16T22:36:11.044" v="397" actId="26606"/>
          <ac:spMkLst>
            <pc:docMk/>
            <pc:sldMk cId="3235732567" sldId="261"/>
            <ac:spMk id="17" creationId="{1453BF6C-B012-48B7-B4E8-6D7AC7C27D02}"/>
          </ac:spMkLst>
        </pc:spChg>
        <pc:picChg chg="add mod">
          <ac:chgData name="WANG, JIA" userId="867c98b7-ac93-4e59-9a75-c50b3203891c" providerId="ADAL" clId="{AABC554F-9E6C-4417-8213-E192D21E8275}" dt="2023-03-16T22:36:11.044" v="397" actId="26606"/>
          <ac:picMkLst>
            <pc:docMk/>
            <pc:sldMk cId="3235732567" sldId="261"/>
            <ac:picMk id="4" creationId="{C00804C6-B346-7E8B-3FC5-261118A3B590}"/>
          </ac:picMkLst>
        </pc:picChg>
        <pc:cxnChg chg="add">
          <ac:chgData name="WANG, JIA" userId="867c98b7-ac93-4e59-9a75-c50b3203891c" providerId="ADAL" clId="{AABC554F-9E6C-4417-8213-E192D21E8275}" dt="2023-03-16T22:36:11.044" v="397" actId="26606"/>
          <ac:cxnSpMkLst>
            <pc:docMk/>
            <pc:sldMk cId="3235732567" sldId="261"/>
            <ac:cxnSpMk id="11" creationId="{C49DA8F6-BCC1-4447-B54C-57856834B94B}"/>
          </ac:cxnSpMkLst>
        </pc:cxnChg>
      </pc:sldChg>
      <pc:sldChg chg="addSp delSp modSp new mod setBg">
        <pc:chgData name="WANG, JIA" userId="867c98b7-ac93-4e59-9a75-c50b3203891c" providerId="ADAL" clId="{AABC554F-9E6C-4417-8213-E192D21E8275}" dt="2023-03-16T22:44:37.369" v="526" actId="26606"/>
        <pc:sldMkLst>
          <pc:docMk/>
          <pc:sldMk cId="2010906374" sldId="262"/>
        </pc:sldMkLst>
        <pc:spChg chg="mod">
          <ac:chgData name="WANG, JIA" userId="867c98b7-ac93-4e59-9a75-c50b3203891c" providerId="ADAL" clId="{AABC554F-9E6C-4417-8213-E192D21E8275}" dt="2023-03-16T22:44:37.369" v="526" actId="26606"/>
          <ac:spMkLst>
            <pc:docMk/>
            <pc:sldMk cId="2010906374" sldId="262"/>
            <ac:spMk id="2" creationId="{D499DE99-4440-490A-A736-838E699DD2F8}"/>
          </ac:spMkLst>
        </pc:spChg>
        <pc:spChg chg="add del mod">
          <ac:chgData name="WANG, JIA" userId="867c98b7-ac93-4e59-9a75-c50b3203891c" providerId="ADAL" clId="{AABC554F-9E6C-4417-8213-E192D21E8275}" dt="2023-03-16T22:44:37.369" v="526" actId="26606"/>
          <ac:spMkLst>
            <pc:docMk/>
            <pc:sldMk cId="2010906374" sldId="262"/>
            <ac:spMk id="3" creationId="{77ECDE25-48A8-3E9A-1C46-7AFB973C396B}"/>
          </ac:spMkLst>
        </pc:spChg>
        <pc:spChg chg="add del">
          <ac:chgData name="WANG, JIA" userId="867c98b7-ac93-4e59-9a75-c50b3203891c" providerId="ADAL" clId="{AABC554F-9E6C-4417-8213-E192D21E8275}" dt="2023-03-16T22:44:37.369" v="526" actId="26606"/>
          <ac:spMkLst>
            <pc:docMk/>
            <pc:sldMk cId="2010906374" sldId="262"/>
            <ac:spMk id="9" creationId="{383F4F3A-DF89-453C-A499-8C259F6A2F13}"/>
          </ac:spMkLst>
        </pc:spChg>
        <pc:spChg chg="add del">
          <ac:chgData name="WANG, JIA" userId="867c98b7-ac93-4e59-9a75-c50b3203891c" providerId="ADAL" clId="{AABC554F-9E6C-4417-8213-E192D21E8275}" dt="2023-03-16T22:44:37.369" v="526" actId="26606"/>
          <ac:spMkLst>
            <pc:docMk/>
            <pc:sldMk cId="2010906374" sldId="262"/>
            <ac:spMk id="11" creationId="{58BDB0EE-D238-415B-9ED8-62AA6AB2AAD1}"/>
          </ac:spMkLst>
        </pc:spChg>
        <pc:spChg chg="add del">
          <ac:chgData name="WANG, JIA" userId="867c98b7-ac93-4e59-9a75-c50b3203891c" providerId="ADAL" clId="{AABC554F-9E6C-4417-8213-E192D21E8275}" dt="2023-03-16T22:44:37.369" v="526" actId="26606"/>
          <ac:spMkLst>
            <pc:docMk/>
            <pc:sldMk cId="2010906374" sldId="262"/>
            <ac:spMk id="13" creationId="{C5B55FC3-961D-4325-82F1-DE92B0D04E03}"/>
          </ac:spMkLst>
        </pc:spChg>
        <pc:spChg chg="add del">
          <ac:chgData name="WANG, JIA" userId="867c98b7-ac93-4e59-9a75-c50b3203891c" providerId="ADAL" clId="{AABC554F-9E6C-4417-8213-E192D21E8275}" dt="2023-03-16T22:44:37.369" v="526" actId="26606"/>
          <ac:spMkLst>
            <pc:docMk/>
            <pc:sldMk cId="2010906374" sldId="262"/>
            <ac:spMk id="17" creationId="{4C8AB332-D09E-4F28-943C-DABDD4716A3C}"/>
          </ac:spMkLst>
        </pc:spChg>
        <pc:graphicFrameChg chg="add del">
          <ac:chgData name="WANG, JIA" userId="867c98b7-ac93-4e59-9a75-c50b3203891c" providerId="ADAL" clId="{AABC554F-9E6C-4417-8213-E192D21E8275}" dt="2023-03-16T22:44:37.369" v="526" actId="26606"/>
          <ac:graphicFrameMkLst>
            <pc:docMk/>
            <pc:sldMk cId="2010906374" sldId="262"/>
            <ac:graphicFrameMk id="5" creationId="{C5CEDDA6-1EEF-51E1-E225-5E48A17D66EA}"/>
          </ac:graphicFrameMkLst>
        </pc:graphicFrameChg>
        <pc:cxnChg chg="add del">
          <ac:chgData name="WANG, JIA" userId="867c98b7-ac93-4e59-9a75-c50b3203891c" providerId="ADAL" clId="{AABC554F-9E6C-4417-8213-E192D21E8275}" dt="2023-03-16T22:44:37.369" v="526" actId="26606"/>
          <ac:cxnSpMkLst>
            <pc:docMk/>
            <pc:sldMk cId="2010906374" sldId="262"/>
            <ac:cxnSpMk id="15" creationId="{C8F51B3F-8331-4E4A-AE96-D47B1006EEAD}"/>
          </ac:cxnSpMkLst>
        </pc:cxnChg>
      </pc:sldChg>
      <pc:sldChg chg="addSp delSp modSp new mod">
        <pc:chgData name="WANG, JIA" userId="867c98b7-ac93-4e59-9a75-c50b3203891c" providerId="ADAL" clId="{AABC554F-9E6C-4417-8213-E192D21E8275}" dt="2023-03-16T23:14:21.986" v="1367" actId="20577"/>
        <pc:sldMkLst>
          <pc:docMk/>
          <pc:sldMk cId="2988582863" sldId="263"/>
        </pc:sldMkLst>
        <pc:spChg chg="mod">
          <ac:chgData name="WANG, JIA" userId="867c98b7-ac93-4e59-9a75-c50b3203891c" providerId="ADAL" clId="{AABC554F-9E6C-4417-8213-E192D21E8275}" dt="2023-03-16T22:48:29.719" v="565" actId="20577"/>
          <ac:spMkLst>
            <pc:docMk/>
            <pc:sldMk cId="2988582863" sldId="263"/>
            <ac:spMk id="2" creationId="{FEC467FC-8E87-CFEB-D5B2-22442A3FED8C}"/>
          </ac:spMkLst>
        </pc:spChg>
        <pc:spChg chg="del mod">
          <ac:chgData name="WANG, JIA" userId="867c98b7-ac93-4e59-9a75-c50b3203891c" providerId="ADAL" clId="{AABC554F-9E6C-4417-8213-E192D21E8275}" dt="2023-03-16T22:57:13.380" v="721" actId="26606"/>
          <ac:spMkLst>
            <pc:docMk/>
            <pc:sldMk cId="2988582863" sldId="263"/>
            <ac:spMk id="3" creationId="{1C57972B-15FC-56FD-BF12-C946CC307F91}"/>
          </ac:spMkLst>
        </pc:spChg>
        <pc:graphicFrameChg chg="add mod">
          <ac:chgData name="WANG, JIA" userId="867c98b7-ac93-4e59-9a75-c50b3203891c" providerId="ADAL" clId="{AABC554F-9E6C-4417-8213-E192D21E8275}" dt="2023-03-16T23:14:21.986" v="1367" actId="20577"/>
          <ac:graphicFrameMkLst>
            <pc:docMk/>
            <pc:sldMk cId="2988582863" sldId="263"/>
            <ac:graphicFrameMk id="5" creationId="{2A8102F5-8739-1D46-D29F-8FEE0FF67ED1}"/>
          </ac:graphicFrameMkLst>
        </pc:graphicFrameChg>
      </pc:sldChg>
      <pc:sldChg chg="modSp new mod">
        <pc:chgData name="WANG, JIA" userId="867c98b7-ac93-4e59-9a75-c50b3203891c" providerId="ADAL" clId="{AABC554F-9E6C-4417-8213-E192D21E8275}" dt="2023-03-16T23:14:08.146" v="1365" actId="20577"/>
        <pc:sldMkLst>
          <pc:docMk/>
          <pc:sldMk cId="3781774872" sldId="264"/>
        </pc:sldMkLst>
        <pc:spChg chg="mod">
          <ac:chgData name="WANG, JIA" userId="867c98b7-ac93-4e59-9a75-c50b3203891c" providerId="ADAL" clId="{AABC554F-9E6C-4417-8213-E192D21E8275}" dt="2023-03-16T22:57:33.055" v="750" actId="20577"/>
          <ac:spMkLst>
            <pc:docMk/>
            <pc:sldMk cId="3781774872" sldId="264"/>
            <ac:spMk id="2" creationId="{A1ADFB1D-3EFB-B4D3-DEC5-F5FE2826ED6D}"/>
          </ac:spMkLst>
        </pc:spChg>
        <pc:spChg chg="mod">
          <ac:chgData name="WANG, JIA" userId="867c98b7-ac93-4e59-9a75-c50b3203891c" providerId="ADAL" clId="{AABC554F-9E6C-4417-8213-E192D21E8275}" dt="2023-03-16T23:14:08.146" v="1365" actId="20577"/>
          <ac:spMkLst>
            <pc:docMk/>
            <pc:sldMk cId="3781774872" sldId="264"/>
            <ac:spMk id="3" creationId="{92C3526E-60BC-562D-D56D-A295321C852B}"/>
          </ac:spMkLst>
        </pc:spChg>
      </pc:sldChg>
      <pc:sldChg chg="addSp delSp modSp new mod setBg">
        <pc:chgData name="WANG, JIA" userId="867c98b7-ac93-4e59-9a75-c50b3203891c" providerId="ADAL" clId="{AABC554F-9E6C-4417-8213-E192D21E8275}" dt="2023-03-16T23:32:13.807" v="2366"/>
        <pc:sldMkLst>
          <pc:docMk/>
          <pc:sldMk cId="2293578028" sldId="265"/>
        </pc:sldMkLst>
        <pc:spChg chg="mod">
          <ac:chgData name="WANG, JIA" userId="867c98b7-ac93-4e59-9a75-c50b3203891c" providerId="ADAL" clId="{AABC554F-9E6C-4417-8213-E192D21E8275}" dt="2023-03-16T23:32:13.807" v="2366"/>
          <ac:spMkLst>
            <pc:docMk/>
            <pc:sldMk cId="2293578028" sldId="265"/>
            <ac:spMk id="2" creationId="{39BD459D-71FB-5894-C8FE-82BE946B9ACF}"/>
          </ac:spMkLst>
        </pc:spChg>
        <pc:spChg chg="add del mod">
          <ac:chgData name="WANG, JIA" userId="867c98b7-ac93-4e59-9a75-c50b3203891c" providerId="ADAL" clId="{AABC554F-9E6C-4417-8213-E192D21E8275}" dt="2023-03-16T23:17:49.415" v="1633" actId="20577"/>
          <ac:spMkLst>
            <pc:docMk/>
            <pc:sldMk cId="2293578028" sldId="265"/>
            <ac:spMk id="3" creationId="{C6B88A07-C680-773C-B218-365297B9F0D7}"/>
          </ac:spMkLst>
        </pc:spChg>
        <pc:spChg chg="add del">
          <ac:chgData name="WANG, JIA" userId="867c98b7-ac93-4e59-9a75-c50b3203891c" providerId="ADAL" clId="{AABC554F-9E6C-4417-8213-E192D21E8275}" dt="2023-03-16T23:17:35.541" v="1625" actId="26606"/>
          <ac:spMkLst>
            <pc:docMk/>
            <pc:sldMk cId="2293578028" sldId="265"/>
            <ac:spMk id="10" creationId="{8D1AA55E-40D5-461B-A5A8-4AE8AAB71B08}"/>
          </ac:spMkLst>
        </pc:spChg>
        <pc:spChg chg="add del">
          <ac:chgData name="WANG, JIA" userId="867c98b7-ac93-4e59-9a75-c50b3203891c" providerId="ADAL" clId="{AABC554F-9E6C-4417-8213-E192D21E8275}" dt="2023-03-16T23:17:35.541" v="1625" actId="26606"/>
          <ac:spMkLst>
            <pc:docMk/>
            <pc:sldMk cId="2293578028" sldId="265"/>
            <ac:spMk id="14" creationId="{6CB927A4-E432-4310-9CD5-E89FF5063179}"/>
          </ac:spMkLst>
        </pc:spChg>
        <pc:spChg chg="add del">
          <ac:chgData name="WANG, JIA" userId="867c98b7-ac93-4e59-9a75-c50b3203891c" providerId="ADAL" clId="{AABC554F-9E6C-4417-8213-E192D21E8275}" dt="2023-03-16T23:17:35.541" v="1625" actId="26606"/>
          <ac:spMkLst>
            <pc:docMk/>
            <pc:sldMk cId="2293578028" sldId="265"/>
            <ac:spMk id="16" creationId="{E3020543-B24B-4EC4-8FFC-8DD88EEA91A8}"/>
          </ac:spMkLst>
        </pc:spChg>
        <pc:graphicFrameChg chg="add del">
          <ac:chgData name="WANG, JIA" userId="867c98b7-ac93-4e59-9a75-c50b3203891c" providerId="ADAL" clId="{AABC554F-9E6C-4417-8213-E192D21E8275}" dt="2023-03-16T23:17:39.918" v="1627" actId="26606"/>
          <ac:graphicFrameMkLst>
            <pc:docMk/>
            <pc:sldMk cId="2293578028" sldId="265"/>
            <ac:graphicFrameMk id="5" creationId="{31A9F26A-A474-6AB2-CF64-90B39940D061}"/>
          </ac:graphicFrameMkLst>
        </pc:graphicFrameChg>
        <pc:picChg chg="add del">
          <ac:chgData name="WANG, JIA" userId="867c98b7-ac93-4e59-9a75-c50b3203891c" providerId="ADAL" clId="{AABC554F-9E6C-4417-8213-E192D21E8275}" dt="2023-03-16T23:17:35.541" v="1625" actId="26606"/>
          <ac:picMkLst>
            <pc:docMk/>
            <pc:sldMk cId="2293578028" sldId="265"/>
            <ac:picMk id="7" creationId="{9EF5A1E9-BFEA-212C-6906-32AC7ECD2A9E}"/>
          </ac:picMkLst>
        </pc:picChg>
        <pc:cxnChg chg="add del">
          <ac:chgData name="WANG, JIA" userId="867c98b7-ac93-4e59-9a75-c50b3203891c" providerId="ADAL" clId="{AABC554F-9E6C-4417-8213-E192D21E8275}" dt="2023-03-16T23:17:35.541" v="1625" actId="26606"/>
          <ac:cxnSpMkLst>
            <pc:docMk/>
            <pc:sldMk cId="2293578028" sldId="265"/>
            <ac:cxnSpMk id="12" creationId="{7EB498BD-8089-4626-91EA-4978EBEF535E}"/>
          </ac:cxnSpMkLst>
        </pc:cxnChg>
      </pc:sldChg>
      <pc:sldChg chg="modSp new mod">
        <pc:chgData name="WANG, JIA" userId="867c98b7-ac93-4e59-9a75-c50b3203891c" providerId="ADAL" clId="{AABC554F-9E6C-4417-8213-E192D21E8275}" dt="2023-03-16T23:20:50.347" v="1940" actId="20577"/>
        <pc:sldMkLst>
          <pc:docMk/>
          <pc:sldMk cId="1908881073" sldId="266"/>
        </pc:sldMkLst>
        <pc:spChg chg="mod">
          <ac:chgData name="WANG, JIA" userId="867c98b7-ac93-4e59-9a75-c50b3203891c" providerId="ADAL" clId="{AABC554F-9E6C-4417-8213-E192D21E8275}" dt="2023-03-16T23:20:29.144" v="1878" actId="20577"/>
          <ac:spMkLst>
            <pc:docMk/>
            <pc:sldMk cId="1908881073" sldId="266"/>
            <ac:spMk id="2" creationId="{676C21F9-92D9-87A9-7504-5BFE5DCC12DC}"/>
          </ac:spMkLst>
        </pc:spChg>
        <pc:spChg chg="mod">
          <ac:chgData name="WANG, JIA" userId="867c98b7-ac93-4e59-9a75-c50b3203891c" providerId="ADAL" clId="{AABC554F-9E6C-4417-8213-E192D21E8275}" dt="2023-03-16T23:20:50.347" v="1940" actId="20577"/>
          <ac:spMkLst>
            <pc:docMk/>
            <pc:sldMk cId="1908881073" sldId="266"/>
            <ac:spMk id="3" creationId="{9A1DFCFF-C817-0DFD-2E80-6A86DC07830C}"/>
          </ac:spMkLst>
        </pc:spChg>
      </pc:sldChg>
      <pc:sldChg chg="addSp delSp modSp new mod setBg">
        <pc:chgData name="WANG, JIA" userId="867c98b7-ac93-4e59-9a75-c50b3203891c" providerId="ADAL" clId="{AABC554F-9E6C-4417-8213-E192D21E8275}" dt="2023-03-16T23:32:03.643" v="2361" actId="20577"/>
        <pc:sldMkLst>
          <pc:docMk/>
          <pc:sldMk cId="4230150961" sldId="267"/>
        </pc:sldMkLst>
        <pc:spChg chg="mod">
          <ac:chgData name="WANG, JIA" userId="867c98b7-ac93-4e59-9a75-c50b3203891c" providerId="ADAL" clId="{AABC554F-9E6C-4417-8213-E192D21E8275}" dt="2023-03-16T23:32:03.643" v="2361" actId="20577"/>
          <ac:spMkLst>
            <pc:docMk/>
            <pc:sldMk cId="4230150961" sldId="267"/>
            <ac:spMk id="2" creationId="{38DD5AC9-E30D-4702-E2AB-3F5F8D677C96}"/>
          </ac:spMkLst>
        </pc:spChg>
        <pc:spChg chg="add del mod">
          <ac:chgData name="WANG, JIA" userId="867c98b7-ac93-4e59-9a75-c50b3203891c" providerId="ADAL" clId="{AABC554F-9E6C-4417-8213-E192D21E8275}" dt="2023-03-16T23:30:37.106" v="2346" actId="26606"/>
          <ac:spMkLst>
            <pc:docMk/>
            <pc:sldMk cId="4230150961" sldId="267"/>
            <ac:spMk id="3" creationId="{30B7D62F-7595-8D9D-12C7-464F605A96D0}"/>
          </ac:spMkLst>
        </pc:spChg>
        <pc:spChg chg="add">
          <ac:chgData name="WANG, JIA" userId="867c98b7-ac93-4e59-9a75-c50b3203891c" providerId="ADAL" clId="{AABC554F-9E6C-4417-8213-E192D21E8275}" dt="2023-03-16T23:30:37.106" v="2346" actId="26606"/>
          <ac:spMkLst>
            <pc:docMk/>
            <pc:sldMk cId="4230150961" sldId="267"/>
            <ac:spMk id="6" creationId="{2659FDB4-FCBE-4A89-B46D-43D4FA54464D}"/>
          </ac:spMkLst>
        </pc:spChg>
        <pc:spChg chg="add del">
          <ac:chgData name="WANG, JIA" userId="867c98b7-ac93-4e59-9a75-c50b3203891c" providerId="ADAL" clId="{AABC554F-9E6C-4417-8213-E192D21E8275}" dt="2023-03-16T23:26:48.083" v="2149" actId="26606"/>
          <ac:spMkLst>
            <pc:docMk/>
            <pc:sldMk cId="4230150961" sldId="267"/>
            <ac:spMk id="9" creationId="{547C64C2-FC09-4323-A32D-5DCB300ADA1A}"/>
          </ac:spMkLst>
        </pc:spChg>
        <pc:spChg chg="add del">
          <ac:chgData name="WANG, JIA" userId="867c98b7-ac93-4e59-9a75-c50b3203891c" providerId="ADAL" clId="{AABC554F-9E6C-4417-8213-E192D21E8275}" dt="2023-03-16T23:26:48.083" v="2149" actId="26606"/>
          <ac:spMkLst>
            <pc:docMk/>
            <pc:sldMk cId="4230150961" sldId="267"/>
            <ac:spMk id="13" creationId="{58BDB0EE-D238-415B-9ED8-62AA6AB2AAD1}"/>
          </ac:spMkLst>
        </pc:spChg>
        <pc:spChg chg="add del">
          <ac:chgData name="WANG, JIA" userId="867c98b7-ac93-4e59-9a75-c50b3203891c" providerId="ADAL" clId="{AABC554F-9E6C-4417-8213-E192D21E8275}" dt="2023-03-16T23:26:48.083" v="2149" actId="26606"/>
          <ac:spMkLst>
            <pc:docMk/>
            <pc:sldMk cId="4230150961" sldId="267"/>
            <ac:spMk id="15" creationId="{C5B55FC3-961D-4325-82F1-DE92B0D04E03}"/>
          </ac:spMkLst>
        </pc:spChg>
        <pc:spChg chg="add del">
          <ac:chgData name="WANG, JIA" userId="867c98b7-ac93-4e59-9a75-c50b3203891c" providerId="ADAL" clId="{AABC554F-9E6C-4417-8213-E192D21E8275}" dt="2023-03-16T23:26:48.083" v="2149" actId="26606"/>
          <ac:spMkLst>
            <pc:docMk/>
            <pc:sldMk cId="4230150961" sldId="267"/>
            <ac:spMk id="17" creationId="{4C8AB332-D09E-4F28-943C-DABDD4716A3C}"/>
          </ac:spMkLst>
        </pc:spChg>
        <pc:graphicFrameChg chg="add del">
          <ac:chgData name="WANG, JIA" userId="867c98b7-ac93-4e59-9a75-c50b3203891c" providerId="ADAL" clId="{AABC554F-9E6C-4417-8213-E192D21E8275}" dt="2023-03-16T23:26:48.083" v="2149" actId="26606"/>
          <ac:graphicFrameMkLst>
            <pc:docMk/>
            <pc:sldMk cId="4230150961" sldId="267"/>
            <ac:graphicFrameMk id="5" creationId="{8DFAF3C0-CEBF-146A-FC05-7B770754BF26}"/>
          </ac:graphicFrameMkLst>
        </pc:graphicFrameChg>
        <pc:graphicFrameChg chg="add">
          <ac:chgData name="WANG, JIA" userId="867c98b7-ac93-4e59-9a75-c50b3203891c" providerId="ADAL" clId="{AABC554F-9E6C-4417-8213-E192D21E8275}" dt="2023-03-16T23:30:37.106" v="2346" actId="26606"/>
          <ac:graphicFrameMkLst>
            <pc:docMk/>
            <pc:sldMk cId="4230150961" sldId="267"/>
            <ac:graphicFrameMk id="8" creationId="{7D9B4658-9BA5-A9DA-B187-1A788E3C080D}"/>
          </ac:graphicFrameMkLst>
        </pc:graphicFrameChg>
        <pc:cxnChg chg="add">
          <ac:chgData name="WANG, JIA" userId="867c98b7-ac93-4e59-9a75-c50b3203891c" providerId="ADAL" clId="{AABC554F-9E6C-4417-8213-E192D21E8275}" dt="2023-03-16T23:30:37.106" v="2346" actId="26606"/>
          <ac:cxnSpMkLst>
            <pc:docMk/>
            <pc:sldMk cId="4230150961" sldId="267"/>
            <ac:cxnSpMk id="7" creationId="{C8F51B3F-8331-4E4A-AE96-D47B1006EEAD}"/>
          </ac:cxnSpMkLst>
        </pc:cxnChg>
        <pc:cxnChg chg="add del">
          <ac:chgData name="WANG, JIA" userId="867c98b7-ac93-4e59-9a75-c50b3203891c" providerId="ADAL" clId="{AABC554F-9E6C-4417-8213-E192D21E8275}" dt="2023-03-16T23:26:48.083" v="2149" actId="26606"/>
          <ac:cxnSpMkLst>
            <pc:docMk/>
            <pc:sldMk cId="4230150961" sldId="267"/>
            <ac:cxnSpMk id="11" creationId="{C8F51B3F-8331-4E4A-AE96-D47B1006EEAD}"/>
          </ac:cxnSpMkLst>
        </pc:cxnChg>
      </pc:sldChg>
      <pc:sldChg chg="addSp delSp modSp new mod setBg">
        <pc:chgData name="WANG, JIA" userId="867c98b7-ac93-4e59-9a75-c50b3203891c" providerId="ADAL" clId="{AABC554F-9E6C-4417-8213-E192D21E8275}" dt="2023-03-16T23:30:25.513" v="2345" actId="26606"/>
        <pc:sldMkLst>
          <pc:docMk/>
          <pc:sldMk cId="3340618079" sldId="268"/>
        </pc:sldMkLst>
        <pc:spChg chg="mod">
          <ac:chgData name="WANG, JIA" userId="867c98b7-ac93-4e59-9a75-c50b3203891c" providerId="ADAL" clId="{AABC554F-9E6C-4417-8213-E192D21E8275}" dt="2023-03-16T23:30:25.513" v="2345" actId="26606"/>
          <ac:spMkLst>
            <pc:docMk/>
            <pc:sldMk cId="3340618079" sldId="268"/>
            <ac:spMk id="2" creationId="{6DCF7BE1-0FFD-4DF0-1B65-671E83EEB543}"/>
          </ac:spMkLst>
        </pc:spChg>
        <pc:spChg chg="del mod">
          <ac:chgData name="WANG, JIA" userId="867c98b7-ac93-4e59-9a75-c50b3203891c" providerId="ADAL" clId="{AABC554F-9E6C-4417-8213-E192D21E8275}" dt="2023-03-16T23:30:25.513" v="2345" actId="26606"/>
          <ac:spMkLst>
            <pc:docMk/>
            <pc:sldMk cId="3340618079" sldId="268"/>
            <ac:spMk id="3" creationId="{D6D8D4F0-157C-9A6B-B4CE-04CD22FBA853}"/>
          </ac:spMkLst>
        </pc:spChg>
        <pc:spChg chg="add">
          <ac:chgData name="WANG, JIA" userId="867c98b7-ac93-4e59-9a75-c50b3203891c" providerId="ADAL" clId="{AABC554F-9E6C-4417-8213-E192D21E8275}" dt="2023-03-16T23:30:25.513" v="2345" actId="26606"/>
          <ac:spMkLst>
            <pc:docMk/>
            <pc:sldMk cId="3340618079" sldId="268"/>
            <ac:spMk id="9" creationId="{383F4F3A-DF89-453C-A499-8C259F6A2F13}"/>
          </ac:spMkLst>
        </pc:spChg>
        <pc:spChg chg="add">
          <ac:chgData name="WANG, JIA" userId="867c98b7-ac93-4e59-9a75-c50b3203891c" providerId="ADAL" clId="{AABC554F-9E6C-4417-8213-E192D21E8275}" dt="2023-03-16T23:30:25.513" v="2345" actId="26606"/>
          <ac:spMkLst>
            <pc:docMk/>
            <pc:sldMk cId="3340618079" sldId="268"/>
            <ac:spMk id="11" creationId="{58BDB0EE-D238-415B-9ED8-62AA6AB2AAD1}"/>
          </ac:spMkLst>
        </pc:spChg>
        <pc:spChg chg="add">
          <ac:chgData name="WANG, JIA" userId="867c98b7-ac93-4e59-9a75-c50b3203891c" providerId="ADAL" clId="{AABC554F-9E6C-4417-8213-E192D21E8275}" dt="2023-03-16T23:30:25.513" v="2345" actId="26606"/>
          <ac:spMkLst>
            <pc:docMk/>
            <pc:sldMk cId="3340618079" sldId="268"/>
            <ac:spMk id="13" creationId="{C5B55FC3-961D-4325-82F1-DE92B0D04E03}"/>
          </ac:spMkLst>
        </pc:spChg>
        <pc:spChg chg="add">
          <ac:chgData name="WANG, JIA" userId="867c98b7-ac93-4e59-9a75-c50b3203891c" providerId="ADAL" clId="{AABC554F-9E6C-4417-8213-E192D21E8275}" dt="2023-03-16T23:30:25.513" v="2345" actId="26606"/>
          <ac:spMkLst>
            <pc:docMk/>
            <pc:sldMk cId="3340618079" sldId="268"/>
            <ac:spMk id="17" creationId="{4C8AB332-D09E-4F28-943C-DABDD4716A3C}"/>
          </ac:spMkLst>
        </pc:spChg>
        <pc:graphicFrameChg chg="add">
          <ac:chgData name="WANG, JIA" userId="867c98b7-ac93-4e59-9a75-c50b3203891c" providerId="ADAL" clId="{AABC554F-9E6C-4417-8213-E192D21E8275}" dt="2023-03-16T23:30:25.513" v="2345" actId="26606"/>
          <ac:graphicFrameMkLst>
            <pc:docMk/>
            <pc:sldMk cId="3340618079" sldId="268"/>
            <ac:graphicFrameMk id="5" creationId="{C5B03031-E5D2-B508-3E51-4878142176F6}"/>
          </ac:graphicFrameMkLst>
        </pc:graphicFrameChg>
        <pc:cxnChg chg="add">
          <ac:chgData name="WANG, JIA" userId="867c98b7-ac93-4e59-9a75-c50b3203891c" providerId="ADAL" clId="{AABC554F-9E6C-4417-8213-E192D21E8275}" dt="2023-03-16T23:30:25.513" v="2345" actId="26606"/>
          <ac:cxnSpMkLst>
            <pc:docMk/>
            <pc:sldMk cId="3340618079" sldId="268"/>
            <ac:cxnSpMk id="15" creationId="{C8F51B3F-8331-4E4A-AE96-D47B1006EEAD}"/>
          </ac:cxnSpMkLst>
        </pc:cxnChg>
      </pc:sldChg>
      <pc:sldChg chg="addSp delSp modSp new mod setBg">
        <pc:chgData name="WANG, JIA" userId="867c98b7-ac93-4e59-9a75-c50b3203891c" providerId="ADAL" clId="{AABC554F-9E6C-4417-8213-E192D21E8275}" dt="2023-03-16T23:54:35.342" v="3087" actId="20577"/>
        <pc:sldMkLst>
          <pc:docMk/>
          <pc:sldMk cId="3188781507" sldId="269"/>
        </pc:sldMkLst>
        <pc:spChg chg="mod">
          <ac:chgData name="WANG, JIA" userId="867c98b7-ac93-4e59-9a75-c50b3203891c" providerId="ADAL" clId="{AABC554F-9E6C-4417-8213-E192D21E8275}" dt="2023-03-16T23:50:04.990" v="2880" actId="26606"/>
          <ac:spMkLst>
            <pc:docMk/>
            <pc:sldMk cId="3188781507" sldId="269"/>
            <ac:spMk id="2" creationId="{7E3978C4-5404-E8C3-A759-37F6EBA32F4A}"/>
          </ac:spMkLst>
        </pc:spChg>
        <pc:spChg chg="add del mod">
          <ac:chgData name="WANG, JIA" userId="867c98b7-ac93-4e59-9a75-c50b3203891c" providerId="ADAL" clId="{AABC554F-9E6C-4417-8213-E192D21E8275}" dt="2023-03-16T23:50:04.990" v="2880" actId="26606"/>
          <ac:spMkLst>
            <pc:docMk/>
            <pc:sldMk cId="3188781507" sldId="269"/>
            <ac:spMk id="3" creationId="{BA23C76B-68D1-8B5C-B409-AEE3F6EA6795}"/>
          </ac:spMkLst>
        </pc:spChg>
        <pc:spChg chg="add del">
          <ac:chgData name="WANG, JIA" userId="867c98b7-ac93-4e59-9a75-c50b3203891c" providerId="ADAL" clId="{AABC554F-9E6C-4417-8213-E192D21E8275}" dt="2023-03-16T23:49:44.944" v="2867" actId="26606"/>
          <ac:spMkLst>
            <pc:docMk/>
            <pc:sldMk cId="3188781507" sldId="269"/>
            <ac:spMk id="8" creationId="{327D73B4-9F5C-4A64-A179-51B9500CB8B5}"/>
          </ac:spMkLst>
        </pc:spChg>
        <pc:spChg chg="add del">
          <ac:chgData name="WANG, JIA" userId="867c98b7-ac93-4e59-9a75-c50b3203891c" providerId="ADAL" clId="{AABC554F-9E6C-4417-8213-E192D21E8275}" dt="2023-03-16T23:49:41.127" v="2865" actId="26606"/>
          <ac:spMkLst>
            <pc:docMk/>
            <pc:sldMk cId="3188781507" sldId="269"/>
            <ac:spMk id="9" creationId="{552166BF-0946-419E-A3F5-F3510C5B2A7F}"/>
          </ac:spMkLst>
        </pc:spChg>
        <pc:spChg chg="add del">
          <ac:chgData name="WANG, JIA" userId="867c98b7-ac93-4e59-9a75-c50b3203891c" providerId="ADAL" clId="{AABC554F-9E6C-4417-8213-E192D21E8275}" dt="2023-03-16T23:49:44.944" v="2867" actId="26606"/>
          <ac:spMkLst>
            <pc:docMk/>
            <pc:sldMk cId="3188781507" sldId="269"/>
            <ac:spMk id="10" creationId="{C1F06963-6374-4B48-844F-071A9BAAAE02}"/>
          </ac:spMkLst>
        </pc:spChg>
        <pc:spChg chg="add del">
          <ac:chgData name="WANG, JIA" userId="867c98b7-ac93-4e59-9a75-c50b3203891c" providerId="ADAL" clId="{AABC554F-9E6C-4417-8213-E192D21E8275}" dt="2023-03-16T23:49:41.127" v="2865" actId="26606"/>
          <ac:spMkLst>
            <pc:docMk/>
            <pc:sldMk cId="3188781507" sldId="269"/>
            <ac:spMk id="11" creationId="{1E902070-A0E4-4756-B623-BA0AC4066FBE}"/>
          </ac:spMkLst>
        </pc:spChg>
        <pc:spChg chg="add del">
          <ac:chgData name="WANG, JIA" userId="867c98b7-ac93-4e59-9a75-c50b3203891c" providerId="ADAL" clId="{AABC554F-9E6C-4417-8213-E192D21E8275}" dt="2023-03-16T23:49:44.944" v="2867" actId="26606"/>
          <ac:spMkLst>
            <pc:docMk/>
            <pc:sldMk cId="3188781507" sldId="269"/>
            <ac:spMk id="12" creationId="{6CB927A4-E432-4310-9CD5-E89FF5063179}"/>
          </ac:spMkLst>
        </pc:spChg>
        <pc:spChg chg="add del">
          <ac:chgData name="WANG, JIA" userId="867c98b7-ac93-4e59-9a75-c50b3203891c" providerId="ADAL" clId="{AABC554F-9E6C-4417-8213-E192D21E8275}" dt="2023-03-16T23:49:44.944" v="2867" actId="26606"/>
          <ac:spMkLst>
            <pc:docMk/>
            <pc:sldMk cId="3188781507" sldId="269"/>
            <ac:spMk id="14" creationId="{1453BF6C-B012-48B7-B4E8-6D7AC7C27D02}"/>
          </ac:spMkLst>
        </pc:spChg>
        <pc:spChg chg="add del">
          <ac:chgData name="WANG, JIA" userId="867c98b7-ac93-4e59-9a75-c50b3203891c" providerId="ADAL" clId="{AABC554F-9E6C-4417-8213-E192D21E8275}" dt="2023-03-16T23:49:41.127" v="2865" actId="26606"/>
          <ac:spMkLst>
            <pc:docMk/>
            <pc:sldMk cId="3188781507" sldId="269"/>
            <ac:spMk id="15" creationId="{6CB927A4-E432-4310-9CD5-E89FF5063179}"/>
          </ac:spMkLst>
        </pc:spChg>
        <pc:spChg chg="add del">
          <ac:chgData name="WANG, JIA" userId="867c98b7-ac93-4e59-9a75-c50b3203891c" providerId="ADAL" clId="{AABC554F-9E6C-4417-8213-E192D21E8275}" dt="2023-03-16T23:49:44.944" v="2867" actId="26606"/>
          <ac:spMkLst>
            <pc:docMk/>
            <pc:sldMk cId="3188781507" sldId="269"/>
            <ac:spMk id="16" creationId="{E3020543-B24B-4EC4-8FFC-8DD88EEA91A8}"/>
          </ac:spMkLst>
        </pc:spChg>
        <pc:spChg chg="add del">
          <ac:chgData name="WANG, JIA" userId="867c98b7-ac93-4e59-9a75-c50b3203891c" providerId="ADAL" clId="{AABC554F-9E6C-4417-8213-E192D21E8275}" dt="2023-03-16T23:49:41.127" v="2865" actId="26606"/>
          <ac:spMkLst>
            <pc:docMk/>
            <pc:sldMk cId="3188781507" sldId="269"/>
            <ac:spMk id="17" creationId="{E3020543-B24B-4EC4-8FFC-8DD88EEA91A8}"/>
          </ac:spMkLst>
        </pc:spChg>
        <pc:spChg chg="add del">
          <ac:chgData name="WANG, JIA" userId="867c98b7-ac93-4e59-9a75-c50b3203891c" providerId="ADAL" clId="{AABC554F-9E6C-4417-8213-E192D21E8275}" dt="2023-03-16T23:49:41.127" v="2865" actId="26606"/>
          <ac:spMkLst>
            <pc:docMk/>
            <pc:sldMk cId="3188781507" sldId="269"/>
            <ac:spMk id="19" creationId="{1453BF6C-B012-48B7-B4E8-6D7AC7C27D02}"/>
          </ac:spMkLst>
        </pc:spChg>
        <pc:spChg chg="add del">
          <ac:chgData name="WANG, JIA" userId="867c98b7-ac93-4e59-9a75-c50b3203891c" providerId="ADAL" clId="{AABC554F-9E6C-4417-8213-E192D21E8275}" dt="2023-03-16T23:49:54.946" v="2871" actId="26606"/>
          <ac:spMkLst>
            <pc:docMk/>
            <pc:sldMk cId="3188781507" sldId="269"/>
            <ac:spMk id="22" creationId="{A2679492-7988-4050-9056-542444452411}"/>
          </ac:spMkLst>
        </pc:spChg>
        <pc:spChg chg="add del">
          <ac:chgData name="WANG, JIA" userId="867c98b7-ac93-4e59-9a75-c50b3203891c" providerId="ADAL" clId="{AABC554F-9E6C-4417-8213-E192D21E8275}" dt="2023-03-16T23:49:54.946" v="2871" actId="26606"/>
          <ac:spMkLst>
            <pc:docMk/>
            <pc:sldMk cId="3188781507" sldId="269"/>
            <ac:spMk id="23" creationId="{B091B163-7D61-4891-ABCF-5C13D9C418D0}"/>
          </ac:spMkLst>
        </pc:spChg>
        <pc:spChg chg="add del">
          <ac:chgData name="WANG, JIA" userId="867c98b7-ac93-4e59-9a75-c50b3203891c" providerId="ADAL" clId="{AABC554F-9E6C-4417-8213-E192D21E8275}" dt="2023-03-16T23:49:54.946" v="2871" actId="26606"/>
          <ac:spMkLst>
            <pc:docMk/>
            <pc:sldMk cId="3188781507" sldId="269"/>
            <ac:spMk id="24" creationId="{6CB927A4-E432-4310-9CD5-E89FF5063179}"/>
          </ac:spMkLst>
        </pc:spChg>
        <pc:spChg chg="add del">
          <ac:chgData name="WANG, JIA" userId="867c98b7-ac93-4e59-9a75-c50b3203891c" providerId="ADAL" clId="{AABC554F-9E6C-4417-8213-E192D21E8275}" dt="2023-03-16T23:49:54.946" v="2871" actId="26606"/>
          <ac:spMkLst>
            <pc:docMk/>
            <pc:sldMk cId="3188781507" sldId="269"/>
            <ac:spMk id="25" creationId="{E3020543-B24B-4EC4-8FFC-8DD88EEA91A8}"/>
          </ac:spMkLst>
        </pc:spChg>
        <pc:spChg chg="add del">
          <ac:chgData name="WANG, JIA" userId="867c98b7-ac93-4e59-9a75-c50b3203891c" providerId="ADAL" clId="{AABC554F-9E6C-4417-8213-E192D21E8275}" dt="2023-03-16T23:49:54.946" v="2871" actId="26606"/>
          <ac:spMkLst>
            <pc:docMk/>
            <pc:sldMk cId="3188781507" sldId="269"/>
            <ac:spMk id="26" creationId="{1453BF6C-B012-48B7-B4E8-6D7AC7C27D02}"/>
          </ac:spMkLst>
        </pc:spChg>
        <pc:spChg chg="add del">
          <ac:chgData name="WANG, JIA" userId="867c98b7-ac93-4e59-9a75-c50b3203891c" providerId="ADAL" clId="{AABC554F-9E6C-4417-8213-E192D21E8275}" dt="2023-03-16T23:49:54.946" v="2871" actId="26606"/>
          <ac:spMkLst>
            <pc:docMk/>
            <pc:sldMk cId="3188781507" sldId="269"/>
            <ac:spMk id="27" creationId="{BA23C76B-68D1-8B5C-B409-AEE3F6EA6795}"/>
          </ac:spMkLst>
        </pc:spChg>
        <pc:spChg chg="add del">
          <ac:chgData name="WANG, JIA" userId="867c98b7-ac93-4e59-9a75-c50b3203891c" providerId="ADAL" clId="{AABC554F-9E6C-4417-8213-E192D21E8275}" dt="2023-03-16T23:49:56.482" v="2873" actId="26606"/>
          <ac:spMkLst>
            <pc:docMk/>
            <pc:sldMk cId="3188781507" sldId="269"/>
            <ac:spMk id="30" creationId="{3A359BEF-58E3-4A54-AB06-435D1A501444}"/>
          </ac:spMkLst>
        </pc:spChg>
        <pc:spChg chg="add del">
          <ac:chgData name="WANG, JIA" userId="867c98b7-ac93-4e59-9a75-c50b3203891c" providerId="ADAL" clId="{AABC554F-9E6C-4417-8213-E192D21E8275}" dt="2023-03-16T23:49:56.482" v="2873" actId="26606"/>
          <ac:spMkLst>
            <pc:docMk/>
            <pc:sldMk cId="3188781507" sldId="269"/>
            <ac:spMk id="31" creationId="{E5CBF618-D78A-412F-9D86-1D6288E826FD}"/>
          </ac:spMkLst>
        </pc:spChg>
        <pc:spChg chg="add del">
          <ac:chgData name="WANG, JIA" userId="867c98b7-ac93-4e59-9a75-c50b3203891c" providerId="ADAL" clId="{AABC554F-9E6C-4417-8213-E192D21E8275}" dt="2023-03-16T23:49:56.482" v="2873" actId="26606"/>
          <ac:spMkLst>
            <pc:docMk/>
            <pc:sldMk cId="3188781507" sldId="269"/>
            <ac:spMk id="34" creationId="{6CB927A4-E432-4310-9CD5-E89FF5063179}"/>
          </ac:spMkLst>
        </pc:spChg>
        <pc:spChg chg="add del">
          <ac:chgData name="WANG, JIA" userId="867c98b7-ac93-4e59-9a75-c50b3203891c" providerId="ADAL" clId="{AABC554F-9E6C-4417-8213-E192D21E8275}" dt="2023-03-16T23:49:56.482" v="2873" actId="26606"/>
          <ac:spMkLst>
            <pc:docMk/>
            <pc:sldMk cId="3188781507" sldId="269"/>
            <ac:spMk id="35" creationId="{E3020543-B24B-4EC4-8FFC-8DD88EEA91A8}"/>
          </ac:spMkLst>
        </pc:spChg>
        <pc:spChg chg="add del">
          <ac:chgData name="WANG, JIA" userId="867c98b7-ac93-4e59-9a75-c50b3203891c" providerId="ADAL" clId="{AABC554F-9E6C-4417-8213-E192D21E8275}" dt="2023-03-16T23:49:56.482" v="2873" actId="26606"/>
          <ac:spMkLst>
            <pc:docMk/>
            <pc:sldMk cId="3188781507" sldId="269"/>
            <ac:spMk id="36" creationId="{1453BF6C-B012-48B7-B4E8-6D7AC7C27D02}"/>
          </ac:spMkLst>
        </pc:spChg>
        <pc:spChg chg="add del">
          <ac:chgData name="WANG, JIA" userId="867c98b7-ac93-4e59-9a75-c50b3203891c" providerId="ADAL" clId="{AABC554F-9E6C-4417-8213-E192D21E8275}" dt="2023-03-16T23:49:56.482" v="2873" actId="26606"/>
          <ac:spMkLst>
            <pc:docMk/>
            <pc:sldMk cId="3188781507" sldId="269"/>
            <ac:spMk id="37" creationId="{BA23C76B-68D1-8B5C-B409-AEE3F6EA6795}"/>
          </ac:spMkLst>
        </pc:spChg>
        <pc:spChg chg="add del">
          <ac:chgData name="WANG, JIA" userId="867c98b7-ac93-4e59-9a75-c50b3203891c" providerId="ADAL" clId="{AABC554F-9E6C-4417-8213-E192D21E8275}" dt="2023-03-16T23:49:56.885" v="2875" actId="26606"/>
          <ac:spMkLst>
            <pc:docMk/>
            <pc:sldMk cId="3188781507" sldId="269"/>
            <ac:spMk id="39" creationId="{2FD33B50-DCFC-4FC8-86E6-220C10042223}"/>
          </ac:spMkLst>
        </pc:spChg>
        <pc:spChg chg="add del">
          <ac:chgData name="WANG, JIA" userId="867c98b7-ac93-4e59-9a75-c50b3203891c" providerId="ADAL" clId="{AABC554F-9E6C-4417-8213-E192D21E8275}" dt="2023-03-16T23:49:56.885" v="2875" actId="26606"/>
          <ac:spMkLst>
            <pc:docMk/>
            <pc:sldMk cId="3188781507" sldId="269"/>
            <ac:spMk id="40" creationId="{B0C822EA-49C6-4B57-89F4-2F6A54365C59}"/>
          </ac:spMkLst>
        </pc:spChg>
        <pc:spChg chg="add del">
          <ac:chgData name="WANG, JIA" userId="867c98b7-ac93-4e59-9a75-c50b3203891c" providerId="ADAL" clId="{AABC554F-9E6C-4417-8213-E192D21E8275}" dt="2023-03-16T23:49:56.885" v="2875" actId="26606"/>
          <ac:spMkLst>
            <pc:docMk/>
            <pc:sldMk cId="3188781507" sldId="269"/>
            <ac:spMk id="42" creationId="{6CB927A4-E432-4310-9CD5-E89FF5063179}"/>
          </ac:spMkLst>
        </pc:spChg>
        <pc:spChg chg="add del">
          <ac:chgData name="WANG, JIA" userId="867c98b7-ac93-4e59-9a75-c50b3203891c" providerId="ADAL" clId="{AABC554F-9E6C-4417-8213-E192D21E8275}" dt="2023-03-16T23:49:56.885" v="2875" actId="26606"/>
          <ac:spMkLst>
            <pc:docMk/>
            <pc:sldMk cId="3188781507" sldId="269"/>
            <ac:spMk id="43" creationId="{E3020543-B24B-4EC4-8FFC-8DD88EEA91A8}"/>
          </ac:spMkLst>
        </pc:spChg>
        <pc:spChg chg="add del">
          <ac:chgData name="WANG, JIA" userId="867c98b7-ac93-4e59-9a75-c50b3203891c" providerId="ADAL" clId="{AABC554F-9E6C-4417-8213-E192D21E8275}" dt="2023-03-16T23:49:56.885" v="2875" actId="26606"/>
          <ac:spMkLst>
            <pc:docMk/>
            <pc:sldMk cId="3188781507" sldId="269"/>
            <ac:spMk id="44" creationId="{1453BF6C-B012-48B7-B4E8-6D7AC7C27D02}"/>
          </ac:spMkLst>
        </pc:spChg>
        <pc:spChg chg="add del">
          <ac:chgData name="WANG, JIA" userId="867c98b7-ac93-4e59-9a75-c50b3203891c" providerId="ADAL" clId="{AABC554F-9E6C-4417-8213-E192D21E8275}" dt="2023-03-16T23:49:56.885" v="2875" actId="26606"/>
          <ac:spMkLst>
            <pc:docMk/>
            <pc:sldMk cId="3188781507" sldId="269"/>
            <ac:spMk id="46" creationId="{BA23C76B-68D1-8B5C-B409-AEE3F6EA6795}"/>
          </ac:spMkLst>
        </pc:spChg>
        <pc:spChg chg="add del">
          <ac:chgData name="WANG, JIA" userId="867c98b7-ac93-4e59-9a75-c50b3203891c" providerId="ADAL" clId="{AABC554F-9E6C-4417-8213-E192D21E8275}" dt="2023-03-16T23:50:02.936" v="2877" actId="26606"/>
          <ac:spMkLst>
            <pc:docMk/>
            <pc:sldMk cId="3188781507" sldId="269"/>
            <ac:spMk id="48" creationId="{8D1AA55E-40D5-461B-A5A8-4AE8AAB71B08}"/>
          </ac:spMkLst>
        </pc:spChg>
        <pc:spChg chg="add del">
          <ac:chgData name="WANG, JIA" userId="867c98b7-ac93-4e59-9a75-c50b3203891c" providerId="ADAL" clId="{AABC554F-9E6C-4417-8213-E192D21E8275}" dt="2023-03-16T23:50:02.936" v="2877" actId="26606"/>
          <ac:spMkLst>
            <pc:docMk/>
            <pc:sldMk cId="3188781507" sldId="269"/>
            <ac:spMk id="50" creationId="{6CB927A4-E432-4310-9CD5-E89FF5063179}"/>
          </ac:spMkLst>
        </pc:spChg>
        <pc:spChg chg="add del">
          <ac:chgData name="WANG, JIA" userId="867c98b7-ac93-4e59-9a75-c50b3203891c" providerId="ADAL" clId="{AABC554F-9E6C-4417-8213-E192D21E8275}" dt="2023-03-16T23:50:02.936" v="2877" actId="26606"/>
          <ac:spMkLst>
            <pc:docMk/>
            <pc:sldMk cId="3188781507" sldId="269"/>
            <ac:spMk id="51" creationId="{BA23C76B-68D1-8B5C-B409-AEE3F6EA6795}"/>
          </ac:spMkLst>
        </pc:spChg>
        <pc:spChg chg="add del">
          <ac:chgData name="WANG, JIA" userId="867c98b7-ac93-4e59-9a75-c50b3203891c" providerId="ADAL" clId="{AABC554F-9E6C-4417-8213-E192D21E8275}" dt="2023-03-16T23:50:02.936" v="2877" actId="26606"/>
          <ac:spMkLst>
            <pc:docMk/>
            <pc:sldMk cId="3188781507" sldId="269"/>
            <ac:spMk id="52" creationId="{E3020543-B24B-4EC4-8FFC-8DD88EEA91A8}"/>
          </ac:spMkLst>
        </pc:spChg>
        <pc:spChg chg="add del">
          <ac:chgData name="WANG, JIA" userId="867c98b7-ac93-4e59-9a75-c50b3203891c" providerId="ADAL" clId="{AABC554F-9E6C-4417-8213-E192D21E8275}" dt="2023-03-16T23:50:02.936" v="2877" actId="26606"/>
          <ac:spMkLst>
            <pc:docMk/>
            <pc:sldMk cId="3188781507" sldId="269"/>
            <ac:spMk id="53" creationId="{1453BF6C-B012-48B7-B4E8-6D7AC7C27D02}"/>
          </ac:spMkLst>
        </pc:spChg>
        <pc:spChg chg="add del">
          <ac:chgData name="WANG, JIA" userId="867c98b7-ac93-4e59-9a75-c50b3203891c" providerId="ADAL" clId="{AABC554F-9E6C-4417-8213-E192D21E8275}" dt="2023-03-16T23:50:04.970" v="2879" actId="26606"/>
          <ac:spMkLst>
            <pc:docMk/>
            <pc:sldMk cId="3188781507" sldId="269"/>
            <ac:spMk id="55" creationId="{BB7169B8-2507-43F4-A148-FA791CD9C678}"/>
          </ac:spMkLst>
        </pc:spChg>
        <pc:spChg chg="add del">
          <ac:chgData name="WANG, JIA" userId="867c98b7-ac93-4e59-9a75-c50b3203891c" providerId="ADAL" clId="{AABC554F-9E6C-4417-8213-E192D21E8275}" dt="2023-03-16T23:50:04.970" v="2879" actId="26606"/>
          <ac:spMkLst>
            <pc:docMk/>
            <pc:sldMk cId="3188781507" sldId="269"/>
            <ac:spMk id="57" creationId="{6CB927A4-E432-4310-9CD5-E89FF5063179}"/>
          </ac:spMkLst>
        </pc:spChg>
        <pc:spChg chg="add del">
          <ac:chgData name="WANG, JIA" userId="867c98b7-ac93-4e59-9a75-c50b3203891c" providerId="ADAL" clId="{AABC554F-9E6C-4417-8213-E192D21E8275}" dt="2023-03-16T23:50:04.970" v="2879" actId="26606"/>
          <ac:spMkLst>
            <pc:docMk/>
            <pc:sldMk cId="3188781507" sldId="269"/>
            <ac:spMk id="58" creationId="{E3020543-B24B-4EC4-8FFC-8DD88EEA91A8}"/>
          </ac:spMkLst>
        </pc:spChg>
        <pc:spChg chg="add del">
          <ac:chgData name="WANG, JIA" userId="867c98b7-ac93-4e59-9a75-c50b3203891c" providerId="ADAL" clId="{AABC554F-9E6C-4417-8213-E192D21E8275}" dt="2023-03-16T23:50:04.970" v="2879" actId="26606"/>
          <ac:spMkLst>
            <pc:docMk/>
            <pc:sldMk cId="3188781507" sldId="269"/>
            <ac:spMk id="59" creationId="{1453BF6C-B012-48B7-B4E8-6D7AC7C27D02}"/>
          </ac:spMkLst>
        </pc:spChg>
        <pc:spChg chg="add del">
          <ac:chgData name="WANG, JIA" userId="867c98b7-ac93-4e59-9a75-c50b3203891c" providerId="ADAL" clId="{AABC554F-9E6C-4417-8213-E192D21E8275}" dt="2023-03-16T23:50:04.970" v="2879" actId="26606"/>
          <ac:spMkLst>
            <pc:docMk/>
            <pc:sldMk cId="3188781507" sldId="269"/>
            <ac:spMk id="60" creationId="{BA23C76B-68D1-8B5C-B409-AEE3F6EA6795}"/>
          </ac:spMkLst>
        </pc:spChg>
        <pc:spChg chg="add">
          <ac:chgData name="WANG, JIA" userId="867c98b7-ac93-4e59-9a75-c50b3203891c" providerId="ADAL" clId="{AABC554F-9E6C-4417-8213-E192D21E8275}" dt="2023-03-16T23:50:04.990" v="2880" actId="26606"/>
          <ac:spMkLst>
            <pc:docMk/>
            <pc:sldMk cId="3188781507" sldId="269"/>
            <ac:spMk id="62" creationId="{8D1AA55E-40D5-461B-A5A8-4AE8AAB71B08}"/>
          </ac:spMkLst>
        </pc:spChg>
        <pc:spChg chg="add">
          <ac:chgData name="WANG, JIA" userId="867c98b7-ac93-4e59-9a75-c50b3203891c" providerId="ADAL" clId="{AABC554F-9E6C-4417-8213-E192D21E8275}" dt="2023-03-16T23:50:04.990" v="2880" actId="26606"/>
          <ac:spMkLst>
            <pc:docMk/>
            <pc:sldMk cId="3188781507" sldId="269"/>
            <ac:spMk id="64" creationId="{6CB927A4-E432-4310-9CD5-E89FF5063179}"/>
          </ac:spMkLst>
        </pc:spChg>
        <pc:spChg chg="add mod">
          <ac:chgData name="WANG, JIA" userId="867c98b7-ac93-4e59-9a75-c50b3203891c" providerId="ADAL" clId="{AABC554F-9E6C-4417-8213-E192D21E8275}" dt="2023-03-16T23:54:35.342" v="3087" actId="20577"/>
          <ac:spMkLst>
            <pc:docMk/>
            <pc:sldMk cId="3188781507" sldId="269"/>
            <ac:spMk id="65" creationId="{BA23C76B-68D1-8B5C-B409-AEE3F6EA6795}"/>
          </ac:spMkLst>
        </pc:spChg>
        <pc:spChg chg="add">
          <ac:chgData name="WANG, JIA" userId="867c98b7-ac93-4e59-9a75-c50b3203891c" providerId="ADAL" clId="{AABC554F-9E6C-4417-8213-E192D21E8275}" dt="2023-03-16T23:50:04.990" v="2880" actId="26606"/>
          <ac:spMkLst>
            <pc:docMk/>
            <pc:sldMk cId="3188781507" sldId="269"/>
            <ac:spMk id="66" creationId="{E3020543-B24B-4EC4-8FFC-8DD88EEA91A8}"/>
          </ac:spMkLst>
        </pc:spChg>
        <pc:spChg chg="add">
          <ac:chgData name="WANG, JIA" userId="867c98b7-ac93-4e59-9a75-c50b3203891c" providerId="ADAL" clId="{AABC554F-9E6C-4417-8213-E192D21E8275}" dt="2023-03-16T23:50:04.990" v="2880" actId="26606"/>
          <ac:spMkLst>
            <pc:docMk/>
            <pc:sldMk cId="3188781507" sldId="269"/>
            <ac:spMk id="67" creationId="{1453BF6C-B012-48B7-B4E8-6D7AC7C27D02}"/>
          </ac:spMkLst>
        </pc:spChg>
        <pc:graphicFrameChg chg="add del">
          <ac:chgData name="WANG, JIA" userId="867c98b7-ac93-4e59-9a75-c50b3203891c" providerId="ADAL" clId="{AABC554F-9E6C-4417-8213-E192D21E8275}" dt="2023-03-16T23:49:50.571" v="2869" actId="26606"/>
          <ac:graphicFrameMkLst>
            <pc:docMk/>
            <pc:sldMk cId="3188781507" sldId="269"/>
            <ac:graphicFrameMk id="20" creationId="{F02C8DEE-B13C-5FB6-22C1-07DFC1EA798F}"/>
          </ac:graphicFrameMkLst>
        </pc:graphicFrameChg>
        <pc:picChg chg="add del">
          <ac:chgData name="WANG, JIA" userId="867c98b7-ac93-4e59-9a75-c50b3203891c" providerId="ADAL" clId="{AABC554F-9E6C-4417-8213-E192D21E8275}" dt="2023-03-16T23:49:41.127" v="2865" actId="26606"/>
          <ac:picMkLst>
            <pc:docMk/>
            <pc:sldMk cId="3188781507" sldId="269"/>
            <ac:picMk id="5" creationId="{5052B91F-CD3E-6145-E7F4-837518D4D2F0}"/>
          </ac:picMkLst>
        </pc:picChg>
        <pc:picChg chg="add del">
          <ac:chgData name="WANG, JIA" userId="867c98b7-ac93-4e59-9a75-c50b3203891c" providerId="ADAL" clId="{AABC554F-9E6C-4417-8213-E192D21E8275}" dt="2023-03-16T23:49:56.482" v="2873" actId="26606"/>
          <ac:picMkLst>
            <pc:docMk/>
            <pc:sldMk cId="3188781507" sldId="269"/>
            <ac:picMk id="32" creationId="{05CE232C-6E54-E321-7232-87FF4049FEFC}"/>
          </ac:picMkLst>
        </pc:picChg>
        <pc:picChg chg="add del">
          <ac:chgData name="WANG, JIA" userId="867c98b7-ac93-4e59-9a75-c50b3203891c" providerId="ADAL" clId="{AABC554F-9E6C-4417-8213-E192D21E8275}" dt="2023-03-16T23:49:56.885" v="2875" actId="26606"/>
          <ac:picMkLst>
            <pc:docMk/>
            <pc:sldMk cId="3188781507" sldId="269"/>
            <ac:picMk id="41" creationId="{B9179F1C-6D01-5755-DAF3-1C961E925DB3}"/>
          </ac:picMkLst>
        </pc:picChg>
        <pc:cxnChg chg="add del">
          <ac:chgData name="WANG, JIA" userId="867c98b7-ac93-4e59-9a75-c50b3203891c" providerId="ADAL" clId="{AABC554F-9E6C-4417-8213-E192D21E8275}" dt="2023-03-16T23:49:41.127" v="2865" actId="26606"/>
          <ac:cxnSpMkLst>
            <pc:docMk/>
            <pc:sldMk cId="3188781507" sldId="269"/>
            <ac:cxnSpMk id="13" creationId="{C49DA8F6-BCC1-4447-B54C-57856834B94B}"/>
          </ac:cxnSpMkLst>
        </pc:cxnChg>
        <pc:cxnChg chg="add del">
          <ac:chgData name="WANG, JIA" userId="867c98b7-ac93-4e59-9a75-c50b3203891c" providerId="ADAL" clId="{AABC554F-9E6C-4417-8213-E192D21E8275}" dt="2023-03-16T23:49:44.944" v="2867" actId="26606"/>
          <ac:cxnSpMkLst>
            <pc:docMk/>
            <pc:sldMk cId="3188781507" sldId="269"/>
            <ac:cxnSpMk id="18" creationId="{C49DA8F6-BCC1-4447-B54C-57856834B94B}"/>
          </ac:cxnSpMkLst>
        </pc:cxnChg>
        <pc:cxnChg chg="add del">
          <ac:chgData name="WANG, JIA" userId="867c98b7-ac93-4e59-9a75-c50b3203891c" providerId="ADAL" clId="{AABC554F-9E6C-4417-8213-E192D21E8275}" dt="2023-03-16T23:49:54.946" v="2871" actId="26606"/>
          <ac:cxnSpMkLst>
            <pc:docMk/>
            <pc:sldMk cId="3188781507" sldId="269"/>
            <ac:cxnSpMk id="28" creationId="{C49DA8F6-BCC1-4447-B54C-57856834B94B}"/>
          </ac:cxnSpMkLst>
        </pc:cxnChg>
        <pc:cxnChg chg="add del">
          <ac:chgData name="WANG, JIA" userId="867c98b7-ac93-4e59-9a75-c50b3203891c" providerId="ADAL" clId="{AABC554F-9E6C-4417-8213-E192D21E8275}" dt="2023-03-16T23:49:56.482" v="2873" actId="26606"/>
          <ac:cxnSpMkLst>
            <pc:docMk/>
            <pc:sldMk cId="3188781507" sldId="269"/>
            <ac:cxnSpMk id="33" creationId="{C49DA8F6-BCC1-4447-B54C-57856834B94B}"/>
          </ac:cxnSpMkLst>
        </pc:cxnChg>
        <pc:cxnChg chg="add del">
          <ac:chgData name="WANG, JIA" userId="867c98b7-ac93-4e59-9a75-c50b3203891c" providerId="ADAL" clId="{AABC554F-9E6C-4417-8213-E192D21E8275}" dt="2023-03-16T23:49:56.885" v="2875" actId="26606"/>
          <ac:cxnSpMkLst>
            <pc:docMk/>
            <pc:sldMk cId="3188781507" sldId="269"/>
            <ac:cxnSpMk id="45" creationId="{C27ECE09-20A7-4AE8-973B-F66776C1113E}"/>
          </ac:cxnSpMkLst>
        </pc:cxnChg>
        <pc:cxnChg chg="add del">
          <ac:chgData name="WANG, JIA" userId="867c98b7-ac93-4e59-9a75-c50b3203891c" providerId="ADAL" clId="{AABC554F-9E6C-4417-8213-E192D21E8275}" dt="2023-03-16T23:50:02.936" v="2877" actId="26606"/>
          <ac:cxnSpMkLst>
            <pc:docMk/>
            <pc:sldMk cId="3188781507" sldId="269"/>
            <ac:cxnSpMk id="49" creationId="{7EB498BD-8089-4626-91EA-4978EBEF535E}"/>
          </ac:cxnSpMkLst>
        </pc:cxnChg>
        <pc:cxnChg chg="add del">
          <ac:chgData name="WANG, JIA" userId="867c98b7-ac93-4e59-9a75-c50b3203891c" providerId="ADAL" clId="{AABC554F-9E6C-4417-8213-E192D21E8275}" dt="2023-03-16T23:50:04.970" v="2879" actId="26606"/>
          <ac:cxnSpMkLst>
            <pc:docMk/>
            <pc:sldMk cId="3188781507" sldId="269"/>
            <ac:cxnSpMk id="56" creationId="{C49DA8F6-BCC1-4447-B54C-57856834B94B}"/>
          </ac:cxnSpMkLst>
        </pc:cxnChg>
        <pc:cxnChg chg="add">
          <ac:chgData name="WANG, JIA" userId="867c98b7-ac93-4e59-9a75-c50b3203891c" providerId="ADAL" clId="{AABC554F-9E6C-4417-8213-E192D21E8275}" dt="2023-03-16T23:50:04.990" v="2880" actId="26606"/>
          <ac:cxnSpMkLst>
            <pc:docMk/>
            <pc:sldMk cId="3188781507" sldId="269"/>
            <ac:cxnSpMk id="63" creationId="{7EB498BD-8089-4626-91EA-4978EBEF535E}"/>
          </ac:cxnSpMkLst>
        </pc:cxnChg>
      </pc:sldChg>
      <pc:sldChg chg="modSp new mod ord">
        <pc:chgData name="WANG, JIA" userId="867c98b7-ac93-4e59-9a75-c50b3203891c" providerId="ADAL" clId="{AABC554F-9E6C-4417-8213-E192D21E8275}" dt="2023-03-16T23:44:22.394" v="2680" actId="20577"/>
        <pc:sldMkLst>
          <pc:docMk/>
          <pc:sldMk cId="3161510410" sldId="270"/>
        </pc:sldMkLst>
        <pc:spChg chg="mod">
          <ac:chgData name="WANG, JIA" userId="867c98b7-ac93-4e59-9a75-c50b3203891c" providerId="ADAL" clId="{AABC554F-9E6C-4417-8213-E192D21E8275}" dt="2023-03-16T23:32:55.327" v="2368"/>
          <ac:spMkLst>
            <pc:docMk/>
            <pc:sldMk cId="3161510410" sldId="270"/>
            <ac:spMk id="2" creationId="{A584B276-DB1C-E051-6453-B1A46A57A070}"/>
          </ac:spMkLst>
        </pc:spChg>
        <pc:spChg chg="mod">
          <ac:chgData name="WANG, JIA" userId="867c98b7-ac93-4e59-9a75-c50b3203891c" providerId="ADAL" clId="{AABC554F-9E6C-4417-8213-E192D21E8275}" dt="2023-03-16T23:44:22.394" v="2680" actId="20577"/>
          <ac:spMkLst>
            <pc:docMk/>
            <pc:sldMk cId="3161510410" sldId="270"/>
            <ac:spMk id="3" creationId="{FFDD3E5A-B873-3A3A-1604-B1A27E8AE192}"/>
          </ac:spMkLst>
        </pc:spChg>
      </pc:sldChg>
      <pc:sldChg chg="addSp delSp modSp new mod setBg">
        <pc:chgData name="WANG, JIA" userId="867c98b7-ac93-4e59-9a75-c50b3203891c" providerId="ADAL" clId="{AABC554F-9E6C-4417-8213-E192D21E8275}" dt="2023-03-16T23:53:57.080" v="3073" actId="26606"/>
        <pc:sldMkLst>
          <pc:docMk/>
          <pc:sldMk cId="1686550452" sldId="271"/>
        </pc:sldMkLst>
        <pc:spChg chg="mod">
          <ac:chgData name="WANG, JIA" userId="867c98b7-ac93-4e59-9a75-c50b3203891c" providerId="ADAL" clId="{AABC554F-9E6C-4417-8213-E192D21E8275}" dt="2023-03-16T23:53:57.080" v="3073" actId="26606"/>
          <ac:spMkLst>
            <pc:docMk/>
            <pc:sldMk cId="1686550452" sldId="271"/>
            <ac:spMk id="2" creationId="{D6DF7AD7-6CD0-919D-3366-FDCC17A66815}"/>
          </ac:spMkLst>
        </pc:spChg>
        <pc:spChg chg="del mod">
          <ac:chgData name="WANG, JIA" userId="867c98b7-ac93-4e59-9a75-c50b3203891c" providerId="ADAL" clId="{AABC554F-9E6C-4417-8213-E192D21E8275}" dt="2023-03-16T23:53:57.080" v="3073" actId="26606"/>
          <ac:spMkLst>
            <pc:docMk/>
            <pc:sldMk cId="1686550452" sldId="271"/>
            <ac:spMk id="3" creationId="{4A277194-61D0-02FD-2406-1C5FA4C46513}"/>
          </ac:spMkLst>
        </pc:spChg>
        <pc:spChg chg="add">
          <ac:chgData name="WANG, JIA" userId="867c98b7-ac93-4e59-9a75-c50b3203891c" providerId="ADAL" clId="{AABC554F-9E6C-4417-8213-E192D21E8275}" dt="2023-03-16T23:53:57.080" v="3073" actId="26606"/>
          <ac:spMkLst>
            <pc:docMk/>
            <pc:sldMk cId="1686550452" sldId="271"/>
            <ac:spMk id="9" creationId="{2659FDB4-FCBE-4A89-B46D-43D4FA54464D}"/>
          </ac:spMkLst>
        </pc:spChg>
        <pc:graphicFrameChg chg="add">
          <ac:chgData name="WANG, JIA" userId="867c98b7-ac93-4e59-9a75-c50b3203891c" providerId="ADAL" clId="{AABC554F-9E6C-4417-8213-E192D21E8275}" dt="2023-03-16T23:53:57.080" v="3073" actId="26606"/>
          <ac:graphicFrameMkLst>
            <pc:docMk/>
            <pc:sldMk cId="1686550452" sldId="271"/>
            <ac:graphicFrameMk id="5" creationId="{90A8C0D0-23E3-60C0-0F63-9B8AD0DC025D}"/>
          </ac:graphicFrameMkLst>
        </pc:graphicFrameChg>
        <pc:cxnChg chg="add">
          <ac:chgData name="WANG, JIA" userId="867c98b7-ac93-4e59-9a75-c50b3203891c" providerId="ADAL" clId="{AABC554F-9E6C-4417-8213-E192D21E8275}" dt="2023-03-16T23:53:57.080" v="3073" actId="26606"/>
          <ac:cxnSpMkLst>
            <pc:docMk/>
            <pc:sldMk cId="1686550452" sldId="271"/>
            <ac:cxnSpMk id="11" creationId="{C8F51B3F-8331-4E4A-AE96-D47B1006EEAD}"/>
          </ac:cxnSpMkLst>
        </pc:cxnChg>
      </pc:sldChg>
      <pc:sldChg chg="addSp delSp modSp new mod setBg">
        <pc:chgData name="WANG, JIA" userId="867c98b7-ac93-4e59-9a75-c50b3203891c" providerId="ADAL" clId="{AABC554F-9E6C-4417-8213-E192D21E8275}" dt="2023-03-17T00:06:11.260" v="3837" actId="26606"/>
        <pc:sldMkLst>
          <pc:docMk/>
          <pc:sldMk cId="4049141381" sldId="272"/>
        </pc:sldMkLst>
        <pc:spChg chg="mod">
          <ac:chgData name="WANG, JIA" userId="867c98b7-ac93-4e59-9a75-c50b3203891c" providerId="ADAL" clId="{AABC554F-9E6C-4417-8213-E192D21E8275}" dt="2023-03-17T00:06:11.260" v="3837" actId="26606"/>
          <ac:spMkLst>
            <pc:docMk/>
            <pc:sldMk cId="4049141381" sldId="272"/>
            <ac:spMk id="2" creationId="{6FB6615A-189F-EB46-4C87-32B3E1007049}"/>
          </ac:spMkLst>
        </pc:spChg>
        <pc:spChg chg="add del mod">
          <ac:chgData name="WANG, JIA" userId="867c98b7-ac93-4e59-9a75-c50b3203891c" providerId="ADAL" clId="{AABC554F-9E6C-4417-8213-E192D21E8275}" dt="2023-03-17T00:06:11.260" v="3837" actId="26606"/>
          <ac:spMkLst>
            <pc:docMk/>
            <pc:sldMk cId="4049141381" sldId="272"/>
            <ac:spMk id="3" creationId="{DCBCC244-601C-D31E-E14C-D37E2C068596}"/>
          </ac:spMkLst>
        </pc:spChg>
        <pc:spChg chg="add del">
          <ac:chgData name="WANG, JIA" userId="867c98b7-ac93-4e59-9a75-c50b3203891c" providerId="ADAL" clId="{AABC554F-9E6C-4417-8213-E192D21E8275}" dt="2023-03-17T00:06:11.260" v="3837" actId="26606"/>
          <ac:spMkLst>
            <pc:docMk/>
            <pc:sldMk cId="4049141381" sldId="272"/>
            <ac:spMk id="9" creationId="{383F4F3A-DF89-453C-A499-8C259F6A2F13}"/>
          </ac:spMkLst>
        </pc:spChg>
        <pc:spChg chg="add del">
          <ac:chgData name="WANG, JIA" userId="867c98b7-ac93-4e59-9a75-c50b3203891c" providerId="ADAL" clId="{AABC554F-9E6C-4417-8213-E192D21E8275}" dt="2023-03-17T00:06:11.260" v="3837" actId="26606"/>
          <ac:spMkLst>
            <pc:docMk/>
            <pc:sldMk cId="4049141381" sldId="272"/>
            <ac:spMk id="11" creationId="{58BDB0EE-D238-415B-9ED8-62AA6AB2AAD1}"/>
          </ac:spMkLst>
        </pc:spChg>
        <pc:spChg chg="add del">
          <ac:chgData name="WANG, JIA" userId="867c98b7-ac93-4e59-9a75-c50b3203891c" providerId="ADAL" clId="{AABC554F-9E6C-4417-8213-E192D21E8275}" dt="2023-03-17T00:06:11.260" v="3837" actId="26606"/>
          <ac:spMkLst>
            <pc:docMk/>
            <pc:sldMk cId="4049141381" sldId="272"/>
            <ac:spMk id="13" creationId="{C5B55FC3-961D-4325-82F1-DE92B0D04E03}"/>
          </ac:spMkLst>
        </pc:spChg>
        <pc:spChg chg="add del">
          <ac:chgData name="WANG, JIA" userId="867c98b7-ac93-4e59-9a75-c50b3203891c" providerId="ADAL" clId="{AABC554F-9E6C-4417-8213-E192D21E8275}" dt="2023-03-17T00:06:11.260" v="3837" actId="26606"/>
          <ac:spMkLst>
            <pc:docMk/>
            <pc:sldMk cId="4049141381" sldId="272"/>
            <ac:spMk id="17" creationId="{4C8AB332-D09E-4F28-943C-DABDD4716A3C}"/>
          </ac:spMkLst>
        </pc:spChg>
        <pc:graphicFrameChg chg="add del">
          <ac:chgData name="WANG, JIA" userId="867c98b7-ac93-4e59-9a75-c50b3203891c" providerId="ADAL" clId="{AABC554F-9E6C-4417-8213-E192D21E8275}" dt="2023-03-17T00:06:11.260" v="3837" actId="26606"/>
          <ac:graphicFrameMkLst>
            <pc:docMk/>
            <pc:sldMk cId="4049141381" sldId="272"/>
            <ac:graphicFrameMk id="5" creationId="{B916EE1A-C3CE-D74F-8C6A-2CBCDE076D66}"/>
          </ac:graphicFrameMkLst>
        </pc:graphicFrameChg>
        <pc:cxnChg chg="add del">
          <ac:chgData name="WANG, JIA" userId="867c98b7-ac93-4e59-9a75-c50b3203891c" providerId="ADAL" clId="{AABC554F-9E6C-4417-8213-E192D21E8275}" dt="2023-03-17T00:06:11.260" v="3837" actId="26606"/>
          <ac:cxnSpMkLst>
            <pc:docMk/>
            <pc:sldMk cId="4049141381" sldId="272"/>
            <ac:cxnSpMk id="15" creationId="{C8F51B3F-8331-4E4A-AE96-D47B1006EEAD}"/>
          </ac:cxnSpMkLst>
        </pc:cxnChg>
      </pc:sldChg>
      <pc:sldChg chg="modSp new mod">
        <pc:chgData name="WANG, JIA" userId="867c98b7-ac93-4e59-9a75-c50b3203891c" providerId="ADAL" clId="{AABC554F-9E6C-4417-8213-E192D21E8275}" dt="2023-03-17T00:05:07.331" v="3812" actId="313"/>
        <pc:sldMkLst>
          <pc:docMk/>
          <pc:sldMk cId="1220421954" sldId="273"/>
        </pc:sldMkLst>
        <pc:spChg chg="mod">
          <ac:chgData name="WANG, JIA" userId="867c98b7-ac93-4e59-9a75-c50b3203891c" providerId="ADAL" clId="{AABC554F-9E6C-4417-8213-E192D21E8275}" dt="2023-03-17T00:00:40.210" v="3417" actId="20577"/>
          <ac:spMkLst>
            <pc:docMk/>
            <pc:sldMk cId="1220421954" sldId="273"/>
            <ac:spMk id="2" creationId="{78290252-ABF3-29FC-1CBD-EE36E5460C6F}"/>
          </ac:spMkLst>
        </pc:spChg>
        <pc:spChg chg="mod">
          <ac:chgData name="WANG, JIA" userId="867c98b7-ac93-4e59-9a75-c50b3203891c" providerId="ADAL" clId="{AABC554F-9E6C-4417-8213-E192D21E8275}" dt="2023-03-17T00:05:07.331" v="3812" actId="313"/>
          <ac:spMkLst>
            <pc:docMk/>
            <pc:sldMk cId="1220421954" sldId="273"/>
            <ac:spMk id="3" creationId="{7F2F2E2B-E42F-7E9E-122D-78C201E8C16B}"/>
          </ac:spMkLst>
        </pc:spChg>
      </pc:sldChg>
      <pc:sldChg chg="modSp new mod">
        <pc:chgData name="WANG, JIA" userId="867c98b7-ac93-4e59-9a75-c50b3203891c" providerId="ADAL" clId="{AABC554F-9E6C-4417-8213-E192D21E8275}" dt="2023-03-17T00:29:47.947" v="3913"/>
        <pc:sldMkLst>
          <pc:docMk/>
          <pc:sldMk cId="552950139" sldId="274"/>
        </pc:sldMkLst>
        <pc:spChg chg="mod">
          <ac:chgData name="WANG, JIA" userId="867c98b7-ac93-4e59-9a75-c50b3203891c" providerId="ADAL" clId="{AABC554F-9E6C-4417-8213-E192D21E8275}" dt="2023-03-17T00:28:18.794" v="3879" actId="20577"/>
          <ac:spMkLst>
            <pc:docMk/>
            <pc:sldMk cId="552950139" sldId="274"/>
            <ac:spMk id="2" creationId="{0A1221F8-96BD-B2E8-C88A-45B41B96189E}"/>
          </ac:spMkLst>
        </pc:spChg>
        <pc:spChg chg="mod">
          <ac:chgData name="WANG, JIA" userId="867c98b7-ac93-4e59-9a75-c50b3203891c" providerId="ADAL" clId="{AABC554F-9E6C-4417-8213-E192D21E8275}" dt="2023-03-17T00:29:47.947" v="3913"/>
          <ac:spMkLst>
            <pc:docMk/>
            <pc:sldMk cId="552950139" sldId="274"/>
            <ac:spMk id="3" creationId="{61B79E0A-B494-6F4F-9CD5-33DC95C949AD}"/>
          </ac:spMkLst>
        </pc:spChg>
      </pc:sldChg>
      <pc:sldChg chg="modSp mod">
        <pc:chgData name="WANG, JIA" userId="867c98b7-ac93-4e59-9a75-c50b3203891c" providerId="ADAL" clId="{AABC554F-9E6C-4417-8213-E192D21E8275}" dt="2023-03-23T13:48:17.016" v="3942" actId="14100"/>
        <pc:sldMkLst>
          <pc:docMk/>
          <pc:sldMk cId="3702433454" sldId="282"/>
        </pc:sldMkLst>
        <pc:spChg chg="mod">
          <ac:chgData name="WANG, JIA" userId="867c98b7-ac93-4e59-9a75-c50b3203891c" providerId="ADAL" clId="{AABC554F-9E6C-4417-8213-E192D21E8275}" dt="2023-03-23T13:48:03.352" v="3938" actId="6549"/>
          <ac:spMkLst>
            <pc:docMk/>
            <pc:sldMk cId="3702433454" sldId="282"/>
            <ac:spMk id="3" creationId="{9A4A87B9-546F-A1B2-1957-9845D8D4031E}"/>
          </ac:spMkLst>
        </pc:spChg>
        <pc:picChg chg="mod">
          <ac:chgData name="WANG, JIA" userId="867c98b7-ac93-4e59-9a75-c50b3203891c" providerId="ADAL" clId="{AABC554F-9E6C-4417-8213-E192D21E8275}" dt="2023-03-23T13:48:17.016" v="3942" actId="14100"/>
          <ac:picMkLst>
            <pc:docMk/>
            <pc:sldMk cId="3702433454" sldId="282"/>
            <ac:picMk id="4" creationId="{4F3FECBB-129A-3F08-16CC-744F3856A787}"/>
          </ac:picMkLst>
        </pc:picChg>
      </pc:sldChg>
    </pc:docChg>
  </pc:docChgLst>
  <pc:docChgLst>
    <pc:chgData name="WANG, JIA" userId="S::lnwf84@durham.ac.uk::867c98b7-ac93-4e59-9a75-c50b3203891c" providerId="AD" clId="Web-{7D727244-379B-6ADD-8D7A-6FA8B9C8DA9D}"/>
    <pc:docChg chg="addSld modSld">
      <pc:chgData name="WANG, JIA" userId="S::lnwf84@durham.ac.uk::867c98b7-ac93-4e59-9a75-c50b3203891c" providerId="AD" clId="Web-{7D727244-379B-6ADD-8D7A-6FA8B9C8DA9D}" dt="2023-03-17T22:43:35.617" v="22" actId="20577"/>
      <pc:docMkLst>
        <pc:docMk/>
      </pc:docMkLst>
      <pc:sldChg chg="modSp new">
        <pc:chgData name="WANG, JIA" userId="S::lnwf84@durham.ac.uk::867c98b7-ac93-4e59-9a75-c50b3203891c" providerId="AD" clId="Web-{7D727244-379B-6ADD-8D7A-6FA8B9C8DA9D}" dt="2023-03-17T22:43:35.617" v="22" actId="20577"/>
        <pc:sldMkLst>
          <pc:docMk/>
          <pc:sldMk cId="2985726546" sldId="275"/>
        </pc:sldMkLst>
        <pc:spChg chg="mod">
          <ac:chgData name="WANG, JIA" userId="S::lnwf84@durham.ac.uk::867c98b7-ac93-4e59-9a75-c50b3203891c" providerId="AD" clId="Web-{7D727244-379B-6ADD-8D7A-6FA8B9C8DA9D}" dt="2023-03-17T22:42:44.034" v="6" actId="20577"/>
          <ac:spMkLst>
            <pc:docMk/>
            <pc:sldMk cId="2985726546" sldId="275"/>
            <ac:spMk id="2" creationId="{AC88CC81-1FD8-8682-EA42-720B21F78678}"/>
          </ac:spMkLst>
        </pc:spChg>
        <pc:spChg chg="mod">
          <ac:chgData name="WANG, JIA" userId="S::lnwf84@durham.ac.uk::867c98b7-ac93-4e59-9a75-c50b3203891c" providerId="AD" clId="Web-{7D727244-379B-6ADD-8D7A-6FA8B9C8DA9D}" dt="2023-03-17T22:43:35.617" v="22" actId="20577"/>
          <ac:spMkLst>
            <pc:docMk/>
            <pc:sldMk cId="2985726546" sldId="275"/>
            <ac:spMk id="3" creationId="{00AF6E48-40CF-5E02-D8A8-2511078256E0}"/>
          </ac:spMkLst>
        </pc:spChg>
      </pc:sldChg>
    </pc:docChg>
  </pc:docChgLst>
  <pc:docChgLst>
    <pc:chgData name="WANG, JIA" userId="S::lnwf84@durham.ac.uk::867c98b7-ac93-4e59-9a75-c50b3203891c" providerId="AD" clId="Web-{E2D8D5E2-9944-E559-BB55-EE7BC79ED84E}"/>
    <pc:docChg chg="addSld modSld sldOrd">
      <pc:chgData name="WANG, JIA" userId="S::lnwf84@durham.ac.uk::867c98b7-ac93-4e59-9a75-c50b3203891c" providerId="AD" clId="Web-{E2D8D5E2-9944-E559-BB55-EE7BC79ED84E}" dt="2023-03-17T22:54:06.290" v="95" actId="20577"/>
      <pc:docMkLst>
        <pc:docMk/>
      </pc:docMkLst>
      <pc:sldChg chg="modSp">
        <pc:chgData name="WANG, JIA" userId="S::lnwf84@durham.ac.uk::867c98b7-ac93-4e59-9a75-c50b3203891c" providerId="AD" clId="Web-{E2D8D5E2-9944-E559-BB55-EE7BC79ED84E}" dt="2023-03-17T22:44:42.940" v="9" actId="20577"/>
        <pc:sldMkLst>
          <pc:docMk/>
          <pc:sldMk cId="2985726546" sldId="275"/>
        </pc:sldMkLst>
        <pc:spChg chg="mod">
          <ac:chgData name="WANG, JIA" userId="S::lnwf84@durham.ac.uk::867c98b7-ac93-4e59-9a75-c50b3203891c" providerId="AD" clId="Web-{E2D8D5E2-9944-E559-BB55-EE7BC79ED84E}" dt="2023-03-17T22:44:42.940" v="9" actId="20577"/>
          <ac:spMkLst>
            <pc:docMk/>
            <pc:sldMk cId="2985726546" sldId="275"/>
            <ac:spMk id="3" creationId="{00AF6E48-40CF-5E02-D8A8-2511078256E0}"/>
          </ac:spMkLst>
        </pc:spChg>
      </pc:sldChg>
      <pc:sldChg chg="modSp new ord">
        <pc:chgData name="WANG, JIA" userId="S::lnwf84@durham.ac.uk::867c98b7-ac93-4e59-9a75-c50b3203891c" providerId="AD" clId="Web-{E2D8D5E2-9944-E559-BB55-EE7BC79ED84E}" dt="2023-03-17T22:46:15.869" v="35"/>
        <pc:sldMkLst>
          <pc:docMk/>
          <pc:sldMk cId="1468793473" sldId="276"/>
        </pc:sldMkLst>
        <pc:spChg chg="mod">
          <ac:chgData name="WANG, JIA" userId="S::lnwf84@durham.ac.uk::867c98b7-ac93-4e59-9a75-c50b3203891c" providerId="AD" clId="Web-{E2D8D5E2-9944-E559-BB55-EE7BC79ED84E}" dt="2023-03-17T22:44:59.535" v="20" actId="20577"/>
          <ac:spMkLst>
            <pc:docMk/>
            <pc:sldMk cId="1468793473" sldId="276"/>
            <ac:spMk id="2" creationId="{1AB621F2-DF30-A35E-F15D-DF877BFF374E}"/>
          </ac:spMkLst>
        </pc:spChg>
        <pc:spChg chg="mod">
          <ac:chgData name="WANG, JIA" userId="S::lnwf84@durham.ac.uk::867c98b7-ac93-4e59-9a75-c50b3203891c" providerId="AD" clId="Web-{E2D8D5E2-9944-E559-BB55-EE7BC79ED84E}" dt="2023-03-17T22:45:55.023" v="34" actId="20577"/>
          <ac:spMkLst>
            <pc:docMk/>
            <pc:sldMk cId="1468793473" sldId="276"/>
            <ac:spMk id="3" creationId="{03082ECB-BC32-F36D-4656-7EF9690C1E20}"/>
          </ac:spMkLst>
        </pc:spChg>
      </pc:sldChg>
      <pc:sldChg chg="modSp new">
        <pc:chgData name="WANG, JIA" userId="S::lnwf84@durham.ac.uk::867c98b7-ac93-4e59-9a75-c50b3203891c" providerId="AD" clId="Web-{E2D8D5E2-9944-E559-BB55-EE7BC79ED84E}" dt="2023-03-17T22:54:06.290" v="95" actId="20577"/>
        <pc:sldMkLst>
          <pc:docMk/>
          <pc:sldMk cId="4142303561" sldId="277"/>
        </pc:sldMkLst>
        <pc:spChg chg="mod">
          <ac:chgData name="WANG, JIA" userId="S::lnwf84@durham.ac.uk::867c98b7-ac93-4e59-9a75-c50b3203891c" providerId="AD" clId="Web-{E2D8D5E2-9944-E559-BB55-EE7BC79ED84E}" dt="2023-03-17T22:50:37.669" v="63" actId="20577"/>
          <ac:spMkLst>
            <pc:docMk/>
            <pc:sldMk cId="4142303561" sldId="277"/>
            <ac:spMk id="2" creationId="{AC6BDBAF-D066-BA16-47CE-F918EE68D3C4}"/>
          </ac:spMkLst>
        </pc:spChg>
        <pc:spChg chg="mod">
          <ac:chgData name="WANG, JIA" userId="S::lnwf84@durham.ac.uk::867c98b7-ac93-4e59-9a75-c50b3203891c" providerId="AD" clId="Web-{E2D8D5E2-9944-E559-BB55-EE7BC79ED84E}" dt="2023-03-17T22:54:06.290" v="95" actId="20577"/>
          <ac:spMkLst>
            <pc:docMk/>
            <pc:sldMk cId="4142303561" sldId="277"/>
            <ac:spMk id="3" creationId="{5770B848-6D57-1CAC-C7E5-8958894DE17C}"/>
          </ac:spMkLst>
        </pc:spChg>
      </pc:sldChg>
    </pc:docChg>
  </pc:docChgLst>
  <pc:docChgLst>
    <pc:chgData name="WANG, JIA" userId="S::lnwf84@durham.ac.uk::867c98b7-ac93-4e59-9a75-c50b3203891c" providerId="AD" clId="Web-{0961216F-7354-C0A8-FC06-EDA48F637F4E}"/>
    <pc:docChg chg="addSld modSld addMainMaster delMainMaster">
      <pc:chgData name="WANG, JIA" userId="S::lnwf84@durham.ac.uk::867c98b7-ac93-4e59-9a75-c50b3203891c" providerId="AD" clId="Web-{0961216F-7354-C0A8-FC06-EDA48F637F4E}" dt="2023-03-16T20:52:59.004" v="57" actId="20577"/>
      <pc:docMkLst>
        <pc:docMk/>
      </pc:docMkLst>
      <pc:sldChg chg="addSp modSp mod setBg modClrScheme addAnim chgLayout">
        <pc:chgData name="WANG, JIA" userId="S::lnwf84@durham.ac.uk::867c98b7-ac93-4e59-9a75-c50b3203891c" providerId="AD" clId="Web-{0961216F-7354-C0A8-FC06-EDA48F637F4E}" dt="2023-03-16T20:49:12.575" v="27" actId="20577"/>
        <pc:sldMkLst>
          <pc:docMk/>
          <pc:sldMk cId="109857222" sldId="256"/>
        </pc:sldMkLst>
        <pc:spChg chg="mod ord">
          <ac:chgData name="WANG, JIA" userId="S::lnwf84@durham.ac.uk::867c98b7-ac93-4e59-9a75-c50b3203891c" providerId="AD" clId="Web-{0961216F-7354-C0A8-FC06-EDA48F637F4E}" dt="2023-03-16T20:35:22.579" v="18"/>
          <ac:spMkLst>
            <pc:docMk/>
            <pc:sldMk cId="109857222" sldId="256"/>
            <ac:spMk id="2" creationId="{00000000-0000-0000-0000-000000000000}"/>
          </ac:spMkLst>
        </pc:spChg>
        <pc:spChg chg="mod ord">
          <ac:chgData name="WANG, JIA" userId="S::lnwf84@durham.ac.uk::867c98b7-ac93-4e59-9a75-c50b3203891c" providerId="AD" clId="Web-{0961216F-7354-C0A8-FC06-EDA48F637F4E}" dt="2023-03-16T20:49:12.575" v="27" actId="20577"/>
          <ac:spMkLst>
            <pc:docMk/>
            <pc:sldMk cId="109857222" sldId="256"/>
            <ac:spMk id="3" creationId="{00000000-0000-0000-0000-000000000000}"/>
          </ac:spMkLst>
        </pc:spChg>
        <pc:spChg chg="add">
          <ac:chgData name="WANG, JIA" userId="S::lnwf84@durham.ac.uk::867c98b7-ac93-4e59-9a75-c50b3203891c" providerId="AD" clId="Web-{0961216F-7354-C0A8-FC06-EDA48F637F4E}" dt="2023-03-16T20:35:22.579" v="18"/>
          <ac:spMkLst>
            <pc:docMk/>
            <pc:sldMk cId="109857222" sldId="256"/>
            <ac:spMk id="9" creationId="{CE3C5560-7A9C-489F-9148-18C5E1D0F0B2}"/>
          </ac:spMkLst>
        </pc:spChg>
        <pc:spChg chg="add">
          <ac:chgData name="WANG, JIA" userId="S::lnwf84@durham.ac.uk::867c98b7-ac93-4e59-9a75-c50b3203891c" providerId="AD" clId="Web-{0961216F-7354-C0A8-FC06-EDA48F637F4E}" dt="2023-03-16T20:35:22.579" v="18"/>
          <ac:spMkLst>
            <pc:docMk/>
            <pc:sldMk cId="109857222" sldId="256"/>
            <ac:spMk id="11" creationId="{C5CB530E-515E-412C-9DF1-5F8FFBD6F383}"/>
          </ac:spMkLst>
        </pc:spChg>
        <pc:spChg chg="add">
          <ac:chgData name="WANG, JIA" userId="S::lnwf84@durham.ac.uk::867c98b7-ac93-4e59-9a75-c50b3203891c" providerId="AD" clId="Web-{0961216F-7354-C0A8-FC06-EDA48F637F4E}" dt="2023-03-16T20:35:22.579" v="18"/>
          <ac:spMkLst>
            <pc:docMk/>
            <pc:sldMk cId="109857222" sldId="256"/>
            <ac:spMk id="13" creationId="{712D4376-A578-4FF1-94FC-245E7A6A489F}"/>
          </ac:spMkLst>
        </pc:spChg>
        <pc:spChg chg="add">
          <ac:chgData name="WANG, JIA" userId="S::lnwf84@durham.ac.uk::867c98b7-ac93-4e59-9a75-c50b3203891c" providerId="AD" clId="Web-{0961216F-7354-C0A8-FC06-EDA48F637F4E}" dt="2023-03-16T20:35:22.579" v="18"/>
          <ac:spMkLst>
            <pc:docMk/>
            <pc:sldMk cId="109857222" sldId="256"/>
            <ac:spMk id="15" creationId="{AEA7509D-F04F-40CB-A0B3-EEF16499CC9F}"/>
          </ac:spMkLst>
        </pc:spChg>
        <pc:picChg chg="add">
          <ac:chgData name="WANG, JIA" userId="S::lnwf84@durham.ac.uk::867c98b7-ac93-4e59-9a75-c50b3203891c" providerId="AD" clId="Web-{0961216F-7354-C0A8-FC06-EDA48F637F4E}" dt="2023-03-16T20:35:22.579" v="18"/>
          <ac:picMkLst>
            <pc:docMk/>
            <pc:sldMk cId="109857222" sldId="256"/>
            <ac:picMk id="4" creationId="{8CD91AEF-CFDA-DCFF-8C21-61E75E018F92}"/>
          </ac:picMkLst>
        </pc:picChg>
        <pc:picChg chg="add">
          <ac:chgData name="WANG, JIA" userId="S::lnwf84@durham.ac.uk::867c98b7-ac93-4e59-9a75-c50b3203891c" providerId="AD" clId="Web-{0961216F-7354-C0A8-FC06-EDA48F637F4E}" dt="2023-03-16T20:35:22.579" v="18"/>
          <ac:picMkLst>
            <pc:docMk/>
            <pc:sldMk cId="109857222" sldId="256"/>
            <ac:picMk id="19" creationId="{508BEF50-7B1E-49A4-BC19-5F4F1D755E64}"/>
          </ac:picMkLst>
        </pc:picChg>
        <pc:picChg chg="add">
          <ac:chgData name="WANG, JIA" userId="S::lnwf84@durham.ac.uk::867c98b7-ac93-4e59-9a75-c50b3203891c" providerId="AD" clId="Web-{0961216F-7354-C0A8-FC06-EDA48F637F4E}" dt="2023-03-16T20:35:22.579" v="18"/>
          <ac:picMkLst>
            <pc:docMk/>
            <pc:sldMk cId="109857222" sldId="256"/>
            <ac:picMk id="21" creationId="{3FBAD350-5664-4811-A208-657FB882D350}"/>
          </ac:picMkLst>
        </pc:picChg>
        <pc:picChg chg="add">
          <ac:chgData name="WANG, JIA" userId="S::lnwf84@durham.ac.uk::867c98b7-ac93-4e59-9a75-c50b3203891c" providerId="AD" clId="Web-{0961216F-7354-C0A8-FC06-EDA48F637F4E}" dt="2023-03-16T20:35:22.579" v="18"/>
          <ac:picMkLst>
            <pc:docMk/>
            <pc:sldMk cId="109857222" sldId="256"/>
            <ac:picMk id="23" creationId="{C39ADB8F-D187-49D7-BDCF-C1B6DC727068}"/>
          </ac:picMkLst>
        </pc:picChg>
        <pc:cxnChg chg="add">
          <ac:chgData name="WANG, JIA" userId="S::lnwf84@durham.ac.uk::867c98b7-ac93-4e59-9a75-c50b3203891c" providerId="AD" clId="Web-{0961216F-7354-C0A8-FC06-EDA48F637F4E}" dt="2023-03-16T20:35:22.579" v="18"/>
          <ac:cxnSpMkLst>
            <pc:docMk/>
            <pc:sldMk cId="109857222" sldId="256"/>
            <ac:cxnSpMk id="17" creationId="{56020367-4FD5-4596-8E10-C5F095CD8DBF}"/>
          </ac:cxnSpMkLst>
        </pc:cxnChg>
      </pc:sldChg>
      <pc:sldChg chg="modSp new">
        <pc:chgData name="WANG, JIA" userId="S::lnwf84@durham.ac.uk::867c98b7-ac93-4e59-9a75-c50b3203891c" providerId="AD" clId="Web-{0961216F-7354-C0A8-FC06-EDA48F637F4E}" dt="2023-03-16T20:52:59.004" v="57" actId="20577"/>
        <pc:sldMkLst>
          <pc:docMk/>
          <pc:sldMk cId="1714659638" sldId="257"/>
        </pc:sldMkLst>
        <pc:spChg chg="mod">
          <ac:chgData name="WANG, JIA" userId="S::lnwf84@durham.ac.uk::867c98b7-ac93-4e59-9a75-c50b3203891c" providerId="AD" clId="Web-{0961216F-7354-C0A8-FC06-EDA48F637F4E}" dt="2023-03-16T20:52:59.004" v="57" actId="20577"/>
          <ac:spMkLst>
            <pc:docMk/>
            <pc:sldMk cId="1714659638" sldId="257"/>
            <ac:spMk id="2" creationId="{16C24E29-4625-3037-450A-1C3F6B6F7EB4}"/>
          </ac:spMkLst>
        </pc:spChg>
      </pc:sldChg>
      <pc:sldChg chg="addSp delSp modSp new mod setBg">
        <pc:chgData name="WANG, JIA" userId="S::lnwf84@durham.ac.uk::867c98b7-ac93-4e59-9a75-c50b3203891c" providerId="AD" clId="Web-{0961216F-7354-C0A8-FC06-EDA48F637F4E}" dt="2023-03-16T20:51:50.939" v="45"/>
        <pc:sldMkLst>
          <pc:docMk/>
          <pc:sldMk cId="61277842" sldId="258"/>
        </pc:sldMkLst>
        <pc:spChg chg="mod">
          <ac:chgData name="WANG, JIA" userId="S::lnwf84@durham.ac.uk::867c98b7-ac93-4e59-9a75-c50b3203891c" providerId="AD" clId="Web-{0961216F-7354-C0A8-FC06-EDA48F637F4E}" dt="2023-03-16T20:51:50.939" v="45"/>
          <ac:spMkLst>
            <pc:docMk/>
            <pc:sldMk cId="61277842" sldId="258"/>
            <ac:spMk id="2" creationId="{76C17BA4-25E5-EE28-11B8-B176DB1D00D5}"/>
          </ac:spMkLst>
        </pc:spChg>
        <pc:spChg chg="add del mod">
          <ac:chgData name="WANG, JIA" userId="S::lnwf84@durham.ac.uk::867c98b7-ac93-4e59-9a75-c50b3203891c" providerId="AD" clId="Web-{0961216F-7354-C0A8-FC06-EDA48F637F4E}" dt="2023-03-16T20:51:50.939" v="45"/>
          <ac:spMkLst>
            <pc:docMk/>
            <pc:sldMk cId="61277842" sldId="258"/>
            <ac:spMk id="3" creationId="{25006238-D9F8-D51E-F323-72DDEEE64E6A}"/>
          </ac:spMkLst>
        </pc:spChg>
        <pc:spChg chg="add del">
          <ac:chgData name="WANG, JIA" userId="S::lnwf84@durham.ac.uk::867c98b7-ac93-4e59-9a75-c50b3203891c" providerId="AD" clId="Web-{0961216F-7354-C0A8-FC06-EDA48F637F4E}" dt="2023-03-16T20:51:33.486" v="38"/>
          <ac:spMkLst>
            <pc:docMk/>
            <pc:sldMk cId="61277842" sldId="258"/>
            <ac:spMk id="9" creationId="{7EE0A6B3-EB7E-45AA-ADB6-138489E0CD75}"/>
          </ac:spMkLst>
        </pc:spChg>
        <pc:spChg chg="add del">
          <ac:chgData name="WANG, JIA" userId="S::lnwf84@durham.ac.uk::867c98b7-ac93-4e59-9a75-c50b3203891c" providerId="AD" clId="Web-{0961216F-7354-C0A8-FC06-EDA48F637F4E}" dt="2023-03-16T20:51:33.486" v="38"/>
          <ac:spMkLst>
            <pc:docMk/>
            <pc:sldMk cId="61277842" sldId="258"/>
            <ac:spMk id="11" creationId="{0C0EA1AB-DC8C-4976-9474-9313A673D4E9}"/>
          </ac:spMkLst>
        </pc:spChg>
        <pc:spChg chg="add del">
          <ac:chgData name="WANG, JIA" userId="S::lnwf84@durham.ac.uk::867c98b7-ac93-4e59-9a75-c50b3203891c" providerId="AD" clId="Web-{0961216F-7354-C0A8-FC06-EDA48F637F4E}" dt="2023-03-16T20:51:33.486" v="38"/>
          <ac:spMkLst>
            <pc:docMk/>
            <pc:sldMk cId="61277842" sldId="258"/>
            <ac:spMk id="13" creationId="{6CB927A4-E432-4310-9CD5-E89FF5063179}"/>
          </ac:spMkLst>
        </pc:spChg>
        <pc:spChg chg="add del">
          <ac:chgData name="WANG, JIA" userId="S::lnwf84@durham.ac.uk::867c98b7-ac93-4e59-9a75-c50b3203891c" providerId="AD" clId="Web-{0961216F-7354-C0A8-FC06-EDA48F637F4E}" dt="2023-03-16T20:51:33.486" v="38"/>
          <ac:spMkLst>
            <pc:docMk/>
            <pc:sldMk cId="61277842" sldId="258"/>
            <ac:spMk id="15" creationId="{E3020543-B24B-4EC4-8FFC-8DD88EEA91A8}"/>
          </ac:spMkLst>
        </pc:spChg>
        <pc:spChg chg="add del">
          <ac:chgData name="WANG, JIA" userId="S::lnwf84@durham.ac.uk::867c98b7-ac93-4e59-9a75-c50b3203891c" providerId="AD" clId="Web-{0961216F-7354-C0A8-FC06-EDA48F637F4E}" dt="2023-03-16T20:51:33.486" v="38"/>
          <ac:spMkLst>
            <pc:docMk/>
            <pc:sldMk cId="61277842" sldId="258"/>
            <ac:spMk id="17" creationId="{1453BF6C-B012-48B7-B4E8-6D7AC7C27D02}"/>
          </ac:spMkLst>
        </pc:spChg>
        <pc:spChg chg="add del">
          <ac:chgData name="WANG, JIA" userId="S::lnwf84@durham.ac.uk::867c98b7-ac93-4e59-9a75-c50b3203891c" providerId="AD" clId="Web-{0961216F-7354-C0A8-FC06-EDA48F637F4E}" dt="2023-03-16T20:51:36.080" v="40"/>
          <ac:spMkLst>
            <pc:docMk/>
            <pc:sldMk cId="61277842" sldId="258"/>
            <ac:spMk id="21" creationId="{45CF0CC2-658D-4A87-9D2E-154B0ABE1BA0}"/>
          </ac:spMkLst>
        </pc:spChg>
        <pc:spChg chg="add del">
          <ac:chgData name="WANG, JIA" userId="S::lnwf84@durham.ac.uk::867c98b7-ac93-4e59-9a75-c50b3203891c" providerId="AD" clId="Web-{0961216F-7354-C0A8-FC06-EDA48F637F4E}" dt="2023-03-16T20:51:36.080" v="40"/>
          <ac:spMkLst>
            <pc:docMk/>
            <pc:sldMk cId="61277842" sldId="258"/>
            <ac:spMk id="22" creationId="{796C2CE2-29C3-4EBD-A8BB-82C6CC06950D}"/>
          </ac:spMkLst>
        </pc:spChg>
        <pc:spChg chg="add del">
          <ac:chgData name="WANG, JIA" userId="S::lnwf84@durham.ac.uk::867c98b7-ac93-4e59-9a75-c50b3203891c" providerId="AD" clId="Web-{0961216F-7354-C0A8-FC06-EDA48F637F4E}" dt="2023-03-16T20:51:36.080" v="40"/>
          <ac:spMkLst>
            <pc:docMk/>
            <pc:sldMk cId="61277842" sldId="258"/>
            <ac:spMk id="24" creationId="{6CB927A4-E432-4310-9CD5-E89FF5063179}"/>
          </ac:spMkLst>
        </pc:spChg>
        <pc:spChg chg="add del">
          <ac:chgData name="WANG, JIA" userId="S::lnwf84@durham.ac.uk::867c98b7-ac93-4e59-9a75-c50b3203891c" providerId="AD" clId="Web-{0961216F-7354-C0A8-FC06-EDA48F637F4E}" dt="2023-03-16T20:51:36.080" v="40"/>
          <ac:spMkLst>
            <pc:docMk/>
            <pc:sldMk cId="61277842" sldId="258"/>
            <ac:spMk id="25" creationId="{E3020543-B24B-4EC4-8FFC-8DD88EEA91A8}"/>
          </ac:spMkLst>
        </pc:spChg>
        <pc:spChg chg="add del">
          <ac:chgData name="WANG, JIA" userId="S::lnwf84@durham.ac.uk::867c98b7-ac93-4e59-9a75-c50b3203891c" providerId="AD" clId="Web-{0961216F-7354-C0A8-FC06-EDA48F637F4E}" dt="2023-03-16T20:51:36.080" v="40"/>
          <ac:spMkLst>
            <pc:docMk/>
            <pc:sldMk cId="61277842" sldId="258"/>
            <ac:spMk id="26" creationId="{1453BF6C-B012-48B7-B4E8-6D7AC7C27D02}"/>
          </ac:spMkLst>
        </pc:spChg>
        <pc:spChg chg="add">
          <ac:chgData name="WANG, JIA" userId="S::lnwf84@durham.ac.uk::867c98b7-ac93-4e59-9a75-c50b3203891c" providerId="AD" clId="Web-{0961216F-7354-C0A8-FC06-EDA48F637F4E}" dt="2023-03-16T20:51:50.939" v="45"/>
          <ac:spMkLst>
            <pc:docMk/>
            <pc:sldMk cId="61277842" sldId="258"/>
            <ac:spMk id="33" creationId="{2659FDB4-FCBE-4A89-B46D-43D4FA54464D}"/>
          </ac:spMkLst>
        </pc:spChg>
        <pc:graphicFrameChg chg="add del">
          <ac:chgData name="WANG, JIA" userId="S::lnwf84@durham.ac.uk::867c98b7-ac93-4e59-9a75-c50b3203891c" providerId="AD" clId="Web-{0961216F-7354-C0A8-FC06-EDA48F637F4E}" dt="2023-03-16T20:51:38.564" v="42"/>
          <ac:graphicFrameMkLst>
            <pc:docMk/>
            <pc:sldMk cId="61277842" sldId="258"/>
            <ac:graphicFrameMk id="29" creationId="{DC9DA8BC-3B43-410F-50CD-490FEEAE2299}"/>
          </ac:graphicFrameMkLst>
        </pc:graphicFrameChg>
        <pc:graphicFrameChg chg="add del">
          <ac:chgData name="WANG, JIA" userId="S::lnwf84@durham.ac.uk::867c98b7-ac93-4e59-9a75-c50b3203891c" providerId="AD" clId="Web-{0961216F-7354-C0A8-FC06-EDA48F637F4E}" dt="2023-03-16T20:51:50.893" v="44"/>
          <ac:graphicFrameMkLst>
            <pc:docMk/>
            <pc:sldMk cId="61277842" sldId="258"/>
            <ac:graphicFrameMk id="31" creationId="{B0B0E760-082D-AB99-8293-FAF5A786FF08}"/>
          </ac:graphicFrameMkLst>
        </pc:graphicFrameChg>
        <pc:graphicFrameChg chg="add">
          <ac:chgData name="WANG, JIA" userId="S::lnwf84@durham.ac.uk::867c98b7-ac93-4e59-9a75-c50b3203891c" providerId="AD" clId="Web-{0961216F-7354-C0A8-FC06-EDA48F637F4E}" dt="2023-03-16T20:51:50.939" v="45"/>
          <ac:graphicFrameMkLst>
            <pc:docMk/>
            <pc:sldMk cId="61277842" sldId="258"/>
            <ac:graphicFrameMk id="35" creationId="{093A2FC3-E992-B561-F215-C8CF03219ED5}"/>
          </ac:graphicFrameMkLst>
        </pc:graphicFrameChg>
        <pc:picChg chg="add del">
          <ac:chgData name="WANG, JIA" userId="S::lnwf84@durham.ac.uk::867c98b7-ac93-4e59-9a75-c50b3203891c" providerId="AD" clId="Web-{0961216F-7354-C0A8-FC06-EDA48F637F4E}" dt="2023-03-16T20:51:33.486" v="38"/>
          <ac:picMkLst>
            <pc:docMk/>
            <pc:sldMk cId="61277842" sldId="258"/>
            <ac:picMk id="5" creationId="{59D75A17-2864-A77A-3B66-3E2DEEACD94B}"/>
          </ac:picMkLst>
        </pc:picChg>
        <pc:picChg chg="add del">
          <ac:chgData name="WANG, JIA" userId="S::lnwf84@durham.ac.uk::867c98b7-ac93-4e59-9a75-c50b3203891c" providerId="AD" clId="Web-{0961216F-7354-C0A8-FC06-EDA48F637F4E}" dt="2023-03-16T20:51:36.080" v="40"/>
          <ac:picMkLst>
            <pc:docMk/>
            <pc:sldMk cId="61277842" sldId="258"/>
            <ac:picMk id="23" creationId="{235FF1ED-307D-7D91-4011-A056B5AA1747}"/>
          </ac:picMkLst>
        </pc:picChg>
        <pc:cxnChg chg="add del">
          <ac:chgData name="WANG, JIA" userId="S::lnwf84@durham.ac.uk::867c98b7-ac93-4e59-9a75-c50b3203891c" providerId="AD" clId="Web-{0961216F-7354-C0A8-FC06-EDA48F637F4E}" dt="2023-03-16T20:51:33.486" v="38"/>
          <ac:cxnSpMkLst>
            <pc:docMk/>
            <pc:sldMk cId="61277842" sldId="258"/>
            <ac:cxnSpMk id="19" creationId="{C49DA8F6-BCC1-4447-B54C-57856834B94B}"/>
          </ac:cxnSpMkLst>
        </pc:cxnChg>
        <pc:cxnChg chg="add del">
          <ac:chgData name="WANG, JIA" userId="S::lnwf84@durham.ac.uk::867c98b7-ac93-4e59-9a75-c50b3203891c" providerId="AD" clId="Web-{0961216F-7354-C0A8-FC06-EDA48F637F4E}" dt="2023-03-16T20:51:36.080" v="40"/>
          <ac:cxnSpMkLst>
            <pc:docMk/>
            <pc:sldMk cId="61277842" sldId="258"/>
            <ac:cxnSpMk id="27" creationId="{BF76EB78-6E9D-49A9-ADC5-7BCCD6F1FD48}"/>
          </ac:cxnSpMkLst>
        </pc:cxnChg>
        <pc:cxnChg chg="add">
          <ac:chgData name="WANG, JIA" userId="S::lnwf84@durham.ac.uk::867c98b7-ac93-4e59-9a75-c50b3203891c" providerId="AD" clId="Web-{0961216F-7354-C0A8-FC06-EDA48F637F4E}" dt="2023-03-16T20:51:50.939" v="45"/>
          <ac:cxnSpMkLst>
            <pc:docMk/>
            <pc:sldMk cId="61277842" sldId="258"/>
            <ac:cxnSpMk id="34" creationId="{C8F51B3F-8331-4E4A-AE96-D47B1006EEAD}"/>
          </ac:cxnSpMkLst>
        </pc:cxnChg>
      </pc:sldChg>
      <pc:sldMasterChg chg="del delSldLayout">
        <pc:chgData name="WANG, JIA" userId="S::lnwf84@durham.ac.uk::867c98b7-ac93-4e59-9a75-c50b3203891c" providerId="AD" clId="Web-{0961216F-7354-C0A8-FC06-EDA48F637F4E}" dt="2023-03-16T20:35:00.188" v="16"/>
        <pc:sldMasterMkLst>
          <pc:docMk/>
          <pc:sldMasterMk cId="2460954070" sldId="2147483660"/>
        </pc:sldMasterMkLst>
        <pc:sldLayoutChg chg="del">
          <pc:chgData name="WANG, JIA" userId="S::lnwf84@durham.ac.uk::867c98b7-ac93-4e59-9a75-c50b3203891c" providerId="AD" clId="Web-{0961216F-7354-C0A8-FC06-EDA48F637F4E}" dt="2023-03-16T20:35:00.188" v="16"/>
          <pc:sldLayoutMkLst>
            <pc:docMk/>
            <pc:sldMasterMk cId="2460954070" sldId="2147483660"/>
            <pc:sldLayoutMk cId="2385387890" sldId="2147483661"/>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949138452" sldId="2147483662"/>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2591524520" sldId="2147483663"/>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1203092039" sldId="2147483664"/>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3733172339" sldId="2147483665"/>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3210312558" sldId="2147483666"/>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3146388984" sldId="2147483667"/>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3171841454" sldId="2147483668"/>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1718958274" sldId="2147483669"/>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2202905451" sldId="2147483670"/>
          </pc:sldLayoutMkLst>
        </pc:sldLayoutChg>
        <pc:sldLayoutChg chg="del">
          <pc:chgData name="WANG, JIA" userId="S::lnwf84@durham.ac.uk::867c98b7-ac93-4e59-9a75-c50b3203891c" providerId="AD" clId="Web-{0961216F-7354-C0A8-FC06-EDA48F637F4E}" dt="2023-03-16T20:35:00.188" v="16"/>
          <pc:sldLayoutMkLst>
            <pc:docMk/>
            <pc:sldMasterMk cId="2460954070" sldId="2147483660"/>
            <pc:sldLayoutMk cId="3479445657" sldId="2147483671"/>
          </pc:sldLayoutMkLst>
        </pc:sldLayoutChg>
      </pc:sldMasterChg>
      <pc:sldMasterChg chg="add del addSldLayout delSldLayout modSldLayout">
        <pc:chgData name="WANG, JIA" userId="S::lnwf84@durham.ac.uk::867c98b7-ac93-4e59-9a75-c50b3203891c" providerId="AD" clId="Web-{0961216F-7354-C0A8-FC06-EDA48F637F4E}" dt="2023-03-16T20:35:02.797" v="17"/>
        <pc:sldMasterMkLst>
          <pc:docMk/>
          <pc:sldMasterMk cId="505279447" sldId="2147483672"/>
        </pc:sldMasterMkLst>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77841010" sldId="2147483673"/>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3334448260" sldId="2147483674"/>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1931940320" sldId="2147483675"/>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3410561618" sldId="2147483676"/>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2070970090" sldId="2147483677"/>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4205566162" sldId="2147483678"/>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3659707753" sldId="2147483679"/>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1962119252" sldId="2147483680"/>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631692004" sldId="2147483681"/>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1928559057" sldId="2147483682"/>
          </pc:sldLayoutMkLst>
        </pc:sldLayoutChg>
        <pc:sldLayoutChg chg="add del mod replId">
          <pc:chgData name="WANG, JIA" userId="S::lnwf84@durham.ac.uk::867c98b7-ac93-4e59-9a75-c50b3203891c" providerId="AD" clId="Web-{0961216F-7354-C0A8-FC06-EDA48F637F4E}" dt="2023-03-16T20:35:02.797" v="17"/>
          <pc:sldLayoutMkLst>
            <pc:docMk/>
            <pc:sldMasterMk cId="505279447" sldId="2147483672"/>
            <pc:sldLayoutMk cId="3852722158" sldId="2147483683"/>
          </pc:sldLayoutMkLst>
        </pc:sldLayoutChg>
      </pc:sldMasterChg>
      <pc:sldMasterChg chg="add del addSldLayout delSldLayout modSldLayout">
        <pc:chgData name="WANG, JIA" userId="S::lnwf84@durham.ac.uk::867c98b7-ac93-4e59-9a75-c50b3203891c" providerId="AD" clId="Web-{0961216F-7354-C0A8-FC06-EDA48F637F4E}" dt="2023-03-16T20:35:22.579" v="18"/>
        <pc:sldMasterMkLst>
          <pc:docMk/>
          <pc:sldMasterMk cId="1108915955" sldId="2147483684"/>
        </pc:sldMasterMkLst>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3184399324" sldId="2147483685"/>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3874926309" sldId="2147483686"/>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2989376669" sldId="2147483687"/>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2493886294" sldId="2147483688"/>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1721776228" sldId="2147483689"/>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1851292454" sldId="2147483690"/>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3622749109" sldId="2147483691"/>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2464453169" sldId="2147483692"/>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452905670" sldId="2147483693"/>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200810523" sldId="2147483694"/>
          </pc:sldLayoutMkLst>
        </pc:sldLayoutChg>
        <pc:sldLayoutChg chg="add del mod replId">
          <pc:chgData name="WANG, JIA" userId="S::lnwf84@durham.ac.uk::867c98b7-ac93-4e59-9a75-c50b3203891c" providerId="AD" clId="Web-{0961216F-7354-C0A8-FC06-EDA48F637F4E}" dt="2023-03-16T20:35:22.579" v="18"/>
          <pc:sldLayoutMkLst>
            <pc:docMk/>
            <pc:sldMasterMk cId="1108915955" sldId="2147483684"/>
            <pc:sldLayoutMk cId="1940707668" sldId="2147483695"/>
          </pc:sldLayoutMkLst>
        </pc:sldLayoutChg>
      </pc:sldMasterChg>
      <pc:sldMasterChg chg="add addSldLayout">
        <pc:chgData name="WANG, JIA" userId="S::lnwf84@durham.ac.uk::867c98b7-ac93-4e59-9a75-c50b3203891c" providerId="AD" clId="Web-{0961216F-7354-C0A8-FC06-EDA48F637F4E}" dt="2023-03-16T20:35:22.579" v="18"/>
        <pc:sldMasterMkLst>
          <pc:docMk/>
          <pc:sldMasterMk cId="3641136219" sldId="2147483709"/>
        </pc:sldMasterMkLst>
        <pc:sldLayoutChg chg="add">
          <pc:chgData name="WANG, JIA" userId="S::lnwf84@durham.ac.uk::867c98b7-ac93-4e59-9a75-c50b3203891c" providerId="AD" clId="Web-{0961216F-7354-C0A8-FC06-EDA48F637F4E}" dt="2023-03-16T20:35:22.579" v="18"/>
          <pc:sldLayoutMkLst>
            <pc:docMk/>
            <pc:sldMasterMk cId="3641136219" sldId="2147483709"/>
            <pc:sldLayoutMk cId="2436599873" sldId="2147483698"/>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2344375921" sldId="2147483699"/>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2736798255" sldId="2147483700"/>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4217073634" sldId="2147483701"/>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775845253" sldId="2147483702"/>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1221145517" sldId="2147483703"/>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3143680725" sldId="2147483704"/>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1379154843" sldId="2147483705"/>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191727961" sldId="2147483706"/>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121438761" sldId="2147483707"/>
          </pc:sldLayoutMkLst>
        </pc:sldLayoutChg>
        <pc:sldLayoutChg chg="add">
          <pc:chgData name="WANG, JIA" userId="S::lnwf84@durham.ac.uk::867c98b7-ac93-4e59-9a75-c50b3203891c" providerId="AD" clId="Web-{0961216F-7354-C0A8-FC06-EDA48F637F4E}" dt="2023-03-16T20:35:22.579" v="18"/>
          <pc:sldLayoutMkLst>
            <pc:docMk/>
            <pc:sldMasterMk cId="3641136219" sldId="2147483709"/>
            <pc:sldLayoutMk cId="143910186" sldId="2147483708"/>
          </pc:sldLayoutMkLst>
        </pc:sldLayoutChg>
      </pc:sldMasterChg>
    </pc:docChg>
  </pc:docChgLst>
  <pc:docChgLst>
    <pc:chgData name="WANG, JIA" userId="S::lnwf84@durham.ac.uk::867c98b7-ac93-4e59-9a75-c50b3203891c" providerId="AD" clId="Web-{BEBB6CE1-0F89-DD1F-E6D0-36C88DA50A69}"/>
    <pc:docChg chg="addSld modSld">
      <pc:chgData name="WANG, JIA" userId="S::lnwf84@durham.ac.uk::867c98b7-ac93-4e59-9a75-c50b3203891c" providerId="AD" clId="Web-{BEBB6CE1-0F89-DD1F-E6D0-36C88DA50A69}" dt="2023-03-19T20:32:29.961" v="27" actId="20577"/>
      <pc:docMkLst>
        <pc:docMk/>
      </pc:docMkLst>
      <pc:sldChg chg="modSp">
        <pc:chgData name="WANG, JIA" userId="S::lnwf84@durham.ac.uk::867c98b7-ac93-4e59-9a75-c50b3203891c" providerId="AD" clId="Web-{BEBB6CE1-0F89-DD1F-E6D0-36C88DA50A69}" dt="2023-03-19T20:29:41.708" v="16" actId="20577"/>
        <pc:sldMkLst>
          <pc:docMk/>
          <pc:sldMk cId="3781774872" sldId="264"/>
        </pc:sldMkLst>
        <pc:spChg chg="mod">
          <ac:chgData name="WANG, JIA" userId="S::lnwf84@durham.ac.uk::867c98b7-ac93-4e59-9a75-c50b3203891c" providerId="AD" clId="Web-{BEBB6CE1-0F89-DD1F-E6D0-36C88DA50A69}" dt="2023-03-19T20:29:34.864" v="14" actId="20577"/>
          <ac:spMkLst>
            <pc:docMk/>
            <pc:sldMk cId="3781774872" sldId="264"/>
            <ac:spMk id="2" creationId="{A1ADFB1D-3EFB-B4D3-DEC5-F5FE2826ED6D}"/>
          </ac:spMkLst>
        </pc:spChg>
        <pc:spChg chg="mod">
          <ac:chgData name="WANG, JIA" userId="S::lnwf84@durham.ac.uk::867c98b7-ac93-4e59-9a75-c50b3203891c" providerId="AD" clId="Web-{BEBB6CE1-0F89-DD1F-E6D0-36C88DA50A69}" dt="2023-03-19T20:29:41.708" v="16" actId="20577"/>
          <ac:spMkLst>
            <pc:docMk/>
            <pc:sldMk cId="3781774872" sldId="264"/>
            <ac:spMk id="3" creationId="{92C3526E-60BC-562D-D56D-A295321C852B}"/>
          </ac:spMkLst>
        </pc:spChg>
      </pc:sldChg>
      <pc:sldChg chg="modSp">
        <pc:chgData name="WANG, JIA" userId="S::lnwf84@durham.ac.uk::867c98b7-ac93-4e59-9a75-c50b3203891c" providerId="AD" clId="Web-{BEBB6CE1-0F89-DD1F-E6D0-36C88DA50A69}" dt="2023-03-19T20:28:50.254" v="10" actId="20577"/>
        <pc:sldMkLst>
          <pc:docMk/>
          <pc:sldMk cId="1220421954" sldId="273"/>
        </pc:sldMkLst>
        <pc:spChg chg="mod">
          <ac:chgData name="WANG, JIA" userId="S::lnwf84@durham.ac.uk::867c98b7-ac93-4e59-9a75-c50b3203891c" providerId="AD" clId="Web-{BEBB6CE1-0F89-DD1F-E6D0-36C88DA50A69}" dt="2023-03-19T20:28:50.254" v="10" actId="20577"/>
          <ac:spMkLst>
            <pc:docMk/>
            <pc:sldMk cId="1220421954" sldId="273"/>
            <ac:spMk id="3" creationId="{7F2F2E2B-E42F-7E9E-122D-78C201E8C16B}"/>
          </ac:spMkLst>
        </pc:spChg>
      </pc:sldChg>
      <pc:sldChg chg="modSp">
        <pc:chgData name="WANG, JIA" userId="S::lnwf84@durham.ac.uk::867c98b7-ac93-4e59-9a75-c50b3203891c" providerId="AD" clId="Web-{BEBB6CE1-0F89-DD1F-E6D0-36C88DA50A69}" dt="2023-03-19T20:30:02.302" v="19" actId="20577"/>
        <pc:sldMkLst>
          <pc:docMk/>
          <pc:sldMk cId="2985726546" sldId="275"/>
        </pc:sldMkLst>
        <pc:spChg chg="mod">
          <ac:chgData name="WANG, JIA" userId="S::lnwf84@durham.ac.uk::867c98b7-ac93-4e59-9a75-c50b3203891c" providerId="AD" clId="Web-{BEBB6CE1-0F89-DD1F-E6D0-36C88DA50A69}" dt="2023-03-19T20:30:02.302" v="19" actId="20577"/>
          <ac:spMkLst>
            <pc:docMk/>
            <pc:sldMk cId="2985726546" sldId="275"/>
            <ac:spMk id="3" creationId="{00AF6E48-40CF-5E02-D8A8-2511078256E0}"/>
          </ac:spMkLst>
        </pc:spChg>
      </pc:sldChg>
      <pc:sldChg chg="modSp new">
        <pc:chgData name="WANG, JIA" userId="S::lnwf84@durham.ac.uk::867c98b7-ac93-4e59-9a75-c50b3203891c" providerId="AD" clId="Web-{BEBB6CE1-0F89-DD1F-E6D0-36C88DA50A69}" dt="2023-03-19T20:32:29.961" v="27" actId="20577"/>
        <pc:sldMkLst>
          <pc:docMk/>
          <pc:sldMk cId="221788926" sldId="278"/>
        </pc:sldMkLst>
        <pc:spChg chg="mod">
          <ac:chgData name="WANG, JIA" userId="S::lnwf84@durham.ac.uk::867c98b7-ac93-4e59-9a75-c50b3203891c" providerId="AD" clId="Web-{BEBB6CE1-0F89-DD1F-E6D0-36C88DA50A69}" dt="2023-03-19T20:30:56.319" v="22" actId="20577"/>
          <ac:spMkLst>
            <pc:docMk/>
            <pc:sldMk cId="221788926" sldId="278"/>
            <ac:spMk id="2" creationId="{F1260185-80AB-08C4-A061-72973ED0D76E}"/>
          </ac:spMkLst>
        </pc:spChg>
        <pc:spChg chg="mod">
          <ac:chgData name="WANG, JIA" userId="S::lnwf84@durham.ac.uk::867c98b7-ac93-4e59-9a75-c50b3203891c" providerId="AD" clId="Web-{BEBB6CE1-0F89-DD1F-E6D0-36C88DA50A69}" dt="2023-03-19T20:32:29.961" v="27" actId="20577"/>
          <ac:spMkLst>
            <pc:docMk/>
            <pc:sldMk cId="221788926" sldId="278"/>
            <ac:spMk id="3" creationId="{7D77A942-8536-3709-11D9-57E47A5E79F6}"/>
          </ac:spMkLst>
        </pc:spChg>
      </pc:sldChg>
    </pc:docChg>
  </pc:docChgLst>
  <pc:docChgLst>
    <pc:chgData name="WANG, JIA" userId="S::lnwf84@durham.ac.uk::867c98b7-ac93-4e59-9a75-c50b3203891c" providerId="AD" clId="Web-{88E390E6-B902-00AD-2A5D-159D221F2E1E}"/>
    <pc:docChg chg="addSld modSld sldOrd">
      <pc:chgData name="WANG, JIA" userId="S::lnwf84@durham.ac.uk::867c98b7-ac93-4e59-9a75-c50b3203891c" providerId="AD" clId="Web-{88E390E6-B902-00AD-2A5D-159D221F2E1E}" dt="2023-03-22T17:47:23.628" v="142" actId="20577"/>
      <pc:docMkLst>
        <pc:docMk/>
      </pc:docMkLst>
      <pc:sldChg chg="modSp new">
        <pc:chgData name="WANG, JIA" userId="S::lnwf84@durham.ac.uk::867c98b7-ac93-4e59-9a75-c50b3203891c" providerId="AD" clId="Web-{88E390E6-B902-00AD-2A5D-159D221F2E1E}" dt="2023-03-22T17:36:58.127" v="113" actId="20577"/>
        <pc:sldMkLst>
          <pc:docMk/>
          <pc:sldMk cId="3464896656" sldId="279"/>
        </pc:sldMkLst>
        <pc:spChg chg="mod">
          <ac:chgData name="WANG, JIA" userId="S::lnwf84@durham.ac.uk::867c98b7-ac93-4e59-9a75-c50b3203891c" providerId="AD" clId="Web-{88E390E6-B902-00AD-2A5D-159D221F2E1E}" dt="2023-03-22T17:36:58.127" v="113" actId="20577"/>
          <ac:spMkLst>
            <pc:docMk/>
            <pc:sldMk cId="3464896656" sldId="279"/>
            <ac:spMk id="2" creationId="{049BA8DD-591C-AAA3-472B-2F67CB3D5329}"/>
          </ac:spMkLst>
        </pc:spChg>
        <pc:spChg chg="mod">
          <ac:chgData name="WANG, JIA" userId="S::lnwf84@durham.ac.uk::867c98b7-ac93-4e59-9a75-c50b3203891c" providerId="AD" clId="Web-{88E390E6-B902-00AD-2A5D-159D221F2E1E}" dt="2023-03-22T17:29:52.975" v="50" actId="20577"/>
          <ac:spMkLst>
            <pc:docMk/>
            <pc:sldMk cId="3464896656" sldId="279"/>
            <ac:spMk id="3" creationId="{2F6B57E7-7D1A-B740-50F7-FAB0C4595716}"/>
          </ac:spMkLst>
        </pc:spChg>
      </pc:sldChg>
      <pc:sldChg chg="modSp new">
        <pc:chgData name="WANG, JIA" userId="S::lnwf84@durham.ac.uk::867c98b7-ac93-4e59-9a75-c50b3203891c" providerId="AD" clId="Web-{88E390E6-B902-00AD-2A5D-159D221F2E1E}" dt="2023-03-22T17:36:20.423" v="87" actId="20577"/>
        <pc:sldMkLst>
          <pc:docMk/>
          <pc:sldMk cId="2638190694" sldId="280"/>
        </pc:sldMkLst>
        <pc:spChg chg="mod">
          <ac:chgData name="WANG, JIA" userId="S::lnwf84@durham.ac.uk::867c98b7-ac93-4e59-9a75-c50b3203891c" providerId="AD" clId="Web-{88E390E6-B902-00AD-2A5D-159D221F2E1E}" dt="2023-03-22T17:32:25.244" v="57" actId="20577"/>
          <ac:spMkLst>
            <pc:docMk/>
            <pc:sldMk cId="2638190694" sldId="280"/>
            <ac:spMk id="2" creationId="{D83862DE-9D5F-2BC9-AA4C-FCE35A47E7C9}"/>
          </ac:spMkLst>
        </pc:spChg>
        <pc:spChg chg="mod">
          <ac:chgData name="WANG, JIA" userId="S::lnwf84@durham.ac.uk::867c98b7-ac93-4e59-9a75-c50b3203891c" providerId="AD" clId="Web-{88E390E6-B902-00AD-2A5D-159D221F2E1E}" dt="2023-03-22T17:36:20.423" v="87" actId="20577"/>
          <ac:spMkLst>
            <pc:docMk/>
            <pc:sldMk cId="2638190694" sldId="280"/>
            <ac:spMk id="3" creationId="{E7CC69E5-D9AE-5BD8-A5C6-EFEEA349E54B}"/>
          </ac:spMkLst>
        </pc:spChg>
      </pc:sldChg>
      <pc:sldChg chg="modSp new ord">
        <pc:chgData name="WANG, JIA" userId="S::lnwf84@durham.ac.uk::867c98b7-ac93-4e59-9a75-c50b3203891c" providerId="AD" clId="Web-{88E390E6-B902-00AD-2A5D-159D221F2E1E}" dt="2023-03-22T17:47:23.628" v="142" actId="20577"/>
        <pc:sldMkLst>
          <pc:docMk/>
          <pc:sldMk cId="3018645375" sldId="281"/>
        </pc:sldMkLst>
        <pc:spChg chg="mod">
          <ac:chgData name="WANG, JIA" userId="S::lnwf84@durham.ac.uk::867c98b7-ac93-4e59-9a75-c50b3203891c" providerId="AD" clId="Web-{88E390E6-B902-00AD-2A5D-159D221F2E1E}" dt="2023-03-22T17:47:23.628" v="142" actId="20577"/>
          <ac:spMkLst>
            <pc:docMk/>
            <pc:sldMk cId="3018645375" sldId="281"/>
            <ac:spMk id="2" creationId="{0BF6AB6F-5B6B-13F9-6B7D-971A8EBC01D2}"/>
          </ac:spMkLst>
        </pc:spChg>
        <pc:spChg chg="mod">
          <ac:chgData name="WANG, JIA" userId="S::lnwf84@durham.ac.uk::867c98b7-ac93-4e59-9a75-c50b3203891c" providerId="AD" clId="Web-{88E390E6-B902-00AD-2A5D-159D221F2E1E}" dt="2023-03-22T17:46:44.533" v="122" actId="20577"/>
          <ac:spMkLst>
            <pc:docMk/>
            <pc:sldMk cId="3018645375" sldId="281"/>
            <ac:spMk id="3" creationId="{D46BDB4C-E9E9-B97B-F99C-FD3471620AF0}"/>
          </ac:spMkLst>
        </pc:spChg>
      </pc:sldChg>
    </pc:docChg>
  </pc:docChgLst>
  <pc:docChgLst>
    <pc:chgData name="WANG, JIA" userId="S::lnwf84@durham.ac.uk::867c98b7-ac93-4e59-9a75-c50b3203891c" providerId="AD" clId="Web-{C2EAADD2-5F1C-641E-A543-1EEB86423AAC}"/>
    <pc:docChg chg="delSld">
      <pc:chgData name="WANG, JIA" userId="S::lnwf84@durham.ac.uk::867c98b7-ac93-4e59-9a75-c50b3203891c" providerId="AD" clId="Web-{C2EAADD2-5F1C-641E-A543-1EEB86423AAC}" dt="2023-03-17T22:01:01.511" v="1"/>
      <pc:docMkLst>
        <pc:docMk/>
      </pc:docMkLst>
      <pc:sldChg chg="del">
        <pc:chgData name="WANG, JIA" userId="S::lnwf84@durham.ac.uk::867c98b7-ac93-4e59-9a75-c50b3203891c" providerId="AD" clId="Web-{C2EAADD2-5F1C-641E-A543-1EEB86423AAC}" dt="2023-03-17T22:00:03.476" v="0"/>
        <pc:sldMkLst>
          <pc:docMk/>
          <pc:sldMk cId="3188781507" sldId="269"/>
        </pc:sldMkLst>
      </pc:sldChg>
      <pc:sldChg chg="del">
        <pc:chgData name="WANG, JIA" userId="S::lnwf84@durham.ac.uk::867c98b7-ac93-4e59-9a75-c50b3203891c" providerId="AD" clId="Web-{C2EAADD2-5F1C-641E-A543-1EEB86423AAC}" dt="2023-03-17T22:01:01.511" v="1"/>
        <pc:sldMkLst>
          <pc:docMk/>
          <pc:sldMk cId="1686550452" sldId="271"/>
        </pc:sldMkLst>
      </pc:sldChg>
    </pc:docChg>
  </pc:docChgLst>
  <pc:docChgLst>
    <pc:chgData name="WANG, JIA" userId="S::lnwf84@durham.ac.uk::867c98b7-ac93-4e59-9a75-c50b3203891c" providerId="AD" clId="Web-{673A5481-5A09-0B1B-93D4-4800947D596C}"/>
    <pc:docChg chg="addSld modSld">
      <pc:chgData name="WANG, JIA" userId="S::lnwf84@durham.ac.uk::867c98b7-ac93-4e59-9a75-c50b3203891c" providerId="AD" clId="Web-{673A5481-5A09-0B1B-93D4-4800947D596C}" dt="2023-03-23T13:47:04.130" v="28"/>
      <pc:docMkLst>
        <pc:docMk/>
      </pc:docMkLst>
      <pc:sldChg chg="addSp modSp new">
        <pc:chgData name="WANG, JIA" userId="S::lnwf84@durham.ac.uk::867c98b7-ac93-4e59-9a75-c50b3203891c" providerId="AD" clId="Web-{673A5481-5A09-0B1B-93D4-4800947D596C}" dt="2023-03-23T13:47:04.130" v="28"/>
        <pc:sldMkLst>
          <pc:docMk/>
          <pc:sldMk cId="3702433454" sldId="282"/>
        </pc:sldMkLst>
        <pc:spChg chg="mod">
          <ac:chgData name="WANG, JIA" userId="S::lnwf84@durham.ac.uk::867c98b7-ac93-4e59-9a75-c50b3203891c" providerId="AD" clId="Web-{673A5481-5A09-0B1B-93D4-4800947D596C}" dt="2023-03-23T13:46:56.270" v="27" actId="20577"/>
          <ac:spMkLst>
            <pc:docMk/>
            <pc:sldMk cId="3702433454" sldId="282"/>
            <ac:spMk id="3" creationId="{9A4A87B9-546F-A1B2-1957-9845D8D4031E}"/>
          </ac:spMkLst>
        </pc:spChg>
        <pc:picChg chg="add mod">
          <ac:chgData name="WANG, JIA" userId="S::lnwf84@durham.ac.uk::867c98b7-ac93-4e59-9a75-c50b3203891c" providerId="AD" clId="Web-{673A5481-5A09-0B1B-93D4-4800947D596C}" dt="2023-03-23T13:47:04.130" v="28"/>
          <ac:picMkLst>
            <pc:docMk/>
            <pc:sldMk cId="3702433454" sldId="282"/>
            <ac:picMk id="4" creationId="{4F3FECBB-129A-3F08-16CC-744F3856A787}"/>
          </ac:picMkLst>
        </pc:picChg>
      </pc:sldChg>
    </pc:docChg>
  </pc:docChgLst>
  <pc:docChgLst>
    <pc:chgData name="WANG, JIA" userId="S::lnwf84@durham.ac.uk::867c98b7-ac93-4e59-9a75-c50b3203891c" providerId="AD" clId="Web-{44A8E26A-AF7F-5492-39DB-17E4A1FECAC5}"/>
    <pc:docChg chg="modSld">
      <pc:chgData name="WANG, JIA" userId="S::lnwf84@durham.ac.uk::867c98b7-ac93-4e59-9a75-c50b3203891c" providerId="AD" clId="Web-{44A8E26A-AF7F-5492-39DB-17E4A1FECAC5}" dt="2023-03-19T21:10:56.563" v="3" actId="20577"/>
      <pc:docMkLst>
        <pc:docMk/>
      </pc:docMkLst>
      <pc:sldChg chg="modSp">
        <pc:chgData name="WANG, JIA" userId="S::lnwf84@durham.ac.uk::867c98b7-ac93-4e59-9a75-c50b3203891c" providerId="AD" clId="Web-{44A8E26A-AF7F-5492-39DB-17E4A1FECAC5}" dt="2023-03-19T21:10:56.563" v="3" actId="20577"/>
        <pc:sldMkLst>
          <pc:docMk/>
          <pc:sldMk cId="109857222" sldId="256"/>
        </pc:sldMkLst>
        <pc:spChg chg="mod">
          <ac:chgData name="WANG, JIA" userId="S::lnwf84@durham.ac.uk::867c98b7-ac93-4e59-9a75-c50b3203891c" providerId="AD" clId="Web-{44A8E26A-AF7F-5492-39DB-17E4A1FECAC5}" dt="2023-03-19T21:10:56.563" v="3" actId="20577"/>
          <ac:spMkLst>
            <pc:docMk/>
            <pc:sldMk cId="109857222" sldId="256"/>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4F0EA4-457B-498B-8271-E1B9A465D8B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F5B43A7-A569-41B5-9AEC-2D37FE86F89D}">
      <dgm:prSet/>
      <dgm:spPr/>
      <dgm:t>
        <a:bodyPr/>
        <a:lstStyle/>
        <a:p>
          <a:r>
            <a:rPr lang="en-US"/>
            <a:t>What is IP, and why is it important?</a:t>
          </a:r>
        </a:p>
      </dgm:t>
    </dgm:pt>
    <dgm:pt modelId="{81490E61-C2E6-41DB-90B1-5410EE568F84}" type="parTrans" cxnId="{A3847131-789D-4613-922D-1D78D0B1C89E}">
      <dgm:prSet/>
      <dgm:spPr/>
      <dgm:t>
        <a:bodyPr/>
        <a:lstStyle/>
        <a:p>
          <a:endParaRPr lang="en-US"/>
        </a:p>
      </dgm:t>
    </dgm:pt>
    <dgm:pt modelId="{BF500FAB-FB7E-49A6-96AC-B76FCB794AAC}" type="sibTrans" cxnId="{A3847131-789D-4613-922D-1D78D0B1C89E}">
      <dgm:prSet/>
      <dgm:spPr/>
      <dgm:t>
        <a:bodyPr/>
        <a:lstStyle/>
        <a:p>
          <a:endParaRPr lang="en-US"/>
        </a:p>
      </dgm:t>
    </dgm:pt>
    <dgm:pt modelId="{A0308A8B-E721-4851-B393-EF525D12A868}">
      <dgm:prSet/>
      <dgm:spPr/>
      <dgm:t>
        <a:bodyPr/>
        <a:lstStyle/>
        <a:p>
          <a:r>
            <a:rPr lang="en-US"/>
            <a:t>The international IP legal framework </a:t>
          </a:r>
        </a:p>
      </dgm:t>
    </dgm:pt>
    <dgm:pt modelId="{D59E11EA-4D4F-4EF1-A6EA-6A63EAE0A334}" type="parTrans" cxnId="{4B08B6F2-AE8F-4FC1-B2A0-D9B89C06D196}">
      <dgm:prSet/>
      <dgm:spPr/>
      <dgm:t>
        <a:bodyPr/>
        <a:lstStyle/>
        <a:p>
          <a:endParaRPr lang="en-US"/>
        </a:p>
      </dgm:t>
    </dgm:pt>
    <dgm:pt modelId="{4F2FEE3E-8983-4179-AFA0-11E5AAE682E1}" type="sibTrans" cxnId="{4B08B6F2-AE8F-4FC1-B2A0-D9B89C06D196}">
      <dgm:prSet/>
      <dgm:spPr/>
      <dgm:t>
        <a:bodyPr/>
        <a:lstStyle/>
        <a:p>
          <a:endParaRPr lang="en-US"/>
        </a:p>
      </dgm:t>
    </dgm:pt>
    <dgm:pt modelId="{BCAAB881-2511-45D0-B59D-E941842D1471}">
      <dgm:prSet/>
      <dgm:spPr/>
      <dgm:t>
        <a:bodyPr/>
        <a:lstStyle/>
        <a:p>
          <a:r>
            <a:rPr lang="en-US"/>
            <a:t>IP in different legal systems</a:t>
          </a:r>
        </a:p>
      </dgm:t>
    </dgm:pt>
    <dgm:pt modelId="{444C3403-3418-41CA-8E38-032A59274EC5}" type="parTrans" cxnId="{CA015F2A-2771-4337-BF46-6CAEC8DFDBBC}">
      <dgm:prSet/>
      <dgm:spPr/>
      <dgm:t>
        <a:bodyPr/>
        <a:lstStyle/>
        <a:p>
          <a:endParaRPr lang="en-US"/>
        </a:p>
      </dgm:t>
    </dgm:pt>
    <dgm:pt modelId="{FDD02C1F-7741-4875-98D8-50C3A0088956}" type="sibTrans" cxnId="{CA015F2A-2771-4337-BF46-6CAEC8DFDBBC}">
      <dgm:prSet/>
      <dgm:spPr/>
      <dgm:t>
        <a:bodyPr/>
        <a:lstStyle/>
        <a:p>
          <a:endParaRPr lang="en-US"/>
        </a:p>
      </dgm:t>
    </dgm:pt>
    <dgm:pt modelId="{B872D7AD-081D-4FDF-8D98-3D10DB511D66}">
      <dgm:prSet/>
      <dgm:spPr/>
      <dgm:t>
        <a:bodyPr/>
        <a:lstStyle/>
        <a:p>
          <a:r>
            <a:rPr lang="en-US"/>
            <a:t>How to trade IP?</a:t>
          </a:r>
        </a:p>
      </dgm:t>
    </dgm:pt>
    <dgm:pt modelId="{609BDA62-9225-4EA0-A745-772C2FCBDBC5}" type="parTrans" cxnId="{2FCDEBA5-44FC-4D34-A074-81AB3631637C}">
      <dgm:prSet/>
      <dgm:spPr/>
      <dgm:t>
        <a:bodyPr/>
        <a:lstStyle/>
        <a:p>
          <a:endParaRPr lang="en-US"/>
        </a:p>
      </dgm:t>
    </dgm:pt>
    <dgm:pt modelId="{B89C144A-5DFC-4360-994D-31D7E8626E2F}" type="sibTrans" cxnId="{2FCDEBA5-44FC-4D34-A074-81AB3631637C}">
      <dgm:prSet/>
      <dgm:spPr/>
      <dgm:t>
        <a:bodyPr/>
        <a:lstStyle/>
        <a:p>
          <a:endParaRPr lang="en-US"/>
        </a:p>
      </dgm:t>
    </dgm:pt>
    <dgm:pt modelId="{0AB5794C-90B0-4130-830D-7DDE8533FB14}" type="pres">
      <dgm:prSet presAssocID="{A74F0EA4-457B-498B-8271-E1B9A465D8B3}" presName="root" presStyleCnt="0">
        <dgm:presLayoutVars>
          <dgm:dir/>
          <dgm:resizeHandles val="exact"/>
        </dgm:presLayoutVars>
      </dgm:prSet>
      <dgm:spPr/>
    </dgm:pt>
    <dgm:pt modelId="{86CCE661-1157-486F-AF9E-1DE45178A538}" type="pres">
      <dgm:prSet presAssocID="{0F5B43A7-A569-41B5-9AEC-2D37FE86F89D}" presName="compNode" presStyleCnt="0"/>
      <dgm:spPr/>
    </dgm:pt>
    <dgm:pt modelId="{9975B637-61CB-4D2F-A098-90C5BAEC074C}" type="pres">
      <dgm:prSet presAssocID="{0F5B43A7-A569-41B5-9AEC-2D37FE86F89D}" presName="bgRect" presStyleLbl="bgShp" presStyleIdx="0" presStyleCnt="4"/>
      <dgm:spPr/>
    </dgm:pt>
    <dgm:pt modelId="{F554BE27-AFEB-4C52-BE62-AF9B42F2E965}" type="pres">
      <dgm:prSet presAssocID="{0F5B43A7-A569-41B5-9AEC-2D37FE86F89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lp"/>
        </a:ext>
      </dgm:extLst>
    </dgm:pt>
    <dgm:pt modelId="{EB572A65-EB51-4480-A73F-BBDB25BC848C}" type="pres">
      <dgm:prSet presAssocID="{0F5B43A7-A569-41B5-9AEC-2D37FE86F89D}" presName="spaceRect" presStyleCnt="0"/>
      <dgm:spPr/>
    </dgm:pt>
    <dgm:pt modelId="{24D7CC5F-3FEB-4CB5-8DD7-77995C040DD9}" type="pres">
      <dgm:prSet presAssocID="{0F5B43A7-A569-41B5-9AEC-2D37FE86F89D}" presName="parTx" presStyleLbl="revTx" presStyleIdx="0" presStyleCnt="4">
        <dgm:presLayoutVars>
          <dgm:chMax val="0"/>
          <dgm:chPref val="0"/>
        </dgm:presLayoutVars>
      </dgm:prSet>
      <dgm:spPr/>
    </dgm:pt>
    <dgm:pt modelId="{0CEE7661-8930-499F-B596-0121A7A627D1}" type="pres">
      <dgm:prSet presAssocID="{BF500FAB-FB7E-49A6-96AC-B76FCB794AAC}" presName="sibTrans" presStyleCnt="0"/>
      <dgm:spPr/>
    </dgm:pt>
    <dgm:pt modelId="{9C1A98F2-630B-4B09-8229-A016BE0B27A5}" type="pres">
      <dgm:prSet presAssocID="{A0308A8B-E721-4851-B393-EF525D12A868}" presName="compNode" presStyleCnt="0"/>
      <dgm:spPr/>
    </dgm:pt>
    <dgm:pt modelId="{25DFD506-57E3-4759-B76A-1FD8395FBE06}" type="pres">
      <dgm:prSet presAssocID="{A0308A8B-E721-4851-B393-EF525D12A868}" presName="bgRect" presStyleLbl="bgShp" presStyleIdx="1" presStyleCnt="4"/>
      <dgm:spPr/>
    </dgm:pt>
    <dgm:pt modelId="{393376D3-FB5F-40FB-88F8-F3C5D1515952}" type="pres">
      <dgm:prSet presAssocID="{A0308A8B-E721-4851-B393-EF525D12A86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843F3970-1DFA-4A88-A65C-16D4B9503C75}" type="pres">
      <dgm:prSet presAssocID="{A0308A8B-E721-4851-B393-EF525D12A868}" presName="spaceRect" presStyleCnt="0"/>
      <dgm:spPr/>
    </dgm:pt>
    <dgm:pt modelId="{E52DC479-B1AF-4EC8-9F8F-0D6484CD48C1}" type="pres">
      <dgm:prSet presAssocID="{A0308A8B-E721-4851-B393-EF525D12A868}" presName="parTx" presStyleLbl="revTx" presStyleIdx="1" presStyleCnt="4">
        <dgm:presLayoutVars>
          <dgm:chMax val="0"/>
          <dgm:chPref val="0"/>
        </dgm:presLayoutVars>
      </dgm:prSet>
      <dgm:spPr/>
    </dgm:pt>
    <dgm:pt modelId="{20440B25-D13E-4882-A307-0A68E0A229A8}" type="pres">
      <dgm:prSet presAssocID="{4F2FEE3E-8983-4179-AFA0-11E5AAE682E1}" presName="sibTrans" presStyleCnt="0"/>
      <dgm:spPr/>
    </dgm:pt>
    <dgm:pt modelId="{B56ACCFE-F3D3-4729-9F56-146777ED85ED}" type="pres">
      <dgm:prSet presAssocID="{BCAAB881-2511-45D0-B59D-E941842D1471}" presName="compNode" presStyleCnt="0"/>
      <dgm:spPr/>
    </dgm:pt>
    <dgm:pt modelId="{B5CCE170-08F5-4853-AE4C-4811D6F85F91}" type="pres">
      <dgm:prSet presAssocID="{BCAAB881-2511-45D0-B59D-E941842D1471}" presName="bgRect" presStyleLbl="bgShp" presStyleIdx="2" presStyleCnt="4"/>
      <dgm:spPr/>
    </dgm:pt>
    <dgm:pt modelId="{029C7072-AA3D-4353-A4ED-6A93E29EBC82}" type="pres">
      <dgm:prSet presAssocID="{BCAAB881-2511-45D0-B59D-E941842D147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78FFE187-165B-4011-97C3-5857514E0C47}" type="pres">
      <dgm:prSet presAssocID="{BCAAB881-2511-45D0-B59D-E941842D1471}" presName="spaceRect" presStyleCnt="0"/>
      <dgm:spPr/>
    </dgm:pt>
    <dgm:pt modelId="{73A6A220-44F4-446E-A8A4-0AB551989C95}" type="pres">
      <dgm:prSet presAssocID="{BCAAB881-2511-45D0-B59D-E941842D1471}" presName="parTx" presStyleLbl="revTx" presStyleIdx="2" presStyleCnt="4">
        <dgm:presLayoutVars>
          <dgm:chMax val="0"/>
          <dgm:chPref val="0"/>
        </dgm:presLayoutVars>
      </dgm:prSet>
      <dgm:spPr/>
    </dgm:pt>
    <dgm:pt modelId="{8E9068A9-FAFB-4E7C-8982-3392470A8633}" type="pres">
      <dgm:prSet presAssocID="{FDD02C1F-7741-4875-98D8-50C3A0088956}" presName="sibTrans" presStyleCnt="0"/>
      <dgm:spPr/>
    </dgm:pt>
    <dgm:pt modelId="{3E54537B-4B49-4474-88A9-4C57BF7CDCCD}" type="pres">
      <dgm:prSet presAssocID="{B872D7AD-081D-4FDF-8D98-3D10DB511D66}" presName="compNode" presStyleCnt="0"/>
      <dgm:spPr/>
    </dgm:pt>
    <dgm:pt modelId="{A7CC589F-8E6D-431B-84A5-890AAD728381}" type="pres">
      <dgm:prSet presAssocID="{B872D7AD-081D-4FDF-8D98-3D10DB511D66}" presName="bgRect" presStyleLbl="bgShp" presStyleIdx="3" presStyleCnt="4"/>
      <dgm:spPr/>
    </dgm:pt>
    <dgm:pt modelId="{0A8EE952-0BE5-45D1-A940-0742EDAABC19}" type="pres">
      <dgm:prSet presAssocID="{B872D7AD-081D-4FDF-8D98-3D10DB511D6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oud"/>
        </a:ext>
      </dgm:extLst>
    </dgm:pt>
    <dgm:pt modelId="{AD5B88E2-1E0A-4F65-A8FE-AD9CB77299CE}" type="pres">
      <dgm:prSet presAssocID="{B872D7AD-081D-4FDF-8D98-3D10DB511D66}" presName="spaceRect" presStyleCnt="0"/>
      <dgm:spPr/>
    </dgm:pt>
    <dgm:pt modelId="{DB6129D1-0258-48D5-AF90-0CF5CEFD25B9}" type="pres">
      <dgm:prSet presAssocID="{B872D7AD-081D-4FDF-8D98-3D10DB511D66}" presName="parTx" presStyleLbl="revTx" presStyleIdx="3" presStyleCnt="4">
        <dgm:presLayoutVars>
          <dgm:chMax val="0"/>
          <dgm:chPref val="0"/>
        </dgm:presLayoutVars>
      </dgm:prSet>
      <dgm:spPr/>
    </dgm:pt>
  </dgm:ptLst>
  <dgm:cxnLst>
    <dgm:cxn modelId="{CA015F2A-2771-4337-BF46-6CAEC8DFDBBC}" srcId="{A74F0EA4-457B-498B-8271-E1B9A465D8B3}" destId="{BCAAB881-2511-45D0-B59D-E941842D1471}" srcOrd="2" destOrd="0" parTransId="{444C3403-3418-41CA-8E38-032A59274EC5}" sibTransId="{FDD02C1F-7741-4875-98D8-50C3A0088956}"/>
    <dgm:cxn modelId="{A3847131-789D-4613-922D-1D78D0B1C89E}" srcId="{A74F0EA4-457B-498B-8271-E1B9A465D8B3}" destId="{0F5B43A7-A569-41B5-9AEC-2D37FE86F89D}" srcOrd="0" destOrd="0" parTransId="{81490E61-C2E6-41DB-90B1-5410EE568F84}" sibTransId="{BF500FAB-FB7E-49A6-96AC-B76FCB794AAC}"/>
    <dgm:cxn modelId="{E49A9136-5D3F-43BE-BD28-F5EBEA21E6DF}" type="presOf" srcId="{A0308A8B-E721-4851-B393-EF525D12A868}" destId="{E52DC479-B1AF-4EC8-9F8F-0D6484CD48C1}" srcOrd="0" destOrd="0" presId="urn:microsoft.com/office/officeart/2018/2/layout/IconVerticalSolidList"/>
    <dgm:cxn modelId="{F373E993-8B1A-46C3-90E0-591F9680BF78}" type="presOf" srcId="{0F5B43A7-A569-41B5-9AEC-2D37FE86F89D}" destId="{24D7CC5F-3FEB-4CB5-8DD7-77995C040DD9}" srcOrd="0" destOrd="0" presId="urn:microsoft.com/office/officeart/2018/2/layout/IconVerticalSolidList"/>
    <dgm:cxn modelId="{AF52469E-F315-49B0-8147-19ECD2251AAE}" type="presOf" srcId="{B872D7AD-081D-4FDF-8D98-3D10DB511D66}" destId="{DB6129D1-0258-48D5-AF90-0CF5CEFD25B9}" srcOrd="0" destOrd="0" presId="urn:microsoft.com/office/officeart/2018/2/layout/IconVerticalSolidList"/>
    <dgm:cxn modelId="{2FCDEBA5-44FC-4D34-A074-81AB3631637C}" srcId="{A74F0EA4-457B-498B-8271-E1B9A465D8B3}" destId="{B872D7AD-081D-4FDF-8D98-3D10DB511D66}" srcOrd="3" destOrd="0" parTransId="{609BDA62-9225-4EA0-A745-772C2FCBDBC5}" sibTransId="{B89C144A-5DFC-4360-994D-31D7E8626E2F}"/>
    <dgm:cxn modelId="{2CF542D5-DFFA-4C60-985B-DB8B877350FF}" type="presOf" srcId="{A74F0EA4-457B-498B-8271-E1B9A465D8B3}" destId="{0AB5794C-90B0-4130-830D-7DDE8533FB14}" srcOrd="0" destOrd="0" presId="urn:microsoft.com/office/officeart/2018/2/layout/IconVerticalSolidList"/>
    <dgm:cxn modelId="{7F253CDA-8AA0-460F-8174-78731FF5243B}" type="presOf" srcId="{BCAAB881-2511-45D0-B59D-E941842D1471}" destId="{73A6A220-44F4-446E-A8A4-0AB551989C95}" srcOrd="0" destOrd="0" presId="urn:microsoft.com/office/officeart/2018/2/layout/IconVerticalSolidList"/>
    <dgm:cxn modelId="{4B08B6F2-AE8F-4FC1-B2A0-D9B89C06D196}" srcId="{A74F0EA4-457B-498B-8271-E1B9A465D8B3}" destId="{A0308A8B-E721-4851-B393-EF525D12A868}" srcOrd="1" destOrd="0" parTransId="{D59E11EA-4D4F-4EF1-A6EA-6A63EAE0A334}" sibTransId="{4F2FEE3E-8983-4179-AFA0-11E5AAE682E1}"/>
    <dgm:cxn modelId="{7B68E094-EEB0-440B-9FCA-7450212DEA2C}" type="presParOf" srcId="{0AB5794C-90B0-4130-830D-7DDE8533FB14}" destId="{86CCE661-1157-486F-AF9E-1DE45178A538}" srcOrd="0" destOrd="0" presId="urn:microsoft.com/office/officeart/2018/2/layout/IconVerticalSolidList"/>
    <dgm:cxn modelId="{36B1130B-350D-48EA-92B4-5AA07AD23147}" type="presParOf" srcId="{86CCE661-1157-486F-AF9E-1DE45178A538}" destId="{9975B637-61CB-4D2F-A098-90C5BAEC074C}" srcOrd="0" destOrd="0" presId="urn:microsoft.com/office/officeart/2018/2/layout/IconVerticalSolidList"/>
    <dgm:cxn modelId="{FA3AD9D6-D691-4F80-882F-CF3782303B18}" type="presParOf" srcId="{86CCE661-1157-486F-AF9E-1DE45178A538}" destId="{F554BE27-AFEB-4C52-BE62-AF9B42F2E965}" srcOrd="1" destOrd="0" presId="urn:microsoft.com/office/officeart/2018/2/layout/IconVerticalSolidList"/>
    <dgm:cxn modelId="{DB89685A-D443-437D-84DA-3F0DE84D5774}" type="presParOf" srcId="{86CCE661-1157-486F-AF9E-1DE45178A538}" destId="{EB572A65-EB51-4480-A73F-BBDB25BC848C}" srcOrd="2" destOrd="0" presId="urn:microsoft.com/office/officeart/2018/2/layout/IconVerticalSolidList"/>
    <dgm:cxn modelId="{CDA6CE68-89F2-4666-8CFB-EE1400D8691B}" type="presParOf" srcId="{86CCE661-1157-486F-AF9E-1DE45178A538}" destId="{24D7CC5F-3FEB-4CB5-8DD7-77995C040DD9}" srcOrd="3" destOrd="0" presId="urn:microsoft.com/office/officeart/2018/2/layout/IconVerticalSolidList"/>
    <dgm:cxn modelId="{FD97D41F-8179-4A94-85AF-7EEB28B209E8}" type="presParOf" srcId="{0AB5794C-90B0-4130-830D-7DDE8533FB14}" destId="{0CEE7661-8930-499F-B596-0121A7A627D1}" srcOrd="1" destOrd="0" presId="urn:microsoft.com/office/officeart/2018/2/layout/IconVerticalSolidList"/>
    <dgm:cxn modelId="{7DCEDE7A-ED85-4D71-A332-D6F523E1EDDA}" type="presParOf" srcId="{0AB5794C-90B0-4130-830D-7DDE8533FB14}" destId="{9C1A98F2-630B-4B09-8229-A016BE0B27A5}" srcOrd="2" destOrd="0" presId="urn:microsoft.com/office/officeart/2018/2/layout/IconVerticalSolidList"/>
    <dgm:cxn modelId="{8F389017-03AC-4F95-B5C4-B3AE4E22FC76}" type="presParOf" srcId="{9C1A98F2-630B-4B09-8229-A016BE0B27A5}" destId="{25DFD506-57E3-4759-B76A-1FD8395FBE06}" srcOrd="0" destOrd="0" presId="urn:microsoft.com/office/officeart/2018/2/layout/IconVerticalSolidList"/>
    <dgm:cxn modelId="{DD0DDE1B-3AA4-4EF4-A9A1-E7DF65426B9B}" type="presParOf" srcId="{9C1A98F2-630B-4B09-8229-A016BE0B27A5}" destId="{393376D3-FB5F-40FB-88F8-F3C5D1515952}" srcOrd="1" destOrd="0" presId="urn:microsoft.com/office/officeart/2018/2/layout/IconVerticalSolidList"/>
    <dgm:cxn modelId="{F2ABBD73-5DD8-46FD-8380-09F6CB868F78}" type="presParOf" srcId="{9C1A98F2-630B-4B09-8229-A016BE0B27A5}" destId="{843F3970-1DFA-4A88-A65C-16D4B9503C75}" srcOrd="2" destOrd="0" presId="urn:microsoft.com/office/officeart/2018/2/layout/IconVerticalSolidList"/>
    <dgm:cxn modelId="{BB04D3A1-BE7A-46AC-8214-28FED1183B14}" type="presParOf" srcId="{9C1A98F2-630B-4B09-8229-A016BE0B27A5}" destId="{E52DC479-B1AF-4EC8-9F8F-0D6484CD48C1}" srcOrd="3" destOrd="0" presId="urn:microsoft.com/office/officeart/2018/2/layout/IconVerticalSolidList"/>
    <dgm:cxn modelId="{5F488851-FF83-4A4A-97DF-F2A3B01DEF81}" type="presParOf" srcId="{0AB5794C-90B0-4130-830D-7DDE8533FB14}" destId="{20440B25-D13E-4882-A307-0A68E0A229A8}" srcOrd="3" destOrd="0" presId="urn:microsoft.com/office/officeart/2018/2/layout/IconVerticalSolidList"/>
    <dgm:cxn modelId="{4B563345-F0E1-4115-BDD6-DBAB9483F16C}" type="presParOf" srcId="{0AB5794C-90B0-4130-830D-7DDE8533FB14}" destId="{B56ACCFE-F3D3-4729-9F56-146777ED85ED}" srcOrd="4" destOrd="0" presId="urn:microsoft.com/office/officeart/2018/2/layout/IconVerticalSolidList"/>
    <dgm:cxn modelId="{43B04F81-5936-4756-967E-BD7A0FA36A20}" type="presParOf" srcId="{B56ACCFE-F3D3-4729-9F56-146777ED85ED}" destId="{B5CCE170-08F5-4853-AE4C-4811D6F85F91}" srcOrd="0" destOrd="0" presId="urn:microsoft.com/office/officeart/2018/2/layout/IconVerticalSolidList"/>
    <dgm:cxn modelId="{B537515F-4DFA-4227-B712-BB31E42416FA}" type="presParOf" srcId="{B56ACCFE-F3D3-4729-9F56-146777ED85ED}" destId="{029C7072-AA3D-4353-A4ED-6A93E29EBC82}" srcOrd="1" destOrd="0" presId="urn:microsoft.com/office/officeart/2018/2/layout/IconVerticalSolidList"/>
    <dgm:cxn modelId="{5433E1F7-EB02-4B98-B5D8-AA8433C1698F}" type="presParOf" srcId="{B56ACCFE-F3D3-4729-9F56-146777ED85ED}" destId="{78FFE187-165B-4011-97C3-5857514E0C47}" srcOrd="2" destOrd="0" presId="urn:microsoft.com/office/officeart/2018/2/layout/IconVerticalSolidList"/>
    <dgm:cxn modelId="{E0670D51-8BE0-4502-8BA0-BC3787134D44}" type="presParOf" srcId="{B56ACCFE-F3D3-4729-9F56-146777ED85ED}" destId="{73A6A220-44F4-446E-A8A4-0AB551989C95}" srcOrd="3" destOrd="0" presId="urn:microsoft.com/office/officeart/2018/2/layout/IconVerticalSolidList"/>
    <dgm:cxn modelId="{3D092615-0215-4307-9A48-519FF849457B}" type="presParOf" srcId="{0AB5794C-90B0-4130-830D-7DDE8533FB14}" destId="{8E9068A9-FAFB-4E7C-8982-3392470A8633}" srcOrd="5" destOrd="0" presId="urn:microsoft.com/office/officeart/2018/2/layout/IconVerticalSolidList"/>
    <dgm:cxn modelId="{EFB8C4F7-68E6-48F5-9C45-FE36327B3118}" type="presParOf" srcId="{0AB5794C-90B0-4130-830D-7DDE8533FB14}" destId="{3E54537B-4B49-4474-88A9-4C57BF7CDCCD}" srcOrd="6" destOrd="0" presId="urn:microsoft.com/office/officeart/2018/2/layout/IconVerticalSolidList"/>
    <dgm:cxn modelId="{902767CF-B8C9-4D81-B2BF-25C932629911}" type="presParOf" srcId="{3E54537B-4B49-4474-88A9-4C57BF7CDCCD}" destId="{A7CC589F-8E6D-431B-84A5-890AAD728381}" srcOrd="0" destOrd="0" presId="urn:microsoft.com/office/officeart/2018/2/layout/IconVerticalSolidList"/>
    <dgm:cxn modelId="{E814AFE4-F7D4-4D4A-B416-EECC72F26A37}" type="presParOf" srcId="{3E54537B-4B49-4474-88A9-4C57BF7CDCCD}" destId="{0A8EE952-0BE5-45D1-A940-0742EDAABC19}" srcOrd="1" destOrd="0" presId="urn:microsoft.com/office/officeart/2018/2/layout/IconVerticalSolidList"/>
    <dgm:cxn modelId="{B8469F62-ACB5-4F7C-9786-932D96CB78CB}" type="presParOf" srcId="{3E54537B-4B49-4474-88A9-4C57BF7CDCCD}" destId="{AD5B88E2-1E0A-4F65-A8FE-AD9CB77299CE}" srcOrd="2" destOrd="0" presId="urn:microsoft.com/office/officeart/2018/2/layout/IconVerticalSolidList"/>
    <dgm:cxn modelId="{D27E2CCD-3812-4B57-A52F-6A5604362BB9}" type="presParOf" srcId="{3E54537B-4B49-4474-88A9-4C57BF7CDCCD}" destId="{DB6129D1-0258-48D5-AF90-0CF5CEFD25B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B1137E-3E6B-4528-8B21-227DE142914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1C55B0B-782F-4E09-99D4-07E4979C15A5}">
      <dgm:prSet/>
      <dgm:spPr/>
      <dgm:t>
        <a:bodyPr/>
        <a:lstStyle/>
        <a:p>
          <a:pPr>
            <a:lnSpc>
              <a:spcPct val="100000"/>
            </a:lnSpc>
          </a:pPr>
          <a:r>
            <a:rPr lang="en-GB"/>
            <a:t>For literary and artistic works. A ‘work’ must be original. It generally lasts for 70 years after the death of the author. Registration is not compulsory. </a:t>
          </a:r>
          <a:endParaRPr lang="en-US"/>
        </a:p>
      </dgm:t>
    </dgm:pt>
    <dgm:pt modelId="{89D30B87-2185-45FB-8341-524C3C3CD9BB}" type="parTrans" cxnId="{E05680A8-692B-414A-9124-5FD348A26F1A}">
      <dgm:prSet/>
      <dgm:spPr/>
      <dgm:t>
        <a:bodyPr/>
        <a:lstStyle/>
        <a:p>
          <a:endParaRPr lang="en-US"/>
        </a:p>
      </dgm:t>
    </dgm:pt>
    <dgm:pt modelId="{0FECF01D-0095-4071-8818-DC949C2EB583}" type="sibTrans" cxnId="{E05680A8-692B-414A-9124-5FD348A26F1A}">
      <dgm:prSet/>
      <dgm:spPr/>
      <dgm:t>
        <a:bodyPr/>
        <a:lstStyle/>
        <a:p>
          <a:endParaRPr lang="en-US"/>
        </a:p>
      </dgm:t>
    </dgm:pt>
    <dgm:pt modelId="{85C5BEC4-4BB1-455E-B88B-A875A91253E8}">
      <dgm:prSet/>
      <dgm:spPr/>
      <dgm:t>
        <a:bodyPr/>
        <a:lstStyle/>
        <a:p>
          <a:pPr>
            <a:lnSpc>
              <a:spcPct val="100000"/>
            </a:lnSpc>
          </a:pPr>
          <a:r>
            <a:rPr lang="en-GB"/>
            <a:t>Examples: books, music, paintings, sculpture, films, computer programs, advertisements, maps and technical drawings</a:t>
          </a:r>
          <a:endParaRPr lang="en-US"/>
        </a:p>
      </dgm:t>
    </dgm:pt>
    <dgm:pt modelId="{1EE8E0CD-8D1E-4642-956C-E9ADE255E254}" type="parTrans" cxnId="{F9EE9413-3864-4DDF-BF42-C0F163ECF7A0}">
      <dgm:prSet/>
      <dgm:spPr/>
      <dgm:t>
        <a:bodyPr/>
        <a:lstStyle/>
        <a:p>
          <a:endParaRPr lang="en-US"/>
        </a:p>
      </dgm:t>
    </dgm:pt>
    <dgm:pt modelId="{7896D63C-3F84-45C1-AC29-CB7B74A9D33F}" type="sibTrans" cxnId="{F9EE9413-3864-4DDF-BF42-C0F163ECF7A0}">
      <dgm:prSet/>
      <dgm:spPr/>
      <dgm:t>
        <a:bodyPr/>
        <a:lstStyle/>
        <a:p>
          <a:endParaRPr lang="en-US"/>
        </a:p>
      </dgm:t>
    </dgm:pt>
    <dgm:pt modelId="{88DA3066-8740-4A28-8E61-3F27B4572A04}" type="pres">
      <dgm:prSet presAssocID="{E2B1137E-3E6B-4528-8B21-227DE142914C}" presName="root" presStyleCnt="0">
        <dgm:presLayoutVars>
          <dgm:dir/>
          <dgm:resizeHandles val="exact"/>
        </dgm:presLayoutVars>
      </dgm:prSet>
      <dgm:spPr/>
    </dgm:pt>
    <dgm:pt modelId="{5AE2ECA5-AEC9-4DFA-8D74-5ACAE9187C15}" type="pres">
      <dgm:prSet presAssocID="{C1C55B0B-782F-4E09-99D4-07E4979C15A5}" presName="compNode" presStyleCnt="0"/>
      <dgm:spPr/>
    </dgm:pt>
    <dgm:pt modelId="{D10C92CA-F68E-4C0C-936F-D99CD13260B1}" type="pres">
      <dgm:prSet presAssocID="{C1C55B0B-782F-4E09-99D4-07E4979C15A5}" presName="bgRect" presStyleLbl="bgShp" presStyleIdx="0" presStyleCnt="2"/>
      <dgm:spPr/>
    </dgm:pt>
    <dgm:pt modelId="{0D9C48A2-54DA-4CD5-983D-46A89CB9EA9A}" type="pres">
      <dgm:prSet presAssocID="{C1C55B0B-782F-4E09-99D4-07E4979C15A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mall paint brush"/>
        </a:ext>
      </dgm:extLst>
    </dgm:pt>
    <dgm:pt modelId="{ADDC611D-0F20-4B55-B4BB-8D1269AD9AEC}" type="pres">
      <dgm:prSet presAssocID="{C1C55B0B-782F-4E09-99D4-07E4979C15A5}" presName="spaceRect" presStyleCnt="0"/>
      <dgm:spPr/>
    </dgm:pt>
    <dgm:pt modelId="{1C1E773A-08F1-42D0-B58C-72F30915A5A7}" type="pres">
      <dgm:prSet presAssocID="{C1C55B0B-782F-4E09-99D4-07E4979C15A5}" presName="parTx" presStyleLbl="revTx" presStyleIdx="0" presStyleCnt="2">
        <dgm:presLayoutVars>
          <dgm:chMax val="0"/>
          <dgm:chPref val="0"/>
        </dgm:presLayoutVars>
      </dgm:prSet>
      <dgm:spPr/>
    </dgm:pt>
    <dgm:pt modelId="{DCD2C349-C37B-4C5E-A60F-DE85258C0EC7}" type="pres">
      <dgm:prSet presAssocID="{0FECF01D-0095-4071-8818-DC949C2EB583}" presName="sibTrans" presStyleCnt="0"/>
      <dgm:spPr/>
    </dgm:pt>
    <dgm:pt modelId="{0C17329D-53B5-4233-8069-FCBCBDBB8B40}" type="pres">
      <dgm:prSet presAssocID="{85C5BEC4-4BB1-455E-B88B-A875A91253E8}" presName="compNode" presStyleCnt="0"/>
      <dgm:spPr/>
    </dgm:pt>
    <dgm:pt modelId="{D3E8110A-5976-4CC2-8D2C-CE1FCCBA60B8}" type="pres">
      <dgm:prSet presAssocID="{85C5BEC4-4BB1-455E-B88B-A875A91253E8}" presName="bgRect" presStyleLbl="bgShp" presStyleIdx="1" presStyleCnt="2"/>
      <dgm:spPr/>
    </dgm:pt>
    <dgm:pt modelId="{53E057FF-FB17-4E78-BAF5-D38DEF338342}" type="pres">
      <dgm:prSet presAssocID="{85C5BEC4-4BB1-455E-B88B-A875A91253E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Artist"/>
        </a:ext>
      </dgm:extLst>
    </dgm:pt>
    <dgm:pt modelId="{BEFFD7DE-5D1C-4FBC-A36B-18B427A5537E}" type="pres">
      <dgm:prSet presAssocID="{85C5BEC4-4BB1-455E-B88B-A875A91253E8}" presName="spaceRect" presStyleCnt="0"/>
      <dgm:spPr/>
    </dgm:pt>
    <dgm:pt modelId="{DCC507BD-6E5D-441C-ADD4-B48EEB31FBEC}" type="pres">
      <dgm:prSet presAssocID="{85C5BEC4-4BB1-455E-B88B-A875A91253E8}" presName="parTx" presStyleLbl="revTx" presStyleIdx="1" presStyleCnt="2">
        <dgm:presLayoutVars>
          <dgm:chMax val="0"/>
          <dgm:chPref val="0"/>
        </dgm:presLayoutVars>
      </dgm:prSet>
      <dgm:spPr/>
    </dgm:pt>
  </dgm:ptLst>
  <dgm:cxnLst>
    <dgm:cxn modelId="{77183206-F9EF-40C0-B429-8E06E703476D}" type="presOf" srcId="{E2B1137E-3E6B-4528-8B21-227DE142914C}" destId="{88DA3066-8740-4A28-8E61-3F27B4572A04}" srcOrd="0" destOrd="0" presId="urn:microsoft.com/office/officeart/2018/2/layout/IconVerticalSolidList"/>
    <dgm:cxn modelId="{F9EE9413-3864-4DDF-BF42-C0F163ECF7A0}" srcId="{E2B1137E-3E6B-4528-8B21-227DE142914C}" destId="{85C5BEC4-4BB1-455E-B88B-A875A91253E8}" srcOrd="1" destOrd="0" parTransId="{1EE8E0CD-8D1E-4642-956C-E9ADE255E254}" sibTransId="{7896D63C-3F84-45C1-AC29-CB7B74A9D33F}"/>
    <dgm:cxn modelId="{0737D31D-3AEB-4FAA-B99F-B6DD83705E39}" type="presOf" srcId="{85C5BEC4-4BB1-455E-B88B-A875A91253E8}" destId="{DCC507BD-6E5D-441C-ADD4-B48EEB31FBEC}" srcOrd="0" destOrd="0" presId="urn:microsoft.com/office/officeart/2018/2/layout/IconVerticalSolidList"/>
    <dgm:cxn modelId="{E05680A8-692B-414A-9124-5FD348A26F1A}" srcId="{E2B1137E-3E6B-4528-8B21-227DE142914C}" destId="{C1C55B0B-782F-4E09-99D4-07E4979C15A5}" srcOrd="0" destOrd="0" parTransId="{89D30B87-2185-45FB-8341-524C3C3CD9BB}" sibTransId="{0FECF01D-0095-4071-8818-DC949C2EB583}"/>
    <dgm:cxn modelId="{CC083DD1-FD8E-4641-8864-E3E8FC29AE33}" type="presOf" srcId="{C1C55B0B-782F-4E09-99D4-07E4979C15A5}" destId="{1C1E773A-08F1-42D0-B58C-72F30915A5A7}" srcOrd="0" destOrd="0" presId="urn:microsoft.com/office/officeart/2018/2/layout/IconVerticalSolidList"/>
    <dgm:cxn modelId="{3567F93E-3967-4D46-A920-231FF1FC540C}" type="presParOf" srcId="{88DA3066-8740-4A28-8E61-3F27B4572A04}" destId="{5AE2ECA5-AEC9-4DFA-8D74-5ACAE9187C15}" srcOrd="0" destOrd="0" presId="urn:microsoft.com/office/officeart/2018/2/layout/IconVerticalSolidList"/>
    <dgm:cxn modelId="{85F299CF-53B6-4957-806A-427670781343}" type="presParOf" srcId="{5AE2ECA5-AEC9-4DFA-8D74-5ACAE9187C15}" destId="{D10C92CA-F68E-4C0C-936F-D99CD13260B1}" srcOrd="0" destOrd="0" presId="urn:microsoft.com/office/officeart/2018/2/layout/IconVerticalSolidList"/>
    <dgm:cxn modelId="{8B86619E-CD6B-4C56-9065-DD60359573A8}" type="presParOf" srcId="{5AE2ECA5-AEC9-4DFA-8D74-5ACAE9187C15}" destId="{0D9C48A2-54DA-4CD5-983D-46A89CB9EA9A}" srcOrd="1" destOrd="0" presId="urn:microsoft.com/office/officeart/2018/2/layout/IconVerticalSolidList"/>
    <dgm:cxn modelId="{3E290528-C4DC-4D53-BB05-4BDF9F2A9323}" type="presParOf" srcId="{5AE2ECA5-AEC9-4DFA-8D74-5ACAE9187C15}" destId="{ADDC611D-0F20-4B55-B4BB-8D1269AD9AEC}" srcOrd="2" destOrd="0" presId="urn:microsoft.com/office/officeart/2018/2/layout/IconVerticalSolidList"/>
    <dgm:cxn modelId="{BD4B6666-DD81-4CE2-9269-463E03811BCA}" type="presParOf" srcId="{5AE2ECA5-AEC9-4DFA-8D74-5ACAE9187C15}" destId="{1C1E773A-08F1-42D0-B58C-72F30915A5A7}" srcOrd="3" destOrd="0" presId="urn:microsoft.com/office/officeart/2018/2/layout/IconVerticalSolidList"/>
    <dgm:cxn modelId="{06823754-8A88-4341-8907-4394A607F6EE}" type="presParOf" srcId="{88DA3066-8740-4A28-8E61-3F27B4572A04}" destId="{DCD2C349-C37B-4C5E-A60F-DE85258C0EC7}" srcOrd="1" destOrd="0" presId="urn:microsoft.com/office/officeart/2018/2/layout/IconVerticalSolidList"/>
    <dgm:cxn modelId="{45CF1FCC-B1D0-4360-BF2B-C7548EC92B81}" type="presParOf" srcId="{88DA3066-8740-4A28-8E61-3F27B4572A04}" destId="{0C17329D-53B5-4233-8069-FCBCBDBB8B40}" srcOrd="2" destOrd="0" presId="urn:microsoft.com/office/officeart/2018/2/layout/IconVerticalSolidList"/>
    <dgm:cxn modelId="{E158B670-EA4C-495A-B9B9-8B28267AD992}" type="presParOf" srcId="{0C17329D-53B5-4233-8069-FCBCBDBB8B40}" destId="{D3E8110A-5976-4CC2-8D2C-CE1FCCBA60B8}" srcOrd="0" destOrd="0" presId="urn:microsoft.com/office/officeart/2018/2/layout/IconVerticalSolidList"/>
    <dgm:cxn modelId="{1F01BE29-E08B-4ED4-B830-51E2FE094E96}" type="presParOf" srcId="{0C17329D-53B5-4233-8069-FCBCBDBB8B40}" destId="{53E057FF-FB17-4E78-BAF5-D38DEF338342}" srcOrd="1" destOrd="0" presId="urn:microsoft.com/office/officeart/2018/2/layout/IconVerticalSolidList"/>
    <dgm:cxn modelId="{34C534F6-351C-43E2-A25F-3A0887765D24}" type="presParOf" srcId="{0C17329D-53B5-4233-8069-FCBCBDBB8B40}" destId="{BEFFD7DE-5D1C-4FBC-A36B-18B427A5537E}" srcOrd="2" destOrd="0" presId="urn:microsoft.com/office/officeart/2018/2/layout/IconVerticalSolidList"/>
    <dgm:cxn modelId="{C8D189D7-4285-4EBD-B2EA-880D69BB2A36}" type="presParOf" srcId="{0C17329D-53B5-4233-8069-FCBCBDBB8B40}" destId="{DCC507BD-6E5D-441C-ADD4-B48EEB31FBE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F71FBC-E31D-4D94-BCAA-324DDE7DBDF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B800A6-301A-4F26-8DB1-0065951EDD43}">
      <dgm:prSet/>
      <dgm:spPr/>
      <dgm:t>
        <a:bodyPr/>
        <a:lstStyle/>
        <a:p>
          <a:r>
            <a:rPr lang="en-GB"/>
            <a:t>The scope of ‘work’ in a copyright sense </a:t>
          </a:r>
          <a:endParaRPr lang="en-US"/>
        </a:p>
      </dgm:t>
    </dgm:pt>
    <dgm:pt modelId="{96B99F4C-8BF8-4D07-BD87-AC530AC0F12D}" type="parTrans" cxnId="{44966B3D-24C5-4627-A702-35AFEDEF029F}">
      <dgm:prSet/>
      <dgm:spPr/>
      <dgm:t>
        <a:bodyPr/>
        <a:lstStyle/>
        <a:p>
          <a:endParaRPr lang="en-US"/>
        </a:p>
      </dgm:t>
    </dgm:pt>
    <dgm:pt modelId="{F88F7C22-F44D-44AE-A51E-30EFE8ECCBB8}" type="sibTrans" cxnId="{44966B3D-24C5-4627-A702-35AFEDEF029F}">
      <dgm:prSet/>
      <dgm:spPr/>
      <dgm:t>
        <a:bodyPr/>
        <a:lstStyle/>
        <a:p>
          <a:endParaRPr lang="en-US"/>
        </a:p>
      </dgm:t>
    </dgm:pt>
    <dgm:pt modelId="{AB8EB362-EAEE-4383-BCD6-F04FED1C3C9D}">
      <dgm:prSet/>
      <dgm:spPr/>
      <dgm:t>
        <a:bodyPr/>
        <a:lstStyle/>
        <a:p>
          <a:r>
            <a:rPr lang="en-GB"/>
            <a:t>The originality test </a:t>
          </a:r>
          <a:endParaRPr lang="en-US"/>
        </a:p>
      </dgm:t>
    </dgm:pt>
    <dgm:pt modelId="{EB40A8F7-1B93-4DCB-88C8-1522798A9323}" type="parTrans" cxnId="{D2EAE82F-9835-4E06-8173-613504A6FA27}">
      <dgm:prSet/>
      <dgm:spPr/>
      <dgm:t>
        <a:bodyPr/>
        <a:lstStyle/>
        <a:p>
          <a:endParaRPr lang="en-US"/>
        </a:p>
      </dgm:t>
    </dgm:pt>
    <dgm:pt modelId="{B20017D7-1596-49A4-90AA-775EF6031F26}" type="sibTrans" cxnId="{D2EAE82F-9835-4E06-8173-613504A6FA27}">
      <dgm:prSet/>
      <dgm:spPr/>
      <dgm:t>
        <a:bodyPr/>
        <a:lstStyle/>
        <a:p>
          <a:endParaRPr lang="en-US"/>
        </a:p>
      </dgm:t>
    </dgm:pt>
    <dgm:pt modelId="{593F1B28-7481-4BDB-BADD-10D66CD4183A}">
      <dgm:prSet/>
      <dgm:spPr/>
      <dgm:t>
        <a:bodyPr/>
        <a:lstStyle/>
        <a:p>
          <a:r>
            <a:rPr lang="en-GB"/>
            <a:t>The limitations and exceptions</a:t>
          </a:r>
          <a:endParaRPr lang="en-US"/>
        </a:p>
      </dgm:t>
    </dgm:pt>
    <dgm:pt modelId="{424573AE-B381-4A43-8266-CE4DC5957B16}" type="parTrans" cxnId="{138A9801-6BCC-4A96-857A-60503F2D88D6}">
      <dgm:prSet/>
      <dgm:spPr/>
      <dgm:t>
        <a:bodyPr/>
        <a:lstStyle/>
        <a:p>
          <a:endParaRPr lang="en-US"/>
        </a:p>
      </dgm:t>
    </dgm:pt>
    <dgm:pt modelId="{39022901-226D-4C05-979A-7815FB8CB6CC}" type="sibTrans" cxnId="{138A9801-6BCC-4A96-857A-60503F2D88D6}">
      <dgm:prSet/>
      <dgm:spPr/>
      <dgm:t>
        <a:bodyPr/>
        <a:lstStyle/>
        <a:p>
          <a:endParaRPr lang="en-US"/>
        </a:p>
      </dgm:t>
    </dgm:pt>
    <dgm:pt modelId="{AC798C01-6404-4D83-955C-A430AB7B9054}" type="pres">
      <dgm:prSet presAssocID="{17F71FBC-E31D-4D94-BCAA-324DDE7DBDF8}" presName="linear" presStyleCnt="0">
        <dgm:presLayoutVars>
          <dgm:animLvl val="lvl"/>
          <dgm:resizeHandles val="exact"/>
        </dgm:presLayoutVars>
      </dgm:prSet>
      <dgm:spPr/>
    </dgm:pt>
    <dgm:pt modelId="{A76520F6-732B-4109-B113-553EBA9AE253}" type="pres">
      <dgm:prSet presAssocID="{68B800A6-301A-4F26-8DB1-0065951EDD43}" presName="parentText" presStyleLbl="node1" presStyleIdx="0" presStyleCnt="3">
        <dgm:presLayoutVars>
          <dgm:chMax val="0"/>
          <dgm:bulletEnabled val="1"/>
        </dgm:presLayoutVars>
      </dgm:prSet>
      <dgm:spPr/>
    </dgm:pt>
    <dgm:pt modelId="{4446AC4F-8EEC-466D-8D32-E4FBF8619853}" type="pres">
      <dgm:prSet presAssocID="{F88F7C22-F44D-44AE-A51E-30EFE8ECCBB8}" presName="spacer" presStyleCnt="0"/>
      <dgm:spPr/>
    </dgm:pt>
    <dgm:pt modelId="{B94CF56C-5C84-4640-8C82-3FDB4D353A3F}" type="pres">
      <dgm:prSet presAssocID="{AB8EB362-EAEE-4383-BCD6-F04FED1C3C9D}" presName="parentText" presStyleLbl="node1" presStyleIdx="1" presStyleCnt="3">
        <dgm:presLayoutVars>
          <dgm:chMax val="0"/>
          <dgm:bulletEnabled val="1"/>
        </dgm:presLayoutVars>
      </dgm:prSet>
      <dgm:spPr/>
    </dgm:pt>
    <dgm:pt modelId="{947B9C19-5D4A-45F7-98DF-575FA3BF31CF}" type="pres">
      <dgm:prSet presAssocID="{B20017D7-1596-49A4-90AA-775EF6031F26}" presName="spacer" presStyleCnt="0"/>
      <dgm:spPr/>
    </dgm:pt>
    <dgm:pt modelId="{3069AA96-1A41-490C-B288-8FC42740454D}" type="pres">
      <dgm:prSet presAssocID="{593F1B28-7481-4BDB-BADD-10D66CD4183A}" presName="parentText" presStyleLbl="node1" presStyleIdx="2" presStyleCnt="3">
        <dgm:presLayoutVars>
          <dgm:chMax val="0"/>
          <dgm:bulletEnabled val="1"/>
        </dgm:presLayoutVars>
      </dgm:prSet>
      <dgm:spPr/>
    </dgm:pt>
  </dgm:ptLst>
  <dgm:cxnLst>
    <dgm:cxn modelId="{138A9801-6BCC-4A96-857A-60503F2D88D6}" srcId="{17F71FBC-E31D-4D94-BCAA-324DDE7DBDF8}" destId="{593F1B28-7481-4BDB-BADD-10D66CD4183A}" srcOrd="2" destOrd="0" parTransId="{424573AE-B381-4A43-8266-CE4DC5957B16}" sibTransId="{39022901-226D-4C05-979A-7815FB8CB6CC}"/>
    <dgm:cxn modelId="{CDCF291E-1865-4B4B-AFAC-4CC14E65D508}" type="presOf" srcId="{68B800A6-301A-4F26-8DB1-0065951EDD43}" destId="{A76520F6-732B-4109-B113-553EBA9AE253}" srcOrd="0" destOrd="0" presId="urn:microsoft.com/office/officeart/2005/8/layout/vList2"/>
    <dgm:cxn modelId="{D2EAE82F-9835-4E06-8173-613504A6FA27}" srcId="{17F71FBC-E31D-4D94-BCAA-324DDE7DBDF8}" destId="{AB8EB362-EAEE-4383-BCD6-F04FED1C3C9D}" srcOrd="1" destOrd="0" parTransId="{EB40A8F7-1B93-4DCB-88C8-1522798A9323}" sibTransId="{B20017D7-1596-49A4-90AA-775EF6031F26}"/>
    <dgm:cxn modelId="{44966B3D-24C5-4627-A702-35AFEDEF029F}" srcId="{17F71FBC-E31D-4D94-BCAA-324DDE7DBDF8}" destId="{68B800A6-301A-4F26-8DB1-0065951EDD43}" srcOrd="0" destOrd="0" parTransId="{96B99F4C-8BF8-4D07-BD87-AC530AC0F12D}" sibTransId="{F88F7C22-F44D-44AE-A51E-30EFE8ECCBB8}"/>
    <dgm:cxn modelId="{9B1088CA-FCA0-48CF-A893-240834BCEDA6}" type="presOf" srcId="{17F71FBC-E31D-4D94-BCAA-324DDE7DBDF8}" destId="{AC798C01-6404-4D83-955C-A430AB7B9054}" srcOrd="0" destOrd="0" presId="urn:microsoft.com/office/officeart/2005/8/layout/vList2"/>
    <dgm:cxn modelId="{124902CE-CA62-434A-9F4C-BC77D1ECB3F1}" type="presOf" srcId="{AB8EB362-EAEE-4383-BCD6-F04FED1C3C9D}" destId="{B94CF56C-5C84-4640-8C82-3FDB4D353A3F}" srcOrd="0" destOrd="0" presId="urn:microsoft.com/office/officeart/2005/8/layout/vList2"/>
    <dgm:cxn modelId="{5CC9EAFF-55BA-4D23-B996-FEABFFA0CAEB}" type="presOf" srcId="{593F1B28-7481-4BDB-BADD-10D66CD4183A}" destId="{3069AA96-1A41-490C-B288-8FC42740454D}" srcOrd="0" destOrd="0" presId="urn:microsoft.com/office/officeart/2005/8/layout/vList2"/>
    <dgm:cxn modelId="{07957921-E2B4-47B1-B2CB-36258B0290A0}" type="presParOf" srcId="{AC798C01-6404-4D83-955C-A430AB7B9054}" destId="{A76520F6-732B-4109-B113-553EBA9AE253}" srcOrd="0" destOrd="0" presId="urn:microsoft.com/office/officeart/2005/8/layout/vList2"/>
    <dgm:cxn modelId="{956346ED-3E5F-4E9A-8CE3-81D5E7381783}" type="presParOf" srcId="{AC798C01-6404-4D83-955C-A430AB7B9054}" destId="{4446AC4F-8EEC-466D-8D32-E4FBF8619853}" srcOrd="1" destOrd="0" presId="urn:microsoft.com/office/officeart/2005/8/layout/vList2"/>
    <dgm:cxn modelId="{DB997D8E-0149-433A-A43F-6FE21459A3E8}" type="presParOf" srcId="{AC798C01-6404-4D83-955C-A430AB7B9054}" destId="{B94CF56C-5C84-4640-8C82-3FDB4D353A3F}" srcOrd="2" destOrd="0" presId="urn:microsoft.com/office/officeart/2005/8/layout/vList2"/>
    <dgm:cxn modelId="{2AB4C17D-5668-4992-91EC-79D833F43C3A}" type="presParOf" srcId="{AC798C01-6404-4D83-955C-A430AB7B9054}" destId="{947B9C19-5D4A-45F7-98DF-575FA3BF31CF}" srcOrd="3" destOrd="0" presId="urn:microsoft.com/office/officeart/2005/8/layout/vList2"/>
    <dgm:cxn modelId="{1BDE8CF9-5A92-4193-B677-CFF0AB9A8670}" type="presParOf" srcId="{AC798C01-6404-4D83-955C-A430AB7B9054}" destId="{3069AA96-1A41-490C-B288-8FC42740454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0A63C5-4D92-48EE-9AF2-A68D41857883}"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14A0895-948A-4015-8FB3-04DD567D15C1}">
      <dgm:prSet/>
      <dgm:spPr/>
      <dgm:t>
        <a:bodyPr/>
        <a:lstStyle/>
        <a:p>
          <a:r>
            <a:rPr lang="en-GB"/>
            <a:t>UK: labour, skills and judgment (the Lego case)</a:t>
          </a:r>
          <a:endParaRPr lang="en-US"/>
        </a:p>
      </dgm:t>
    </dgm:pt>
    <dgm:pt modelId="{2480293A-4ABC-477C-A241-BCE1D8BD3957}" type="parTrans" cxnId="{BECB1F1E-B3AF-44E4-8D33-C88147DA2310}">
      <dgm:prSet/>
      <dgm:spPr/>
      <dgm:t>
        <a:bodyPr/>
        <a:lstStyle/>
        <a:p>
          <a:endParaRPr lang="en-US"/>
        </a:p>
      </dgm:t>
    </dgm:pt>
    <dgm:pt modelId="{51988C44-F1FB-4407-BF43-C7DE74C4B223}" type="sibTrans" cxnId="{BECB1F1E-B3AF-44E4-8D33-C88147DA2310}">
      <dgm:prSet/>
      <dgm:spPr/>
      <dgm:t>
        <a:bodyPr/>
        <a:lstStyle/>
        <a:p>
          <a:endParaRPr lang="en-US"/>
        </a:p>
      </dgm:t>
    </dgm:pt>
    <dgm:pt modelId="{54CAA989-AB36-469E-85E3-8F14D5477148}">
      <dgm:prSet/>
      <dgm:spPr/>
      <dgm:t>
        <a:bodyPr/>
        <a:lstStyle/>
        <a:p>
          <a:r>
            <a:rPr lang="en-GB"/>
            <a:t>US: ‘sweat of the brow’ doctrine  (the Feist case)</a:t>
          </a:r>
          <a:endParaRPr lang="en-US"/>
        </a:p>
      </dgm:t>
    </dgm:pt>
    <dgm:pt modelId="{F795B8F6-DCCB-49C2-9531-2A47329578B2}" type="parTrans" cxnId="{527F8221-8CC1-4ECE-99B9-21A1A0D25B0E}">
      <dgm:prSet/>
      <dgm:spPr/>
      <dgm:t>
        <a:bodyPr/>
        <a:lstStyle/>
        <a:p>
          <a:endParaRPr lang="en-US"/>
        </a:p>
      </dgm:t>
    </dgm:pt>
    <dgm:pt modelId="{F3353DB7-69C0-4D83-B145-C46F62FA4978}" type="sibTrans" cxnId="{527F8221-8CC1-4ECE-99B9-21A1A0D25B0E}">
      <dgm:prSet/>
      <dgm:spPr/>
      <dgm:t>
        <a:bodyPr/>
        <a:lstStyle/>
        <a:p>
          <a:endParaRPr lang="en-US"/>
        </a:p>
      </dgm:t>
    </dgm:pt>
    <dgm:pt modelId="{E58189D5-198D-4064-AFFA-C592BAE05DA9}">
      <dgm:prSet/>
      <dgm:spPr/>
      <dgm:t>
        <a:bodyPr/>
        <a:lstStyle/>
        <a:p>
          <a:r>
            <a:rPr lang="en-GB"/>
            <a:t>EU: intellectual creation (the Infopaq case)</a:t>
          </a:r>
          <a:endParaRPr lang="en-US"/>
        </a:p>
      </dgm:t>
    </dgm:pt>
    <dgm:pt modelId="{9533EDAC-09B5-4FE5-AEE4-84E159D4E413}" type="parTrans" cxnId="{7856FF5F-25FD-469B-890A-11087E59E0F1}">
      <dgm:prSet/>
      <dgm:spPr/>
      <dgm:t>
        <a:bodyPr/>
        <a:lstStyle/>
        <a:p>
          <a:endParaRPr lang="en-US"/>
        </a:p>
      </dgm:t>
    </dgm:pt>
    <dgm:pt modelId="{69B46BC0-1EC2-4211-A18D-2F6968760282}" type="sibTrans" cxnId="{7856FF5F-25FD-469B-890A-11087E59E0F1}">
      <dgm:prSet/>
      <dgm:spPr/>
      <dgm:t>
        <a:bodyPr/>
        <a:lstStyle/>
        <a:p>
          <a:endParaRPr lang="en-US"/>
        </a:p>
      </dgm:t>
    </dgm:pt>
    <dgm:pt modelId="{1DA6A95B-5645-4AF7-AB39-75B2DB0B48F9}" type="pres">
      <dgm:prSet presAssocID="{280A63C5-4D92-48EE-9AF2-A68D41857883}" presName="vert0" presStyleCnt="0">
        <dgm:presLayoutVars>
          <dgm:dir/>
          <dgm:animOne val="branch"/>
          <dgm:animLvl val="lvl"/>
        </dgm:presLayoutVars>
      </dgm:prSet>
      <dgm:spPr/>
    </dgm:pt>
    <dgm:pt modelId="{C4EC9975-F4A9-4FCB-8953-686934BD3179}" type="pres">
      <dgm:prSet presAssocID="{114A0895-948A-4015-8FB3-04DD567D15C1}" presName="thickLine" presStyleLbl="alignNode1" presStyleIdx="0" presStyleCnt="3"/>
      <dgm:spPr/>
    </dgm:pt>
    <dgm:pt modelId="{2EBC31B2-C026-4D6A-A4A6-A23897DCBFC2}" type="pres">
      <dgm:prSet presAssocID="{114A0895-948A-4015-8FB3-04DD567D15C1}" presName="horz1" presStyleCnt="0"/>
      <dgm:spPr/>
    </dgm:pt>
    <dgm:pt modelId="{EC14CBF4-20BD-4AFD-8AB4-46AF70E382F8}" type="pres">
      <dgm:prSet presAssocID="{114A0895-948A-4015-8FB3-04DD567D15C1}" presName="tx1" presStyleLbl="revTx" presStyleIdx="0" presStyleCnt="3"/>
      <dgm:spPr/>
    </dgm:pt>
    <dgm:pt modelId="{19DA72BC-000B-44F0-A5AC-5DFDD8F36638}" type="pres">
      <dgm:prSet presAssocID="{114A0895-948A-4015-8FB3-04DD567D15C1}" presName="vert1" presStyleCnt="0"/>
      <dgm:spPr/>
    </dgm:pt>
    <dgm:pt modelId="{8DE48542-FDC0-4B1A-AC7E-FDAD92F7E8F0}" type="pres">
      <dgm:prSet presAssocID="{54CAA989-AB36-469E-85E3-8F14D5477148}" presName="thickLine" presStyleLbl="alignNode1" presStyleIdx="1" presStyleCnt="3"/>
      <dgm:spPr/>
    </dgm:pt>
    <dgm:pt modelId="{4CB12407-2C2E-4062-A17C-BEA318BA86CE}" type="pres">
      <dgm:prSet presAssocID="{54CAA989-AB36-469E-85E3-8F14D5477148}" presName="horz1" presStyleCnt="0"/>
      <dgm:spPr/>
    </dgm:pt>
    <dgm:pt modelId="{572BE027-4992-48BE-939D-FC2E57E44F98}" type="pres">
      <dgm:prSet presAssocID="{54CAA989-AB36-469E-85E3-8F14D5477148}" presName="tx1" presStyleLbl="revTx" presStyleIdx="1" presStyleCnt="3"/>
      <dgm:spPr/>
    </dgm:pt>
    <dgm:pt modelId="{E806D923-1D5F-475E-A3C5-2AADE138669F}" type="pres">
      <dgm:prSet presAssocID="{54CAA989-AB36-469E-85E3-8F14D5477148}" presName="vert1" presStyleCnt="0"/>
      <dgm:spPr/>
    </dgm:pt>
    <dgm:pt modelId="{63B9B9AD-C11A-492D-A128-681F66CF6F3C}" type="pres">
      <dgm:prSet presAssocID="{E58189D5-198D-4064-AFFA-C592BAE05DA9}" presName="thickLine" presStyleLbl="alignNode1" presStyleIdx="2" presStyleCnt="3"/>
      <dgm:spPr/>
    </dgm:pt>
    <dgm:pt modelId="{F5ABC2C1-0D27-4D30-837B-254BAC63BF19}" type="pres">
      <dgm:prSet presAssocID="{E58189D5-198D-4064-AFFA-C592BAE05DA9}" presName="horz1" presStyleCnt="0"/>
      <dgm:spPr/>
    </dgm:pt>
    <dgm:pt modelId="{0FFDA661-53E7-4F97-B0C8-40BA12FFFE91}" type="pres">
      <dgm:prSet presAssocID="{E58189D5-198D-4064-AFFA-C592BAE05DA9}" presName="tx1" presStyleLbl="revTx" presStyleIdx="2" presStyleCnt="3"/>
      <dgm:spPr/>
    </dgm:pt>
    <dgm:pt modelId="{491C7CC8-F984-4503-829C-85C3D4E48908}" type="pres">
      <dgm:prSet presAssocID="{E58189D5-198D-4064-AFFA-C592BAE05DA9}" presName="vert1" presStyleCnt="0"/>
      <dgm:spPr/>
    </dgm:pt>
  </dgm:ptLst>
  <dgm:cxnLst>
    <dgm:cxn modelId="{BECB1F1E-B3AF-44E4-8D33-C88147DA2310}" srcId="{280A63C5-4D92-48EE-9AF2-A68D41857883}" destId="{114A0895-948A-4015-8FB3-04DD567D15C1}" srcOrd="0" destOrd="0" parTransId="{2480293A-4ABC-477C-A241-BCE1D8BD3957}" sibTransId="{51988C44-F1FB-4407-BF43-C7DE74C4B223}"/>
    <dgm:cxn modelId="{527F8221-8CC1-4ECE-99B9-21A1A0D25B0E}" srcId="{280A63C5-4D92-48EE-9AF2-A68D41857883}" destId="{54CAA989-AB36-469E-85E3-8F14D5477148}" srcOrd="1" destOrd="0" parTransId="{F795B8F6-DCCB-49C2-9531-2A47329578B2}" sibTransId="{F3353DB7-69C0-4D83-B145-C46F62FA4978}"/>
    <dgm:cxn modelId="{7856FF5F-25FD-469B-890A-11087E59E0F1}" srcId="{280A63C5-4D92-48EE-9AF2-A68D41857883}" destId="{E58189D5-198D-4064-AFFA-C592BAE05DA9}" srcOrd="2" destOrd="0" parTransId="{9533EDAC-09B5-4FE5-AEE4-84E159D4E413}" sibTransId="{69B46BC0-1EC2-4211-A18D-2F6968760282}"/>
    <dgm:cxn modelId="{4FCCD060-A5E5-4959-AF7F-FA8B73A05E0B}" type="presOf" srcId="{54CAA989-AB36-469E-85E3-8F14D5477148}" destId="{572BE027-4992-48BE-939D-FC2E57E44F98}" srcOrd="0" destOrd="0" presId="urn:microsoft.com/office/officeart/2008/layout/LinedList"/>
    <dgm:cxn modelId="{ADFCE243-79EF-4655-99B0-3CB62615DE7C}" type="presOf" srcId="{E58189D5-198D-4064-AFFA-C592BAE05DA9}" destId="{0FFDA661-53E7-4F97-B0C8-40BA12FFFE91}" srcOrd="0" destOrd="0" presId="urn:microsoft.com/office/officeart/2008/layout/LinedList"/>
    <dgm:cxn modelId="{36B5FA51-9E30-406E-8769-95CBCB7466C8}" type="presOf" srcId="{280A63C5-4D92-48EE-9AF2-A68D41857883}" destId="{1DA6A95B-5645-4AF7-AB39-75B2DB0B48F9}" srcOrd="0" destOrd="0" presId="urn:microsoft.com/office/officeart/2008/layout/LinedList"/>
    <dgm:cxn modelId="{3336CB86-5F82-4454-B51E-EFD1C787245F}" type="presOf" srcId="{114A0895-948A-4015-8FB3-04DD567D15C1}" destId="{EC14CBF4-20BD-4AFD-8AB4-46AF70E382F8}" srcOrd="0" destOrd="0" presId="urn:microsoft.com/office/officeart/2008/layout/LinedList"/>
    <dgm:cxn modelId="{BF0C580A-04CF-4054-B388-BD99BB2E1A69}" type="presParOf" srcId="{1DA6A95B-5645-4AF7-AB39-75B2DB0B48F9}" destId="{C4EC9975-F4A9-4FCB-8953-686934BD3179}" srcOrd="0" destOrd="0" presId="urn:microsoft.com/office/officeart/2008/layout/LinedList"/>
    <dgm:cxn modelId="{A5AC0EEC-75A0-4A92-A120-269C2F02790E}" type="presParOf" srcId="{1DA6A95B-5645-4AF7-AB39-75B2DB0B48F9}" destId="{2EBC31B2-C026-4D6A-A4A6-A23897DCBFC2}" srcOrd="1" destOrd="0" presId="urn:microsoft.com/office/officeart/2008/layout/LinedList"/>
    <dgm:cxn modelId="{2ECE63DE-1A62-4978-92D8-3D51854312C2}" type="presParOf" srcId="{2EBC31B2-C026-4D6A-A4A6-A23897DCBFC2}" destId="{EC14CBF4-20BD-4AFD-8AB4-46AF70E382F8}" srcOrd="0" destOrd="0" presId="urn:microsoft.com/office/officeart/2008/layout/LinedList"/>
    <dgm:cxn modelId="{496A549A-21C4-4B58-B6F7-0E849C13C170}" type="presParOf" srcId="{2EBC31B2-C026-4D6A-A4A6-A23897DCBFC2}" destId="{19DA72BC-000B-44F0-A5AC-5DFDD8F36638}" srcOrd="1" destOrd="0" presId="urn:microsoft.com/office/officeart/2008/layout/LinedList"/>
    <dgm:cxn modelId="{911F8301-C1D5-4F44-9943-D21EA711A716}" type="presParOf" srcId="{1DA6A95B-5645-4AF7-AB39-75B2DB0B48F9}" destId="{8DE48542-FDC0-4B1A-AC7E-FDAD92F7E8F0}" srcOrd="2" destOrd="0" presId="urn:microsoft.com/office/officeart/2008/layout/LinedList"/>
    <dgm:cxn modelId="{39B00EC9-0F0A-441D-92FE-D6903FD1FAB3}" type="presParOf" srcId="{1DA6A95B-5645-4AF7-AB39-75B2DB0B48F9}" destId="{4CB12407-2C2E-4062-A17C-BEA318BA86CE}" srcOrd="3" destOrd="0" presId="urn:microsoft.com/office/officeart/2008/layout/LinedList"/>
    <dgm:cxn modelId="{5921B7AB-BD07-4382-B994-197CF55FF8FE}" type="presParOf" srcId="{4CB12407-2C2E-4062-A17C-BEA318BA86CE}" destId="{572BE027-4992-48BE-939D-FC2E57E44F98}" srcOrd="0" destOrd="0" presId="urn:microsoft.com/office/officeart/2008/layout/LinedList"/>
    <dgm:cxn modelId="{FAC61F13-6F24-4FA4-960A-D12AF939F397}" type="presParOf" srcId="{4CB12407-2C2E-4062-A17C-BEA318BA86CE}" destId="{E806D923-1D5F-475E-A3C5-2AADE138669F}" srcOrd="1" destOrd="0" presId="urn:microsoft.com/office/officeart/2008/layout/LinedList"/>
    <dgm:cxn modelId="{6B11BE4E-CE70-4189-B52D-06AC8A9CA043}" type="presParOf" srcId="{1DA6A95B-5645-4AF7-AB39-75B2DB0B48F9}" destId="{63B9B9AD-C11A-492D-A128-681F66CF6F3C}" srcOrd="4" destOrd="0" presId="urn:microsoft.com/office/officeart/2008/layout/LinedList"/>
    <dgm:cxn modelId="{024AE6A2-1F62-412D-8C08-4A590D51E612}" type="presParOf" srcId="{1DA6A95B-5645-4AF7-AB39-75B2DB0B48F9}" destId="{F5ABC2C1-0D27-4D30-837B-254BAC63BF19}" srcOrd="5" destOrd="0" presId="urn:microsoft.com/office/officeart/2008/layout/LinedList"/>
    <dgm:cxn modelId="{C7CCE60E-1D32-44E1-957E-F558D99A9861}" type="presParOf" srcId="{F5ABC2C1-0D27-4D30-837B-254BAC63BF19}" destId="{0FFDA661-53E7-4F97-B0C8-40BA12FFFE91}" srcOrd="0" destOrd="0" presId="urn:microsoft.com/office/officeart/2008/layout/LinedList"/>
    <dgm:cxn modelId="{0A70BE1D-D76A-438D-AEA5-22E4DD439B3A}" type="presParOf" srcId="{F5ABC2C1-0D27-4D30-837B-254BAC63BF19}" destId="{491C7CC8-F984-4503-829C-85C3D4E4890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560BE6-7599-48D5-B5F4-DAEFDC7BE289}"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3A127746-DE5D-4600-8D7B-19C0AF8BB200}">
      <dgm:prSet/>
      <dgm:spPr/>
      <dgm:t>
        <a:bodyPr/>
        <a:lstStyle/>
        <a:p>
          <a:r>
            <a:rPr lang="en-GB"/>
            <a:t>US: fair use (an open-ended test)</a:t>
          </a:r>
          <a:endParaRPr lang="en-US"/>
        </a:p>
      </dgm:t>
    </dgm:pt>
    <dgm:pt modelId="{18C720F7-4E7D-49E5-8294-CB21CA1012A1}" type="parTrans" cxnId="{2D0E70DB-A85E-4E3F-BD80-59127751602D}">
      <dgm:prSet/>
      <dgm:spPr/>
      <dgm:t>
        <a:bodyPr/>
        <a:lstStyle/>
        <a:p>
          <a:endParaRPr lang="en-US"/>
        </a:p>
      </dgm:t>
    </dgm:pt>
    <dgm:pt modelId="{4197ABA2-8922-4046-BEBA-621777699C47}" type="sibTrans" cxnId="{2D0E70DB-A85E-4E3F-BD80-59127751602D}">
      <dgm:prSet/>
      <dgm:spPr/>
      <dgm:t>
        <a:bodyPr/>
        <a:lstStyle/>
        <a:p>
          <a:endParaRPr lang="en-US"/>
        </a:p>
      </dgm:t>
    </dgm:pt>
    <dgm:pt modelId="{8F27AB6F-8172-46AF-8D98-8DB7405C1DD3}">
      <dgm:prSet/>
      <dgm:spPr/>
      <dgm:t>
        <a:bodyPr/>
        <a:lstStyle/>
        <a:p>
          <a:r>
            <a:rPr lang="en-GB"/>
            <a:t>EU: exceptions (a closed list)</a:t>
          </a:r>
          <a:endParaRPr lang="en-US"/>
        </a:p>
      </dgm:t>
    </dgm:pt>
    <dgm:pt modelId="{AC353C01-FF7A-4374-98FC-F7098FDC0814}" type="parTrans" cxnId="{9BCB3300-761F-4B65-8D97-6DCCEAAD581A}">
      <dgm:prSet/>
      <dgm:spPr/>
      <dgm:t>
        <a:bodyPr/>
        <a:lstStyle/>
        <a:p>
          <a:endParaRPr lang="en-US"/>
        </a:p>
      </dgm:t>
    </dgm:pt>
    <dgm:pt modelId="{E18B8B8E-436E-4955-8E20-0F5C7A9FC661}" type="sibTrans" cxnId="{9BCB3300-761F-4B65-8D97-6DCCEAAD581A}">
      <dgm:prSet/>
      <dgm:spPr/>
      <dgm:t>
        <a:bodyPr/>
        <a:lstStyle/>
        <a:p>
          <a:endParaRPr lang="en-US"/>
        </a:p>
      </dgm:t>
    </dgm:pt>
    <dgm:pt modelId="{0AB3C3C0-DDE7-485A-B51E-6A0EF43DF83F}">
      <dgm:prSet/>
      <dgm:spPr/>
      <dgm:t>
        <a:bodyPr/>
        <a:lstStyle/>
        <a:p>
          <a:r>
            <a:rPr lang="en-GB"/>
            <a:t>UK: fair dealing (an approach between an open and a closed system)</a:t>
          </a:r>
          <a:endParaRPr lang="en-US"/>
        </a:p>
      </dgm:t>
    </dgm:pt>
    <dgm:pt modelId="{A79F43E1-FBDE-4B58-B063-86FDA64E532F}" type="parTrans" cxnId="{65DA60AE-CD7A-404D-91B8-01B31C215C26}">
      <dgm:prSet/>
      <dgm:spPr/>
      <dgm:t>
        <a:bodyPr/>
        <a:lstStyle/>
        <a:p>
          <a:endParaRPr lang="en-US"/>
        </a:p>
      </dgm:t>
    </dgm:pt>
    <dgm:pt modelId="{1500323E-B383-4A16-B9C1-A2E1FCE2CAB3}" type="sibTrans" cxnId="{65DA60AE-CD7A-404D-91B8-01B31C215C26}">
      <dgm:prSet/>
      <dgm:spPr/>
      <dgm:t>
        <a:bodyPr/>
        <a:lstStyle/>
        <a:p>
          <a:endParaRPr lang="en-US"/>
        </a:p>
      </dgm:t>
    </dgm:pt>
    <dgm:pt modelId="{A2C6A5C6-64F1-47E5-9A45-B051BA2C0BB8}" type="pres">
      <dgm:prSet presAssocID="{6A560BE6-7599-48D5-B5F4-DAEFDC7BE289}" presName="vert0" presStyleCnt="0">
        <dgm:presLayoutVars>
          <dgm:dir/>
          <dgm:animOne val="branch"/>
          <dgm:animLvl val="lvl"/>
        </dgm:presLayoutVars>
      </dgm:prSet>
      <dgm:spPr/>
    </dgm:pt>
    <dgm:pt modelId="{B8009919-9FDB-44E3-8DA9-C3EBC5543C2D}" type="pres">
      <dgm:prSet presAssocID="{3A127746-DE5D-4600-8D7B-19C0AF8BB200}" presName="thickLine" presStyleLbl="alignNode1" presStyleIdx="0" presStyleCnt="3"/>
      <dgm:spPr/>
    </dgm:pt>
    <dgm:pt modelId="{BCAB7917-AF85-4C27-BEC6-F2A240887C8C}" type="pres">
      <dgm:prSet presAssocID="{3A127746-DE5D-4600-8D7B-19C0AF8BB200}" presName="horz1" presStyleCnt="0"/>
      <dgm:spPr/>
    </dgm:pt>
    <dgm:pt modelId="{EC7977A4-3260-4956-B23D-AC1A4E4B0C1F}" type="pres">
      <dgm:prSet presAssocID="{3A127746-DE5D-4600-8D7B-19C0AF8BB200}" presName="tx1" presStyleLbl="revTx" presStyleIdx="0" presStyleCnt="3"/>
      <dgm:spPr/>
    </dgm:pt>
    <dgm:pt modelId="{C9BC70DD-F250-4B65-8889-8D8CACCCF8BA}" type="pres">
      <dgm:prSet presAssocID="{3A127746-DE5D-4600-8D7B-19C0AF8BB200}" presName="vert1" presStyleCnt="0"/>
      <dgm:spPr/>
    </dgm:pt>
    <dgm:pt modelId="{D7DC5FD7-64E1-4140-B508-B75442B04A2A}" type="pres">
      <dgm:prSet presAssocID="{8F27AB6F-8172-46AF-8D98-8DB7405C1DD3}" presName="thickLine" presStyleLbl="alignNode1" presStyleIdx="1" presStyleCnt="3"/>
      <dgm:spPr/>
    </dgm:pt>
    <dgm:pt modelId="{D419FAF8-6992-47FF-B921-BB7E45E8720A}" type="pres">
      <dgm:prSet presAssocID="{8F27AB6F-8172-46AF-8D98-8DB7405C1DD3}" presName="horz1" presStyleCnt="0"/>
      <dgm:spPr/>
    </dgm:pt>
    <dgm:pt modelId="{688D9AF6-D970-4622-8AD8-C97E9EA7CC0C}" type="pres">
      <dgm:prSet presAssocID="{8F27AB6F-8172-46AF-8D98-8DB7405C1DD3}" presName="tx1" presStyleLbl="revTx" presStyleIdx="1" presStyleCnt="3"/>
      <dgm:spPr/>
    </dgm:pt>
    <dgm:pt modelId="{63D365CA-3425-49CA-9A4D-A3B621F8C36C}" type="pres">
      <dgm:prSet presAssocID="{8F27AB6F-8172-46AF-8D98-8DB7405C1DD3}" presName="vert1" presStyleCnt="0"/>
      <dgm:spPr/>
    </dgm:pt>
    <dgm:pt modelId="{4F3B4183-E307-4965-A743-0BD609E6FC3D}" type="pres">
      <dgm:prSet presAssocID="{0AB3C3C0-DDE7-485A-B51E-6A0EF43DF83F}" presName="thickLine" presStyleLbl="alignNode1" presStyleIdx="2" presStyleCnt="3"/>
      <dgm:spPr/>
    </dgm:pt>
    <dgm:pt modelId="{44575D0C-20A6-4871-B92E-1172D6CD9B71}" type="pres">
      <dgm:prSet presAssocID="{0AB3C3C0-DDE7-485A-B51E-6A0EF43DF83F}" presName="horz1" presStyleCnt="0"/>
      <dgm:spPr/>
    </dgm:pt>
    <dgm:pt modelId="{79A83E6F-414E-44D8-B26A-9733CB0C82FD}" type="pres">
      <dgm:prSet presAssocID="{0AB3C3C0-DDE7-485A-B51E-6A0EF43DF83F}" presName="tx1" presStyleLbl="revTx" presStyleIdx="2" presStyleCnt="3"/>
      <dgm:spPr/>
    </dgm:pt>
    <dgm:pt modelId="{ED135178-3824-428E-ABD7-7F55A0134FB1}" type="pres">
      <dgm:prSet presAssocID="{0AB3C3C0-DDE7-485A-B51E-6A0EF43DF83F}" presName="vert1" presStyleCnt="0"/>
      <dgm:spPr/>
    </dgm:pt>
  </dgm:ptLst>
  <dgm:cxnLst>
    <dgm:cxn modelId="{9BCB3300-761F-4B65-8D97-6DCCEAAD581A}" srcId="{6A560BE6-7599-48D5-B5F4-DAEFDC7BE289}" destId="{8F27AB6F-8172-46AF-8D98-8DB7405C1DD3}" srcOrd="1" destOrd="0" parTransId="{AC353C01-FF7A-4374-98FC-F7098FDC0814}" sibTransId="{E18B8B8E-436E-4955-8E20-0F5C7A9FC661}"/>
    <dgm:cxn modelId="{0CBFF68B-B2B3-47F8-A3D6-F09453A22ECA}" type="presOf" srcId="{6A560BE6-7599-48D5-B5F4-DAEFDC7BE289}" destId="{A2C6A5C6-64F1-47E5-9A45-B051BA2C0BB8}" srcOrd="0" destOrd="0" presId="urn:microsoft.com/office/officeart/2008/layout/LinedList"/>
    <dgm:cxn modelId="{E5B1FE9B-E044-4715-9924-1A4F5B8C604E}" type="presOf" srcId="{0AB3C3C0-DDE7-485A-B51E-6A0EF43DF83F}" destId="{79A83E6F-414E-44D8-B26A-9733CB0C82FD}" srcOrd="0" destOrd="0" presId="urn:microsoft.com/office/officeart/2008/layout/LinedList"/>
    <dgm:cxn modelId="{65DA60AE-CD7A-404D-91B8-01B31C215C26}" srcId="{6A560BE6-7599-48D5-B5F4-DAEFDC7BE289}" destId="{0AB3C3C0-DDE7-485A-B51E-6A0EF43DF83F}" srcOrd="2" destOrd="0" parTransId="{A79F43E1-FBDE-4B58-B063-86FDA64E532F}" sibTransId="{1500323E-B383-4A16-B9C1-A2E1FCE2CAB3}"/>
    <dgm:cxn modelId="{C7CC55B3-069E-4461-BEAB-0EE8A333217B}" type="presOf" srcId="{8F27AB6F-8172-46AF-8D98-8DB7405C1DD3}" destId="{688D9AF6-D970-4622-8AD8-C97E9EA7CC0C}" srcOrd="0" destOrd="0" presId="urn:microsoft.com/office/officeart/2008/layout/LinedList"/>
    <dgm:cxn modelId="{2D0E70DB-A85E-4E3F-BD80-59127751602D}" srcId="{6A560BE6-7599-48D5-B5F4-DAEFDC7BE289}" destId="{3A127746-DE5D-4600-8D7B-19C0AF8BB200}" srcOrd="0" destOrd="0" parTransId="{18C720F7-4E7D-49E5-8294-CB21CA1012A1}" sibTransId="{4197ABA2-8922-4046-BEBA-621777699C47}"/>
    <dgm:cxn modelId="{C615FBFC-F913-4446-87B2-6A77F0859B41}" type="presOf" srcId="{3A127746-DE5D-4600-8D7B-19C0AF8BB200}" destId="{EC7977A4-3260-4956-B23D-AC1A4E4B0C1F}" srcOrd="0" destOrd="0" presId="urn:microsoft.com/office/officeart/2008/layout/LinedList"/>
    <dgm:cxn modelId="{5ABD49E1-92B0-49DB-8CB1-6A23C82CE63D}" type="presParOf" srcId="{A2C6A5C6-64F1-47E5-9A45-B051BA2C0BB8}" destId="{B8009919-9FDB-44E3-8DA9-C3EBC5543C2D}" srcOrd="0" destOrd="0" presId="urn:microsoft.com/office/officeart/2008/layout/LinedList"/>
    <dgm:cxn modelId="{67B08554-4E99-43EE-8A69-BB3FE522F0B6}" type="presParOf" srcId="{A2C6A5C6-64F1-47E5-9A45-B051BA2C0BB8}" destId="{BCAB7917-AF85-4C27-BEC6-F2A240887C8C}" srcOrd="1" destOrd="0" presId="urn:microsoft.com/office/officeart/2008/layout/LinedList"/>
    <dgm:cxn modelId="{F2146ADE-D30E-4D53-BB8A-CCC0D8D85E68}" type="presParOf" srcId="{BCAB7917-AF85-4C27-BEC6-F2A240887C8C}" destId="{EC7977A4-3260-4956-B23D-AC1A4E4B0C1F}" srcOrd="0" destOrd="0" presId="urn:microsoft.com/office/officeart/2008/layout/LinedList"/>
    <dgm:cxn modelId="{EFD82E4F-F0AB-4FC9-B6C3-4F97E7CE04A3}" type="presParOf" srcId="{BCAB7917-AF85-4C27-BEC6-F2A240887C8C}" destId="{C9BC70DD-F250-4B65-8889-8D8CACCCF8BA}" srcOrd="1" destOrd="0" presId="urn:microsoft.com/office/officeart/2008/layout/LinedList"/>
    <dgm:cxn modelId="{3389E815-15E3-4204-A697-4D98C51EFC3A}" type="presParOf" srcId="{A2C6A5C6-64F1-47E5-9A45-B051BA2C0BB8}" destId="{D7DC5FD7-64E1-4140-B508-B75442B04A2A}" srcOrd="2" destOrd="0" presId="urn:microsoft.com/office/officeart/2008/layout/LinedList"/>
    <dgm:cxn modelId="{6FDD0BB9-7B38-49C8-93ED-A155D770B2E3}" type="presParOf" srcId="{A2C6A5C6-64F1-47E5-9A45-B051BA2C0BB8}" destId="{D419FAF8-6992-47FF-B921-BB7E45E8720A}" srcOrd="3" destOrd="0" presId="urn:microsoft.com/office/officeart/2008/layout/LinedList"/>
    <dgm:cxn modelId="{1BA9D2CF-654E-4B3B-A6A6-0DE8FD0FAF1E}" type="presParOf" srcId="{D419FAF8-6992-47FF-B921-BB7E45E8720A}" destId="{688D9AF6-D970-4622-8AD8-C97E9EA7CC0C}" srcOrd="0" destOrd="0" presId="urn:microsoft.com/office/officeart/2008/layout/LinedList"/>
    <dgm:cxn modelId="{C34C7A28-0F81-476E-AE03-8EB82A8C8EBA}" type="presParOf" srcId="{D419FAF8-6992-47FF-B921-BB7E45E8720A}" destId="{63D365CA-3425-49CA-9A4D-A3B621F8C36C}" srcOrd="1" destOrd="0" presId="urn:microsoft.com/office/officeart/2008/layout/LinedList"/>
    <dgm:cxn modelId="{47B3A0BF-5183-40EC-98E0-63D2F4CDECFE}" type="presParOf" srcId="{A2C6A5C6-64F1-47E5-9A45-B051BA2C0BB8}" destId="{4F3B4183-E307-4965-A743-0BD609E6FC3D}" srcOrd="4" destOrd="0" presId="urn:microsoft.com/office/officeart/2008/layout/LinedList"/>
    <dgm:cxn modelId="{26DEDB41-4453-4098-BBB6-EF93837F40B4}" type="presParOf" srcId="{A2C6A5C6-64F1-47E5-9A45-B051BA2C0BB8}" destId="{44575D0C-20A6-4871-B92E-1172D6CD9B71}" srcOrd="5" destOrd="0" presId="urn:microsoft.com/office/officeart/2008/layout/LinedList"/>
    <dgm:cxn modelId="{7BD47742-3ED8-476D-B25E-23057D9E407F}" type="presParOf" srcId="{44575D0C-20A6-4871-B92E-1172D6CD9B71}" destId="{79A83E6F-414E-44D8-B26A-9733CB0C82FD}" srcOrd="0" destOrd="0" presId="urn:microsoft.com/office/officeart/2008/layout/LinedList"/>
    <dgm:cxn modelId="{15ACD516-5CC8-416E-BC79-E766A72901E0}" type="presParOf" srcId="{44575D0C-20A6-4871-B92E-1172D6CD9B71}" destId="{ED135178-3824-428E-ABD7-7F55A0134FB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5B637-61CB-4D2F-A098-90C5BAEC074C}">
      <dsp:nvSpPr>
        <dsp:cNvPr id="0" name=""/>
        <dsp:cNvSpPr/>
      </dsp:nvSpPr>
      <dsp:spPr>
        <a:xfrm>
          <a:off x="0" y="231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54BE27-AFEB-4C52-BE62-AF9B42F2E965}">
      <dsp:nvSpPr>
        <dsp:cNvPr id="0" name=""/>
        <dsp:cNvSpPr/>
      </dsp:nvSpPr>
      <dsp:spPr>
        <a:xfrm>
          <a:off x="355657" y="266858"/>
          <a:ext cx="646650" cy="6466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D7CC5F-3FEB-4CB5-8DD7-77995C040DD9}">
      <dsp:nvSpPr>
        <dsp:cNvPr id="0" name=""/>
        <dsp:cNvSpPr/>
      </dsp:nvSpPr>
      <dsp:spPr>
        <a:xfrm>
          <a:off x="1357965" y="231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77900">
            <a:lnSpc>
              <a:spcPct val="90000"/>
            </a:lnSpc>
            <a:spcBef>
              <a:spcPct val="0"/>
            </a:spcBef>
            <a:spcAft>
              <a:spcPct val="35000"/>
            </a:spcAft>
            <a:buNone/>
          </a:pPr>
          <a:r>
            <a:rPr lang="en-US" sz="2200" kern="1200"/>
            <a:t>What is IP, and why is it important?</a:t>
          </a:r>
        </a:p>
      </dsp:txBody>
      <dsp:txXfrm>
        <a:off x="1357965" y="2319"/>
        <a:ext cx="4887299" cy="1175727"/>
      </dsp:txXfrm>
    </dsp:sp>
    <dsp:sp modelId="{25DFD506-57E3-4759-B76A-1FD8395FBE06}">
      <dsp:nvSpPr>
        <dsp:cNvPr id="0" name=""/>
        <dsp:cNvSpPr/>
      </dsp:nvSpPr>
      <dsp:spPr>
        <a:xfrm>
          <a:off x="0" y="147197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3376D3-FB5F-40FB-88F8-F3C5D1515952}">
      <dsp:nvSpPr>
        <dsp:cNvPr id="0" name=""/>
        <dsp:cNvSpPr/>
      </dsp:nvSpPr>
      <dsp:spPr>
        <a:xfrm>
          <a:off x="355657" y="1736518"/>
          <a:ext cx="646650" cy="6466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2DC479-B1AF-4EC8-9F8F-0D6484CD48C1}">
      <dsp:nvSpPr>
        <dsp:cNvPr id="0" name=""/>
        <dsp:cNvSpPr/>
      </dsp:nvSpPr>
      <dsp:spPr>
        <a:xfrm>
          <a:off x="1357965" y="147197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77900">
            <a:lnSpc>
              <a:spcPct val="90000"/>
            </a:lnSpc>
            <a:spcBef>
              <a:spcPct val="0"/>
            </a:spcBef>
            <a:spcAft>
              <a:spcPct val="35000"/>
            </a:spcAft>
            <a:buNone/>
          </a:pPr>
          <a:r>
            <a:rPr lang="en-US" sz="2200" kern="1200"/>
            <a:t>The international IP legal framework </a:t>
          </a:r>
        </a:p>
      </dsp:txBody>
      <dsp:txXfrm>
        <a:off x="1357965" y="1471979"/>
        <a:ext cx="4887299" cy="1175727"/>
      </dsp:txXfrm>
    </dsp:sp>
    <dsp:sp modelId="{B5CCE170-08F5-4853-AE4C-4811D6F85F91}">
      <dsp:nvSpPr>
        <dsp:cNvPr id="0" name=""/>
        <dsp:cNvSpPr/>
      </dsp:nvSpPr>
      <dsp:spPr>
        <a:xfrm>
          <a:off x="0" y="294163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9C7072-AA3D-4353-A4ED-6A93E29EBC82}">
      <dsp:nvSpPr>
        <dsp:cNvPr id="0" name=""/>
        <dsp:cNvSpPr/>
      </dsp:nvSpPr>
      <dsp:spPr>
        <a:xfrm>
          <a:off x="355657" y="3206178"/>
          <a:ext cx="646650" cy="6466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A6A220-44F4-446E-A8A4-0AB551989C95}">
      <dsp:nvSpPr>
        <dsp:cNvPr id="0" name=""/>
        <dsp:cNvSpPr/>
      </dsp:nvSpPr>
      <dsp:spPr>
        <a:xfrm>
          <a:off x="1357965" y="294163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77900">
            <a:lnSpc>
              <a:spcPct val="90000"/>
            </a:lnSpc>
            <a:spcBef>
              <a:spcPct val="0"/>
            </a:spcBef>
            <a:spcAft>
              <a:spcPct val="35000"/>
            </a:spcAft>
            <a:buNone/>
          </a:pPr>
          <a:r>
            <a:rPr lang="en-US" sz="2200" kern="1200"/>
            <a:t>IP in different legal systems</a:t>
          </a:r>
        </a:p>
      </dsp:txBody>
      <dsp:txXfrm>
        <a:off x="1357965" y="2941639"/>
        <a:ext cx="4887299" cy="1175727"/>
      </dsp:txXfrm>
    </dsp:sp>
    <dsp:sp modelId="{A7CC589F-8E6D-431B-84A5-890AAD728381}">
      <dsp:nvSpPr>
        <dsp:cNvPr id="0" name=""/>
        <dsp:cNvSpPr/>
      </dsp:nvSpPr>
      <dsp:spPr>
        <a:xfrm>
          <a:off x="0" y="4411299"/>
          <a:ext cx="6245265" cy="11757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8EE952-0BE5-45D1-A940-0742EDAABC19}">
      <dsp:nvSpPr>
        <dsp:cNvPr id="0" name=""/>
        <dsp:cNvSpPr/>
      </dsp:nvSpPr>
      <dsp:spPr>
        <a:xfrm>
          <a:off x="355657" y="4675838"/>
          <a:ext cx="646650" cy="64665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6129D1-0258-48D5-AF90-0CF5CEFD25B9}">
      <dsp:nvSpPr>
        <dsp:cNvPr id="0" name=""/>
        <dsp:cNvSpPr/>
      </dsp:nvSpPr>
      <dsp:spPr>
        <a:xfrm>
          <a:off x="1357965" y="4411299"/>
          <a:ext cx="4887299" cy="1175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431" tIns="124431" rIns="124431" bIns="124431" numCol="1" spcCol="1270" anchor="ctr" anchorCtr="0">
          <a:noAutofit/>
        </a:bodyPr>
        <a:lstStyle/>
        <a:p>
          <a:pPr marL="0" lvl="0" indent="0" algn="l" defTabSz="977900">
            <a:lnSpc>
              <a:spcPct val="90000"/>
            </a:lnSpc>
            <a:spcBef>
              <a:spcPct val="0"/>
            </a:spcBef>
            <a:spcAft>
              <a:spcPct val="35000"/>
            </a:spcAft>
            <a:buNone/>
          </a:pPr>
          <a:r>
            <a:rPr lang="en-US" sz="2200" kern="1200"/>
            <a:t>How to trade IP?</a:t>
          </a:r>
        </a:p>
      </dsp:txBody>
      <dsp:txXfrm>
        <a:off x="1357965" y="4411299"/>
        <a:ext cx="4887299" cy="11757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C92CA-F68E-4C0C-936F-D99CD13260B1}">
      <dsp:nvSpPr>
        <dsp:cNvPr id="0" name=""/>
        <dsp:cNvSpPr/>
      </dsp:nvSpPr>
      <dsp:spPr>
        <a:xfrm>
          <a:off x="0" y="707092"/>
          <a:ext cx="10515600" cy="1305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9C48A2-54DA-4CD5-983D-46A89CB9EA9A}">
      <dsp:nvSpPr>
        <dsp:cNvPr id="0" name=""/>
        <dsp:cNvSpPr/>
      </dsp:nvSpPr>
      <dsp:spPr>
        <a:xfrm>
          <a:off x="394883" y="1000807"/>
          <a:ext cx="717970" cy="7179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1E773A-08F1-42D0-B58C-72F30915A5A7}">
      <dsp:nvSpPr>
        <dsp:cNvPr id="0" name=""/>
        <dsp:cNvSpPr/>
      </dsp:nvSpPr>
      <dsp:spPr>
        <a:xfrm>
          <a:off x="1507738" y="707092"/>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933450">
            <a:lnSpc>
              <a:spcPct val="100000"/>
            </a:lnSpc>
            <a:spcBef>
              <a:spcPct val="0"/>
            </a:spcBef>
            <a:spcAft>
              <a:spcPct val="35000"/>
            </a:spcAft>
            <a:buNone/>
          </a:pPr>
          <a:r>
            <a:rPr lang="en-GB" sz="2100" kern="1200"/>
            <a:t>For literary and artistic works. A ‘work’ must be original. It generally lasts for 70 years after the death of the author. Registration is not compulsory. </a:t>
          </a:r>
          <a:endParaRPr lang="en-US" sz="2100" kern="1200"/>
        </a:p>
      </dsp:txBody>
      <dsp:txXfrm>
        <a:off x="1507738" y="707092"/>
        <a:ext cx="9007861" cy="1305401"/>
      </dsp:txXfrm>
    </dsp:sp>
    <dsp:sp modelId="{D3E8110A-5976-4CC2-8D2C-CE1FCCBA60B8}">
      <dsp:nvSpPr>
        <dsp:cNvPr id="0" name=""/>
        <dsp:cNvSpPr/>
      </dsp:nvSpPr>
      <dsp:spPr>
        <a:xfrm>
          <a:off x="0" y="2338844"/>
          <a:ext cx="10515600" cy="130540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E057FF-FB17-4E78-BAF5-D38DEF338342}">
      <dsp:nvSpPr>
        <dsp:cNvPr id="0" name=""/>
        <dsp:cNvSpPr/>
      </dsp:nvSpPr>
      <dsp:spPr>
        <a:xfrm>
          <a:off x="394883" y="2632559"/>
          <a:ext cx="717970" cy="7179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C507BD-6E5D-441C-ADD4-B48EEB31FBEC}">
      <dsp:nvSpPr>
        <dsp:cNvPr id="0" name=""/>
        <dsp:cNvSpPr/>
      </dsp:nvSpPr>
      <dsp:spPr>
        <a:xfrm>
          <a:off x="1507738" y="2338844"/>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933450">
            <a:lnSpc>
              <a:spcPct val="100000"/>
            </a:lnSpc>
            <a:spcBef>
              <a:spcPct val="0"/>
            </a:spcBef>
            <a:spcAft>
              <a:spcPct val="35000"/>
            </a:spcAft>
            <a:buNone/>
          </a:pPr>
          <a:r>
            <a:rPr lang="en-GB" sz="2100" kern="1200"/>
            <a:t>Examples: books, music, paintings, sculpture, films, computer programs, advertisements, maps and technical drawings</a:t>
          </a:r>
          <a:endParaRPr lang="en-US" sz="2100" kern="1200"/>
        </a:p>
      </dsp:txBody>
      <dsp:txXfrm>
        <a:off x="1507738" y="2338844"/>
        <a:ext cx="9007861" cy="13054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6520F6-732B-4109-B113-553EBA9AE253}">
      <dsp:nvSpPr>
        <dsp:cNvPr id="0" name=""/>
        <dsp:cNvSpPr/>
      </dsp:nvSpPr>
      <dsp:spPr>
        <a:xfrm>
          <a:off x="0" y="546534"/>
          <a:ext cx="1051560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The scope of ‘work’ in a copyright sense </a:t>
          </a:r>
          <a:endParaRPr lang="en-US" sz="4100" kern="1200"/>
        </a:p>
      </dsp:txBody>
      <dsp:txXfrm>
        <a:off x="49176" y="595710"/>
        <a:ext cx="10417248" cy="909018"/>
      </dsp:txXfrm>
    </dsp:sp>
    <dsp:sp modelId="{B94CF56C-5C84-4640-8C82-3FDB4D353A3F}">
      <dsp:nvSpPr>
        <dsp:cNvPr id="0" name=""/>
        <dsp:cNvSpPr/>
      </dsp:nvSpPr>
      <dsp:spPr>
        <a:xfrm>
          <a:off x="0" y="1671984"/>
          <a:ext cx="1051560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The originality test </a:t>
          </a:r>
          <a:endParaRPr lang="en-US" sz="4100" kern="1200"/>
        </a:p>
      </dsp:txBody>
      <dsp:txXfrm>
        <a:off x="49176" y="1721160"/>
        <a:ext cx="10417248" cy="909018"/>
      </dsp:txXfrm>
    </dsp:sp>
    <dsp:sp modelId="{3069AA96-1A41-490C-B288-8FC42740454D}">
      <dsp:nvSpPr>
        <dsp:cNvPr id="0" name=""/>
        <dsp:cNvSpPr/>
      </dsp:nvSpPr>
      <dsp:spPr>
        <a:xfrm>
          <a:off x="0" y="2797434"/>
          <a:ext cx="1051560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The limitations and exceptions</a:t>
          </a:r>
          <a:endParaRPr lang="en-US" sz="4100" kern="1200"/>
        </a:p>
      </dsp:txBody>
      <dsp:txXfrm>
        <a:off x="49176" y="2846610"/>
        <a:ext cx="10417248" cy="9090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EC9975-F4A9-4FCB-8953-686934BD3179}">
      <dsp:nvSpPr>
        <dsp:cNvPr id="0" name=""/>
        <dsp:cNvSpPr/>
      </dsp:nvSpPr>
      <dsp:spPr>
        <a:xfrm>
          <a:off x="0" y="2729"/>
          <a:ext cx="624526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14CBF4-20BD-4AFD-8AB4-46AF70E382F8}">
      <dsp:nvSpPr>
        <dsp:cNvPr id="0" name=""/>
        <dsp:cNvSpPr/>
      </dsp:nvSpPr>
      <dsp:spPr>
        <a:xfrm>
          <a:off x="0" y="2729"/>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GB" sz="3900" kern="1200"/>
            <a:t>UK: labour, skills and judgment (the Lego case)</a:t>
          </a:r>
          <a:endParaRPr lang="en-US" sz="3900" kern="1200"/>
        </a:p>
      </dsp:txBody>
      <dsp:txXfrm>
        <a:off x="0" y="2729"/>
        <a:ext cx="6245265" cy="1861296"/>
      </dsp:txXfrm>
    </dsp:sp>
    <dsp:sp modelId="{8DE48542-FDC0-4B1A-AC7E-FDAD92F7E8F0}">
      <dsp:nvSpPr>
        <dsp:cNvPr id="0" name=""/>
        <dsp:cNvSpPr/>
      </dsp:nvSpPr>
      <dsp:spPr>
        <a:xfrm>
          <a:off x="0" y="1864025"/>
          <a:ext cx="624526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2BE027-4992-48BE-939D-FC2E57E44F98}">
      <dsp:nvSpPr>
        <dsp:cNvPr id="0" name=""/>
        <dsp:cNvSpPr/>
      </dsp:nvSpPr>
      <dsp:spPr>
        <a:xfrm>
          <a:off x="0" y="1864025"/>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GB" sz="3900" kern="1200"/>
            <a:t>US: ‘sweat of the brow’ doctrine  (the Feist case)</a:t>
          </a:r>
          <a:endParaRPr lang="en-US" sz="3900" kern="1200"/>
        </a:p>
      </dsp:txBody>
      <dsp:txXfrm>
        <a:off x="0" y="1864025"/>
        <a:ext cx="6245265" cy="1861296"/>
      </dsp:txXfrm>
    </dsp:sp>
    <dsp:sp modelId="{63B9B9AD-C11A-492D-A128-681F66CF6F3C}">
      <dsp:nvSpPr>
        <dsp:cNvPr id="0" name=""/>
        <dsp:cNvSpPr/>
      </dsp:nvSpPr>
      <dsp:spPr>
        <a:xfrm>
          <a:off x="0" y="3725321"/>
          <a:ext cx="6245265"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FDA661-53E7-4F97-B0C8-40BA12FFFE91}">
      <dsp:nvSpPr>
        <dsp:cNvPr id="0" name=""/>
        <dsp:cNvSpPr/>
      </dsp:nvSpPr>
      <dsp:spPr>
        <a:xfrm>
          <a:off x="0" y="3725321"/>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GB" sz="3900" kern="1200"/>
            <a:t>EU: intellectual creation (the Infopaq case)</a:t>
          </a:r>
          <a:endParaRPr lang="en-US" sz="3900" kern="1200"/>
        </a:p>
      </dsp:txBody>
      <dsp:txXfrm>
        <a:off x="0" y="3725321"/>
        <a:ext cx="6245265" cy="18612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009919-9FDB-44E3-8DA9-C3EBC5543C2D}">
      <dsp:nvSpPr>
        <dsp:cNvPr id="0" name=""/>
        <dsp:cNvSpPr/>
      </dsp:nvSpPr>
      <dsp:spPr>
        <a:xfrm>
          <a:off x="0" y="2729"/>
          <a:ext cx="624526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7977A4-3260-4956-B23D-AC1A4E4B0C1F}">
      <dsp:nvSpPr>
        <dsp:cNvPr id="0" name=""/>
        <dsp:cNvSpPr/>
      </dsp:nvSpPr>
      <dsp:spPr>
        <a:xfrm>
          <a:off x="0" y="2729"/>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US: fair use (an open-ended test)</a:t>
          </a:r>
          <a:endParaRPr lang="en-US" sz="3700" kern="1200"/>
        </a:p>
      </dsp:txBody>
      <dsp:txXfrm>
        <a:off x="0" y="2729"/>
        <a:ext cx="6245265" cy="1861296"/>
      </dsp:txXfrm>
    </dsp:sp>
    <dsp:sp modelId="{D7DC5FD7-64E1-4140-B508-B75442B04A2A}">
      <dsp:nvSpPr>
        <dsp:cNvPr id="0" name=""/>
        <dsp:cNvSpPr/>
      </dsp:nvSpPr>
      <dsp:spPr>
        <a:xfrm>
          <a:off x="0" y="1864025"/>
          <a:ext cx="624526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8D9AF6-D970-4622-8AD8-C97E9EA7CC0C}">
      <dsp:nvSpPr>
        <dsp:cNvPr id="0" name=""/>
        <dsp:cNvSpPr/>
      </dsp:nvSpPr>
      <dsp:spPr>
        <a:xfrm>
          <a:off x="0" y="1864025"/>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EU: exceptions (a closed list)</a:t>
          </a:r>
          <a:endParaRPr lang="en-US" sz="3700" kern="1200"/>
        </a:p>
      </dsp:txBody>
      <dsp:txXfrm>
        <a:off x="0" y="1864025"/>
        <a:ext cx="6245265" cy="1861296"/>
      </dsp:txXfrm>
    </dsp:sp>
    <dsp:sp modelId="{4F3B4183-E307-4965-A743-0BD609E6FC3D}">
      <dsp:nvSpPr>
        <dsp:cNvPr id="0" name=""/>
        <dsp:cNvSpPr/>
      </dsp:nvSpPr>
      <dsp:spPr>
        <a:xfrm>
          <a:off x="0" y="3725321"/>
          <a:ext cx="6245265"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A83E6F-414E-44D8-B26A-9733CB0C82FD}">
      <dsp:nvSpPr>
        <dsp:cNvPr id="0" name=""/>
        <dsp:cNvSpPr/>
      </dsp:nvSpPr>
      <dsp:spPr>
        <a:xfrm>
          <a:off x="0" y="3725321"/>
          <a:ext cx="6245265" cy="1861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n-GB" sz="3700" kern="1200"/>
            <a:t>UK: fair dealing (an approach between an open and a closed system)</a:t>
          </a:r>
          <a:endParaRPr lang="en-US" sz="3700" kern="1200"/>
        </a:p>
      </dsp:txBody>
      <dsp:txXfrm>
        <a:off x="0" y="3725321"/>
        <a:ext cx="6245265" cy="186129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659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72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43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375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79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073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5845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1145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910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3680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3/23/2023</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9154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3/23/2023</a:t>
            </a:fld>
            <a:endParaRPr lang="en-US"/>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64113621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8"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eur-lex.europa.eu/legal-content/en/ALL/?uri=CELEX%3A32001L0029"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wipo.int/about-ip/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3C5560-7A9C-489F-9148-18C5E1D0F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78043" y="590062"/>
            <a:ext cx="5309140" cy="2838938"/>
          </a:xfrm>
        </p:spPr>
        <p:txBody>
          <a:bodyPr>
            <a:normAutofit/>
          </a:bodyPr>
          <a:lstStyle/>
          <a:p>
            <a:r>
              <a:rPr lang="en-US" sz="5400">
                <a:solidFill>
                  <a:schemeClr val="bg1"/>
                </a:solidFill>
                <a:cs typeface="Calibri Light"/>
              </a:rPr>
              <a:t>Topic 1: Intro to IP Law</a:t>
            </a:r>
            <a:endParaRPr lang="en-US" sz="5400">
              <a:solidFill>
                <a:schemeClr val="bg1"/>
              </a:solidFill>
            </a:endParaRPr>
          </a:p>
        </p:txBody>
      </p:sp>
      <p:sp>
        <p:nvSpPr>
          <p:cNvPr id="3" name="Subtitle 2"/>
          <p:cNvSpPr>
            <a:spLocks noGrp="1"/>
          </p:cNvSpPr>
          <p:nvPr>
            <p:ph type="subTitle" idx="1"/>
          </p:nvPr>
        </p:nvSpPr>
        <p:spPr>
          <a:xfrm>
            <a:off x="1407447" y="3637406"/>
            <a:ext cx="4517954" cy="1198120"/>
          </a:xfrm>
        </p:spPr>
        <p:txBody>
          <a:bodyPr vert="horz" lIns="91440" tIns="45720" rIns="91440" bIns="45720" rtlCol="0" anchor="t">
            <a:normAutofit fontScale="92500"/>
          </a:bodyPr>
          <a:lstStyle/>
          <a:p>
            <a:r>
              <a:rPr lang="en-US" sz="2000">
                <a:solidFill>
                  <a:schemeClr val="bg1"/>
                </a:solidFill>
                <a:cs typeface="Calibri"/>
              </a:rPr>
              <a:t>Module: IP and Creative Industries</a:t>
            </a:r>
          </a:p>
          <a:p>
            <a:r>
              <a:rPr lang="en-US" sz="2000">
                <a:solidFill>
                  <a:schemeClr val="bg1"/>
                </a:solidFill>
                <a:ea typeface="Calibri"/>
                <a:cs typeface="Calibri"/>
              </a:rPr>
              <a:t>Macerata University 2023</a:t>
            </a:r>
          </a:p>
          <a:p>
            <a:r>
              <a:rPr lang="en-US" sz="2000">
                <a:solidFill>
                  <a:schemeClr val="bg1"/>
                </a:solidFill>
                <a:ea typeface="Calibri"/>
                <a:cs typeface="Calibri"/>
              </a:rPr>
              <a:t>Dr Angelia </a:t>
            </a:r>
            <a:r>
              <a:rPr lang="en-US" sz="2000" err="1">
                <a:solidFill>
                  <a:schemeClr val="bg1"/>
                </a:solidFill>
                <a:ea typeface="Calibri"/>
                <a:cs typeface="Calibri"/>
              </a:rPr>
              <a:t>Wang,</a:t>
            </a:r>
            <a:r>
              <a:rPr lang="en-US" sz="2000">
                <a:solidFill>
                  <a:schemeClr val="bg1"/>
                </a:solidFill>
                <a:ea typeface="Calibri"/>
                <a:cs typeface="Calibri"/>
              </a:rPr>
              <a:t> Durham University </a:t>
            </a:r>
          </a:p>
        </p:txBody>
      </p:sp>
      <p:sp>
        <p:nvSpPr>
          <p:cNvPr id="11" name="!!plus graphic">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236" y="1606411"/>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a:p>
        </p:txBody>
      </p:sp>
      <p:sp>
        <p:nvSpPr>
          <p:cNvPr id="13" name="!!dot graphic">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014" y="183570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sp>
        <p:nvSpPr>
          <p:cNvPr id="15" name="!!circle graphic">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696" y="2060130"/>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a:p>
        </p:txBody>
      </p:sp>
      <p:cxnSp>
        <p:nvCxnSpPr>
          <p:cNvPr id="17" name="!!Straight Connector">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505200"/>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19" name="Graphic 18">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10836425" y="5436655"/>
            <a:ext cx="151536" cy="151536"/>
          </a:xfrm>
          <a:prstGeom prst="rect">
            <a:avLst/>
          </a:prstGeom>
        </p:spPr>
      </p:pic>
      <p:pic>
        <p:nvPicPr>
          <p:cNvPr id="21" name="Graphic 20">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flipH="1">
            <a:off x="11245175" y="5896734"/>
            <a:ext cx="108625" cy="108625"/>
          </a:xfrm>
          <a:prstGeom prst="rect">
            <a:avLst/>
          </a:prstGeom>
        </p:spPr>
      </p:pic>
      <p:pic>
        <p:nvPicPr>
          <p:cNvPr id="23" name="Graphic 22">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flipH="1">
            <a:off x="10554288" y="6038004"/>
            <a:ext cx="95759" cy="95759"/>
          </a:xfrm>
          <a:prstGeom prst="rect">
            <a:avLst/>
          </a:prstGeom>
        </p:spPr>
      </p:pic>
      <p:pic>
        <p:nvPicPr>
          <p:cNvPr id="4" name="Picture 3" descr="Top view of a wooden block with the number one written on it and the block is on a yellow surface">
            <a:extLst>
              <a:ext uri="{FF2B5EF4-FFF2-40B4-BE49-F238E27FC236}">
                <a16:creationId xmlns:a16="http://schemas.microsoft.com/office/drawing/2014/main" id="{8CD91AEF-CFDA-DCFF-8C21-61E75E018F92}"/>
              </a:ext>
            </a:extLst>
          </p:cNvPr>
          <p:cNvPicPr>
            <a:picLocks noChangeAspect="1"/>
          </p:cNvPicPr>
          <p:nvPr/>
        </p:nvPicPr>
        <p:blipFill rotWithShape="1">
          <a:blip r:embed="rId8"/>
          <a:srcRect l="16366" r="14349" b="8"/>
          <a:stretch/>
        </p:blipFill>
        <p:spPr>
          <a:xfrm>
            <a:off x="6740358" y="1606411"/>
            <a:ext cx="5451642" cy="5251590"/>
          </a:xfrm>
          <a:custGeom>
            <a:avLst/>
            <a:gdLst/>
            <a:ahLst/>
            <a:cxnLst/>
            <a:rect l="l" t="t" r="r" b="b"/>
            <a:pathLst>
              <a:path w="5923214" h="5705857">
                <a:moveTo>
                  <a:pt x="3612238" y="0"/>
                </a:moveTo>
                <a:cubicBezTo>
                  <a:pt x="4485043" y="0"/>
                  <a:pt x="5285549" y="309553"/>
                  <a:pt x="5909957" y="824860"/>
                </a:cubicBezTo>
                <a:lnTo>
                  <a:pt x="5923214" y="836909"/>
                </a:lnTo>
                <a:lnTo>
                  <a:pt x="5923214" y="5705857"/>
                </a:lnTo>
                <a:lnTo>
                  <a:pt x="672237" y="5705857"/>
                </a:lnTo>
                <a:lnTo>
                  <a:pt x="616914" y="5631875"/>
                </a:lnTo>
                <a:cubicBezTo>
                  <a:pt x="227427" y="5055358"/>
                  <a:pt x="0" y="4360357"/>
                  <a:pt x="0" y="3612238"/>
                </a:cubicBezTo>
                <a:cubicBezTo>
                  <a:pt x="0" y="1617255"/>
                  <a:pt x="1617255" y="0"/>
                  <a:pt x="3612238" y="0"/>
                </a:cubicBezTo>
                <a:close/>
              </a:path>
            </a:pathLst>
          </a:custGeom>
        </p:spPr>
      </p:pic>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677F45-97A5-AE82-0F87-62B2000105B4}"/>
              </a:ext>
            </a:extLst>
          </p:cNvPr>
          <p:cNvSpPr>
            <a:spLocks noGrp="1"/>
          </p:cNvSpPr>
          <p:nvPr>
            <p:ph type="title"/>
          </p:nvPr>
        </p:nvSpPr>
        <p:spPr>
          <a:xfrm>
            <a:off x="838200" y="698643"/>
            <a:ext cx="5243394" cy="2225532"/>
          </a:xfrm>
        </p:spPr>
        <p:txBody>
          <a:bodyPr anchor="t">
            <a:normAutofit/>
          </a:bodyPr>
          <a:lstStyle/>
          <a:p>
            <a:r>
              <a:rPr lang="en-GB" sz="6000"/>
              <a:t>Trademarks</a:t>
            </a:r>
          </a:p>
        </p:txBody>
      </p:sp>
      <p:cxnSp>
        <p:nvCxnSpPr>
          <p:cNvPr id="11" name="Straight Connector 10">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73056"/>
            <a:ext cx="0" cy="6476066"/>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948" y="74031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4"/>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4728" y="969611"/>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4"/>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0408" y="1484755"/>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4"/>
          </a:solidFill>
          <a:ln w="610" cap="flat">
            <a:noFill/>
            <a:prstDash val="solid"/>
            <a:miter/>
          </a:ln>
        </p:spPr>
        <p:txBody>
          <a:bodyPr rtlCol="0" anchor="ctr"/>
          <a:lstStyle/>
          <a:p>
            <a:endParaRPr lang="en-US"/>
          </a:p>
        </p:txBody>
      </p:sp>
      <p:pic>
        <p:nvPicPr>
          <p:cNvPr id="4" name="Picture 3">
            <a:extLst>
              <a:ext uri="{FF2B5EF4-FFF2-40B4-BE49-F238E27FC236}">
                <a16:creationId xmlns:a16="http://schemas.microsoft.com/office/drawing/2014/main" id="{C00804C6-B346-7E8B-3FC5-261118A3B590}"/>
              </a:ext>
            </a:extLst>
          </p:cNvPr>
          <p:cNvPicPr>
            <a:picLocks noChangeAspect="1"/>
          </p:cNvPicPr>
          <p:nvPr/>
        </p:nvPicPr>
        <p:blipFill>
          <a:blip r:embed="rId2"/>
          <a:stretch>
            <a:fillRect/>
          </a:stretch>
        </p:blipFill>
        <p:spPr>
          <a:xfrm>
            <a:off x="838200" y="3699824"/>
            <a:ext cx="5243391" cy="1601429"/>
          </a:xfrm>
          <a:prstGeom prst="rect">
            <a:avLst/>
          </a:prstGeom>
        </p:spPr>
      </p:pic>
      <p:sp>
        <p:nvSpPr>
          <p:cNvPr id="3" name="Content Placeholder 2">
            <a:extLst>
              <a:ext uri="{FF2B5EF4-FFF2-40B4-BE49-F238E27FC236}">
                <a16:creationId xmlns:a16="http://schemas.microsoft.com/office/drawing/2014/main" id="{1BA9A1C1-608E-5273-9E20-DECD01788945}"/>
              </a:ext>
            </a:extLst>
          </p:cNvPr>
          <p:cNvSpPr>
            <a:spLocks noGrp="1"/>
          </p:cNvSpPr>
          <p:nvPr>
            <p:ph idx="1"/>
          </p:nvPr>
        </p:nvSpPr>
        <p:spPr>
          <a:xfrm>
            <a:off x="7229042" y="879355"/>
            <a:ext cx="4124758" cy="5120755"/>
          </a:xfrm>
        </p:spPr>
        <p:txBody>
          <a:bodyPr anchor="ctr">
            <a:normAutofit/>
          </a:bodyPr>
          <a:lstStyle/>
          <a:p>
            <a:r>
              <a:rPr lang="en-GB" sz="2400"/>
              <a:t>A trademark is a sign capable of distinguishing the goods or services of one enterprise from those of other enterprises.</a:t>
            </a:r>
          </a:p>
          <a:p>
            <a:endParaRPr lang="en-GB" sz="2400"/>
          </a:p>
          <a:p>
            <a:r>
              <a:rPr lang="en-GB" sz="2400"/>
              <a:t>It could last forever, depending upon the renewal. </a:t>
            </a:r>
          </a:p>
          <a:p>
            <a:endParaRPr lang="en-GB" sz="1800"/>
          </a:p>
          <a:p>
            <a:endParaRPr lang="en-GB" sz="1800"/>
          </a:p>
        </p:txBody>
      </p:sp>
    </p:spTree>
    <p:extLst>
      <p:ext uri="{BB962C8B-B14F-4D97-AF65-F5344CB8AC3E}">
        <p14:creationId xmlns:p14="http://schemas.microsoft.com/office/powerpoint/2010/main" val="3235732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DE99-4440-490A-A736-838E699DD2F8}"/>
              </a:ext>
            </a:extLst>
          </p:cNvPr>
          <p:cNvSpPr>
            <a:spLocks noGrp="1"/>
          </p:cNvSpPr>
          <p:nvPr>
            <p:ph type="title"/>
          </p:nvPr>
        </p:nvSpPr>
        <p:spPr/>
        <p:txBody>
          <a:bodyPr/>
          <a:lstStyle/>
          <a:p>
            <a:r>
              <a:rPr lang="en-GB"/>
              <a:t>International legal framework </a:t>
            </a:r>
          </a:p>
        </p:txBody>
      </p:sp>
      <p:sp>
        <p:nvSpPr>
          <p:cNvPr id="3" name="Content Placeholder 2">
            <a:extLst>
              <a:ext uri="{FF2B5EF4-FFF2-40B4-BE49-F238E27FC236}">
                <a16:creationId xmlns:a16="http://schemas.microsoft.com/office/drawing/2014/main" id="{77ECDE25-48A8-3E9A-1C46-7AFB973C396B}"/>
              </a:ext>
            </a:extLst>
          </p:cNvPr>
          <p:cNvSpPr>
            <a:spLocks noGrp="1"/>
          </p:cNvSpPr>
          <p:nvPr>
            <p:ph idx="1"/>
          </p:nvPr>
        </p:nvSpPr>
        <p:spPr/>
        <p:txBody>
          <a:bodyPr vert="horz" lIns="91440" tIns="45720" rIns="91440" bIns="45720" rtlCol="0" anchor="t">
            <a:normAutofit fontScale="92500" lnSpcReduction="10000"/>
          </a:bodyPr>
          <a:lstStyle/>
          <a:p>
            <a:r>
              <a:rPr lang="en-GB"/>
              <a:t>Berne Convention </a:t>
            </a:r>
          </a:p>
          <a:p>
            <a:r>
              <a:rPr lang="en-GB"/>
              <a:t>Paris Convention</a:t>
            </a:r>
          </a:p>
          <a:p>
            <a:r>
              <a:rPr lang="en-GB" dirty="0"/>
              <a:t>Agreement of Trade-Related Aspects to Intellectual Property </a:t>
            </a:r>
            <a:r>
              <a:rPr lang="en-GB"/>
              <a:t>Rights (TRIPS): the first time that IP rules were </a:t>
            </a:r>
            <a:r>
              <a:rPr lang="en-GB" dirty="0"/>
              <a:t>incorporated into the multilateral trading system.</a:t>
            </a:r>
          </a:p>
          <a:p>
            <a:r>
              <a:rPr lang="en-GB"/>
              <a:t>World Trade Organization (WTO) dispute settlement, about institutions such as the World Intellectual Property Organization (WIPO) and WTO</a:t>
            </a:r>
          </a:p>
          <a:p>
            <a:r>
              <a:rPr lang="en-GB"/>
              <a:t>International filing systems like the Patent Co-operation Treaty (PCT) or the Madrid Agreement for the international registration of trademarks</a:t>
            </a:r>
          </a:p>
        </p:txBody>
      </p:sp>
    </p:spTree>
    <p:extLst>
      <p:ext uri="{BB962C8B-B14F-4D97-AF65-F5344CB8AC3E}">
        <p14:creationId xmlns:p14="http://schemas.microsoft.com/office/powerpoint/2010/main" val="201090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467FC-8E87-CFEB-D5B2-22442A3FED8C}"/>
              </a:ext>
            </a:extLst>
          </p:cNvPr>
          <p:cNvSpPr>
            <a:spLocks noGrp="1"/>
          </p:cNvSpPr>
          <p:nvPr>
            <p:ph type="title"/>
          </p:nvPr>
        </p:nvSpPr>
        <p:spPr/>
        <p:txBody>
          <a:bodyPr/>
          <a:lstStyle/>
          <a:p>
            <a:r>
              <a:rPr lang="en-GB"/>
              <a:t>IP in different legal systems </a:t>
            </a:r>
          </a:p>
        </p:txBody>
      </p:sp>
      <p:graphicFrame>
        <p:nvGraphicFramePr>
          <p:cNvPr id="5" name="Content Placeholder 2">
            <a:extLst>
              <a:ext uri="{FF2B5EF4-FFF2-40B4-BE49-F238E27FC236}">
                <a16:creationId xmlns:a16="http://schemas.microsoft.com/office/drawing/2014/main" id="{2A8102F5-8739-1D46-D29F-8FEE0FF67ED1}"/>
              </a:ext>
            </a:extLst>
          </p:cNvPr>
          <p:cNvGraphicFramePr>
            <a:graphicFrameLocks noGrp="1"/>
          </p:cNvGraphicFramePr>
          <p:nvPr>
            <p:ph idx="1"/>
            <p:extLst>
              <p:ext uri="{D42A27DB-BD31-4B8C-83A1-F6EECF244321}">
                <p14:modId xmlns:p14="http://schemas.microsoft.com/office/powerpoint/2010/main" val="14640930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8582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DFB1D-3EFB-B4D3-DEC5-F5FE2826ED6D}"/>
              </a:ext>
            </a:extLst>
          </p:cNvPr>
          <p:cNvSpPr>
            <a:spLocks noGrp="1"/>
          </p:cNvSpPr>
          <p:nvPr>
            <p:ph type="title"/>
          </p:nvPr>
        </p:nvSpPr>
        <p:spPr/>
        <p:txBody>
          <a:bodyPr/>
          <a:lstStyle/>
          <a:p>
            <a:r>
              <a:rPr lang="en-GB" dirty="0"/>
              <a:t>The definition of copyrighted ‘work’ </a:t>
            </a:r>
          </a:p>
        </p:txBody>
      </p:sp>
      <p:sp>
        <p:nvSpPr>
          <p:cNvPr id="3" name="Content Placeholder 2">
            <a:extLst>
              <a:ext uri="{FF2B5EF4-FFF2-40B4-BE49-F238E27FC236}">
                <a16:creationId xmlns:a16="http://schemas.microsoft.com/office/drawing/2014/main" id="{92C3526E-60BC-562D-D56D-A295321C852B}"/>
              </a:ext>
            </a:extLst>
          </p:cNvPr>
          <p:cNvSpPr>
            <a:spLocks noGrp="1"/>
          </p:cNvSpPr>
          <p:nvPr>
            <p:ph idx="1"/>
          </p:nvPr>
        </p:nvSpPr>
        <p:spPr/>
        <p:txBody>
          <a:bodyPr vert="horz" lIns="91440" tIns="45720" rIns="91440" bIns="45720" rtlCol="0" anchor="t">
            <a:normAutofit/>
          </a:bodyPr>
          <a:lstStyle/>
          <a:p>
            <a:r>
              <a:rPr lang="en-GB" dirty="0"/>
              <a:t>Requirements: original works of authorship + fixation + expression</a:t>
            </a:r>
          </a:p>
          <a:p>
            <a:endParaRPr lang="en-GB"/>
          </a:p>
          <a:p>
            <a:r>
              <a:rPr lang="en-GB" dirty="0"/>
              <a:t>The copyright legislation usually adopts a closed list to define the categories of works</a:t>
            </a:r>
          </a:p>
          <a:p>
            <a:endParaRPr lang="en-GB"/>
          </a:p>
          <a:p>
            <a:r>
              <a:rPr lang="en-GB" dirty="0"/>
              <a:t>The EU and China: a shift to an open-ended list of ‘work’?</a:t>
            </a:r>
          </a:p>
        </p:txBody>
      </p:sp>
    </p:spTree>
    <p:extLst>
      <p:ext uri="{BB962C8B-B14F-4D97-AF65-F5344CB8AC3E}">
        <p14:creationId xmlns:p14="http://schemas.microsoft.com/office/powerpoint/2010/main" val="3781774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BA8DD-591C-AAA3-472B-2F67CB3D5329}"/>
              </a:ext>
            </a:extLst>
          </p:cNvPr>
          <p:cNvSpPr>
            <a:spLocks noGrp="1"/>
          </p:cNvSpPr>
          <p:nvPr>
            <p:ph type="title"/>
          </p:nvPr>
        </p:nvSpPr>
        <p:spPr/>
        <p:txBody>
          <a:bodyPr>
            <a:normAutofit/>
          </a:bodyPr>
          <a:lstStyle/>
          <a:p>
            <a:r>
              <a:rPr lang="en-US" dirty="0"/>
              <a:t>An example of a closed list of copyrighted work: UK CDPA 1988</a:t>
            </a:r>
          </a:p>
        </p:txBody>
      </p:sp>
      <p:sp>
        <p:nvSpPr>
          <p:cNvPr id="3" name="Content Placeholder 2">
            <a:extLst>
              <a:ext uri="{FF2B5EF4-FFF2-40B4-BE49-F238E27FC236}">
                <a16:creationId xmlns:a16="http://schemas.microsoft.com/office/drawing/2014/main" id="{2F6B57E7-7D1A-B740-50F7-FAB0C4595716}"/>
              </a:ext>
            </a:extLst>
          </p:cNvPr>
          <p:cNvSpPr>
            <a:spLocks noGrp="1"/>
          </p:cNvSpPr>
          <p:nvPr>
            <p:ph idx="1"/>
          </p:nvPr>
        </p:nvSpPr>
        <p:spPr/>
        <p:txBody>
          <a:bodyPr vert="horz" lIns="91440" tIns="45720" rIns="91440" bIns="45720" rtlCol="0" anchor="t">
            <a:normAutofit fontScale="85000" lnSpcReduction="20000"/>
          </a:bodyPr>
          <a:lstStyle/>
          <a:p>
            <a:endParaRPr lang="en-US" dirty="0"/>
          </a:p>
          <a:p>
            <a:r>
              <a:rPr lang="en-US" dirty="0"/>
              <a:t>3. Literary, dramatic and musical works.</a:t>
            </a:r>
          </a:p>
          <a:p>
            <a:r>
              <a:rPr lang="en-US" dirty="0"/>
              <a:t>3A. Databases</a:t>
            </a:r>
          </a:p>
          <a:p>
            <a:r>
              <a:rPr lang="en-US" dirty="0"/>
              <a:t>4. Artistic works.</a:t>
            </a:r>
          </a:p>
          <a:p>
            <a:r>
              <a:rPr lang="en-US" dirty="0"/>
              <a:t>5A. Sound recordings.</a:t>
            </a:r>
          </a:p>
          <a:p>
            <a:r>
              <a:rPr lang="en-US" dirty="0"/>
              <a:t>5B. Films.</a:t>
            </a:r>
          </a:p>
          <a:p>
            <a:r>
              <a:rPr lang="en-US" dirty="0"/>
              <a:t>5. Sound recordings and films.</a:t>
            </a:r>
          </a:p>
          <a:p>
            <a:r>
              <a:rPr lang="en-US" dirty="0"/>
              <a:t>6. Broadcasts.</a:t>
            </a:r>
          </a:p>
          <a:p>
            <a:r>
              <a:rPr lang="en-US" dirty="0"/>
              <a:t>6A. Safeguards in case of certain satellite broadcasts.</a:t>
            </a:r>
          </a:p>
          <a:p>
            <a:r>
              <a:rPr lang="en-US" dirty="0"/>
              <a:t>7. Cable </a:t>
            </a:r>
            <a:r>
              <a:rPr lang="en-US" dirty="0" err="1"/>
              <a:t>programmes</a:t>
            </a:r>
            <a:r>
              <a:rPr lang="en-US" dirty="0"/>
              <a:t>.</a:t>
            </a:r>
          </a:p>
          <a:p>
            <a:r>
              <a:rPr lang="en-US" dirty="0"/>
              <a:t>8. Published editions.</a:t>
            </a:r>
          </a:p>
          <a:p>
            <a:endParaRPr lang="en-US" dirty="0"/>
          </a:p>
        </p:txBody>
      </p:sp>
    </p:spTree>
    <p:extLst>
      <p:ext uri="{BB962C8B-B14F-4D97-AF65-F5344CB8AC3E}">
        <p14:creationId xmlns:p14="http://schemas.microsoft.com/office/powerpoint/2010/main" val="346489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6AB6F-5B6B-13F9-6B7D-971A8EBC01D2}"/>
              </a:ext>
            </a:extLst>
          </p:cNvPr>
          <p:cNvSpPr>
            <a:spLocks noGrp="1"/>
          </p:cNvSpPr>
          <p:nvPr>
            <p:ph type="title"/>
          </p:nvPr>
        </p:nvSpPr>
        <p:spPr/>
        <p:txBody>
          <a:bodyPr>
            <a:normAutofit fontScale="90000"/>
          </a:bodyPr>
          <a:lstStyle/>
          <a:p>
            <a:r>
              <a:rPr lang="en-US" dirty="0"/>
              <a:t>An example of a closed list of copyrighted work: PRC Copyright Law section 3</a:t>
            </a:r>
          </a:p>
        </p:txBody>
      </p:sp>
      <p:sp>
        <p:nvSpPr>
          <p:cNvPr id="3" name="Content Placeholder 2">
            <a:extLst>
              <a:ext uri="{FF2B5EF4-FFF2-40B4-BE49-F238E27FC236}">
                <a16:creationId xmlns:a16="http://schemas.microsoft.com/office/drawing/2014/main" id="{D46BDB4C-E9E9-B97B-F99C-FD3471620AF0}"/>
              </a:ext>
            </a:extLst>
          </p:cNvPr>
          <p:cNvSpPr>
            <a:spLocks noGrp="1"/>
          </p:cNvSpPr>
          <p:nvPr>
            <p:ph idx="1"/>
          </p:nvPr>
        </p:nvSpPr>
        <p:spPr/>
        <p:txBody>
          <a:bodyPr vert="horz" lIns="91440" tIns="45720" rIns="91440" bIns="45720" rtlCol="0" anchor="t">
            <a:normAutofit fontScale="62500" lnSpcReduction="20000"/>
          </a:bodyPr>
          <a:lstStyle/>
          <a:p>
            <a:pPr marL="0" indent="0">
              <a:buNone/>
            </a:pPr>
            <a:r>
              <a:rPr lang="en-US" dirty="0"/>
              <a:t>(1) written works</a:t>
            </a:r>
            <a:br>
              <a:rPr lang="en-US" dirty="0"/>
            </a:br>
            <a:br>
              <a:rPr lang="en-US" dirty="0"/>
            </a:br>
            <a:r>
              <a:rPr lang="en-US" dirty="0"/>
              <a:t>(2) oral works; </a:t>
            </a:r>
            <a:br>
              <a:rPr lang="en-US" dirty="0"/>
            </a:br>
            <a:br>
              <a:rPr lang="en-US" dirty="0"/>
            </a:br>
            <a:r>
              <a:rPr lang="en-US" dirty="0"/>
              <a:t>(3) musical, dramatic, </a:t>
            </a:r>
            <a:r>
              <a:rPr lang="en-US" dirty="0" err="1"/>
              <a:t>quyi</a:t>
            </a:r>
            <a:r>
              <a:rPr lang="en-US" dirty="0"/>
              <a:t>, choreographic and acrobatic works; </a:t>
            </a:r>
            <a:br>
              <a:rPr lang="en-US" dirty="0"/>
            </a:br>
            <a:br>
              <a:rPr lang="en-US" dirty="0"/>
            </a:br>
            <a:r>
              <a:rPr lang="en-US" dirty="0"/>
              <a:t>(4) works of the fine arts and architecture; </a:t>
            </a:r>
            <a:br>
              <a:rPr lang="en-US" dirty="0"/>
            </a:br>
            <a:br>
              <a:rPr lang="en-US" dirty="0"/>
            </a:br>
            <a:r>
              <a:rPr lang="en-US" dirty="0"/>
              <a:t>(5) photographic works; </a:t>
            </a:r>
            <a:br>
              <a:rPr lang="en-US" dirty="0"/>
            </a:br>
            <a:br>
              <a:rPr lang="en-US" dirty="0"/>
            </a:br>
            <a:r>
              <a:rPr lang="en-US" dirty="0"/>
              <a:t>(6) cinematographic works and works created by a process analogous to cinematography; </a:t>
            </a:r>
            <a:br>
              <a:rPr lang="en-US" dirty="0"/>
            </a:br>
            <a:br>
              <a:rPr lang="en-US" dirty="0"/>
            </a:br>
            <a:r>
              <a:rPr lang="en-US" dirty="0"/>
              <a:t>(7) graphic works such as drawings of engineering designs and product designs, maps and sketches, and model works; </a:t>
            </a:r>
            <a:br>
              <a:rPr lang="en-US" dirty="0"/>
            </a:br>
            <a:br>
              <a:rPr lang="en-US" dirty="0"/>
            </a:br>
            <a:r>
              <a:rPr lang="en-US" dirty="0"/>
              <a:t>(8) computer software; and </a:t>
            </a:r>
            <a:br>
              <a:rPr lang="en-US" dirty="0"/>
            </a:br>
            <a:br>
              <a:rPr lang="en-US" dirty="0"/>
            </a:br>
            <a:r>
              <a:rPr lang="en-US" dirty="0"/>
              <a:t>(9) other works as provided for in laws and administrative regulations. </a:t>
            </a:r>
            <a:br>
              <a:rPr lang="en-US" dirty="0"/>
            </a:br>
            <a:endParaRPr lang="en-US"/>
          </a:p>
        </p:txBody>
      </p:sp>
    </p:spTree>
    <p:extLst>
      <p:ext uri="{BB962C8B-B14F-4D97-AF65-F5344CB8AC3E}">
        <p14:creationId xmlns:p14="http://schemas.microsoft.com/office/powerpoint/2010/main" val="3018645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862DE-9D5F-2BC9-AA4C-FCE35A47E7C9}"/>
              </a:ext>
            </a:extLst>
          </p:cNvPr>
          <p:cNvSpPr>
            <a:spLocks noGrp="1"/>
          </p:cNvSpPr>
          <p:nvPr>
            <p:ph type="title"/>
          </p:nvPr>
        </p:nvSpPr>
        <p:spPr/>
        <p:txBody>
          <a:bodyPr/>
          <a:lstStyle/>
          <a:p>
            <a:r>
              <a:rPr lang="en-US" dirty="0"/>
              <a:t>A shift to an open-ended list of ‘work’</a:t>
            </a:r>
          </a:p>
        </p:txBody>
      </p:sp>
      <p:sp>
        <p:nvSpPr>
          <p:cNvPr id="3" name="Content Placeholder 2">
            <a:extLst>
              <a:ext uri="{FF2B5EF4-FFF2-40B4-BE49-F238E27FC236}">
                <a16:creationId xmlns:a16="http://schemas.microsoft.com/office/drawing/2014/main" id="{E7CC69E5-D9AE-5BD8-A5C6-EFEEA349E54B}"/>
              </a:ext>
            </a:extLst>
          </p:cNvPr>
          <p:cNvSpPr>
            <a:spLocks noGrp="1"/>
          </p:cNvSpPr>
          <p:nvPr>
            <p:ph idx="1"/>
          </p:nvPr>
        </p:nvSpPr>
        <p:spPr/>
        <p:txBody>
          <a:bodyPr vert="horz" lIns="91440" tIns="45720" rIns="91440" bIns="45720" rtlCol="0" anchor="t">
            <a:normAutofit/>
          </a:bodyPr>
          <a:lstStyle/>
          <a:p>
            <a:r>
              <a:rPr lang="en-US" dirty="0"/>
              <a:t>EU: a </a:t>
            </a:r>
            <a:r>
              <a:rPr lang="en-US" b="1" dirty="0"/>
              <a:t>graphic user interface</a:t>
            </a:r>
            <a:r>
              <a:rPr lang="en-US" dirty="0"/>
              <a:t> has been held as a work that can be protected by copyright (Case C-393/09 [2011] FSR 18)</a:t>
            </a:r>
          </a:p>
          <a:p>
            <a:endParaRPr lang="en-US" dirty="0"/>
          </a:p>
          <a:p>
            <a:r>
              <a:rPr lang="en-US" dirty="0"/>
              <a:t>China: the 3rd Amendment of the Copyright Law, 2021, broadly defines a copyrighted work as original intellectual creation in the fields of literature, art and science.</a:t>
            </a:r>
          </a:p>
        </p:txBody>
      </p:sp>
    </p:spTree>
    <p:extLst>
      <p:ext uri="{BB962C8B-B14F-4D97-AF65-F5344CB8AC3E}">
        <p14:creationId xmlns:p14="http://schemas.microsoft.com/office/powerpoint/2010/main" val="2638190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D459D-71FB-5894-C8FE-82BE946B9ACF}"/>
              </a:ext>
            </a:extLst>
          </p:cNvPr>
          <p:cNvSpPr>
            <a:spLocks noGrp="1"/>
          </p:cNvSpPr>
          <p:nvPr>
            <p:ph type="title"/>
          </p:nvPr>
        </p:nvSpPr>
        <p:spPr/>
        <p:txBody>
          <a:bodyPr/>
          <a:lstStyle/>
          <a:p>
            <a:r>
              <a:rPr lang="en-GB"/>
              <a:t>The test of originality</a:t>
            </a:r>
          </a:p>
        </p:txBody>
      </p:sp>
      <p:sp>
        <p:nvSpPr>
          <p:cNvPr id="3" name="Content Placeholder 2">
            <a:extLst>
              <a:ext uri="{FF2B5EF4-FFF2-40B4-BE49-F238E27FC236}">
                <a16:creationId xmlns:a16="http://schemas.microsoft.com/office/drawing/2014/main" id="{C6B88A07-C680-773C-B218-365297B9F0D7}"/>
              </a:ext>
            </a:extLst>
          </p:cNvPr>
          <p:cNvSpPr>
            <a:spLocks noGrp="1"/>
          </p:cNvSpPr>
          <p:nvPr>
            <p:ph idx="1"/>
          </p:nvPr>
        </p:nvSpPr>
        <p:spPr/>
        <p:txBody>
          <a:bodyPr/>
          <a:lstStyle/>
          <a:p>
            <a:r>
              <a:rPr lang="en-GB"/>
              <a:t>Personhood -- originality must be from a natural person</a:t>
            </a:r>
          </a:p>
          <a:p>
            <a:endParaRPr lang="en-GB"/>
          </a:p>
          <a:p>
            <a:r>
              <a:rPr lang="en-GB"/>
              <a:t>Originality should be sufficiently concrete and expressive </a:t>
            </a:r>
          </a:p>
          <a:p>
            <a:endParaRPr lang="en-GB"/>
          </a:p>
          <a:p>
            <a:r>
              <a:rPr lang="en-GB"/>
              <a:t>Only original expressions can be protected by copyright</a:t>
            </a:r>
          </a:p>
          <a:p>
            <a:endParaRPr lang="en-GB"/>
          </a:p>
          <a:p>
            <a:r>
              <a:rPr lang="en-GB"/>
              <a:t>Abstract ideas cannot be protected  </a:t>
            </a:r>
          </a:p>
        </p:txBody>
      </p:sp>
    </p:spTree>
    <p:extLst>
      <p:ext uri="{BB962C8B-B14F-4D97-AF65-F5344CB8AC3E}">
        <p14:creationId xmlns:p14="http://schemas.microsoft.com/office/powerpoint/2010/main" val="2293578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C21F9-92D9-87A9-7504-5BFE5DCC12DC}"/>
              </a:ext>
            </a:extLst>
          </p:cNvPr>
          <p:cNvSpPr>
            <a:spLocks noGrp="1"/>
          </p:cNvSpPr>
          <p:nvPr>
            <p:ph type="title"/>
          </p:nvPr>
        </p:nvSpPr>
        <p:spPr/>
        <p:txBody>
          <a:bodyPr/>
          <a:lstStyle/>
          <a:p>
            <a:r>
              <a:rPr lang="en-GB"/>
              <a:t>In-class exercise</a:t>
            </a:r>
          </a:p>
        </p:txBody>
      </p:sp>
      <p:sp>
        <p:nvSpPr>
          <p:cNvPr id="3" name="Content Placeholder 2">
            <a:extLst>
              <a:ext uri="{FF2B5EF4-FFF2-40B4-BE49-F238E27FC236}">
                <a16:creationId xmlns:a16="http://schemas.microsoft.com/office/drawing/2014/main" id="{9A1DFCFF-C817-0DFD-2E80-6A86DC07830C}"/>
              </a:ext>
            </a:extLst>
          </p:cNvPr>
          <p:cNvSpPr>
            <a:spLocks noGrp="1"/>
          </p:cNvSpPr>
          <p:nvPr>
            <p:ph idx="1"/>
          </p:nvPr>
        </p:nvSpPr>
        <p:spPr/>
        <p:txBody>
          <a:bodyPr/>
          <a:lstStyle/>
          <a:p>
            <a:r>
              <a:rPr lang="en-GB"/>
              <a:t>Can you think of examples of an ‘abstract idea’ in a copyrighted work? Take a literature work and a film as examples.  </a:t>
            </a:r>
          </a:p>
          <a:p>
            <a:endParaRPr lang="en-GB"/>
          </a:p>
          <a:p>
            <a:r>
              <a:rPr lang="en-GB"/>
              <a:t>Discuss: why abstract ideas should not be protected? </a:t>
            </a:r>
          </a:p>
        </p:txBody>
      </p:sp>
    </p:spTree>
    <p:extLst>
      <p:ext uri="{BB962C8B-B14F-4D97-AF65-F5344CB8AC3E}">
        <p14:creationId xmlns:p14="http://schemas.microsoft.com/office/powerpoint/2010/main" val="1908881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38DD5AC9-E30D-4702-E2AB-3F5F8D677C96}"/>
              </a:ext>
            </a:extLst>
          </p:cNvPr>
          <p:cNvSpPr>
            <a:spLocks noGrp="1"/>
          </p:cNvSpPr>
          <p:nvPr>
            <p:ph type="title"/>
          </p:nvPr>
        </p:nvSpPr>
        <p:spPr>
          <a:xfrm>
            <a:off x="479394" y="1070800"/>
            <a:ext cx="3939688" cy="5583126"/>
          </a:xfrm>
        </p:spPr>
        <p:txBody>
          <a:bodyPr>
            <a:normAutofit/>
          </a:bodyPr>
          <a:lstStyle/>
          <a:p>
            <a:pPr algn="r"/>
            <a:r>
              <a:rPr lang="en-GB"/>
              <a:t>The test of  originality</a:t>
            </a:r>
          </a:p>
        </p:txBody>
      </p:sp>
      <p:cxnSp>
        <p:nvCxnSpPr>
          <p:cNvPr id="7"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8" name="Content Placeholder 2">
            <a:extLst>
              <a:ext uri="{FF2B5EF4-FFF2-40B4-BE49-F238E27FC236}">
                <a16:creationId xmlns:a16="http://schemas.microsoft.com/office/drawing/2014/main" id="{7D9B4658-9BA5-A9DA-B187-1A788E3C080D}"/>
              </a:ext>
            </a:extLst>
          </p:cNvPr>
          <p:cNvGraphicFramePr>
            <a:graphicFrameLocks noGrp="1"/>
          </p:cNvGraphicFramePr>
          <p:nvPr>
            <p:ph idx="1"/>
            <p:extLst>
              <p:ext uri="{D42A27DB-BD31-4B8C-83A1-F6EECF244321}">
                <p14:modId xmlns:p14="http://schemas.microsoft.com/office/powerpoint/2010/main" val="623857528"/>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015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50D37-F488-24B8-47EB-D05301A59D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A4A87B9-546F-A1B2-1957-9845D8D4031E}"/>
              </a:ext>
            </a:extLst>
          </p:cNvPr>
          <p:cNvSpPr>
            <a:spLocks noGrp="1"/>
          </p:cNvSpPr>
          <p:nvPr>
            <p:ph idx="1"/>
          </p:nvPr>
        </p:nvSpPr>
        <p:spPr/>
        <p:txBody>
          <a:bodyPr vert="horz" lIns="91440" tIns="45720" rIns="91440" bIns="45720" rtlCol="0" anchor="t">
            <a:normAutofit/>
          </a:bodyPr>
          <a:lstStyle/>
          <a:p>
            <a:r>
              <a:rPr lang="en-US" dirty="0"/>
              <a:t>I am from Durham University </a:t>
            </a:r>
          </a:p>
        </p:txBody>
      </p:sp>
      <p:pic>
        <p:nvPicPr>
          <p:cNvPr id="4" name="Picture 4" descr="Map&#10;&#10;Description automatically generated">
            <a:extLst>
              <a:ext uri="{FF2B5EF4-FFF2-40B4-BE49-F238E27FC236}">
                <a16:creationId xmlns:a16="http://schemas.microsoft.com/office/drawing/2014/main" id="{4F3FECBB-129A-3F08-16CC-744F3856A787}"/>
              </a:ext>
            </a:extLst>
          </p:cNvPr>
          <p:cNvPicPr>
            <a:picLocks noChangeAspect="1"/>
          </p:cNvPicPr>
          <p:nvPr/>
        </p:nvPicPr>
        <p:blipFill>
          <a:blip r:embed="rId2"/>
          <a:stretch>
            <a:fillRect/>
          </a:stretch>
        </p:blipFill>
        <p:spPr>
          <a:xfrm>
            <a:off x="6306532" y="365125"/>
            <a:ext cx="5047268" cy="6517537"/>
          </a:xfrm>
          <a:prstGeom prst="rect">
            <a:avLst/>
          </a:prstGeom>
        </p:spPr>
      </p:pic>
    </p:spTree>
    <p:extLst>
      <p:ext uri="{BB962C8B-B14F-4D97-AF65-F5344CB8AC3E}">
        <p14:creationId xmlns:p14="http://schemas.microsoft.com/office/powerpoint/2010/main" val="3702433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3F4F3A-DF89-453C-A499-8C259F6A2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6DCF7BE1-0FFD-4DF0-1B65-671E83EEB543}"/>
              </a:ext>
            </a:extLst>
          </p:cNvPr>
          <p:cNvSpPr>
            <a:spLocks noGrp="1"/>
          </p:cNvSpPr>
          <p:nvPr>
            <p:ph type="title"/>
          </p:nvPr>
        </p:nvSpPr>
        <p:spPr>
          <a:xfrm>
            <a:off x="479394" y="1062487"/>
            <a:ext cx="3939688" cy="5583126"/>
          </a:xfrm>
        </p:spPr>
        <p:txBody>
          <a:bodyPr>
            <a:normAutofit/>
          </a:bodyPr>
          <a:lstStyle/>
          <a:p>
            <a:pPr algn="r"/>
            <a:r>
              <a:rPr lang="en-GB" sz="5600">
                <a:solidFill>
                  <a:schemeClr val="bg1"/>
                </a:solidFill>
              </a:rPr>
              <a:t>Limitations and exceptions </a:t>
            </a:r>
          </a:p>
        </p:txBody>
      </p:sp>
      <p:sp>
        <p:nvSpPr>
          <p:cNvPr id="11"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3111" y="696037"/>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91891" y="925332"/>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cxnSp>
        <p:nvCxnSpPr>
          <p:cNvPr id="15" name="Straight Connector 1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solidFill>
              <a:schemeClr val="lt1">
                <a:hueOff val="0"/>
                <a:satOff val="0"/>
                <a:lumOff val="0"/>
              </a:schemeClr>
            </a:solidFill>
            <a:bevel/>
          </a:ln>
        </p:spPr>
        <p:style>
          <a:lnRef idx="1">
            <a:schemeClr val="accent1"/>
          </a:lnRef>
          <a:fillRef idx="0">
            <a:schemeClr val="accent1"/>
          </a:fillRef>
          <a:effectRef idx="0">
            <a:schemeClr val="accent1"/>
          </a:effectRef>
          <a:fontRef idx="minor">
            <a:schemeClr val="tx1"/>
          </a:fontRef>
        </p:style>
      </p:cxnSp>
      <p:sp>
        <p:nvSpPr>
          <p:cNvPr id="17"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17571" y="144047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graphicFrame>
        <p:nvGraphicFramePr>
          <p:cNvPr id="5" name="Content Placeholder 2">
            <a:extLst>
              <a:ext uri="{FF2B5EF4-FFF2-40B4-BE49-F238E27FC236}">
                <a16:creationId xmlns:a16="http://schemas.microsoft.com/office/drawing/2014/main" id="{C5B03031-E5D2-B508-3E51-4878142176F6}"/>
              </a:ext>
            </a:extLst>
          </p:cNvPr>
          <p:cNvGraphicFramePr>
            <a:graphicFrameLocks noGrp="1"/>
          </p:cNvGraphicFramePr>
          <p:nvPr>
            <p:ph idx="1"/>
            <p:extLst>
              <p:ext uri="{D42A27DB-BD31-4B8C-83A1-F6EECF244321}">
                <p14:modId xmlns:p14="http://schemas.microsoft.com/office/powerpoint/2010/main" val="567949409"/>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0618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8CC81-1FD8-8682-EA42-720B21F78678}"/>
              </a:ext>
            </a:extLst>
          </p:cNvPr>
          <p:cNvSpPr>
            <a:spLocks noGrp="1"/>
          </p:cNvSpPr>
          <p:nvPr>
            <p:ph type="title"/>
          </p:nvPr>
        </p:nvSpPr>
        <p:spPr/>
        <p:txBody>
          <a:bodyPr/>
          <a:lstStyle/>
          <a:p>
            <a:r>
              <a:rPr lang="en-US" dirty="0"/>
              <a:t>US fair use </a:t>
            </a:r>
          </a:p>
        </p:txBody>
      </p:sp>
      <p:sp>
        <p:nvSpPr>
          <p:cNvPr id="3" name="Content Placeholder 2">
            <a:extLst>
              <a:ext uri="{FF2B5EF4-FFF2-40B4-BE49-F238E27FC236}">
                <a16:creationId xmlns:a16="http://schemas.microsoft.com/office/drawing/2014/main" id="{00AF6E48-40CF-5E02-D8A8-2511078256E0}"/>
              </a:ext>
            </a:extLst>
          </p:cNvPr>
          <p:cNvSpPr>
            <a:spLocks noGrp="1"/>
          </p:cNvSpPr>
          <p:nvPr>
            <p:ph idx="1"/>
          </p:nvPr>
        </p:nvSpPr>
        <p:spPr/>
        <p:txBody>
          <a:bodyPr vert="horz" lIns="91440" tIns="45720" rIns="91440" bIns="45720" rtlCol="0" anchor="t">
            <a:normAutofit/>
          </a:bodyPr>
          <a:lstStyle/>
          <a:p>
            <a:r>
              <a:rPr lang="en-US" dirty="0"/>
              <a:t>Section 107 of the US Copyright Act, fair use allows persons other than the copyright owner to make certain limited uses of copyrighted material without the copyright owner's permission (17 U.S.C. § 107). Fair use is an affirmative defense to copyright infringement.</a:t>
            </a:r>
          </a:p>
          <a:p>
            <a:endParaRPr lang="en-US" dirty="0"/>
          </a:p>
          <a:p>
            <a:endParaRPr lang="en-US" dirty="0"/>
          </a:p>
          <a:p>
            <a:endParaRPr lang="en-US" dirty="0"/>
          </a:p>
        </p:txBody>
      </p:sp>
    </p:spTree>
    <p:extLst>
      <p:ext uri="{BB962C8B-B14F-4D97-AF65-F5344CB8AC3E}">
        <p14:creationId xmlns:p14="http://schemas.microsoft.com/office/powerpoint/2010/main" val="2985726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621F2-DF30-A35E-F15D-DF877BFF374E}"/>
              </a:ext>
            </a:extLst>
          </p:cNvPr>
          <p:cNvSpPr>
            <a:spLocks noGrp="1"/>
          </p:cNvSpPr>
          <p:nvPr>
            <p:ph type="title"/>
          </p:nvPr>
        </p:nvSpPr>
        <p:spPr/>
        <p:txBody>
          <a:bodyPr/>
          <a:lstStyle/>
          <a:p>
            <a:r>
              <a:rPr lang="en-US" dirty="0"/>
              <a:t>The four-factor test of fair use </a:t>
            </a:r>
          </a:p>
        </p:txBody>
      </p:sp>
      <p:sp>
        <p:nvSpPr>
          <p:cNvPr id="3" name="Content Placeholder 2">
            <a:extLst>
              <a:ext uri="{FF2B5EF4-FFF2-40B4-BE49-F238E27FC236}">
                <a16:creationId xmlns:a16="http://schemas.microsoft.com/office/drawing/2014/main" id="{03082ECB-BC32-F36D-4656-7EF9690C1E20}"/>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b="1" dirty="0"/>
              <a:t>Purpose and character of the use</a:t>
            </a:r>
            <a:r>
              <a:rPr lang="en-US" dirty="0"/>
              <a:t>. The purposes could be teaching, including private study or classroom use; criticism or commentary, and news reporting.</a:t>
            </a:r>
          </a:p>
          <a:p>
            <a:pPr marL="514350" indent="-514350">
              <a:buAutoNum type="arabicPeriod"/>
            </a:pPr>
            <a:r>
              <a:rPr lang="en-US" b="1" dirty="0"/>
              <a:t>Nature of the copyrighted work</a:t>
            </a:r>
            <a:r>
              <a:rPr lang="en-US" dirty="0"/>
              <a:t>.</a:t>
            </a:r>
          </a:p>
          <a:p>
            <a:pPr marL="514350" indent="-514350">
              <a:buAutoNum type="arabicPeriod"/>
            </a:pPr>
            <a:r>
              <a:rPr lang="en-US" b="1" dirty="0"/>
              <a:t>Amount and substantiality</a:t>
            </a:r>
            <a:r>
              <a:rPr lang="en-US" dirty="0"/>
              <a:t> of the portion used in relation to the copyrighted work as a whole.</a:t>
            </a:r>
          </a:p>
          <a:p>
            <a:pPr marL="514350" indent="-514350">
              <a:buAutoNum type="arabicPeriod"/>
            </a:pPr>
            <a:r>
              <a:rPr lang="en-US" b="1" dirty="0"/>
              <a:t>Effect of the use on the potential market </a:t>
            </a:r>
            <a:r>
              <a:rPr lang="en-US" dirty="0"/>
              <a:t>for or value of the copyrighted work.</a:t>
            </a:r>
          </a:p>
        </p:txBody>
      </p:sp>
    </p:spTree>
    <p:extLst>
      <p:ext uri="{BB962C8B-B14F-4D97-AF65-F5344CB8AC3E}">
        <p14:creationId xmlns:p14="http://schemas.microsoft.com/office/powerpoint/2010/main" val="1468793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60185-80AB-08C4-A061-72973ED0D76E}"/>
              </a:ext>
            </a:extLst>
          </p:cNvPr>
          <p:cNvSpPr>
            <a:spLocks noGrp="1"/>
          </p:cNvSpPr>
          <p:nvPr>
            <p:ph type="title"/>
          </p:nvPr>
        </p:nvSpPr>
        <p:spPr/>
        <p:txBody>
          <a:bodyPr/>
          <a:lstStyle/>
          <a:p>
            <a:r>
              <a:rPr lang="en-US" dirty="0"/>
              <a:t>UK fair dealing </a:t>
            </a:r>
          </a:p>
        </p:txBody>
      </p:sp>
      <p:sp>
        <p:nvSpPr>
          <p:cNvPr id="3" name="Content Placeholder 2">
            <a:extLst>
              <a:ext uri="{FF2B5EF4-FFF2-40B4-BE49-F238E27FC236}">
                <a16:creationId xmlns:a16="http://schemas.microsoft.com/office/drawing/2014/main" id="{7D77A942-8536-3709-11D9-57E47A5E79F6}"/>
              </a:ext>
            </a:extLst>
          </p:cNvPr>
          <p:cNvSpPr>
            <a:spLocks noGrp="1"/>
          </p:cNvSpPr>
          <p:nvPr>
            <p:ph idx="1"/>
          </p:nvPr>
        </p:nvSpPr>
        <p:spPr/>
        <p:txBody>
          <a:bodyPr vert="horz" lIns="91440" tIns="45720" rIns="91440" bIns="45720" rtlCol="0" anchor="t">
            <a:normAutofit/>
          </a:bodyPr>
          <a:lstStyle/>
          <a:p>
            <a:r>
              <a:rPr lang="en-US" dirty="0"/>
              <a:t>Sections 29 and 30 of the Copyright, Designs and Patents Act 1988, which outlines three instance where fair dealing is a legitimate </a:t>
            </a:r>
            <a:r>
              <a:rPr lang="en-US" dirty="0" err="1"/>
              <a:t>defence</a:t>
            </a:r>
            <a:r>
              <a:rPr lang="en-US" dirty="0"/>
              <a:t>:</a:t>
            </a:r>
          </a:p>
          <a:p>
            <a:r>
              <a:rPr lang="en-US" dirty="0"/>
              <a:t>If the use is for the purposes of </a:t>
            </a:r>
            <a:r>
              <a:rPr lang="en-US" b="1" dirty="0"/>
              <a:t>research or private study</a:t>
            </a:r>
            <a:r>
              <a:rPr lang="en-US" dirty="0"/>
              <a:t>;</a:t>
            </a:r>
          </a:p>
          <a:p>
            <a:r>
              <a:rPr lang="en-US" dirty="0"/>
              <a:t>If it is used for the purposes of</a:t>
            </a:r>
            <a:r>
              <a:rPr lang="en-US" b="1" dirty="0"/>
              <a:t> criticism, review or quotation</a:t>
            </a:r>
            <a:r>
              <a:rPr lang="en-US" dirty="0"/>
              <a:t>;</a:t>
            </a:r>
          </a:p>
          <a:p>
            <a:r>
              <a:rPr lang="en-US" dirty="0"/>
              <a:t>Where it is </a:t>
            </a:r>
            <a:r>
              <a:rPr lang="en-US" dirty="0" err="1"/>
              <a:t>utilised</a:t>
            </a:r>
            <a:r>
              <a:rPr lang="en-US" dirty="0"/>
              <a:t> for the purposes of </a:t>
            </a:r>
            <a:r>
              <a:rPr lang="en-US" b="1" dirty="0"/>
              <a:t>reporting current events</a:t>
            </a:r>
            <a:r>
              <a:rPr lang="en-US" dirty="0"/>
              <a:t> (this does not apply to photographs)</a:t>
            </a:r>
          </a:p>
          <a:p>
            <a:endParaRPr lang="en-US" dirty="0"/>
          </a:p>
        </p:txBody>
      </p:sp>
    </p:spTree>
    <p:extLst>
      <p:ext uri="{BB962C8B-B14F-4D97-AF65-F5344CB8AC3E}">
        <p14:creationId xmlns:p14="http://schemas.microsoft.com/office/powerpoint/2010/main" val="221788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DBAF-D066-BA16-47CE-F918EE68D3C4}"/>
              </a:ext>
            </a:extLst>
          </p:cNvPr>
          <p:cNvSpPr>
            <a:spLocks noGrp="1"/>
          </p:cNvSpPr>
          <p:nvPr>
            <p:ph type="title"/>
          </p:nvPr>
        </p:nvSpPr>
        <p:spPr/>
        <p:txBody>
          <a:bodyPr/>
          <a:lstStyle/>
          <a:p>
            <a:r>
              <a:rPr lang="en-US" dirty="0"/>
              <a:t>EU copyright limitations and exceptions </a:t>
            </a:r>
          </a:p>
        </p:txBody>
      </p:sp>
      <p:sp>
        <p:nvSpPr>
          <p:cNvPr id="3" name="Content Placeholder 2">
            <a:extLst>
              <a:ext uri="{FF2B5EF4-FFF2-40B4-BE49-F238E27FC236}">
                <a16:creationId xmlns:a16="http://schemas.microsoft.com/office/drawing/2014/main" id="{5770B848-6D57-1CAC-C7E5-8958894DE17C}"/>
              </a:ext>
            </a:extLst>
          </p:cNvPr>
          <p:cNvSpPr>
            <a:spLocks noGrp="1"/>
          </p:cNvSpPr>
          <p:nvPr>
            <p:ph idx="1"/>
          </p:nvPr>
        </p:nvSpPr>
        <p:spPr/>
        <p:txBody>
          <a:bodyPr vert="horz" lIns="91440" tIns="45720" rIns="91440" bIns="45720" rtlCol="0" anchor="t">
            <a:normAutofit/>
          </a:bodyPr>
          <a:lstStyle/>
          <a:p>
            <a:r>
              <a:rPr lang="en-US" dirty="0"/>
              <a:t>Article 5 of the </a:t>
            </a:r>
            <a:r>
              <a:rPr lang="en-US" dirty="0">
                <a:hlinkClick r:id="rId2"/>
              </a:rPr>
              <a:t>InfoSoc Directive</a:t>
            </a:r>
          </a:p>
          <a:p>
            <a:pPr marL="514350" indent="-514350">
              <a:buAutoNum type="arabicPeriod"/>
            </a:pPr>
            <a:r>
              <a:rPr lang="en-US" dirty="0"/>
              <a:t>Temporary acts of reproduction</a:t>
            </a:r>
          </a:p>
          <a:p>
            <a:pPr marL="514350" indent="-514350">
              <a:buAutoNum type="arabicPeriod"/>
            </a:pPr>
            <a:r>
              <a:rPr lang="en-US" dirty="0"/>
              <a:t>use for the sole purpose of illustration for teaching or scientific research</a:t>
            </a:r>
          </a:p>
          <a:p>
            <a:pPr marL="514350" indent="-514350">
              <a:buAutoNum type="arabicPeriod"/>
            </a:pPr>
            <a:r>
              <a:rPr lang="en-US" dirty="0"/>
              <a:t>use for disability and of a non-commercial nature</a:t>
            </a:r>
          </a:p>
          <a:p>
            <a:pPr marL="514350" indent="-514350">
              <a:buAutoNum type="arabicPeriod"/>
            </a:pPr>
            <a:r>
              <a:rPr lang="en-US" dirty="0"/>
              <a:t>use to comment on current affairs </a:t>
            </a:r>
          </a:p>
          <a:p>
            <a:pPr marL="514350" indent="-514350">
              <a:buAutoNum type="arabicPeriod"/>
            </a:pPr>
            <a:r>
              <a:rPr lang="en-US" dirty="0"/>
              <a:t>use for the purpose of caricature, parody or pastiche</a:t>
            </a:r>
          </a:p>
          <a:p>
            <a:pPr marL="0" indent="0">
              <a:buNone/>
            </a:pPr>
            <a:endParaRPr lang="en-US" dirty="0"/>
          </a:p>
        </p:txBody>
      </p:sp>
    </p:spTree>
    <p:extLst>
      <p:ext uri="{BB962C8B-B14F-4D97-AF65-F5344CB8AC3E}">
        <p14:creationId xmlns:p14="http://schemas.microsoft.com/office/powerpoint/2010/main" val="4142303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4B276-DB1C-E051-6453-B1A46A57A070}"/>
              </a:ext>
            </a:extLst>
          </p:cNvPr>
          <p:cNvSpPr>
            <a:spLocks noGrp="1"/>
          </p:cNvSpPr>
          <p:nvPr>
            <p:ph type="title"/>
          </p:nvPr>
        </p:nvSpPr>
        <p:spPr/>
        <p:txBody>
          <a:bodyPr/>
          <a:lstStyle/>
          <a:p>
            <a:r>
              <a:rPr lang="en-GB"/>
              <a:t>In-class exercise</a:t>
            </a:r>
          </a:p>
        </p:txBody>
      </p:sp>
      <p:sp>
        <p:nvSpPr>
          <p:cNvPr id="3" name="Content Placeholder 2">
            <a:extLst>
              <a:ext uri="{FF2B5EF4-FFF2-40B4-BE49-F238E27FC236}">
                <a16:creationId xmlns:a16="http://schemas.microsoft.com/office/drawing/2014/main" id="{FFDD3E5A-B873-3A3A-1604-B1A27E8AE192}"/>
              </a:ext>
            </a:extLst>
          </p:cNvPr>
          <p:cNvSpPr>
            <a:spLocks noGrp="1"/>
          </p:cNvSpPr>
          <p:nvPr>
            <p:ph idx="1"/>
          </p:nvPr>
        </p:nvSpPr>
        <p:spPr/>
        <p:txBody>
          <a:bodyPr/>
          <a:lstStyle/>
          <a:p>
            <a:r>
              <a:rPr lang="en-GB"/>
              <a:t>Do you prefer the Anglo-American or EU approaches to the test of originality? Why? </a:t>
            </a:r>
          </a:p>
          <a:p>
            <a:endParaRPr lang="en-GB"/>
          </a:p>
          <a:p>
            <a:r>
              <a:rPr lang="en-GB"/>
              <a:t>Which system of copyright exceptions works better for the users of works? An open or a closed system? Why?  </a:t>
            </a:r>
          </a:p>
        </p:txBody>
      </p:sp>
    </p:spTree>
    <p:extLst>
      <p:ext uri="{BB962C8B-B14F-4D97-AF65-F5344CB8AC3E}">
        <p14:creationId xmlns:p14="http://schemas.microsoft.com/office/powerpoint/2010/main" val="3161510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6615A-189F-EB46-4C87-32B3E1007049}"/>
              </a:ext>
            </a:extLst>
          </p:cNvPr>
          <p:cNvSpPr>
            <a:spLocks noGrp="1"/>
          </p:cNvSpPr>
          <p:nvPr>
            <p:ph type="title"/>
          </p:nvPr>
        </p:nvSpPr>
        <p:spPr/>
        <p:txBody>
          <a:bodyPr/>
          <a:lstStyle/>
          <a:p>
            <a:r>
              <a:rPr lang="en-GB"/>
              <a:t>Structure of the module</a:t>
            </a:r>
          </a:p>
        </p:txBody>
      </p:sp>
      <p:sp>
        <p:nvSpPr>
          <p:cNvPr id="3" name="Content Placeholder 2">
            <a:extLst>
              <a:ext uri="{FF2B5EF4-FFF2-40B4-BE49-F238E27FC236}">
                <a16:creationId xmlns:a16="http://schemas.microsoft.com/office/drawing/2014/main" id="{DCBCC244-601C-D31E-E14C-D37E2C068596}"/>
              </a:ext>
            </a:extLst>
          </p:cNvPr>
          <p:cNvSpPr>
            <a:spLocks noGrp="1"/>
          </p:cNvSpPr>
          <p:nvPr>
            <p:ph idx="1"/>
          </p:nvPr>
        </p:nvSpPr>
        <p:spPr/>
        <p:txBody>
          <a:bodyPr/>
          <a:lstStyle/>
          <a:p>
            <a:r>
              <a:rPr lang="en-GB"/>
              <a:t>Intellectual property law </a:t>
            </a:r>
          </a:p>
          <a:p>
            <a:r>
              <a:rPr lang="en-GB"/>
              <a:t>Video games </a:t>
            </a:r>
          </a:p>
          <a:p>
            <a:r>
              <a:rPr lang="en-GB"/>
              <a:t>AI-generated content</a:t>
            </a:r>
          </a:p>
          <a:p>
            <a:r>
              <a:rPr lang="en-GB"/>
              <a:t>3D printing </a:t>
            </a:r>
          </a:p>
          <a:p>
            <a:r>
              <a:rPr lang="en-GB"/>
              <a:t>Tokenised artwork </a:t>
            </a:r>
          </a:p>
          <a:p>
            <a:r>
              <a:rPr lang="en-GB"/>
              <a:t>The role of platforms </a:t>
            </a:r>
          </a:p>
        </p:txBody>
      </p:sp>
    </p:spTree>
    <p:extLst>
      <p:ext uri="{BB962C8B-B14F-4D97-AF65-F5344CB8AC3E}">
        <p14:creationId xmlns:p14="http://schemas.microsoft.com/office/powerpoint/2010/main" val="4049141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90252-ABF3-29FC-1CBD-EE36E5460C6F}"/>
              </a:ext>
            </a:extLst>
          </p:cNvPr>
          <p:cNvSpPr>
            <a:spLocks noGrp="1"/>
          </p:cNvSpPr>
          <p:nvPr>
            <p:ph type="title"/>
          </p:nvPr>
        </p:nvSpPr>
        <p:spPr/>
        <p:txBody>
          <a:bodyPr/>
          <a:lstStyle/>
          <a:p>
            <a:r>
              <a:rPr lang="en-GB"/>
              <a:t>What will we do? </a:t>
            </a:r>
          </a:p>
        </p:txBody>
      </p:sp>
      <p:sp>
        <p:nvSpPr>
          <p:cNvPr id="3" name="Content Placeholder 2">
            <a:extLst>
              <a:ext uri="{FF2B5EF4-FFF2-40B4-BE49-F238E27FC236}">
                <a16:creationId xmlns:a16="http://schemas.microsoft.com/office/drawing/2014/main" id="{7F2F2E2B-E42F-7E9E-122D-78C201E8C16B}"/>
              </a:ext>
            </a:extLst>
          </p:cNvPr>
          <p:cNvSpPr>
            <a:spLocks noGrp="1"/>
          </p:cNvSpPr>
          <p:nvPr>
            <p:ph idx="1"/>
          </p:nvPr>
        </p:nvSpPr>
        <p:spPr/>
        <p:txBody>
          <a:bodyPr vert="horz" lIns="91440" tIns="45720" rIns="91440" bIns="45720" rtlCol="0" anchor="t">
            <a:normAutofit/>
          </a:bodyPr>
          <a:lstStyle/>
          <a:p>
            <a:r>
              <a:rPr lang="en-GB" b="1" dirty="0"/>
              <a:t>10 lessons: lectures + discussion </a:t>
            </a:r>
            <a:r>
              <a:rPr lang="en-GB" dirty="0"/>
              <a:t>(‘in-class exercise’)</a:t>
            </a:r>
          </a:p>
          <a:p>
            <a:endParaRPr lang="en-GB"/>
          </a:p>
          <a:p>
            <a:r>
              <a:rPr lang="en-GB" b="1" dirty="0"/>
              <a:t>Assessment: group presentation </a:t>
            </a:r>
          </a:p>
          <a:p>
            <a:r>
              <a:rPr lang="en-GB" dirty="0"/>
              <a:t>Groups will get an assignment in the second lesson </a:t>
            </a:r>
          </a:p>
          <a:p>
            <a:pPr>
              <a:buFontTx/>
              <a:buChar char="-"/>
            </a:pPr>
            <a:r>
              <a:rPr lang="en-GB" dirty="0"/>
              <a:t>Each group will give a 20-minute presentation in the last week of teaching of this module</a:t>
            </a:r>
          </a:p>
          <a:p>
            <a:pPr>
              <a:buFontTx/>
              <a:buChar char="-"/>
            </a:pPr>
            <a:r>
              <a:rPr lang="en-GB" dirty="0"/>
              <a:t>The assessment result will form part of the final assessment at the end of the term </a:t>
            </a:r>
          </a:p>
        </p:txBody>
      </p:sp>
    </p:spTree>
    <p:extLst>
      <p:ext uri="{BB962C8B-B14F-4D97-AF65-F5344CB8AC3E}">
        <p14:creationId xmlns:p14="http://schemas.microsoft.com/office/powerpoint/2010/main" val="122042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76C17BA4-25E5-EE28-11B8-B176DB1D00D5}"/>
              </a:ext>
            </a:extLst>
          </p:cNvPr>
          <p:cNvSpPr>
            <a:spLocks noGrp="1"/>
          </p:cNvSpPr>
          <p:nvPr>
            <p:ph type="title"/>
          </p:nvPr>
        </p:nvSpPr>
        <p:spPr>
          <a:xfrm>
            <a:off x="479394" y="1070800"/>
            <a:ext cx="3939688" cy="5583126"/>
          </a:xfrm>
        </p:spPr>
        <p:txBody>
          <a:bodyPr>
            <a:normAutofit/>
          </a:bodyPr>
          <a:lstStyle/>
          <a:p>
            <a:pPr algn="r"/>
            <a:r>
              <a:rPr lang="en-US" sz="7200"/>
              <a:t>Outline </a:t>
            </a:r>
          </a:p>
        </p:txBody>
      </p:sp>
      <p:cxnSp>
        <p:nvCxnSpPr>
          <p:cNvPr id="34"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35" name="Content Placeholder 2">
            <a:extLst>
              <a:ext uri="{FF2B5EF4-FFF2-40B4-BE49-F238E27FC236}">
                <a16:creationId xmlns:a16="http://schemas.microsoft.com/office/drawing/2014/main" id="{093A2FC3-E992-B561-F215-C8CF03219ED5}"/>
              </a:ext>
            </a:extLst>
          </p:cNvPr>
          <p:cNvGraphicFramePr>
            <a:graphicFrameLocks noGrp="1"/>
          </p:cNvGraphicFramePr>
          <p:nvPr>
            <p:ph idx="1"/>
            <p:extLst>
              <p:ext uri="{D42A27DB-BD31-4B8C-83A1-F6EECF244321}">
                <p14:modId xmlns:p14="http://schemas.microsoft.com/office/powerpoint/2010/main" val="528013971"/>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277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21F8-96BD-B2E8-C88A-45B41B96189E}"/>
              </a:ext>
            </a:extLst>
          </p:cNvPr>
          <p:cNvSpPr>
            <a:spLocks noGrp="1"/>
          </p:cNvSpPr>
          <p:nvPr>
            <p:ph type="title"/>
          </p:nvPr>
        </p:nvSpPr>
        <p:spPr/>
        <p:txBody>
          <a:bodyPr/>
          <a:lstStyle/>
          <a:p>
            <a:r>
              <a:rPr lang="en-GB"/>
              <a:t>Why is IP important?</a:t>
            </a:r>
          </a:p>
        </p:txBody>
      </p:sp>
      <p:sp>
        <p:nvSpPr>
          <p:cNvPr id="3" name="Content Placeholder 2">
            <a:extLst>
              <a:ext uri="{FF2B5EF4-FFF2-40B4-BE49-F238E27FC236}">
                <a16:creationId xmlns:a16="http://schemas.microsoft.com/office/drawing/2014/main" id="{61B79E0A-B494-6F4F-9CD5-33DC95C949AD}"/>
              </a:ext>
            </a:extLst>
          </p:cNvPr>
          <p:cNvSpPr>
            <a:spLocks noGrp="1"/>
          </p:cNvSpPr>
          <p:nvPr>
            <p:ph idx="1"/>
          </p:nvPr>
        </p:nvSpPr>
        <p:spPr/>
        <p:txBody>
          <a:bodyPr/>
          <a:lstStyle/>
          <a:p>
            <a:r>
              <a:rPr lang="en-GB"/>
              <a:t>Creates And Supports High-Paying Jobs</a:t>
            </a:r>
          </a:p>
          <a:p>
            <a:r>
              <a:rPr lang="en-GB"/>
              <a:t>Drives Economic Growth And Competitiveness</a:t>
            </a:r>
          </a:p>
          <a:p>
            <a:r>
              <a:rPr lang="en-GB"/>
              <a:t>Strong And Enforced IP Rights Protect Consumers And Families</a:t>
            </a:r>
          </a:p>
          <a:p>
            <a:r>
              <a:rPr lang="en-GB"/>
              <a:t>Helps Generate Breakthrough Solutions To Global Challenges</a:t>
            </a:r>
          </a:p>
          <a:p>
            <a:r>
              <a:rPr lang="fr-FR"/>
              <a:t>Encourage Innovation And </a:t>
            </a:r>
            <a:r>
              <a:rPr lang="fr-FR" err="1"/>
              <a:t>Reward</a:t>
            </a:r>
            <a:r>
              <a:rPr lang="fr-FR"/>
              <a:t> Entrepreneurs</a:t>
            </a:r>
            <a:endParaRPr lang="en-GB"/>
          </a:p>
        </p:txBody>
      </p:sp>
    </p:spTree>
    <p:extLst>
      <p:ext uri="{BB962C8B-B14F-4D97-AF65-F5344CB8AC3E}">
        <p14:creationId xmlns:p14="http://schemas.microsoft.com/office/powerpoint/2010/main" val="55295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24E29-4625-3037-450A-1C3F6B6F7EB4}"/>
              </a:ext>
            </a:extLst>
          </p:cNvPr>
          <p:cNvSpPr>
            <a:spLocks noGrp="1"/>
          </p:cNvSpPr>
          <p:nvPr>
            <p:ph type="title"/>
          </p:nvPr>
        </p:nvSpPr>
        <p:spPr/>
        <p:txBody>
          <a:bodyPr/>
          <a:lstStyle/>
          <a:p>
            <a:r>
              <a:rPr lang="en-US"/>
              <a:t>What is intellectual property?</a:t>
            </a:r>
          </a:p>
        </p:txBody>
      </p:sp>
      <p:sp>
        <p:nvSpPr>
          <p:cNvPr id="3" name="Content Placeholder 2">
            <a:extLst>
              <a:ext uri="{FF2B5EF4-FFF2-40B4-BE49-F238E27FC236}">
                <a16:creationId xmlns:a16="http://schemas.microsoft.com/office/drawing/2014/main" id="{B96B2100-83AA-6238-411C-B7ED644E0DED}"/>
              </a:ext>
            </a:extLst>
          </p:cNvPr>
          <p:cNvSpPr>
            <a:spLocks noGrp="1"/>
          </p:cNvSpPr>
          <p:nvPr>
            <p:ph idx="1"/>
          </p:nvPr>
        </p:nvSpPr>
        <p:spPr/>
        <p:txBody>
          <a:bodyPr>
            <a:normAutofit lnSpcReduction="10000"/>
          </a:bodyPr>
          <a:lstStyle/>
          <a:p>
            <a:r>
              <a:rPr lang="en-GB"/>
              <a:t>Copyright</a:t>
            </a:r>
          </a:p>
          <a:p>
            <a:r>
              <a:rPr lang="en-GB"/>
              <a:t>Patents</a:t>
            </a:r>
          </a:p>
          <a:p>
            <a:r>
              <a:rPr lang="en-GB"/>
              <a:t>Trademarks</a:t>
            </a:r>
          </a:p>
          <a:p>
            <a:r>
              <a:rPr lang="en-GB"/>
              <a:t>Designs</a:t>
            </a:r>
          </a:p>
          <a:p>
            <a:r>
              <a:rPr lang="en-GB"/>
              <a:t>Geographical indications</a:t>
            </a:r>
          </a:p>
          <a:p>
            <a:r>
              <a:rPr lang="en-GB"/>
              <a:t>Trade secrets </a:t>
            </a:r>
          </a:p>
          <a:p>
            <a:endParaRPr lang="en-GB"/>
          </a:p>
          <a:p>
            <a:endParaRPr lang="en-GB"/>
          </a:p>
          <a:p>
            <a:pPr marL="0" indent="0">
              <a:buNone/>
            </a:pPr>
            <a:r>
              <a:rPr lang="en-GB" sz="1800"/>
              <a:t>For more info, look at the WIPO </a:t>
            </a:r>
            <a:r>
              <a:rPr lang="en-GB" sz="1800">
                <a:hlinkClick r:id="rId2"/>
              </a:rPr>
              <a:t>website</a:t>
            </a:r>
            <a:r>
              <a:rPr lang="en-GB" sz="1800"/>
              <a:t>.</a:t>
            </a:r>
            <a:endParaRPr lang="en-US" sz="1800"/>
          </a:p>
        </p:txBody>
      </p:sp>
    </p:spTree>
    <p:extLst>
      <p:ext uri="{BB962C8B-B14F-4D97-AF65-F5344CB8AC3E}">
        <p14:creationId xmlns:p14="http://schemas.microsoft.com/office/powerpoint/2010/main" val="171465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2AB47-FB74-8B03-8640-937C2B756004}"/>
              </a:ext>
            </a:extLst>
          </p:cNvPr>
          <p:cNvSpPr>
            <a:spLocks noGrp="1"/>
          </p:cNvSpPr>
          <p:nvPr>
            <p:ph type="title"/>
          </p:nvPr>
        </p:nvSpPr>
        <p:spPr/>
        <p:txBody>
          <a:bodyPr/>
          <a:lstStyle/>
          <a:p>
            <a:r>
              <a:rPr lang="en-GB"/>
              <a:t>Copyright </a:t>
            </a:r>
          </a:p>
        </p:txBody>
      </p:sp>
      <p:graphicFrame>
        <p:nvGraphicFramePr>
          <p:cNvPr id="18" name="Content Placeholder 2">
            <a:extLst>
              <a:ext uri="{FF2B5EF4-FFF2-40B4-BE49-F238E27FC236}">
                <a16:creationId xmlns:a16="http://schemas.microsoft.com/office/drawing/2014/main" id="{33F4798D-EBA4-516A-D987-675024C7778F}"/>
              </a:ext>
            </a:extLst>
          </p:cNvPr>
          <p:cNvGraphicFramePr>
            <a:graphicFrameLocks noGrp="1"/>
          </p:cNvGraphicFramePr>
          <p:nvPr>
            <p:ph idx="1"/>
            <p:extLst>
              <p:ext uri="{D42A27DB-BD31-4B8C-83A1-F6EECF244321}">
                <p14:modId xmlns:p14="http://schemas.microsoft.com/office/powerpoint/2010/main" val="33619926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5901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A4EFBC-D59F-D1E3-2DA5-1F487CC1E79E}"/>
              </a:ext>
            </a:extLst>
          </p:cNvPr>
          <p:cNvSpPr>
            <a:spLocks noGrp="1"/>
          </p:cNvSpPr>
          <p:nvPr>
            <p:ph type="title"/>
          </p:nvPr>
        </p:nvSpPr>
        <p:spPr>
          <a:xfrm>
            <a:off x="6412091" y="501651"/>
            <a:ext cx="4395340" cy="1716255"/>
          </a:xfrm>
        </p:spPr>
        <p:txBody>
          <a:bodyPr anchor="b">
            <a:normAutofit/>
          </a:bodyPr>
          <a:lstStyle/>
          <a:p>
            <a:r>
              <a:rPr lang="en-GB" sz="5400"/>
              <a:t>Patents </a:t>
            </a:r>
          </a:p>
        </p:txBody>
      </p:sp>
      <p:sp>
        <p:nvSpPr>
          <p:cNvPr id="1035" name="Rectangle 103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Patents - Toolip Valuation">
            <a:extLst>
              <a:ext uri="{FF2B5EF4-FFF2-40B4-BE49-F238E27FC236}">
                <a16:creationId xmlns:a16="http://schemas.microsoft.com/office/drawing/2014/main" id="{E4564E9C-7D44-7F38-9382-834BC55828C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039" y="299509"/>
            <a:ext cx="4295833" cy="625898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E8151DF-381F-1747-0DE6-D59CA104380B}"/>
              </a:ext>
            </a:extLst>
          </p:cNvPr>
          <p:cNvSpPr>
            <a:spLocks noGrp="1"/>
          </p:cNvSpPr>
          <p:nvPr>
            <p:ph idx="1"/>
          </p:nvPr>
        </p:nvSpPr>
        <p:spPr>
          <a:xfrm>
            <a:off x="6392583" y="2645922"/>
            <a:ext cx="4434721" cy="3710427"/>
          </a:xfrm>
        </p:spPr>
        <p:txBody>
          <a:bodyPr anchor="t">
            <a:normAutofit lnSpcReduction="10000"/>
          </a:bodyPr>
          <a:lstStyle/>
          <a:p>
            <a:r>
              <a:rPr lang="en-GB" sz="2400"/>
              <a:t>A patent is an exclusive right granted for an invention. It lasts for 20 years since the disclosure of the invention.</a:t>
            </a:r>
          </a:p>
          <a:p>
            <a:endParaRPr lang="en-GB" sz="2400"/>
          </a:p>
          <a:p>
            <a:r>
              <a:rPr lang="en-GB" sz="2400"/>
              <a:t>An invention must be novel. </a:t>
            </a:r>
          </a:p>
          <a:p>
            <a:endParaRPr lang="en-GB" sz="2400"/>
          </a:p>
          <a:p>
            <a:r>
              <a:rPr lang="en-GB" sz="2400"/>
              <a:t>Must be registered. </a:t>
            </a:r>
          </a:p>
          <a:p>
            <a:endParaRPr lang="en-GB" sz="1800"/>
          </a:p>
        </p:txBody>
      </p:sp>
      <p:cxnSp>
        <p:nvCxnSpPr>
          <p:cNvPr id="1037" name="Straight Connector 103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24069"/>
      </p:ext>
    </p:extLst>
  </p:cSld>
  <p:clrMapOvr>
    <a:masterClrMapping/>
  </p:clrMapOvr>
</p:sld>
</file>

<file path=ppt/theme/theme1.xml><?xml version="1.0" encoding="utf-8"?>
<a:theme xmlns:a="http://schemas.openxmlformats.org/drawingml/2006/main" name="GradientVTI">
  <a:themeElements>
    <a:clrScheme name="Office Theme">
      <a:dk1>
        <a:srgbClr val="000000"/>
      </a:dk1>
      <a:lt1>
        <a:srgbClr val="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1164</Words>
  <Application>Microsoft Office PowerPoint</Application>
  <PresentationFormat>Widescreen</PresentationFormat>
  <Paragraphs>131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Univers</vt:lpstr>
      <vt:lpstr>GradientVTI</vt:lpstr>
      <vt:lpstr>Topic 1: Intro to IP Law</vt:lpstr>
      <vt:lpstr>PowerPoint Presentation</vt:lpstr>
      <vt:lpstr>Structure of the module</vt:lpstr>
      <vt:lpstr>What will we do? </vt:lpstr>
      <vt:lpstr>Outline </vt:lpstr>
      <vt:lpstr>Why is IP important?</vt:lpstr>
      <vt:lpstr>What is intellectual property?</vt:lpstr>
      <vt:lpstr>Copyright </vt:lpstr>
      <vt:lpstr>Patents </vt:lpstr>
      <vt:lpstr>Trademarks</vt:lpstr>
      <vt:lpstr>International legal framework </vt:lpstr>
      <vt:lpstr>IP in different legal systems </vt:lpstr>
      <vt:lpstr>The definition of copyrighted ‘work’ </vt:lpstr>
      <vt:lpstr>An example of a closed list of copyrighted work: UK CDPA 1988</vt:lpstr>
      <vt:lpstr>An example of a closed list of copyrighted work: PRC Copyright Law section 3</vt:lpstr>
      <vt:lpstr>A shift to an open-ended list of ‘work’</vt:lpstr>
      <vt:lpstr>The test of originality</vt:lpstr>
      <vt:lpstr>In-class exercise</vt:lpstr>
      <vt:lpstr>The test of  originality</vt:lpstr>
      <vt:lpstr>Limitations and exceptions </vt:lpstr>
      <vt:lpstr>US fair use </vt:lpstr>
      <vt:lpstr>The four-factor test of fair use </vt:lpstr>
      <vt:lpstr>UK fair dealing </vt:lpstr>
      <vt:lpstr>EU copyright limitations and exceptions </vt:lpstr>
      <vt:lpstr>In-class 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WANG, JIA</cp:lastModifiedBy>
  <cp:revision>118</cp:revision>
  <dcterms:created xsi:type="dcterms:W3CDTF">2023-03-16T20:32:50Z</dcterms:created>
  <dcterms:modified xsi:type="dcterms:W3CDTF">2023-03-23T13:48:18Z</dcterms:modified>
</cp:coreProperties>
</file>