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60" r:id="rId4"/>
    <p:sldId id="277" r:id="rId5"/>
    <p:sldId id="261" r:id="rId6"/>
    <p:sldId id="259" r:id="rId7"/>
    <p:sldId id="278" r:id="rId8"/>
    <p:sldId id="279" r:id="rId9"/>
    <p:sldId id="280" r:id="rId10"/>
    <p:sldId id="269" r:id="rId11"/>
    <p:sldId id="273" r:id="rId12"/>
    <p:sldId id="258" r:id="rId13"/>
    <p:sldId id="271" r:id="rId14"/>
    <p:sldId id="272" r:id="rId15"/>
    <p:sldId id="274" r:id="rId16"/>
    <p:sldId id="275" r:id="rId17"/>
    <p:sldId id="276" r:id="rId18"/>
    <p:sldId id="281" r:id="rId19"/>
    <p:sldId id="282"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60D1D-C60B-4DA3-99DA-C61E4239CE4B}" v="88" dt="2023-03-19T00:08:33.699"/>
    <p1510:client id="{6DA5E04E-1454-BAEB-4B05-F2881B078DD8}" v="479" dt="2023-03-19T21:19:13.755"/>
    <p1510:client id="{DCF7AB07-EC6E-3D0F-0E16-BCD5334C1AD1}" v="123" dt="2023-03-18T23:12:40.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G, JIA" userId="S::lnwf84@durham.ac.uk::867c98b7-ac93-4e59-9a75-c50b3203891c" providerId="AD" clId="Web-{E4D893A7-C74D-27C4-F203-9934A6C79643}"/>
    <pc:docChg chg="modSld">
      <pc:chgData name="WANG, JIA" userId="S::lnwf84@durham.ac.uk::867c98b7-ac93-4e59-9a75-c50b3203891c" providerId="AD" clId="Web-{E4D893A7-C74D-27C4-F203-9934A6C79643}" dt="2023-03-17T23:16:31.538" v="1"/>
      <pc:docMkLst>
        <pc:docMk/>
      </pc:docMkLst>
      <pc:sldChg chg="modAnim">
        <pc:chgData name="WANG, JIA" userId="S::lnwf84@durham.ac.uk::867c98b7-ac93-4e59-9a75-c50b3203891c" providerId="AD" clId="Web-{E4D893A7-C74D-27C4-F203-9934A6C79643}" dt="2023-03-17T23:16:31.538" v="1"/>
        <pc:sldMkLst>
          <pc:docMk/>
          <pc:sldMk cId="2726836395" sldId="272"/>
        </pc:sldMkLst>
      </pc:sldChg>
    </pc:docChg>
  </pc:docChgLst>
  <pc:docChgLst>
    <pc:chgData name="WANG, JIA" userId="S::lnwf84@durham.ac.uk::867c98b7-ac93-4e59-9a75-c50b3203891c" providerId="AD" clId="Web-{FED4B244-763A-41B8-F019-1A9CA92544A5}"/>
    <pc:docChg chg="modSld">
      <pc:chgData name="WANG, JIA" userId="S::lnwf84@durham.ac.uk::867c98b7-ac93-4e59-9a75-c50b3203891c" providerId="AD" clId="Web-{FED4B244-763A-41B8-F019-1A9CA92544A5}" dt="2023-03-17T22:21:43.271" v="26" actId="20577"/>
      <pc:docMkLst>
        <pc:docMk/>
      </pc:docMkLst>
      <pc:sldChg chg="modSp">
        <pc:chgData name="WANG, JIA" userId="S::lnwf84@durham.ac.uk::867c98b7-ac93-4e59-9a75-c50b3203891c" providerId="AD" clId="Web-{FED4B244-763A-41B8-F019-1A9CA92544A5}" dt="2023-03-17T22:21:43.271" v="26" actId="20577"/>
        <pc:sldMkLst>
          <pc:docMk/>
          <pc:sldMk cId="2930862815" sldId="259"/>
        </pc:sldMkLst>
        <pc:spChg chg="mod">
          <ac:chgData name="WANG, JIA" userId="S::lnwf84@durham.ac.uk::867c98b7-ac93-4e59-9a75-c50b3203891c" providerId="AD" clId="Web-{FED4B244-763A-41B8-F019-1A9CA92544A5}" dt="2023-03-17T22:18:53.875" v="13" actId="20577"/>
          <ac:spMkLst>
            <pc:docMk/>
            <pc:sldMk cId="2930862815" sldId="259"/>
            <ac:spMk id="2" creationId="{5F19A548-77CE-2E4F-870C-40CA808D56BF}"/>
          </ac:spMkLst>
        </pc:spChg>
        <pc:spChg chg="mod">
          <ac:chgData name="WANG, JIA" userId="S::lnwf84@durham.ac.uk::867c98b7-ac93-4e59-9a75-c50b3203891c" providerId="AD" clId="Web-{FED4B244-763A-41B8-F019-1A9CA92544A5}" dt="2023-03-17T22:21:43.271" v="26" actId="20577"/>
          <ac:spMkLst>
            <pc:docMk/>
            <pc:sldMk cId="2930862815" sldId="259"/>
            <ac:spMk id="3" creationId="{A24E74E8-8175-2CAE-D252-23B7749DC891}"/>
          </ac:spMkLst>
        </pc:spChg>
      </pc:sldChg>
    </pc:docChg>
  </pc:docChgLst>
  <pc:docChgLst>
    <pc:chgData name="WANG, JIA" userId="S::lnwf84@durham.ac.uk::867c98b7-ac93-4e59-9a75-c50b3203891c" providerId="AD" clId="Web-{6DA5E04E-1454-BAEB-4B05-F2881B078DD8}"/>
    <pc:docChg chg="addSld delSld modSld">
      <pc:chgData name="WANG, JIA" userId="S::lnwf84@durham.ac.uk::867c98b7-ac93-4e59-9a75-c50b3203891c" providerId="AD" clId="Web-{6DA5E04E-1454-BAEB-4B05-F2881B078DD8}" dt="2023-03-19T21:19:13.755" v="475" actId="20577"/>
      <pc:docMkLst>
        <pc:docMk/>
      </pc:docMkLst>
      <pc:sldChg chg="modSp">
        <pc:chgData name="WANG, JIA" userId="S::lnwf84@durham.ac.uk::867c98b7-ac93-4e59-9a75-c50b3203891c" providerId="AD" clId="Web-{6DA5E04E-1454-BAEB-4B05-F2881B078DD8}" dt="2023-03-19T20:33:52.675" v="5" actId="20577"/>
        <pc:sldMkLst>
          <pc:docMk/>
          <pc:sldMk cId="109857222" sldId="256"/>
        </pc:sldMkLst>
        <pc:spChg chg="mod">
          <ac:chgData name="WANG, JIA" userId="S::lnwf84@durham.ac.uk::867c98b7-ac93-4e59-9a75-c50b3203891c" providerId="AD" clId="Web-{6DA5E04E-1454-BAEB-4B05-F2881B078DD8}" dt="2023-03-19T20:33:52.675" v="5" actId="20577"/>
          <ac:spMkLst>
            <pc:docMk/>
            <pc:sldMk cId="109857222" sldId="256"/>
            <ac:spMk id="2" creationId="{00000000-0000-0000-0000-000000000000}"/>
          </ac:spMkLst>
        </pc:spChg>
      </pc:sldChg>
      <pc:sldChg chg="modSp">
        <pc:chgData name="WANG, JIA" userId="S::lnwf84@durham.ac.uk::867c98b7-ac93-4e59-9a75-c50b3203891c" providerId="AD" clId="Web-{6DA5E04E-1454-BAEB-4B05-F2881B078DD8}" dt="2023-03-19T21:00:10.160" v="58" actId="20577"/>
        <pc:sldMkLst>
          <pc:docMk/>
          <pc:sldMk cId="2726836395" sldId="272"/>
        </pc:sldMkLst>
        <pc:spChg chg="mod">
          <ac:chgData name="WANG, JIA" userId="S::lnwf84@durham.ac.uk::867c98b7-ac93-4e59-9a75-c50b3203891c" providerId="AD" clId="Web-{6DA5E04E-1454-BAEB-4B05-F2881B078DD8}" dt="2023-03-19T21:00:10.160" v="58" actId="20577"/>
          <ac:spMkLst>
            <pc:docMk/>
            <pc:sldMk cId="2726836395" sldId="272"/>
            <ac:spMk id="3" creationId="{D03E9642-5923-36DC-E929-22B42DDF582D}"/>
          </ac:spMkLst>
        </pc:spChg>
      </pc:sldChg>
      <pc:sldChg chg="modSp">
        <pc:chgData name="WANG, JIA" userId="S::lnwf84@durham.ac.uk::867c98b7-ac93-4e59-9a75-c50b3203891c" providerId="AD" clId="Web-{6DA5E04E-1454-BAEB-4B05-F2881B078DD8}" dt="2023-03-19T20:59:24.377" v="40" actId="20577"/>
        <pc:sldMkLst>
          <pc:docMk/>
          <pc:sldMk cId="1490387133" sldId="274"/>
        </pc:sldMkLst>
        <pc:spChg chg="mod">
          <ac:chgData name="WANG, JIA" userId="S::lnwf84@durham.ac.uk::867c98b7-ac93-4e59-9a75-c50b3203891c" providerId="AD" clId="Web-{6DA5E04E-1454-BAEB-4B05-F2881B078DD8}" dt="2023-03-19T20:36:11.491" v="22" actId="20577"/>
          <ac:spMkLst>
            <pc:docMk/>
            <pc:sldMk cId="1490387133" sldId="274"/>
            <ac:spMk id="2" creationId="{3195D655-2269-3C28-D4F8-989358ED7747}"/>
          </ac:spMkLst>
        </pc:spChg>
        <pc:spChg chg="mod">
          <ac:chgData name="WANG, JIA" userId="S::lnwf84@durham.ac.uk::867c98b7-ac93-4e59-9a75-c50b3203891c" providerId="AD" clId="Web-{6DA5E04E-1454-BAEB-4B05-F2881B078DD8}" dt="2023-03-19T20:59:24.377" v="40" actId="20577"/>
          <ac:spMkLst>
            <pc:docMk/>
            <pc:sldMk cId="1490387133" sldId="274"/>
            <ac:spMk id="3" creationId="{3AE60FB8-D0E9-5F29-8D5D-CDEB0978C35A}"/>
          </ac:spMkLst>
        </pc:spChg>
      </pc:sldChg>
      <pc:sldChg chg="modSp">
        <pc:chgData name="WANG, JIA" userId="S::lnwf84@durham.ac.uk::867c98b7-ac93-4e59-9a75-c50b3203891c" providerId="AD" clId="Web-{6DA5E04E-1454-BAEB-4B05-F2881B078DD8}" dt="2023-03-19T21:13:04.065" v="280" actId="20577"/>
        <pc:sldMkLst>
          <pc:docMk/>
          <pc:sldMk cId="3545066020" sldId="275"/>
        </pc:sldMkLst>
        <pc:spChg chg="mod">
          <ac:chgData name="WANG, JIA" userId="S::lnwf84@durham.ac.uk::867c98b7-ac93-4e59-9a75-c50b3203891c" providerId="AD" clId="Web-{6DA5E04E-1454-BAEB-4B05-F2881B078DD8}" dt="2023-03-19T21:13:04.065" v="280" actId="20577"/>
          <ac:spMkLst>
            <pc:docMk/>
            <pc:sldMk cId="3545066020" sldId="275"/>
            <ac:spMk id="3" creationId="{21C25192-2D42-B119-7FA8-4C5E17AD6452}"/>
          </ac:spMkLst>
        </pc:spChg>
      </pc:sldChg>
      <pc:sldChg chg="del">
        <pc:chgData name="WANG, JIA" userId="S::lnwf84@durham.ac.uk::867c98b7-ac93-4e59-9a75-c50b3203891c" providerId="AD" clId="Web-{6DA5E04E-1454-BAEB-4B05-F2881B078DD8}" dt="2023-03-19T20:59:28.877" v="41"/>
        <pc:sldMkLst>
          <pc:docMk/>
          <pc:sldMk cId="713265641" sldId="281"/>
        </pc:sldMkLst>
      </pc:sldChg>
      <pc:sldChg chg="modSp new">
        <pc:chgData name="WANG, JIA" userId="S::lnwf84@durham.ac.uk::867c98b7-ac93-4e59-9a75-c50b3203891c" providerId="AD" clId="Web-{6DA5E04E-1454-BAEB-4B05-F2881B078DD8}" dt="2023-03-19T21:13:28.332" v="286" actId="20577"/>
        <pc:sldMkLst>
          <pc:docMk/>
          <pc:sldMk cId="907535062" sldId="281"/>
        </pc:sldMkLst>
        <pc:spChg chg="mod">
          <ac:chgData name="WANG, JIA" userId="S::lnwf84@durham.ac.uk::867c98b7-ac93-4e59-9a75-c50b3203891c" providerId="AD" clId="Web-{6DA5E04E-1454-BAEB-4B05-F2881B078DD8}" dt="2023-03-19T21:01:06.241" v="65" actId="20577"/>
          <ac:spMkLst>
            <pc:docMk/>
            <pc:sldMk cId="907535062" sldId="281"/>
            <ac:spMk id="2" creationId="{858F036E-BC52-06B3-DFFA-E94F0A7921E0}"/>
          </ac:spMkLst>
        </pc:spChg>
        <pc:spChg chg="mod">
          <ac:chgData name="WANG, JIA" userId="S::lnwf84@durham.ac.uk::867c98b7-ac93-4e59-9a75-c50b3203891c" providerId="AD" clId="Web-{6DA5E04E-1454-BAEB-4B05-F2881B078DD8}" dt="2023-03-19T21:13:28.332" v="286" actId="20577"/>
          <ac:spMkLst>
            <pc:docMk/>
            <pc:sldMk cId="907535062" sldId="281"/>
            <ac:spMk id="3" creationId="{3453BA43-A7A6-BB3C-CCE0-1B999B854D34}"/>
          </ac:spMkLst>
        </pc:spChg>
      </pc:sldChg>
      <pc:sldChg chg="modSp new">
        <pc:chgData name="WANG, JIA" userId="S::lnwf84@durham.ac.uk::867c98b7-ac93-4e59-9a75-c50b3203891c" providerId="AD" clId="Web-{6DA5E04E-1454-BAEB-4B05-F2881B078DD8}" dt="2023-03-19T21:13:19.581" v="282" actId="20577"/>
        <pc:sldMkLst>
          <pc:docMk/>
          <pc:sldMk cId="102143547" sldId="282"/>
        </pc:sldMkLst>
        <pc:spChg chg="mod">
          <ac:chgData name="WANG, JIA" userId="S::lnwf84@durham.ac.uk::867c98b7-ac93-4e59-9a75-c50b3203891c" providerId="AD" clId="Web-{6DA5E04E-1454-BAEB-4B05-F2881B078DD8}" dt="2023-03-19T21:05:12.392" v="149" actId="20577"/>
          <ac:spMkLst>
            <pc:docMk/>
            <pc:sldMk cId="102143547" sldId="282"/>
            <ac:spMk id="2" creationId="{1781A3B6-8C8E-57AD-984C-94C62AEDB157}"/>
          </ac:spMkLst>
        </pc:spChg>
        <pc:spChg chg="mod">
          <ac:chgData name="WANG, JIA" userId="S::lnwf84@durham.ac.uk::867c98b7-ac93-4e59-9a75-c50b3203891c" providerId="AD" clId="Web-{6DA5E04E-1454-BAEB-4B05-F2881B078DD8}" dt="2023-03-19T21:13:19.581" v="282" actId="20577"/>
          <ac:spMkLst>
            <pc:docMk/>
            <pc:sldMk cId="102143547" sldId="282"/>
            <ac:spMk id="3" creationId="{00859811-C331-91AF-9EFA-69DEA024997B}"/>
          </ac:spMkLst>
        </pc:spChg>
      </pc:sldChg>
      <pc:sldChg chg="del">
        <pc:chgData name="WANG, JIA" userId="S::lnwf84@durham.ac.uk::867c98b7-ac93-4e59-9a75-c50b3203891c" providerId="AD" clId="Web-{6DA5E04E-1454-BAEB-4B05-F2881B078DD8}" dt="2023-03-19T20:59:31.658" v="42"/>
        <pc:sldMkLst>
          <pc:docMk/>
          <pc:sldMk cId="2890162876" sldId="282"/>
        </pc:sldMkLst>
      </pc:sldChg>
      <pc:sldChg chg="modSp new">
        <pc:chgData name="WANG, JIA" userId="S::lnwf84@durham.ac.uk::867c98b7-ac93-4e59-9a75-c50b3203891c" providerId="AD" clId="Web-{6DA5E04E-1454-BAEB-4B05-F2881B078DD8}" dt="2023-03-19T21:19:13.755" v="475" actId="20577"/>
        <pc:sldMkLst>
          <pc:docMk/>
          <pc:sldMk cId="527036711" sldId="283"/>
        </pc:sldMkLst>
        <pc:spChg chg="mod">
          <ac:chgData name="WANG, JIA" userId="S::lnwf84@durham.ac.uk::867c98b7-ac93-4e59-9a75-c50b3203891c" providerId="AD" clId="Web-{6DA5E04E-1454-BAEB-4B05-F2881B078DD8}" dt="2023-03-19T21:13:42.145" v="289" actId="20577"/>
          <ac:spMkLst>
            <pc:docMk/>
            <pc:sldMk cId="527036711" sldId="283"/>
            <ac:spMk id="2" creationId="{D259BE36-BF0A-5FF8-0E03-C460AF53F161}"/>
          </ac:spMkLst>
        </pc:spChg>
        <pc:spChg chg="mod">
          <ac:chgData name="WANG, JIA" userId="S::lnwf84@durham.ac.uk::867c98b7-ac93-4e59-9a75-c50b3203891c" providerId="AD" clId="Web-{6DA5E04E-1454-BAEB-4B05-F2881B078DD8}" dt="2023-03-19T21:19:13.755" v="475" actId="20577"/>
          <ac:spMkLst>
            <pc:docMk/>
            <pc:sldMk cId="527036711" sldId="283"/>
            <ac:spMk id="3" creationId="{271FAF5D-09A2-277D-4C8A-446C72DF8F3D}"/>
          </ac:spMkLst>
        </pc:spChg>
      </pc:sldChg>
    </pc:docChg>
  </pc:docChgLst>
  <pc:docChgLst>
    <pc:chgData name="WANG, JIA" userId="867c98b7-ac93-4e59-9a75-c50b3203891c" providerId="ADAL" clId="{06360D1D-C60B-4DA3-99DA-C61E4239CE4B}"/>
    <pc:docChg chg="undo custSel addSld modSld sldOrd addMainMaster delMainMaster">
      <pc:chgData name="WANG, JIA" userId="867c98b7-ac93-4e59-9a75-c50b3203891c" providerId="ADAL" clId="{06360D1D-C60B-4DA3-99DA-C61E4239CE4B}" dt="2023-03-19T00:08:33.698" v="1585" actId="20577"/>
      <pc:docMkLst>
        <pc:docMk/>
      </pc:docMkLst>
      <pc:sldChg chg="addSp modSp mod setBg modClrScheme chgLayout">
        <pc:chgData name="WANG, JIA" userId="867c98b7-ac93-4e59-9a75-c50b3203891c" providerId="ADAL" clId="{06360D1D-C60B-4DA3-99DA-C61E4239CE4B}" dt="2023-03-17T00:12:03.734" v="6" actId="255"/>
        <pc:sldMkLst>
          <pc:docMk/>
          <pc:sldMk cId="109857222" sldId="256"/>
        </pc:sldMkLst>
        <pc:spChg chg="mod">
          <ac:chgData name="WANG, JIA" userId="867c98b7-ac93-4e59-9a75-c50b3203891c" providerId="ADAL" clId="{06360D1D-C60B-4DA3-99DA-C61E4239CE4B}" dt="2023-03-17T00:11:47.402" v="4" actId="1076"/>
          <ac:spMkLst>
            <pc:docMk/>
            <pc:sldMk cId="109857222" sldId="256"/>
            <ac:spMk id="2" creationId="{00000000-0000-0000-0000-000000000000}"/>
          </ac:spMkLst>
        </pc:spChg>
        <pc:spChg chg="mod">
          <ac:chgData name="WANG, JIA" userId="867c98b7-ac93-4e59-9a75-c50b3203891c" providerId="ADAL" clId="{06360D1D-C60B-4DA3-99DA-C61E4239CE4B}" dt="2023-03-17T00:12:03.734" v="6" actId="255"/>
          <ac:spMkLst>
            <pc:docMk/>
            <pc:sldMk cId="109857222" sldId="256"/>
            <ac:spMk id="3" creationId="{00000000-0000-0000-0000-000000000000}"/>
          </ac:spMkLst>
        </pc:spChg>
        <pc:spChg chg="add">
          <ac:chgData name="WANG, JIA" userId="867c98b7-ac93-4e59-9a75-c50b3203891c" providerId="ADAL" clId="{06360D1D-C60B-4DA3-99DA-C61E4239CE4B}" dt="2023-03-17T00:11:13.705" v="0" actId="26606"/>
          <ac:spMkLst>
            <pc:docMk/>
            <pc:sldMk cId="109857222" sldId="256"/>
            <ac:spMk id="9" creationId="{764E0904-5ABD-4DC7-8562-C38580C953A2}"/>
          </ac:spMkLst>
        </pc:spChg>
        <pc:picChg chg="add">
          <ac:chgData name="WANG, JIA" userId="867c98b7-ac93-4e59-9a75-c50b3203891c" providerId="ADAL" clId="{06360D1D-C60B-4DA3-99DA-C61E4239CE4B}" dt="2023-03-17T00:11:13.705" v="0" actId="26606"/>
          <ac:picMkLst>
            <pc:docMk/>
            <pc:sldMk cId="109857222" sldId="256"/>
            <ac:picMk id="4" creationId="{0F553D39-584D-CCA6-E6A8-FC85D4A6B068}"/>
          </ac:picMkLst>
        </pc:picChg>
      </pc:sldChg>
      <pc:sldChg chg="modSp new mod">
        <pc:chgData name="WANG, JIA" userId="867c98b7-ac93-4e59-9a75-c50b3203891c" providerId="ADAL" clId="{06360D1D-C60B-4DA3-99DA-C61E4239CE4B}" dt="2023-03-17T00:18:03.551" v="78" actId="5793"/>
        <pc:sldMkLst>
          <pc:docMk/>
          <pc:sldMk cId="510584394" sldId="257"/>
        </pc:sldMkLst>
        <pc:spChg chg="mod">
          <ac:chgData name="WANG, JIA" userId="867c98b7-ac93-4e59-9a75-c50b3203891c" providerId="ADAL" clId="{06360D1D-C60B-4DA3-99DA-C61E4239CE4B}" dt="2023-03-17T00:12:41.463" v="9" actId="20577"/>
          <ac:spMkLst>
            <pc:docMk/>
            <pc:sldMk cId="510584394" sldId="257"/>
            <ac:spMk id="2" creationId="{1E4EB199-F248-7912-AEEE-AF36B15E5EE8}"/>
          </ac:spMkLst>
        </pc:spChg>
        <pc:spChg chg="mod">
          <ac:chgData name="WANG, JIA" userId="867c98b7-ac93-4e59-9a75-c50b3203891c" providerId="ADAL" clId="{06360D1D-C60B-4DA3-99DA-C61E4239CE4B}" dt="2023-03-17T00:18:03.551" v="78" actId="5793"/>
          <ac:spMkLst>
            <pc:docMk/>
            <pc:sldMk cId="510584394" sldId="257"/>
            <ac:spMk id="3" creationId="{64420DE7-166C-0F91-C0E2-5BED48F8A5B6}"/>
          </ac:spMkLst>
        </pc:spChg>
      </pc:sldChg>
      <pc:sldChg chg="modSp new mod">
        <pc:chgData name="WANG, JIA" userId="867c98b7-ac93-4e59-9a75-c50b3203891c" providerId="ADAL" clId="{06360D1D-C60B-4DA3-99DA-C61E4239CE4B}" dt="2023-03-18T23:34:00.936" v="341" actId="20577"/>
        <pc:sldMkLst>
          <pc:docMk/>
          <pc:sldMk cId="3532550968" sldId="258"/>
        </pc:sldMkLst>
        <pc:spChg chg="mod">
          <ac:chgData name="WANG, JIA" userId="867c98b7-ac93-4e59-9a75-c50b3203891c" providerId="ADAL" clId="{06360D1D-C60B-4DA3-99DA-C61E4239CE4B}" dt="2023-03-17T00:13:43.970" v="26" actId="20577"/>
          <ac:spMkLst>
            <pc:docMk/>
            <pc:sldMk cId="3532550968" sldId="258"/>
            <ac:spMk id="2" creationId="{D8C2F6D1-DBB7-F5C7-641A-0BF6839C4B03}"/>
          </ac:spMkLst>
        </pc:spChg>
        <pc:spChg chg="mod">
          <ac:chgData name="WANG, JIA" userId="867c98b7-ac93-4e59-9a75-c50b3203891c" providerId="ADAL" clId="{06360D1D-C60B-4DA3-99DA-C61E4239CE4B}" dt="2023-03-18T23:34:00.936" v="341" actId="20577"/>
          <ac:spMkLst>
            <pc:docMk/>
            <pc:sldMk cId="3532550968" sldId="258"/>
            <ac:spMk id="3" creationId="{A1F4A775-D824-C90F-3DD1-401A38578AB7}"/>
          </ac:spMkLst>
        </pc:spChg>
      </pc:sldChg>
      <pc:sldChg chg="modSp new mod ord modAnim">
        <pc:chgData name="WANG, JIA" userId="867c98b7-ac93-4e59-9a75-c50b3203891c" providerId="ADAL" clId="{06360D1D-C60B-4DA3-99DA-C61E4239CE4B}" dt="2023-03-18T23:13:30.691" v="152"/>
        <pc:sldMkLst>
          <pc:docMk/>
          <pc:sldMk cId="2930862815" sldId="259"/>
        </pc:sldMkLst>
        <pc:spChg chg="mod">
          <ac:chgData name="WANG, JIA" userId="867c98b7-ac93-4e59-9a75-c50b3203891c" providerId="ADAL" clId="{06360D1D-C60B-4DA3-99DA-C61E4239CE4B}" dt="2023-03-17T00:13:24.871" v="20" actId="20577"/>
          <ac:spMkLst>
            <pc:docMk/>
            <pc:sldMk cId="2930862815" sldId="259"/>
            <ac:spMk id="2" creationId="{5F19A548-77CE-2E4F-870C-40CA808D56BF}"/>
          </ac:spMkLst>
        </pc:spChg>
        <pc:spChg chg="mod">
          <ac:chgData name="WANG, JIA" userId="867c98b7-ac93-4e59-9a75-c50b3203891c" providerId="ADAL" clId="{06360D1D-C60B-4DA3-99DA-C61E4239CE4B}" dt="2023-03-17T22:21:47.409" v="148" actId="20577"/>
          <ac:spMkLst>
            <pc:docMk/>
            <pc:sldMk cId="2930862815" sldId="259"/>
            <ac:spMk id="3" creationId="{A24E74E8-8175-2CAE-D252-23B7749DC891}"/>
          </ac:spMkLst>
        </pc:spChg>
      </pc:sldChg>
      <pc:sldChg chg="addSp delSp modSp new mod setBg">
        <pc:chgData name="WANG, JIA" userId="867c98b7-ac93-4e59-9a75-c50b3203891c" providerId="ADAL" clId="{06360D1D-C60B-4DA3-99DA-C61E4239CE4B}" dt="2023-03-17T00:23:31.033" v="87" actId="26606"/>
        <pc:sldMkLst>
          <pc:docMk/>
          <pc:sldMk cId="3760020342" sldId="260"/>
        </pc:sldMkLst>
        <pc:spChg chg="add del">
          <ac:chgData name="WANG, JIA" userId="867c98b7-ac93-4e59-9a75-c50b3203891c" providerId="ADAL" clId="{06360D1D-C60B-4DA3-99DA-C61E4239CE4B}" dt="2023-03-17T00:23:31.033" v="87" actId="26606"/>
          <ac:spMkLst>
            <pc:docMk/>
            <pc:sldMk cId="3760020342" sldId="260"/>
            <ac:spMk id="2" creationId="{ABBF5458-E36A-7E8B-AC73-7ABD7D58FF5F}"/>
          </ac:spMkLst>
        </pc:spChg>
        <pc:spChg chg="del">
          <ac:chgData name="WANG, JIA" userId="867c98b7-ac93-4e59-9a75-c50b3203891c" providerId="ADAL" clId="{06360D1D-C60B-4DA3-99DA-C61E4239CE4B}" dt="2023-03-17T00:23:21.001" v="80"/>
          <ac:spMkLst>
            <pc:docMk/>
            <pc:sldMk cId="3760020342" sldId="260"/>
            <ac:spMk id="3" creationId="{5BCAB486-DFD4-4CFD-E379-C5F45974A417}"/>
          </ac:spMkLst>
        </pc:spChg>
        <pc:spChg chg="add del">
          <ac:chgData name="WANG, JIA" userId="867c98b7-ac93-4e59-9a75-c50b3203891c" providerId="ADAL" clId="{06360D1D-C60B-4DA3-99DA-C61E4239CE4B}" dt="2023-03-17T00:23:31.026" v="86" actId="26606"/>
          <ac:spMkLst>
            <pc:docMk/>
            <pc:sldMk cId="3760020342" sldId="260"/>
            <ac:spMk id="8" creationId="{7312DB6A-7D5F-0D82-A776-0172AA45A1B3}"/>
          </ac:spMkLst>
        </pc:spChg>
        <pc:spChg chg="add del">
          <ac:chgData name="WANG, JIA" userId="867c98b7-ac93-4e59-9a75-c50b3203891c" providerId="ADAL" clId="{06360D1D-C60B-4DA3-99DA-C61E4239CE4B}" dt="2023-03-17T00:23:27.768" v="82" actId="26606"/>
          <ac:spMkLst>
            <pc:docMk/>
            <pc:sldMk cId="3760020342" sldId="260"/>
            <ac:spMk id="9" creationId="{736F0DFD-0954-464F-BF12-DD2E6F6E0380}"/>
          </ac:spMkLst>
        </pc:spChg>
        <pc:spChg chg="add del">
          <ac:chgData name="WANG, JIA" userId="867c98b7-ac93-4e59-9a75-c50b3203891c" providerId="ADAL" clId="{06360D1D-C60B-4DA3-99DA-C61E4239CE4B}" dt="2023-03-17T00:23:29.470" v="84" actId="26606"/>
          <ac:spMkLst>
            <pc:docMk/>
            <pc:sldMk cId="3760020342" sldId="260"/>
            <ac:spMk id="11" creationId="{78A6362C-DAA2-46F0-8F9D-238EA1E6FD27}"/>
          </ac:spMkLst>
        </pc:spChg>
        <pc:spChg chg="add del">
          <ac:chgData name="WANG, JIA" userId="867c98b7-ac93-4e59-9a75-c50b3203891c" providerId="ADAL" clId="{06360D1D-C60B-4DA3-99DA-C61E4239CE4B}" dt="2023-03-17T00:23:29.470" v="84" actId="26606"/>
          <ac:spMkLst>
            <pc:docMk/>
            <pc:sldMk cId="3760020342" sldId="260"/>
            <ac:spMk id="12" creationId="{C6B298B9-AA3F-4E48-9ADE-DD1A49F40A94}"/>
          </ac:spMkLst>
        </pc:spChg>
        <pc:spChg chg="add del">
          <ac:chgData name="WANG, JIA" userId="867c98b7-ac93-4e59-9a75-c50b3203891c" providerId="ADAL" clId="{06360D1D-C60B-4DA3-99DA-C61E4239CE4B}" dt="2023-03-17T00:23:31.026" v="86" actId="26606"/>
          <ac:spMkLst>
            <pc:docMk/>
            <pc:sldMk cId="3760020342" sldId="260"/>
            <ac:spMk id="13" creationId="{2C46C4D6-C474-4E92-B52E-944C1118F7B6}"/>
          </ac:spMkLst>
        </pc:spChg>
        <pc:spChg chg="add del">
          <ac:chgData name="WANG, JIA" userId="867c98b7-ac93-4e59-9a75-c50b3203891c" providerId="ADAL" clId="{06360D1D-C60B-4DA3-99DA-C61E4239CE4B}" dt="2023-03-17T00:23:31.026" v="86" actId="26606"/>
          <ac:spMkLst>
            <pc:docMk/>
            <pc:sldMk cId="3760020342" sldId="260"/>
            <ac:spMk id="14" creationId="{0E3596DD-156A-473E-9BB3-C6A29F7574E9}"/>
          </ac:spMkLst>
        </pc:spChg>
        <pc:spChg chg="add del">
          <ac:chgData name="WANG, JIA" userId="867c98b7-ac93-4e59-9a75-c50b3203891c" providerId="ADAL" clId="{06360D1D-C60B-4DA3-99DA-C61E4239CE4B}" dt="2023-03-17T00:23:31.026" v="86" actId="26606"/>
          <ac:spMkLst>
            <pc:docMk/>
            <pc:sldMk cId="3760020342" sldId="260"/>
            <ac:spMk id="15" creationId="{ABBF5458-E36A-7E8B-AC73-7ABD7D58FF5F}"/>
          </ac:spMkLst>
        </pc:spChg>
        <pc:spChg chg="add">
          <ac:chgData name="WANG, JIA" userId="867c98b7-ac93-4e59-9a75-c50b3203891c" providerId="ADAL" clId="{06360D1D-C60B-4DA3-99DA-C61E4239CE4B}" dt="2023-03-17T00:23:31.033" v="87" actId="26606"/>
          <ac:spMkLst>
            <pc:docMk/>
            <pc:sldMk cId="3760020342" sldId="260"/>
            <ac:spMk id="17" creationId="{736F0DFD-0954-464F-BF12-DD2E6F6E0380}"/>
          </ac:spMkLst>
        </pc:spChg>
        <pc:picChg chg="add mod">
          <ac:chgData name="WANG, JIA" userId="867c98b7-ac93-4e59-9a75-c50b3203891c" providerId="ADAL" clId="{06360D1D-C60B-4DA3-99DA-C61E4239CE4B}" dt="2023-03-17T00:23:31.033" v="87" actId="26606"/>
          <ac:picMkLst>
            <pc:docMk/>
            <pc:sldMk cId="3760020342" sldId="260"/>
            <ac:picMk id="4" creationId="{ECFB80FE-C799-3FDA-F4AC-6D69C7849296}"/>
          </ac:picMkLst>
        </pc:picChg>
      </pc:sldChg>
      <pc:sldChg chg="addSp delSp modSp new mod setBg">
        <pc:chgData name="WANG, JIA" userId="867c98b7-ac93-4e59-9a75-c50b3203891c" providerId="ADAL" clId="{06360D1D-C60B-4DA3-99DA-C61E4239CE4B}" dt="2023-03-17T00:26:03.904" v="94" actId="26606"/>
        <pc:sldMkLst>
          <pc:docMk/>
          <pc:sldMk cId="17752563" sldId="261"/>
        </pc:sldMkLst>
        <pc:spChg chg="add del">
          <ac:chgData name="WANG, JIA" userId="867c98b7-ac93-4e59-9a75-c50b3203891c" providerId="ADAL" clId="{06360D1D-C60B-4DA3-99DA-C61E4239CE4B}" dt="2023-03-17T00:26:03.904" v="94" actId="26606"/>
          <ac:spMkLst>
            <pc:docMk/>
            <pc:sldMk cId="17752563" sldId="261"/>
            <ac:spMk id="2" creationId="{4CBD416E-64E6-8CF4-E670-E6F14E9312DA}"/>
          </ac:spMkLst>
        </pc:spChg>
        <pc:spChg chg="del">
          <ac:chgData name="WANG, JIA" userId="867c98b7-ac93-4e59-9a75-c50b3203891c" providerId="ADAL" clId="{06360D1D-C60B-4DA3-99DA-C61E4239CE4B}" dt="2023-03-17T00:25:55.381" v="89"/>
          <ac:spMkLst>
            <pc:docMk/>
            <pc:sldMk cId="17752563" sldId="261"/>
            <ac:spMk id="3" creationId="{25F15B59-D1DB-665E-054C-2CE263CF4E39}"/>
          </ac:spMkLst>
        </pc:spChg>
        <pc:spChg chg="add del">
          <ac:chgData name="WANG, JIA" userId="867c98b7-ac93-4e59-9a75-c50b3203891c" providerId="ADAL" clId="{06360D1D-C60B-4DA3-99DA-C61E4239CE4B}" dt="2023-03-17T00:26:03.892" v="93" actId="26606"/>
          <ac:spMkLst>
            <pc:docMk/>
            <pc:sldMk cId="17752563" sldId="261"/>
            <ac:spMk id="9" creationId="{7742A528-B5BC-48B8-92DE-9C2B44451A96}"/>
          </ac:spMkLst>
        </pc:spChg>
        <pc:spChg chg="add">
          <ac:chgData name="WANG, JIA" userId="867c98b7-ac93-4e59-9a75-c50b3203891c" providerId="ADAL" clId="{06360D1D-C60B-4DA3-99DA-C61E4239CE4B}" dt="2023-03-17T00:26:03.904" v="94" actId="26606"/>
          <ac:spMkLst>
            <pc:docMk/>
            <pc:sldMk cId="17752563" sldId="261"/>
            <ac:spMk id="11" creationId="{736F0DFD-0954-464F-BF12-DD2E6F6E0380}"/>
          </ac:spMkLst>
        </pc:spChg>
        <pc:picChg chg="add mod">
          <ac:chgData name="WANG, JIA" userId="867c98b7-ac93-4e59-9a75-c50b3203891c" providerId="ADAL" clId="{06360D1D-C60B-4DA3-99DA-C61E4239CE4B}" dt="2023-03-17T00:26:03.904" v="94" actId="26606"/>
          <ac:picMkLst>
            <pc:docMk/>
            <pc:sldMk cId="17752563" sldId="261"/>
            <ac:picMk id="4" creationId="{66F4AE63-8994-8A26-AF0B-933024B42297}"/>
          </ac:picMkLst>
        </pc:picChg>
      </pc:sldChg>
      <pc:sldChg chg="modSp mod delDesignElem">
        <pc:chgData name="WANG, JIA" userId="867c98b7-ac93-4e59-9a75-c50b3203891c" providerId="ADAL" clId="{06360D1D-C60B-4DA3-99DA-C61E4239CE4B}" dt="2023-03-17T22:01:42.131" v="136" actId="255"/>
        <pc:sldMkLst>
          <pc:docMk/>
          <pc:sldMk cId="3188781507" sldId="269"/>
        </pc:sldMkLst>
        <pc:spChg chg="mod">
          <ac:chgData name="WANG, JIA" userId="867c98b7-ac93-4e59-9a75-c50b3203891c" providerId="ADAL" clId="{06360D1D-C60B-4DA3-99DA-C61E4239CE4B}" dt="2023-03-17T22:01:42.131" v="136" actId="255"/>
          <ac:spMkLst>
            <pc:docMk/>
            <pc:sldMk cId="3188781507" sldId="269"/>
            <ac:spMk id="2" creationId="{7E3978C4-5404-E8C3-A759-37F6EBA32F4A}"/>
          </ac:spMkLst>
        </pc:spChg>
        <pc:spChg chg="mod">
          <ac:chgData name="WANG, JIA" userId="867c98b7-ac93-4e59-9a75-c50b3203891c" providerId="ADAL" clId="{06360D1D-C60B-4DA3-99DA-C61E4239CE4B}" dt="2023-03-17T22:00:50.555" v="134" actId="27636"/>
          <ac:spMkLst>
            <pc:docMk/>
            <pc:sldMk cId="3188781507" sldId="269"/>
            <ac:spMk id="65" creationId="{BA23C76B-68D1-8B5C-B409-AEE3F6EA6795}"/>
          </ac:spMkLst>
        </pc:spChg>
      </pc:sldChg>
      <pc:sldChg chg="delDesignElem">
        <pc:chgData name="WANG, JIA" userId="867c98b7-ac93-4e59-9a75-c50b3203891c" providerId="ADAL" clId="{06360D1D-C60B-4DA3-99DA-C61E4239CE4B}" dt="2023-03-17T22:01:09.449" v="135"/>
        <pc:sldMkLst>
          <pc:docMk/>
          <pc:sldMk cId="1686550452" sldId="271"/>
        </pc:sldMkLst>
      </pc:sldChg>
      <pc:sldChg chg="modSp new mod addAnim delAnim modAnim">
        <pc:chgData name="WANG, JIA" userId="867c98b7-ac93-4e59-9a75-c50b3203891c" providerId="ADAL" clId="{06360D1D-C60B-4DA3-99DA-C61E4239CE4B}" dt="2023-03-19T00:08:33.698" v="1585" actId="20577"/>
        <pc:sldMkLst>
          <pc:docMk/>
          <pc:sldMk cId="2726836395" sldId="272"/>
        </pc:sldMkLst>
        <pc:spChg chg="mod">
          <ac:chgData name="WANG, JIA" userId="867c98b7-ac93-4e59-9a75-c50b3203891c" providerId="ADAL" clId="{06360D1D-C60B-4DA3-99DA-C61E4239CE4B}" dt="2023-03-19T00:08:33.698" v="1585" actId="20577"/>
          <ac:spMkLst>
            <pc:docMk/>
            <pc:sldMk cId="2726836395" sldId="272"/>
            <ac:spMk id="3" creationId="{D03E9642-5923-36DC-E929-22B42DDF582D}"/>
          </ac:spMkLst>
        </pc:spChg>
      </pc:sldChg>
      <pc:sldChg chg="modSp mod">
        <pc:chgData name="WANG, JIA" userId="867c98b7-ac93-4e59-9a75-c50b3203891c" providerId="ADAL" clId="{06360D1D-C60B-4DA3-99DA-C61E4239CE4B}" dt="2023-03-19T00:06:53.429" v="1514" actId="2711"/>
        <pc:sldMkLst>
          <pc:docMk/>
          <pc:sldMk cId="1490387133" sldId="274"/>
        </pc:sldMkLst>
        <pc:spChg chg="mod">
          <ac:chgData name="WANG, JIA" userId="867c98b7-ac93-4e59-9a75-c50b3203891c" providerId="ADAL" clId="{06360D1D-C60B-4DA3-99DA-C61E4239CE4B}" dt="2023-03-19T00:06:53.429" v="1514" actId="2711"/>
          <ac:spMkLst>
            <pc:docMk/>
            <pc:sldMk cId="1490387133" sldId="274"/>
            <ac:spMk id="2" creationId="{3195D655-2269-3C28-D4F8-989358ED7747}"/>
          </ac:spMkLst>
        </pc:spChg>
        <pc:spChg chg="mod">
          <ac:chgData name="WANG, JIA" userId="867c98b7-ac93-4e59-9a75-c50b3203891c" providerId="ADAL" clId="{06360D1D-C60B-4DA3-99DA-C61E4239CE4B}" dt="2023-03-19T00:06:39.753" v="1511" actId="20577"/>
          <ac:spMkLst>
            <pc:docMk/>
            <pc:sldMk cId="1490387133" sldId="274"/>
            <ac:spMk id="3" creationId="{3AE60FB8-D0E9-5F29-8D5D-CDEB0978C35A}"/>
          </ac:spMkLst>
        </pc:spChg>
      </pc:sldChg>
      <pc:sldChg chg="modSp mod">
        <pc:chgData name="WANG, JIA" userId="867c98b7-ac93-4e59-9a75-c50b3203891c" providerId="ADAL" clId="{06360D1D-C60B-4DA3-99DA-C61E4239CE4B}" dt="2023-03-19T00:01:43.232" v="1344" actId="20577"/>
        <pc:sldMkLst>
          <pc:docMk/>
          <pc:sldMk cId="3545066020" sldId="275"/>
        </pc:sldMkLst>
        <pc:spChg chg="mod">
          <ac:chgData name="WANG, JIA" userId="867c98b7-ac93-4e59-9a75-c50b3203891c" providerId="ADAL" clId="{06360D1D-C60B-4DA3-99DA-C61E4239CE4B}" dt="2023-03-19T00:01:43.232" v="1344" actId="20577"/>
          <ac:spMkLst>
            <pc:docMk/>
            <pc:sldMk cId="3545066020" sldId="275"/>
            <ac:spMk id="2" creationId="{CE860B8C-598C-A5AA-3611-1392572B1603}"/>
          </ac:spMkLst>
        </pc:spChg>
        <pc:spChg chg="mod">
          <ac:chgData name="WANG, JIA" userId="867c98b7-ac93-4e59-9a75-c50b3203891c" providerId="ADAL" clId="{06360D1D-C60B-4DA3-99DA-C61E4239CE4B}" dt="2023-03-19T00:01:25.988" v="1323" actId="20577"/>
          <ac:spMkLst>
            <pc:docMk/>
            <pc:sldMk cId="3545066020" sldId="275"/>
            <ac:spMk id="3" creationId="{21C25192-2D42-B119-7FA8-4C5E17AD6452}"/>
          </ac:spMkLst>
        </pc:spChg>
      </pc:sldChg>
      <pc:sldChg chg="modSp mod">
        <pc:chgData name="WANG, JIA" userId="867c98b7-ac93-4e59-9a75-c50b3203891c" providerId="ADAL" clId="{06360D1D-C60B-4DA3-99DA-C61E4239CE4B}" dt="2023-03-19T00:01:51.233" v="1356" actId="20577"/>
        <pc:sldMkLst>
          <pc:docMk/>
          <pc:sldMk cId="3920740522" sldId="276"/>
        </pc:sldMkLst>
        <pc:spChg chg="mod">
          <ac:chgData name="WANG, JIA" userId="867c98b7-ac93-4e59-9a75-c50b3203891c" providerId="ADAL" clId="{06360D1D-C60B-4DA3-99DA-C61E4239CE4B}" dt="2023-03-19T00:01:51.233" v="1356" actId="20577"/>
          <ac:spMkLst>
            <pc:docMk/>
            <pc:sldMk cId="3920740522" sldId="276"/>
            <ac:spMk id="2" creationId="{E1CA1292-BA86-CA61-E21D-F8E2484DC517}"/>
          </ac:spMkLst>
        </pc:spChg>
        <pc:spChg chg="mod">
          <ac:chgData name="WANG, JIA" userId="867c98b7-ac93-4e59-9a75-c50b3203891c" providerId="ADAL" clId="{06360D1D-C60B-4DA3-99DA-C61E4239CE4B}" dt="2023-03-19T00:00:03.260" v="1202" actId="20577"/>
          <ac:spMkLst>
            <pc:docMk/>
            <pc:sldMk cId="3920740522" sldId="276"/>
            <ac:spMk id="3" creationId="{1AB3B0D6-C35C-D9C3-0C66-C069F5C748F6}"/>
          </ac:spMkLst>
        </pc:spChg>
      </pc:sldChg>
      <pc:sldChg chg="modSp new mod">
        <pc:chgData name="WANG, JIA" userId="867c98b7-ac93-4e59-9a75-c50b3203891c" providerId="ADAL" clId="{06360D1D-C60B-4DA3-99DA-C61E4239CE4B}" dt="2023-03-18T23:17:04.916" v="212" actId="20577"/>
        <pc:sldMkLst>
          <pc:docMk/>
          <pc:sldMk cId="3721482649" sldId="277"/>
        </pc:sldMkLst>
        <pc:spChg chg="mod">
          <ac:chgData name="WANG, JIA" userId="867c98b7-ac93-4e59-9a75-c50b3203891c" providerId="ADAL" clId="{06360D1D-C60B-4DA3-99DA-C61E4239CE4B}" dt="2023-03-18T23:17:04.916" v="212" actId="20577"/>
          <ac:spMkLst>
            <pc:docMk/>
            <pc:sldMk cId="3721482649" sldId="277"/>
            <ac:spMk id="3" creationId="{D31CE480-0D8B-AA20-8098-2CF83B6444DC}"/>
          </ac:spMkLst>
        </pc:spChg>
      </pc:sldChg>
      <pc:sldChg chg="modSp new mod">
        <pc:chgData name="WANG, JIA" userId="867c98b7-ac93-4e59-9a75-c50b3203891c" providerId="ADAL" clId="{06360D1D-C60B-4DA3-99DA-C61E4239CE4B}" dt="2023-03-18T23:19:03.523" v="232" actId="27636"/>
        <pc:sldMkLst>
          <pc:docMk/>
          <pc:sldMk cId="1513417920" sldId="278"/>
        </pc:sldMkLst>
        <pc:spChg chg="mod">
          <ac:chgData name="WANG, JIA" userId="867c98b7-ac93-4e59-9a75-c50b3203891c" providerId="ADAL" clId="{06360D1D-C60B-4DA3-99DA-C61E4239CE4B}" dt="2023-03-18T23:17:46.230" v="215" actId="2711"/>
          <ac:spMkLst>
            <pc:docMk/>
            <pc:sldMk cId="1513417920" sldId="278"/>
            <ac:spMk id="2" creationId="{6DEC5380-DC8D-1DE3-E06B-52E507156C17}"/>
          </ac:spMkLst>
        </pc:spChg>
        <pc:spChg chg="mod">
          <ac:chgData name="WANG, JIA" userId="867c98b7-ac93-4e59-9a75-c50b3203891c" providerId="ADAL" clId="{06360D1D-C60B-4DA3-99DA-C61E4239CE4B}" dt="2023-03-18T23:19:03.523" v="232" actId="27636"/>
          <ac:spMkLst>
            <pc:docMk/>
            <pc:sldMk cId="1513417920" sldId="278"/>
            <ac:spMk id="3" creationId="{36F99AF3-B3BE-3F19-0DD4-1A3F4F46F22B}"/>
          </ac:spMkLst>
        </pc:spChg>
      </pc:sldChg>
      <pc:sldChg chg="modSp new mod">
        <pc:chgData name="WANG, JIA" userId="867c98b7-ac93-4e59-9a75-c50b3203891c" providerId="ADAL" clId="{06360D1D-C60B-4DA3-99DA-C61E4239CE4B}" dt="2023-03-18T23:30:55.968" v="320"/>
        <pc:sldMkLst>
          <pc:docMk/>
          <pc:sldMk cId="1935135390" sldId="279"/>
        </pc:sldMkLst>
        <pc:spChg chg="mod">
          <ac:chgData name="WANG, JIA" userId="867c98b7-ac93-4e59-9a75-c50b3203891c" providerId="ADAL" clId="{06360D1D-C60B-4DA3-99DA-C61E4239CE4B}" dt="2023-03-18T23:30:44.840" v="318" actId="20577"/>
          <ac:spMkLst>
            <pc:docMk/>
            <pc:sldMk cId="1935135390" sldId="279"/>
            <ac:spMk id="2" creationId="{560D1B0B-44D8-FBB3-CA52-CFCD9A88B32D}"/>
          </ac:spMkLst>
        </pc:spChg>
        <pc:spChg chg="mod">
          <ac:chgData name="WANG, JIA" userId="867c98b7-ac93-4e59-9a75-c50b3203891c" providerId="ADAL" clId="{06360D1D-C60B-4DA3-99DA-C61E4239CE4B}" dt="2023-03-18T23:30:55.968" v="320"/>
          <ac:spMkLst>
            <pc:docMk/>
            <pc:sldMk cId="1935135390" sldId="279"/>
            <ac:spMk id="3" creationId="{4482F272-8C7E-28B6-8533-D3BB249D52C7}"/>
          </ac:spMkLst>
        </pc:spChg>
      </pc:sldChg>
      <pc:sldChg chg="modSp new mod">
        <pc:chgData name="WANG, JIA" userId="867c98b7-ac93-4e59-9a75-c50b3203891c" providerId="ADAL" clId="{06360D1D-C60B-4DA3-99DA-C61E4239CE4B}" dt="2023-03-18T23:42:32.260" v="462" actId="113"/>
        <pc:sldMkLst>
          <pc:docMk/>
          <pc:sldMk cId="4147691031" sldId="280"/>
        </pc:sldMkLst>
        <pc:spChg chg="mod">
          <ac:chgData name="WANG, JIA" userId="867c98b7-ac93-4e59-9a75-c50b3203891c" providerId="ADAL" clId="{06360D1D-C60B-4DA3-99DA-C61E4239CE4B}" dt="2023-03-18T23:40:30.499" v="393" actId="2711"/>
          <ac:spMkLst>
            <pc:docMk/>
            <pc:sldMk cId="4147691031" sldId="280"/>
            <ac:spMk id="2" creationId="{35E14305-7FF8-5841-86D1-62FC4F25D508}"/>
          </ac:spMkLst>
        </pc:spChg>
        <pc:spChg chg="mod">
          <ac:chgData name="WANG, JIA" userId="867c98b7-ac93-4e59-9a75-c50b3203891c" providerId="ADAL" clId="{06360D1D-C60B-4DA3-99DA-C61E4239CE4B}" dt="2023-03-18T23:42:32.260" v="462" actId="113"/>
          <ac:spMkLst>
            <pc:docMk/>
            <pc:sldMk cId="4147691031" sldId="280"/>
            <ac:spMk id="3" creationId="{47DE71B0-1547-BF5F-0DBE-49359547F9F1}"/>
          </ac:spMkLst>
        </pc:spChg>
      </pc:sldChg>
      <pc:sldChg chg="modSp new mod">
        <pc:chgData name="WANG, JIA" userId="867c98b7-ac93-4e59-9a75-c50b3203891c" providerId="ADAL" clId="{06360D1D-C60B-4DA3-99DA-C61E4239CE4B}" dt="2023-03-19T00:07:41.755" v="1524" actId="20577"/>
        <pc:sldMkLst>
          <pc:docMk/>
          <pc:sldMk cId="713265641" sldId="281"/>
        </pc:sldMkLst>
        <pc:spChg chg="mod">
          <ac:chgData name="WANG, JIA" userId="867c98b7-ac93-4e59-9a75-c50b3203891c" providerId="ADAL" clId="{06360D1D-C60B-4DA3-99DA-C61E4239CE4B}" dt="2023-03-19T00:07:41.755" v="1524" actId="20577"/>
          <ac:spMkLst>
            <pc:docMk/>
            <pc:sldMk cId="713265641" sldId="281"/>
            <ac:spMk id="2" creationId="{A80CA622-38E1-DA3F-13DF-A00789640721}"/>
          </ac:spMkLst>
        </pc:spChg>
      </pc:sldChg>
      <pc:sldChg chg="modSp new mod">
        <pc:chgData name="WANG, JIA" userId="867c98b7-ac93-4e59-9a75-c50b3203891c" providerId="ADAL" clId="{06360D1D-C60B-4DA3-99DA-C61E4239CE4B}" dt="2023-03-19T00:08:14.607" v="1582" actId="20577"/>
        <pc:sldMkLst>
          <pc:docMk/>
          <pc:sldMk cId="2890162876" sldId="282"/>
        </pc:sldMkLst>
        <pc:spChg chg="mod">
          <ac:chgData name="WANG, JIA" userId="867c98b7-ac93-4e59-9a75-c50b3203891c" providerId="ADAL" clId="{06360D1D-C60B-4DA3-99DA-C61E4239CE4B}" dt="2023-03-19T00:08:14.607" v="1582" actId="20577"/>
          <ac:spMkLst>
            <pc:docMk/>
            <pc:sldMk cId="2890162876" sldId="282"/>
            <ac:spMk id="2" creationId="{773F28AA-9780-DC54-0963-E052D47774DF}"/>
          </ac:spMkLst>
        </pc:spChg>
      </pc:sldChg>
      <pc:sldMasterChg chg="del delSldLayout">
        <pc:chgData name="WANG, JIA" userId="867c98b7-ac93-4e59-9a75-c50b3203891c" providerId="ADAL" clId="{06360D1D-C60B-4DA3-99DA-C61E4239CE4B}" dt="2023-03-17T00:11:13.705" v="0" actId="26606"/>
        <pc:sldMasterMkLst>
          <pc:docMk/>
          <pc:sldMasterMk cId="2460954070" sldId="2147483660"/>
        </pc:sldMasterMkLst>
        <pc:sldLayoutChg chg="del">
          <pc:chgData name="WANG, JIA" userId="867c98b7-ac93-4e59-9a75-c50b3203891c" providerId="ADAL" clId="{06360D1D-C60B-4DA3-99DA-C61E4239CE4B}" dt="2023-03-17T00:11:13.705" v="0" actId="26606"/>
          <pc:sldLayoutMkLst>
            <pc:docMk/>
            <pc:sldMasterMk cId="2460954070" sldId="2147483660"/>
            <pc:sldLayoutMk cId="2385387890" sldId="2147483661"/>
          </pc:sldLayoutMkLst>
        </pc:sldLayoutChg>
        <pc:sldLayoutChg chg="del">
          <pc:chgData name="WANG, JIA" userId="867c98b7-ac93-4e59-9a75-c50b3203891c" providerId="ADAL" clId="{06360D1D-C60B-4DA3-99DA-C61E4239CE4B}" dt="2023-03-17T00:11:13.705" v="0" actId="26606"/>
          <pc:sldLayoutMkLst>
            <pc:docMk/>
            <pc:sldMasterMk cId="2460954070" sldId="2147483660"/>
            <pc:sldLayoutMk cId="949138452" sldId="2147483662"/>
          </pc:sldLayoutMkLst>
        </pc:sldLayoutChg>
        <pc:sldLayoutChg chg="del">
          <pc:chgData name="WANG, JIA" userId="867c98b7-ac93-4e59-9a75-c50b3203891c" providerId="ADAL" clId="{06360D1D-C60B-4DA3-99DA-C61E4239CE4B}" dt="2023-03-17T00:11:13.705" v="0" actId="26606"/>
          <pc:sldLayoutMkLst>
            <pc:docMk/>
            <pc:sldMasterMk cId="2460954070" sldId="2147483660"/>
            <pc:sldLayoutMk cId="2591524520" sldId="2147483663"/>
          </pc:sldLayoutMkLst>
        </pc:sldLayoutChg>
        <pc:sldLayoutChg chg="del">
          <pc:chgData name="WANG, JIA" userId="867c98b7-ac93-4e59-9a75-c50b3203891c" providerId="ADAL" clId="{06360D1D-C60B-4DA3-99DA-C61E4239CE4B}" dt="2023-03-17T00:11:13.705" v="0" actId="26606"/>
          <pc:sldLayoutMkLst>
            <pc:docMk/>
            <pc:sldMasterMk cId="2460954070" sldId="2147483660"/>
            <pc:sldLayoutMk cId="1203092039" sldId="2147483664"/>
          </pc:sldLayoutMkLst>
        </pc:sldLayoutChg>
        <pc:sldLayoutChg chg="del">
          <pc:chgData name="WANG, JIA" userId="867c98b7-ac93-4e59-9a75-c50b3203891c" providerId="ADAL" clId="{06360D1D-C60B-4DA3-99DA-C61E4239CE4B}" dt="2023-03-17T00:11:13.705" v="0" actId="26606"/>
          <pc:sldLayoutMkLst>
            <pc:docMk/>
            <pc:sldMasterMk cId="2460954070" sldId="2147483660"/>
            <pc:sldLayoutMk cId="3733172339" sldId="2147483665"/>
          </pc:sldLayoutMkLst>
        </pc:sldLayoutChg>
        <pc:sldLayoutChg chg="del">
          <pc:chgData name="WANG, JIA" userId="867c98b7-ac93-4e59-9a75-c50b3203891c" providerId="ADAL" clId="{06360D1D-C60B-4DA3-99DA-C61E4239CE4B}" dt="2023-03-17T00:11:13.705" v="0" actId="26606"/>
          <pc:sldLayoutMkLst>
            <pc:docMk/>
            <pc:sldMasterMk cId="2460954070" sldId="2147483660"/>
            <pc:sldLayoutMk cId="3210312558" sldId="2147483666"/>
          </pc:sldLayoutMkLst>
        </pc:sldLayoutChg>
        <pc:sldLayoutChg chg="del">
          <pc:chgData name="WANG, JIA" userId="867c98b7-ac93-4e59-9a75-c50b3203891c" providerId="ADAL" clId="{06360D1D-C60B-4DA3-99DA-C61E4239CE4B}" dt="2023-03-17T00:11:13.705" v="0" actId="26606"/>
          <pc:sldLayoutMkLst>
            <pc:docMk/>
            <pc:sldMasterMk cId="2460954070" sldId="2147483660"/>
            <pc:sldLayoutMk cId="3146388984" sldId="2147483667"/>
          </pc:sldLayoutMkLst>
        </pc:sldLayoutChg>
        <pc:sldLayoutChg chg="del">
          <pc:chgData name="WANG, JIA" userId="867c98b7-ac93-4e59-9a75-c50b3203891c" providerId="ADAL" clId="{06360D1D-C60B-4DA3-99DA-C61E4239CE4B}" dt="2023-03-17T00:11:13.705" v="0" actId="26606"/>
          <pc:sldLayoutMkLst>
            <pc:docMk/>
            <pc:sldMasterMk cId="2460954070" sldId="2147483660"/>
            <pc:sldLayoutMk cId="3171841454" sldId="2147483668"/>
          </pc:sldLayoutMkLst>
        </pc:sldLayoutChg>
        <pc:sldLayoutChg chg="del">
          <pc:chgData name="WANG, JIA" userId="867c98b7-ac93-4e59-9a75-c50b3203891c" providerId="ADAL" clId="{06360D1D-C60B-4DA3-99DA-C61E4239CE4B}" dt="2023-03-17T00:11:13.705" v="0" actId="26606"/>
          <pc:sldLayoutMkLst>
            <pc:docMk/>
            <pc:sldMasterMk cId="2460954070" sldId="2147483660"/>
            <pc:sldLayoutMk cId="1718958274" sldId="2147483669"/>
          </pc:sldLayoutMkLst>
        </pc:sldLayoutChg>
        <pc:sldLayoutChg chg="del">
          <pc:chgData name="WANG, JIA" userId="867c98b7-ac93-4e59-9a75-c50b3203891c" providerId="ADAL" clId="{06360D1D-C60B-4DA3-99DA-C61E4239CE4B}" dt="2023-03-17T00:11:13.705" v="0" actId="26606"/>
          <pc:sldLayoutMkLst>
            <pc:docMk/>
            <pc:sldMasterMk cId="2460954070" sldId="2147483660"/>
            <pc:sldLayoutMk cId="2202905451" sldId="2147483670"/>
          </pc:sldLayoutMkLst>
        </pc:sldLayoutChg>
        <pc:sldLayoutChg chg="del">
          <pc:chgData name="WANG, JIA" userId="867c98b7-ac93-4e59-9a75-c50b3203891c" providerId="ADAL" clId="{06360D1D-C60B-4DA3-99DA-C61E4239CE4B}" dt="2023-03-17T00:11:13.705" v="0" actId="26606"/>
          <pc:sldLayoutMkLst>
            <pc:docMk/>
            <pc:sldMasterMk cId="2460954070" sldId="2147483660"/>
            <pc:sldLayoutMk cId="3479445657" sldId="2147483671"/>
          </pc:sldLayoutMkLst>
        </pc:sldLayoutChg>
      </pc:sldMasterChg>
      <pc:sldMasterChg chg="add addSldLayout">
        <pc:chgData name="WANG, JIA" userId="867c98b7-ac93-4e59-9a75-c50b3203891c" providerId="ADAL" clId="{06360D1D-C60B-4DA3-99DA-C61E4239CE4B}" dt="2023-03-17T00:11:13.705" v="0" actId="26606"/>
        <pc:sldMasterMkLst>
          <pc:docMk/>
          <pc:sldMasterMk cId="1924369961" sldId="2147483699"/>
        </pc:sldMasterMkLst>
        <pc:sldLayoutChg chg="add">
          <pc:chgData name="WANG, JIA" userId="867c98b7-ac93-4e59-9a75-c50b3203891c" providerId="ADAL" clId="{06360D1D-C60B-4DA3-99DA-C61E4239CE4B}" dt="2023-03-17T00:11:13.705" v="0" actId="26606"/>
          <pc:sldLayoutMkLst>
            <pc:docMk/>
            <pc:sldMasterMk cId="1924369961" sldId="2147483699"/>
            <pc:sldLayoutMk cId="2698069298" sldId="2147483687"/>
          </pc:sldLayoutMkLst>
        </pc:sldLayoutChg>
        <pc:sldLayoutChg chg="add">
          <pc:chgData name="WANG, JIA" userId="867c98b7-ac93-4e59-9a75-c50b3203891c" providerId="ADAL" clId="{06360D1D-C60B-4DA3-99DA-C61E4239CE4B}" dt="2023-03-17T00:11:13.705" v="0" actId="26606"/>
          <pc:sldLayoutMkLst>
            <pc:docMk/>
            <pc:sldMasterMk cId="1924369961" sldId="2147483699"/>
            <pc:sldLayoutMk cId="2012257927" sldId="2147483688"/>
          </pc:sldLayoutMkLst>
        </pc:sldLayoutChg>
        <pc:sldLayoutChg chg="add">
          <pc:chgData name="WANG, JIA" userId="867c98b7-ac93-4e59-9a75-c50b3203891c" providerId="ADAL" clId="{06360D1D-C60B-4DA3-99DA-C61E4239CE4B}" dt="2023-03-17T00:11:13.705" v="0" actId="26606"/>
          <pc:sldLayoutMkLst>
            <pc:docMk/>
            <pc:sldMasterMk cId="1924369961" sldId="2147483699"/>
            <pc:sldLayoutMk cId="1239412819" sldId="2147483689"/>
          </pc:sldLayoutMkLst>
        </pc:sldLayoutChg>
        <pc:sldLayoutChg chg="add">
          <pc:chgData name="WANG, JIA" userId="867c98b7-ac93-4e59-9a75-c50b3203891c" providerId="ADAL" clId="{06360D1D-C60B-4DA3-99DA-C61E4239CE4B}" dt="2023-03-17T00:11:13.705" v="0" actId="26606"/>
          <pc:sldLayoutMkLst>
            <pc:docMk/>
            <pc:sldMasterMk cId="1924369961" sldId="2147483699"/>
            <pc:sldLayoutMk cId="1819250589" sldId="2147483690"/>
          </pc:sldLayoutMkLst>
        </pc:sldLayoutChg>
        <pc:sldLayoutChg chg="add">
          <pc:chgData name="WANG, JIA" userId="867c98b7-ac93-4e59-9a75-c50b3203891c" providerId="ADAL" clId="{06360D1D-C60B-4DA3-99DA-C61E4239CE4B}" dt="2023-03-17T00:11:13.705" v="0" actId="26606"/>
          <pc:sldLayoutMkLst>
            <pc:docMk/>
            <pc:sldMasterMk cId="1924369961" sldId="2147483699"/>
            <pc:sldLayoutMk cId="112720238" sldId="2147483691"/>
          </pc:sldLayoutMkLst>
        </pc:sldLayoutChg>
        <pc:sldLayoutChg chg="add">
          <pc:chgData name="WANG, JIA" userId="867c98b7-ac93-4e59-9a75-c50b3203891c" providerId="ADAL" clId="{06360D1D-C60B-4DA3-99DA-C61E4239CE4B}" dt="2023-03-17T00:11:13.705" v="0" actId="26606"/>
          <pc:sldLayoutMkLst>
            <pc:docMk/>
            <pc:sldMasterMk cId="1924369961" sldId="2147483699"/>
            <pc:sldLayoutMk cId="4005984746" sldId="2147483692"/>
          </pc:sldLayoutMkLst>
        </pc:sldLayoutChg>
        <pc:sldLayoutChg chg="add">
          <pc:chgData name="WANG, JIA" userId="867c98b7-ac93-4e59-9a75-c50b3203891c" providerId="ADAL" clId="{06360D1D-C60B-4DA3-99DA-C61E4239CE4B}" dt="2023-03-17T00:11:13.705" v="0" actId="26606"/>
          <pc:sldLayoutMkLst>
            <pc:docMk/>
            <pc:sldMasterMk cId="1924369961" sldId="2147483699"/>
            <pc:sldLayoutMk cId="1982557156" sldId="2147483693"/>
          </pc:sldLayoutMkLst>
        </pc:sldLayoutChg>
        <pc:sldLayoutChg chg="add">
          <pc:chgData name="WANG, JIA" userId="867c98b7-ac93-4e59-9a75-c50b3203891c" providerId="ADAL" clId="{06360D1D-C60B-4DA3-99DA-C61E4239CE4B}" dt="2023-03-17T00:11:13.705" v="0" actId="26606"/>
          <pc:sldLayoutMkLst>
            <pc:docMk/>
            <pc:sldMasterMk cId="1924369961" sldId="2147483699"/>
            <pc:sldLayoutMk cId="3376937493" sldId="2147483694"/>
          </pc:sldLayoutMkLst>
        </pc:sldLayoutChg>
        <pc:sldLayoutChg chg="add">
          <pc:chgData name="WANG, JIA" userId="867c98b7-ac93-4e59-9a75-c50b3203891c" providerId="ADAL" clId="{06360D1D-C60B-4DA3-99DA-C61E4239CE4B}" dt="2023-03-17T00:11:13.705" v="0" actId="26606"/>
          <pc:sldLayoutMkLst>
            <pc:docMk/>
            <pc:sldMasterMk cId="1924369961" sldId="2147483699"/>
            <pc:sldLayoutMk cId="466159161" sldId="2147483695"/>
          </pc:sldLayoutMkLst>
        </pc:sldLayoutChg>
        <pc:sldLayoutChg chg="add">
          <pc:chgData name="WANG, JIA" userId="867c98b7-ac93-4e59-9a75-c50b3203891c" providerId="ADAL" clId="{06360D1D-C60B-4DA3-99DA-C61E4239CE4B}" dt="2023-03-17T00:11:13.705" v="0" actId="26606"/>
          <pc:sldLayoutMkLst>
            <pc:docMk/>
            <pc:sldMasterMk cId="1924369961" sldId="2147483699"/>
            <pc:sldLayoutMk cId="1151050050" sldId="2147483696"/>
          </pc:sldLayoutMkLst>
        </pc:sldLayoutChg>
        <pc:sldLayoutChg chg="add">
          <pc:chgData name="WANG, JIA" userId="867c98b7-ac93-4e59-9a75-c50b3203891c" providerId="ADAL" clId="{06360D1D-C60B-4DA3-99DA-C61E4239CE4B}" dt="2023-03-17T00:11:13.705" v="0" actId="26606"/>
          <pc:sldLayoutMkLst>
            <pc:docMk/>
            <pc:sldMasterMk cId="1924369961" sldId="2147483699"/>
            <pc:sldLayoutMk cId="1492631528" sldId="2147483697"/>
          </pc:sldLayoutMkLst>
        </pc:sldLayoutChg>
        <pc:sldLayoutChg chg="add">
          <pc:chgData name="WANG, JIA" userId="867c98b7-ac93-4e59-9a75-c50b3203891c" providerId="ADAL" clId="{06360D1D-C60B-4DA3-99DA-C61E4239CE4B}" dt="2023-03-17T00:11:13.705" v="0" actId="26606"/>
          <pc:sldLayoutMkLst>
            <pc:docMk/>
            <pc:sldMasterMk cId="1924369961" sldId="2147483699"/>
            <pc:sldLayoutMk cId="3048369475" sldId="2147483698"/>
          </pc:sldLayoutMkLst>
        </pc:sldLayoutChg>
      </pc:sldMasterChg>
    </pc:docChg>
  </pc:docChgLst>
  <pc:docChgLst>
    <pc:chgData name="WANG, JIA" userId="S::lnwf84@durham.ac.uk::867c98b7-ac93-4e59-9a75-c50b3203891c" providerId="AD" clId="Web-{A6DC7FE4-6439-4C71-BEF8-19F3311760C6}"/>
    <pc:docChg chg="modSld">
      <pc:chgData name="WANG, JIA" userId="S::lnwf84@durham.ac.uk::867c98b7-ac93-4e59-9a75-c50b3203891c" providerId="AD" clId="Web-{A6DC7FE4-6439-4C71-BEF8-19F3311760C6}" dt="2023-03-17T00:10:10.238" v="5" actId="20577"/>
      <pc:docMkLst>
        <pc:docMk/>
      </pc:docMkLst>
      <pc:sldChg chg="modSp">
        <pc:chgData name="WANG, JIA" userId="S::lnwf84@durham.ac.uk::867c98b7-ac93-4e59-9a75-c50b3203891c" providerId="AD" clId="Web-{A6DC7FE4-6439-4C71-BEF8-19F3311760C6}" dt="2023-03-17T00:10:10.238" v="5" actId="20577"/>
        <pc:sldMkLst>
          <pc:docMk/>
          <pc:sldMk cId="109857222" sldId="256"/>
        </pc:sldMkLst>
        <pc:spChg chg="mod">
          <ac:chgData name="WANG, JIA" userId="S::lnwf84@durham.ac.uk::867c98b7-ac93-4e59-9a75-c50b3203891c" providerId="AD" clId="Web-{A6DC7FE4-6439-4C71-BEF8-19F3311760C6}" dt="2023-03-17T00:10:01.082" v="3" actId="20577"/>
          <ac:spMkLst>
            <pc:docMk/>
            <pc:sldMk cId="109857222" sldId="256"/>
            <ac:spMk id="2" creationId="{00000000-0000-0000-0000-000000000000}"/>
          </ac:spMkLst>
        </pc:spChg>
        <pc:spChg chg="mod">
          <ac:chgData name="WANG, JIA" userId="S::lnwf84@durham.ac.uk::867c98b7-ac93-4e59-9a75-c50b3203891c" providerId="AD" clId="Web-{A6DC7FE4-6439-4C71-BEF8-19F3311760C6}" dt="2023-03-17T00:10:10.238" v="5" actId="20577"/>
          <ac:spMkLst>
            <pc:docMk/>
            <pc:sldMk cId="109857222" sldId="256"/>
            <ac:spMk id="3" creationId="{00000000-0000-0000-0000-000000000000}"/>
          </ac:spMkLst>
        </pc:spChg>
      </pc:sldChg>
    </pc:docChg>
  </pc:docChgLst>
  <pc:docChgLst>
    <pc:chgData name="WANG, JIA" userId="S::lnwf84@durham.ac.uk::867c98b7-ac93-4e59-9a75-c50b3203891c" providerId="AD" clId="Web-{DCF7AB07-EC6E-3D0F-0E16-BCD5334C1AD1}"/>
    <pc:docChg chg="addSld modSld sldOrd">
      <pc:chgData name="WANG, JIA" userId="S::lnwf84@durham.ac.uk::867c98b7-ac93-4e59-9a75-c50b3203891c" providerId="AD" clId="Web-{DCF7AB07-EC6E-3D0F-0E16-BCD5334C1AD1}" dt="2023-03-18T23:12:40.104" v="123"/>
      <pc:docMkLst>
        <pc:docMk/>
      </pc:docMkLst>
      <pc:sldChg chg="addAnim modAnim">
        <pc:chgData name="WANG, JIA" userId="S::lnwf84@durham.ac.uk::867c98b7-ac93-4e59-9a75-c50b3203891c" providerId="AD" clId="Web-{DCF7AB07-EC6E-3D0F-0E16-BCD5334C1AD1}" dt="2023-03-18T23:12:40.104" v="123"/>
        <pc:sldMkLst>
          <pc:docMk/>
          <pc:sldMk cId="2930862815" sldId="259"/>
        </pc:sldMkLst>
      </pc:sldChg>
      <pc:sldChg chg="new ord">
        <pc:chgData name="WANG, JIA" userId="S::lnwf84@durham.ac.uk::867c98b7-ac93-4e59-9a75-c50b3203891c" providerId="AD" clId="Web-{DCF7AB07-EC6E-3D0F-0E16-BCD5334C1AD1}" dt="2023-03-18T21:56:43.169" v="1"/>
        <pc:sldMkLst>
          <pc:docMk/>
          <pc:sldMk cId="1490387133" sldId="274"/>
        </pc:sldMkLst>
      </pc:sldChg>
      <pc:sldChg chg="modSp new">
        <pc:chgData name="WANG, JIA" userId="S::lnwf84@durham.ac.uk::867c98b7-ac93-4e59-9a75-c50b3203891c" providerId="AD" clId="Web-{DCF7AB07-EC6E-3D0F-0E16-BCD5334C1AD1}" dt="2023-03-18T22:01:59.387" v="108" actId="20577"/>
        <pc:sldMkLst>
          <pc:docMk/>
          <pc:sldMk cId="3545066020" sldId="275"/>
        </pc:sldMkLst>
        <pc:spChg chg="mod">
          <ac:chgData name="WANG, JIA" userId="S::lnwf84@durham.ac.uk::867c98b7-ac93-4e59-9a75-c50b3203891c" providerId="AD" clId="Web-{DCF7AB07-EC6E-3D0F-0E16-BCD5334C1AD1}" dt="2023-03-18T21:57:43.968" v="9" actId="20577"/>
          <ac:spMkLst>
            <pc:docMk/>
            <pc:sldMk cId="3545066020" sldId="275"/>
            <ac:spMk id="2" creationId="{CE860B8C-598C-A5AA-3611-1392572B1603}"/>
          </ac:spMkLst>
        </pc:spChg>
        <pc:spChg chg="mod">
          <ac:chgData name="WANG, JIA" userId="S::lnwf84@durham.ac.uk::867c98b7-ac93-4e59-9a75-c50b3203891c" providerId="AD" clId="Web-{DCF7AB07-EC6E-3D0F-0E16-BCD5334C1AD1}" dt="2023-03-18T22:01:59.387" v="108" actId="20577"/>
          <ac:spMkLst>
            <pc:docMk/>
            <pc:sldMk cId="3545066020" sldId="275"/>
            <ac:spMk id="3" creationId="{21C25192-2D42-B119-7FA8-4C5E17AD6452}"/>
          </ac:spMkLst>
        </pc:spChg>
      </pc:sldChg>
      <pc:sldChg chg="modSp new">
        <pc:chgData name="WANG, JIA" userId="S::lnwf84@durham.ac.uk::867c98b7-ac93-4e59-9a75-c50b3203891c" providerId="AD" clId="Web-{DCF7AB07-EC6E-3D0F-0E16-BCD5334C1AD1}" dt="2023-03-18T23:12:11.431" v="120" actId="20577"/>
        <pc:sldMkLst>
          <pc:docMk/>
          <pc:sldMk cId="3920740522" sldId="276"/>
        </pc:sldMkLst>
        <pc:spChg chg="mod">
          <ac:chgData name="WANG, JIA" userId="S::lnwf84@durham.ac.uk::867c98b7-ac93-4e59-9a75-c50b3203891c" providerId="AD" clId="Web-{DCF7AB07-EC6E-3D0F-0E16-BCD5334C1AD1}" dt="2023-03-18T23:12:11.431" v="120" actId="20577"/>
          <ac:spMkLst>
            <pc:docMk/>
            <pc:sldMk cId="3920740522" sldId="276"/>
            <ac:spMk id="3" creationId="{1AB3B0D6-C35C-D9C3-0C66-C069F5C748F6}"/>
          </ac:spMkLst>
        </pc:spChg>
      </pc:sldChg>
    </pc:docChg>
  </pc:docChgLst>
  <pc:docChgLst>
    <pc:chgData name="WANG, JIA" userId="S::lnwf84@durham.ac.uk::867c98b7-ac93-4e59-9a75-c50b3203891c" providerId="AD" clId="Web-{A5B82FAE-C06D-DC89-0A92-EBBBD3380C58}"/>
    <pc:docChg chg="addSld modSld">
      <pc:chgData name="WANG, JIA" userId="S::lnwf84@durham.ac.uk::867c98b7-ac93-4e59-9a75-c50b3203891c" providerId="AD" clId="Web-{A5B82FAE-C06D-DC89-0A92-EBBBD3380C58}" dt="2023-03-17T23:14:29.952" v="112"/>
      <pc:docMkLst>
        <pc:docMk/>
      </pc:docMkLst>
      <pc:sldChg chg="modSp">
        <pc:chgData name="WANG, JIA" userId="S::lnwf84@durham.ac.uk::867c98b7-ac93-4e59-9a75-c50b3203891c" providerId="AD" clId="Web-{A5B82FAE-C06D-DC89-0A92-EBBBD3380C58}" dt="2023-03-17T23:09:17.282" v="38" actId="20577"/>
        <pc:sldMkLst>
          <pc:docMk/>
          <pc:sldMk cId="3532550968" sldId="258"/>
        </pc:sldMkLst>
        <pc:spChg chg="mod">
          <ac:chgData name="WANG, JIA" userId="S::lnwf84@durham.ac.uk::867c98b7-ac93-4e59-9a75-c50b3203891c" providerId="AD" clId="Web-{A5B82FAE-C06D-DC89-0A92-EBBBD3380C58}" dt="2023-03-17T23:09:17.282" v="38" actId="20577"/>
          <ac:spMkLst>
            <pc:docMk/>
            <pc:sldMk cId="3532550968" sldId="258"/>
            <ac:spMk id="3" creationId="{A1F4A775-D824-C90F-3DD1-401A38578AB7}"/>
          </ac:spMkLst>
        </pc:spChg>
      </pc:sldChg>
      <pc:sldChg chg="modSp addAnim modAnim">
        <pc:chgData name="WANG, JIA" userId="S::lnwf84@durham.ac.uk::867c98b7-ac93-4e59-9a75-c50b3203891c" providerId="AD" clId="Web-{A5B82FAE-C06D-DC89-0A92-EBBBD3380C58}" dt="2023-03-17T23:14:29.952" v="112"/>
        <pc:sldMkLst>
          <pc:docMk/>
          <pc:sldMk cId="2726836395" sldId="272"/>
        </pc:sldMkLst>
        <pc:spChg chg="mod">
          <ac:chgData name="WANG, JIA" userId="S::lnwf84@durham.ac.uk::867c98b7-ac93-4e59-9a75-c50b3203891c" providerId="AD" clId="Web-{A5B82FAE-C06D-DC89-0A92-EBBBD3380C58}" dt="2023-03-17T23:13:49.045" v="107" actId="20577"/>
          <ac:spMkLst>
            <pc:docMk/>
            <pc:sldMk cId="2726836395" sldId="272"/>
            <ac:spMk id="2" creationId="{52DAFF73-28AD-590F-50E1-670142DFE368}"/>
          </ac:spMkLst>
        </pc:spChg>
        <pc:spChg chg="mod">
          <ac:chgData name="WANG, JIA" userId="S::lnwf84@durham.ac.uk::867c98b7-ac93-4e59-9a75-c50b3203891c" providerId="AD" clId="Web-{A5B82FAE-C06D-DC89-0A92-EBBBD3380C58}" dt="2023-03-17T23:14:05.592" v="110" actId="20577"/>
          <ac:spMkLst>
            <pc:docMk/>
            <pc:sldMk cId="2726836395" sldId="272"/>
            <ac:spMk id="3" creationId="{D03E9642-5923-36DC-E929-22B42DDF582D}"/>
          </ac:spMkLst>
        </pc:spChg>
      </pc:sldChg>
      <pc:sldChg chg="modSp new">
        <pc:chgData name="WANG, JIA" userId="S::lnwf84@durham.ac.uk::867c98b7-ac93-4e59-9a75-c50b3203891c" providerId="AD" clId="Web-{A5B82FAE-C06D-DC89-0A92-EBBBD3380C58}" dt="2023-03-17T23:07:38.123" v="22" actId="20577"/>
        <pc:sldMkLst>
          <pc:docMk/>
          <pc:sldMk cId="3052380881" sldId="273"/>
        </pc:sldMkLst>
        <pc:spChg chg="mod">
          <ac:chgData name="WANG, JIA" userId="S::lnwf84@durham.ac.uk::867c98b7-ac93-4e59-9a75-c50b3203891c" providerId="AD" clId="Web-{A5B82FAE-C06D-DC89-0A92-EBBBD3380C58}" dt="2023-03-17T23:07:38.123" v="22" actId="20577"/>
          <ac:spMkLst>
            <pc:docMk/>
            <pc:sldMk cId="3052380881" sldId="273"/>
            <ac:spMk id="2" creationId="{A44D0730-4506-B3D5-192D-3D2BE6175D77}"/>
          </ac:spMkLst>
        </pc:spChg>
        <pc:spChg chg="mod">
          <ac:chgData name="WANG, JIA" userId="S::lnwf84@durham.ac.uk::867c98b7-ac93-4e59-9a75-c50b3203891c" providerId="AD" clId="Web-{A5B82FAE-C06D-DC89-0A92-EBBBD3380C58}" dt="2023-03-17T23:06:56.122" v="20" actId="20577"/>
          <ac:spMkLst>
            <pc:docMk/>
            <pc:sldMk cId="3052380881" sldId="273"/>
            <ac:spMk id="3" creationId="{38C729FE-D880-D387-E04E-FD126E3BB83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DCA6AA-04DC-4B76-9D34-AD7E42994E9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8526176-2B8F-4530-BB77-C8DFB5F74BC5}">
      <dgm:prSet/>
      <dgm:spPr/>
      <dgm:t>
        <a:bodyPr/>
        <a:lstStyle/>
        <a:p>
          <a:r>
            <a:rPr lang="en-GB" dirty="0"/>
            <a:t>What are the potential problems with the international trade of IP?</a:t>
          </a:r>
          <a:endParaRPr lang="en-US" dirty="0"/>
        </a:p>
      </dgm:t>
    </dgm:pt>
    <dgm:pt modelId="{F07F3948-A250-48EC-B59B-1B674DA197F7}" type="parTrans" cxnId="{833DB294-D632-433B-80D4-BA2EA22A4709}">
      <dgm:prSet/>
      <dgm:spPr/>
      <dgm:t>
        <a:bodyPr/>
        <a:lstStyle/>
        <a:p>
          <a:endParaRPr lang="en-US"/>
        </a:p>
      </dgm:t>
    </dgm:pt>
    <dgm:pt modelId="{3C7DB5CA-E4D3-425D-9D47-959719A3D0AF}" type="sibTrans" cxnId="{833DB294-D632-433B-80D4-BA2EA22A4709}">
      <dgm:prSet/>
      <dgm:spPr/>
      <dgm:t>
        <a:bodyPr/>
        <a:lstStyle/>
        <a:p>
          <a:endParaRPr lang="en-US"/>
        </a:p>
      </dgm:t>
    </dgm:pt>
    <dgm:pt modelId="{5380730A-5212-494B-A37E-A2D17D8BD3E8}">
      <dgm:prSet/>
      <dgm:spPr/>
      <dgm:t>
        <a:bodyPr/>
        <a:lstStyle/>
        <a:p>
          <a:r>
            <a:rPr lang="en-GB"/>
            <a:t>How to solve the problems? </a:t>
          </a:r>
          <a:endParaRPr lang="en-US"/>
        </a:p>
      </dgm:t>
    </dgm:pt>
    <dgm:pt modelId="{0ADBD4D3-45F3-4D60-9336-F892AEE58774}" type="parTrans" cxnId="{87255085-6E33-4B0C-96B6-12966A8B1AC5}">
      <dgm:prSet/>
      <dgm:spPr/>
      <dgm:t>
        <a:bodyPr/>
        <a:lstStyle/>
        <a:p>
          <a:endParaRPr lang="en-US"/>
        </a:p>
      </dgm:t>
    </dgm:pt>
    <dgm:pt modelId="{CB8EEB85-7627-48A4-9B94-EEE23C66DE0A}" type="sibTrans" cxnId="{87255085-6E33-4B0C-96B6-12966A8B1AC5}">
      <dgm:prSet/>
      <dgm:spPr/>
      <dgm:t>
        <a:bodyPr/>
        <a:lstStyle/>
        <a:p>
          <a:endParaRPr lang="en-US"/>
        </a:p>
      </dgm:t>
    </dgm:pt>
    <dgm:pt modelId="{4D7632A5-D4B9-47A7-9643-AE74AC5896E0}" type="pres">
      <dgm:prSet presAssocID="{FDDCA6AA-04DC-4B76-9D34-AD7E42994E95}" presName="root" presStyleCnt="0">
        <dgm:presLayoutVars>
          <dgm:dir/>
          <dgm:resizeHandles val="exact"/>
        </dgm:presLayoutVars>
      </dgm:prSet>
      <dgm:spPr/>
    </dgm:pt>
    <dgm:pt modelId="{E6DFED39-F011-4A88-9D56-12732908A70C}" type="pres">
      <dgm:prSet presAssocID="{C8526176-2B8F-4530-BB77-C8DFB5F74BC5}" presName="compNode" presStyleCnt="0"/>
      <dgm:spPr/>
    </dgm:pt>
    <dgm:pt modelId="{06B9F90A-8BB2-4F7A-903C-691B8A3FBCEE}" type="pres">
      <dgm:prSet presAssocID="{C8526176-2B8F-4530-BB77-C8DFB5F74BC5}" presName="bgRect" presStyleLbl="bgShp" presStyleIdx="0" presStyleCnt="2"/>
      <dgm:spPr/>
    </dgm:pt>
    <dgm:pt modelId="{1F6BE7AA-DC4A-4D69-8BF3-EFB0D5C49890}" type="pres">
      <dgm:prSet presAssocID="{C8526176-2B8F-4530-BB77-C8DFB5F74BC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Europe-Africa"/>
        </a:ext>
      </dgm:extLst>
    </dgm:pt>
    <dgm:pt modelId="{E2AD3F91-8B28-4168-8165-22559F358574}" type="pres">
      <dgm:prSet presAssocID="{C8526176-2B8F-4530-BB77-C8DFB5F74BC5}" presName="spaceRect" presStyleCnt="0"/>
      <dgm:spPr/>
    </dgm:pt>
    <dgm:pt modelId="{71B736A6-E832-4057-B8EE-E96A816661AC}" type="pres">
      <dgm:prSet presAssocID="{C8526176-2B8F-4530-BB77-C8DFB5F74BC5}" presName="parTx" presStyleLbl="revTx" presStyleIdx="0" presStyleCnt="2">
        <dgm:presLayoutVars>
          <dgm:chMax val="0"/>
          <dgm:chPref val="0"/>
        </dgm:presLayoutVars>
      </dgm:prSet>
      <dgm:spPr/>
    </dgm:pt>
    <dgm:pt modelId="{5B2223B9-2420-4240-9957-006905500C37}" type="pres">
      <dgm:prSet presAssocID="{3C7DB5CA-E4D3-425D-9D47-959719A3D0AF}" presName="sibTrans" presStyleCnt="0"/>
      <dgm:spPr/>
    </dgm:pt>
    <dgm:pt modelId="{9C3146E2-2D33-44E4-BED6-C6F4F9023CAC}" type="pres">
      <dgm:prSet presAssocID="{5380730A-5212-494B-A37E-A2D17D8BD3E8}" presName="compNode" presStyleCnt="0"/>
      <dgm:spPr/>
    </dgm:pt>
    <dgm:pt modelId="{E430E132-62F7-480C-8317-051C4AB8003A}" type="pres">
      <dgm:prSet presAssocID="{5380730A-5212-494B-A37E-A2D17D8BD3E8}" presName="bgRect" presStyleLbl="bgShp" presStyleIdx="1" presStyleCnt="2"/>
      <dgm:spPr/>
    </dgm:pt>
    <dgm:pt modelId="{9ECEED9C-2BB8-4954-8519-40C40347A20C}" type="pres">
      <dgm:prSet presAssocID="{5380730A-5212-494B-A37E-A2D17D8BD3E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81F6C4AC-207C-4E15-8D3A-72036CB328AE}" type="pres">
      <dgm:prSet presAssocID="{5380730A-5212-494B-A37E-A2D17D8BD3E8}" presName="spaceRect" presStyleCnt="0"/>
      <dgm:spPr/>
    </dgm:pt>
    <dgm:pt modelId="{F8175C82-C4DE-427D-A18C-EB8B868FC9BB}" type="pres">
      <dgm:prSet presAssocID="{5380730A-5212-494B-A37E-A2D17D8BD3E8}" presName="parTx" presStyleLbl="revTx" presStyleIdx="1" presStyleCnt="2">
        <dgm:presLayoutVars>
          <dgm:chMax val="0"/>
          <dgm:chPref val="0"/>
        </dgm:presLayoutVars>
      </dgm:prSet>
      <dgm:spPr/>
    </dgm:pt>
  </dgm:ptLst>
  <dgm:cxnLst>
    <dgm:cxn modelId="{87255085-6E33-4B0C-96B6-12966A8B1AC5}" srcId="{FDDCA6AA-04DC-4B76-9D34-AD7E42994E95}" destId="{5380730A-5212-494B-A37E-A2D17D8BD3E8}" srcOrd="1" destOrd="0" parTransId="{0ADBD4D3-45F3-4D60-9336-F892AEE58774}" sibTransId="{CB8EEB85-7627-48A4-9B94-EEE23C66DE0A}"/>
    <dgm:cxn modelId="{833DB294-D632-433B-80D4-BA2EA22A4709}" srcId="{FDDCA6AA-04DC-4B76-9D34-AD7E42994E95}" destId="{C8526176-2B8F-4530-BB77-C8DFB5F74BC5}" srcOrd="0" destOrd="0" parTransId="{F07F3948-A250-48EC-B59B-1B674DA197F7}" sibTransId="{3C7DB5CA-E4D3-425D-9D47-959719A3D0AF}"/>
    <dgm:cxn modelId="{AAC8D1A0-8EA2-4711-BDB0-A9BC445C5334}" type="presOf" srcId="{FDDCA6AA-04DC-4B76-9D34-AD7E42994E95}" destId="{4D7632A5-D4B9-47A7-9643-AE74AC5896E0}" srcOrd="0" destOrd="0" presId="urn:microsoft.com/office/officeart/2018/2/layout/IconVerticalSolidList"/>
    <dgm:cxn modelId="{2DF03FE1-E55D-49D7-A53C-0655BEB49A2B}" type="presOf" srcId="{5380730A-5212-494B-A37E-A2D17D8BD3E8}" destId="{F8175C82-C4DE-427D-A18C-EB8B868FC9BB}" srcOrd="0" destOrd="0" presId="urn:microsoft.com/office/officeart/2018/2/layout/IconVerticalSolidList"/>
    <dgm:cxn modelId="{8DC281FD-2A50-4EED-80AE-BDAA685C6166}" type="presOf" srcId="{C8526176-2B8F-4530-BB77-C8DFB5F74BC5}" destId="{71B736A6-E832-4057-B8EE-E96A816661AC}" srcOrd="0" destOrd="0" presId="urn:microsoft.com/office/officeart/2018/2/layout/IconVerticalSolidList"/>
    <dgm:cxn modelId="{5D24BB69-B801-4142-9300-3B3841DBADFE}" type="presParOf" srcId="{4D7632A5-D4B9-47A7-9643-AE74AC5896E0}" destId="{E6DFED39-F011-4A88-9D56-12732908A70C}" srcOrd="0" destOrd="0" presId="urn:microsoft.com/office/officeart/2018/2/layout/IconVerticalSolidList"/>
    <dgm:cxn modelId="{C0C4603C-1380-4F14-9F4C-EE3FDC5D0E63}" type="presParOf" srcId="{E6DFED39-F011-4A88-9D56-12732908A70C}" destId="{06B9F90A-8BB2-4F7A-903C-691B8A3FBCEE}" srcOrd="0" destOrd="0" presId="urn:microsoft.com/office/officeart/2018/2/layout/IconVerticalSolidList"/>
    <dgm:cxn modelId="{57147223-4994-4B0B-B294-1F3DCA921515}" type="presParOf" srcId="{E6DFED39-F011-4A88-9D56-12732908A70C}" destId="{1F6BE7AA-DC4A-4D69-8BF3-EFB0D5C49890}" srcOrd="1" destOrd="0" presId="urn:microsoft.com/office/officeart/2018/2/layout/IconVerticalSolidList"/>
    <dgm:cxn modelId="{C4417196-EFC0-4271-B76F-0B977137675D}" type="presParOf" srcId="{E6DFED39-F011-4A88-9D56-12732908A70C}" destId="{E2AD3F91-8B28-4168-8165-22559F358574}" srcOrd="2" destOrd="0" presId="urn:microsoft.com/office/officeart/2018/2/layout/IconVerticalSolidList"/>
    <dgm:cxn modelId="{59F54A38-B210-4451-862F-03A4259B6A74}" type="presParOf" srcId="{E6DFED39-F011-4A88-9D56-12732908A70C}" destId="{71B736A6-E832-4057-B8EE-E96A816661AC}" srcOrd="3" destOrd="0" presId="urn:microsoft.com/office/officeart/2018/2/layout/IconVerticalSolidList"/>
    <dgm:cxn modelId="{CF1D7879-7448-4850-9377-7C825F086D71}" type="presParOf" srcId="{4D7632A5-D4B9-47A7-9643-AE74AC5896E0}" destId="{5B2223B9-2420-4240-9957-006905500C37}" srcOrd="1" destOrd="0" presId="urn:microsoft.com/office/officeart/2018/2/layout/IconVerticalSolidList"/>
    <dgm:cxn modelId="{02699059-3600-4D4A-B764-9AC097602B69}" type="presParOf" srcId="{4D7632A5-D4B9-47A7-9643-AE74AC5896E0}" destId="{9C3146E2-2D33-44E4-BED6-C6F4F9023CAC}" srcOrd="2" destOrd="0" presId="urn:microsoft.com/office/officeart/2018/2/layout/IconVerticalSolidList"/>
    <dgm:cxn modelId="{ADAA211F-CBE4-4921-951D-737C942FB3DC}" type="presParOf" srcId="{9C3146E2-2D33-44E4-BED6-C6F4F9023CAC}" destId="{E430E132-62F7-480C-8317-051C4AB8003A}" srcOrd="0" destOrd="0" presId="urn:microsoft.com/office/officeart/2018/2/layout/IconVerticalSolidList"/>
    <dgm:cxn modelId="{FED88082-B80D-4F05-8155-09951F157466}" type="presParOf" srcId="{9C3146E2-2D33-44E4-BED6-C6F4F9023CAC}" destId="{9ECEED9C-2BB8-4954-8519-40C40347A20C}" srcOrd="1" destOrd="0" presId="urn:microsoft.com/office/officeart/2018/2/layout/IconVerticalSolidList"/>
    <dgm:cxn modelId="{2C5F7A15-CF4A-41E4-BF5E-859BD139DDE3}" type="presParOf" srcId="{9C3146E2-2D33-44E4-BED6-C6F4F9023CAC}" destId="{81F6C4AC-207C-4E15-8D3A-72036CB328AE}" srcOrd="2" destOrd="0" presId="urn:microsoft.com/office/officeart/2018/2/layout/IconVerticalSolidList"/>
    <dgm:cxn modelId="{7585A137-57DC-4421-B698-E4D9967C03DB}" type="presParOf" srcId="{9C3146E2-2D33-44E4-BED6-C6F4F9023CAC}" destId="{F8175C82-C4DE-427D-A18C-EB8B868FC9B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9F90A-8BB2-4F7A-903C-691B8A3FBCEE}">
      <dsp:nvSpPr>
        <dsp:cNvPr id="0" name=""/>
        <dsp:cNvSpPr/>
      </dsp:nvSpPr>
      <dsp:spPr>
        <a:xfrm>
          <a:off x="0" y="908268"/>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6BE7AA-DC4A-4D69-8BF3-EFB0D5C49890}">
      <dsp:nvSpPr>
        <dsp:cNvPr id="0" name=""/>
        <dsp:cNvSpPr/>
      </dsp:nvSpPr>
      <dsp:spPr>
        <a:xfrm>
          <a:off x="507233" y="1285549"/>
          <a:ext cx="922242" cy="922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B736A6-E832-4057-B8EE-E96A816661AC}">
      <dsp:nvSpPr>
        <dsp:cNvPr id="0" name=""/>
        <dsp:cNvSpPr/>
      </dsp:nvSpPr>
      <dsp:spPr>
        <a:xfrm>
          <a:off x="1936708" y="908268"/>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1111250">
            <a:lnSpc>
              <a:spcPct val="90000"/>
            </a:lnSpc>
            <a:spcBef>
              <a:spcPct val="0"/>
            </a:spcBef>
            <a:spcAft>
              <a:spcPct val="35000"/>
            </a:spcAft>
            <a:buNone/>
          </a:pPr>
          <a:r>
            <a:rPr lang="en-GB" sz="2500" kern="1200" dirty="0"/>
            <a:t>What are the potential problems with the international trade of IP?</a:t>
          </a:r>
          <a:endParaRPr lang="en-US" sz="2500" kern="1200" dirty="0"/>
        </a:p>
      </dsp:txBody>
      <dsp:txXfrm>
        <a:off x="1936708" y="908268"/>
        <a:ext cx="4308556" cy="1676804"/>
      </dsp:txXfrm>
    </dsp:sp>
    <dsp:sp modelId="{E430E132-62F7-480C-8317-051C4AB8003A}">
      <dsp:nvSpPr>
        <dsp:cNvPr id="0" name=""/>
        <dsp:cNvSpPr/>
      </dsp:nvSpPr>
      <dsp:spPr>
        <a:xfrm>
          <a:off x="0" y="3004274"/>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CEED9C-2BB8-4954-8519-40C40347A20C}">
      <dsp:nvSpPr>
        <dsp:cNvPr id="0" name=""/>
        <dsp:cNvSpPr/>
      </dsp:nvSpPr>
      <dsp:spPr>
        <a:xfrm>
          <a:off x="507233" y="3381554"/>
          <a:ext cx="922242" cy="922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175C82-C4DE-427D-A18C-EB8B868FC9BB}">
      <dsp:nvSpPr>
        <dsp:cNvPr id="0" name=""/>
        <dsp:cNvSpPr/>
      </dsp:nvSpPr>
      <dsp:spPr>
        <a:xfrm>
          <a:off x="1936708" y="3004274"/>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1111250">
            <a:lnSpc>
              <a:spcPct val="90000"/>
            </a:lnSpc>
            <a:spcBef>
              <a:spcPct val="0"/>
            </a:spcBef>
            <a:spcAft>
              <a:spcPct val="35000"/>
            </a:spcAft>
            <a:buNone/>
          </a:pPr>
          <a:r>
            <a:rPr lang="en-GB" sz="2500" kern="1200"/>
            <a:t>How to solve the problems? </a:t>
          </a:r>
          <a:endParaRPr lang="en-US" sz="2500" kern="1200"/>
        </a:p>
      </dsp:txBody>
      <dsp:txXfrm>
        <a:off x="1936708" y="3004274"/>
        <a:ext cx="4308556" cy="167680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3/19/2023</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76937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3/19/2023</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1925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3/19/2023</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2720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3/19/2023</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8255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3/19/2023</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6615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3/19/2023</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51050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3/19/2023</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9263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3/19/2023</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4836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3/19/2023</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05984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3/19/2023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9806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3/19/2023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12257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3/19/2023</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39412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3/19/2023</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9243699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7" r:id="rId7"/>
    <p:sldLayoutId id="2147483688" r:id="rId8"/>
    <p:sldLayoutId id="2147483689" r:id="rId9"/>
    <p:sldLayoutId id="2147483690" r:id="rId10"/>
    <p:sldLayoutId id="2147483691" r:id="rId11"/>
    <p:sldLayoutId id="2147483693"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jia.wang2@durham.ac.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4E0904-5ABD-4DC7-8562-C38580C95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ople working on ideas">
            <a:extLst>
              <a:ext uri="{FF2B5EF4-FFF2-40B4-BE49-F238E27FC236}">
                <a16:creationId xmlns:a16="http://schemas.microsoft.com/office/drawing/2014/main" id="{0F553D39-584D-CCA6-E6A8-FC85D4A6B068}"/>
              </a:ext>
            </a:extLst>
          </p:cNvPr>
          <p:cNvPicPr>
            <a:picLocks noChangeAspect="1"/>
          </p:cNvPicPr>
          <p:nvPr/>
        </p:nvPicPr>
        <p:blipFill rotWithShape="1">
          <a:blip r:embed="rId2"/>
          <a:srcRect t="7338" b="6784"/>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itle 1"/>
          <p:cNvSpPr>
            <a:spLocks noGrp="1"/>
          </p:cNvSpPr>
          <p:nvPr>
            <p:ph type="ctrTitle"/>
          </p:nvPr>
        </p:nvSpPr>
        <p:spPr>
          <a:xfrm>
            <a:off x="6207760" y="2454515"/>
            <a:ext cx="5303521" cy="2335344"/>
          </a:xfrm>
        </p:spPr>
        <p:txBody>
          <a:bodyPr anchor="b">
            <a:normAutofit/>
          </a:bodyPr>
          <a:lstStyle/>
          <a:p>
            <a:r>
              <a:rPr lang="en-US" sz="4400" dirty="0">
                <a:cs typeface="Calibri Light"/>
              </a:rPr>
              <a:t>Topic 2:  </a:t>
            </a:r>
            <a:br>
              <a:rPr lang="en-US" sz="4400" dirty="0">
                <a:cs typeface="Calibri Light"/>
              </a:rPr>
            </a:br>
            <a:r>
              <a:rPr lang="en-US" sz="4400" dirty="0">
                <a:cs typeface="Calibri Light"/>
              </a:rPr>
              <a:t>IP and Creative Industries</a:t>
            </a:r>
            <a:endParaRPr lang="en-US" sz="4400" dirty="0"/>
          </a:p>
        </p:txBody>
      </p:sp>
      <p:sp>
        <p:nvSpPr>
          <p:cNvPr id="3" name="Subtitle 2"/>
          <p:cNvSpPr>
            <a:spLocks noGrp="1"/>
          </p:cNvSpPr>
          <p:nvPr>
            <p:ph type="subTitle" idx="1"/>
          </p:nvPr>
        </p:nvSpPr>
        <p:spPr>
          <a:xfrm>
            <a:off x="6096000" y="4789859"/>
            <a:ext cx="5171440" cy="1449425"/>
          </a:xfrm>
        </p:spPr>
        <p:txBody>
          <a:bodyPr vert="horz" lIns="91440" tIns="45720" rIns="91440" bIns="45720" rtlCol="0">
            <a:normAutofit/>
          </a:bodyPr>
          <a:lstStyle/>
          <a:p>
            <a:pPr>
              <a:lnSpc>
                <a:spcPct val="90000"/>
              </a:lnSpc>
            </a:pPr>
            <a:r>
              <a:rPr lang="en-US" sz="1800">
                <a:cs typeface="Calibri"/>
              </a:rPr>
              <a:t>Module: IP and creative industries</a:t>
            </a:r>
          </a:p>
          <a:p>
            <a:pPr>
              <a:lnSpc>
                <a:spcPct val="90000"/>
              </a:lnSpc>
            </a:pPr>
            <a:r>
              <a:rPr lang="en-US" sz="1800">
                <a:cs typeface="Calibri"/>
              </a:rPr>
              <a:t>Macerata University 2023</a:t>
            </a:r>
          </a:p>
          <a:p>
            <a:pPr>
              <a:lnSpc>
                <a:spcPct val="90000"/>
              </a:lnSpc>
            </a:pPr>
            <a:r>
              <a:rPr lang="en-US" sz="1800">
                <a:cs typeface="Calibri"/>
              </a:rPr>
              <a:t>Dr Angelia </a:t>
            </a:r>
            <a:r>
              <a:rPr lang="en-US" sz="1800" err="1">
                <a:cs typeface="Calibri"/>
              </a:rPr>
              <a:t>Wang,</a:t>
            </a:r>
            <a:r>
              <a:rPr lang="en-US" sz="1800">
                <a:cs typeface="Calibri"/>
              </a:rPr>
              <a:t> Durham University</a:t>
            </a:r>
            <a:endParaRPr lang="en-US" sz="180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78C4-5404-E8C3-A759-37F6EBA32F4A}"/>
              </a:ext>
            </a:extLst>
          </p:cNvPr>
          <p:cNvSpPr>
            <a:spLocks noGrp="1"/>
          </p:cNvSpPr>
          <p:nvPr>
            <p:ph type="title"/>
          </p:nvPr>
        </p:nvSpPr>
        <p:spPr>
          <a:xfrm>
            <a:off x="803775" y="1106007"/>
            <a:ext cx="10550025" cy="1182927"/>
          </a:xfrm>
        </p:spPr>
        <p:txBody>
          <a:bodyPr anchor="b">
            <a:normAutofit/>
          </a:bodyPr>
          <a:lstStyle/>
          <a:p>
            <a:r>
              <a:rPr lang="en-GB"/>
              <a:t>How to trade IP?</a:t>
            </a:r>
          </a:p>
        </p:txBody>
      </p:sp>
      <p:sp>
        <p:nvSpPr>
          <p:cNvPr id="65" name="Content Placeholder 2">
            <a:extLst>
              <a:ext uri="{FF2B5EF4-FFF2-40B4-BE49-F238E27FC236}">
                <a16:creationId xmlns:a16="http://schemas.microsoft.com/office/drawing/2014/main" id="{BA23C76B-68D1-8B5C-B409-AEE3F6EA6795}"/>
              </a:ext>
            </a:extLst>
          </p:cNvPr>
          <p:cNvSpPr>
            <a:spLocks noGrp="1"/>
          </p:cNvSpPr>
          <p:nvPr>
            <p:ph idx="1"/>
          </p:nvPr>
        </p:nvSpPr>
        <p:spPr>
          <a:xfrm>
            <a:off x="803775" y="2598947"/>
            <a:ext cx="10550025" cy="3677348"/>
          </a:xfrm>
        </p:spPr>
        <p:txBody>
          <a:bodyPr anchor="t">
            <a:normAutofit lnSpcReduction="10000"/>
          </a:bodyPr>
          <a:lstStyle/>
          <a:p>
            <a:r>
              <a:rPr lang="en-GB" sz="2400" b="1"/>
              <a:t>Licensing</a:t>
            </a:r>
          </a:p>
          <a:p>
            <a:pPr>
              <a:buFontTx/>
              <a:buChar char="-"/>
            </a:pPr>
            <a:r>
              <a:rPr lang="en-GB" sz="2400"/>
              <a:t>Individual license  </a:t>
            </a:r>
          </a:p>
          <a:p>
            <a:pPr>
              <a:buFontTx/>
              <a:buChar char="-"/>
            </a:pPr>
            <a:r>
              <a:rPr lang="en-GB" sz="2400"/>
              <a:t>Collective license </a:t>
            </a:r>
          </a:p>
          <a:p>
            <a:pPr>
              <a:buFontTx/>
              <a:buChar char="-"/>
            </a:pPr>
            <a:r>
              <a:rPr lang="en-GB" sz="2400"/>
              <a:t>Smart contract </a:t>
            </a:r>
          </a:p>
          <a:p>
            <a:pPr marL="0" indent="0">
              <a:buNone/>
            </a:pPr>
            <a:endParaRPr lang="en-GB" sz="2400"/>
          </a:p>
          <a:p>
            <a:r>
              <a:rPr lang="en-GB" sz="2400" b="1"/>
              <a:t>Transfer ownership </a:t>
            </a:r>
          </a:p>
          <a:p>
            <a:pPr>
              <a:buFontTx/>
              <a:buChar char="-"/>
            </a:pPr>
            <a:r>
              <a:rPr lang="en-GB" sz="2400"/>
              <a:t>Sell an entire work</a:t>
            </a:r>
          </a:p>
          <a:p>
            <a:pPr>
              <a:buFontTx/>
              <a:buChar char="-"/>
            </a:pPr>
            <a:r>
              <a:rPr lang="en-GB" sz="2400"/>
              <a:t>Sell a work in fractions  </a:t>
            </a:r>
          </a:p>
        </p:txBody>
      </p:sp>
    </p:spTree>
    <p:extLst>
      <p:ext uri="{BB962C8B-B14F-4D97-AF65-F5344CB8AC3E}">
        <p14:creationId xmlns:p14="http://schemas.microsoft.com/office/powerpoint/2010/main" val="3188781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D0730-4506-B3D5-192D-3D2BE6175D77}"/>
              </a:ext>
            </a:extLst>
          </p:cNvPr>
          <p:cNvSpPr>
            <a:spLocks noGrp="1"/>
          </p:cNvSpPr>
          <p:nvPr>
            <p:ph type="title"/>
          </p:nvPr>
        </p:nvSpPr>
        <p:spPr/>
        <p:txBody>
          <a:bodyPr/>
          <a:lstStyle/>
          <a:p>
            <a:r>
              <a:rPr lang="en-US" dirty="0"/>
              <a:t>SMEs and IP</a:t>
            </a:r>
          </a:p>
        </p:txBody>
      </p:sp>
      <p:sp>
        <p:nvSpPr>
          <p:cNvPr id="3" name="Content Placeholder 2">
            <a:extLst>
              <a:ext uri="{FF2B5EF4-FFF2-40B4-BE49-F238E27FC236}">
                <a16:creationId xmlns:a16="http://schemas.microsoft.com/office/drawing/2014/main" id="{38C729FE-D880-D387-E04E-FD126E3BB83C}"/>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dirty="0"/>
              <a:t>SMEs require a horizontal approach Most businesses -- engaged in the Creative Economy are SMEs The Creative Industries' fragmented structure – a few large firms and a large numbers of micro, small and middle-sized firms (MSMEs) </a:t>
            </a:r>
            <a:endParaRPr lang="en-US"/>
          </a:p>
          <a:p>
            <a:pPr marL="514350" indent="-514350">
              <a:buAutoNum type="arabicPeriod"/>
            </a:pPr>
            <a:r>
              <a:rPr lang="en-US" dirty="0"/>
              <a:t>Size has impact on the choice of business models</a:t>
            </a:r>
          </a:p>
        </p:txBody>
      </p:sp>
    </p:spTree>
    <p:extLst>
      <p:ext uri="{BB962C8B-B14F-4D97-AF65-F5344CB8AC3E}">
        <p14:creationId xmlns:p14="http://schemas.microsoft.com/office/powerpoint/2010/main" val="3052380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F6D1-DBB7-F5C7-641A-0BF6839C4B03}"/>
              </a:ext>
            </a:extLst>
          </p:cNvPr>
          <p:cNvSpPr>
            <a:spLocks noGrp="1"/>
          </p:cNvSpPr>
          <p:nvPr>
            <p:ph type="title"/>
          </p:nvPr>
        </p:nvSpPr>
        <p:spPr/>
        <p:txBody>
          <a:bodyPr/>
          <a:lstStyle/>
          <a:p>
            <a:r>
              <a:rPr lang="en-GB"/>
              <a:t>The international trade of IP </a:t>
            </a:r>
          </a:p>
        </p:txBody>
      </p:sp>
      <p:sp>
        <p:nvSpPr>
          <p:cNvPr id="3" name="Content Placeholder 2">
            <a:extLst>
              <a:ext uri="{FF2B5EF4-FFF2-40B4-BE49-F238E27FC236}">
                <a16:creationId xmlns:a16="http://schemas.microsoft.com/office/drawing/2014/main" id="{A1F4A775-D824-C90F-3DD1-401A38578AB7}"/>
              </a:ext>
            </a:extLst>
          </p:cNvPr>
          <p:cNvSpPr>
            <a:spLocks noGrp="1"/>
          </p:cNvSpPr>
          <p:nvPr>
            <p:ph idx="1"/>
          </p:nvPr>
        </p:nvSpPr>
        <p:spPr/>
        <p:txBody>
          <a:bodyPr vert="horz" lIns="91440" tIns="45720" rIns="91440" bIns="45720" rtlCol="0" anchor="t">
            <a:normAutofit fontScale="92500" lnSpcReduction="20000"/>
          </a:bodyPr>
          <a:lstStyle/>
          <a:p>
            <a:r>
              <a:rPr lang="en-GB" dirty="0"/>
              <a:t>Payments for the use of creativity may take the form of patent royalties, trademark royalties, franchises, copyrighted materials, book publishing royalties, music royalties, and art royalties. </a:t>
            </a:r>
          </a:p>
          <a:p>
            <a:r>
              <a:rPr lang="en-GB" dirty="0"/>
              <a:t>Well-known brands and fashion designers can charge royalties for the use of their names and designs. </a:t>
            </a:r>
          </a:p>
          <a:p>
            <a:r>
              <a:rPr lang="en-GB" dirty="0"/>
              <a:t>Publishers and media pay authors, musical artists, and production professionals for the use of their produced, copyrighted material. These payments are reflected in trade in creative services or as repatriation of profits if the exporting plant is filial of a multinational enterprise.</a:t>
            </a:r>
          </a:p>
        </p:txBody>
      </p:sp>
    </p:spTree>
    <p:extLst>
      <p:ext uri="{BB962C8B-B14F-4D97-AF65-F5344CB8AC3E}">
        <p14:creationId xmlns:p14="http://schemas.microsoft.com/office/powerpoint/2010/main" val="3532550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F7AD7-6CD0-919D-3366-FDCC17A66815}"/>
              </a:ext>
            </a:extLst>
          </p:cNvPr>
          <p:cNvSpPr>
            <a:spLocks noGrp="1"/>
          </p:cNvSpPr>
          <p:nvPr>
            <p:ph type="title"/>
          </p:nvPr>
        </p:nvSpPr>
        <p:spPr>
          <a:xfrm>
            <a:off x="479394" y="1070800"/>
            <a:ext cx="3939688" cy="5583126"/>
          </a:xfrm>
        </p:spPr>
        <p:txBody>
          <a:bodyPr>
            <a:normAutofit/>
          </a:bodyPr>
          <a:lstStyle/>
          <a:p>
            <a:pPr algn="r"/>
            <a:r>
              <a:rPr lang="en-GB" sz="7200"/>
              <a:t>In-class exercise</a:t>
            </a:r>
          </a:p>
        </p:txBody>
      </p:sp>
      <p:graphicFrame>
        <p:nvGraphicFramePr>
          <p:cNvPr id="5" name="Content Placeholder 2">
            <a:extLst>
              <a:ext uri="{FF2B5EF4-FFF2-40B4-BE49-F238E27FC236}">
                <a16:creationId xmlns:a16="http://schemas.microsoft.com/office/drawing/2014/main" id="{90A8C0D0-23E3-60C0-0F63-9B8AD0DC025D}"/>
              </a:ext>
            </a:extLst>
          </p:cNvPr>
          <p:cNvGraphicFramePr>
            <a:graphicFrameLocks noGrp="1"/>
          </p:cNvGraphicFramePr>
          <p:nvPr>
            <p:ph idx="1"/>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6550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FF73-28AD-590F-50E1-670142DFE368}"/>
              </a:ext>
            </a:extLst>
          </p:cNvPr>
          <p:cNvSpPr>
            <a:spLocks noGrp="1"/>
          </p:cNvSpPr>
          <p:nvPr>
            <p:ph type="title"/>
          </p:nvPr>
        </p:nvSpPr>
        <p:spPr/>
        <p:txBody>
          <a:bodyPr/>
          <a:lstStyle/>
          <a:p>
            <a:r>
              <a:rPr lang="en-GB" dirty="0"/>
              <a:t>The challenges </a:t>
            </a:r>
          </a:p>
        </p:txBody>
      </p:sp>
      <p:sp>
        <p:nvSpPr>
          <p:cNvPr id="3" name="Content Placeholder 2">
            <a:extLst>
              <a:ext uri="{FF2B5EF4-FFF2-40B4-BE49-F238E27FC236}">
                <a16:creationId xmlns:a16="http://schemas.microsoft.com/office/drawing/2014/main" id="{D03E9642-5923-36DC-E929-22B42DDF582D}"/>
              </a:ext>
            </a:extLst>
          </p:cNvPr>
          <p:cNvSpPr>
            <a:spLocks noGrp="1"/>
          </p:cNvSpPr>
          <p:nvPr>
            <p:ph idx="1"/>
          </p:nvPr>
        </p:nvSpPr>
        <p:spPr/>
        <p:txBody>
          <a:bodyPr vert="horz" lIns="91440" tIns="45720" rIns="91440" bIns="45720" rtlCol="0" anchor="t">
            <a:normAutofit/>
          </a:bodyPr>
          <a:lstStyle/>
          <a:p>
            <a:r>
              <a:rPr lang="en-GB" dirty="0"/>
              <a:t>Cross-border enforcement of court decisions and arbitration award</a:t>
            </a:r>
            <a:endParaRPr lang="en-US" dirty="0"/>
          </a:p>
          <a:p>
            <a:pPr>
              <a:buFont typeface="Calibri"/>
              <a:buChar char="-"/>
            </a:pPr>
            <a:r>
              <a:rPr lang="en-GB" dirty="0"/>
              <a:t>court decisions: bilateral agreements</a:t>
            </a:r>
          </a:p>
          <a:p>
            <a:pPr>
              <a:buFont typeface="Calibri"/>
              <a:buChar char="-"/>
            </a:pPr>
            <a:r>
              <a:rPr lang="en-GB" dirty="0"/>
              <a:t>arbitration awards: New York Convention – awards can be enforced between the member states of the Convention  </a:t>
            </a:r>
          </a:p>
          <a:p>
            <a:endParaRPr lang="en-GB" dirty="0"/>
          </a:p>
        </p:txBody>
      </p:sp>
    </p:spTree>
    <p:extLst>
      <p:ext uri="{BB962C8B-B14F-4D97-AF65-F5344CB8AC3E}">
        <p14:creationId xmlns:p14="http://schemas.microsoft.com/office/powerpoint/2010/main" val="27268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5D655-2269-3C28-D4F8-989358ED7747}"/>
              </a:ext>
            </a:extLst>
          </p:cNvPr>
          <p:cNvSpPr>
            <a:spLocks noGrp="1"/>
          </p:cNvSpPr>
          <p:nvPr>
            <p:ph type="title"/>
          </p:nvPr>
        </p:nvSpPr>
        <p:spPr/>
        <p:txBody>
          <a:bodyPr>
            <a:normAutofit/>
          </a:bodyPr>
          <a:lstStyle/>
          <a:p>
            <a:r>
              <a:rPr lang="en-GB" dirty="0"/>
              <a:t>The challenges </a:t>
            </a:r>
          </a:p>
        </p:txBody>
      </p:sp>
      <p:sp>
        <p:nvSpPr>
          <p:cNvPr id="3" name="Content Placeholder 2">
            <a:extLst>
              <a:ext uri="{FF2B5EF4-FFF2-40B4-BE49-F238E27FC236}">
                <a16:creationId xmlns:a16="http://schemas.microsoft.com/office/drawing/2014/main" id="{3AE60FB8-D0E9-5F29-8D5D-CDEB0978C35A}"/>
              </a:ext>
            </a:extLst>
          </p:cNvPr>
          <p:cNvSpPr>
            <a:spLocks noGrp="1"/>
          </p:cNvSpPr>
          <p:nvPr>
            <p:ph idx="1"/>
          </p:nvPr>
        </p:nvSpPr>
        <p:spPr/>
        <p:txBody>
          <a:bodyPr vert="horz" lIns="91440" tIns="45720" rIns="91440" bIns="45720" rtlCol="0" anchor="t">
            <a:normAutofit/>
          </a:bodyPr>
          <a:lstStyle/>
          <a:p>
            <a:r>
              <a:rPr lang="en-GB" dirty="0"/>
              <a:t>Different standards for IP protection</a:t>
            </a:r>
            <a:endParaRPr lang="en-US" dirty="0"/>
          </a:p>
          <a:p>
            <a:pPr>
              <a:buFont typeface="Calibri" panose="020B0604020202020204" pitchFamily="34" charset="0"/>
              <a:buChar char="-"/>
            </a:pPr>
            <a:r>
              <a:rPr lang="en-GB" dirty="0"/>
              <a:t>Originality test </a:t>
            </a:r>
          </a:p>
          <a:p>
            <a:pPr>
              <a:buFont typeface="Calibri" panose="020B0604020202020204" pitchFamily="34" charset="0"/>
              <a:buChar char="-"/>
            </a:pPr>
            <a:r>
              <a:rPr lang="en-GB" dirty="0"/>
              <a:t>Cumulative IP protection </a:t>
            </a:r>
          </a:p>
          <a:p>
            <a:pPr marL="0" indent="0">
              <a:buNone/>
            </a:pPr>
            <a:endParaRPr lang="en-GB" dirty="0"/>
          </a:p>
          <a:p>
            <a:r>
              <a:rPr lang="en-GB" dirty="0"/>
              <a:t>Availability of remedies for IP infringement. Remedies, e.g., punitive damages, are not available in many jurisdictions</a:t>
            </a:r>
          </a:p>
          <a:p>
            <a:pPr marL="0" indent="0">
              <a:buNone/>
            </a:pPr>
            <a:endParaRPr lang="en-GB" dirty="0"/>
          </a:p>
          <a:p>
            <a:pPr marL="0" indent="0">
              <a:buNone/>
            </a:pPr>
            <a:endParaRPr lang="en-GB" dirty="0"/>
          </a:p>
          <a:p>
            <a:endParaRPr lang="en-US" dirty="0"/>
          </a:p>
        </p:txBody>
      </p:sp>
    </p:spTree>
    <p:extLst>
      <p:ext uri="{BB962C8B-B14F-4D97-AF65-F5344CB8AC3E}">
        <p14:creationId xmlns:p14="http://schemas.microsoft.com/office/powerpoint/2010/main" val="1490387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0B8C-598C-A5AA-3611-1392572B1603}"/>
              </a:ext>
            </a:extLst>
          </p:cNvPr>
          <p:cNvSpPr>
            <a:spLocks noGrp="1"/>
          </p:cNvSpPr>
          <p:nvPr>
            <p:ph type="title"/>
          </p:nvPr>
        </p:nvSpPr>
        <p:spPr/>
        <p:txBody>
          <a:bodyPr/>
          <a:lstStyle/>
          <a:p>
            <a:r>
              <a:rPr lang="en-US" dirty="0"/>
              <a:t>The assignment : assessment criteria</a:t>
            </a:r>
          </a:p>
        </p:txBody>
      </p:sp>
      <p:sp>
        <p:nvSpPr>
          <p:cNvPr id="3" name="Content Placeholder 2">
            <a:extLst>
              <a:ext uri="{FF2B5EF4-FFF2-40B4-BE49-F238E27FC236}">
                <a16:creationId xmlns:a16="http://schemas.microsoft.com/office/drawing/2014/main" id="{21C25192-2D42-B119-7FA8-4C5E17AD6452}"/>
              </a:ext>
            </a:extLst>
          </p:cNvPr>
          <p:cNvSpPr>
            <a:spLocks noGrp="1"/>
          </p:cNvSpPr>
          <p:nvPr>
            <p:ph idx="1"/>
          </p:nvPr>
        </p:nvSpPr>
        <p:spPr/>
        <p:txBody>
          <a:bodyPr vert="horz" lIns="91440" tIns="45720" rIns="91440" bIns="45720" rtlCol="0" anchor="t">
            <a:normAutofit fontScale="92500" lnSpcReduction="20000"/>
          </a:bodyPr>
          <a:lstStyle/>
          <a:p>
            <a:r>
              <a:rPr lang="en-US" dirty="0"/>
              <a:t>A research project for group work </a:t>
            </a:r>
          </a:p>
          <a:p>
            <a:r>
              <a:rPr lang="en-US" dirty="0"/>
              <a:t>Each group will give a presentation in the third week of April (11&amp;12 April)</a:t>
            </a:r>
          </a:p>
          <a:p>
            <a:r>
              <a:rPr lang="en-US" dirty="0"/>
              <a:t>Each presentation should be 20 minutes. The talking should be equally divided between group members. </a:t>
            </a:r>
          </a:p>
          <a:p>
            <a:r>
              <a:rPr lang="en-US" dirty="0"/>
              <a:t>Each presentation will be followed by a 5-minute Q&amp;A session. Everyone is welcome to ask questions. </a:t>
            </a:r>
          </a:p>
          <a:p>
            <a:r>
              <a:rPr lang="en-US" dirty="0"/>
              <a:t>Submit the PowerPoint slides, indicating the group members, at </a:t>
            </a:r>
            <a:r>
              <a:rPr lang="en-US" dirty="0">
                <a:hlinkClick r:id="rId2"/>
              </a:rPr>
              <a:t>jia.wang2@durham.ac.uk</a:t>
            </a:r>
            <a:r>
              <a:rPr lang="en-US" dirty="0"/>
              <a:t> </a:t>
            </a:r>
          </a:p>
          <a:p>
            <a:r>
              <a:rPr lang="en-US" dirty="0"/>
              <a:t>The deadline is Friday, 7 April, at noon. </a:t>
            </a:r>
          </a:p>
        </p:txBody>
      </p:sp>
    </p:spTree>
    <p:extLst>
      <p:ext uri="{BB962C8B-B14F-4D97-AF65-F5344CB8AC3E}">
        <p14:creationId xmlns:p14="http://schemas.microsoft.com/office/powerpoint/2010/main" val="3545066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A1292-BA86-CA61-E21D-F8E2484DC517}"/>
              </a:ext>
            </a:extLst>
          </p:cNvPr>
          <p:cNvSpPr>
            <a:spLocks noGrp="1"/>
          </p:cNvSpPr>
          <p:nvPr>
            <p:ph type="title"/>
          </p:nvPr>
        </p:nvSpPr>
        <p:spPr/>
        <p:txBody>
          <a:bodyPr/>
          <a:lstStyle/>
          <a:p>
            <a:r>
              <a:rPr lang="en-US" dirty="0"/>
              <a:t>The assignment: the topic  </a:t>
            </a:r>
          </a:p>
        </p:txBody>
      </p:sp>
      <p:sp>
        <p:nvSpPr>
          <p:cNvPr id="3" name="Content Placeholder 2">
            <a:extLst>
              <a:ext uri="{FF2B5EF4-FFF2-40B4-BE49-F238E27FC236}">
                <a16:creationId xmlns:a16="http://schemas.microsoft.com/office/drawing/2014/main" id="{1AB3B0D6-C35C-D9C3-0C66-C069F5C748F6}"/>
              </a:ext>
            </a:extLst>
          </p:cNvPr>
          <p:cNvSpPr>
            <a:spLocks noGrp="1"/>
          </p:cNvSpPr>
          <p:nvPr>
            <p:ph idx="1"/>
          </p:nvPr>
        </p:nvSpPr>
        <p:spPr/>
        <p:txBody>
          <a:bodyPr vert="horz" lIns="91440" tIns="45720" rIns="91440" bIns="45720" rtlCol="0" anchor="t">
            <a:normAutofit fontScale="85000" lnSpcReduction="20000"/>
          </a:bodyPr>
          <a:lstStyle/>
          <a:p>
            <a:r>
              <a:rPr lang="en-GB" dirty="0"/>
              <a:t>The availability of smaller and cheaper digitalised tools helps developing countries to move out of low-volume hand-made crafts while at the same time preserving the originality of their cultural designs. The commercialisation of creative products and services has become easier and cheaper, allowing businesses to enter new niche markets. </a:t>
            </a:r>
          </a:p>
          <a:p>
            <a:r>
              <a:rPr lang="en-GB" dirty="0"/>
              <a:t>Discuss how technologies change the ecosystem of a creative industry and their impact on the IPs involved in that industry. You may choose the industry of gaming, 3D printing, AI-generated content or the tokenisation of artwork for a discussion. You should discuss the features of the relevant technology, identify the types of IP, and the impact at national and international levels.</a:t>
            </a:r>
            <a:endParaRPr lang="en-US" dirty="0"/>
          </a:p>
        </p:txBody>
      </p:sp>
    </p:spTree>
    <p:extLst>
      <p:ext uri="{BB962C8B-B14F-4D97-AF65-F5344CB8AC3E}">
        <p14:creationId xmlns:p14="http://schemas.microsoft.com/office/powerpoint/2010/main" val="3920740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F036E-BC52-06B3-DFFA-E94F0A7921E0}"/>
              </a:ext>
            </a:extLst>
          </p:cNvPr>
          <p:cNvSpPr>
            <a:spLocks noGrp="1"/>
          </p:cNvSpPr>
          <p:nvPr>
            <p:ph type="title"/>
          </p:nvPr>
        </p:nvSpPr>
        <p:spPr/>
        <p:txBody>
          <a:bodyPr/>
          <a:lstStyle/>
          <a:p>
            <a:r>
              <a:rPr lang="en-US" dirty="0"/>
              <a:t>Some brainstorm </a:t>
            </a:r>
          </a:p>
        </p:txBody>
      </p:sp>
      <p:sp>
        <p:nvSpPr>
          <p:cNvPr id="3" name="Content Placeholder 2">
            <a:extLst>
              <a:ext uri="{FF2B5EF4-FFF2-40B4-BE49-F238E27FC236}">
                <a16:creationId xmlns:a16="http://schemas.microsoft.com/office/drawing/2014/main" id="{3453BA43-A7A6-BB3C-CCE0-1B999B854D34}"/>
              </a:ext>
            </a:extLst>
          </p:cNvPr>
          <p:cNvSpPr>
            <a:spLocks noGrp="1"/>
          </p:cNvSpPr>
          <p:nvPr>
            <p:ph idx="1"/>
          </p:nvPr>
        </p:nvSpPr>
        <p:spPr/>
        <p:txBody>
          <a:bodyPr vert="horz" lIns="91440" tIns="45720" rIns="91440" bIns="45720" rtlCol="0" anchor="t">
            <a:normAutofit/>
          </a:bodyPr>
          <a:lstStyle/>
          <a:p>
            <a:r>
              <a:rPr lang="en-US" b="1" dirty="0"/>
              <a:t>Having an effective initial group discussion</a:t>
            </a:r>
          </a:p>
          <a:p>
            <a:pPr>
              <a:buFont typeface="Calibri"/>
              <a:buChar char="-"/>
            </a:pPr>
            <a:r>
              <a:rPr lang="en-US" dirty="0"/>
              <a:t>Which area are you interested in? </a:t>
            </a:r>
          </a:p>
          <a:p>
            <a:pPr>
              <a:buFont typeface="Calibri"/>
              <a:buChar char="-"/>
            </a:pPr>
            <a:r>
              <a:rPr lang="en-US" dirty="0"/>
              <a:t>The feasibility of conducting a research on the chosen topic (expertise in the topic, accessibility to the relevant research materials)</a:t>
            </a:r>
          </a:p>
          <a:p>
            <a:pPr>
              <a:buFont typeface="Calibri"/>
              <a:buChar char="-"/>
            </a:pPr>
            <a:r>
              <a:rPr lang="en-US" dirty="0"/>
              <a:t>The division of work </a:t>
            </a:r>
          </a:p>
        </p:txBody>
      </p:sp>
    </p:spTree>
    <p:extLst>
      <p:ext uri="{BB962C8B-B14F-4D97-AF65-F5344CB8AC3E}">
        <p14:creationId xmlns:p14="http://schemas.microsoft.com/office/powerpoint/2010/main" val="907535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1A3B6-8C8E-57AD-984C-94C62AEDB157}"/>
              </a:ext>
            </a:extLst>
          </p:cNvPr>
          <p:cNvSpPr>
            <a:spLocks noGrp="1"/>
          </p:cNvSpPr>
          <p:nvPr>
            <p:ph type="title"/>
          </p:nvPr>
        </p:nvSpPr>
        <p:spPr/>
        <p:txBody>
          <a:bodyPr/>
          <a:lstStyle/>
          <a:p>
            <a:r>
              <a:rPr lang="en-US" dirty="0"/>
              <a:t>Some brainstorm </a:t>
            </a:r>
          </a:p>
        </p:txBody>
      </p:sp>
      <p:sp>
        <p:nvSpPr>
          <p:cNvPr id="3" name="Content Placeholder 2">
            <a:extLst>
              <a:ext uri="{FF2B5EF4-FFF2-40B4-BE49-F238E27FC236}">
                <a16:creationId xmlns:a16="http://schemas.microsoft.com/office/drawing/2014/main" id="{00859811-C331-91AF-9EFA-69DEA024997B}"/>
              </a:ext>
            </a:extLst>
          </p:cNvPr>
          <p:cNvSpPr>
            <a:spLocks noGrp="1"/>
          </p:cNvSpPr>
          <p:nvPr>
            <p:ph idx="1"/>
          </p:nvPr>
        </p:nvSpPr>
        <p:spPr/>
        <p:txBody>
          <a:bodyPr vert="horz" lIns="91440" tIns="45720" rIns="91440" bIns="45720" rtlCol="0" anchor="t">
            <a:normAutofit/>
          </a:bodyPr>
          <a:lstStyle/>
          <a:p>
            <a:r>
              <a:rPr lang="en-US" b="1" dirty="0"/>
              <a:t>Implementing the project</a:t>
            </a:r>
          </a:p>
          <a:p>
            <a:pPr>
              <a:buFont typeface="Calibri"/>
              <a:buChar char="-"/>
            </a:pPr>
            <a:r>
              <a:rPr lang="en-US" dirty="0"/>
              <a:t>Have regular meetings </a:t>
            </a:r>
          </a:p>
          <a:p>
            <a:pPr>
              <a:buFont typeface="Calibri"/>
              <a:buChar char="-"/>
            </a:pPr>
            <a:r>
              <a:rPr lang="en-US" dirty="0"/>
              <a:t>Assign a member to take notes and send a memo to group members after each meeting </a:t>
            </a:r>
          </a:p>
          <a:p>
            <a:pPr>
              <a:buFont typeface="Calibri"/>
              <a:buChar char="-"/>
            </a:pPr>
            <a:r>
              <a:rPr lang="en-US" dirty="0"/>
              <a:t>Design PPT slides </a:t>
            </a:r>
          </a:p>
          <a:p>
            <a:pPr>
              <a:buFont typeface="Calibri"/>
              <a:buChar char="-"/>
            </a:pPr>
            <a:r>
              <a:rPr lang="en-US" dirty="0" err="1"/>
              <a:t>Practise</a:t>
            </a:r>
            <a:r>
              <a:rPr lang="en-US" dirty="0"/>
              <a:t> the presentation – control the time</a:t>
            </a:r>
          </a:p>
        </p:txBody>
      </p:sp>
    </p:spTree>
    <p:extLst>
      <p:ext uri="{BB962C8B-B14F-4D97-AF65-F5344CB8AC3E}">
        <p14:creationId xmlns:p14="http://schemas.microsoft.com/office/powerpoint/2010/main" val="102143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EB199-F248-7912-AEEE-AF36B15E5EE8}"/>
              </a:ext>
            </a:extLst>
          </p:cNvPr>
          <p:cNvSpPr>
            <a:spLocks noGrp="1"/>
          </p:cNvSpPr>
          <p:nvPr>
            <p:ph type="title"/>
          </p:nvPr>
        </p:nvSpPr>
        <p:spPr/>
        <p:txBody>
          <a:bodyPr/>
          <a:lstStyle/>
          <a:p>
            <a:r>
              <a:rPr lang="en-GB"/>
              <a:t>The IP-intensive industries </a:t>
            </a:r>
          </a:p>
        </p:txBody>
      </p:sp>
      <p:sp>
        <p:nvSpPr>
          <p:cNvPr id="3" name="Content Placeholder 2">
            <a:extLst>
              <a:ext uri="{FF2B5EF4-FFF2-40B4-BE49-F238E27FC236}">
                <a16:creationId xmlns:a16="http://schemas.microsoft.com/office/drawing/2014/main" id="{64420DE7-166C-0F91-C0E2-5BED48F8A5B6}"/>
              </a:ext>
            </a:extLst>
          </p:cNvPr>
          <p:cNvSpPr>
            <a:spLocks noGrp="1"/>
          </p:cNvSpPr>
          <p:nvPr>
            <p:ph idx="1"/>
          </p:nvPr>
        </p:nvSpPr>
        <p:spPr/>
        <p:txBody>
          <a:bodyPr/>
          <a:lstStyle/>
          <a:p>
            <a:r>
              <a:rPr lang="en-GB"/>
              <a:t>There are now 353 IPR-intensive industries in the EU economy</a:t>
            </a:r>
          </a:p>
          <a:p>
            <a:r>
              <a:rPr lang="en-GB"/>
              <a:t>During 2013-2016, IPR-intensive industries generated almost 45% of total economic activity (GDP) in the EU, worth €6.6 trillion. </a:t>
            </a:r>
          </a:p>
        </p:txBody>
      </p:sp>
    </p:spTree>
    <p:extLst>
      <p:ext uri="{BB962C8B-B14F-4D97-AF65-F5344CB8AC3E}">
        <p14:creationId xmlns:p14="http://schemas.microsoft.com/office/powerpoint/2010/main" val="510584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BE36-BF0A-5FF8-0E03-C460AF53F161}"/>
              </a:ext>
            </a:extLst>
          </p:cNvPr>
          <p:cNvSpPr>
            <a:spLocks noGrp="1"/>
          </p:cNvSpPr>
          <p:nvPr>
            <p:ph type="title"/>
          </p:nvPr>
        </p:nvSpPr>
        <p:spPr/>
        <p:txBody>
          <a:bodyPr/>
          <a:lstStyle/>
          <a:p>
            <a:r>
              <a:rPr lang="en-US" dirty="0"/>
              <a:t>Some brainstorm </a:t>
            </a:r>
          </a:p>
        </p:txBody>
      </p:sp>
      <p:sp>
        <p:nvSpPr>
          <p:cNvPr id="3" name="Content Placeholder 2">
            <a:extLst>
              <a:ext uri="{FF2B5EF4-FFF2-40B4-BE49-F238E27FC236}">
                <a16:creationId xmlns:a16="http://schemas.microsoft.com/office/drawing/2014/main" id="{271FAF5D-09A2-277D-4C8A-446C72DF8F3D}"/>
              </a:ext>
            </a:extLst>
          </p:cNvPr>
          <p:cNvSpPr>
            <a:spLocks noGrp="1"/>
          </p:cNvSpPr>
          <p:nvPr>
            <p:ph idx="1"/>
          </p:nvPr>
        </p:nvSpPr>
        <p:spPr/>
        <p:txBody>
          <a:bodyPr vert="horz" lIns="91440" tIns="45720" rIns="91440" bIns="45720" rtlCol="0" anchor="t">
            <a:normAutofit lnSpcReduction="10000"/>
          </a:bodyPr>
          <a:lstStyle/>
          <a:p>
            <a:r>
              <a:rPr lang="en-US" dirty="0"/>
              <a:t>Designing the </a:t>
            </a:r>
            <a:r>
              <a:rPr lang="en-US"/>
              <a:t>slides</a:t>
            </a:r>
          </a:p>
          <a:p>
            <a:pPr>
              <a:buFont typeface="Calibri" panose="020B0604020202020204" pitchFamily="34" charset="0"/>
              <a:buChar char="-"/>
            </a:pPr>
            <a:r>
              <a:rPr lang="en-US" dirty="0"/>
              <a:t>How many slides are suitable for the presentation? </a:t>
            </a:r>
          </a:p>
          <a:p>
            <a:pPr>
              <a:buFont typeface="Calibri" panose="020B0604020202020204" pitchFamily="34" charset="0"/>
              <a:buChar char="-"/>
            </a:pPr>
            <a:r>
              <a:rPr lang="en-US" dirty="0"/>
              <a:t>The style of presentation ( lots of words v concise; plain text v graphic)</a:t>
            </a:r>
          </a:p>
          <a:p>
            <a:pPr>
              <a:buFont typeface="Calibri" panose="020B0604020202020204" pitchFamily="34" charset="0"/>
              <a:buChar char="-"/>
            </a:pPr>
            <a:r>
              <a:rPr lang="en-US" dirty="0"/>
              <a:t>The order of </a:t>
            </a:r>
            <a:r>
              <a:rPr lang="en-US"/>
              <a:t>presenters </a:t>
            </a:r>
            <a:endParaRPr lang="en-US" dirty="0"/>
          </a:p>
          <a:p>
            <a:pPr>
              <a:buFont typeface="Calibri" panose="020B0604020202020204" pitchFamily="34" charset="0"/>
              <a:buChar char="-"/>
            </a:pPr>
            <a:r>
              <a:rPr lang="en-US" dirty="0"/>
              <a:t>Prepare for the questions (What could people ask? What if there is a question that you don’t know the answer to? What if a group member answered a question, but you feel </a:t>
            </a:r>
            <a:r>
              <a:rPr lang="en-US"/>
              <a:t>like having something to add up?) </a:t>
            </a:r>
          </a:p>
        </p:txBody>
      </p:sp>
    </p:spTree>
    <p:extLst>
      <p:ext uri="{BB962C8B-B14F-4D97-AF65-F5344CB8AC3E}">
        <p14:creationId xmlns:p14="http://schemas.microsoft.com/office/powerpoint/2010/main" val="527036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ECFB80FE-C799-3FDA-F4AC-6D69C7849296}"/>
              </a:ext>
            </a:extLst>
          </p:cNvPr>
          <p:cNvPicPr>
            <a:picLocks noGrp="1" noChangeAspect="1"/>
          </p:cNvPicPr>
          <p:nvPr>
            <p:ph idx="1"/>
          </p:nvPr>
        </p:nvPicPr>
        <p:blipFill>
          <a:blip r:embed="rId2"/>
          <a:stretch>
            <a:fillRect/>
          </a:stretch>
        </p:blipFill>
        <p:spPr>
          <a:xfrm>
            <a:off x="2783322" y="643468"/>
            <a:ext cx="8356599" cy="5571066"/>
          </a:xfrm>
          <a:prstGeom prst="rect">
            <a:avLst/>
          </a:prstGeom>
        </p:spPr>
      </p:pic>
    </p:spTree>
    <p:extLst>
      <p:ext uri="{BB962C8B-B14F-4D97-AF65-F5344CB8AC3E}">
        <p14:creationId xmlns:p14="http://schemas.microsoft.com/office/powerpoint/2010/main" val="3760020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E314C-2646-39C9-DDEF-198A5C6BD4D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31CE480-0D8B-AA20-8098-2CF83B6444DC}"/>
              </a:ext>
            </a:extLst>
          </p:cNvPr>
          <p:cNvSpPr>
            <a:spLocks noGrp="1"/>
          </p:cNvSpPr>
          <p:nvPr>
            <p:ph idx="1"/>
          </p:nvPr>
        </p:nvSpPr>
        <p:spPr/>
        <p:txBody>
          <a:bodyPr>
            <a:normAutofit fontScale="62500" lnSpcReduction="20000"/>
          </a:bodyPr>
          <a:lstStyle/>
          <a:p>
            <a:r>
              <a:rPr lang="en-GB" b="1" dirty="0"/>
              <a:t>European Union National Institutes for Culture</a:t>
            </a:r>
          </a:p>
          <a:p>
            <a:r>
              <a:rPr lang="en-GB" dirty="0"/>
              <a:t>EUNIC – European Union National Institutes for Culture – is the European network of organisations engaging in cultural relations. Together with our partners, we bring to life European cultural collaboration in more than 90 countries worldwide with a network of 125 clusters, drawing on the broad experience of our members from all EU Member States and associate countries.</a:t>
            </a:r>
          </a:p>
          <a:p>
            <a:endParaRPr lang="en-GB" dirty="0"/>
          </a:p>
          <a:p>
            <a:r>
              <a:rPr lang="en-GB" b="1" dirty="0"/>
              <a:t>European Creative Business Network (ECBN)</a:t>
            </a:r>
          </a:p>
          <a:p>
            <a:r>
              <a:rPr lang="en-GB" dirty="0"/>
              <a:t>The European Creative Business Network (ECBN) is a unique not-for-profit foundation founded in 2011, promoting the interests of the creative industries in Europe. Given the diversity of cultural expressions as well as of cultural and creative markets across Europe, ECBN works – on purposes indirectly and decentralised – by supporting leading agencies, funders and intermediaries on local, regional and/or national levels to help them support their cultural and creative entrepreneurs.</a:t>
            </a:r>
          </a:p>
        </p:txBody>
      </p:sp>
    </p:spTree>
    <p:extLst>
      <p:ext uri="{BB962C8B-B14F-4D97-AF65-F5344CB8AC3E}">
        <p14:creationId xmlns:p14="http://schemas.microsoft.com/office/powerpoint/2010/main" val="3721482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66F4AE63-8994-8A26-AF0B-933024B42297}"/>
              </a:ext>
            </a:extLst>
          </p:cNvPr>
          <p:cNvPicPr>
            <a:picLocks noGrp="1" noChangeAspect="1"/>
          </p:cNvPicPr>
          <p:nvPr>
            <p:ph idx="1"/>
          </p:nvPr>
        </p:nvPicPr>
        <p:blipFill>
          <a:blip r:embed="rId2"/>
          <a:stretch>
            <a:fillRect/>
          </a:stretch>
        </p:blipFill>
        <p:spPr>
          <a:xfrm>
            <a:off x="4176088" y="643468"/>
            <a:ext cx="5571066" cy="5571066"/>
          </a:xfrm>
          <a:prstGeom prst="rect">
            <a:avLst/>
          </a:prstGeom>
        </p:spPr>
      </p:pic>
    </p:spTree>
    <p:extLst>
      <p:ext uri="{BB962C8B-B14F-4D97-AF65-F5344CB8AC3E}">
        <p14:creationId xmlns:p14="http://schemas.microsoft.com/office/powerpoint/2010/main" val="17752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9A548-77CE-2E4F-870C-40CA808D56BF}"/>
              </a:ext>
            </a:extLst>
          </p:cNvPr>
          <p:cNvSpPr>
            <a:spLocks noGrp="1"/>
          </p:cNvSpPr>
          <p:nvPr>
            <p:ph type="title"/>
          </p:nvPr>
        </p:nvSpPr>
        <p:spPr/>
        <p:txBody>
          <a:bodyPr>
            <a:normAutofit/>
          </a:bodyPr>
          <a:lstStyle/>
          <a:p>
            <a:r>
              <a:rPr lang="en-GB">
                <a:latin typeface="Arial Nova"/>
              </a:rPr>
              <a:t>In-class exercise: Mapping the areas of IP involved in different creative industries </a:t>
            </a:r>
          </a:p>
        </p:txBody>
      </p:sp>
      <p:sp>
        <p:nvSpPr>
          <p:cNvPr id="3" name="Content Placeholder 2">
            <a:extLst>
              <a:ext uri="{FF2B5EF4-FFF2-40B4-BE49-F238E27FC236}">
                <a16:creationId xmlns:a16="http://schemas.microsoft.com/office/drawing/2014/main" id="{A24E74E8-8175-2CAE-D252-23B7749DC891}"/>
              </a:ext>
            </a:extLst>
          </p:cNvPr>
          <p:cNvSpPr>
            <a:spLocks noGrp="1"/>
          </p:cNvSpPr>
          <p:nvPr>
            <p:ph idx="1"/>
          </p:nvPr>
        </p:nvSpPr>
        <p:spPr/>
        <p:txBody>
          <a:bodyPr vert="horz" lIns="91440" tIns="45720" rIns="91440" bIns="45720" rtlCol="0" anchor="t">
            <a:normAutofit/>
          </a:bodyPr>
          <a:lstStyle/>
          <a:p>
            <a:r>
              <a:rPr lang="en-GB" dirty="0"/>
              <a:t>Copyright industries: computer software, videogames, books, newspapers, periodicals and journals, motion pictures, recorded music, and radio and TV broadcasting</a:t>
            </a:r>
          </a:p>
          <a:p>
            <a:endParaRPr lang="en-GB" dirty="0"/>
          </a:p>
          <a:p>
            <a:r>
              <a:rPr lang="en-GB" dirty="0"/>
              <a:t>Manufacturing industry</a:t>
            </a:r>
          </a:p>
          <a:p>
            <a:endParaRPr lang="en-GB" dirty="0"/>
          </a:p>
          <a:p>
            <a:r>
              <a:rPr lang="en-GB" dirty="0"/>
              <a:t>Software industry</a:t>
            </a:r>
          </a:p>
          <a:p>
            <a:endParaRPr lang="en-GB" dirty="0"/>
          </a:p>
        </p:txBody>
      </p:sp>
    </p:spTree>
    <p:extLst>
      <p:ext uri="{BB962C8B-B14F-4D97-AF65-F5344CB8AC3E}">
        <p14:creationId xmlns:p14="http://schemas.microsoft.com/office/powerpoint/2010/main" val="293086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C5380-DC8D-1DE3-E06B-52E507156C17}"/>
              </a:ext>
            </a:extLst>
          </p:cNvPr>
          <p:cNvSpPr>
            <a:spLocks noGrp="1"/>
          </p:cNvSpPr>
          <p:nvPr>
            <p:ph type="title"/>
          </p:nvPr>
        </p:nvSpPr>
        <p:spPr/>
        <p:txBody>
          <a:bodyPr/>
          <a:lstStyle/>
          <a:p>
            <a:r>
              <a:rPr lang="en-GB" dirty="0">
                <a:latin typeface="+mn-lt"/>
              </a:rPr>
              <a:t>When Industry 4.0 meets the Creative Economy</a:t>
            </a:r>
          </a:p>
        </p:txBody>
      </p:sp>
      <p:sp>
        <p:nvSpPr>
          <p:cNvPr id="3" name="Content Placeholder 2">
            <a:extLst>
              <a:ext uri="{FF2B5EF4-FFF2-40B4-BE49-F238E27FC236}">
                <a16:creationId xmlns:a16="http://schemas.microsoft.com/office/drawing/2014/main" id="{36F99AF3-B3BE-3F19-0DD4-1A3F4F46F22B}"/>
              </a:ext>
            </a:extLst>
          </p:cNvPr>
          <p:cNvSpPr>
            <a:spLocks noGrp="1"/>
          </p:cNvSpPr>
          <p:nvPr>
            <p:ph idx="1"/>
          </p:nvPr>
        </p:nvSpPr>
        <p:spPr/>
        <p:txBody>
          <a:bodyPr>
            <a:normAutofit/>
          </a:bodyPr>
          <a:lstStyle/>
          <a:p>
            <a:r>
              <a:rPr lang="en-GB" dirty="0"/>
              <a:t>New technologies provide new tools for the creative industry to leverage individual talents or to share and develop new ideas. New technologies also open new channels to reach consumers. </a:t>
            </a:r>
          </a:p>
          <a:p>
            <a:r>
              <a:rPr lang="en-GB" dirty="0"/>
              <a:t>However, new technologies present significant challenges for the creative industry. </a:t>
            </a:r>
          </a:p>
        </p:txBody>
      </p:sp>
    </p:spTree>
    <p:extLst>
      <p:ext uri="{BB962C8B-B14F-4D97-AF65-F5344CB8AC3E}">
        <p14:creationId xmlns:p14="http://schemas.microsoft.com/office/powerpoint/2010/main" val="1513417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D1B0B-44D8-FBB3-CA52-CFCD9A88B32D}"/>
              </a:ext>
            </a:extLst>
          </p:cNvPr>
          <p:cNvSpPr>
            <a:spLocks noGrp="1"/>
          </p:cNvSpPr>
          <p:nvPr>
            <p:ph type="title"/>
          </p:nvPr>
        </p:nvSpPr>
        <p:spPr/>
        <p:txBody>
          <a:bodyPr/>
          <a:lstStyle/>
          <a:p>
            <a:r>
              <a:rPr lang="en-GB" dirty="0">
                <a:latin typeface="+mn-lt"/>
              </a:rPr>
              <a:t>Creative Industry 4.0 and development</a:t>
            </a:r>
          </a:p>
        </p:txBody>
      </p:sp>
      <p:sp>
        <p:nvSpPr>
          <p:cNvPr id="3" name="Content Placeholder 2">
            <a:extLst>
              <a:ext uri="{FF2B5EF4-FFF2-40B4-BE49-F238E27FC236}">
                <a16:creationId xmlns:a16="http://schemas.microsoft.com/office/drawing/2014/main" id="{4482F272-8C7E-28B6-8533-D3BB249D52C7}"/>
              </a:ext>
            </a:extLst>
          </p:cNvPr>
          <p:cNvSpPr>
            <a:spLocks noGrp="1"/>
          </p:cNvSpPr>
          <p:nvPr>
            <p:ph idx="1"/>
          </p:nvPr>
        </p:nvSpPr>
        <p:spPr/>
        <p:txBody>
          <a:bodyPr>
            <a:normAutofit fontScale="85000" lnSpcReduction="20000"/>
          </a:bodyPr>
          <a:lstStyle/>
          <a:p>
            <a:r>
              <a:rPr lang="en-GB" dirty="0"/>
              <a:t>Creative Industry 4.0 is not a matter for developed economies only. Middle-income developing countries, such as Indonesia, identify the Creative Economy as a potential “gold mine” in terms of finding new </a:t>
            </a:r>
          </a:p>
          <a:p>
            <a:r>
              <a:rPr lang="en-GB" dirty="0"/>
              <a:t>emerging markets, particularly for SMEs.</a:t>
            </a:r>
          </a:p>
          <a:p>
            <a:r>
              <a:rPr lang="en-GB" dirty="0"/>
              <a:t>For example, high-end fashion items, in addition to crafts, music, and architectural products. </a:t>
            </a:r>
          </a:p>
          <a:p>
            <a:r>
              <a:rPr lang="en-GB" dirty="0"/>
              <a:t>Ethical Fashion Initiative also aims to connect marginalised artisans from the developing world, mostly women, with international fashion houses. </a:t>
            </a:r>
          </a:p>
          <a:p>
            <a:r>
              <a:rPr lang="en-GB" dirty="0"/>
              <a:t>Among the tools used to this end, the project relies on continuous data gathering, mapping and tracking tools.</a:t>
            </a:r>
          </a:p>
        </p:txBody>
      </p:sp>
    </p:spTree>
    <p:extLst>
      <p:ext uri="{BB962C8B-B14F-4D97-AF65-F5344CB8AC3E}">
        <p14:creationId xmlns:p14="http://schemas.microsoft.com/office/powerpoint/2010/main" val="193513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14305-7FF8-5841-86D1-62FC4F25D508}"/>
              </a:ext>
            </a:extLst>
          </p:cNvPr>
          <p:cNvSpPr>
            <a:spLocks noGrp="1"/>
          </p:cNvSpPr>
          <p:nvPr>
            <p:ph type="title"/>
          </p:nvPr>
        </p:nvSpPr>
        <p:spPr/>
        <p:txBody>
          <a:bodyPr/>
          <a:lstStyle/>
          <a:p>
            <a:r>
              <a:rPr lang="en-GB" dirty="0">
                <a:latin typeface="+mn-lt"/>
              </a:rPr>
              <a:t>Impact of new technologies on businesses</a:t>
            </a:r>
          </a:p>
        </p:txBody>
      </p:sp>
      <p:sp>
        <p:nvSpPr>
          <p:cNvPr id="3" name="Content Placeholder 2">
            <a:extLst>
              <a:ext uri="{FF2B5EF4-FFF2-40B4-BE49-F238E27FC236}">
                <a16:creationId xmlns:a16="http://schemas.microsoft.com/office/drawing/2014/main" id="{47DE71B0-1547-BF5F-0DBE-49359547F9F1}"/>
              </a:ext>
            </a:extLst>
          </p:cNvPr>
          <p:cNvSpPr>
            <a:spLocks noGrp="1"/>
          </p:cNvSpPr>
          <p:nvPr>
            <p:ph idx="1"/>
          </p:nvPr>
        </p:nvSpPr>
        <p:spPr/>
        <p:txBody>
          <a:bodyPr>
            <a:normAutofit fontScale="70000" lnSpcReduction="20000"/>
          </a:bodyPr>
          <a:lstStyle/>
          <a:p>
            <a:r>
              <a:rPr lang="en-GB" b="1" dirty="0"/>
              <a:t>Personalization</a:t>
            </a:r>
            <a:r>
              <a:rPr lang="en-GB" dirty="0"/>
              <a:t>: The creative industries embody our appetite for more and more personalised content and consumption. </a:t>
            </a:r>
          </a:p>
          <a:p>
            <a:r>
              <a:rPr lang="en-GB" b="1" dirty="0"/>
              <a:t>Aggregation</a:t>
            </a:r>
            <a:r>
              <a:rPr lang="en-GB" dirty="0"/>
              <a:t>: The emergence of “time and content consumption crossroads,” such as Google and Facebook, has fuelled market segmentation enabled by big data and the renewed search for relevance. </a:t>
            </a:r>
          </a:p>
          <a:p>
            <a:r>
              <a:rPr lang="en-GB" b="1" dirty="0"/>
              <a:t>Community</a:t>
            </a:r>
            <a:r>
              <a:rPr lang="en-GB" dirty="0"/>
              <a:t>: Social networks and the digitisation of the community-based economy.</a:t>
            </a:r>
          </a:p>
          <a:p>
            <a:r>
              <a:rPr lang="en-GB" b="1" dirty="0"/>
              <a:t>Involvement</a:t>
            </a:r>
            <a:r>
              <a:rPr lang="en-GB" dirty="0"/>
              <a:t>: The role of consumers has changed. They contribute to the production, diffusion, and marketing of cultural and creative works. </a:t>
            </a:r>
          </a:p>
          <a:p>
            <a:r>
              <a:rPr lang="en-GB" b="1" dirty="0"/>
              <a:t>Illegal content</a:t>
            </a:r>
            <a:r>
              <a:rPr lang="en-GB" dirty="0"/>
              <a:t>: Unlawful copies and dissemination deprive creators of revenues, in some cases making it hard to create.</a:t>
            </a:r>
          </a:p>
          <a:p>
            <a:r>
              <a:rPr lang="en-GB" b="1" dirty="0"/>
              <a:t>New technological advances</a:t>
            </a:r>
            <a:r>
              <a:rPr lang="en-GB" dirty="0"/>
              <a:t>, such as blockchain, offer various means of genuineness identification to creative producers.</a:t>
            </a:r>
          </a:p>
        </p:txBody>
      </p:sp>
    </p:spTree>
    <p:extLst>
      <p:ext uri="{BB962C8B-B14F-4D97-AF65-F5344CB8AC3E}">
        <p14:creationId xmlns:p14="http://schemas.microsoft.com/office/powerpoint/2010/main" val="4147691031"/>
      </p:ext>
    </p:extLst>
  </p:cSld>
  <p:clrMapOvr>
    <a:masterClrMapping/>
  </p:clrMapOvr>
</p:sld>
</file>

<file path=ppt/theme/theme1.xml><?xml version="1.0" encoding="utf-8"?>
<a:theme xmlns:a="http://schemas.openxmlformats.org/drawingml/2006/main" name="BrushVTI">
  <a:themeElements>
    <a:clrScheme name="AnalogousFromRegularSeedRightStep">
      <a:dk1>
        <a:srgbClr val="000000"/>
      </a:dk1>
      <a:lt1>
        <a:srgbClr val="FFFFFF"/>
      </a:lt1>
      <a:dk2>
        <a:srgbClr val="242941"/>
      </a:dk2>
      <a:lt2>
        <a:srgbClr val="E2E5E8"/>
      </a:lt2>
      <a:accent1>
        <a:srgbClr val="C3844D"/>
      </a:accent1>
      <a:accent2>
        <a:srgbClr val="B1A43B"/>
      </a:accent2>
      <a:accent3>
        <a:srgbClr val="8CAC43"/>
      </a:accent3>
      <a:accent4>
        <a:srgbClr val="5CB13B"/>
      </a:accent4>
      <a:accent5>
        <a:srgbClr val="48B757"/>
      </a:accent5>
      <a:accent6>
        <a:srgbClr val="3BB17C"/>
      </a:accent6>
      <a:hlink>
        <a:srgbClr val="3F83BF"/>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1017</Words>
  <Application>Microsoft Office PowerPoint</Application>
  <PresentationFormat>Widescreen</PresentationFormat>
  <Paragraphs>72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BrushVTI</vt:lpstr>
      <vt:lpstr>Topic 2:   IP and Creative Industries</vt:lpstr>
      <vt:lpstr>The IP-intensive industries </vt:lpstr>
      <vt:lpstr>PowerPoint Presentation</vt:lpstr>
      <vt:lpstr>PowerPoint Presentation</vt:lpstr>
      <vt:lpstr>PowerPoint Presentation</vt:lpstr>
      <vt:lpstr>In-class exercise: Mapping the areas of IP involved in different creative industries </vt:lpstr>
      <vt:lpstr>When Industry 4.0 meets the Creative Economy</vt:lpstr>
      <vt:lpstr>Creative Industry 4.0 and development</vt:lpstr>
      <vt:lpstr>Impact of new technologies on businesses</vt:lpstr>
      <vt:lpstr>How to trade IP?</vt:lpstr>
      <vt:lpstr>SMEs and IP</vt:lpstr>
      <vt:lpstr>The international trade of IP </vt:lpstr>
      <vt:lpstr>In-class exercise</vt:lpstr>
      <vt:lpstr>The challenges </vt:lpstr>
      <vt:lpstr>The challenges </vt:lpstr>
      <vt:lpstr>The assignment : assessment criteria</vt:lpstr>
      <vt:lpstr>The assignment: the topic  </vt:lpstr>
      <vt:lpstr>Some brainstorm </vt:lpstr>
      <vt:lpstr>Some brainstorm </vt:lpstr>
      <vt:lpstr>Some brainstorm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WANG, JIA</cp:lastModifiedBy>
  <cp:revision>128</cp:revision>
  <dcterms:created xsi:type="dcterms:W3CDTF">2023-03-17T00:09:26Z</dcterms:created>
  <dcterms:modified xsi:type="dcterms:W3CDTF">2023-03-19T21:19:16Z</dcterms:modified>
</cp:coreProperties>
</file>