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9" r:id="rId1"/>
  </p:sldMasterIdLst>
  <p:sldIdLst>
    <p:sldId id="256" r:id="rId2"/>
    <p:sldId id="257" r:id="rId3"/>
    <p:sldId id="260" r:id="rId4"/>
    <p:sldId id="277" r:id="rId5"/>
    <p:sldId id="261" r:id="rId6"/>
    <p:sldId id="259" r:id="rId7"/>
    <p:sldId id="278" r:id="rId8"/>
    <p:sldId id="279" r:id="rId9"/>
    <p:sldId id="280" r:id="rId10"/>
    <p:sldId id="269" r:id="rId11"/>
    <p:sldId id="273" r:id="rId12"/>
    <p:sldId id="258" r:id="rId13"/>
    <p:sldId id="271" r:id="rId14"/>
    <p:sldId id="272" r:id="rId15"/>
    <p:sldId id="274" r:id="rId16"/>
    <p:sldId id="275" r:id="rId17"/>
    <p:sldId id="276" r:id="rId18"/>
    <p:sldId id="281" r:id="rId19"/>
    <p:sldId id="282" r:id="rId20"/>
    <p:sldId id="283"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6360D1D-C60B-4DA3-99DA-C61E4239CE4B}" v="88" dt="2023-03-19T00:08:33.699"/>
    <p1510:client id="{6DA5E04E-1454-BAEB-4B05-F2881B078DD8}" v="479" dt="2023-03-19T21:19:13.755"/>
    <p1510:client id="{DCF7AB07-EC6E-3D0F-0E16-BCD5334C1AD1}" v="123" dt="2023-03-18T23:12:40.10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1" d="100"/>
          <a:sy n="81" d="100"/>
        </p:scale>
        <p:origin x="725"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microsoft.com/office/2016/11/relationships/changesInfo" Target="changesInfos/changesInfo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 Id="rId27"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ANG, JIA" userId="S::lnwf84@durham.ac.uk::867c98b7-ac93-4e59-9a75-c50b3203891c" providerId="AD" clId="Web-{E4D893A7-C74D-27C4-F203-9934A6C79643}"/>
    <pc:docChg chg="modSld">
      <pc:chgData name="WANG, JIA" userId="S::lnwf84@durham.ac.uk::867c98b7-ac93-4e59-9a75-c50b3203891c" providerId="AD" clId="Web-{E4D893A7-C74D-27C4-F203-9934A6C79643}" dt="2023-03-17T23:16:31.538" v="1"/>
      <pc:docMkLst>
        <pc:docMk/>
      </pc:docMkLst>
      <pc:sldChg chg="modAnim">
        <pc:chgData name="WANG, JIA" userId="S::lnwf84@durham.ac.uk::867c98b7-ac93-4e59-9a75-c50b3203891c" providerId="AD" clId="Web-{E4D893A7-C74D-27C4-F203-9934A6C79643}" dt="2023-03-17T23:16:31.538" v="1"/>
        <pc:sldMkLst>
          <pc:docMk/>
          <pc:sldMk cId="2726836395" sldId="272"/>
        </pc:sldMkLst>
      </pc:sldChg>
    </pc:docChg>
  </pc:docChgLst>
  <pc:docChgLst>
    <pc:chgData name="WANG, JIA" userId="S::lnwf84@durham.ac.uk::867c98b7-ac93-4e59-9a75-c50b3203891c" providerId="AD" clId="Web-{FED4B244-763A-41B8-F019-1A9CA92544A5}"/>
    <pc:docChg chg="modSld">
      <pc:chgData name="WANG, JIA" userId="S::lnwf84@durham.ac.uk::867c98b7-ac93-4e59-9a75-c50b3203891c" providerId="AD" clId="Web-{FED4B244-763A-41B8-F019-1A9CA92544A5}" dt="2023-03-17T22:21:43.271" v="26" actId="20577"/>
      <pc:docMkLst>
        <pc:docMk/>
      </pc:docMkLst>
      <pc:sldChg chg="modSp">
        <pc:chgData name="WANG, JIA" userId="S::lnwf84@durham.ac.uk::867c98b7-ac93-4e59-9a75-c50b3203891c" providerId="AD" clId="Web-{FED4B244-763A-41B8-F019-1A9CA92544A5}" dt="2023-03-17T22:21:43.271" v="26" actId="20577"/>
        <pc:sldMkLst>
          <pc:docMk/>
          <pc:sldMk cId="2930862815" sldId="259"/>
        </pc:sldMkLst>
        <pc:spChg chg="mod">
          <ac:chgData name="WANG, JIA" userId="S::lnwf84@durham.ac.uk::867c98b7-ac93-4e59-9a75-c50b3203891c" providerId="AD" clId="Web-{FED4B244-763A-41B8-F019-1A9CA92544A5}" dt="2023-03-17T22:18:53.875" v="13" actId="20577"/>
          <ac:spMkLst>
            <pc:docMk/>
            <pc:sldMk cId="2930862815" sldId="259"/>
            <ac:spMk id="2" creationId="{5F19A548-77CE-2E4F-870C-40CA808D56BF}"/>
          </ac:spMkLst>
        </pc:spChg>
        <pc:spChg chg="mod">
          <ac:chgData name="WANG, JIA" userId="S::lnwf84@durham.ac.uk::867c98b7-ac93-4e59-9a75-c50b3203891c" providerId="AD" clId="Web-{FED4B244-763A-41B8-F019-1A9CA92544A5}" dt="2023-03-17T22:21:43.271" v="26" actId="20577"/>
          <ac:spMkLst>
            <pc:docMk/>
            <pc:sldMk cId="2930862815" sldId="259"/>
            <ac:spMk id="3" creationId="{A24E74E8-8175-2CAE-D252-23B7749DC891}"/>
          </ac:spMkLst>
        </pc:spChg>
      </pc:sldChg>
    </pc:docChg>
  </pc:docChgLst>
  <pc:docChgLst>
    <pc:chgData name="WANG, JIA" userId="S::lnwf84@durham.ac.uk::867c98b7-ac93-4e59-9a75-c50b3203891c" providerId="AD" clId="Web-{6DA5E04E-1454-BAEB-4B05-F2881B078DD8}"/>
    <pc:docChg chg="addSld delSld modSld">
      <pc:chgData name="WANG, JIA" userId="S::lnwf84@durham.ac.uk::867c98b7-ac93-4e59-9a75-c50b3203891c" providerId="AD" clId="Web-{6DA5E04E-1454-BAEB-4B05-F2881B078DD8}" dt="2023-03-19T21:19:13.755" v="475" actId="20577"/>
      <pc:docMkLst>
        <pc:docMk/>
      </pc:docMkLst>
      <pc:sldChg chg="modSp">
        <pc:chgData name="WANG, JIA" userId="S::lnwf84@durham.ac.uk::867c98b7-ac93-4e59-9a75-c50b3203891c" providerId="AD" clId="Web-{6DA5E04E-1454-BAEB-4B05-F2881B078DD8}" dt="2023-03-19T20:33:52.675" v="5" actId="20577"/>
        <pc:sldMkLst>
          <pc:docMk/>
          <pc:sldMk cId="109857222" sldId="256"/>
        </pc:sldMkLst>
        <pc:spChg chg="mod">
          <ac:chgData name="WANG, JIA" userId="S::lnwf84@durham.ac.uk::867c98b7-ac93-4e59-9a75-c50b3203891c" providerId="AD" clId="Web-{6DA5E04E-1454-BAEB-4B05-F2881B078DD8}" dt="2023-03-19T20:33:52.675" v="5" actId="20577"/>
          <ac:spMkLst>
            <pc:docMk/>
            <pc:sldMk cId="109857222" sldId="256"/>
            <ac:spMk id="2" creationId="{00000000-0000-0000-0000-000000000000}"/>
          </ac:spMkLst>
        </pc:spChg>
      </pc:sldChg>
      <pc:sldChg chg="modSp">
        <pc:chgData name="WANG, JIA" userId="S::lnwf84@durham.ac.uk::867c98b7-ac93-4e59-9a75-c50b3203891c" providerId="AD" clId="Web-{6DA5E04E-1454-BAEB-4B05-F2881B078DD8}" dt="2023-03-19T21:00:10.160" v="58" actId="20577"/>
        <pc:sldMkLst>
          <pc:docMk/>
          <pc:sldMk cId="2726836395" sldId="272"/>
        </pc:sldMkLst>
        <pc:spChg chg="mod">
          <ac:chgData name="WANG, JIA" userId="S::lnwf84@durham.ac.uk::867c98b7-ac93-4e59-9a75-c50b3203891c" providerId="AD" clId="Web-{6DA5E04E-1454-BAEB-4B05-F2881B078DD8}" dt="2023-03-19T21:00:10.160" v="58" actId="20577"/>
          <ac:spMkLst>
            <pc:docMk/>
            <pc:sldMk cId="2726836395" sldId="272"/>
            <ac:spMk id="3" creationId="{D03E9642-5923-36DC-E929-22B42DDF582D}"/>
          </ac:spMkLst>
        </pc:spChg>
      </pc:sldChg>
      <pc:sldChg chg="modSp">
        <pc:chgData name="WANG, JIA" userId="S::lnwf84@durham.ac.uk::867c98b7-ac93-4e59-9a75-c50b3203891c" providerId="AD" clId="Web-{6DA5E04E-1454-BAEB-4B05-F2881B078DD8}" dt="2023-03-19T20:59:24.377" v="40" actId="20577"/>
        <pc:sldMkLst>
          <pc:docMk/>
          <pc:sldMk cId="1490387133" sldId="274"/>
        </pc:sldMkLst>
        <pc:spChg chg="mod">
          <ac:chgData name="WANG, JIA" userId="S::lnwf84@durham.ac.uk::867c98b7-ac93-4e59-9a75-c50b3203891c" providerId="AD" clId="Web-{6DA5E04E-1454-BAEB-4B05-F2881B078DD8}" dt="2023-03-19T20:36:11.491" v="22" actId="20577"/>
          <ac:spMkLst>
            <pc:docMk/>
            <pc:sldMk cId="1490387133" sldId="274"/>
            <ac:spMk id="2" creationId="{3195D655-2269-3C28-D4F8-989358ED7747}"/>
          </ac:spMkLst>
        </pc:spChg>
        <pc:spChg chg="mod">
          <ac:chgData name="WANG, JIA" userId="S::lnwf84@durham.ac.uk::867c98b7-ac93-4e59-9a75-c50b3203891c" providerId="AD" clId="Web-{6DA5E04E-1454-BAEB-4B05-F2881B078DD8}" dt="2023-03-19T20:59:24.377" v="40" actId="20577"/>
          <ac:spMkLst>
            <pc:docMk/>
            <pc:sldMk cId="1490387133" sldId="274"/>
            <ac:spMk id="3" creationId="{3AE60FB8-D0E9-5F29-8D5D-CDEB0978C35A}"/>
          </ac:spMkLst>
        </pc:spChg>
      </pc:sldChg>
      <pc:sldChg chg="modSp">
        <pc:chgData name="WANG, JIA" userId="S::lnwf84@durham.ac.uk::867c98b7-ac93-4e59-9a75-c50b3203891c" providerId="AD" clId="Web-{6DA5E04E-1454-BAEB-4B05-F2881B078DD8}" dt="2023-03-19T21:13:04.065" v="280" actId="20577"/>
        <pc:sldMkLst>
          <pc:docMk/>
          <pc:sldMk cId="3545066020" sldId="275"/>
        </pc:sldMkLst>
        <pc:spChg chg="mod">
          <ac:chgData name="WANG, JIA" userId="S::lnwf84@durham.ac.uk::867c98b7-ac93-4e59-9a75-c50b3203891c" providerId="AD" clId="Web-{6DA5E04E-1454-BAEB-4B05-F2881B078DD8}" dt="2023-03-19T21:13:04.065" v="280" actId="20577"/>
          <ac:spMkLst>
            <pc:docMk/>
            <pc:sldMk cId="3545066020" sldId="275"/>
            <ac:spMk id="3" creationId="{21C25192-2D42-B119-7FA8-4C5E17AD6452}"/>
          </ac:spMkLst>
        </pc:spChg>
      </pc:sldChg>
      <pc:sldChg chg="del">
        <pc:chgData name="WANG, JIA" userId="S::lnwf84@durham.ac.uk::867c98b7-ac93-4e59-9a75-c50b3203891c" providerId="AD" clId="Web-{6DA5E04E-1454-BAEB-4B05-F2881B078DD8}" dt="2023-03-19T20:59:28.877" v="41"/>
        <pc:sldMkLst>
          <pc:docMk/>
          <pc:sldMk cId="713265641" sldId="281"/>
        </pc:sldMkLst>
      </pc:sldChg>
      <pc:sldChg chg="modSp new">
        <pc:chgData name="WANG, JIA" userId="S::lnwf84@durham.ac.uk::867c98b7-ac93-4e59-9a75-c50b3203891c" providerId="AD" clId="Web-{6DA5E04E-1454-BAEB-4B05-F2881B078DD8}" dt="2023-03-19T21:13:28.332" v="286" actId="20577"/>
        <pc:sldMkLst>
          <pc:docMk/>
          <pc:sldMk cId="907535062" sldId="281"/>
        </pc:sldMkLst>
        <pc:spChg chg="mod">
          <ac:chgData name="WANG, JIA" userId="S::lnwf84@durham.ac.uk::867c98b7-ac93-4e59-9a75-c50b3203891c" providerId="AD" clId="Web-{6DA5E04E-1454-BAEB-4B05-F2881B078DD8}" dt="2023-03-19T21:01:06.241" v="65" actId="20577"/>
          <ac:spMkLst>
            <pc:docMk/>
            <pc:sldMk cId="907535062" sldId="281"/>
            <ac:spMk id="2" creationId="{858F036E-BC52-06B3-DFFA-E94F0A7921E0}"/>
          </ac:spMkLst>
        </pc:spChg>
        <pc:spChg chg="mod">
          <ac:chgData name="WANG, JIA" userId="S::lnwf84@durham.ac.uk::867c98b7-ac93-4e59-9a75-c50b3203891c" providerId="AD" clId="Web-{6DA5E04E-1454-BAEB-4B05-F2881B078DD8}" dt="2023-03-19T21:13:28.332" v="286" actId="20577"/>
          <ac:spMkLst>
            <pc:docMk/>
            <pc:sldMk cId="907535062" sldId="281"/>
            <ac:spMk id="3" creationId="{3453BA43-A7A6-BB3C-CCE0-1B999B854D34}"/>
          </ac:spMkLst>
        </pc:spChg>
      </pc:sldChg>
      <pc:sldChg chg="modSp new">
        <pc:chgData name="WANG, JIA" userId="S::lnwf84@durham.ac.uk::867c98b7-ac93-4e59-9a75-c50b3203891c" providerId="AD" clId="Web-{6DA5E04E-1454-BAEB-4B05-F2881B078DD8}" dt="2023-03-19T21:13:19.581" v="282" actId="20577"/>
        <pc:sldMkLst>
          <pc:docMk/>
          <pc:sldMk cId="102143547" sldId="282"/>
        </pc:sldMkLst>
        <pc:spChg chg="mod">
          <ac:chgData name="WANG, JIA" userId="S::lnwf84@durham.ac.uk::867c98b7-ac93-4e59-9a75-c50b3203891c" providerId="AD" clId="Web-{6DA5E04E-1454-BAEB-4B05-F2881B078DD8}" dt="2023-03-19T21:05:12.392" v="149" actId="20577"/>
          <ac:spMkLst>
            <pc:docMk/>
            <pc:sldMk cId="102143547" sldId="282"/>
            <ac:spMk id="2" creationId="{1781A3B6-8C8E-57AD-984C-94C62AEDB157}"/>
          </ac:spMkLst>
        </pc:spChg>
        <pc:spChg chg="mod">
          <ac:chgData name="WANG, JIA" userId="S::lnwf84@durham.ac.uk::867c98b7-ac93-4e59-9a75-c50b3203891c" providerId="AD" clId="Web-{6DA5E04E-1454-BAEB-4B05-F2881B078DD8}" dt="2023-03-19T21:13:19.581" v="282" actId="20577"/>
          <ac:spMkLst>
            <pc:docMk/>
            <pc:sldMk cId="102143547" sldId="282"/>
            <ac:spMk id="3" creationId="{00859811-C331-91AF-9EFA-69DEA024997B}"/>
          </ac:spMkLst>
        </pc:spChg>
      </pc:sldChg>
      <pc:sldChg chg="del">
        <pc:chgData name="WANG, JIA" userId="S::lnwf84@durham.ac.uk::867c98b7-ac93-4e59-9a75-c50b3203891c" providerId="AD" clId="Web-{6DA5E04E-1454-BAEB-4B05-F2881B078DD8}" dt="2023-03-19T20:59:31.658" v="42"/>
        <pc:sldMkLst>
          <pc:docMk/>
          <pc:sldMk cId="2890162876" sldId="282"/>
        </pc:sldMkLst>
      </pc:sldChg>
      <pc:sldChg chg="modSp new">
        <pc:chgData name="WANG, JIA" userId="S::lnwf84@durham.ac.uk::867c98b7-ac93-4e59-9a75-c50b3203891c" providerId="AD" clId="Web-{6DA5E04E-1454-BAEB-4B05-F2881B078DD8}" dt="2023-03-19T21:19:13.755" v="475" actId="20577"/>
        <pc:sldMkLst>
          <pc:docMk/>
          <pc:sldMk cId="527036711" sldId="283"/>
        </pc:sldMkLst>
        <pc:spChg chg="mod">
          <ac:chgData name="WANG, JIA" userId="S::lnwf84@durham.ac.uk::867c98b7-ac93-4e59-9a75-c50b3203891c" providerId="AD" clId="Web-{6DA5E04E-1454-BAEB-4B05-F2881B078DD8}" dt="2023-03-19T21:13:42.145" v="289" actId="20577"/>
          <ac:spMkLst>
            <pc:docMk/>
            <pc:sldMk cId="527036711" sldId="283"/>
            <ac:spMk id="2" creationId="{D259BE36-BF0A-5FF8-0E03-C460AF53F161}"/>
          </ac:spMkLst>
        </pc:spChg>
        <pc:spChg chg="mod">
          <ac:chgData name="WANG, JIA" userId="S::lnwf84@durham.ac.uk::867c98b7-ac93-4e59-9a75-c50b3203891c" providerId="AD" clId="Web-{6DA5E04E-1454-BAEB-4B05-F2881B078DD8}" dt="2023-03-19T21:19:13.755" v="475" actId="20577"/>
          <ac:spMkLst>
            <pc:docMk/>
            <pc:sldMk cId="527036711" sldId="283"/>
            <ac:spMk id="3" creationId="{271FAF5D-09A2-277D-4C8A-446C72DF8F3D}"/>
          </ac:spMkLst>
        </pc:spChg>
      </pc:sldChg>
    </pc:docChg>
  </pc:docChgLst>
  <pc:docChgLst>
    <pc:chgData name="WANG, JIA" userId="867c98b7-ac93-4e59-9a75-c50b3203891c" providerId="ADAL" clId="{06360D1D-C60B-4DA3-99DA-C61E4239CE4B}"/>
    <pc:docChg chg="undo custSel addSld modSld sldOrd addMainMaster delMainMaster">
      <pc:chgData name="WANG, JIA" userId="867c98b7-ac93-4e59-9a75-c50b3203891c" providerId="ADAL" clId="{06360D1D-C60B-4DA3-99DA-C61E4239CE4B}" dt="2023-03-19T00:08:33.698" v="1585" actId="20577"/>
      <pc:docMkLst>
        <pc:docMk/>
      </pc:docMkLst>
      <pc:sldChg chg="addSp modSp mod setBg modClrScheme chgLayout">
        <pc:chgData name="WANG, JIA" userId="867c98b7-ac93-4e59-9a75-c50b3203891c" providerId="ADAL" clId="{06360D1D-C60B-4DA3-99DA-C61E4239CE4B}" dt="2023-03-17T00:12:03.734" v="6" actId="255"/>
        <pc:sldMkLst>
          <pc:docMk/>
          <pc:sldMk cId="109857222" sldId="256"/>
        </pc:sldMkLst>
        <pc:spChg chg="mod">
          <ac:chgData name="WANG, JIA" userId="867c98b7-ac93-4e59-9a75-c50b3203891c" providerId="ADAL" clId="{06360D1D-C60B-4DA3-99DA-C61E4239CE4B}" dt="2023-03-17T00:11:47.402" v="4" actId="1076"/>
          <ac:spMkLst>
            <pc:docMk/>
            <pc:sldMk cId="109857222" sldId="256"/>
            <ac:spMk id="2" creationId="{00000000-0000-0000-0000-000000000000}"/>
          </ac:spMkLst>
        </pc:spChg>
        <pc:spChg chg="mod">
          <ac:chgData name="WANG, JIA" userId="867c98b7-ac93-4e59-9a75-c50b3203891c" providerId="ADAL" clId="{06360D1D-C60B-4DA3-99DA-C61E4239CE4B}" dt="2023-03-17T00:12:03.734" v="6" actId="255"/>
          <ac:spMkLst>
            <pc:docMk/>
            <pc:sldMk cId="109857222" sldId="256"/>
            <ac:spMk id="3" creationId="{00000000-0000-0000-0000-000000000000}"/>
          </ac:spMkLst>
        </pc:spChg>
        <pc:spChg chg="add">
          <ac:chgData name="WANG, JIA" userId="867c98b7-ac93-4e59-9a75-c50b3203891c" providerId="ADAL" clId="{06360D1D-C60B-4DA3-99DA-C61E4239CE4B}" dt="2023-03-17T00:11:13.705" v="0" actId="26606"/>
          <ac:spMkLst>
            <pc:docMk/>
            <pc:sldMk cId="109857222" sldId="256"/>
            <ac:spMk id="9" creationId="{764E0904-5ABD-4DC7-8562-C38580C953A2}"/>
          </ac:spMkLst>
        </pc:spChg>
        <pc:picChg chg="add">
          <ac:chgData name="WANG, JIA" userId="867c98b7-ac93-4e59-9a75-c50b3203891c" providerId="ADAL" clId="{06360D1D-C60B-4DA3-99DA-C61E4239CE4B}" dt="2023-03-17T00:11:13.705" v="0" actId="26606"/>
          <ac:picMkLst>
            <pc:docMk/>
            <pc:sldMk cId="109857222" sldId="256"/>
            <ac:picMk id="4" creationId="{0F553D39-584D-CCA6-E6A8-FC85D4A6B068}"/>
          </ac:picMkLst>
        </pc:picChg>
      </pc:sldChg>
      <pc:sldChg chg="modSp new mod">
        <pc:chgData name="WANG, JIA" userId="867c98b7-ac93-4e59-9a75-c50b3203891c" providerId="ADAL" clId="{06360D1D-C60B-4DA3-99DA-C61E4239CE4B}" dt="2023-03-17T00:18:03.551" v="78" actId="5793"/>
        <pc:sldMkLst>
          <pc:docMk/>
          <pc:sldMk cId="510584394" sldId="257"/>
        </pc:sldMkLst>
        <pc:spChg chg="mod">
          <ac:chgData name="WANG, JIA" userId="867c98b7-ac93-4e59-9a75-c50b3203891c" providerId="ADAL" clId="{06360D1D-C60B-4DA3-99DA-C61E4239CE4B}" dt="2023-03-17T00:12:41.463" v="9" actId="20577"/>
          <ac:spMkLst>
            <pc:docMk/>
            <pc:sldMk cId="510584394" sldId="257"/>
            <ac:spMk id="2" creationId="{1E4EB199-F248-7912-AEEE-AF36B15E5EE8}"/>
          </ac:spMkLst>
        </pc:spChg>
        <pc:spChg chg="mod">
          <ac:chgData name="WANG, JIA" userId="867c98b7-ac93-4e59-9a75-c50b3203891c" providerId="ADAL" clId="{06360D1D-C60B-4DA3-99DA-C61E4239CE4B}" dt="2023-03-17T00:18:03.551" v="78" actId="5793"/>
          <ac:spMkLst>
            <pc:docMk/>
            <pc:sldMk cId="510584394" sldId="257"/>
            <ac:spMk id="3" creationId="{64420DE7-166C-0F91-C0E2-5BED48F8A5B6}"/>
          </ac:spMkLst>
        </pc:spChg>
      </pc:sldChg>
      <pc:sldChg chg="modSp new mod">
        <pc:chgData name="WANG, JIA" userId="867c98b7-ac93-4e59-9a75-c50b3203891c" providerId="ADAL" clId="{06360D1D-C60B-4DA3-99DA-C61E4239CE4B}" dt="2023-03-18T23:34:00.936" v="341" actId="20577"/>
        <pc:sldMkLst>
          <pc:docMk/>
          <pc:sldMk cId="3532550968" sldId="258"/>
        </pc:sldMkLst>
        <pc:spChg chg="mod">
          <ac:chgData name="WANG, JIA" userId="867c98b7-ac93-4e59-9a75-c50b3203891c" providerId="ADAL" clId="{06360D1D-C60B-4DA3-99DA-C61E4239CE4B}" dt="2023-03-17T00:13:43.970" v="26" actId="20577"/>
          <ac:spMkLst>
            <pc:docMk/>
            <pc:sldMk cId="3532550968" sldId="258"/>
            <ac:spMk id="2" creationId="{D8C2F6D1-DBB7-F5C7-641A-0BF6839C4B03}"/>
          </ac:spMkLst>
        </pc:spChg>
        <pc:spChg chg="mod">
          <ac:chgData name="WANG, JIA" userId="867c98b7-ac93-4e59-9a75-c50b3203891c" providerId="ADAL" clId="{06360D1D-C60B-4DA3-99DA-C61E4239CE4B}" dt="2023-03-18T23:34:00.936" v="341" actId="20577"/>
          <ac:spMkLst>
            <pc:docMk/>
            <pc:sldMk cId="3532550968" sldId="258"/>
            <ac:spMk id="3" creationId="{A1F4A775-D824-C90F-3DD1-401A38578AB7}"/>
          </ac:spMkLst>
        </pc:spChg>
      </pc:sldChg>
      <pc:sldChg chg="modSp new mod ord modAnim">
        <pc:chgData name="WANG, JIA" userId="867c98b7-ac93-4e59-9a75-c50b3203891c" providerId="ADAL" clId="{06360D1D-C60B-4DA3-99DA-C61E4239CE4B}" dt="2023-03-18T23:13:30.691" v="152"/>
        <pc:sldMkLst>
          <pc:docMk/>
          <pc:sldMk cId="2930862815" sldId="259"/>
        </pc:sldMkLst>
        <pc:spChg chg="mod">
          <ac:chgData name="WANG, JIA" userId="867c98b7-ac93-4e59-9a75-c50b3203891c" providerId="ADAL" clId="{06360D1D-C60B-4DA3-99DA-C61E4239CE4B}" dt="2023-03-17T00:13:24.871" v="20" actId="20577"/>
          <ac:spMkLst>
            <pc:docMk/>
            <pc:sldMk cId="2930862815" sldId="259"/>
            <ac:spMk id="2" creationId="{5F19A548-77CE-2E4F-870C-40CA808D56BF}"/>
          </ac:spMkLst>
        </pc:spChg>
        <pc:spChg chg="mod">
          <ac:chgData name="WANG, JIA" userId="867c98b7-ac93-4e59-9a75-c50b3203891c" providerId="ADAL" clId="{06360D1D-C60B-4DA3-99DA-C61E4239CE4B}" dt="2023-03-17T22:21:47.409" v="148" actId="20577"/>
          <ac:spMkLst>
            <pc:docMk/>
            <pc:sldMk cId="2930862815" sldId="259"/>
            <ac:spMk id="3" creationId="{A24E74E8-8175-2CAE-D252-23B7749DC891}"/>
          </ac:spMkLst>
        </pc:spChg>
      </pc:sldChg>
      <pc:sldChg chg="addSp delSp modSp new mod setBg">
        <pc:chgData name="WANG, JIA" userId="867c98b7-ac93-4e59-9a75-c50b3203891c" providerId="ADAL" clId="{06360D1D-C60B-4DA3-99DA-C61E4239CE4B}" dt="2023-03-17T00:23:31.033" v="87" actId="26606"/>
        <pc:sldMkLst>
          <pc:docMk/>
          <pc:sldMk cId="3760020342" sldId="260"/>
        </pc:sldMkLst>
        <pc:spChg chg="add del">
          <ac:chgData name="WANG, JIA" userId="867c98b7-ac93-4e59-9a75-c50b3203891c" providerId="ADAL" clId="{06360D1D-C60B-4DA3-99DA-C61E4239CE4B}" dt="2023-03-17T00:23:31.033" v="87" actId="26606"/>
          <ac:spMkLst>
            <pc:docMk/>
            <pc:sldMk cId="3760020342" sldId="260"/>
            <ac:spMk id="2" creationId="{ABBF5458-E36A-7E8B-AC73-7ABD7D58FF5F}"/>
          </ac:spMkLst>
        </pc:spChg>
        <pc:spChg chg="del">
          <ac:chgData name="WANG, JIA" userId="867c98b7-ac93-4e59-9a75-c50b3203891c" providerId="ADAL" clId="{06360D1D-C60B-4DA3-99DA-C61E4239CE4B}" dt="2023-03-17T00:23:21.001" v="80"/>
          <ac:spMkLst>
            <pc:docMk/>
            <pc:sldMk cId="3760020342" sldId="260"/>
            <ac:spMk id="3" creationId="{5BCAB486-DFD4-4CFD-E379-C5F45974A417}"/>
          </ac:spMkLst>
        </pc:spChg>
        <pc:spChg chg="add del">
          <ac:chgData name="WANG, JIA" userId="867c98b7-ac93-4e59-9a75-c50b3203891c" providerId="ADAL" clId="{06360D1D-C60B-4DA3-99DA-C61E4239CE4B}" dt="2023-03-17T00:23:31.026" v="86" actId="26606"/>
          <ac:spMkLst>
            <pc:docMk/>
            <pc:sldMk cId="3760020342" sldId="260"/>
            <ac:spMk id="8" creationId="{7312DB6A-7D5F-0D82-A776-0172AA45A1B3}"/>
          </ac:spMkLst>
        </pc:spChg>
        <pc:spChg chg="add del">
          <ac:chgData name="WANG, JIA" userId="867c98b7-ac93-4e59-9a75-c50b3203891c" providerId="ADAL" clId="{06360D1D-C60B-4DA3-99DA-C61E4239CE4B}" dt="2023-03-17T00:23:27.768" v="82" actId="26606"/>
          <ac:spMkLst>
            <pc:docMk/>
            <pc:sldMk cId="3760020342" sldId="260"/>
            <ac:spMk id="9" creationId="{736F0DFD-0954-464F-BF12-DD2E6F6E0380}"/>
          </ac:spMkLst>
        </pc:spChg>
        <pc:spChg chg="add del">
          <ac:chgData name="WANG, JIA" userId="867c98b7-ac93-4e59-9a75-c50b3203891c" providerId="ADAL" clId="{06360D1D-C60B-4DA3-99DA-C61E4239CE4B}" dt="2023-03-17T00:23:29.470" v="84" actId="26606"/>
          <ac:spMkLst>
            <pc:docMk/>
            <pc:sldMk cId="3760020342" sldId="260"/>
            <ac:spMk id="11" creationId="{78A6362C-DAA2-46F0-8F9D-238EA1E6FD27}"/>
          </ac:spMkLst>
        </pc:spChg>
        <pc:spChg chg="add del">
          <ac:chgData name="WANG, JIA" userId="867c98b7-ac93-4e59-9a75-c50b3203891c" providerId="ADAL" clId="{06360D1D-C60B-4DA3-99DA-C61E4239CE4B}" dt="2023-03-17T00:23:29.470" v="84" actId="26606"/>
          <ac:spMkLst>
            <pc:docMk/>
            <pc:sldMk cId="3760020342" sldId="260"/>
            <ac:spMk id="12" creationId="{C6B298B9-AA3F-4E48-9ADE-DD1A49F40A94}"/>
          </ac:spMkLst>
        </pc:spChg>
        <pc:spChg chg="add del">
          <ac:chgData name="WANG, JIA" userId="867c98b7-ac93-4e59-9a75-c50b3203891c" providerId="ADAL" clId="{06360D1D-C60B-4DA3-99DA-C61E4239CE4B}" dt="2023-03-17T00:23:31.026" v="86" actId="26606"/>
          <ac:spMkLst>
            <pc:docMk/>
            <pc:sldMk cId="3760020342" sldId="260"/>
            <ac:spMk id="13" creationId="{2C46C4D6-C474-4E92-B52E-944C1118F7B6}"/>
          </ac:spMkLst>
        </pc:spChg>
        <pc:spChg chg="add del">
          <ac:chgData name="WANG, JIA" userId="867c98b7-ac93-4e59-9a75-c50b3203891c" providerId="ADAL" clId="{06360D1D-C60B-4DA3-99DA-C61E4239CE4B}" dt="2023-03-17T00:23:31.026" v="86" actId="26606"/>
          <ac:spMkLst>
            <pc:docMk/>
            <pc:sldMk cId="3760020342" sldId="260"/>
            <ac:spMk id="14" creationId="{0E3596DD-156A-473E-9BB3-C6A29F7574E9}"/>
          </ac:spMkLst>
        </pc:spChg>
        <pc:spChg chg="add del">
          <ac:chgData name="WANG, JIA" userId="867c98b7-ac93-4e59-9a75-c50b3203891c" providerId="ADAL" clId="{06360D1D-C60B-4DA3-99DA-C61E4239CE4B}" dt="2023-03-17T00:23:31.026" v="86" actId="26606"/>
          <ac:spMkLst>
            <pc:docMk/>
            <pc:sldMk cId="3760020342" sldId="260"/>
            <ac:spMk id="15" creationId="{ABBF5458-E36A-7E8B-AC73-7ABD7D58FF5F}"/>
          </ac:spMkLst>
        </pc:spChg>
        <pc:spChg chg="add">
          <ac:chgData name="WANG, JIA" userId="867c98b7-ac93-4e59-9a75-c50b3203891c" providerId="ADAL" clId="{06360D1D-C60B-4DA3-99DA-C61E4239CE4B}" dt="2023-03-17T00:23:31.033" v="87" actId="26606"/>
          <ac:spMkLst>
            <pc:docMk/>
            <pc:sldMk cId="3760020342" sldId="260"/>
            <ac:spMk id="17" creationId="{736F0DFD-0954-464F-BF12-DD2E6F6E0380}"/>
          </ac:spMkLst>
        </pc:spChg>
        <pc:picChg chg="add mod">
          <ac:chgData name="WANG, JIA" userId="867c98b7-ac93-4e59-9a75-c50b3203891c" providerId="ADAL" clId="{06360D1D-C60B-4DA3-99DA-C61E4239CE4B}" dt="2023-03-17T00:23:31.033" v="87" actId="26606"/>
          <ac:picMkLst>
            <pc:docMk/>
            <pc:sldMk cId="3760020342" sldId="260"/>
            <ac:picMk id="4" creationId="{ECFB80FE-C799-3FDA-F4AC-6D69C7849296}"/>
          </ac:picMkLst>
        </pc:picChg>
      </pc:sldChg>
      <pc:sldChg chg="addSp delSp modSp new mod setBg">
        <pc:chgData name="WANG, JIA" userId="867c98b7-ac93-4e59-9a75-c50b3203891c" providerId="ADAL" clId="{06360D1D-C60B-4DA3-99DA-C61E4239CE4B}" dt="2023-03-17T00:26:03.904" v="94" actId="26606"/>
        <pc:sldMkLst>
          <pc:docMk/>
          <pc:sldMk cId="17752563" sldId="261"/>
        </pc:sldMkLst>
        <pc:spChg chg="add del">
          <ac:chgData name="WANG, JIA" userId="867c98b7-ac93-4e59-9a75-c50b3203891c" providerId="ADAL" clId="{06360D1D-C60B-4DA3-99DA-C61E4239CE4B}" dt="2023-03-17T00:26:03.904" v="94" actId="26606"/>
          <ac:spMkLst>
            <pc:docMk/>
            <pc:sldMk cId="17752563" sldId="261"/>
            <ac:spMk id="2" creationId="{4CBD416E-64E6-8CF4-E670-E6F14E9312DA}"/>
          </ac:spMkLst>
        </pc:spChg>
        <pc:spChg chg="del">
          <ac:chgData name="WANG, JIA" userId="867c98b7-ac93-4e59-9a75-c50b3203891c" providerId="ADAL" clId="{06360D1D-C60B-4DA3-99DA-C61E4239CE4B}" dt="2023-03-17T00:25:55.381" v="89"/>
          <ac:spMkLst>
            <pc:docMk/>
            <pc:sldMk cId="17752563" sldId="261"/>
            <ac:spMk id="3" creationId="{25F15B59-D1DB-665E-054C-2CE263CF4E39}"/>
          </ac:spMkLst>
        </pc:spChg>
        <pc:spChg chg="add del">
          <ac:chgData name="WANG, JIA" userId="867c98b7-ac93-4e59-9a75-c50b3203891c" providerId="ADAL" clId="{06360D1D-C60B-4DA3-99DA-C61E4239CE4B}" dt="2023-03-17T00:26:03.892" v="93" actId="26606"/>
          <ac:spMkLst>
            <pc:docMk/>
            <pc:sldMk cId="17752563" sldId="261"/>
            <ac:spMk id="9" creationId="{7742A528-B5BC-48B8-92DE-9C2B44451A96}"/>
          </ac:spMkLst>
        </pc:spChg>
        <pc:spChg chg="add">
          <ac:chgData name="WANG, JIA" userId="867c98b7-ac93-4e59-9a75-c50b3203891c" providerId="ADAL" clId="{06360D1D-C60B-4DA3-99DA-C61E4239CE4B}" dt="2023-03-17T00:26:03.904" v="94" actId="26606"/>
          <ac:spMkLst>
            <pc:docMk/>
            <pc:sldMk cId="17752563" sldId="261"/>
            <ac:spMk id="11" creationId="{736F0DFD-0954-464F-BF12-DD2E6F6E0380}"/>
          </ac:spMkLst>
        </pc:spChg>
        <pc:picChg chg="add mod">
          <ac:chgData name="WANG, JIA" userId="867c98b7-ac93-4e59-9a75-c50b3203891c" providerId="ADAL" clId="{06360D1D-C60B-4DA3-99DA-C61E4239CE4B}" dt="2023-03-17T00:26:03.904" v="94" actId="26606"/>
          <ac:picMkLst>
            <pc:docMk/>
            <pc:sldMk cId="17752563" sldId="261"/>
            <ac:picMk id="4" creationId="{66F4AE63-8994-8A26-AF0B-933024B42297}"/>
          </ac:picMkLst>
        </pc:picChg>
      </pc:sldChg>
      <pc:sldChg chg="modSp mod delDesignElem">
        <pc:chgData name="WANG, JIA" userId="867c98b7-ac93-4e59-9a75-c50b3203891c" providerId="ADAL" clId="{06360D1D-C60B-4DA3-99DA-C61E4239CE4B}" dt="2023-03-17T22:01:42.131" v="136" actId="255"/>
        <pc:sldMkLst>
          <pc:docMk/>
          <pc:sldMk cId="3188781507" sldId="269"/>
        </pc:sldMkLst>
        <pc:spChg chg="mod">
          <ac:chgData name="WANG, JIA" userId="867c98b7-ac93-4e59-9a75-c50b3203891c" providerId="ADAL" clId="{06360D1D-C60B-4DA3-99DA-C61E4239CE4B}" dt="2023-03-17T22:01:42.131" v="136" actId="255"/>
          <ac:spMkLst>
            <pc:docMk/>
            <pc:sldMk cId="3188781507" sldId="269"/>
            <ac:spMk id="2" creationId="{7E3978C4-5404-E8C3-A759-37F6EBA32F4A}"/>
          </ac:spMkLst>
        </pc:spChg>
        <pc:spChg chg="mod">
          <ac:chgData name="WANG, JIA" userId="867c98b7-ac93-4e59-9a75-c50b3203891c" providerId="ADAL" clId="{06360D1D-C60B-4DA3-99DA-C61E4239CE4B}" dt="2023-03-17T22:00:50.555" v="134" actId="27636"/>
          <ac:spMkLst>
            <pc:docMk/>
            <pc:sldMk cId="3188781507" sldId="269"/>
            <ac:spMk id="65" creationId="{BA23C76B-68D1-8B5C-B409-AEE3F6EA6795}"/>
          </ac:spMkLst>
        </pc:spChg>
      </pc:sldChg>
      <pc:sldChg chg="delDesignElem">
        <pc:chgData name="WANG, JIA" userId="867c98b7-ac93-4e59-9a75-c50b3203891c" providerId="ADAL" clId="{06360D1D-C60B-4DA3-99DA-C61E4239CE4B}" dt="2023-03-17T22:01:09.449" v="135"/>
        <pc:sldMkLst>
          <pc:docMk/>
          <pc:sldMk cId="1686550452" sldId="271"/>
        </pc:sldMkLst>
      </pc:sldChg>
      <pc:sldChg chg="modSp new mod addAnim delAnim modAnim">
        <pc:chgData name="WANG, JIA" userId="867c98b7-ac93-4e59-9a75-c50b3203891c" providerId="ADAL" clId="{06360D1D-C60B-4DA3-99DA-C61E4239CE4B}" dt="2023-03-19T00:08:33.698" v="1585" actId="20577"/>
        <pc:sldMkLst>
          <pc:docMk/>
          <pc:sldMk cId="2726836395" sldId="272"/>
        </pc:sldMkLst>
        <pc:spChg chg="mod">
          <ac:chgData name="WANG, JIA" userId="867c98b7-ac93-4e59-9a75-c50b3203891c" providerId="ADAL" clId="{06360D1D-C60B-4DA3-99DA-C61E4239CE4B}" dt="2023-03-19T00:08:33.698" v="1585" actId="20577"/>
          <ac:spMkLst>
            <pc:docMk/>
            <pc:sldMk cId="2726836395" sldId="272"/>
            <ac:spMk id="3" creationId="{D03E9642-5923-36DC-E929-22B42DDF582D}"/>
          </ac:spMkLst>
        </pc:spChg>
      </pc:sldChg>
      <pc:sldChg chg="modSp mod">
        <pc:chgData name="WANG, JIA" userId="867c98b7-ac93-4e59-9a75-c50b3203891c" providerId="ADAL" clId="{06360D1D-C60B-4DA3-99DA-C61E4239CE4B}" dt="2023-03-19T00:06:53.429" v="1514" actId="2711"/>
        <pc:sldMkLst>
          <pc:docMk/>
          <pc:sldMk cId="1490387133" sldId="274"/>
        </pc:sldMkLst>
        <pc:spChg chg="mod">
          <ac:chgData name="WANG, JIA" userId="867c98b7-ac93-4e59-9a75-c50b3203891c" providerId="ADAL" clId="{06360D1D-C60B-4DA3-99DA-C61E4239CE4B}" dt="2023-03-19T00:06:53.429" v="1514" actId="2711"/>
          <ac:spMkLst>
            <pc:docMk/>
            <pc:sldMk cId="1490387133" sldId="274"/>
            <ac:spMk id="2" creationId="{3195D655-2269-3C28-D4F8-989358ED7747}"/>
          </ac:spMkLst>
        </pc:spChg>
        <pc:spChg chg="mod">
          <ac:chgData name="WANG, JIA" userId="867c98b7-ac93-4e59-9a75-c50b3203891c" providerId="ADAL" clId="{06360D1D-C60B-4DA3-99DA-C61E4239CE4B}" dt="2023-03-19T00:06:39.753" v="1511" actId="20577"/>
          <ac:spMkLst>
            <pc:docMk/>
            <pc:sldMk cId="1490387133" sldId="274"/>
            <ac:spMk id="3" creationId="{3AE60FB8-D0E9-5F29-8D5D-CDEB0978C35A}"/>
          </ac:spMkLst>
        </pc:spChg>
      </pc:sldChg>
      <pc:sldChg chg="modSp mod">
        <pc:chgData name="WANG, JIA" userId="867c98b7-ac93-4e59-9a75-c50b3203891c" providerId="ADAL" clId="{06360D1D-C60B-4DA3-99DA-C61E4239CE4B}" dt="2023-03-19T00:01:43.232" v="1344" actId="20577"/>
        <pc:sldMkLst>
          <pc:docMk/>
          <pc:sldMk cId="3545066020" sldId="275"/>
        </pc:sldMkLst>
        <pc:spChg chg="mod">
          <ac:chgData name="WANG, JIA" userId="867c98b7-ac93-4e59-9a75-c50b3203891c" providerId="ADAL" clId="{06360D1D-C60B-4DA3-99DA-C61E4239CE4B}" dt="2023-03-19T00:01:43.232" v="1344" actId="20577"/>
          <ac:spMkLst>
            <pc:docMk/>
            <pc:sldMk cId="3545066020" sldId="275"/>
            <ac:spMk id="2" creationId="{CE860B8C-598C-A5AA-3611-1392572B1603}"/>
          </ac:spMkLst>
        </pc:spChg>
        <pc:spChg chg="mod">
          <ac:chgData name="WANG, JIA" userId="867c98b7-ac93-4e59-9a75-c50b3203891c" providerId="ADAL" clId="{06360D1D-C60B-4DA3-99DA-C61E4239CE4B}" dt="2023-03-19T00:01:25.988" v="1323" actId="20577"/>
          <ac:spMkLst>
            <pc:docMk/>
            <pc:sldMk cId="3545066020" sldId="275"/>
            <ac:spMk id="3" creationId="{21C25192-2D42-B119-7FA8-4C5E17AD6452}"/>
          </ac:spMkLst>
        </pc:spChg>
      </pc:sldChg>
      <pc:sldChg chg="modSp mod">
        <pc:chgData name="WANG, JIA" userId="867c98b7-ac93-4e59-9a75-c50b3203891c" providerId="ADAL" clId="{06360D1D-C60B-4DA3-99DA-C61E4239CE4B}" dt="2023-03-19T00:01:51.233" v="1356" actId="20577"/>
        <pc:sldMkLst>
          <pc:docMk/>
          <pc:sldMk cId="3920740522" sldId="276"/>
        </pc:sldMkLst>
        <pc:spChg chg="mod">
          <ac:chgData name="WANG, JIA" userId="867c98b7-ac93-4e59-9a75-c50b3203891c" providerId="ADAL" clId="{06360D1D-C60B-4DA3-99DA-C61E4239CE4B}" dt="2023-03-19T00:01:51.233" v="1356" actId="20577"/>
          <ac:spMkLst>
            <pc:docMk/>
            <pc:sldMk cId="3920740522" sldId="276"/>
            <ac:spMk id="2" creationId="{E1CA1292-BA86-CA61-E21D-F8E2484DC517}"/>
          </ac:spMkLst>
        </pc:spChg>
        <pc:spChg chg="mod">
          <ac:chgData name="WANG, JIA" userId="867c98b7-ac93-4e59-9a75-c50b3203891c" providerId="ADAL" clId="{06360D1D-C60B-4DA3-99DA-C61E4239CE4B}" dt="2023-03-19T00:00:03.260" v="1202" actId="20577"/>
          <ac:spMkLst>
            <pc:docMk/>
            <pc:sldMk cId="3920740522" sldId="276"/>
            <ac:spMk id="3" creationId="{1AB3B0D6-C35C-D9C3-0C66-C069F5C748F6}"/>
          </ac:spMkLst>
        </pc:spChg>
      </pc:sldChg>
      <pc:sldChg chg="modSp new mod">
        <pc:chgData name="WANG, JIA" userId="867c98b7-ac93-4e59-9a75-c50b3203891c" providerId="ADAL" clId="{06360D1D-C60B-4DA3-99DA-C61E4239CE4B}" dt="2023-03-18T23:17:04.916" v="212" actId="20577"/>
        <pc:sldMkLst>
          <pc:docMk/>
          <pc:sldMk cId="3721482649" sldId="277"/>
        </pc:sldMkLst>
        <pc:spChg chg="mod">
          <ac:chgData name="WANG, JIA" userId="867c98b7-ac93-4e59-9a75-c50b3203891c" providerId="ADAL" clId="{06360D1D-C60B-4DA3-99DA-C61E4239CE4B}" dt="2023-03-18T23:17:04.916" v="212" actId="20577"/>
          <ac:spMkLst>
            <pc:docMk/>
            <pc:sldMk cId="3721482649" sldId="277"/>
            <ac:spMk id="3" creationId="{D31CE480-0D8B-AA20-8098-2CF83B6444DC}"/>
          </ac:spMkLst>
        </pc:spChg>
      </pc:sldChg>
      <pc:sldChg chg="modSp new mod">
        <pc:chgData name="WANG, JIA" userId="867c98b7-ac93-4e59-9a75-c50b3203891c" providerId="ADAL" clId="{06360D1D-C60B-4DA3-99DA-C61E4239CE4B}" dt="2023-03-18T23:19:03.523" v="232" actId="27636"/>
        <pc:sldMkLst>
          <pc:docMk/>
          <pc:sldMk cId="1513417920" sldId="278"/>
        </pc:sldMkLst>
        <pc:spChg chg="mod">
          <ac:chgData name="WANG, JIA" userId="867c98b7-ac93-4e59-9a75-c50b3203891c" providerId="ADAL" clId="{06360D1D-C60B-4DA3-99DA-C61E4239CE4B}" dt="2023-03-18T23:17:46.230" v="215" actId="2711"/>
          <ac:spMkLst>
            <pc:docMk/>
            <pc:sldMk cId="1513417920" sldId="278"/>
            <ac:spMk id="2" creationId="{6DEC5380-DC8D-1DE3-E06B-52E507156C17}"/>
          </ac:spMkLst>
        </pc:spChg>
        <pc:spChg chg="mod">
          <ac:chgData name="WANG, JIA" userId="867c98b7-ac93-4e59-9a75-c50b3203891c" providerId="ADAL" clId="{06360D1D-C60B-4DA3-99DA-C61E4239CE4B}" dt="2023-03-18T23:19:03.523" v="232" actId="27636"/>
          <ac:spMkLst>
            <pc:docMk/>
            <pc:sldMk cId="1513417920" sldId="278"/>
            <ac:spMk id="3" creationId="{36F99AF3-B3BE-3F19-0DD4-1A3F4F46F22B}"/>
          </ac:spMkLst>
        </pc:spChg>
      </pc:sldChg>
      <pc:sldChg chg="modSp new mod">
        <pc:chgData name="WANG, JIA" userId="867c98b7-ac93-4e59-9a75-c50b3203891c" providerId="ADAL" clId="{06360D1D-C60B-4DA3-99DA-C61E4239CE4B}" dt="2023-03-18T23:30:55.968" v="320"/>
        <pc:sldMkLst>
          <pc:docMk/>
          <pc:sldMk cId="1935135390" sldId="279"/>
        </pc:sldMkLst>
        <pc:spChg chg="mod">
          <ac:chgData name="WANG, JIA" userId="867c98b7-ac93-4e59-9a75-c50b3203891c" providerId="ADAL" clId="{06360D1D-C60B-4DA3-99DA-C61E4239CE4B}" dt="2023-03-18T23:30:44.840" v="318" actId="20577"/>
          <ac:spMkLst>
            <pc:docMk/>
            <pc:sldMk cId="1935135390" sldId="279"/>
            <ac:spMk id="2" creationId="{560D1B0B-44D8-FBB3-CA52-CFCD9A88B32D}"/>
          </ac:spMkLst>
        </pc:spChg>
        <pc:spChg chg="mod">
          <ac:chgData name="WANG, JIA" userId="867c98b7-ac93-4e59-9a75-c50b3203891c" providerId="ADAL" clId="{06360D1D-C60B-4DA3-99DA-C61E4239CE4B}" dt="2023-03-18T23:30:55.968" v="320"/>
          <ac:spMkLst>
            <pc:docMk/>
            <pc:sldMk cId="1935135390" sldId="279"/>
            <ac:spMk id="3" creationId="{4482F272-8C7E-28B6-8533-D3BB249D52C7}"/>
          </ac:spMkLst>
        </pc:spChg>
      </pc:sldChg>
      <pc:sldChg chg="modSp new mod">
        <pc:chgData name="WANG, JIA" userId="867c98b7-ac93-4e59-9a75-c50b3203891c" providerId="ADAL" clId="{06360D1D-C60B-4DA3-99DA-C61E4239CE4B}" dt="2023-03-18T23:42:32.260" v="462" actId="113"/>
        <pc:sldMkLst>
          <pc:docMk/>
          <pc:sldMk cId="4147691031" sldId="280"/>
        </pc:sldMkLst>
        <pc:spChg chg="mod">
          <ac:chgData name="WANG, JIA" userId="867c98b7-ac93-4e59-9a75-c50b3203891c" providerId="ADAL" clId="{06360D1D-C60B-4DA3-99DA-C61E4239CE4B}" dt="2023-03-18T23:40:30.499" v="393" actId="2711"/>
          <ac:spMkLst>
            <pc:docMk/>
            <pc:sldMk cId="4147691031" sldId="280"/>
            <ac:spMk id="2" creationId="{35E14305-7FF8-5841-86D1-62FC4F25D508}"/>
          </ac:spMkLst>
        </pc:spChg>
        <pc:spChg chg="mod">
          <ac:chgData name="WANG, JIA" userId="867c98b7-ac93-4e59-9a75-c50b3203891c" providerId="ADAL" clId="{06360D1D-C60B-4DA3-99DA-C61E4239CE4B}" dt="2023-03-18T23:42:32.260" v="462" actId="113"/>
          <ac:spMkLst>
            <pc:docMk/>
            <pc:sldMk cId="4147691031" sldId="280"/>
            <ac:spMk id="3" creationId="{47DE71B0-1547-BF5F-0DBE-49359547F9F1}"/>
          </ac:spMkLst>
        </pc:spChg>
      </pc:sldChg>
      <pc:sldChg chg="modSp new mod">
        <pc:chgData name="WANG, JIA" userId="867c98b7-ac93-4e59-9a75-c50b3203891c" providerId="ADAL" clId="{06360D1D-C60B-4DA3-99DA-C61E4239CE4B}" dt="2023-03-19T00:07:41.755" v="1524" actId="20577"/>
        <pc:sldMkLst>
          <pc:docMk/>
          <pc:sldMk cId="713265641" sldId="281"/>
        </pc:sldMkLst>
        <pc:spChg chg="mod">
          <ac:chgData name="WANG, JIA" userId="867c98b7-ac93-4e59-9a75-c50b3203891c" providerId="ADAL" clId="{06360D1D-C60B-4DA3-99DA-C61E4239CE4B}" dt="2023-03-19T00:07:41.755" v="1524" actId="20577"/>
          <ac:spMkLst>
            <pc:docMk/>
            <pc:sldMk cId="713265641" sldId="281"/>
            <ac:spMk id="2" creationId="{A80CA622-38E1-DA3F-13DF-A00789640721}"/>
          </ac:spMkLst>
        </pc:spChg>
      </pc:sldChg>
      <pc:sldChg chg="modSp new mod">
        <pc:chgData name="WANG, JIA" userId="867c98b7-ac93-4e59-9a75-c50b3203891c" providerId="ADAL" clId="{06360D1D-C60B-4DA3-99DA-C61E4239CE4B}" dt="2023-03-19T00:08:14.607" v="1582" actId="20577"/>
        <pc:sldMkLst>
          <pc:docMk/>
          <pc:sldMk cId="2890162876" sldId="282"/>
        </pc:sldMkLst>
        <pc:spChg chg="mod">
          <ac:chgData name="WANG, JIA" userId="867c98b7-ac93-4e59-9a75-c50b3203891c" providerId="ADAL" clId="{06360D1D-C60B-4DA3-99DA-C61E4239CE4B}" dt="2023-03-19T00:08:14.607" v="1582" actId="20577"/>
          <ac:spMkLst>
            <pc:docMk/>
            <pc:sldMk cId="2890162876" sldId="282"/>
            <ac:spMk id="2" creationId="{773F28AA-9780-DC54-0963-E052D47774DF}"/>
          </ac:spMkLst>
        </pc:spChg>
      </pc:sldChg>
      <pc:sldMasterChg chg="del delSldLayout">
        <pc:chgData name="WANG, JIA" userId="867c98b7-ac93-4e59-9a75-c50b3203891c" providerId="ADAL" clId="{06360D1D-C60B-4DA3-99DA-C61E4239CE4B}" dt="2023-03-17T00:11:13.705" v="0" actId="26606"/>
        <pc:sldMasterMkLst>
          <pc:docMk/>
          <pc:sldMasterMk cId="2460954070" sldId="2147483660"/>
        </pc:sldMasterMkLst>
        <pc:sldLayoutChg chg="del">
          <pc:chgData name="WANG, JIA" userId="867c98b7-ac93-4e59-9a75-c50b3203891c" providerId="ADAL" clId="{06360D1D-C60B-4DA3-99DA-C61E4239CE4B}" dt="2023-03-17T00:11:13.705" v="0" actId="26606"/>
          <pc:sldLayoutMkLst>
            <pc:docMk/>
            <pc:sldMasterMk cId="2460954070" sldId="2147483660"/>
            <pc:sldLayoutMk cId="2385387890" sldId="2147483661"/>
          </pc:sldLayoutMkLst>
        </pc:sldLayoutChg>
        <pc:sldLayoutChg chg="del">
          <pc:chgData name="WANG, JIA" userId="867c98b7-ac93-4e59-9a75-c50b3203891c" providerId="ADAL" clId="{06360D1D-C60B-4DA3-99DA-C61E4239CE4B}" dt="2023-03-17T00:11:13.705" v="0" actId="26606"/>
          <pc:sldLayoutMkLst>
            <pc:docMk/>
            <pc:sldMasterMk cId="2460954070" sldId="2147483660"/>
            <pc:sldLayoutMk cId="949138452" sldId="2147483662"/>
          </pc:sldLayoutMkLst>
        </pc:sldLayoutChg>
        <pc:sldLayoutChg chg="del">
          <pc:chgData name="WANG, JIA" userId="867c98b7-ac93-4e59-9a75-c50b3203891c" providerId="ADAL" clId="{06360D1D-C60B-4DA3-99DA-C61E4239CE4B}" dt="2023-03-17T00:11:13.705" v="0" actId="26606"/>
          <pc:sldLayoutMkLst>
            <pc:docMk/>
            <pc:sldMasterMk cId="2460954070" sldId="2147483660"/>
            <pc:sldLayoutMk cId="2591524520" sldId="2147483663"/>
          </pc:sldLayoutMkLst>
        </pc:sldLayoutChg>
        <pc:sldLayoutChg chg="del">
          <pc:chgData name="WANG, JIA" userId="867c98b7-ac93-4e59-9a75-c50b3203891c" providerId="ADAL" clId="{06360D1D-C60B-4DA3-99DA-C61E4239CE4B}" dt="2023-03-17T00:11:13.705" v="0" actId="26606"/>
          <pc:sldLayoutMkLst>
            <pc:docMk/>
            <pc:sldMasterMk cId="2460954070" sldId="2147483660"/>
            <pc:sldLayoutMk cId="1203092039" sldId="2147483664"/>
          </pc:sldLayoutMkLst>
        </pc:sldLayoutChg>
        <pc:sldLayoutChg chg="del">
          <pc:chgData name="WANG, JIA" userId="867c98b7-ac93-4e59-9a75-c50b3203891c" providerId="ADAL" clId="{06360D1D-C60B-4DA3-99DA-C61E4239CE4B}" dt="2023-03-17T00:11:13.705" v="0" actId="26606"/>
          <pc:sldLayoutMkLst>
            <pc:docMk/>
            <pc:sldMasterMk cId="2460954070" sldId="2147483660"/>
            <pc:sldLayoutMk cId="3733172339" sldId="2147483665"/>
          </pc:sldLayoutMkLst>
        </pc:sldLayoutChg>
        <pc:sldLayoutChg chg="del">
          <pc:chgData name="WANG, JIA" userId="867c98b7-ac93-4e59-9a75-c50b3203891c" providerId="ADAL" clId="{06360D1D-C60B-4DA3-99DA-C61E4239CE4B}" dt="2023-03-17T00:11:13.705" v="0" actId="26606"/>
          <pc:sldLayoutMkLst>
            <pc:docMk/>
            <pc:sldMasterMk cId="2460954070" sldId="2147483660"/>
            <pc:sldLayoutMk cId="3210312558" sldId="2147483666"/>
          </pc:sldLayoutMkLst>
        </pc:sldLayoutChg>
        <pc:sldLayoutChg chg="del">
          <pc:chgData name="WANG, JIA" userId="867c98b7-ac93-4e59-9a75-c50b3203891c" providerId="ADAL" clId="{06360D1D-C60B-4DA3-99DA-C61E4239CE4B}" dt="2023-03-17T00:11:13.705" v="0" actId="26606"/>
          <pc:sldLayoutMkLst>
            <pc:docMk/>
            <pc:sldMasterMk cId="2460954070" sldId="2147483660"/>
            <pc:sldLayoutMk cId="3146388984" sldId="2147483667"/>
          </pc:sldLayoutMkLst>
        </pc:sldLayoutChg>
        <pc:sldLayoutChg chg="del">
          <pc:chgData name="WANG, JIA" userId="867c98b7-ac93-4e59-9a75-c50b3203891c" providerId="ADAL" clId="{06360D1D-C60B-4DA3-99DA-C61E4239CE4B}" dt="2023-03-17T00:11:13.705" v="0" actId="26606"/>
          <pc:sldLayoutMkLst>
            <pc:docMk/>
            <pc:sldMasterMk cId="2460954070" sldId="2147483660"/>
            <pc:sldLayoutMk cId="3171841454" sldId="2147483668"/>
          </pc:sldLayoutMkLst>
        </pc:sldLayoutChg>
        <pc:sldLayoutChg chg="del">
          <pc:chgData name="WANG, JIA" userId="867c98b7-ac93-4e59-9a75-c50b3203891c" providerId="ADAL" clId="{06360D1D-C60B-4DA3-99DA-C61E4239CE4B}" dt="2023-03-17T00:11:13.705" v="0" actId="26606"/>
          <pc:sldLayoutMkLst>
            <pc:docMk/>
            <pc:sldMasterMk cId="2460954070" sldId="2147483660"/>
            <pc:sldLayoutMk cId="1718958274" sldId="2147483669"/>
          </pc:sldLayoutMkLst>
        </pc:sldLayoutChg>
        <pc:sldLayoutChg chg="del">
          <pc:chgData name="WANG, JIA" userId="867c98b7-ac93-4e59-9a75-c50b3203891c" providerId="ADAL" clId="{06360D1D-C60B-4DA3-99DA-C61E4239CE4B}" dt="2023-03-17T00:11:13.705" v="0" actId="26606"/>
          <pc:sldLayoutMkLst>
            <pc:docMk/>
            <pc:sldMasterMk cId="2460954070" sldId="2147483660"/>
            <pc:sldLayoutMk cId="2202905451" sldId="2147483670"/>
          </pc:sldLayoutMkLst>
        </pc:sldLayoutChg>
        <pc:sldLayoutChg chg="del">
          <pc:chgData name="WANG, JIA" userId="867c98b7-ac93-4e59-9a75-c50b3203891c" providerId="ADAL" clId="{06360D1D-C60B-4DA3-99DA-C61E4239CE4B}" dt="2023-03-17T00:11:13.705" v="0" actId="26606"/>
          <pc:sldLayoutMkLst>
            <pc:docMk/>
            <pc:sldMasterMk cId="2460954070" sldId="2147483660"/>
            <pc:sldLayoutMk cId="3479445657" sldId="2147483671"/>
          </pc:sldLayoutMkLst>
        </pc:sldLayoutChg>
      </pc:sldMasterChg>
      <pc:sldMasterChg chg="add addSldLayout">
        <pc:chgData name="WANG, JIA" userId="867c98b7-ac93-4e59-9a75-c50b3203891c" providerId="ADAL" clId="{06360D1D-C60B-4DA3-99DA-C61E4239CE4B}" dt="2023-03-17T00:11:13.705" v="0" actId="26606"/>
        <pc:sldMasterMkLst>
          <pc:docMk/>
          <pc:sldMasterMk cId="1924369961" sldId="2147483699"/>
        </pc:sldMasterMkLst>
        <pc:sldLayoutChg chg="add">
          <pc:chgData name="WANG, JIA" userId="867c98b7-ac93-4e59-9a75-c50b3203891c" providerId="ADAL" clId="{06360D1D-C60B-4DA3-99DA-C61E4239CE4B}" dt="2023-03-17T00:11:13.705" v="0" actId="26606"/>
          <pc:sldLayoutMkLst>
            <pc:docMk/>
            <pc:sldMasterMk cId="1924369961" sldId="2147483699"/>
            <pc:sldLayoutMk cId="2698069298" sldId="2147483687"/>
          </pc:sldLayoutMkLst>
        </pc:sldLayoutChg>
        <pc:sldLayoutChg chg="add">
          <pc:chgData name="WANG, JIA" userId="867c98b7-ac93-4e59-9a75-c50b3203891c" providerId="ADAL" clId="{06360D1D-C60B-4DA3-99DA-C61E4239CE4B}" dt="2023-03-17T00:11:13.705" v="0" actId="26606"/>
          <pc:sldLayoutMkLst>
            <pc:docMk/>
            <pc:sldMasterMk cId="1924369961" sldId="2147483699"/>
            <pc:sldLayoutMk cId="2012257927" sldId="2147483688"/>
          </pc:sldLayoutMkLst>
        </pc:sldLayoutChg>
        <pc:sldLayoutChg chg="add">
          <pc:chgData name="WANG, JIA" userId="867c98b7-ac93-4e59-9a75-c50b3203891c" providerId="ADAL" clId="{06360D1D-C60B-4DA3-99DA-C61E4239CE4B}" dt="2023-03-17T00:11:13.705" v="0" actId="26606"/>
          <pc:sldLayoutMkLst>
            <pc:docMk/>
            <pc:sldMasterMk cId="1924369961" sldId="2147483699"/>
            <pc:sldLayoutMk cId="1239412819" sldId="2147483689"/>
          </pc:sldLayoutMkLst>
        </pc:sldLayoutChg>
        <pc:sldLayoutChg chg="add">
          <pc:chgData name="WANG, JIA" userId="867c98b7-ac93-4e59-9a75-c50b3203891c" providerId="ADAL" clId="{06360D1D-C60B-4DA3-99DA-C61E4239CE4B}" dt="2023-03-17T00:11:13.705" v="0" actId="26606"/>
          <pc:sldLayoutMkLst>
            <pc:docMk/>
            <pc:sldMasterMk cId="1924369961" sldId="2147483699"/>
            <pc:sldLayoutMk cId="1819250589" sldId="2147483690"/>
          </pc:sldLayoutMkLst>
        </pc:sldLayoutChg>
        <pc:sldLayoutChg chg="add">
          <pc:chgData name="WANG, JIA" userId="867c98b7-ac93-4e59-9a75-c50b3203891c" providerId="ADAL" clId="{06360D1D-C60B-4DA3-99DA-C61E4239CE4B}" dt="2023-03-17T00:11:13.705" v="0" actId="26606"/>
          <pc:sldLayoutMkLst>
            <pc:docMk/>
            <pc:sldMasterMk cId="1924369961" sldId="2147483699"/>
            <pc:sldLayoutMk cId="112720238" sldId="2147483691"/>
          </pc:sldLayoutMkLst>
        </pc:sldLayoutChg>
        <pc:sldLayoutChg chg="add">
          <pc:chgData name="WANG, JIA" userId="867c98b7-ac93-4e59-9a75-c50b3203891c" providerId="ADAL" clId="{06360D1D-C60B-4DA3-99DA-C61E4239CE4B}" dt="2023-03-17T00:11:13.705" v="0" actId="26606"/>
          <pc:sldLayoutMkLst>
            <pc:docMk/>
            <pc:sldMasterMk cId="1924369961" sldId="2147483699"/>
            <pc:sldLayoutMk cId="4005984746" sldId="2147483692"/>
          </pc:sldLayoutMkLst>
        </pc:sldLayoutChg>
        <pc:sldLayoutChg chg="add">
          <pc:chgData name="WANG, JIA" userId="867c98b7-ac93-4e59-9a75-c50b3203891c" providerId="ADAL" clId="{06360D1D-C60B-4DA3-99DA-C61E4239CE4B}" dt="2023-03-17T00:11:13.705" v="0" actId="26606"/>
          <pc:sldLayoutMkLst>
            <pc:docMk/>
            <pc:sldMasterMk cId="1924369961" sldId="2147483699"/>
            <pc:sldLayoutMk cId="1982557156" sldId="2147483693"/>
          </pc:sldLayoutMkLst>
        </pc:sldLayoutChg>
        <pc:sldLayoutChg chg="add">
          <pc:chgData name="WANG, JIA" userId="867c98b7-ac93-4e59-9a75-c50b3203891c" providerId="ADAL" clId="{06360D1D-C60B-4DA3-99DA-C61E4239CE4B}" dt="2023-03-17T00:11:13.705" v="0" actId="26606"/>
          <pc:sldLayoutMkLst>
            <pc:docMk/>
            <pc:sldMasterMk cId="1924369961" sldId="2147483699"/>
            <pc:sldLayoutMk cId="3376937493" sldId="2147483694"/>
          </pc:sldLayoutMkLst>
        </pc:sldLayoutChg>
        <pc:sldLayoutChg chg="add">
          <pc:chgData name="WANG, JIA" userId="867c98b7-ac93-4e59-9a75-c50b3203891c" providerId="ADAL" clId="{06360D1D-C60B-4DA3-99DA-C61E4239CE4B}" dt="2023-03-17T00:11:13.705" v="0" actId="26606"/>
          <pc:sldLayoutMkLst>
            <pc:docMk/>
            <pc:sldMasterMk cId="1924369961" sldId="2147483699"/>
            <pc:sldLayoutMk cId="466159161" sldId="2147483695"/>
          </pc:sldLayoutMkLst>
        </pc:sldLayoutChg>
        <pc:sldLayoutChg chg="add">
          <pc:chgData name="WANG, JIA" userId="867c98b7-ac93-4e59-9a75-c50b3203891c" providerId="ADAL" clId="{06360D1D-C60B-4DA3-99DA-C61E4239CE4B}" dt="2023-03-17T00:11:13.705" v="0" actId="26606"/>
          <pc:sldLayoutMkLst>
            <pc:docMk/>
            <pc:sldMasterMk cId="1924369961" sldId="2147483699"/>
            <pc:sldLayoutMk cId="1151050050" sldId="2147483696"/>
          </pc:sldLayoutMkLst>
        </pc:sldLayoutChg>
        <pc:sldLayoutChg chg="add">
          <pc:chgData name="WANG, JIA" userId="867c98b7-ac93-4e59-9a75-c50b3203891c" providerId="ADAL" clId="{06360D1D-C60B-4DA3-99DA-C61E4239CE4B}" dt="2023-03-17T00:11:13.705" v="0" actId="26606"/>
          <pc:sldLayoutMkLst>
            <pc:docMk/>
            <pc:sldMasterMk cId="1924369961" sldId="2147483699"/>
            <pc:sldLayoutMk cId="1492631528" sldId="2147483697"/>
          </pc:sldLayoutMkLst>
        </pc:sldLayoutChg>
        <pc:sldLayoutChg chg="add">
          <pc:chgData name="WANG, JIA" userId="867c98b7-ac93-4e59-9a75-c50b3203891c" providerId="ADAL" clId="{06360D1D-C60B-4DA3-99DA-C61E4239CE4B}" dt="2023-03-17T00:11:13.705" v="0" actId="26606"/>
          <pc:sldLayoutMkLst>
            <pc:docMk/>
            <pc:sldMasterMk cId="1924369961" sldId="2147483699"/>
            <pc:sldLayoutMk cId="3048369475" sldId="2147483698"/>
          </pc:sldLayoutMkLst>
        </pc:sldLayoutChg>
      </pc:sldMasterChg>
    </pc:docChg>
  </pc:docChgLst>
  <pc:docChgLst>
    <pc:chgData name="WANG, JIA" userId="S::lnwf84@durham.ac.uk::867c98b7-ac93-4e59-9a75-c50b3203891c" providerId="AD" clId="Web-{A6DC7FE4-6439-4C71-BEF8-19F3311760C6}"/>
    <pc:docChg chg="modSld">
      <pc:chgData name="WANG, JIA" userId="S::lnwf84@durham.ac.uk::867c98b7-ac93-4e59-9a75-c50b3203891c" providerId="AD" clId="Web-{A6DC7FE4-6439-4C71-BEF8-19F3311760C6}" dt="2023-03-17T00:10:10.238" v="5" actId="20577"/>
      <pc:docMkLst>
        <pc:docMk/>
      </pc:docMkLst>
      <pc:sldChg chg="modSp">
        <pc:chgData name="WANG, JIA" userId="S::lnwf84@durham.ac.uk::867c98b7-ac93-4e59-9a75-c50b3203891c" providerId="AD" clId="Web-{A6DC7FE4-6439-4C71-BEF8-19F3311760C6}" dt="2023-03-17T00:10:10.238" v="5" actId="20577"/>
        <pc:sldMkLst>
          <pc:docMk/>
          <pc:sldMk cId="109857222" sldId="256"/>
        </pc:sldMkLst>
        <pc:spChg chg="mod">
          <ac:chgData name="WANG, JIA" userId="S::lnwf84@durham.ac.uk::867c98b7-ac93-4e59-9a75-c50b3203891c" providerId="AD" clId="Web-{A6DC7FE4-6439-4C71-BEF8-19F3311760C6}" dt="2023-03-17T00:10:01.082" v="3" actId="20577"/>
          <ac:spMkLst>
            <pc:docMk/>
            <pc:sldMk cId="109857222" sldId="256"/>
            <ac:spMk id="2" creationId="{00000000-0000-0000-0000-000000000000}"/>
          </ac:spMkLst>
        </pc:spChg>
        <pc:spChg chg="mod">
          <ac:chgData name="WANG, JIA" userId="S::lnwf84@durham.ac.uk::867c98b7-ac93-4e59-9a75-c50b3203891c" providerId="AD" clId="Web-{A6DC7FE4-6439-4C71-BEF8-19F3311760C6}" dt="2023-03-17T00:10:10.238" v="5" actId="20577"/>
          <ac:spMkLst>
            <pc:docMk/>
            <pc:sldMk cId="109857222" sldId="256"/>
            <ac:spMk id="3" creationId="{00000000-0000-0000-0000-000000000000}"/>
          </ac:spMkLst>
        </pc:spChg>
      </pc:sldChg>
    </pc:docChg>
  </pc:docChgLst>
  <pc:docChgLst>
    <pc:chgData name="WANG, JIA" userId="S::lnwf84@durham.ac.uk::867c98b7-ac93-4e59-9a75-c50b3203891c" providerId="AD" clId="Web-{DCF7AB07-EC6E-3D0F-0E16-BCD5334C1AD1}"/>
    <pc:docChg chg="addSld modSld sldOrd">
      <pc:chgData name="WANG, JIA" userId="S::lnwf84@durham.ac.uk::867c98b7-ac93-4e59-9a75-c50b3203891c" providerId="AD" clId="Web-{DCF7AB07-EC6E-3D0F-0E16-BCD5334C1AD1}" dt="2023-03-18T23:12:40.104" v="123"/>
      <pc:docMkLst>
        <pc:docMk/>
      </pc:docMkLst>
      <pc:sldChg chg="addAnim modAnim">
        <pc:chgData name="WANG, JIA" userId="S::lnwf84@durham.ac.uk::867c98b7-ac93-4e59-9a75-c50b3203891c" providerId="AD" clId="Web-{DCF7AB07-EC6E-3D0F-0E16-BCD5334C1AD1}" dt="2023-03-18T23:12:40.104" v="123"/>
        <pc:sldMkLst>
          <pc:docMk/>
          <pc:sldMk cId="2930862815" sldId="259"/>
        </pc:sldMkLst>
      </pc:sldChg>
      <pc:sldChg chg="new ord">
        <pc:chgData name="WANG, JIA" userId="S::lnwf84@durham.ac.uk::867c98b7-ac93-4e59-9a75-c50b3203891c" providerId="AD" clId="Web-{DCF7AB07-EC6E-3D0F-0E16-BCD5334C1AD1}" dt="2023-03-18T21:56:43.169" v="1"/>
        <pc:sldMkLst>
          <pc:docMk/>
          <pc:sldMk cId="1490387133" sldId="274"/>
        </pc:sldMkLst>
      </pc:sldChg>
      <pc:sldChg chg="modSp new">
        <pc:chgData name="WANG, JIA" userId="S::lnwf84@durham.ac.uk::867c98b7-ac93-4e59-9a75-c50b3203891c" providerId="AD" clId="Web-{DCF7AB07-EC6E-3D0F-0E16-BCD5334C1AD1}" dt="2023-03-18T22:01:59.387" v="108" actId="20577"/>
        <pc:sldMkLst>
          <pc:docMk/>
          <pc:sldMk cId="3545066020" sldId="275"/>
        </pc:sldMkLst>
        <pc:spChg chg="mod">
          <ac:chgData name="WANG, JIA" userId="S::lnwf84@durham.ac.uk::867c98b7-ac93-4e59-9a75-c50b3203891c" providerId="AD" clId="Web-{DCF7AB07-EC6E-3D0F-0E16-BCD5334C1AD1}" dt="2023-03-18T21:57:43.968" v="9" actId="20577"/>
          <ac:spMkLst>
            <pc:docMk/>
            <pc:sldMk cId="3545066020" sldId="275"/>
            <ac:spMk id="2" creationId="{CE860B8C-598C-A5AA-3611-1392572B1603}"/>
          </ac:spMkLst>
        </pc:spChg>
        <pc:spChg chg="mod">
          <ac:chgData name="WANG, JIA" userId="S::lnwf84@durham.ac.uk::867c98b7-ac93-4e59-9a75-c50b3203891c" providerId="AD" clId="Web-{DCF7AB07-EC6E-3D0F-0E16-BCD5334C1AD1}" dt="2023-03-18T22:01:59.387" v="108" actId="20577"/>
          <ac:spMkLst>
            <pc:docMk/>
            <pc:sldMk cId="3545066020" sldId="275"/>
            <ac:spMk id="3" creationId="{21C25192-2D42-B119-7FA8-4C5E17AD6452}"/>
          </ac:spMkLst>
        </pc:spChg>
      </pc:sldChg>
      <pc:sldChg chg="modSp new">
        <pc:chgData name="WANG, JIA" userId="S::lnwf84@durham.ac.uk::867c98b7-ac93-4e59-9a75-c50b3203891c" providerId="AD" clId="Web-{DCF7AB07-EC6E-3D0F-0E16-BCD5334C1AD1}" dt="2023-03-18T23:12:11.431" v="120" actId="20577"/>
        <pc:sldMkLst>
          <pc:docMk/>
          <pc:sldMk cId="3920740522" sldId="276"/>
        </pc:sldMkLst>
        <pc:spChg chg="mod">
          <ac:chgData name="WANG, JIA" userId="S::lnwf84@durham.ac.uk::867c98b7-ac93-4e59-9a75-c50b3203891c" providerId="AD" clId="Web-{DCF7AB07-EC6E-3D0F-0E16-BCD5334C1AD1}" dt="2023-03-18T23:12:11.431" v="120" actId="20577"/>
          <ac:spMkLst>
            <pc:docMk/>
            <pc:sldMk cId="3920740522" sldId="276"/>
            <ac:spMk id="3" creationId="{1AB3B0D6-C35C-D9C3-0C66-C069F5C748F6}"/>
          </ac:spMkLst>
        </pc:spChg>
      </pc:sldChg>
    </pc:docChg>
  </pc:docChgLst>
  <pc:docChgLst>
    <pc:chgData name="WANG, JIA" userId="S::lnwf84@durham.ac.uk::867c98b7-ac93-4e59-9a75-c50b3203891c" providerId="AD" clId="Web-{A5B82FAE-C06D-DC89-0A92-EBBBD3380C58}"/>
    <pc:docChg chg="addSld modSld">
      <pc:chgData name="WANG, JIA" userId="S::lnwf84@durham.ac.uk::867c98b7-ac93-4e59-9a75-c50b3203891c" providerId="AD" clId="Web-{A5B82FAE-C06D-DC89-0A92-EBBBD3380C58}" dt="2023-03-17T23:14:29.952" v="112"/>
      <pc:docMkLst>
        <pc:docMk/>
      </pc:docMkLst>
      <pc:sldChg chg="modSp">
        <pc:chgData name="WANG, JIA" userId="S::lnwf84@durham.ac.uk::867c98b7-ac93-4e59-9a75-c50b3203891c" providerId="AD" clId="Web-{A5B82FAE-C06D-DC89-0A92-EBBBD3380C58}" dt="2023-03-17T23:09:17.282" v="38" actId="20577"/>
        <pc:sldMkLst>
          <pc:docMk/>
          <pc:sldMk cId="3532550968" sldId="258"/>
        </pc:sldMkLst>
        <pc:spChg chg="mod">
          <ac:chgData name="WANG, JIA" userId="S::lnwf84@durham.ac.uk::867c98b7-ac93-4e59-9a75-c50b3203891c" providerId="AD" clId="Web-{A5B82FAE-C06D-DC89-0A92-EBBBD3380C58}" dt="2023-03-17T23:09:17.282" v="38" actId="20577"/>
          <ac:spMkLst>
            <pc:docMk/>
            <pc:sldMk cId="3532550968" sldId="258"/>
            <ac:spMk id="3" creationId="{A1F4A775-D824-C90F-3DD1-401A38578AB7}"/>
          </ac:spMkLst>
        </pc:spChg>
      </pc:sldChg>
      <pc:sldChg chg="modSp addAnim modAnim">
        <pc:chgData name="WANG, JIA" userId="S::lnwf84@durham.ac.uk::867c98b7-ac93-4e59-9a75-c50b3203891c" providerId="AD" clId="Web-{A5B82FAE-C06D-DC89-0A92-EBBBD3380C58}" dt="2023-03-17T23:14:29.952" v="112"/>
        <pc:sldMkLst>
          <pc:docMk/>
          <pc:sldMk cId="2726836395" sldId="272"/>
        </pc:sldMkLst>
        <pc:spChg chg="mod">
          <ac:chgData name="WANG, JIA" userId="S::lnwf84@durham.ac.uk::867c98b7-ac93-4e59-9a75-c50b3203891c" providerId="AD" clId="Web-{A5B82FAE-C06D-DC89-0A92-EBBBD3380C58}" dt="2023-03-17T23:13:49.045" v="107" actId="20577"/>
          <ac:spMkLst>
            <pc:docMk/>
            <pc:sldMk cId="2726836395" sldId="272"/>
            <ac:spMk id="2" creationId="{52DAFF73-28AD-590F-50E1-670142DFE368}"/>
          </ac:spMkLst>
        </pc:spChg>
        <pc:spChg chg="mod">
          <ac:chgData name="WANG, JIA" userId="S::lnwf84@durham.ac.uk::867c98b7-ac93-4e59-9a75-c50b3203891c" providerId="AD" clId="Web-{A5B82FAE-C06D-DC89-0A92-EBBBD3380C58}" dt="2023-03-17T23:14:05.592" v="110" actId="20577"/>
          <ac:spMkLst>
            <pc:docMk/>
            <pc:sldMk cId="2726836395" sldId="272"/>
            <ac:spMk id="3" creationId="{D03E9642-5923-36DC-E929-22B42DDF582D}"/>
          </ac:spMkLst>
        </pc:spChg>
      </pc:sldChg>
      <pc:sldChg chg="modSp new">
        <pc:chgData name="WANG, JIA" userId="S::lnwf84@durham.ac.uk::867c98b7-ac93-4e59-9a75-c50b3203891c" providerId="AD" clId="Web-{A5B82FAE-C06D-DC89-0A92-EBBBD3380C58}" dt="2023-03-17T23:07:38.123" v="22" actId="20577"/>
        <pc:sldMkLst>
          <pc:docMk/>
          <pc:sldMk cId="3052380881" sldId="273"/>
        </pc:sldMkLst>
        <pc:spChg chg="mod">
          <ac:chgData name="WANG, JIA" userId="S::lnwf84@durham.ac.uk::867c98b7-ac93-4e59-9a75-c50b3203891c" providerId="AD" clId="Web-{A5B82FAE-C06D-DC89-0A92-EBBBD3380C58}" dt="2023-03-17T23:07:38.123" v="22" actId="20577"/>
          <ac:spMkLst>
            <pc:docMk/>
            <pc:sldMk cId="3052380881" sldId="273"/>
            <ac:spMk id="2" creationId="{A44D0730-4506-B3D5-192D-3D2BE6175D77}"/>
          </ac:spMkLst>
        </pc:spChg>
        <pc:spChg chg="mod">
          <ac:chgData name="WANG, JIA" userId="S::lnwf84@durham.ac.uk::867c98b7-ac93-4e59-9a75-c50b3203891c" providerId="AD" clId="Web-{A5B82FAE-C06D-DC89-0A92-EBBBD3380C58}" dt="2023-03-17T23:06:56.122" v="20" actId="20577"/>
          <ac:spMkLst>
            <pc:docMk/>
            <pc:sldMk cId="3052380881" sldId="273"/>
            <ac:spMk id="3" creationId="{38C729FE-D880-D387-E04E-FD126E3BB83C}"/>
          </ac:spMkLst>
        </pc:spChg>
      </pc:sldChg>
    </pc:docChg>
  </pc:docChgLst>
</pc:chgInfo>
</file>

<file path=ppt/diagrams/_rels/data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svg"/><Relationship Id="rId1" Type="http://schemas.openxmlformats.org/officeDocument/2006/relationships/image" Target="../media/image4.png"/><Relationship Id="rId4" Type="http://schemas.openxmlformats.org/officeDocument/2006/relationships/image" Target="../media/image7.svg"/></Relationships>
</file>

<file path=ppt/diagrams/_rels/drawing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svg"/><Relationship Id="rId1" Type="http://schemas.openxmlformats.org/officeDocument/2006/relationships/image" Target="../media/image4.png"/><Relationship Id="rId4" Type="http://schemas.openxmlformats.org/officeDocument/2006/relationships/image" Target="../media/image7.svg"/></Relationships>
</file>

<file path=ppt/diagrams/colors1.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DDCA6AA-04DC-4B76-9D34-AD7E42994E95}"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C8526176-2B8F-4530-BB77-C8DFB5F74BC5}">
      <dgm:prSet/>
      <dgm:spPr/>
      <dgm:t>
        <a:bodyPr/>
        <a:lstStyle/>
        <a:p>
          <a:r>
            <a:rPr lang="en-GB" dirty="0"/>
            <a:t>What are the potential problems with the international trade of IP?</a:t>
          </a:r>
          <a:endParaRPr lang="en-US" dirty="0"/>
        </a:p>
      </dgm:t>
    </dgm:pt>
    <dgm:pt modelId="{F07F3948-A250-48EC-B59B-1B674DA197F7}" type="parTrans" cxnId="{833DB294-D632-433B-80D4-BA2EA22A4709}">
      <dgm:prSet/>
      <dgm:spPr/>
      <dgm:t>
        <a:bodyPr/>
        <a:lstStyle/>
        <a:p>
          <a:endParaRPr lang="en-US"/>
        </a:p>
      </dgm:t>
    </dgm:pt>
    <dgm:pt modelId="{3C7DB5CA-E4D3-425D-9D47-959719A3D0AF}" type="sibTrans" cxnId="{833DB294-D632-433B-80D4-BA2EA22A4709}">
      <dgm:prSet/>
      <dgm:spPr/>
      <dgm:t>
        <a:bodyPr/>
        <a:lstStyle/>
        <a:p>
          <a:endParaRPr lang="en-US"/>
        </a:p>
      </dgm:t>
    </dgm:pt>
    <dgm:pt modelId="{5380730A-5212-494B-A37E-A2D17D8BD3E8}">
      <dgm:prSet/>
      <dgm:spPr/>
      <dgm:t>
        <a:bodyPr/>
        <a:lstStyle/>
        <a:p>
          <a:r>
            <a:rPr lang="en-GB"/>
            <a:t>How to solve the problems? </a:t>
          </a:r>
          <a:endParaRPr lang="en-US"/>
        </a:p>
      </dgm:t>
    </dgm:pt>
    <dgm:pt modelId="{0ADBD4D3-45F3-4D60-9336-F892AEE58774}" type="parTrans" cxnId="{87255085-6E33-4B0C-96B6-12966A8B1AC5}">
      <dgm:prSet/>
      <dgm:spPr/>
      <dgm:t>
        <a:bodyPr/>
        <a:lstStyle/>
        <a:p>
          <a:endParaRPr lang="en-US"/>
        </a:p>
      </dgm:t>
    </dgm:pt>
    <dgm:pt modelId="{CB8EEB85-7627-48A4-9B94-EEE23C66DE0A}" type="sibTrans" cxnId="{87255085-6E33-4B0C-96B6-12966A8B1AC5}">
      <dgm:prSet/>
      <dgm:spPr/>
      <dgm:t>
        <a:bodyPr/>
        <a:lstStyle/>
        <a:p>
          <a:endParaRPr lang="en-US"/>
        </a:p>
      </dgm:t>
    </dgm:pt>
    <dgm:pt modelId="{4D7632A5-D4B9-47A7-9643-AE74AC5896E0}" type="pres">
      <dgm:prSet presAssocID="{FDDCA6AA-04DC-4B76-9D34-AD7E42994E95}" presName="root" presStyleCnt="0">
        <dgm:presLayoutVars>
          <dgm:dir/>
          <dgm:resizeHandles val="exact"/>
        </dgm:presLayoutVars>
      </dgm:prSet>
      <dgm:spPr/>
    </dgm:pt>
    <dgm:pt modelId="{E6DFED39-F011-4A88-9D56-12732908A70C}" type="pres">
      <dgm:prSet presAssocID="{C8526176-2B8F-4530-BB77-C8DFB5F74BC5}" presName="compNode" presStyleCnt="0"/>
      <dgm:spPr/>
    </dgm:pt>
    <dgm:pt modelId="{06B9F90A-8BB2-4F7A-903C-691B8A3FBCEE}" type="pres">
      <dgm:prSet presAssocID="{C8526176-2B8F-4530-BB77-C8DFB5F74BC5}" presName="bgRect" presStyleLbl="bgShp" presStyleIdx="0" presStyleCnt="2"/>
      <dgm:spPr/>
    </dgm:pt>
    <dgm:pt modelId="{1F6BE7AA-DC4A-4D69-8BF3-EFB0D5C49890}" type="pres">
      <dgm:prSet presAssocID="{C8526176-2B8F-4530-BB77-C8DFB5F74BC5}"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Earth Globe Europe-Africa"/>
        </a:ext>
      </dgm:extLst>
    </dgm:pt>
    <dgm:pt modelId="{E2AD3F91-8B28-4168-8165-22559F358574}" type="pres">
      <dgm:prSet presAssocID="{C8526176-2B8F-4530-BB77-C8DFB5F74BC5}" presName="spaceRect" presStyleCnt="0"/>
      <dgm:spPr/>
    </dgm:pt>
    <dgm:pt modelId="{71B736A6-E832-4057-B8EE-E96A816661AC}" type="pres">
      <dgm:prSet presAssocID="{C8526176-2B8F-4530-BB77-C8DFB5F74BC5}" presName="parTx" presStyleLbl="revTx" presStyleIdx="0" presStyleCnt="2">
        <dgm:presLayoutVars>
          <dgm:chMax val="0"/>
          <dgm:chPref val="0"/>
        </dgm:presLayoutVars>
      </dgm:prSet>
      <dgm:spPr/>
    </dgm:pt>
    <dgm:pt modelId="{5B2223B9-2420-4240-9957-006905500C37}" type="pres">
      <dgm:prSet presAssocID="{3C7DB5CA-E4D3-425D-9D47-959719A3D0AF}" presName="sibTrans" presStyleCnt="0"/>
      <dgm:spPr/>
    </dgm:pt>
    <dgm:pt modelId="{9C3146E2-2D33-44E4-BED6-C6F4F9023CAC}" type="pres">
      <dgm:prSet presAssocID="{5380730A-5212-494B-A37E-A2D17D8BD3E8}" presName="compNode" presStyleCnt="0"/>
      <dgm:spPr/>
    </dgm:pt>
    <dgm:pt modelId="{E430E132-62F7-480C-8317-051C4AB8003A}" type="pres">
      <dgm:prSet presAssocID="{5380730A-5212-494B-A37E-A2D17D8BD3E8}" presName="bgRect" presStyleLbl="bgShp" presStyleIdx="1" presStyleCnt="2"/>
      <dgm:spPr/>
    </dgm:pt>
    <dgm:pt modelId="{9ECEED9C-2BB8-4954-8519-40C40347A20C}" type="pres">
      <dgm:prSet presAssocID="{5380730A-5212-494B-A37E-A2D17D8BD3E8}"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Head with Gears"/>
        </a:ext>
      </dgm:extLst>
    </dgm:pt>
    <dgm:pt modelId="{81F6C4AC-207C-4E15-8D3A-72036CB328AE}" type="pres">
      <dgm:prSet presAssocID="{5380730A-5212-494B-A37E-A2D17D8BD3E8}" presName="spaceRect" presStyleCnt="0"/>
      <dgm:spPr/>
    </dgm:pt>
    <dgm:pt modelId="{F8175C82-C4DE-427D-A18C-EB8B868FC9BB}" type="pres">
      <dgm:prSet presAssocID="{5380730A-5212-494B-A37E-A2D17D8BD3E8}" presName="parTx" presStyleLbl="revTx" presStyleIdx="1" presStyleCnt="2">
        <dgm:presLayoutVars>
          <dgm:chMax val="0"/>
          <dgm:chPref val="0"/>
        </dgm:presLayoutVars>
      </dgm:prSet>
      <dgm:spPr/>
    </dgm:pt>
  </dgm:ptLst>
  <dgm:cxnLst>
    <dgm:cxn modelId="{87255085-6E33-4B0C-96B6-12966A8B1AC5}" srcId="{FDDCA6AA-04DC-4B76-9D34-AD7E42994E95}" destId="{5380730A-5212-494B-A37E-A2D17D8BD3E8}" srcOrd="1" destOrd="0" parTransId="{0ADBD4D3-45F3-4D60-9336-F892AEE58774}" sibTransId="{CB8EEB85-7627-48A4-9B94-EEE23C66DE0A}"/>
    <dgm:cxn modelId="{833DB294-D632-433B-80D4-BA2EA22A4709}" srcId="{FDDCA6AA-04DC-4B76-9D34-AD7E42994E95}" destId="{C8526176-2B8F-4530-BB77-C8DFB5F74BC5}" srcOrd="0" destOrd="0" parTransId="{F07F3948-A250-48EC-B59B-1B674DA197F7}" sibTransId="{3C7DB5CA-E4D3-425D-9D47-959719A3D0AF}"/>
    <dgm:cxn modelId="{AAC8D1A0-8EA2-4711-BDB0-A9BC445C5334}" type="presOf" srcId="{FDDCA6AA-04DC-4B76-9D34-AD7E42994E95}" destId="{4D7632A5-D4B9-47A7-9643-AE74AC5896E0}" srcOrd="0" destOrd="0" presId="urn:microsoft.com/office/officeart/2018/2/layout/IconVerticalSolidList"/>
    <dgm:cxn modelId="{2DF03FE1-E55D-49D7-A53C-0655BEB49A2B}" type="presOf" srcId="{5380730A-5212-494B-A37E-A2D17D8BD3E8}" destId="{F8175C82-C4DE-427D-A18C-EB8B868FC9BB}" srcOrd="0" destOrd="0" presId="urn:microsoft.com/office/officeart/2018/2/layout/IconVerticalSolidList"/>
    <dgm:cxn modelId="{8DC281FD-2A50-4EED-80AE-BDAA685C6166}" type="presOf" srcId="{C8526176-2B8F-4530-BB77-C8DFB5F74BC5}" destId="{71B736A6-E832-4057-B8EE-E96A816661AC}" srcOrd="0" destOrd="0" presId="urn:microsoft.com/office/officeart/2018/2/layout/IconVerticalSolidList"/>
    <dgm:cxn modelId="{5D24BB69-B801-4142-9300-3B3841DBADFE}" type="presParOf" srcId="{4D7632A5-D4B9-47A7-9643-AE74AC5896E0}" destId="{E6DFED39-F011-4A88-9D56-12732908A70C}" srcOrd="0" destOrd="0" presId="urn:microsoft.com/office/officeart/2018/2/layout/IconVerticalSolidList"/>
    <dgm:cxn modelId="{C0C4603C-1380-4F14-9F4C-EE3FDC5D0E63}" type="presParOf" srcId="{E6DFED39-F011-4A88-9D56-12732908A70C}" destId="{06B9F90A-8BB2-4F7A-903C-691B8A3FBCEE}" srcOrd="0" destOrd="0" presId="urn:microsoft.com/office/officeart/2018/2/layout/IconVerticalSolidList"/>
    <dgm:cxn modelId="{57147223-4994-4B0B-B294-1F3DCA921515}" type="presParOf" srcId="{E6DFED39-F011-4A88-9D56-12732908A70C}" destId="{1F6BE7AA-DC4A-4D69-8BF3-EFB0D5C49890}" srcOrd="1" destOrd="0" presId="urn:microsoft.com/office/officeart/2018/2/layout/IconVerticalSolidList"/>
    <dgm:cxn modelId="{C4417196-EFC0-4271-B76F-0B977137675D}" type="presParOf" srcId="{E6DFED39-F011-4A88-9D56-12732908A70C}" destId="{E2AD3F91-8B28-4168-8165-22559F358574}" srcOrd="2" destOrd="0" presId="urn:microsoft.com/office/officeart/2018/2/layout/IconVerticalSolidList"/>
    <dgm:cxn modelId="{59F54A38-B210-4451-862F-03A4259B6A74}" type="presParOf" srcId="{E6DFED39-F011-4A88-9D56-12732908A70C}" destId="{71B736A6-E832-4057-B8EE-E96A816661AC}" srcOrd="3" destOrd="0" presId="urn:microsoft.com/office/officeart/2018/2/layout/IconVerticalSolidList"/>
    <dgm:cxn modelId="{CF1D7879-7448-4850-9377-7C825F086D71}" type="presParOf" srcId="{4D7632A5-D4B9-47A7-9643-AE74AC5896E0}" destId="{5B2223B9-2420-4240-9957-006905500C37}" srcOrd="1" destOrd="0" presId="urn:microsoft.com/office/officeart/2018/2/layout/IconVerticalSolidList"/>
    <dgm:cxn modelId="{02699059-3600-4D4A-B764-9AC097602B69}" type="presParOf" srcId="{4D7632A5-D4B9-47A7-9643-AE74AC5896E0}" destId="{9C3146E2-2D33-44E4-BED6-C6F4F9023CAC}" srcOrd="2" destOrd="0" presId="urn:microsoft.com/office/officeart/2018/2/layout/IconVerticalSolidList"/>
    <dgm:cxn modelId="{ADAA211F-CBE4-4921-951D-737C942FB3DC}" type="presParOf" srcId="{9C3146E2-2D33-44E4-BED6-C6F4F9023CAC}" destId="{E430E132-62F7-480C-8317-051C4AB8003A}" srcOrd="0" destOrd="0" presId="urn:microsoft.com/office/officeart/2018/2/layout/IconVerticalSolidList"/>
    <dgm:cxn modelId="{FED88082-B80D-4F05-8155-09951F157466}" type="presParOf" srcId="{9C3146E2-2D33-44E4-BED6-C6F4F9023CAC}" destId="{9ECEED9C-2BB8-4954-8519-40C40347A20C}" srcOrd="1" destOrd="0" presId="urn:microsoft.com/office/officeart/2018/2/layout/IconVerticalSolidList"/>
    <dgm:cxn modelId="{2C5F7A15-CF4A-41E4-BF5E-859BD139DDE3}" type="presParOf" srcId="{9C3146E2-2D33-44E4-BED6-C6F4F9023CAC}" destId="{81F6C4AC-207C-4E15-8D3A-72036CB328AE}" srcOrd="2" destOrd="0" presId="urn:microsoft.com/office/officeart/2018/2/layout/IconVerticalSolidList"/>
    <dgm:cxn modelId="{7585A137-57DC-4421-B698-E4D9967C03DB}" type="presParOf" srcId="{9C3146E2-2D33-44E4-BED6-C6F4F9023CAC}" destId="{F8175C82-C4DE-427D-A18C-EB8B868FC9BB}"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6B9F90A-8BB2-4F7A-903C-691B8A3FBCEE}">
      <dsp:nvSpPr>
        <dsp:cNvPr id="0" name=""/>
        <dsp:cNvSpPr/>
      </dsp:nvSpPr>
      <dsp:spPr>
        <a:xfrm>
          <a:off x="0" y="908268"/>
          <a:ext cx="6245265" cy="1676804"/>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F6BE7AA-DC4A-4D69-8BF3-EFB0D5C49890}">
      <dsp:nvSpPr>
        <dsp:cNvPr id="0" name=""/>
        <dsp:cNvSpPr/>
      </dsp:nvSpPr>
      <dsp:spPr>
        <a:xfrm>
          <a:off x="507233" y="1285549"/>
          <a:ext cx="922242" cy="922242"/>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1B736A6-E832-4057-B8EE-E96A816661AC}">
      <dsp:nvSpPr>
        <dsp:cNvPr id="0" name=""/>
        <dsp:cNvSpPr/>
      </dsp:nvSpPr>
      <dsp:spPr>
        <a:xfrm>
          <a:off x="1936708" y="908268"/>
          <a:ext cx="4308556" cy="167680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462" tIns="177462" rIns="177462" bIns="177462" numCol="1" spcCol="1270" anchor="ctr" anchorCtr="0">
          <a:noAutofit/>
        </a:bodyPr>
        <a:lstStyle/>
        <a:p>
          <a:pPr marL="0" lvl="0" indent="0" algn="l" defTabSz="1111250">
            <a:lnSpc>
              <a:spcPct val="90000"/>
            </a:lnSpc>
            <a:spcBef>
              <a:spcPct val="0"/>
            </a:spcBef>
            <a:spcAft>
              <a:spcPct val="35000"/>
            </a:spcAft>
            <a:buNone/>
          </a:pPr>
          <a:r>
            <a:rPr lang="en-GB" sz="2500" kern="1200" dirty="0"/>
            <a:t>What are the potential problems with the international trade of IP?</a:t>
          </a:r>
          <a:endParaRPr lang="en-US" sz="2500" kern="1200" dirty="0"/>
        </a:p>
      </dsp:txBody>
      <dsp:txXfrm>
        <a:off x="1936708" y="908268"/>
        <a:ext cx="4308556" cy="1676804"/>
      </dsp:txXfrm>
    </dsp:sp>
    <dsp:sp modelId="{E430E132-62F7-480C-8317-051C4AB8003A}">
      <dsp:nvSpPr>
        <dsp:cNvPr id="0" name=""/>
        <dsp:cNvSpPr/>
      </dsp:nvSpPr>
      <dsp:spPr>
        <a:xfrm>
          <a:off x="0" y="3004274"/>
          <a:ext cx="6245265" cy="1676804"/>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ECEED9C-2BB8-4954-8519-40C40347A20C}">
      <dsp:nvSpPr>
        <dsp:cNvPr id="0" name=""/>
        <dsp:cNvSpPr/>
      </dsp:nvSpPr>
      <dsp:spPr>
        <a:xfrm>
          <a:off x="507233" y="3381554"/>
          <a:ext cx="922242" cy="922242"/>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8175C82-C4DE-427D-A18C-EB8B868FC9BB}">
      <dsp:nvSpPr>
        <dsp:cNvPr id="0" name=""/>
        <dsp:cNvSpPr/>
      </dsp:nvSpPr>
      <dsp:spPr>
        <a:xfrm>
          <a:off x="1936708" y="3004274"/>
          <a:ext cx="4308556" cy="167680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462" tIns="177462" rIns="177462" bIns="177462" numCol="1" spcCol="1270" anchor="ctr" anchorCtr="0">
          <a:noAutofit/>
        </a:bodyPr>
        <a:lstStyle/>
        <a:p>
          <a:pPr marL="0" lvl="0" indent="0" algn="l" defTabSz="1111250">
            <a:lnSpc>
              <a:spcPct val="90000"/>
            </a:lnSpc>
            <a:spcBef>
              <a:spcPct val="0"/>
            </a:spcBef>
            <a:spcAft>
              <a:spcPct val="35000"/>
            </a:spcAft>
            <a:buNone/>
          </a:pPr>
          <a:r>
            <a:rPr lang="en-GB" sz="2500" kern="1200"/>
            <a:t>How to solve the problems? </a:t>
          </a:r>
          <a:endParaRPr lang="en-US" sz="2500" kern="1200"/>
        </a:p>
      </dsp:txBody>
      <dsp:txXfrm>
        <a:off x="1936708" y="3004274"/>
        <a:ext cx="4308556" cy="1676804"/>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Graphic 1" descr="Tag=AccentColor&#10;Flavor=Light&#10;Target=Fill">
            <a:extLst>
              <a:ext uri="{FF2B5EF4-FFF2-40B4-BE49-F238E27FC236}">
                <a16:creationId xmlns:a16="http://schemas.microsoft.com/office/drawing/2014/main" id="{0D57E7FA-E8FC-45AC-868F-CDC8144939D6}"/>
              </a:ext>
            </a:extLst>
          </p:cNvPr>
          <p:cNvSpPr/>
          <p:nvPr/>
        </p:nvSpPr>
        <p:spPr>
          <a:xfrm rot="10800000" flipV="1">
            <a:off x="2599854" y="527562"/>
            <a:ext cx="6992292" cy="5102484"/>
          </a:xfrm>
          <a:custGeom>
            <a:avLst/>
            <a:gdLst>
              <a:gd name="connsiteX0" fmla="*/ 5458905 w 6886274"/>
              <a:gd name="connsiteY0" fmla="*/ 754119 h 5025119"/>
              <a:gd name="connsiteX1" fmla="*/ 3455557 w 6886274"/>
              <a:gd name="connsiteY1" fmla="*/ 1027709 h 5025119"/>
              <a:gd name="connsiteX2" fmla="*/ 3338677 w 6886274"/>
              <a:gd name="connsiteY2" fmla="*/ 1021381 h 5025119"/>
              <a:gd name="connsiteX3" fmla="*/ 2518280 w 6886274"/>
              <a:gd name="connsiteY3" fmla="*/ 980435 h 5025119"/>
              <a:gd name="connsiteX4" fmla="*/ 1673687 w 6886274"/>
              <a:gd name="connsiteY4" fmla="*/ 739229 h 5025119"/>
              <a:gd name="connsiteX5" fmla="*/ 1183459 w 6886274"/>
              <a:gd name="connsiteY5" fmla="*/ 397149 h 5025119"/>
              <a:gd name="connsiteX6" fmla="*/ 977987 w 6886274"/>
              <a:gd name="connsiteY6" fmla="*/ 241184 h 5025119"/>
              <a:gd name="connsiteX7" fmla="*/ 788150 w 6886274"/>
              <a:gd name="connsiteY7" fmla="*/ 66980 h 5025119"/>
              <a:gd name="connsiteX8" fmla="*/ 721148 w 6886274"/>
              <a:gd name="connsiteY8" fmla="*/ 31990 h 5025119"/>
              <a:gd name="connsiteX9" fmla="*/ 701792 w 6886274"/>
              <a:gd name="connsiteY9" fmla="*/ 32362 h 5025119"/>
              <a:gd name="connsiteX10" fmla="*/ 686530 w 6886274"/>
              <a:gd name="connsiteY10" fmla="*/ 43157 h 5025119"/>
              <a:gd name="connsiteX11" fmla="*/ 693603 w 6886274"/>
              <a:gd name="connsiteY11" fmla="*/ 58046 h 5025119"/>
              <a:gd name="connsiteX12" fmla="*/ 705886 w 6886274"/>
              <a:gd name="connsiteY12" fmla="*/ 65491 h 5025119"/>
              <a:gd name="connsiteX13" fmla="*/ 762838 w 6886274"/>
              <a:gd name="connsiteY13" fmla="*/ 112764 h 5025119"/>
              <a:gd name="connsiteX14" fmla="*/ 764327 w 6886274"/>
              <a:gd name="connsiteY14" fmla="*/ 140309 h 5025119"/>
              <a:gd name="connsiteX15" fmla="*/ 775121 w 6886274"/>
              <a:gd name="connsiteY15" fmla="*/ 159666 h 5025119"/>
              <a:gd name="connsiteX16" fmla="*/ 823139 w 6886274"/>
              <a:gd name="connsiteY16" fmla="*/ 176416 h 5025119"/>
              <a:gd name="connsiteX17" fmla="*/ 707748 w 6886274"/>
              <a:gd name="connsiteY17" fmla="*/ 109414 h 5025119"/>
              <a:gd name="connsiteX18" fmla="*/ 681319 w 6886274"/>
              <a:gd name="connsiteY18" fmla="*/ 69958 h 5025119"/>
              <a:gd name="connsiteX19" fmla="*/ 640746 w 6886274"/>
              <a:gd name="connsiteY19" fmla="*/ 67352 h 5025119"/>
              <a:gd name="connsiteX20" fmla="*/ 614318 w 6886274"/>
              <a:gd name="connsiteY20" fmla="*/ 61396 h 5025119"/>
              <a:gd name="connsiteX21" fmla="*/ 560716 w 6886274"/>
              <a:gd name="connsiteY21" fmla="*/ 3701 h 5025119"/>
              <a:gd name="connsiteX22" fmla="*/ 540616 w 6886274"/>
              <a:gd name="connsiteY22" fmla="*/ 3701 h 5025119"/>
              <a:gd name="connsiteX23" fmla="*/ 543594 w 6886274"/>
              <a:gd name="connsiteY23" fmla="*/ 21940 h 5025119"/>
              <a:gd name="connsiteX24" fmla="*/ 558855 w 6886274"/>
              <a:gd name="connsiteY24" fmla="*/ 51346 h 5025119"/>
              <a:gd name="connsiteX25" fmla="*/ 557366 w 6886274"/>
              <a:gd name="connsiteY25" fmla="*/ 72563 h 5025119"/>
              <a:gd name="connsiteX26" fmla="*/ 570022 w 6886274"/>
              <a:gd name="connsiteY26" fmla="*/ 120209 h 5025119"/>
              <a:gd name="connsiteX27" fmla="*/ 599801 w 6886274"/>
              <a:gd name="connsiteY27" fmla="*/ 192794 h 5025119"/>
              <a:gd name="connsiteX28" fmla="*/ 614318 w 6886274"/>
              <a:gd name="connsiteY28" fmla="*/ 212150 h 5025119"/>
              <a:gd name="connsiteX29" fmla="*/ 623996 w 6886274"/>
              <a:gd name="connsiteY29" fmla="*/ 220711 h 5025119"/>
              <a:gd name="connsiteX30" fmla="*/ 821278 w 6886274"/>
              <a:gd name="connsiteY30" fmla="*/ 503235 h 5025119"/>
              <a:gd name="connsiteX31" fmla="*/ 1033822 w 6886274"/>
              <a:gd name="connsiteY31" fmla="*/ 694562 h 5025119"/>
              <a:gd name="connsiteX32" fmla="*/ 1039406 w 6886274"/>
              <a:gd name="connsiteY32" fmla="*/ 702378 h 5025119"/>
              <a:gd name="connsiteX33" fmla="*/ 944114 w 6886274"/>
              <a:gd name="connsiteY33" fmla="*/ 662550 h 5025119"/>
              <a:gd name="connsiteX34" fmla="*/ 733432 w 6886274"/>
              <a:gd name="connsiteY34" fmla="*/ 500629 h 5025119"/>
              <a:gd name="connsiteX35" fmla="*/ 606501 w 6886274"/>
              <a:gd name="connsiteY35" fmla="*/ 399755 h 5025119"/>
              <a:gd name="connsiteX36" fmla="*/ 588634 w 6886274"/>
              <a:gd name="connsiteY36" fmla="*/ 381143 h 5025119"/>
              <a:gd name="connsiteX37" fmla="*/ 575978 w 6886274"/>
              <a:gd name="connsiteY37" fmla="*/ 375560 h 5025119"/>
              <a:gd name="connsiteX38" fmla="*/ 567044 w 6886274"/>
              <a:gd name="connsiteY38" fmla="*/ 388588 h 5025119"/>
              <a:gd name="connsiteX39" fmla="*/ 578956 w 6886274"/>
              <a:gd name="connsiteY39" fmla="*/ 437722 h 5025119"/>
              <a:gd name="connsiteX40" fmla="*/ 675736 w 6886274"/>
              <a:gd name="connsiteY40" fmla="*/ 535619 h 5025119"/>
              <a:gd name="connsiteX41" fmla="*/ 811600 w 6886274"/>
              <a:gd name="connsiteY41" fmla="*/ 652872 h 5025119"/>
              <a:gd name="connsiteX42" fmla="*/ 818300 w 6886274"/>
              <a:gd name="connsiteY42" fmla="*/ 666272 h 5025119"/>
              <a:gd name="connsiteX43" fmla="*/ 741621 w 6886274"/>
              <a:gd name="connsiteY43" fmla="*/ 608576 h 5025119"/>
              <a:gd name="connsiteX44" fmla="*/ 666430 w 6886274"/>
              <a:gd name="connsiteY44" fmla="*/ 553114 h 5025119"/>
              <a:gd name="connsiteX45" fmla="*/ 645585 w 6886274"/>
              <a:gd name="connsiteY45" fmla="*/ 547903 h 5025119"/>
              <a:gd name="connsiteX46" fmla="*/ 640002 w 6886274"/>
              <a:gd name="connsiteY46" fmla="*/ 570236 h 5025119"/>
              <a:gd name="connsiteX47" fmla="*/ 675736 w 6886274"/>
              <a:gd name="connsiteY47" fmla="*/ 628677 h 5025119"/>
              <a:gd name="connsiteX48" fmla="*/ 855896 w 6886274"/>
              <a:gd name="connsiteY48" fmla="*/ 786875 h 5025119"/>
              <a:gd name="connsiteX49" fmla="*/ 946348 w 6886274"/>
              <a:gd name="connsiteY49" fmla="*/ 877699 h 5025119"/>
              <a:gd name="connsiteX50" fmla="*/ 950442 w 6886274"/>
              <a:gd name="connsiteY50" fmla="*/ 899661 h 5025119"/>
              <a:gd name="connsiteX51" fmla="*/ 991760 w 6886274"/>
              <a:gd name="connsiteY51" fmla="*/ 937629 h 5025119"/>
              <a:gd name="connsiteX52" fmla="*/ 1018188 w 6886274"/>
              <a:gd name="connsiteY52" fmla="*/ 945445 h 5025119"/>
              <a:gd name="connsiteX53" fmla="*/ 1315601 w 6886274"/>
              <a:gd name="connsiteY53" fmla="*/ 1196329 h 5025119"/>
              <a:gd name="connsiteX54" fmla="*/ 1454443 w 6886274"/>
              <a:gd name="connsiteY54" fmla="*/ 1279709 h 5025119"/>
              <a:gd name="connsiteX55" fmla="*/ 1454443 w 6886274"/>
              <a:gd name="connsiteY55" fmla="*/ 1285665 h 5025119"/>
              <a:gd name="connsiteX56" fmla="*/ 1453327 w 6886274"/>
              <a:gd name="connsiteY56" fmla="*/ 1291993 h 5025119"/>
              <a:gd name="connsiteX57" fmla="*/ 1256416 w 6886274"/>
              <a:gd name="connsiteY57" fmla="*/ 1166923 h 5025119"/>
              <a:gd name="connsiteX58" fmla="*/ 745715 w 6886274"/>
              <a:gd name="connsiteY58" fmla="*/ 798786 h 5025119"/>
              <a:gd name="connsiteX59" fmla="*/ 592356 w 6886274"/>
              <a:gd name="connsiteY59" fmla="*/ 656966 h 5025119"/>
              <a:gd name="connsiteX60" fmla="*/ 485526 w 6886274"/>
              <a:gd name="connsiteY60" fmla="*/ 567259 h 5025119"/>
              <a:gd name="connsiteX61" fmla="*/ 430063 w 6886274"/>
              <a:gd name="connsiteY61" fmla="*/ 550136 h 5025119"/>
              <a:gd name="connsiteX62" fmla="*/ 408846 w 6886274"/>
              <a:gd name="connsiteY62" fmla="*/ 563164 h 5025119"/>
              <a:gd name="connsiteX63" fmla="*/ 421130 w 6886274"/>
              <a:gd name="connsiteY63" fmla="*/ 581403 h 5025119"/>
              <a:gd name="connsiteX64" fmla="*/ 426713 w 6886274"/>
              <a:gd name="connsiteY64" fmla="*/ 584009 h 5025119"/>
              <a:gd name="connsiteX65" fmla="*/ 487015 w 6886274"/>
              <a:gd name="connsiteY65" fmla="*/ 635005 h 5025119"/>
              <a:gd name="connsiteX66" fmla="*/ 487015 w 6886274"/>
              <a:gd name="connsiteY66" fmla="*/ 655105 h 5025119"/>
              <a:gd name="connsiteX67" fmla="*/ 497437 w 6886274"/>
              <a:gd name="connsiteY67" fmla="*/ 678183 h 5025119"/>
              <a:gd name="connsiteX68" fmla="*/ 539871 w 6886274"/>
              <a:gd name="connsiteY68" fmla="*/ 691584 h 5025119"/>
              <a:gd name="connsiteX69" fmla="*/ 485898 w 6886274"/>
              <a:gd name="connsiteY69" fmla="*/ 681906 h 5025119"/>
              <a:gd name="connsiteX70" fmla="*/ 410335 w 6886274"/>
              <a:gd name="connsiteY70" fmla="*/ 600387 h 5025119"/>
              <a:gd name="connsiteX71" fmla="*/ 397307 w 6886274"/>
              <a:gd name="connsiteY71" fmla="*/ 582892 h 5025119"/>
              <a:gd name="connsiteX72" fmla="*/ 363062 w 6886274"/>
              <a:gd name="connsiteY72" fmla="*/ 584009 h 5025119"/>
              <a:gd name="connsiteX73" fmla="*/ 334772 w 6886274"/>
              <a:gd name="connsiteY73" fmla="*/ 578426 h 5025119"/>
              <a:gd name="connsiteX74" fmla="*/ 281915 w 6886274"/>
              <a:gd name="connsiteY74" fmla="*/ 522219 h 5025119"/>
              <a:gd name="connsiteX75" fmla="*/ 263304 w 6886274"/>
              <a:gd name="connsiteY75" fmla="*/ 521846 h 5025119"/>
              <a:gd name="connsiteX76" fmla="*/ 263676 w 6886274"/>
              <a:gd name="connsiteY76" fmla="*/ 538225 h 5025119"/>
              <a:gd name="connsiteX77" fmla="*/ 275215 w 6886274"/>
              <a:gd name="connsiteY77" fmla="*/ 563164 h 5025119"/>
              <a:gd name="connsiteX78" fmla="*/ 271121 w 6886274"/>
              <a:gd name="connsiteY78" fmla="*/ 604854 h 5025119"/>
              <a:gd name="connsiteX79" fmla="*/ 274471 w 6886274"/>
              <a:gd name="connsiteY79" fmla="*/ 627560 h 5025119"/>
              <a:gd name="connsiteX80" fmla="*/ 319138 w 6886274"/>
              <a:gd name="connsiteY80" fmla="*/ 718012 h 5025119"/>
              <a:gd name="connsiteX81" fmla="*/ 326583 w 6886274"/>
              <a:gd name="connsiteY81" fmla="*/ 729551 h 5025119"/>
              <a:gd name="connsiteX82" fmla="*/ 349289 w 6886274"/>
              <a:gd name="connsiteY82" fmla="*/ 748163 h 5025119"/>
              <a:gd name="connsiteX83" fmla="*/ 528332 w 6886274"/>
              <a:gd name="connsiteY83" fmla="*/ 1007608 h 5025119"/>
              <a:gd name="connsiteX84" fmla="*/ 766932 w 6886274"/>
              <a:gd name="connsiteY84" fmla="*/ 1222758 h 5025119"/>
              <a:gd name="connsiteX85" fmla="*/ 681319 w 6886274"/>
              <a:gd name="connsiteY85" fmla="*/ 1190746 h 5025119"/>
              <a:gd name="connsiteX86" fmla="*/ 469520 w 6886274"/>
              <a:gd name="connsiteY86" fmla="*/ 1032920 h 5025119"/>
              <a:gd name="connsiteX87" fmla="*/ 325466 w 6886274"/>
              <a:gd name="connsiteY87" fmla="*/ 917900 h 5025119"/>
              <a:gd name="connsiteX88" fmla="*/ 312066 w 6886274"/>
              <a:gd name="connsiteY88" fmla="*/ 903383 h 5025119"/>
              <a:gd name="connsiteX89" fmla="*/ 296805 w 6886274"/>
              <a:gd name="connsiteY89" fmla="*/ 895566 h 5025119"/>
              <a:gd name="connsiteX90" fmla="*/ 288243 w 6886274"/>
              <a:gd name="connsiteY90" fmla="*/ 910828 h 5025119"/>
              <a:gd name="connsiteX91" fmla="*/ 309460 w 6886274"/>
              <a:gd name="connsiteY91" fmla="*/ 971129 h 5025119"/>
              <a:gd name="connsiteX92" fmla="*/ 407729 w 6886274"/>
              <a:gd name="connsiteY92" fmla="*/ 1062698 h 5025119"/>
              <a:gd name="connsiteX93" fmla="*/ 544338 w 6886274"/>
              <a:gd name="connsiteY93" fmla="*/ 1189257 h 5025119"/>
              <a:gd name="connsiteX94" fmla="*/ 454630 w 6886274"/>
              <a:gd name="connsiteY94" fmla="*/ 1120766 h 5025119"/>
              <a:gd name="connsiteX95" fmla="*/ 385396 w 6886274"/>
              <a:gd name="connsiteY95" fmla="*/ 1070515 h 5025119"/>
              <a:gd name="connsiteX96" fmla="*/ 366040 w 6886274"/>
              <a:gd name="connsiteY96" fmla="*/ 1067537 h 5025119"/>
              <a:gd name="connsiteX97" fmla="*/ 361573 w 6886274"/>
              <a:gd name="connsiteY97" fmla="*/ 1086149 h 5025119"/>
              <a:gd name="connsiteX98" fmla="*/ 402146 w 6886274"/>
              <a:gd name="connsiteY98" fmla="*/ 1152778 h 5025119"/>
              <a:gd name="connsiteX99" fmla="*/ 475475 w 6886274"/>
              <a:gd name="connsiteY99" fmla="*/ 1218663 h 5025119"/>
              <a:gd name="connsiteX100" fmla="*/ 393957 w 6886274"/>
              <a:gd name="connsiteY100" fmla="*/ 1201913 h 5025119"/>
              <a:gd name="connsiteX101" fmla="*/ 460586 w 6886274"/>
              <a:gd name="connsiteY101" fmla="*/ 1260353 h 5025119"/>
              <a:gd name="connsiteX102" fmla="*/ 561089 w 6886274"/>
              <a:gd name="connsiteY102" fmla="*/ 1291993 h 5025119"/>
              <a:gd name="connsiteX103" fmla="*/ 602034 w 6886274"/>
              <a:gd name="connsiteY103" fmla="*/ 1328843 h 5025119"/>
              <a:gd name="connsiteX104" fmla="*/ 641863 w 6886274"/>
              <a:gd name="connsiteY104" fmla="*/ 1368672 h 5025119"/>
              <a:gd name="connsiteX105" fmla="*/ 651541 w 6886274"/>
              <a:gd name="connsiteY105" fmla="*/ 1404406 h 5025119"/>
              <a:gd name="connsiteX106" fmla="*/ 688392 w 6886274"/>
              <a:gd name="connsiteY106" fmla="*/ 1457263 h 5025119"/>
              <a:gd name="connsiteX107" fmla="*/ 692486 w 6886274"/>
              <a:gd name="connsiteY107" fmla="*/ 1458008 h 5025119"/>
              <a:gd name="connsiteX108" fmla="*/ 719287 w 6886274"/>
              <a:gd name="connsiteY108" fmla="*/ 1485181 h 5025119"/>
              <a:gd name="connsiteX109" fmla="*/ 745343 w 6886274"/>
              <a:gd name="connsiteY109" fmla="*/ 1512353 h 5025119"/>
              <a:gd name="connsiteX110" fmla="*/ 750926 w 6886274"/>
              <a:gd name="connsiteY110" fmla="*/ 1516448 h 5025119"/>
              <a:gd name="connsiteX111" fmla="*/ 890141 w 6886274"/>
              <a:gd name="connsiteY111" fmla="*/ 1685813 h 5025119"/>
              <a:gd name="connsiteX112" fmla="*/ 899074 w 6886274"/>
              <a:gd name="connsiteY112" fmla="*/ 1693630 h 5025119"/>
              <a:gd name="connsiteX113" fmla="*/ 605012 w 6886274"/>
              <a:gd name="connsiteY113" fmla="*/ 1669435 h 5025119"/>
              <a:gd name="connsiteX114" fmla="*/ 229431 w 6886274"/>
              <a:gd name="connsiteY114" fmla="*/ 1545110 h 5025119"/>
              <a:gd name="connsiteX115" fmla="*/ 251765 w 6886274"/>
              <a:gd name="connsiteY115" fmla="*/ 1614717 h 5025119"/>
              <a:gd name="connsiteX116" fmla="*/ 237992 w 6886274"/>
              <a:gd name="connsiteY116" fmla="*/ 1675391 h 5025119"/>
              <a:gd name="connsiteX117" fmla="*/ 232781 w 6886274"/>
              <a:gd name="connsiteY117" fmla="*/ 1807160 h 5025119"/>
              <a:gd name="connsiteX118" fmla="*/ 236131 w 6886274"/>
              <a:gd name="connsiteY118" fmla="*/ 1828750 h 5025119"/>
              <a:gd name="connsiteX119" fmla="*/ 152007 w 6886274"/>
              <a:gd name="connsiteY119" fmla="*/ 1842150 h 5025119"/>
              <a:gd name="connsiteX120" fmla="*/ 653030 w 6886274"/>
              <a:gd name="connsiteY120" fmla="*/ 2213265 h 5025119"/>
              <a:gd name="connsiteX121" fmla="*/ 318394 w 6886274"/>
              <a:gd name="connsiteY121" fmla="*/ 2143285 h 5025119"/>
              <a:gd name="connsiteX122" fmla="*/ 272982 w 6886274"/>
              <a:gd name="connsiteY122" fmla="*/ 2258305 h 5025119"/>
              <a:gd name="connsiteX123" fmla="*/ 430435 w 6886274"/>
              <a:gd name="connsiteY123" fmla="*/ 2360668 h 5025119"/>
              <a:gd name="connsiteX124" fmla="*/ 488876 w 6886274"/>
              <a:gd name="connsiteY124" fmla="*/ 2563162 h 5025119"/>
              <a:gd name="connsiteX125" fmla="*/ 460586 w 6886274"/>
              <a:gd name="connsiteY125" fmla="*/ 2748533 h 5025119"/>
              <a:gd name="connsiteX126" fmla="*/ 393212 w 6886274"/>
              <a:gd name="connsiteY126" fmla="*/ 2807345 h 5025119"/>
              <a:gd name="connsiteX127" fmla="*/ 295688 w 6886274"/>
              <a:gd name="connsiteY127" fmla="*/ 2913059 h 5025119"/>
              <a:gd name="connsiteX128" fmla="*/ 235386 w 6886274"/>
              <a:gd name="connsiteY128" fmla="*/ 2978572 h 5025119"/>
              <a:gd name="connsiteX129" fmla="*/ 25448 w 6886274"/>
              <a:gd name="connsiteY129" fmla="*/ 2952888 h 5025119"/>
              <a:gd name="connsiteX130" fmla="*/ 305738 w 6886274"/>
              <a:gd name="connsiteY130" fmla="*/ 3119275 h 5025119"/>
              <a:gd name="connsiteX131" fmla="*/ 79049 w 6886274"/>
              <a:gd name="connsiteY131" fmla="*/ 3098430 h 5025119"/>
              <a:gd name="connsiteX132" fmla="*/ 4975 w 6886274"/>
              <a:gd name="connsiteY132" fmla="*/ 3109969 h 5025119"/>
              <a:gd name="connsiteX133" fmla="*/ 47037 w 6886274"/>
              <a:gd name="connsiteY133" fmla="*/ 3163943 h 5025119"/>
              <a:gd name="connsiteX134" fmla="*/ 213425 w 6886274"/>
              <a:gd name="connsiteY134" fmla="*/ 3255139 h 5025119"/>
              <a:gd name="connsiteX135" fmla="*/ 556622 w 6886274"/>
              <a:gd name="connsiteY135" fmla="*/ 3502301 h 5025119"/>
              <a:gd name="connsiteX136" fmla="*/ 224592 w 6886274"/>
              <a:gd name="connsiteY136" fmla="*/ 3388771 h 5025119"/>
              <a:gd name="connsiteX137" fmla="*/ 574861 w 6886274"/>
              <a:gd name="connsiteY137" fmla="*/ 3643004 h 5025119"/>
              <a:gd name="connsiteX138" fmla="*/ 652657 w 6886274"/>
              <a:gd name="connsiteY138" fmla="*/ 3727501 h 5025119"/>
              <a:gd name="connsiteX139" fmla="*/ 810111 w 6886274"/>
              <a:gd name="connsiteY139" fmla="*/ 3937067 h 5025119"/>
              <a:gd name="connsiteX140" fmla="*/ 802294 w 6886274"/>
              <a:gd name="connsiteY140" fmla="*/ 3960890 h 5025119"/>
              <a:gd name="connsiteX141" fmla="*/ 620646 w 6886274"/>
              <a:gd name="connsiteY141" fmla="*/ 3927017 h 5025119"/>
              <a:gd name="connsiteX142" fmla="*/ 856268 w 6886274"/>
              <a:gd name="connsiteY142" fmla="*/ 4103082 h 5025119"/>
              <a:gd name="connsiteX143" fmla="*/ 1099707 w 6886274"/>
              <a:gd name="connsiteY143" fmla="*/ 4238574 h 5025119"/>
              <a:gd name="connsiteX144" fmla="*/ 926992 w 6886274"/>
              <a:gd name="connsiteY144" fmla="*/ 4218102 h 5025119"/>
              <a:gd name="connsiteX145" fmla="*/ 689508 w 6886274"/>
              <a:gd name="connsiteY145" fmla="*/ 4140677 h 5025119"/>
              <a:gd name="connsiteX146" fmla="*/ 606873 w 6886274"/>
              <a:gd name="connsiteY146" fmla="*/ 4169711 h 5025119"/>
              <a:gd name="connsiteX147" fmla="*/ 831701 w 6886274"/>
              <a:gd name="connsiteY147" fmla="*/ 4297759 h 5025119"/>
              <a:gd name="connsiteX148" fmla="*/ 960493 w 6886274"/>
              <a:gd name="connsiteY148" fmla="*/ 4356944 h 5025119"/>
              <a:gd name="connsiteX149" fmla="*/ 1012233 w 6886274"/>
              <a:gd name="connsiteY149" fmla="*/ 4402356 h 5025119"/>
              <a:gd name="connsiteX150" fmla="*/ 1159636 w 6886274"/>
              <a:gd name="connsiteY150" fmla="*/ 4564276 h 5025119"/>
              <a:gd name="connsiteX151" fmla="*/ 1592169 w 6886274"/>
              <a:gd name="connsiteY151" fmla="*/ 4741458 h 5025119"/>
              <a:gd name="connsiteX152" fmla="*/ 3110499 w 6886274"/>
              <a:gd name="connsiteY152" fmla="*/ 5032171 h 5025119"/>
              <a:gd name="connsiteX153" fmla="*/ 6033630 w 6886274"/>
              <a:gd name="connsiteY153" fmla="*/ 4091915 h 5025119"/>
              <a:gd name="connsiteX154" fmla="*/ 6180661 w 6886274"/>
              <a:gd name="connsiteY154" fmla="*/ 3957912 h 5025119"/>
              <a:gd name="connsiteX155" fmla="*/ 6305359 w 6886274"/>
              <a:gd name="connsiteY155" fmla="*/ 3837309 h 5025119"/>
              <a:gd name="connsiteX156" fmla="*/ 6240218 w 6886274"/>
              <a:gd name="connsiteY156" fmla="*/ 3796364 h 5025119"/>
              <a:gd name="connsiteX157" fmla="*/ 6328437 w 6886274"/>
              <a:gd name="connsiteY157" fmla="*/ 3681344 h 5025119"/>
              <a:gd name="connsiteX158" fmla="*/ 6608355 w 6886274"/>
              <a:gd name="connsiteY158" fmla="*/ 3326236 h 5025119"/>
              <a:gd name="connsiteX159" fmla="*/ 6731191 w 6886274"/>
              <a:gd name="connsiteY159" fmla="*/ 3248067 h 5025119"/>
              <a:gd name="connsiteX160" fmla="*/ 6880456 w 6886274"/>
              <a:gd name="connsiteY160" fmla="*/ 3051529 h 5025119"/>
              <a:gd name="connsiteX161" fmla="*/ 6901673 w 6886274"/>
              <a:gd name="connsiteY161" fmla="*/ 2763795 h 5025119"/>
              <a:gd name="connsiteX162" fmla="*/ 6871150 w 6886274"/>
              <a:gd name="connsiteY162" fmla="*/ 2948421 h 5025119"/>
              <a:gd name="connsiteX163" fmla="*/ 6848444 w 6886274"/>
              <a:gd name="connsiteY163" fmla="*/ 2890353 h 5025119"/>
              <a:gd name="connsiteX164" fmla="*/ 6878223 w 6886274"/>
              <a:gd name="connsiteY164" fmla="*/ 2873230 h 5025119"/>
              <a:gd name="connsiteX165" fmla="*/ 6762459 w 6886274"/>
              <a:gd name="connsiteY165" fmla="*/ 2568745 h 5025119"/>
              <a:gd name="connsiteX166" fmla="*/ 6673123 w 6886274"/>
              <a:gd name="connsiteY166" fmla="*/ 2451493 h 5025119"/>
              <a:gd name="connsiteX167" fmla="*/ 6662700 w 6886274"/>
              <a:gd name="connsiteY167" fmla="*/ 2346896 h 5025119"/>
              <a:gd name="connsiteX168" fmla="*/ 6487752 w 6886274"/>
              <a:gd name="connsiteY168" fmla="*/ 2285105 h 5025119"/>
              <a:gd name="connsiteX169" fmla="*/ 6652278 w 6886274"/>
              <a:gd name="connsiteY169" fmla="*/ 2063628 h 5025119"/>
              <a:gd name="connsiteX170" fmla="*/ 6668656 w 6886274"/>
              <a:gd name="connsiteY170" fmla="*/ 2017843 h 5025119"/>
              <a:gd name="connsiteX171" fmla="*/ 6570015 w 6886274"/>
              <a:gd name="connsiteY171" fmla="*/ 1854062 h 5025119"/>
              <a:gd name="connsiteX172" fmla="*/ 6554009 w 6886274"/>
              <a:gd name="connsiteY172" fmla="*/ 1827633 h 5025119"/>
              <a:gd name="connsiteX173" fmla="*/ 6517531 w 6886274"/>
              <a:gd name="connsiteY173" fmla="*/ 1775149 h 5025119"/>
              <a:gd name="connsiteX174" fmla="*/ 6412934 w 6886274"/>
              <a:gd name="connsiteY174" fmla="*/ 1762493 h 5025119"/>
              <a:gd name="connsiteX175" fmla="*/ 6467279 w 6886274"/>
              <a:gd name="connsiteY175" fmla="*/ 1725642 h 5025119"/>
              <a:gd name="connsiteX176" fmla="*/ 6572621 w 6886274"/>
              <a:gd name="connsiteY176" fmla="*/ 1600200 h 5025119"/>
              <a:gd name="connsiteX177" fmla="*/ 6502641 w 6886274"/>
              <a:gd name="connsiteY177" fmla="*/ 1480341 h 5025119"/>
              <a:gd name="connsiteX178" fmla="*/ 6481796 w 6886274"/>
              <a:gd name="connsiteY178" fmla="*/ 1461358 h 5025119"/>
              <a:gd name="connsiteX179" fmla="*/ 6509713 w 6886274"/>
              <a:gd name="connsiteY179" fmla="*/ 1436418 h 5025119"/>
              <a:gd name="connsiteX180" fmla="*/ 6567037 w 6886274"/>
              <a:gd name="connsiteY180" fmla="*/ 1348199 h 5025119"/>
              <a:gd name="connsiteX181" fmla="*/ 6596816 w 6886274"/>
              <a:gd name="connsiteY181" fmla="*/ 1286781 h 5025119"/>
              <a:gd name="connsiteX182" fmla="*/ 6632178 w 6886274"/>
              <a:gd name="connsiteY182" fmla="*/ 1261842 h 5025119"/>
              <a:gd name="connsiteX183" fmla="*/ 6639994 w 6886274"/>
              <a:gd name="connsiteY183" fmla="*/ 1240625 h 5025119"/>
              <a:gd name="connsiteX184" fmla="*/ 6622127 w 6886274"/>
              <a:gd name="connsiteY184" fmla="*/ 1136400 h 5025119"/>
              <a:gd name="connsiteX185" fmla="*/ 6612077 w 6886274"/>
              <a:gd name="connsiteY185" fmla="*/ 1109599 h 5025119"/>
              <a:gd name="connsiteX186" fmla="*/ 6531675 w 6886274"/>
              <a:gd name="connsiteY186" fmla="*/ 1009469 h 5025119"/>
              <a:gd name="connsiteX187" fmla="*/ 6456113 w 6886274"/>
              <a:gd name="connsiteY187" fmla="*/ 845315 h 5025119"/>
              <a:gd name="connsiteX188" fmla="*/ 6440851 w 6886274"/>
              <a:gd name="connsiteY188" fmla="*/ 739229 h 5025119"/>
              <a:gd name="connsiteX189" fmla="*/ 6434523 w 6886274"/>
              <a:gd name="connsiteY189" fmla="*/ 715034 h 5025119"/>
              <a:gd name="connsiteX190" fmla="*/ 6432290 w 6886274"/>
              <a:gd name="connsiteY190" fmla="*/ 617510 h 5025119"/>
              <a:gd name="connsiteX191" fmla="*/ 6416284 w 6886274"/>
              <a:gd name="connsiteY191" fmla="*/ 595176 h 5025119"/>
              <a:gd name="connsiteX192" fmla="*/ 6267763 w 6886274"/>
              <a:gd name="connsiteY192" fmla="*/ 591826 h 5025119"/>
              <a:gd name="connsiteX193" fmla="*/ 6236496 w 6886274"/>
              <a:gd name="connsiteY193" fmla="*/ 521102 h 5025119"/>
              <a:gd name="connsiteX194" fmla="*/ 6257341 w 6886274"/>
              <a:gd name="connsiteY194" fmla="*/ 487229 h 5025119"/>
              <a:gd name="connsiteX195" fmla="*/ 6248780 w 6886274"/>
              <a:gd name="connsiteY195" fmla="*/ 465267 h 5025119"/>
              <a:gd name="connsiteX196" fmla="*/ 6226818 w 6886274"/>
              <a:gd name="connsiteY196" fmla="*/ 473456 h 5025119"/>
              <a:gd name="connsiteX197" fmla="*/ 6115149 w 6886274"/>
              <a:gd name="connsiteY197" fmla="*/ 551625 h 5025119"/>
              <a:gd name="connsiteX198" fmla="*/ 5951739 w 6886274"/>
              <a:gd name="connsiteY198" fmla="*/ 659944 h 5025119"/>
              <a:gd name="connsiteX199" fmla="*/ 5917122 w 6886274"/>
              <a:gd name="connsiteY199" fmla="*/ 644310 h 5025119"/>
              <a:gd name="connsiteX200" fmla="*/ 5890694 w 6886274"/>
              <a:gd name="connsiteY200" fmla="*/ 630538 h 5025119"/>
              <a:gd name="connsiteX201" fmla="*/ 5837464 w 6886274"/>
              <a:gd name="connsiteY201" fmla="*/ 646916 h 5025119"/>
              <a:gd name="connsiteX202" fmla="*/ 5809175 w 6886274"/>
              <a:gd name="connsiteY202" fmla="*/ 683395 h 5025119"/>
              <a:gd name="connsiteX203" fmla="*/ 5815503 w 6886274"/>
              <a:gd name="connsiteY203" fmla="*/ 698656 h 5025119"/>
              <a:gd name="connsiteX204" fmla="*/ 5746268 w 6886274"/>
              <a:gd name="connsiteY204" fmla="*/ 667389 h 5025119"/>
              <a:gd name="connsiteX205" fmla="*/ 5458905 w 6886274"/>
              <a:gd name="connsiteY205" fmla="*/ 754119 h 5025119"/>
              <a:gd name="connsiteX206" fmla="*/ 885302 w 6886274"/>
              <a:gd name="connsiteY206" fmla="*/ 1333310 h 5025119"/>
              <a:gd name="connsiteX207" fmla="*/ 862596 w 6886274"/>
              <a:gd name="connsiteY207" fmla="*/ 1314326 h 5025119"/>
              <a:gd name="connsiteX208" fmla="*/ 866318 w 6886274"/>
              <a:gd name="connsiteY208" fmla="*/ 1309860 h 5025119"/>
              <a:gd name="connsiteX209" fmla="*/ 912103 w 6886274"/>
              <a:gd name="connsiteY209" fmla="*/ 1341127 h 5025119"/>
              <a:gd name="connsiteX210" fmla="*/ 885302 w 6886274"/>
              <a:gd name="connsiteY210" fmla="*/ 1333310 h 5025119"/>
              <a:gd name="connsiteX211" fmla="*/ 1140280 w 6886274"/>
              <a:gd name="connsiteY211" fmla="*/ 787619 h 5025119"/>
              <a:gd name="connsiteX212" fmla="*/ 1414987 w 6886274"/>
              <a:gd name="connsiteY212" fmla="*/ 975596 h 5025119"/>
              <a:gd name="connsiteX213" fmla="*/ 1410892 w 6886274"/>
              <a:gd name="connsiteY213" fmla="*/ 980063 h 5025119"/>
              <a:gd name="connsiteX214" fmla="*/ 1140280 w 6886274"/>
              <a:gd name="connsiteY214" fmla="*/ 787619 h 5025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Lst>
            <a:rect l="l" t="t" r="r" b="b"/>
            <a:pathLst>
              <a:path w="6886274" h="5025119">
                <a:moveTo>
                  <a:pt x="5458905" y="754119"/>
                </a:moveTo>
                <a:cubicBezTo>
                  <a:pt x="5417216" y="775336"/>
                  <a:pt x="4594585" y="1111088"/>
                  <a:pt x="3455557" y="1027709"/>
                </a:cubicBezTo>
                <a:cubicBezTo>
                  <a:pt x="3415356" y="1024731"/>
                  <a:pt x="3377389" y="1022869"/>
                  <a:pt x="3338677" y="1021381"/>
                </a:cubicBezTo>
                <a:cubicBezTo>
                  <a:pt x="2996224" y="1006119"/>
                  <a:pt x="2660100" y="998674"/>
                  <a:pt x="2518280" y="980435"/>
                </a:cubicBezTo>
                <a:cubicBezTo>
                  <a:pt x="2407355" y="965918"/>
                  <a:pt x="1840075" y="843082"/>
                  <a:pt x="1673687" y="739229"/>
                </a:cubicBezTo>
                <a:cubicBezTo>
                  <a:pt x="1503578" y="632771"/>
                  <a:pt x="1343146" y="515146"/>
                  <a:pt x="1183459" y="397149"/>
                </a:cubicBezTo>
                <a:cubicBezTo>
                  <a:pt x="1114224" y="346153"/>
                  <a:pt x="1040522" y="299624"/>
                  <a:pt x="977987" y="241184"/>
                </a:cubicBezTo>
                <a:cubicBezTo>
                  <a:pt x="915453" y="182372"/>
                  <a:pt x="855896" y="121326"/>
                  <a:pt x="788150" y="66980"/>
                </a:cubicBezTo>
                <a:cubicBezTo>
                  <a:pt x="768794" y="51346"/>
                  <a:pt x="749438" y="34596"/>
                  <a:pt x="721148" y="31990"/>
                </a:cubicBezTo>
                <a:cubicBezTo>
                  <a:pt x="714820" y="31246"/>
                  <a:pt x="708120" y="31618"/>
                  <a:pt x="701792" y="32362"/>
                </a:cubicBezTo>
                <a:cubicBezTo>
                  <a:pt x="694720" y="33107"/>
                  <a:pt x="689136" y="36829"/>
                  <a:pt x="686530" y="43157"/>
                </a:cubicBezTo>
                <a:cubicBezTo>
                  <a:pt x="683925" y="50230"/>
                  <a:pt x="688392" y="54324"/>
                  <a:pt x="693603" y="58046"/>
                </a:cubicBezTo>
                <a:cubicBezTo>
                  <a:pt x="697325" y="60652"/>
                  <a:pt x="701047" y="64747"/>
                  <a:pt x="705886" y="65491"/>
                </a:cubicBezTo>
                <a:cubicBezTo>
                  <a:pt x="736782" y="69958"/>
                  <a:pt x="748321" y="92664"/>
                  <a:pt x="762838" y="112764"/>
                </a:cubicBezTo>
                <a:cubicBezTo>
                  <a:pt x="769166" y="121326"/>
                  <a:pt x="775866" y="128026"/>
                  <a:pt x="764327" y="140309"/>
                </a:cubicBezTo>
                <a:cubicBezTo>
                  <a:pt x="754277" y="151104"/>
                  <a:pt x="764699" y="156688"/>
                  <a:pt x="775121" y="159666"/>
                </a:cubicBezTo>
                <a:cubicBezTo>
                  <a:pt x="789638" y="163760"/>
                  <a:pt x="806761" y="163016"/>
                  <a:pt x="823139" y="176416"/>
                </a:cubicBezTo>
                <a:cubicBezTo>
                  <a:pt x="761721" y="177533"/>
                  <a:pt x="735665" y="142171"/>
                  <a:pt x="707748" y="109414"/>
                </a:cubicBezTo>
                <a:cubicBezTo>
                  <a:pt x="697325" y="97503"/>
                  <a:pt x="690253" y="83358"/>
                  <a:pt x="681319" y="69958"/>
                </a:cubicBezTo>
                <a:cubicBezTo>
                  <a:pt x="670152" y="53580"/>
                  <a:pt x="657124" y="52835"/>
                  <a:pt x="640746" y="67352"/>
                </a:cubicBezTo>
                <a:cubicBezTo>
                  <a:pt x="626229" y="80380"/>
                  <a:pt x="619157" y="79264"/>
                  <a:pt x="614318" y="61396"/>
                </a:cubicBezTo>
                <a:cubicBezTo>
                  <a:pt x="606873" y="33479"/>
                  <a:pt x="589750" y="13751"/>
                  <a:pt x="560716" y="3701"/>
                </a:cubicBezTo>
                <a:cubicBezTo>
                  <a:pt x="554388" y="1467"/>
                  <a:pt x="546572" y="-3372"/>
                  <a:pt x="540616" y="3701"/>
                </a:cubicBezTo>
                <a:cubicBezTo>
                  <a:pt x="535405" y="9656"/>
                  <a:pt x="539871" y="16729"/>
                  <a:pt x="543594" y="21940"/>
                </a:cubicBezTo>
                <a:cubicBezTo>
                  <a:pt x="550294" y="31246"/>
                  <a:pt x="556250" y="40179"/>
                  <a:pt x="558855" y="51346"/>
                </a:cubicBezTo>
                <a:cubicBezTo>
                  <a:pt x="560716" y="58791"/>
                  <a:pt x="562578" y="66980"/>
                  <a:pt x="557366" y="72563"/>
                </a:cubicBezTo>
                <a:cubicBezTo>
                  <a:pt x="535777" y="96386"/>
                  <a:pt x="551411" y="107553"/>
                  <a:pt x="570022" y="120209"/>
                </a:cubicBezTo>
                <a:cubicBezTo>
                  <a:pt x="595706" y="137332"/>
                  <a:pt x="605756" y="162643"/>
                  <a:pt x="599801" y="192794"/>
                </a:cubicBezTo>
                <a:cubicBezTo>
                  <a:pt x="597567" y="205078"/>
                  <a:pt x="599056" y="212522"/>
                  <a:pt x="614318" y="212150"/>
                </a:cubicBezTo>
                <a:cubicBezTo>
                  <a:pt x="620273" y="212150"/>
                  <a:pt x="621762" y="216245"/>
                  <a:pt x="623996" y="220711"/>
                </a:cubicBezTo>
                <a:cubicBezTo>
                  <a:pt x="671641" y="326053"/>
                  <a:pt x="740504" y="418366"/>
                  <a:pt x="821278" y="503235"/>
                </a:cubicBezTo>
                <a:cubicBezTo>
                  <a:pt x="886791" y="572098"/>
                  <a:pt x="959004" y="634260"/>
                  <a:pt x="1033822" y="694562"/>
                </a:cubicBezTo>
                <a:cubicBezTo>
                  <a:pt x="1036055" y="696423"/>
                  <a:pt x="1038289" y="698656"/>
                  <a:pt x="1039406" y="702378"/>
                </a:cubicBezTo>
                <a:cubicBezTo>
                  <a:pt x="1004044" y="694934"/>
                  <a:pt x="973521" y="679672"/>
                  <a:pt x="944114" y="662550"/>
                </a:cubicBezTo>
                <a:cubicBezTo>
                  <a:pt x="865946" y="617138"/>
                  <a:pt x="800061" y="558325"/>
                  <a:pt x="733432" y="500629"/>
                </a:cubicBezTo>
                <a:cubicBezTo>
                  <a:pt x="692858" y="465267"/>
                  <a:pt x="651169" y="431022"/>
                  <a:pt x="606501" y="399755"/>
                </a:cubicBezTo>
                <a:cubicBezTo>
                  <a:pt x="599056" y="394543"/>
                  <a:pt x="593845" y="387843"/>
                  <a:pt x="588634" y="381143"/>
                </a:cubicBezTo>
                <a:cubicBezTo>
                  <a:pt x="585656" y="377421"/>
                  <a:pt x="581934" y="374071"/>
                  <a:pt x="575978" y="375560"/>
                </a:cubicBezTo>
                <a:cubicBezTo>
                  <a:pt x="568533" y="377421"/>
                  <a:pt x="567789" y="383004"/>
                  <a:pt x="567044" y="388588"/>
                </a:cubicBezTo>
                <a:cubicBezTo>
                  <a:pt x="564811" y="406455"/>
                  <a:pt x="569650" y="422461"/>
                  <a:pt x="578956" y="437722"/>
                </a:cubicBezTo>
                <a:cubicBezTo>
                  <a:pt x="603151" y="476806"/>
                  <a:pt x="638885" y="506957"/>
                  <a:pt x="675736" y="535619"/>
                </a:cubicBezTo>
                <a:cubicBezTo>
                  <a:pt x="723381" y="572470"/>
                  <a:pt x="769538" y="610810"/>
                  <a:pt x="811600" y="652872"/>
                </a:cubicBezTo>
                <a:cubicBezTo>
                  <a:pt x="814578" y="655850"/>
                  <a:pt x="820161" y="657711"/>
                  <a:pt x="818300" y="666272"/>
                </a:cubicBezTo>
                <a:cubicBezTo>
                  <a:pt x="791872" y="646544"/>
                  <a:pt x="766932" y="627188"/>
                  <a:pt x="741621" y="608576"/>
                </a:cubicBezTo>
                <a:cubicBezTo>
                  <a:pt x="716681" y="589965"/>
                  <a:pt x="691369" y="571353"/>
                  <a:pt x="666430" y="553114"/>
                </a:cubicBezTo>
                <a:cubicBezTo>
                  <a:pt x="660474" y="548647"/>
                  <a:pt x="654146" y="542319"/>
                  <a:pt x="645585" y="547903"/>
                </a:cubicBezTo>
                <a:cubicBezTo>
                  <a:pt x="636652" y="553486"/>
                  <a:pt x="637768" y="562792"/>
                  <a:pt x="640002" y="570236"/>
                </a:cubicBezTo>
                <a:cubicBezTo>
                  <a:pt x="647074" y="592198"/>
                  <a:pt x="659358" y="611554"/>
                  <a:pt x="675736" y="628677"/>
                </a:cubicBezTo>
                <a:cubicBezTo>
                  <a:pt x="731570" y="685256"/>
                  <a:pt x="795966" y="734018"/>
                  <a:pt x="855896" y="786875"/>
                </a:cubicBezTo>
                <a:cubicBezTo>
                  <a:pt x="888280" y="815537"/>
                  <a:pt x="918058" y="846060"/>
                  <a:pt x="946348" y="877699"/>
                </a:cubicBezTo>
                <a:cubicBezTo>
                  <a:pt x="952676" y="884772"/>
                  <a:pt x="952303" y="891472"/>
                  <a:pt x="950442" y="899661"/>
                </a:cubicBezTo>
                <a:cubicBezTo>
                  <a:pt x="942998" y="932790"/>
                  <a:pt x="954537" y="943957"/>
                  <a:pt x="991760" y="937629"/>
                </a:cubicBezTo>
                <a:cubicBezTo>
                  <a:pt x="1003299" y="935767"/>
                  <a:pt x="1011116" y="937629"/>
                  <a:pt x="1018188" y="945445"/>
                </a:cubicBezTo>
                <a:cubicBezTo>
                  <a:pt x="1103802" y="1042225"/>
                  <a:pt x="1205048" y="1123744"/>
                  <a:pt x="1315601" y="1196329"/>
                </a:cubicBezTo>
                <a:cubicBezTo>
                  <a:pt x="1360641" y="1225735"/>
                  <a:pt x="1407170" y="1253653"/>
                  <a:pt x="1454443" y="1279709"/>
                </a:cubicBezTo>
                <a:cubicBezTo>
                  <a:pt x="1454443" y="1281570"/>
                  <a:pt x="1454443" y="1283804"/>
                  <a:pt x="1454443" y="1285665"/>
                </a:cubicBezTo>
                <a:cubicBezTo>
                  <a:pt x="1454071" y="1288270"/>
                  <a:pt x="1453699" y="1289759"/>
                  <a:pt x="1453327" y="1291993"/>
                </a:cubicBezTo>
                <a:cubicBezTo>
                  <a:pt x="1386697" y="1251792"/>
                  <a:pt x="1320812" y="1210474"/>
                  <a:pt x="1256416" y="1166923"/>
                </a:cubicBezTo>
                <a:cubicBezTo>
                  <a:pt x="1081840" y="1048926"/>
                  <a:pt x="915080" y="922367"/>
                  <a:pt x="745715" y="798786"/>
                </a:cubicBezTo>
                <a:cubicBezTo>
                  <a:pt x="688764" y="757096"/>
                  <a:pt x="643724" y="703867"/>
                  <a:pt x="592356" y="656966"/>
                </a:cubicBezTo>
                <a:cubicBezTo>
                  <a:pt x="558111" y="625699"/>
                  <a:pt x="525354" y="592943"/>
                  <a:pt x="485526" y="567259"/>
                </a:cubicBezTo>
                <a:cubicBezTo>
                  <a:pt x="469148" y="556836"/>
                  <a:pt x="452025" y="547530"/>
                  <a:pt x="430063" y="550136"/>
                </a:cubicBezTo>
                <a:cubicBezTo>
                  <a:pt x="421502" y="551253"/>
                  <a:pt x="411824" y="553486"/>
                  <a:pt x="408846" y="563164"/>
                </a:cubicBezTo>
                <a:cubicBezTo>
                  <a:pt x="406240" y="572842"/>
                  <a:pt x="414057" y="577309"/>
                  <a:pt x="421130" y="581403"/>
                </a:cubicBezTo>
                <a:cubicBezTo>
                  <a:pt x="422991" y="582520"/>
                  <a:pt x="424852" y="584009"/>
                  <a:pt x="426713" y="584009"/>
                </a:cubicBezTo>
                <a:cubicBezTo>
                  <a:pt x="462075" y="586242"/>
                  <a:pt x="470264" y="614532"/>
                  <a:pt x="487015" y="635005"/>
                </a:cubicBezTo>
                <a:cubicBezTo>
                  <a:pt x="492226" y="641333"/>
                  <a:pt x="492598" y="647661"/>
                  <a:pt x="487015" y="655105"/>
                </a:cubicBezTo>
                <a:cubicBezTo>
                  <a:pt x="476964" y="668505"/>
                  <a:pt x="484037" y="674461"/>
                  <a:pt x="497437" y="678183"/>
                </a:cubicBezTo>
                <a:cubicBezTo>
                  <a:pt x="510837" y="681906"/>
                  <a:pt x="525354" y="683022"/>
                  <a:pt x="539871" y="691584"/>
                </a:cubicBezTo>
                <a:cubicBezTo>
                  <a:pt x="516793" y="698656"/>
                  <a:pt x="500787" y="691212"/>
                  <a:pt x="485898" y="681906"/>
                </a:cubicBezTo>
                <a:cubicBezTo>
                  <a:pt x="452397" y="661433"/>
                  <a:pt x="430808" y="631282"/>
                  <a:pt x="410335" y="600387"/>
                </a:cubicBezTo>
                <a:cubicBezTo>
                  <a:pt x="406240" y="594431"/>
                  <a:pt x="402890" y="587731"/>
                  <a:pt x="397307" y="582892"/>
                </a:cubicBezTo>
                <a:cubicBezTo>
                  <a:pt x="386884" y="573214"/>
                  <a:pt x="375717" y="572098"/>
                  <a:pt x="363062" y="584009"/>
                </a:cubicBezTo>
                <a:cubicBezTo>
                  <a:pt x="346311" y="599643"/>
                  <a:pt x="340356" y="598526"/>
                  <a:pt x="334772" y="578426"/>
                </a:cubicBezTo>
                <a:cubicBezTo>
                  <a:pt x="327327" y="551253"/>
                  <a:pt x="310577" y="532269"/>
                  <a:pt x="281915" y="522219"/>
                </a:cubicBezTo>
                <a:cubicBezTo>
                  <a:pt x="275960" y="519985"/>
                  <a:pt x="269632" y="517007"/>
                  <a:pt x="263304" y="521846"/>
                </a:cubicBezTo>
                <a:cubicBezTo>
                  <a:pt x="256604" y="527430"/>
                  <a:pt x="261070" y="533013"/>
                  <a:pt x="263676" y="538225"/>
                </a:cubicBezTo>
                <a:cubicBezTo>
                  <a:pt x="267398" y="546414"/>
                  <a:pt x="271865" y="554603"/>
                  <a:pt x="275215" y="563164"/>
                </a:cubicBezTo>
                <a:cubicBezTo>
                  <a:pt x="281171" y="576937"/>
                  <a:pt x="282288" y="591454"/>
                  <a:pt x="271121" y="604854"/>
                </a:cubicBezTo>
                <a:cubicBezTo>
                  <a:pt x="262931" y="614532"/>
                  <a:pt x="263676" y="620860"/>
                  <a:pt x="274471" y="627560"/>
                </a:cubicBezTo>
                <a:cubicBezTo>
                  <a:pt x="309088" y="648405"/>
                  <a:pt x="331050" y="675578"/>
                  <a:pt x="319138" y="718012"/>
                </a:cubicBezTo>
                <a:cubicBezTo>
                  <a:pt x="317277" y="723968"/>
                  <a:pt x="319511" y="729924"/>
                  <a:pt x="326583" y="729551"/>
                </a:cubicBezTo>
                <a:cubicBezTo>
                  <a:pt x="342217" y="728435"/>
                  <a:pt x="344822" y="738113"/>
                  <a:pt x="349289" y="748163"/>
                </a:cubicBezTo>
                <a:cubicBezTo>
                  <a:pt x="392840" y="844571"/>
                  <a:pt x="455747" y="928695"/>
                  <a:pt x="528332" y="1007608"/>
                </a:cubicBezTo>
                <a:cubicBezTo>
                  <a:pt x="600173" y="1085777"/>
                  <a:pt x="680947" y="1155756"/>
                  <a:pt x="766932" y="1222758"/>
                </a:cubicBezTo>
                <a:cubicBezTo>
                  <a:pt x="742737" y="1220524"/>
                  <a:pt x="711470" y="1206752"/>
                  <a:pt x="681319" y="1190746"/>
                </a:cubicBezTo>
                <a:cubicBezTo>
                  <a:pt x="601662" y="1147939"/>
                  <a:pt x="536149" y="1089871"/>
                  <a:pt x="469520" y="1032920"/>
                </a:cubicBezTo>
                <a:cubicBezTo>
                  <a:pt x="422991" y="993091"/>
                  <a:pt x="377579" y="952146"/>
                  <a:pt x="325466" y="917900"/>
                </a:cubicBezTo>
                <a:cubicBezTo>
                  <a:pt x="319511" y="914178"/>
                  <a:pt x="315416" y="909339"/>
                  <a:pt x="312066" y="903383"/>
                </a:cubicBezTo>
                <a:cubicBezTo>
                  <a:pt x="309088" y="898172"/>
                  <a:pt x="304621" y="893333"/>
                  <a:pt x="296805" y="895566"/>
                </a:cubicBezTo>
                <a:cubicBezTo>
                  <a:pt x="288988" y="898172"/>
                  <a:pt x="288243" y="904872"/>
                  <a:pt x="288243" y="910828"/>
                </a:cubicBezTo>
                <a:cubicBezTo>
                  <a:pt x="289360" y="933162"/>
                  <a:pt x="295688" y="953262"/>
                  <a:pt x="309460" y="971129"/>
                </a:cubicBezTo>
                <a:cubicBezTo>
                  <a:pt x="336261" y="1006864"/>
                  <a:pt x="371995" y="1034781"/>
                  <a:pt x="407729" y="1062698"/>
                </a:cubicBezTo>
                <a:cubicBezTo>
                  <a:pt x="457236" y="1101038"/>
                  <a:pt x="503021" y="1142728"/>
                  <a:pt x="544338" y="1189257"/>
                </a:cubicBezTo>
                <a:cubicBezTo>
                  <a:pt x="514560" y="1166551"/>
                  <a:pt x="484781" y="1143472"/>
                  <a:pt x="454630" y="1120766"/>
                </a:cubicBezTo>
                <a:cubicBezTo>
                  <a:pt x="431924" y="1103644"/>
                  <a:pt x="408474" y="1087265"/>
                  <a:pt x="385396" y="1070515"/>
                </a:cubicBezTo>
                <a:cubicBezTo>
                  <a:pt x="379812" y="1066421"/>
                  <a:pt x="373856" y="1061954"/>
                  <a:pt x="366040" y="1067537"/>
                </a:cubicBezTo>
                <a:cubicBezTo>
                  <a:pt x="358967" y="1072376"/>
                  <a:pt x="360084" y="1079449"/>
                  <a:pt x="361573" y="1086149"/>
                </a:cubicBezTo>
                <a:cubicBezTo>
                  <a:pt x="367156" y="1112577"/>
                  <a:pt x="382790" y="1133794"/>
                  <a:pt x="402146" y="1152778"/>
                </a:cubicBezTo>
                <a:cubicBezTo>
                  <a:pt x="425596" y="1175484"/>
                  <a:pt x="450164" y="1197074"/>
                  <a:pt x="475475" y="1218663"/>
                </a:cubicBezTo>
                <a:cubicBezTo>
                  <a:pt x="448303" y="1212707"/>
                  <a:pt x="421130" y="1206752"/>
                  <a:pt x="393957" y="1201913"/>
                </a:cubicBezTo>
                <a:cubicBezTo>
                  <a:pt x="406240" y="1245091"/>
                  <a:pt x="434902" y="1253653"/>
                  <a:pt x="460586" y="1260353"/>
                </a:cubicBezTo>
                <a:cubicBezTo>
                  <a:pt x="495204" y="1268914"/>
                  <a:pt x="528332" y="1279709"/>
                  <a:pt x="561089" y="1291993"/>
                </a:cubicBezTo>
                <a:cubicBezTo>
                  <a:pt x="574861" y="1304276"/>
                  <a:pt x="588634" y="1316188"/>
                  <a:pt x="602034" y="1328843"/>
                </a:cubicBezTo>
                <a:cubicBezTo>
                  <a:pt x="615807" y="1341872"/>
                  <a:pt x="628835" y="1354900"/>
                  <a:pt x="641863" y="1368672"/>
                </a:cubicBezTo>
                <a:cubicBezTo>
                  <a:pt x="651169" y="1378722"/>
                  <a:pt x="662335" y="1387284"/>
                  <a:pt x="651541" y="1404406"/>
                </a:cubicBezTo>
                <a:cubicBezTo>
                  <a:pt x="646702" y="1412223"/>
                  <a:pt x="678341" y="1454658"/>
                  <a:pt x="688392" y="1457263"/>
                </a:cubicBezTo>
                <a:cubicBezTo>
                  <a:pt x="689881" y="1457635"/>
                  <a:pt x="691369" y="1458008"/>
                  <a:pt x="692486" y="1458008"/>
                </a:cubicBezTo>
                <a:cubicBezTo>
                  <a:pt x="714076" y="1456519"/>
                  <a:pt x="718915" y="1469175"/>
                  <a:pt x="719287" y="1485181"/>
                </a:cubicBezTo>
                <a:cubicBezTo>
                  <a:pt x="719659" y="1500814"/>
                  <a:pt x="715937" y="1520170"/>
                  <a:pt x="745343" y="1512353"/>
                </a:cubicBezTo>
                <a:cubicBezTo>
                  <a:pt x="748693" y="1511609"/>
                  <a:pt x="749438" y="1513842"/>
                  <a:pt x="750926" y="1516448"/>
                </a:cubicBezTo>
                <a:cubicBezTo>
                  <a:pt x="782938" y="1583077"/>
                  <a:pt x="836912" y="1634445"/>
                  <a:pt x="890141" y="1685813"/>
                </a:cubicBezTo>
                <a:cubicBezTo>
                  <a:pt x="893119" y="1688419"/>
                  <a:pt x="896097" y="1691024"/>
                  <a:pt x="899074" y="1693630"/>
                </a:cubicBezTo>
                <a:cubicBezTo>
                  <a:pt x="843240" y="1680602"/>
                  <a:pt x="658985" y="1663851"/>
                  <a:pt x="605012" y="1669435"/>
                </a:cubicBezTo>
                <a:cubicBezTo>
                  <a:pt x="556994" y="1674274"/>
                  <a:pt x="285638" y="1593128"/>
                  <a:pt x="229431" y="1545110"/>
                </a:cubicBezTo>
                <a:cubicBezTo>
                  <a:pt x="221614" y="1582705"/>
                  <a:pt x="238364" y="1597594"/>
                  <a:pt x="251765" y="1614717"/>
                </a:cubicBezTo>
                <a:cubicBezTo>
                  <a:pt x="270748" y="1638912"/>
                  <a:pt x="273726" y="1656035"/>
                  <a:pt x="237992" y="1675391"/>
                </a:cubicBezTo>
                <a:cubicBezTo>
                  <a:pt x="135628" y="1730481"/>
                  <a:pt x="136745" y="1732342"/>
                  <a:pt x="232781" y="1807160"/>
                </a:cubicBezTo>
                <a:cubicBezTo>
                  <a:pt x="237248" y="1810511"/>
                  <a:pt x="235014" y="1821305"/>
                  <a:pt x="236131" y="1828750"/>
                </a:cubicBezTo>
                <a:cubicBezTo>
                  <a:pt x="211191" y="1839917"/>
                  <a:pt x="181785" y="1810883"/>
                  <a:pt x="152007" y="1842150"/>
                </a:cubicBezTo>
                <a:cubicBezTo>
                  <a:pt x="280426" y="1979503"/>
                  <a:pt x="475848" y="2110157"/>
                  <a:pt x="653030" y="2213265"/>
                </a:cubicBezTo>
                <a:cubicBezTo>
                  <a:pt x="509721" y="2247138"/>
                  <a:pt x="423735" y="2128024"/>
                  <a:pt x="318394" y="2143285"/>
                </a:cubicBezTo>
                <a:cubicBezTo>
                  <a:pt x="265909" y="2180508"/>
                  <a:pt x="422246" y="2240810"/>
                  <a:pt x="272982" y="2258305"/>
                </a:cubicBezTo>
                <a:cubicBezTo>
                  <a:pt x="337750" y="2291061"/>
                  <a:pt x="385768" y="2323073"/>
                  <a:pt x="430435" y="2360668"/>
                </a:cubicBezTo>
                <a:cubicBezTo>
                  <a:pt x="509721" y="2428042"/>
                  <a:pt x="525354" y="2472710"/>
                  <a:pt x="488876" y="2563162"/>
                </a:cubicBezTo>
                <a:cubicBezTo>
                  <a:pt x="464681" y="2622719"/>
                  <a:pt x="429691" y="2677437"/>
                  <a:pt x="460586" y="2748533"/>
                </a:cubicBezTo>
                <a:cubicBezTo>
                  <a:pt x="481803" y="2797295"/>
                  <a:pt x="473614" y="2829307"/>
                  <a:pt x="393212" y="2807345"/>
                </a:cubicBezTo>
                <a:cubicBezTo>
                  <a:pt x="306483" y="2783895"/>
                  <a:pt x="273726" y="2827818"/>
                  <a:pt x="295688" y="2913059"/>
                </a:cubicBezTo>
                <a:cubicBezTo>
                  <a:pt x="309833" y="2967777"/>
                  <a:pt x="294943" y="2984900"/>
                  <a:pt x="235386" y="2978572"/>
                </a:cubicBezTo>
                <a:cubicBezTo>
                  <a:pt x="169501" y="2971499"/>
                  <a:pt x="106967" y="2935765"/>
                  <a:pt x="25448" y="2952888"/>
                </a:cubicBezTo>
                <a:cubicBezTo>
                  <a:pt x="90588" y="3052646"/>
                  <a:pt x="229803" y="3024356"/>
                  <a:pt x="305738" y="3119275"/>
                </a:cubicBezTo>
                <a:cubicBezTo>
                  <a:pt x="215286" y="3119647"/>
                  <a:pt x="146051" y="3119275"/>
                  <a:pt x="79049" y="3098430"/>
                </a:cubicBezTo>
                <a:cubicBezTo>
                  <a:pt x="51132" y="3089869"/>
                  <a:pt x="20609" y="3081308"/>
                  <a:pt x="4975" y="3109969"/>
                </a:cubicBezTo>
                <a:cubicBezTo>
                  <a:pt x="-13636" y="3144587"/>
                  <a:pt x="24331" y="3157615"/>
                  <a:pt x="47037" y="3163943"/>
                </a:cubicBezTo>
                <a:cubicBezTo>
                  <a:pt x="111061" y="3181438"/>
                  <a:pt x="160196" y="3222755"/>
                  <a:pt x="213425" y="3255139"/>
                </a:cubicBezTo>
                <a:cubicBezTo>
                  <a:pt x="329933" y="3326236"/>
                  <a:pt x="457981" y="3385420"/>
                  <a:pt x="556622" y="3502301"/>
                </a:cubicBezTo>
                <a:cubicBezTo>
                  <a:pt x="432669" y="3472523"/>
                  <a:pt x="339983" y="3402915"/>
                  <a:pt x="224592" y="3388771"/>
                </a:cubicBezTo>
                <a:cubicBezTo>
                  <a:pt x="324722" y="3495601"/>
                  <a:pt x="453142" y="3565208"/>
                  <a:pt x="574861" y="3643004"/>
                </a:cubicBezTo>
                <a:cubicBezTo>
                  <a:pt x="609479" y="3664966"/>
                  <a:pt x="644841" y="3679855"/>
                  <a:pt x="652657" y="3727501"/>
                </a:cubicBezTo>
                <a:cubicBezTo>
                  <a:pt x="667919" y="3819814"/>
                  <a:pt x="712959" y="3896494"/>
                  <a:pt x="810111" y="3937067"/>
                </a:cubicBezTo>
                <a:cubicBezTo>
                  <a:pt x="810856" y="3937439"/>
                  <a:pt x="805644" y="3951212"/>
                  <a:pt x="802294" y="3960890"/>
                </a:cubicBezTo>
                <a:cubicBezTo>
                  <a:pt x="743110" y="3963868"/>
                  <a:pt x="696581" y="3909149"/>
                  <a:pt x="620646" y="3927017"/>
                </a:cubicBezTo>
                <a:cubicBezTo>
                  <a:pt x="692858" y="4001091"/>
                  <a:pt x="753532" y="4067720"/>
                  <a:pt x="856268" y="4103082"/>
                </a:cubicBezTo>
                <a:cubicBezTo>
                  <a:pt x="938531" y="4131372"/>
                  <a:pt x="1040150" y="4147377"/>
                  <a:pt x="1099707" y="4238574"/>
                </a:cubicBezTo>
                <a:cubicBezTo>
                  <a:pt x="1030472" y="4256441"/>
                  <a:pt x="978732" y="4234107"/>
                  <a:pt x="926992" y="4218102"/>
                </a:cubicBezTo>
                <a:cubicBezTo>
                  <a:pt x="847334" y="4193534"/>
                  <a:pt x="769166" y="4165617"/>
                  <a:pt x="689508" y="4140677"/>
                </a:cubicBezTo>
                <a:cubicBezTo>
                  <a:pt x="659358" y="4131372"/>
                  <a:pt x="626229" y="4124299"/>
                  <a:pt x="606873" y="4169711"/>
                </a:cubicBezTo>
                <a:cubicBezTo>
                  <a:pt x="707748" y="4179389"/>
                  <a:pt x="768421" y="4240435"/>
                  <a:pt x="831701" y="4297759"/>
                </a:cubicBezTo>
                <a:cubicBezTo>
                  <a:pt x="867435" y="4330143"/>
                  <a:pt x="896469" y="4373322"/>
                  <a:pt x="960493" y="4356944"/>
                </a:cubicBezTo>
                <a:cubicBezTo>
                  <a:pt x="994366" y="4348382"/>
                  <a:pt x="1015955" y="4372578"/>
                  <a:pt x="1012233" y="4402356"/>
                </a:cubicBezTo>
                <a:cubicBezTo>
                  <a:pt x="999577" y="4507325"/>
                  <a:pt x="1078118" y="4544176"/>
                  <a:pt x="1159636" y="4564276"/>
                </a:cubicBezTo>
                <a:cubicBezTo>
                  <a:pt x="1313740" y="4602616"/>
                  <a:pt x="1442160" y="4692324"/>
                  <a:pt x="1592169" y="4741458"/>
                </a:cubicBezTo>
                <a:cubicBezTo>
                  <a:pt x="1738083" y="4789104"/>
                  <a:pt x="2833187" y="5010209"/>
                  <a:pt x="3110499" y="5032171"/>
                </a:cubicBezTo>
                <a:cubicBezTo>
                  <a:pt x="4807501" y="5166546"/>
                  <a:pt x="6028047" y="4106432"/>
                  <a:pt x="6033630" y="4091915"/>
                </a:cubicBezTo>
                <a:cubicBezTo>
                  <a:pt x="6059314" y="4023797"/>
                  <a:pt x="6122965" y="3994390"/>
                  <a:pt x="6180661" y="3957912"/>
                </a:cubicBezTo>
                <a:cubicBezTo>
                  <a:pt x="6230913" y="3925900"/>
                  <a:pt x="6284514" y="3892027"/>
                  <a:pt x="6305359" y="3837309"/>
                </a:cubicBezTo>
                <a:cubicBezTo>
                  <a:pt x="6332904" y="3764724"/>
                  <a:pt x="6254735" y="3824281"/>
                  <a:pt x="6240218" y="3796364"/>
                </a:cubicBezTo>
                <a:cubicBezTo>
                  <a:pt x="6269997" y="3758768"/>
                  <a:pt x="6316153" y="3724151"/>
                  <a:pt x="6328437" y="3681344"/>
                </a:cubicBezTo>
                <a:cubicBezTo>
                  <a:pt x="6372361" y="3526496"/>
                  <a:pt x="6466907" y="3413710"/>
                  <a:pt x="6608355" y="3326236"/>
                </a:cubicBezTo>
                <a:cubicBezTo>
                  <a:pt x="6648928" y="3300924"/>
                  <a:pt x="6675729" y="3255512"/>
                  <a:pt x="6731191" y="3248067"/>
                </a:cubicBezTo>
                <a:cubicBezTo>
                  <a:pt x="6854400" y="3232061"/>
                  <a:pt x="6815315" y="3106992"/>
                  <a:pt x="6880456" y="3051529"/>
                </a:cubicBezTo>
                <a:cubicBezTo>
                  <a:pt x="6892739" y="3041107"/>
                  <a:pt x="6903907" y="2777939"/>
                  <a:pt x="6901673" y="2763795"/>
                </a:cubicBezTo>
                <a:cubicBezTo>
                  <a:pt x="6898323" y="2743322"/>
                  <a:pt x="6883806" y="2966288"/>
                  <a:pt x="6871150" y="2948421"/>
                </a:cubicBezTo>
                <a:cubicBezTo>
                  <a:pt x="6858494" y="2930182"/>
                  <a:pt x="6839138" y="2914176"/>
                  <a:pt x="6848444" y="2890353"/>
                </a:cubicBezTo>
                <a:cubicBezTo>
                  <a:pt x="6852166" y="2880303"/>
                  <a:pt x="6849561" y="2846058"/>
                  <a:pt x="6878223" y="2873230"/>
                </a:cubicBezTo>
                <a:cubicBezTo>
                  <a:pt x="6956763" y="2946932"/>
                  <a:pt x="6870778" y="2578051"/>
                  <a:pt x="6762459" y="2568745"/>
                </a:cubicBezTo>
                <a:cubicBezTo>
                  <a:pt x="6801915" y="2465637"/>
                  <a:pt x="6801915" y="2465637"/>
                  <a:pt x="6673123" y="2451493"/>
                </a:cubicBezTo>
                <a:cubicBezTo>
                  <a:pt x="6722630" y="2385980"/>
                  <a:pt x="6722630" y="2369229"/>
                  <a:pt x="6662700" y="2346896"/>
                </a:cubicBezTo>
                <a:cubicBezTo>
                  <a:pt x="6605005" y="2325306"/>
                  <a:pt x="6540981" y="2318234"/>
                  <a:pt x="6487752" y="2285105"/>
                </a:cubicBezTo>
                <a:cubicBezTo>
                  <a:pt x="6536887" y="2201353"/>
                  <a:pt x="6550659" y="2104573"/>
                  <a:pt x="6652278" y="2063628"/>
                </a:cubicBezTo>
                <a:cubicBezTo>
                  <a:pt x="6668284" y="2057300"/>
                  <a:pt x="6679079" y="2031988"/>
                  <a:pt x="6668656" y="2017843"/>
                </a:cubicBezTo>
                <a:cubicBezTo>
                  <a:pt x="6631805" y="1965359"/>
                  <a:pt x="6684662" y="1864856"/>
                  <a:pt x="6570015" y="1854062"/>
                </a:cubicBezTo>
                <a:cubicBezTo>
                  <a:pt x="6555870" y="1852573"/>
                  <a:pt x="6542842" y="1842150"/>
                  <a:pt x="6554009" y="1827633"/>
                </a:cubicBezTo>
                <a:cubicBezTo>
                  <a:pt x="6592349" y="1778126"/>
                  <a:pt x="6545820" y="1781476"/>
                  <a:pt x="6517531" y="1775149"/>
                </a:cubicBezTo>
                <a:cubicBezTo>
                  <a:pt x="6483285" y="1767704"/>
                  <a:pt x="6444573" y="1789293"/>
                  <a:pt x="6412934" y="1762493"/>
                </a:cubicBezTo>
                <a:cubicBezTo>
                  <a:pt x="6420378" y="1734203"/>
                  <a:pt x="6447923" y="1734575"/>
                  <a:pt x="6467279" y="1725642"/>
                </a:cubicBezTo>
                <a:cubicBezTo>
                  <a:pt x="6523858" y="1699213"/>
                  <a:pt x="6570015" y="1667946"/>
                  <a:pt x="6572621" y="1600200"/>
                </a:cubicBezTo>
                <a:cubicBezTo>
                  <a:pt x="6574854" y="1545482"/>
                  <a:pt x="6580810" y="1497092"/>
                  <a:pt x="6502641" y="1480341"/>
                </a:cubicBezTo>
                <a:cubicBezTo>
                  <a:pt x="6490358" y="1477736"/>
                  <a:pt x="6484030" y="1470664"/>
                  <a:pt x="6481796" y="1461358"/>
                </a:cubicBezTo>
                <a:cubicBezTo>
                  <a:pt x="6490730" y="1452424"/>
                  <a:pt x="6499291" y="1443118"/>
                  <a:pt x="6509713" y="1436418"/>
                </a:cubicBezTo>
                <a:cubicBezTo>
                  <a:pt x="6544703" y="1414457"/>
                  <a:pt x="6556615" y="1382072"/>
                  <a:pt x="6567037" y="1348199"/>
                </a:cubicBezTo>
                <a:cubicBezTo>
                  <a:pt x="6573737" y="1326610"/>
                  <a:pt x="6581554" y="1305393"/>
                  <a:pt x="6596816" y="1286781"/>
                </a:cubicBezTo>
                <a:cubicBezTo>
                  <a:pt x="6606122" y="1275242"/>
                  <a:pt x="6617661" y="1266681"/>
                  <a:pt x="6632178" y="1261842"/>
                </a:cubicBezTo>
                <a:cubicBezTo>
                  <a:pt x="6644833" y="1257375"/>
                  <a:pt x="6648556" y="1251419"/>
                  <a:pt x="6639994" y="1240625"/>
                </a:cubicBezTo>
                <a:cubicBezTo>
                  <a:pt x="6615799" y="1209729"/>
                  <a:pt x="6606122" y="1175856"/>
                  <a:pt x="6622127" y="1136400"/>
                </a:cubicBezTo>
                <a:cubicBezTo>
                  <a:pt x="6626967" y="1124489"/>
                  <a:pt x="6623617" y="1114066"/>
                  <a:pt x="6612077" y="1109599"/>
                </a:cubicBezTo>
                <a:cubicBezTo>
                  <a:pt x="6564059" y="1090616"/>
                  <a:pt x="6552148" y="1046692"/>
                  <a:pt x="6531675" y="1009469"/>
                </a:cubicBezTo>
                <a:cubicBezTo>
                  <a:pt x="6502641" y="956612"/>
                  <a:pt x="6476213" y="902639"/>
                  <a:pt x="6456113" y="845315"/>
                </a:cubicBezTo>
                <a:cubicBezTo>
                  <a:pt x="6444201" y="811070"/>
                  <a:pt x="6432662" y="777197"/>
                  <a:pt x="6440851" y="739229"/>
                </a:cubicBezTo>
                <a:cubicBezTo>
                  <a:pt x="6442712" y="729924"/>
                  <a:pt x="6439362" y="722107"/>
                  <a:pt x="6434523" y="715034"/>
                </a:cubicBezTo>
                <a:cubicBezTo>
                  <a:pt x="6414050" y="684139"/>
                  <a:pt x="6416656" y="651383"/>
                  <a:pt x="6432290" y="617510"/>
                </a:cubicBezTo>
                <a:cubicBezTo>
                  <a:pt x="6441968" y="597037"/>
                  <a:pt x="6440851" y="594431"/>
                  <a:pt x="6416284" y="595176"/>
                </a:cubicBezTo>
                <a:cubicBezTo>
                  <a:pt x="6366405" y="596293"/>
                  <a:pt x="6316898" y="598154"/>
                  <a:pt x="6267763" y="591826"/>
                </a:cubicBezTo>
                <a:cubicBezTo>
                  <a:pt x="6212673" y="584753"/>
                  <a:pt x="6194806" y="568375"/>
                  <a:pt x="6236496" y="521102"/>
                </a:cubicBezTo>
                <a:cubicBezTo>
                  <a:pt x="6245430" y="511052"/>
                  <a:pt x="6253246" y="499885"/>
                  <a:pt x="6257341" y="487229"/>
                </a:cubicBezTo>
                <a:cubicBezTo>
                  <a:pt x="6260319" y="477179"/>
                  <a:pt x="6257713" y="470106"/>
                  <a:pt x="6248780" y="465267"/>
                </a:cubicBezTo>
                <a:cubicBezTo>
                  <a:pt x="6238357" y="459312"/>
                  <a:pt x="6232774" y="467501"/>
                  <a:pt x="6226818" y="473456"/>
                </a:cubicBezTo>
                <a:cubicBezTo>
                  <a:pt x="6194434" y="505468"/>
                  <a:pt x="6153861" y="527430"/>
                  <a:pt x="6115149" y="551625"/>
                </a:cubicBezTo>
                <a:cubicBezTo>
                  <a:pt x="6059686" y="586615"/>
                  <a:pt x="6001246" y="617510"/>
                  <a:pt x="5951739" y="659944"/>
                </a:cubicBezTo>
                <a:cubicBezTo>
                  <a:pt x="5939084" y="670739"/>
                  <a:pt x="5918611" y="662550"/>
                  <a:pt x="5917122" y="644310"/>
                </a:cubicBezTo>
                <a:cubicBezTo>
                  <a:pt x="5915633" y="626071"/>
                  <a:pt x="5905583" y="626071"/>
                  <a:pt x="5890694" y="630538"/>
                </a:cubicBezTo>
                <a:cubicBezTo>
                  <a:pt x="5872826" y="635749"/>
                  <a:pt x="5854959" y="640960"/>
                  <a:pt x="5837464" y="646916"/>
                </a:cubicBezTo>
                <a:cubicBezTo>
                  <a:pt x="5819225" y="653244"/>
                  <a:pt x="5811036" y="666644"/>
                  <a:pt x="5809175" y="683395"/>
                </a:cubicBezTo>
                <a:cubicBezTo>
                  <a:pt x="5808430" y="689723"/>
                  <a:pt x="5808803" y="697539"/>
                  <a:pt x="5815503" y="698656"/>
                </a:cubicBezTo>
                <a:cubicBezTo>
                  <a:pt x="5843048" y="703495"/>
                  <a:pt x="5755201" y="682278"/>
                  <a:pt x="5746268" y="667389"/>
                </a:cubicBezTo>
                <a:cubicBezTo>
                  <a:pt x="5745896" y="666644"/>
                  <a:pt x="5525907" y="720246"/>
                  <a:pt x="5458905" y="754119"/>
                </a:cubicBezTo>
                <a:close/>
                <a:moveTo>
                  <a:pt x="885302" y="1333310"/>
                </a:moveTo>
                <a:cubicBezTo>
                  <a:pt x="877857" y="1326982"/>
                  <a:pt x="870040" y="1321027"/>
                  <a:pt x="862596" y="1314326"/>
                </a:cubicBezTo>
                <a:cubicBezTo>
                  <a:pt x="863712" y="1312837"/>
                  <a:pt x="865201" y="1311349"/>
                  <a:pt x="866318" y="1309860"/>
                </a:cubicBezTo>
                <a:cubicBezTo>
                  <a:pt x="881580" y="1320282"/>
                  <a:pt x="896841" y="1330705"/>
                  <a:pt x="912103" y="1341127"/>
                </a:cubicBezTo>
                <a:cubicBezTo>
                  <a:pt x="903541" y="1338522"/>
                  <a:pt x="894235" y="1335916"/>
                  <a:pt x="885302" y="1333310"/>
                </a:cubicBezTo>
                <a:close/>
                <a:moveTo>
                  <a:pt x="1140280" y="787619"/>
                </a:moveTo>
                <a:cubicBezTo>
                  <a:pt x="1231849" y="850154"/>
                  <a:pt x="1323418" y="913061"/>
                  <a:pt x="1414987" y="975596"/>
                </a:cubicBezTo>
                <a:cubicBezTo>
                  <a:pt x="1413498" y="977085"/>
                  <a:pt x="1412381" y="978574"/>
                  <a:pt x="1410892" y="980063"/>
                </a:cubicBezTo>
                <a:cubicBezTo>
                  <a:pt x="1310390" y="927206"/>
                  <a:pt x="1215471" y="868394"/>
                  <a:pt x="1140280" y="787619"/>
                </a:cubicBezTo>
                <a:close/>
              </a:path>
            </a:pathLst>
          </a:custGeom>
          <a:solidFill>
            <a:schemeClr val="accent1">
              <a:alpha val="20000"/>
            </a:schemeClr>
          </a:solidFill>
          <a:ln w="32707" cap="flat">
            <a:noFill/>
            <a:prstDash val="solid"/>
            <a:miter/>
          </a:ln>
        </p:spPr>
        <p:txBody>
          <a:bodyPr rtlCol="0" anchor="ctr"/>
          <a:lstStyle/>
          <a:p>
            <a:endParaRPr lang="en-US"/>
          </a:p>
        </p:txBody>
      </p:sp>
      <p:sp>
        <p:nvSpPr>
          <p:cNvPr id="2" name="Title 1">
            <a:extLst>
              <a:ext uri="{FF2B5EF4-FFF2-40B4-BE49-F238E27FC236}">
                <a16:creationId xmlns:a16="http://schemas.microsoft.com/office/drawing/2014/main" id="{807094A5-EB6F-441D-88F8-CD7A30C84707}"/>
              </a:ext>
            </a:extLst>
          </p:cNvPr>
          <p:cNvSpPr>
            <a:spLocks noGrp="1"/>
          </p:cNvSpPr>
          <p:nvPr>
            <p:ph type="ctrTitle"/>
          </p:nvPr>
        </p:nvSpPr>
        <p:spPr>
          <a:xfrm>
            <a:off x="1508760" y="1591056"/>
            <a:ext cx="5705856" cy="3264408"/>
          </a:xfrm>
        </p:spPr>
        <p:txBody>
          <a:bodyPr anchor="b">
            <a:normAutofit/>
          </a:bodyPr>
          <a:lstStyle>
            <a:lvl1pPr algn="l">
              <a:defRPr sz="4800"/>
            </a:lvl1pPr>
          </a:lstStyle>
          <a:p>
            <a:r>
              <a:rPr lang="en-US"/>
              <a:t>Click to edit Master title style</a:t>
            </a:r>
          </a:p>
        </p:txBody>
      </p:sp>
      <p:sp>
        <p:nvSpPr>
          <p:cNvPr id="3" name="Subtitle 2">
            <a:extLst>
              <a:ext uri="{FF2B5EF4-FFF2-40B4-BE49-F238E27FC236}">
                <a16:creationId xmlns:a16="http://schemas.microsoft.com/office/drawing/2014/main" id="{1C7CE1E3-3929-42A6-81B7-056BD88EF353}"/>
              </a:ext>
            </a:extLst>
          </p:cNvPr>
          <p:cNvSpPr>
            <a:spLocks noGrp="1"/>
          </p:cNvSpPr>
          <p:nvPr>
            <p:ph type="subTitle" idx="1"/>
          </p:nvPr>
        </p:nvSpPr>
        <p:spPr>
          <a:xfrm>
            <a:off x="1524000" y="4928616"/>
            <a:ext cx="5705856" cy="996696"/>
          </a:xfrm>
        </p:spPr>
        <p:txBody>
          <a:bodyPr/>
          <a:lstStyle>
            <a:lvl1pPr marL="0" indent="0" algn="l">
              <a:buNone/>
              <a:defRPr sz="2400" cap="all"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CE951E3-0794-422C-AF76-0AD4A7FB19EB}"/>
              </a:ext>
            </a:extLst>
          </p:cNvPr>
          <p:cNvSpPr>
            <a:spLocks noGrp="1"/>
          </p:cNvSpPr>
          <p:nvPr>
            <p:ph type="dt" sz="half" idx="10"/>
          </p:nvPr>
        </p:nvSpPr>
        <p:spPr/>
        <p:txBody>
          <a:bodyPr/>
          <a:lstStyle/>
          <a:p>
            <a:fld id="{3C04E684-10F4-4CC3-A0B9-F03AA7BE37CF}" type="datetimeFigureOut">
              <a:rPr lang="en-US" smtClean="0"/>
              <a:t>3/19/2023</a:t>
            </a:fld>
            <a:endParaRPr lang="en-US"/>
          </a:p>
        </p:txBody>
      </p:sp>
      <p:sp>
        <p:nvSpPr>
          <p:cNvPr id="5" name="Footer Placeholder 4">
            <a:extLst>
              <a:ext uri="{FF2B5EF4-FFF2-40B4-BE49-F238E27FC236}">
                <a16:creationId xmlns:a16="http://schemas.microsoft.com/office/drawing/2014/main" id="{114EBFA8-0291-4D77-A9D9-B17FC2382A8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57AC4D4-C4EE-4624-A329-C608A1D5AFE1}"/>
              </a:ext>
            </a:extLst>
          </p:cNvPr>
          <p:cNvSpPr>
            <a:spLocks noGrp="1"/>
          </p:cNvSpPr>
          <p:nvPr>
            <p:ph type="sldNum" sz="quarter" idx="12"/>
          </p:nvPr>
        </p:nvSpPr>
        <p:spPr/>
        <p:txBody>
          <a:bodyPr/>
          <a:lstStyle/>
          <a:p>
            <a:fld id="{51845F5A-061D-4825-9AE9-D7794091C6CF}" type="slidenum">
              <a:rPr lang="en-US" smtClean="0"/>
              <a:t>‹#›</a:t>
            </a:fld>
            <a:endParaRPr lang="en-US"/>
          </a:p>
        </p:txBody>
      </p:sp>
    </p:spTree>
    <p:extLst>
      <p:ext uri="{BB962C8B-B14F-4D97-AF65-F5344CB8AC3E}">
        <p14:creationId xmlns:p14="http://schemas.microsoft.com/office/powerpoint/2010/main" val="33769374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Graphic 1" descr="Tag=AccentColor&#10;Flavor=Light&#10;Target=Fill">
            <a:extLst>
              <a:ext uri="{FF2B5EF4-FFF2-40B4-BE49-F238E27FC236}">
                <a16:creationId xmlns:a16="http://schemas.microsoft.com/office/drawing/2014/main" id="{0EE21C0F-70D8-4F3C-9392-07559C90EE6E}"/>
              </a:ext>
            </a:extLst>
          </p:cNvPr>
          <p:cNvSpPr/>
          <p:nvPr/>
        </p:nvSpPr>
        <p:spPr>
          <a:xfrm rot="10800000" flipH="1" flipV="1">
            <a:off x="684965" y="1332237"/>
            <a:ext cx="5263732" cy="3841102"/>
          </a:xfrm>
          <a:custGeom>
            <a:avLst/>
            <a:gdLst>
              <a:gd name="connsiteX0" fmla="*/ 5458905 w 6886274"/>
              <a:gd name="connsiteY0" fmla="*/ 754119 h 5025119"/>
              <a:gd name="connsiteX1" fmla="*/ 3455557 w 6886274"/>
              <a:gd name="connsiteY1" fmla="*/ 1027709 h 5025119"/>
              <a:gd name="connsiteX2" fmla="*/ 3338677 w 6886274"/>
              <a:gd name="connsiteY2" fmla="*/ 1021381 h 5025119"/>
              <a:gd name="connsiteX3" fmla="*/ 2518280 w 6886274"/>
              <a:gd name="connsiteY3" fmla="*/ 980435 h 5025119"/>
              <a:gd name="connsiteX4" fmla="*/ 1673687 w 6886274"/>
              <a:gd name="connsiteY4" fmla="*/ 739229 h 5025119"/>
              <a:gd name="connsiteX5" fmla="*/ 1183459 w 6886274"/>
              <a:gd name="connsiteY5" fmla="*/ 397149 h 5025119"/>
              <a:gd name="connsiteX6" fmla="*/ 977987 w 6886274"/>
              <a:gd name="connsiteY6" fmla="*/ 241184 h 5025119"/>
              <a:gd name="connsiteX7" fmla="*/ 788150 w 6886274"/>
              <a:gd name="connsiteY7" fmla="*/ 66980 h 5025119"/>
              <a:gd name="connsiteX8" fmla="*/ 721148 w 6886274"/>
              <a:gd name="connsiteY8" fmla="*/ 31990 h 5025119"/>
              <a:gd name="connsiteX9" fmla="*/ 701792 w 6886274"/>
              <a:gd name="connsiteY9" fmla="*/ 32362 h 5025119"/>
              <a:gd name="connsiteX10" fmla="*/ 686530 w 6886274"/>
              <a:gd name="connsiteY10" fmla="*/ 43157 h 5025119"/>
              <a:gd name="connsiteX11" fmla="*/ 693603 w 6886274"/>
              <a:gd name="connsiteY11" fmla="*/ 58046 h 5025119"/>
              <a:gd name="connsiteX12" fmla="*/ 705886 w 6886274"/>
              <a:gd name="connsiteY12" fmla="*/ 65491 h 5025119"/>
              <a:gd name="connsiteX13" fmla="*/ 762838 w 6886274"/>
              <a:gd name="connsiteY13" fmla="*/ 112764 h 5025119"/>
              <a:gd name="connsiteX14" fmla="*/ 764327 w 6886274"/>
              <a:gd name="connsiteY14" fmla="*/ 140309 h 5025119"/>
              <a:gd name="connsiteX15" fmla="*/ 775121 w 6886274"/>
              <a:gd name="connsiteY15" fmla="*/ 159666 h 5025119"/>
              <a:gd name="connsiteX16" fmla="*/ 823139 w 6886274"/>
              <a:gd name="connsiteY16" fmla="*/ 176416 h 5025119"/>
              <a:gd name="connsiteX17" fmla="*/ 707748 w 6886274"/>
              <a:gd name="connsiteY17" fmla="*/ 109414 h 5025119"/>
              <a:gd name="connsiteX18" fmla="*/ 681319 w 6886274"/>
              <a:gd name="connsiteY18" fmla="*/ 69958 h 5025119"/>
              <a:gd name="connsiteX19" fmla="*/ 640746 w 6886274"/>
              <a:gd name="connsiteY19" fmla="*/ 67352 h 5025119"/>
              <a:gd name="connsiteX20" fmla="*/ 614318 w 6886274"/>
              <a:gd name="connsiteY20" fmla="*/ 61396 h 5025119"/>
              <a:gd name="connsiteX21" fmla="*/ 560716 w 6886274"/>
              <a:gd name="connsiteY21" fmla="*/ 3701 h 5025119"/>
              <a:gd name="connsiteX22" fmla="*/ 540616 w 6886274"/>
              <a:gd name="connsiteY22" fmla="*/ 3701 h 5025119"/>
              <a:gd name="connsiteX23" fmla="*/ 543594 w 6886274"/>
              <a:gd name="connsiteY23" fmla="*/ 21940 h 5025119"/>
              <a:gd name="connsiteX24" fmla="*/ 558855 w 6886274"/>
              <a:gd name="connsiteY24" fmla="*/ 51346 h 5025119"/>
              <a:gd name="connsiteX25" fmla="*/ 557366 w 6886274"/>
              <a:gd name="connsiteY25" fmla="*/ 72563 h 5025119"/>
              <a:gd name="connsiteX26" fmla="*/ 570022 w 6886274"/>
              <a:gd name="connsiteY26" fmla="*/ 120209 h 5025119"/>
              <a:gd name="connsiteX27" fmla="*/ 599801 w 6886274"/>
              <a:gd name="connsiteY27" fmla="*/ 192794 h 5025119"/>
              <a:gd name="connsiteX28" fmla="*/ 614318 w 6886274"/>
              <a:gd name="connsiteY28" fmla="*/ 212150 h 5025119"/>
              <a:gd name="connsiteX29" fmla="*/ 623996 w 6886274"/>
              <a:gd name="connsiteY29" fmla="*/ 220711 h 5025119"/>
              <a:gd name="connsiteX30" fmla="*/ 821278 w 6886274"/>
              <a:gd name="connsiteY30" fmla="*/ 503235 h 5025119"/>
              <a:gd name="connsiteX31" fmla="*/ 1033822 w 6886274"/>
              <a:gd name="connsiteY31" fmla="*/ 694562 h 5025119"/>
              <a:gd name="connsiteX32" fmla="*/ 1039406 w 6886274"/>
              <a:gd name="connsiteY32" fmla="*/ 702378 h 5025119"/>
              <a:gd name="connsiteX33" fmla="*/ 944114 w 6886274"/>
              <a:gd name="connsiteY33" fmla="*/ 662550 h 5025119"/>
              <a:gd name="connsiteX34" fmla="*/ 733432 w 6886274"/>
              <a:gd name="connsiteY34" fmla="*/ 500629 h 5025119"/>
              <a:gd name="connsiteX35" fmla="*/ 606501 w 6886274"/>
              <a:gd name="connsiteY35" fmla="*/ 399755 h 5025119"/>
              <a:gd name="connsiteX36" fmla="*/ 588634 w 6886274"/>
              <a:gd name="connsiteY36" fmla="*/ 381143 h 5025119"/>
              <a:gd name="connsiteX37" fmla="*/ 575978 w 6886274"/>
              <a:gd name="connsiteY37" fmla="*/ 375560 h 5025119"/>
              <a:gd name="connsiteX38" fmla="*/ 567044 w 6886274"/>
              <a:gd name="connsiteY38" fmla="*/ 388588 h 5025119"/>
              <a:gd name="connsiteX39" fmla="*/ 578956 w 6886274"/>
              <a:gd name="connsiteY39" fmla="*/ 437722 h 5025119"/>
              <a:gd name="connsiteX40" fmla="*/ 675736 w 6886274"/>
              <a:gd name="connsiteY40" fmla="*/ 535619 h 5025119"/>
              <a:gd name="connsiteX41" fmla="*/ 811600 w 6886274"/>
              <a:gd name="connsiteY41" fmla="*/ 652872 h 5025119"/>
              <a:gd name="connsiteX42" fmla="*/ 818300 w 6886274"/>
              <a:gd name="connsiteY42" fmla="*/ 666272 h 5025119"/>
              <a:gd name="connsiteX43" fmla="*/ 741621 w 6886274"/>
              <a:gd name="connsiteY43" fmla="*/ 608576 h 5025119"/>
              <a:gd name="connsiteX44" fmla="*/ 666430 w 6886274"/>
              <a:gd name="connsiteY44" fmla="*/ 553114 h 5025119"/>
              <a:gd name="connsiteX45" fmla="*/ 645585 w 6886274"/>
              <a:gd name="connsiteY45" fmla="*/ 547903 h 5025119"/>
              <a:gd name="connsiteX46" fmla="*/ 640002 w 6886274"/>
              <a:gd name="connsiteY46" fmla="*/ 570236 h 5025119"/>
              <a:gd name="connsiteX47" fmla="*/ 675736 w 6886274"/>
              <a:gd name="connsiteY47" fmla="*/ 628677 h 5025119"/>
              <a:gd name="connsiteX48" fmla="*/ 855896 w 6886274"/>
              <a:gd name="connsiteY48" fmla="*/ 786875 h 5025119"/>
              <a:gd name="connsiteX49" fmla="*/ 946348 w 6886274"/>
              <a:gd name="connsiteY49" fmla="*/ 877699 h 5025119"/>
              <a:gd name="connsiteX50" fmla="*/ 950442 w 6886274"/>
              <a:gd name="connsiteY50" fmla="*/ 899661 h 5025119"/>
              <a:gd name="connsiteX51" fmla="*/ 991760 w 6886274"/>
              <a:gd name="connsiteY51" fmla="*/ 937629 h 5025119"/>
              <a:gd name="connsiteX52" fmla="*/ 1018188 w 6886274"/>
              <a:gd name="connsiteY52" fmla="*/ 945445 h 5025119"/>
              <a:gd name="connsiteX53" fmla="*/ 1315601 w 6886274"/>
              <a:gd name="connsiteY53" fmla="*/ 1196329 h 5025119"/>
              <a:gd name="connsiteX54" fmla="*/ 1454443 w 6886274"/>
              <a:gd name="connsiteY54" fmla="*/ 1279709 h 5025119"/>
              <a:gd name="connsiteX55" fmla="*/ 1454443 w 6886274"/>
              <a:gd name="connsiteY55" fmla="*/ 1285665 h 5025119"/>
              <a:gd name="connsiteX56" fmla="*/ 1453327 w 6886274"/>
              <a:gd name="connsiteY56" fmla="*/ 1291993 h 5025119"/>
              <a:gd name="connsiteX57" fmla="*/ 1256416 w 6886274"/>
              <a:gd name="connsiteY57" fmla="*/ 1166923 h 5025119"/>
              <a:gd name="connsiteX58" fmla="*/ 745715 w 6886274"/>
              <a:gd name="connsiteY58" fmla="*/ 798786 h 5025119"/>
              <a:gd name="connsiteX59" fmla="*/ 592356 w 6886274"/>
              <a:gd name="connsiteY59" fmla="*/ 656966 h 5025119"/>
              <a:gd name="connsiteX60" fmla="*/ 485526 w 6886274"/>
              <a:gd name="connsiteY60" fmla="*/ 567259 h 5025119"/>
              <a:gd name="connsiteX61" fmla="*/ 430063 w 6886274"/>
              <a:gd name="connsiteY61" fmla="*/ 550136 h 5025119"/>
              <a:gd name="connsiteX62" fmla="*/ 408846 w 6886274"/>
              <a:gd name="connsiteY62" fmla="*/ 563164 h 5025119"/>
              <a:gd name="connsiteX63" fmla="*/ 421130 w 6886274"/>
              <a:gd name="connsiteY63" fmla="*/ 581403 h 5025119"/>
              <a:gd name="connsiteX64" fmla="*/ 426713 w 6886274"/>
              <a:gd name="connsiteY64" fmla="*/ 584009 h 5025119"/>
              <a:gd name="connsiteX65" fmla="*/ 487015 w 6886274"/>
              <a:gd name="connsiteY65" fmla="*/ 635005 h 5025119"/>
              <a:gd name="connsiteX66" fmla="*/ 487015 w 6886274"/>
              <a:gd name="connsiteY66" fmla="*/ 655105 h 5025119"/>
              <a:gd name="connsiteX67" fmla="*/ 497437 w 6886274"/>
              <a:gd name="connsiteY67" fmla="*/ 678183 h 5025119"/>
              <a:gd name="connsiteX68" fmla="*/ 539871 w 6886274"/>
              <a:gd name="connsiteY68" fmla="*/ 691584 h 5025119"/>
              <a:gd name="connsiteX69" fmla="*/ 485898 w 6886274"/>
              <a:gd name="connsiteY69" fmla="*/ 681906 h 5025119"/>
              <a:gd name="connsiteX70" fmla="*/ 410335 w 6886274"/>
              <a:gd name="connsiteY70" fmla="*/ 600387 h 5025119"/>
              <a:gd name="connsiteX71" fmla="*/ 397307 w 6886274"/>
              <a:gd name="connsiteY71" fmla="*/ 582892 h 5025119"/>
              <a:gd name="connsiteX72" fmla="*/ 363062 w 6886274"/>
              <a:gd name="connsiteY72" fmla="*/ 584009 h 5025119"/>
              <a:gd name="connsiteX73" fmla="*/ 334772 w 6886274"/>
              <a:gd name="connsiteY73" fmla="*/ 578426 h 5025119"/>
              <a:gd name="connsiteX74" fmla="*/ 281915 w 6886274"/>
              <a:gd name="connsiteY74" fmla="*/ 522219 h 5025119"/>
              <a:gd name="connsiteX75" fmla="*/ 263304 w 6886274"/>
              <a:gd name="connsiteY75" fmla="*/ 521846 h 5025119"/>
              <a:gd name="connsiteX76" fmla="*/ 263676 w 6886274"/>
              <a:gd name="connsiteY76" fmla="*/ 538225 h 5025119"/>
              <a:gd name="connsiteX77" fmla="*/ 275215 w 6886274"/>
              <a:gd name="connsiteY77" fmla="*/ 563164 h 5025119"/>
              <a:gd name="connsiteX78" fmla="*/ 271121 w 6886274"/>
              <a:gd name="connsiteY78" fmla="*/ 604854 h 5025119"/>
              <a:gd name="connsiteX79" fmla="*/ 274471 w 6886274"/>
              <a:gd name="connsiteY79" fmla="*/ 627560 h 5025119"/>
              <a:gd name="connsiteX80" fmla="*/ 319138 w 6886274"/>
              <a:gd name="connsiteY80" fmla="*/ 718012 h 5025119"/>
              <a:gd name="connsiteX81" fmla="*/ 326583 w 6886274"/>
              <a:gd name="connsiteY81" fmla="*/ 729551 h 5025119"/>
              <a:gd name="connsiteX82" fmla="*/ 349289 w 6886274"/>
              <a:gd name="connsiteY82" fmla="*/ 748163 h 5025119"/>
              <a:gd name="connsiteX83" fmla="*/ 528332 w 6886274"/>
              <a:gd name="connsiteY83" fmla="*/ 1007608 h 5025119"/>
              <a:gd name="connsiteX84" fmla="*/ 766932 w 6886274"/>
              <a:gd name="connsiteY84" fmla="*/ 1222758 h 5025119"/>
              <a:gd name="connsiteX85" fmla="*/ 681319 w 6886274"/>
              <a:gd name="connsiteY85" fmla="*/ 1190746 h 5025119"/>
              <a:gd name="connsiteX86" fmla="*/ 469520 w 6886274"/>
              <a:gd name="connsiteY86" fmla="*/ 1032920 h 5025119"/>
              <a:gd name="connsiteX87" fmla="*/ 325466 w 6886274"/>
              <a:gd name="connsiteY87" fmla="*/ 917900 h 5025119"/>
              <a:gd name="connsiteX88" fmla="*/ 312066 w 6886274"/>
              <a:gd name="connsiteY88" fmla="*/ 903383 h 5025119"/>
              <a:gd name="connsiteX89" fmla="*/ 296805 w 6886274"/>
              <a:gd name="connsiteY89" fmla="*/ 895566 h 5025119"/>
              <a:gd name="connsiteX90" fmla="*/ 288243 w 6886274"/>
              <a:gd name="connsiteY90" fmla="*/ 910828 h 5025119"/>
              <a:gd name="connsiteX91" fmla="*/ 309460 w 6886274"/>
              <a:gd name="connsiteY91" fmla="*/ 971129 h 5025119"/>
              <a:gd name="connsiteX92" fmla="*/ 407729 w 6886274"/>
              <a:gd name="connsiteY92" fmla="*/ 1062698 h 5025119"/>
              <a:gd name="connsiteX93" fmla="*/ 544338 w 6886274"/>
              <a:gd name="connsiteY93" fmla="*/ 1189257 h 5025119"/>
              <a:gd name="connsiteX94" fmla="*/ 454630 w 6886274"/>
              <a:gd name="connsiteY94" fmla="*/ 1120766 h 5025119"/>
              <a:gd name="connsiteX95" fmla="*/ 385396 w 6886274"/>
              <a:gd name="connsiteY95" fmla="*/ 1070515 h 5025119"/>
              <a:gd name="connsiteX96" fmla="*/ 366040 w 6886274"/>
              <a:gd name="connsiteY96" fmla="*/ 1067537 h 5025119"/>
              <a:gd name="connsiteX97" fmla="*/ 361573 w 6886274"/>
              <a:gd name="connsiteY97" fmla="*/ 1086149 h 5025119"/>
              <a:gd name="connsiteX98" fmla="*/ 402146 w 6886274"/>
              <a:gd name="connsiteY98" fmla="*/ 1152778 h 5025119"/>
              <a:gd name="connsiteX99" fmla="*/ 475475 w 6886274"/>
              <a:gd name="connsiteY99" fmla="*/ 1218663 h 5025119"/>
              <a:gd name="connsiteX100" fmla="*/ 393957 w 6886274"/>
              <a:gd name="connsiteY100" fmla="*/ 1201913 h 5025119"/>
              <a:gd name="connsiteX101" fmla="*/ 460586 w 6886274"/>
              <a:gd name="connsiteY101" fmla="*/ 1260353 h 5025119"/>
              <a:gd name="connsiteX102" fmla="*/ 561089 w 6886274"/>
              <a:gd name="connsiteY102" fmla="*/ 1291993 h 5025119"/>
              <a:gd name="connsiteX103" fmla="*/ 602034 w 6886274"/>
              <a:gd name="connsiteY103" fmla="*/ 1328843 h 5025119"/>
              <a:gd name="connsiteX104" fmla="*/ 641863 w 6886274"/>
              <a:gd name="connsiteY104" fmla="*/ 1368672 h 5025119"/>
              <a:gd name="connsiteX105" fmla="*/ 651541 w 6886274"/>
              <a:gd name="connsiteY105" fmla="*/ 1404406 h 5025119"/>
              <a:gd name="connsiteX106" fmla="*/ 688392 w 6886274"/>
              <a:gd name="connsiteY106" fmla="*/ 1457263 h 5025119"/>
              <a:gd name="connsiteX107" fmla="*/ 692486 w 6886274"/>
              <a:gd name="connsiteY107" fmla="*/ 1458008 h 5025119"/>
              <a:gd name="connsiteX108" fmla="*/ 719287 w 6886274"/>
              <a:gd name="connsiteY108" fmla="*/ 1485181 h 5025119"/>
              <a:gd name="connsiteX109" fmla="*/ 745343 w 6886274"/>
              <a:gd name="connsiteY109" fmla="*/ 1512353 h 5025119"/>
              <a:gd name="connsiteX110" fmla="*/ 750926 w 6886274"/>
              <a:gd name="connsiteY110" fmla="*/ 1516448 h 5025119"/>
              <a:gd name="connsiteX111" fmla="*/ 890141 w 6886274"/>
              <a:gd name="connsiteY111" fmla="*/ 1685813 h 5025119"/>
              <a:gd name="connsiteX112" fmla="*/ 899074 w 6886274"/>
              <a:gd name="connsiteY112" fmla="*/ 1693630 h 5025119"/>
              <a:gd name="connsiteX113" fmla="*/ 605012 w 6886274"/>
              <a:gd name="connsiteY113" fmla="*/ 1669435 h 5025119"/>
              <a:gd name="connsiteX114" fmla="*/ 229431 w 6886274"/>
              <a:gd name="connsiteY114" fmla="*/ 1545110 h 5025119"/>
              <a:gd name="connsiteX115" fmla="*/ 251765 w 6886274"/>
              <a:gd name="connsiteY115" fmla="*/ 1614717 h 5025119"/>
              <a:gd name="connsiteX116" fmla="*/ 237992 w 6886274"/>
              <a:gd name="connsiteY116" fmla="*/ 1675391 h 5025119"/>
              <a:gd name="connsiteX117" fmla="*/ 232781 w 6886274"/>
              <a:gd name="connsiteY117" fmla="*/ 1807160 h 5025119"/>
              <a:gd name="connsiteX118" fmla="*/ 236131 w 6886274"/>
              <a:gd name="connsiteY118" fmla="*/ 1828750 h 5025119"/>
              <a:gd name="connsiteX119" fmla="*/ 152007 w 6886274"/>
              <a:gd name="connsiteY119" fmla="*/ 1842150 h 5025119"/>
              <a:gd name="connsiteX120" fmla="*/ 653030 w 6886274"/>
              <a:gd name="connsiteY120" fmla="*/ 2213265 h 5025119"/>
              <a:gd name="connsiteX121" fmla="*/ 318394 w 6886274"/>
              <a:gd name="connsiteY121" fmla="*/ 2143285 h 5025119"/>
              <a:gd name="connsiteX122" fmla="*/ 272982 w 6886274"/>
              <a:gd name="connsiteY122" fmla="*/ 2258305 h 5025119"/>
              <a:gd name="connsiteX123" fmla="*/ 430435 w 6886274"/>
              <a:gd name="connsiteY123" fmla="*/ 2360668 h 5025119"/>
              <a:gd name="connsiteX124" fmla="*/ 488876 w 6886274"/>
              <a:gd name="connsiteY124" fmla="*/ 2563162 h 5025119"/>
              <a:gd name="connsiteX125" fmla="*/ 460586 w 6886274"/>
              <a:gd name="connsiteY125" fmla="*/ 2748533 h 5025119"/>
              <a:gd name="connsiteX126" fmla="*/ 393212 w 6886274"/>
              <a:gd name="connsiteY126" fmla="*/ 2807345 h 5025119"/>
              <a:gd name="connsiteX127" fmla="*/ 295688 w 6886274"/>
              <a:gd name="connsiteY127" fmla="*/ 2913059 h 5025119"/>
              <a:gd name="connsiteX128" fmla="*/ 235386 w 6886274"/>
              <a:gd name="connsiteY128" fmla="*/ 2978572 h 5025119"/>
              <a:gd name="connsiteX129" fmla="*/ 25448 w 6886274"/>
              <a:gd name="connsiteY129" fmla="*/ 2952888 h 5025119"/>
              <a:gd name="connsiteX130" fmla="*/ 305738 w 6886274"/>
              <a:gd name="connsiteY130" fmla="*/ 3119275 h 5025119"/>
              <a:gd name="connsiteX131" fmla="*/ 79049 w 6886274"/>
              <a:gd name="connsiteY131" fmla="*/ 3098430 h 5025119"/>
              <a:gd name="connsiteX132" fmla="*/ 4975 w 6886274"/>
              <a:gd name="connsiteY132" fmla="*/ 3109969 h 5025119"/>
              <a:gd name="connsiteX133" fmla="*/ 47037 w 6886274"/>
              <a:gd name="connsiteY133" fmla="*/ 3163943 h 5025119"/>
              <a:gd name="connsiteX134" fmla="*/ 213425 w 6886274"/>
              <a:gd name="connsiteY134" fmla="*/ 3255139 h 5025119"/>
              <a:gd name="connsiteX135" fmla="*/ 556622 w 6886274"/>
              <a:gd name="connsiteY135" fmla="*/ 3502301 h 5025119"/>
              <a:gd name="connsiteX136" fmla="*/ 224592 w 6886274"/>
              <a:gd name="connsiteY136" fmla="*/ 3388771 h 5025119"/>
              <a:gd name="connsiteX137" fmla="*/ 574861 w 6886274"/>
              <a:gd name="connsiteY137" fmla="*/ 3643004 h 5025119"/>
              <a:gd name="connsiteX138" fmla="*/ 652657 w 6886274"/>
              <a:gd name="connsiteY138" fmla="*/ 3727501 h 5025119"/>
              <a:gd name="connsiteX139" fmla="*/ 810111 w 6886274"/>
              <a:gd name="connsiteY139" fmla="*/ 3937067 h 5025119"/>
              <a:gd name="connsiteX140" fmla="*/ 802294 w 6886274"/>
              <a:gd name="connsiteY140" fmla="*/ 3960890 h 5025119"/>
              <a:gd name="connsiteX141" fmla="*/ 620646 w 6886274"/>
              <a:gd name="connsiteY141" fmla="*/ 3927017 h 5025119"/>
              <a:gd name="connsiteX142" fmla="*/ 856268 w 6886274"/>
              <a:gd name="connsiteY142" fmla="*/ 4103082 h 5025119"/>
              <a:gd name="connsiteX143" fmla="*/ 1099707 w 6886274"/>
              <a:gd name="connsiteY143" fmla="*/ 4238574 h 5025119"/>
              <a:gd name="connsiteX144" fmla="*/ 926992 w 6886274"/>
              <a:gd name="connsiteY144" fmla="*/ 4218102 h 5025119"/>
              <a:gd name="connsiteX145" fmla="*/ 689508 w 6886274"/>
              <a:gd name="connsiteY145" fmla="*/ 4140677 h 5025119"/>
              <a:gd name="connsiteX146" fmla="*/ 606873 w 6886274"/>
              <a:gd name="connsiteY146" fmla="*/ 4169711 h 5025119"/>
              <a:gd name="connsiteX147" fmla="*/ 831701 w 6886274"/>
              <a:gd name="connsiteY147" fmla="*/ 4297759 h 5025119"/>
              <a:gd name="connsiteX148" fmla="*/ 960493 w 6886274"/>
              <a:gd name="connsiteY148" fmla="*/ 4356944 h 5025119"/>
              <a:gd name="connsiteX149" fmla="*/ 1012233 w 6886274"/>
              <a:gd name="connsiteY149" fmla="*/ 4402356 h 5025119"/>
              <a:gd name="connsiteX150" fmla="*/ 1159636 w 6886274"/>
              <a:gd name="connsiteY150" fmla="*/ 4564276 h 5025119"/>
              <a:gd name="connsiteX151" fmla="*/ 1592169 w 6886274"/>
              <a:gd name="connsiteY151" fmla="*/ 4741458 h 5025119"/>
              <a:gd name="connsiteX152" fmla="*/ 3110499 w 6886274"/>
              <a:gd name="connsiteY152" fmla="*/ 5032171 h 5025119"/>
              <a:gd name="connsiteX153" fmla="*/ 6033630 w 6886274"/>
              <a:gd name="connsiteY153" fmla="*/ 4091915 h 5025119"/>
              <a:gd name="connsiteX154" fmla="*/ 6180661 w 6886274"/>
              <a:gd name="connsiteY154" fmla="*/ 3957912 h 5025119"/>
              <a:gd name="connsiteX155" fmla="*/ 6305359 w 6886274"/>
              <a:gd name="connsiteY155" fmla="*/ 3837309 h 5025119"/>
              <a:gd name="connsiteX156" fmla="*/ 6240218 w 6886274"/>
              <a:gd name="connsiteY156" fmla="*/ 3796364 h 5025119"/>
              <a:gd name="connsiteX157" fmla="*/ 6328437 w 6886274"/>
              <a:gd name="connsiteY157" fmla="*/ 3681344 h 5025119"/>
              <a:gd name="connsiteX158" fmla="*/ 6608355 w 6886274"/>
              <a:gd name="connsiteY158" fmla="*/ 3326236 h 5025119"/>
              <a:gd name="connsiteX159" fmla="*/ 6731191 w 6886274"/>
              <a:gd name="connsiteY159" fmla="*/ 3248067 h 5025119"/>
              <a:gd name="connsiteX160" fmla="*/ 6880456 w 6886274"/>
              <a:gd name="connsiteY160" fmla="*/ 3051529 h 5025119"/>
              <a:gd name="connsiteX161" fmla="*/ 6901673 w 6886274"/>
              <a:gd name="connsiteY161" fmla="*/ 2763795 h 5025119"/>
              <a:gd name="connsiteX162" fmla="*/ 6871150 w 6886274"/>
              <a:gd name="connsiteY162" fmla="*/ 2948421 h 5025119"/>
              <a:gd name="connsiteX163" fmla="*/ 6848444 w 6886274"/>
              <a:gd name="connsiteY163" fmla="*/ 2890353 h 5025119"/>
              <a:gd name="connsiteX164" fmla="*/ 6878223 w 6886274"/>
              <a:gd name="connsiteY164" fmla="*/ 2873230 h 5025119"/>
              <a:gd name="connsiteX165" fmla="*/ 6762459 w 6886274"/>
              <a:gd name="connsiteY165" fmla="*/ 2568745 h 5025119"/>
              <a:gd name="connsiteX166" fmla="*/ 6673123 w 6886274"/>
              <a:gd name="connsiteY166" fmla="*/ 2451493 h 5025119"/>
              <a:gd name="connsiteX167" fmla="*/ 6662700 w 6886274"/>
              <a:gd name="connsiteY167" fmla="*/ 2346896 h 5025119"/>
              <a:gd name="connsiteX168" fmla="*/ 6487752 w 6886274"/>
              <a:gd name="connsiteY168" fmla="*/ 2285105 h 5025119"/>
              <a:gd name="connsiteX169" fmla="*/ 6652278 w 6886274"/>
              <a:gd name="connsiteY169" fmla="*/ 2063628 h 5025119"/>
              <a:gd name="connsiteX170" fmla="*/ 6668656 w 6886274"/>
              <a:gd name="connsiteY170" fmla="*/ 2017843 h 5025119"/>
              <a:gd name="connsiteX171" fmla="*/ 6570015 w 6886274"/>
              <a:gd name="connsiteY171" fmla="*/ 1854062 h 5025119"/>
              <a:gd name="connsiteX172" fmla="*/ 6554009 w 6886274"/>
              <a:gd name="connsiteY172" fmla="*/ 1827633 h 5025119"/>
              <a:gd name="connsiteX173" fmla="*/ 6517531 w 6886274"/>
              <a:gd name="connsiteY173" fmla="*/ 1775149 h 5025119"/>
              <a:gd name="connsiteX174" fmla="*/ 6412934 w 6886274"/>
              <a:gd name="connsiteY174" fmla="*/ 1762493 h 5025119"/>
              <a:gd name="connsiteX175" fmla="*/ 6467279 w 6886274"/>
              <a:gd name="connsiteY175" fmla="*/ 1725642 h 5025119"/>
              <a:gd name="connsiteX176" fmla="*/ 6572621 w 6886274"/>
              <a:gd name="connsiteY176" fmla="*/ 1600200 h 5025119"/>
              <a:gd name="connsiteX177" fmla="*/ 6502641 w 6886274"/>
              <a:gd name="connsiteY177" fmla="*/ 1480341 h 5025119"/>
              <a:gd name="connsiteX178" fmla="*/ 6481796 w 6886274"/>
              <a:gd name="connsiteY178" fmla="*/ 1461358 h 5025119"/>
              <a:gd name="connsiteX179" fmla="*/ 6509713 w 6886274"/>
              <a:gd name="connsiteY179" fmla="*/ 1436418 h 5025119"/>
              <a:gd name="connsiteX180" fmla="*/ 6567037 w 6886274"/>
              <a:gd name="connsiteY180" fmla="*/ 1348199 h 5025119"/>
              <a:gd name="connsiteX181" fmla="*/ 6596816 w 6886274"/>
              <a:gd name="connsiteY181" fmla="*/ 1286781 h 5025119"/>
              <a:gd name="connsiteX182" fmla="*/ 6632178 w 6886274"/>
              <a:gd name="connsiteY182" fmla="*/ 1261842 h 5025119"/>
              <a:gd name="connsiteX183" fmla="*/ 6639994 w 6886274"/>
              <a:gd name="connsiteY183" fmla="*/ 1240625 h 5025119"/>
              <a:gd name="connsiteX184" fmla="*/ 6622127 w 6886274"/>
              <a:gd name="connsiteY184" fmla="*/ 1136400 h 5025119"/>
              <a:gd name="connsiteX185" fmla="*/ 6612077 w 6886274"/>
              <a:gd name="connsiteY185" fmla="*/ 1109599 h 5025119"/>
              <a:gd name="connsiteX186" fmla="*/ 6531675 w 6886274"/>
              <a:gd name="connsiteY186" fmla="*/ 1009469 h 5025119"/>
              <a:gd name="connsiteX187" fmla="*/ 6456113 w 6886274"/>
              <a:gd name="connsiteY187" fmla="*/ 845315 h 5025119"/>
              <a:gd name="connsiteX188" fmla="*/ 6440851 w 6886274"/>
              <a:gd name="connsiteY188" fmla="*/ 739229 h 5025119"/>
              <a:gd name="connsiteX189" fmla="*/ 6434523 w 6886274"/>
              <a:gd name="connsiteY189" fmla="*/ 715034 h 5025119"/>
              <a:gd name="connsiteX190" fmla="*/ 6432290 w 6886274"/>
              <a:gd name="connsiteY190" fmla="*/ 617510 h 5025119"/>
              <a:gd name="connsiteX191" fmla="*/ 6416284 w 6886274"/>
              <a:gd name="connsiteY191" fmla="*/ 595176 h 5025119"/>
              <a:gd name="connsiteX192" fmla="*/ 6267763 w 6886274"/>
              <a:gd name="connsiteY192" fmla="*/ 591826 h 5025119"/>
              <a:gd name="connsiteX193" fmla="*/ 6236496 w 6886274"/>
              <a:gd name="connsiteY193" fmla="*/ 521102 h 5025119"/>
              <a:gd name="connsiteX194" fmla="*/ 6257341 w 6886274"/>
              <a:gd name="connsiteY194" fmla="*/ 487229 h 5025119"/>
              <a:gd name="connsiteX195" fmla="*/ 6248780 w 6886274"/>
              <a:gd name="connsiteY195" fmla="*/ 465267 h 5025119"/>
              <a:gd name="connsiteX196" fmla="*/ 6226818 w 6886274"/>
              <a:gd name="connsiteY196" fmla="*/ 473456 h 5025119"/>
              <a:gd name="connsiteX197" fmla="*/ 6115149 w 6886274"/>
              <a:gd name="connsiteY197" fmla="*/ 551625 h 5025119"/>
              <a:gd name="connsiteX198" fmla="*/ 5951739 w 6886274"/>
              <a:gd name="connsiteY198" fmla="*/ 659944 h 5025119"/>
              <a:gd name="connsiteX199" fmla="*/ 5917122 w 6886274"/>
              <a:gd name="connsiteY199" fmla="*/ 644310 h 5025119"/>
              <a:gd name="connsiteX200" fmla="*/ 5890694 w 6886274"/>
              <a:gd name="connsiteY200" fmla="*/ 630538 h 5025119"/>
              <a:gd name="connsiteX201" fmla="*/ 5837464 w 6886274"/>
              <a:gd name="connsiteY201" fmla="*/ 646916 h 5025119"/>
              <a:gd name="connsiteX202" fmla="*/ 5809175 w 6886274"/>
              <a:gd name="connsiteY202" fmla="*/ 683395 h 5025119"/>
              <a:gd name="connsiteX203" fmla="*/ 5815503 w 6886274"/>
              <a:gd name="connsiteY203" fmla="*/ 698656 h 5025119"/>
              <a:gd name="connsiteX204" fmla="*/ 5746268 w 6886274"/>
              <a:gd name="connsiteY204" fmla="*/ 667389 h 5025119"/>
              <a:gd name="connsiteX205" fmla="*/ 5458905 w 6886274"/>
              <a:gd name="connsiteY205" fmla="*/ 754119 h 5025119"/>
              <a:gd name="connsiteX206" fmla="*/ 885302 w 6886274"/>
              <a:gd name="connsiteY206" fmla="*/ 1333310 h 5025119"/>
              <a:gd name="connsiteX207" fmla="*/ 862596 w 6886274"/>
              <a:gd name="connsiteY207" fmla="*/ 1314326 h 5025119"/>
              <a:gd name="connsiteX208" fmla="*/ 866318 w 6886274"/>
              <a:gd name="connsiteY208" fmla="*/ 1309860 h 5025119"/>
              <a:gd name="connsiteX209" fmla="*/ 912103 w 6886274"/>
              <a:gd name="connsiteY209" fmla="*/ 1341127 h 5025119"/>
              <a:gd name="connsiteX210" fmla="*/ 885302 w 6886274"/>
              <a:gd name="connsiteY210" fmla="*/ 1333310 h 5025119"/>
              <a:gd name="connsiteX211" fmla="*/ 1140280 w 6886274"/>
              <a:gd name="connsiteY211" fmla="*/ 787619 h 5025119"/>
              <a:gd name="connsiteX212" fmla="*/ 1414987 w 6886274"/>
              <a:gd name="connsiteY212" fmla="*/ 975596 h 5025119"/>
              <a:gd name="connsiteX213" fmla="*/ 1410892 w 6886274"/>
              <a:gd name="connsiteY213" fmla="*/ 980063 h 5025119"/>
              <a:gd name="connsiteX214" fmla="*/ 1140280 w 6886274"/>
              <a:gd name="connsiteY214" fmla="*/ 787619 h 5025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Lst>
            <a:rect l="l" t="t" r="r" b="b"/>
            <a:pathLst>
              <a:path w="6886274" h="5025119">
                <a:moveTo>
                  <a:pt x="5458905" y="754119"/>
                </a:moveTo>
                <a:cubicBezTo>
                  <a:pt x="5417216" y="775336"/>
                  <a:pt x="4594585" y="1111088"/>
                  <a:pt x="3455557" y="1027709"/>
                </a:cubicBezTo>
                <a:cubicBezTo>
                  <a:pt x="3415356" y="1024731"/>
                  <a:pt x="3377389" y="1022869"/>
                  <a:pt x="3338677" y="1021381"/>
                </a:cubicBezTo>
                <a:cubicBezTo>
                  <a:pt x="2996224" y="1006119"/>
                  <a:pt x="2660100" y="998674"/>
                  <a:pt x="2518280" y="980435"/>
                </a:cubicBezTo>
                <a:cubicBezTo>
                  <a:pt x="2407355" y="965918"/>
                  <a:pt x="1840075" y="843082"/>
                  <a:pt x="1673687" y="739229"/>
                </a:cubicBezTo>
                <a:cubicBezTo>
                  <a:pt x="1503578" y="632771"/>
                  <a:pt x="1343146" y="515146"/>
                  <a:pt x="1183459" y="397149"/>
                </a:cubicBezTo>
                <a:cubicBezTo>
                  <a:pt x="1114224" y="346153"/>
                  <a:pt x="1040522" y="299624"/>
                  <a:pt x="977987" y="241184"/>
                </a:cubicBezTo>
                <a:cubicBezTo>
                  <a:pt x="915453" y="182372"/>
                  <a:pt x="855896" y="121326"/>
                  <a:pt x="788150" y="66980"/>
                </a:cubicBezTo>
                <a:cubicBezTo>
                  <a:pt x="768794" y="51346"/>
                  <a:pt x="749438" y="34596"/>
                  <a:pt x="721148" y="31990"/>
                </a:cubicBezTo>
                <a:cubicBezTo>
                  <a:pt x="714820" y="31246"/>
                  <a:pt x="708120" y="31618"/>
                  <a:pt x="701792" y="32362"/>
                </a:cubicBezTo>
                <a:cubicBezTo>
                  <a:pt x="694720" y="33107"/>
                  <a:pt x="689136" y="36829"/>
                  <a:pt x="686530" y="43157"/>
                </a:cubicBezTo>
                <a:cubicBezTo>
                  <a:pt x="683925" y="50230"/>
                  <a:pt x="688392" y="54324"/>
                  <a:pt x="693603" y="58046"/>
                </a:cubicBezTo>
                <a:cubicBezTo>
                  <a:pt x="697325" y="60652"/>
                  <a:pt x="701047" y="64747"/>
                  <a:pt x="705886" y="65491"/>
                </a:cubicBezTo>
                <a:cubicBezTo>
                  <a:pt x="736782" y="69958"/>
                  <a:pt x="748321" y="92664"/>
                  <a:pt x="762838" y="112764"/>
                </a:cubicBezTo>
                <a:cubicBezTo>
                  <a:pt x="769166" y="121326"/>
                  <a:pt x="775866" y="128026"/>
                  <a:pt x="764327" y="140309"/>
                </a:cubicBezTo>
                <a:cubicBezTo>
                  <a:pt x="754277" y="151104"/>
                  <a:pt x="764699" y="156688"/>
                  <a:pt x="775121" y="159666"/>
                </a:cubicBezTo>
                <a:cubicBezTo>
                  <a:pt x="789638" y="163760"/>
                  <a:pt x="806761" y="163016"/>
                  <a:pt x="823139" y="176416"/>
                </a:cubicBezTo>
                <a:cubicBezTo>
                  <a:pt x="761721" y="177533"/>
                  <a:pt x="735665" y="142171"/>
                  <a:pt x="707748" y="109414"/>
                </a:cubicBezTo>
                <a:cubicBezTo>
                  <a:pt x="697325" y="97503"/>
                  <a:pt x="690253" y="83358"/>
                  <a:pt x="681319" y="69958"/>
                </a:cubicBezTo>
                <a:cubicBezTo>
                  <a:pt x="670152" y="53580"/>
                  <a:pt x="657124" y="52835"/>
                  <a:pt x="640746" y="67352"/>
                </a:cubicBezTo>
                <a:cubicBezTo>
                  <a:pt x="626229" y="80380"/>
                  <a:pt x="619157" y="79264"/>
                  <a:pt x="614318" y="61396"/>
                </a:cubicBezTo>
                <a:cubicBezTo>
                  <a:pt x="606873" y="33479"/>
                  <a:pt x="589750" y="13751"/>
                  <a:pt x="560716" y="3701"/>
                </a:cubicBezTo>
                <a:cubicBezTo>
                  <a:pt x="554388" y="1467"/>
                  <a:pt x="546572" y="-3372"/>
                  <a:pt x="540616" y="3701"/>
                </a:cubicBezTo>
                <a:cubicBezTo>
                  <a:pt x="535405" y="9656"/>
                  <a:pt x="539871" y="16729"/>
                  <a:pt x="543594" y="21940"/>
                </a:cubicBezTo>
                <a:cubicBezTo>
                  <a:pt x="550294" y="31246"/>
                  <a:pt x="556250" y="40179"/>
                  <a:pt x="558855" y="51346"/>
                </a:cubicBezTo>
                <a:cubicBezTo>
                  <a:pt x="560716" y="58791"/>
                  <a:pt x="562578" y="66980"/>
                  <a:pt x="557366" y="72563"/>
                </a:cubicBezTo>
                <a:cubicBezTo>
                  <a:pt x="535777" y="96386"/>
                  <a:pt x="551411" y="107553"/>
                  <a:pt x="570022" y="120209"/>
                </a:cubicBezTo>
                <a:cubicBezTo>
                  <a:pt x="595706" y="137332"/>
                  <a:pt x="605756" y="162643"/>
                  <a:pt x="599801" y="192794"/>
                </a:cubicBezTo>
                <a:cubicBezTo>
                  <a:pt x="597567" y="205078"/>
                  <a:pt x="599056" y="212522"/>
                  <a:pt x="614318" y="212150"/>
                </a:cubicBezTo>
                <a:cubicBezTo>
                  <a:pt x="620273" y="212150"/>
                  <a:pt x="621762" y="216245"/>
                  <a:pt x="623996" y="220711"/>
                </a:cubicBezTo>
                <a:cubicBezTo>
                  <a:pt x="671641" y="326053"/>
                  <a:pt x="740504" y="418366"/>
                  <a:pt x="821278" y="503235"/>
                </a:cubicBezTo>
                <a:cubicBezTo>
                  <a:pt x="886791" y="572098"/>
                  <a:pt x="959004" y="634260"/>
                  <a:pt x="1033822" y="694562"/>
                </a:cubicBezTo>
                <a:cubicBezTo>
                  <a:pt x="1036055" y="696423"/>
                  <a:pt x="1038289" y="698656"/>
                  <a:pt x="1039406" y="702378"/>
                </a:cubicBezTo>
                <a:cubicBezTo>
                  <a:pt x="1004044" y="694934"/>
                  <a:pt x="973521" y="679672"/>
                  <a:pt x="944114" y="662550"/>
                </a:cubicBezTo>
                <a:cubicBezTo>
                  <a:pt x="865946" y="617138"/>
                  <a:pt x="800061" y="558325"/>
                  <a:pt x="733432" y="500629"/>
                </a:cubicBezTo>
                <a:cubicBezTo>
                  <a:pt x="692858" y="465267"/>
                  <a:pt x="651169" y="431022"/>
                  <a:pt x="606501" y="399755"/>
                </a:cubicBezTo>
                <a:cubicBezTo>
                  <a:pt x="599056" y="394543"/>
                  <a:pt x="593845" y="387843"/>
                  <a:pt x="588634" y="381143"/>
                </a:cubicBezTo>
                <a:cubicBezTo>
                  <a:pt x="585656" y="377421"/>
                  <a:pt x="581934" y="374071"/>
                  <a:pt x="575978" y="375560"/>
                </a:cubicBezTo>
                <a:cubicBezTo>
                  <a:pt x="568533" y="377421"/>
                  <a:pt x="567789" y="383004"/>
                  <a:pt x="567044" y="388588"/>
                </a:cubicBezTo>
                <a:cubicBezTo>
                  <a:pt x="564811" y="406455"/>
                  <a:pt x="569650" y="422461"/>
                  <a:pt x="578956" y="437722"/>
                </a:cubicBezTo>
                <a:cubicBezTo>
                  <a:pt x="603151" y="476806"/>
                  <a:pt x="638885" y="506957"/>
                  <a:pt x="675736" y="535619"/>
                </a:cubicBezTo>
                <a:cubicBezTo>
                  <a:pt x="723381" y="572470"/>
                  <a:pt x="769538" y="610810"/>
                  <a:pt x="811600" y="652872"/>
                </a:cubicBezTo>
                <a:cubicBezTo>
                  <a:pt x="814578" y="655850"/>
                  <a:pt x="820161" y="657711"/>
                  <a:pt x="818300" y="666272"/>
                </a:cubicBezTo>
                <a:cubicBezTo>
                  <a:pt x="791872" y="646544"/>
                  <a:pt x="766932" y="627188"/>
                  <a:pt x="741621" y="608576"/>
                </a:cubicBezTo>
                <a:cubicBezTo>
                  <a:pt x="716681" y="589965"/>
                  <a:pt x="691369" y="571353"/>
                  <a:pt x="666430" y="553114"/>
                </a:cubicBezTo>
                <a:cubicBezTo>
                  <a:pt x="660474" y="548647"/>
                  <a:pt x="654146" y="542319"/>
                  <a:pt x="645585" y="547903"/>
                </a:cubicBezTo>
                <a:cubicBezTo>
                  <a:pt x="636652" y="553486"/>
                  <a:pt x="637768" y="562792"/>
                  <a:pt x="640002" y="570236"/>
                </a:cubicBezTo>
                <a:cubicBezTo>
                  <a:pt x="647074" y="592198"/>
                  <a:pt x="659358" y="611554"/>
                  <a:pt x="675736" y="628677"/>
                </a:cubicBezTo>
                <a:cubicBezTo>
                  <a:pt x="731570" y="685256"/>
                  <a:pt x="795966" y="734018"/>
                  <a:pt x="855896" y="786875"/>
                </a:cubicBezTo>
                <a:cubicBezTo>
                  <a:pt x="888280" y="815537"/>
                  <a:pt x="918058" y="846060"/>
                  <a:pt x="946348" y="877699"/>
                </a:cubicBezTo>
                <a:cubicBezTo>
                  <a:pt x="952676" y="884772"/>
                  <a:pt x="952303" y="891472"/>
                  <a:pt x="950442" y="899661"/>
                </a:cubicBezTo>
                <a:cubicBezTo>
                  <a:pt x="942998" y="932790"/>
                  <a:pt x="954537" y="943957"/>
                  <a:pt x="991760" y="937629"/>
                </a:cubicBezTo>
                <a:cubicBezTo>
                  <a:pt x="1003299" y="935767"/>
                  <a:pt x="1011116" y="937629"/>
                  <a:pt x="1018188" y="945445"/>
                </a:cubicBezTo>
                <a:cubicBezTo>
                  <a:pt x="1103802" y="1042225"/>
                  <a:pt x="1205048" y="1123744"/>
                  <a:pt x="1315601" y="1196329"/>
                </a:cubicBezTo>
                <a:cubicBezTo>
                  <a:pt x="1360641" y="1225735"/>
                  <a:pt x="1407170" y="1253653"/>
                  <a:pt x="1454443" y="1279709"/>
                </a:cubicBezTo>
                <a:cubicBezTo>
                  <a:pt x="1454443" y="1281570"/>
                  <a:pt x="1454443" y="1283804"/>
                  <a:pt x="1454443" y="1285665"/>
                </a:cubicBezTo>
                <a:cubicBezTo>
                  <a:pt x="1454071" y="1288270"/>
                  <a:pt x="1453699" y="1289759"/>
                  <a:pt x="1453327" y="1291993"/>
                </a:cubicBezTo>
                <a:cubicBezTo>
                  <a:pt x="1386697" y="1251792"/>
                  <a:pt x="1320812" y="1210474"/>
                  <a:pt x="1256416" y="1166923"/>
                </a:cubicBezTo>
                <a:cubicBezTo>
                  <a:pt x="1081840" y="1048926"/>
                  <a:pt x="915080" y="922367"/>
                  <a:pt x="745715" y="798786"/>
                </a:cubicBezTo>
                <a:cubicBezTo>
                  <a:pt x="688764" y="757096"/>
                  <a:pt x="643724" y="703867"/>
                  <a:pt x="592356" y="656966"/>
                </a:cubicBezTo>
                <a:cubicBezTo>
                  <a:pt x="558111" y="625699"/>
                  <a:pt x="525354" y="592943"/>
                  <a:pt x="485526" y="567259"/>
                </a:cubicBezTo>
                <a:cubicBezTo>
                  <a:pt x="469148" y="556836"/>
                  <a:pt x="452025" y="547530"/>
                  <a:pt x="430063" y="550136"/>
                </a:cubicBezTo>
                <a:cubicBezTo>
                  <a:pt x="421502" y="551253"/>
                  <a:pt x="411824" y="553486"/>
                  <a:pt x="408846" y="563164"/>
                </a:cubicBezTo>
                <a:cubicBezTo>
                  <a:pt x="406240" y="572842"/>
                  <a:pt x="414057" y="577309"/>
                  <a:pt x="421130" y="581403"/>
                </a:cubicBezTo>
                <a:cubicBezTo>
                  <a:pt x="422991" y="582520"/>
                  <a:pt x="424852" y="584009"/>
                  <a:pt x="426713" y="584009"/>
                </a:cubicBezTo>
                <a:cubicBezTo>
                  <a:pt x="462075" y="586242"/>
                  <a:pt x="470264" y="614532"/>
                  <a:pt x="487015" y="635005"/>
                </a:cubicBezTo>
                <a:cubicBezTo>
                  <a:pt x="492226" y="641333"/>
                  <a:pt x="492598" y="647661"/>
                  <a:pt x="487015" y="655105"/>
                </a:cubicBezTo>
                <a:cubicBezTo>
                  <a:pt x="476964" y="668505"/>
                  <a:pt x="484037" y="674461"/>
                  <a:pt x="497437" y="678183"/>
                </a:cubicBezTo>
                <a:cubicBezTo>
                  <a:pt x="510837" y="681906"/>
                  <a:pt x="525354" y="683022"/>
                  <a:pt x="539871" y="691584"/>
                </a:cubicBezTo>
                <a:cubicBezTo>
                  <a:pt x="516793" y="698656"/>
                  <a:pt x="500787" y="691212"/>
                  <a:pt x="485898" y="681906"/>
                </a:cubicBezTo>
                <a:cubicBezTo>
                  <a:pt x="452397" y="661433"/>
                  <a:pt x="430808" y="631282"/>
                  <a:pt x="410335" y="600387"/>
                </a:cubicBezTo>
                <a:cubicBezTo>
                  <a:pt x="406240" y="594431"/>
                  <a:pt x="402890" y="587731"/>
                  <a:pt x="397307" y="582892"/>
                </a:cubicBezTo>
                <a:cubicBezTo>
                  <a:pt x="386884" y="573214"/>
                  <a:pt x="375717" y="572098"/>
                  <a:pt x="363062" y="584009"/>
                </a:cubicBezTo>
                <a:cubicBezTo>
                  <a:pt x="346311" y="599643"/>
                  <a:pt x="340356" y="598526"/>
                  <a:pt x="334772" y="578426"/>
                </a:cubicBezTo>
                <a:cubicBezTo>
                  <a:pt x="327327" y="551253"/>
                  <a:pt x="310577" y="532269"/>
                  <a:pt x="281915" y="522219"/>
                </a:cubicBezTo>
                <a:cubicBezTo>
                  <a:pt x="275960" y="519985"/>
                  <a:pt x="269632" y="517007"/>
                  <a:pt x="263304" y="521846"/>
                </a:cubicBezTo>
                <a:cubicBezTo>
                  <a:pt x="256604" y="527430"/>
                  <a:pt x="261070" y="533013"/>
                  <a:pt x="263676" y="538225"/>
                </a:cubicBezTo>
                <a:cubicBezTo>
                  <a:pt x="267398" y="546414"/>
                  <a:pt x="271865" y="554603"/>
                  <a:pt x="275215" y="563164"/>
                </a:cubicBezTo>
                <a:cubicBezTo>
                  <a:pt x="281171" y="576937"/>
                  <a:pt x="282288" y="591454"/>
                  <a:pt x="271121" y="604854"/>
                </a:cubicBezTo>
                <a:cubicBezTo>
                  <a:pt x="262931" y="614532"/>
                  <a:pt x="263676" y="620860"/>
                  <a:pt x="274471" y="627560"/>
                </a:cubicBezTo>
                <a:cubicBezTo>
                  <a:pt x="309088" y="648405"/>
                  <a:pt x="331050" y="675578"/>
                  <a:pt x="319138" y="718012"/>
                </a:cubicBezTo>
                <a:cubicBezTo>
                  <a:pt x="317277" y="723968"/>
                  <a:pt x="319511" y="729924"/>
                  <a:pt x="326583" y="729551"/>
                </a:cubicBezTo>
                <a:cubicBezTo>
                  <a:pt x="342217" y="728435"/>
                  <a:pt x="344822" y="738113"/>
                  <a:pt x="349289" y="748163"/>
                </a:cubicBezTo>
                <a:cubicBezTo>
                  <a:pt x="392840" y="844571"/>
                  <a:pt x="455747" y="928695"/>
                  <a:pt x="528332" y="1007608"/>
                </a:cubicBezTo>
                <a:cubicBezTo>
                  <a:pt x="600173" y="1085777"/>
                  <a:pt x="680947" y="1155756"/>
                  <a:pt x="766932" y="1222758"/>
                </a:cubicBezTo>
                <a:cubicBezTo>
                  <a:pt x="742737" y="1220524"/>
                  <a:pt x="711470" y="1206752"/>
                  <a:pt x="681319" y="1190746"/>
                </a:cubicBezTo>
                <a:cubicBezTo>
                  <a:pt x="601662" y="1147939"/>
                  <a:pt x="536149" y="1089871"/>
                  <a:pt x="469520" y="1032920"/>
                </a:cubicBezTo>
                <a:cubicBezTo>
                  <a:pt x="422991" y="993091"/>
                  <a:pt x="377579" y="952146"/>
                  <a:pt x="325466" y="917900"/>
                </a:cubicBezTo>
                <a:cubicBezTo>
                  <a:pt x="319511" y="914178"/>
                  <a:pt x="315416" y="909339"/>
                  <a:pt x="312066" y="903383"/>
                </a:cubicBezTo>
                <a:cubicBezTo>
                  <a:pt x="309088" y="898172"/>
                  <a:pt x="304621" y="893333"/>
                  <a:pt x="296805" y="895566"/>
                </a:cubicBezTo>
                <a:cubicBezTo>
                  <a:pt x="288988" y="898172"/>
                  <a:pt x="288243" y="904872"/>
                  <a:pt x="288243" y="910828"/>
                </a:cubicBezTo>
                <a:cubicBezTo>
                  <a:pt x="289360" y="933162"/>
                  <a:pt x="295688" y="953262"/>
                  <a:pt x="309460" y="971129"/>
                </a:cubicBezTo>
                <a:cubicBezTo>
                  <a:pt x="336261" y="1006864"/>
                  <a:pt x="371995" y="1034781"/>
                  <a:pt x="407729" y="1062698"/>
                </a:cubicBezTo>
                <a:cubicBezTo>
                  <a:pt x="457236" y="1101038"/>
                  <a:pt x="503021" y="1142728"/>
                  <a:pt x="544338" y="1189257"/>
                </a:cubicBezTo>
                <a:cubicBezTo>
                  <a:pt x="514560" y="1166551"/>
                  <a:pt x="484781" y="1143472"/>
                  <a:pt x="454630" y="1120766"/>
                </a:cubicBezTo>
                <a:cubicBezTo>
                  <a:pt x="431924" y="1103644"/>
                  <a:pt x="408474" y="1087265"/>
                  <a:pt x="385396" y="1070515"/>
                </a:cubicBezTo>
                <a:cubicBezTo>
                  <a:pt x="379812" y="1066421"/>
                  <a:pt x="373856" y="1061954"/>
                  <a:pt x="366040" y="1067537"/>
                </a:cubicBezTo>
                <a:cubicBezTo>
                  <a:pt x="358967" y="1072376"/>
                  <a:pt x="360084" y="1079449"/>
                  <a:pt x="361573" y="1086149"/>
                </a:cubicBezTo>
                <a:cubicBezTo>
                  <a:pt x="367156" y="1112577"/>
                  <a:pt x="382790" y="1133794"/>
                  <a:pt x="402146" y="1152778"/>
                </a:cubicBezTo>
                <a:cubicBezTo>
                  <a:pt x="425596" y="1175484"/>
                  <a:pt x="450164" y="1197074"/>
                  <a:pt x="475475" y="1218663"/>
                </a:cubicBezTo>
                <a:cubicBezTo>
                  <a:pt x="448303" y="1212707"/>
                  <a:pt x="421130" y="1206752"/>
                  <a:pt x="393957" y="1201913"/>
                </a:cubicBezTo>
                <a:cubicBezTo>
                  <a:pt x="406240" y="1245091"/>
                  <a:pt x="434902" y="1253653"/>
                  <a:pt x="460586" y="1260353"/>
                </a:cubicBezTo>
                <a:cubicBezTo>
                  <a:pt x="495204" y="1268914"/>
                  <a:pt x="528332" y="1279709"/>
                  <a:pt x="561089" y="1291993"/>
                </a:cubicBezTo>
                <a:cubicBezTo>
                  <a:pt x="574861" y="1304276"/>
                  <a:pt x="588634" y="1316188"/>
                  <a:pt x="602034" y="1328843"/>
                </a:cubicBezTo>
                <a:cubicBezTo>
                  <a:pt x="615807" y="1341872"/>
                  <a:pt x="628835" y="1354900"/>
                  <a:pt x="641863" y="1368672"/>
                </a:cubicBezTo>
                <a:cubicBezTo>
                  <a:pt x="651169" y="1378722"/>
                  <a:pt x="662335" y="1387284"/>
                  <a:pt x="651541" y="1404406"/>
                </a:cubicBezTo>
                <a:cubicBezTo>
                  <a:pt x="646702" y="1412223"/>
                  <a:pt x="678341" y="1454658"/>
                  <a:pt x="688392" y="1457263"/>
                </a:cubicBezTo>
                <a:cubicBezTo>
                  <a:pt x="689881" y="1457635"/>
                  <a:pt x="691369" y="1458008"/>
                  <a:pt x="692486" y="1458008"/>
                </a:cubicBezTo>
                <a:cubicBezTo>
                  <a:pt x="714076" y="1456519"/>
                  <a:pt x="718915" y="1469175"/>
                  <a:pt x="719287" y="1485181"/>
                </a:cubicBezTo>
                <a:cubicBezTo>
                  <a:pt x="719659" y="1500814"/>
                  <a:pt x="715937" y="1520170"/>
                  <a:pt x="745343" y="1512353"/>
                </a:cubicBezTo>
                <a:cubicBezTo>
                  <a:pt x="748693" y="1511609"/>
                  <a:pt x="749438" y="1513842"/>
                  <a:pt x="750926" y="1516448"/>
                </a:cubicBezTo>
                <a:cubicBezTo>
                  <a:pt x="782938" y="1583077"/>
                  <a:pt x="836912" y="1634445"/>
                  <a:pt x="890141" y="1685813"/>
                </a:cubicBezTo>
                <a:cubicBezTo>
                  <a:pt x="893119" y="1688419"/>
                  <a:pt x="896097" y="1691024"/>
                  <a:pt x="899074" y="1693630"/>
                </a:cubicBezTo>
                <a:cubicBezTo>
                  <a:pt x="843240" y="1680602"/>
                  <a:pt x="658985" y="1663851"/>
                  <a:pt x="605012" y="1669435"/>
                </a:cubicBezTo>
                <a:cubicBezTo>
                  <a:pt x="556994" y="1674274"/>
                  <a:pt x="285638" y="1593128"/>
                  <a:pt x="229431" y="1545110"/>
                </a:cubicBezTo>
                <a:cubicBezTo>
                  <a:pt x="221614" y="1582705"/>
                  <a:pt x="238364" y="1597594"/>
                  <a:pt x="251765" y="1614717"/>
                </a:cubicBezTo>
                <a:cubicBezTo>
                  <a:pt x="270748" y="1638912"/>
                  <a:pt x="273726" y="1656035"/>
                  <a:pt x="237992" y="1675391"/>
                </a:cubicBezTo>
                <a:cubicBezTo>
                  <a:pt x="135628" y="1730481"/>
                  <a:pt x="136745" y="1732342"/>
                  <a:pt x="232781" y="1807160"/>
                </a:cubicBezTo>
                <a:cubicBezTo>
                  <a:pt x="237248" y="1810511"/>
                  <a:pt x="235014" y="1821305"/>
                  <a:pt x="236131" y="1828750"/>
                </a:cubicBezTo>
                <a:cubicBezTo>
                  <a:pt x="211191" y="1839917"/>
                  <a:pt x="181785" y="1810883"/>
                  <a:pt x="152007" y="1842150"/>
                </a:cubicBezTo>
                <a:cubicBezTo>
                  <a:pt x="280426" y="1979503"/>
                  <a:pt x="475848" y="2110157"/>
                  <a:pt x="653030" y="2213265"/>
                </a:cubicBezTo>
                <a:cubicBezTo>
                  <a:pt x="509721" y="2247138"/>
                  <a:pt x="423735" y="2128024"/>
                  <a:pt x="318394" y="2143285"/>
                </a:cubicBezTo>
                <a:cubicBezTo>
                  <a:pt x="265909" y="2180508"/>
                  <a:pt x="422246" y="2240810"/>
                  <a:pt x="272982" y="2258305"/>
                </a:cubicBezTo>
                <a:cubicBezTo>
                  <a:pt x="337750" y="2291061"/>
                  <a:pt x="385768" y="2323073"/>
                  <a:pt x="430435" y="2360668"/>
                </a:cubicBezTo>
                <a:cubicBezTo>
                  <a:pt x="509721" y="2428042"/>
                  <a:pt x="525354" y="2472710"/>
                  <a:pt x="488876" y="2563162"/>
                </a:cubicBezTo>
                <a:cubicBezTo>
                  <a:pt x="464681" y="2622719"/>
                  <a:pt x="429691" y="2677437"/>
                  <a:pt x="460586" y="2748533"/>
                </a:cubicBezTo>
                <a:cubicBezTo>
                  <a:pt x="481803" y="2797295"/>
                  <a:pt x="473614" y="2829307"/>
                  <a:pt x="393212" y="2807345"/>
                </a:cubicBezTo>
                <a:cubicBezTo>
                  <a:pt x="306483" y="2783895"/>
                  <a:pt x="273726" y="2827818"/>
                  <a:pt x="295688" y="2913059"/>
                </a:cubicBezTo>
                <a:cubicBezTo>
                  <a:pt x="309833" y="2967777"/>
                  <a:pt x="294943" y="2984900"/>
                  <a:pt x="235386" y="2978572"/>
                </a:cubicBezTo>
                <a:cubicBezTo>
                  <a:pt x="169501" y="2971499"/>
                  <a:pt x="106967" y="2935765"/>
                  <a:pt x="25448" y="2952888"/>
                </a:cubicBezTo>
                <a:cubicBezTo>
                  <a:pt x="90588" y="3052646"/>
                  <a:pt x="229803" y="3024356"/>
                  <a:pt x="305738" y="3119275"/>
                </a:cubicBezTo>
                <a:cubicBezTo>
                  <a:pt x="215286" y="3119647"/>
                  <a:pt x="146051" y="3119275"/>
                  <a:pt x="79049" y="3098430"/>
                </a:cubicBezTo>
                <a:cubicBezTo>
                  <a:pt x="51132" y="3089869"/>
                  <a:pt x="20609" y="3081308"/>
                  <a:pt x="4975" y="3109969"/>
                </a:cubicBezTo>
                <a:cubicBezTo>
                  <a:pt x="-13636" y="3144587"/>
                  <a:pt x="24331" y="3157615"/>
                  <a:pt x="47037" y="3163943"/>
                </a:cubicBezTo>
                <a:cubicBezTo>
                  <a:pt x="111061" y="3181438"/>
                  <a:pt x="160196" y="3222755"/>
                  <a:pt x="213425" y="3255139"/>
                </a:cubicBezTo>
                <a:cubicBezTo>
                  <a:pt x="329933" y="3326236"/>
                  <a:pt x="457981" y="3385420"/>
                  <a:pt x="556622" y="3502301"/>
                </a:cubicBezTo>
                <a:cubicBezTo>
                  <a:pt x="432669" y="3472523"/>
                  <a:pt x="339983" y="3402915"/>
                  <a:pt x="224592" y="3388771"/>
                </a:cubicBezTo>
                <a:cubicBezTo>
                  <a:pt x="324722" y="3495601"/>
                  <a:pt x="453142" y="3565208"/>
                  <a:pt x="574861" y="3643004"/>
                </a:cubicBezTo>
                <a:cubicBezTo>
                  <a:pt x="609479" y="3664966"/>
                  <a:pt x="644841" y="3679855"/>
                  <a:pt x="652657" y="3727501"/>
                </a:cubicBezTo>
                <a:cubicBezTo>
                  <a:pt x="667919" y="3819814"/>
                  <a:pt x="712959" y="3896494"/>
                  <a:pt x="810111" y="3937067"/>
                </a:cubicBezTo>
                <a:cubicBezTo>
                  <a:pt x="810856" y="3937439"/>
                  <a:pt x="805644" y="3951212"/>
                  <a:pt x="802294" y="3960890"/>
                </a:cubicBezTo>
                <a:cubicBezTo>
                  <a:pt x="743110" y="3963868"/>
                  <a:pt x="696581" y="3909149"/>
                  <a:pt x="620646" y="3927017"/>
                </a:cubicBezTo>
                <a:cubicBezTo>
                  <a:pt x="692858" y="4001091"/>
                  <a:pt x="753532" y="4067720"/>
                  <a:pt x="856268" y="4103082"/>
                </a:cubicBezTo>
                <a:cubicBezTo>
                  <a:pt x="938531" y="4131372"/>
                  <a:pt x="1040150" y="4147377"/>
                  <a:pt x="1099707" y="4238574"/>
                </a:cubicBezTo>
                <a:cubicBezTo>
                  <a:pt x="1030472" y="4256441"/>
                  <a:pt x="978732" y="4234107"/>
                  <a:pt x="926992" y="4218102"/>
                </a:cubicBezTo>
                <a:cubicBezTo>
                  <a:pt x="847334" y="4193534"/>
                  <a:pt x="769166" y="4165617"/>
                  <a:pt x="689508" y="4140677"/>
                </a:cubicBezTo>
                <a:cubicBezTo>
                  <a:pt x="659358" y="4131372"/>
                  <a:pt x="626229" y="4124299"/>
                  <a:pt x="606873" y="4169711"/>
                </a:cubicBezTo>
                <a:cubicBezTo>
                  <a:pt x="707748" y="4179389"/>
                  <a:pt x="768421" y="4240435"/>
                  <a:pt x="831701" y="4297759"/>
                </a:cubicBezTo>
                <a:cubicBezTo>
                  <a:pt x="867435" y="4330143"/>
                  <a:pt x="896469" y="4373322"/>
                  <a:pt x="960493" y="4356944"/>
                </a:cubicBezTo>
                <a:cubicBezTo>
                  <a:pt x="994366" y="4348382"/>
                  <a:pt x="1015955" y="4372578"/>
                  <a:pt x="1012233" y="4402356"/>
                </a:cubicBezTo>
                <a:cubicBezTo>
                  <a:pt x="999577" y="4507325"/>
                  <a:pt x="1078118" y="4544176"/>
                  <a:pt x="1159636" y="4564276"/>
                </a:cubicBezTo>
                <a:cubicBezTo>
                  <a:pt x="1313740" y="4602616"/>
                  <a:pt x="1442160" y="4692324"/>
                  <a:pt x="1592169" y="4741458"/>
                </a:cubicBezTo>
                <a:cubicBezTo>
                  <a:pt x="1738083" y="4789104"/>
                  <a:pt x="2833187" y="5010209"/>
                  <a:pt x="3110499" y="5032171"/>
                </a:cubicBezTo>
                <a:cubicBezTo>
                  <a:pt x="4807501" y="5166546"/>
                  <a:pt x="6028047" y="4106432"/>
                  <a:pt x="6033630" y="4091915"/>
                </a:cubicBezTo>
                <a:cubicBezTo>
                  <a:pt x="6059314" y="4023797"/>
                  <a:pt x="6122965" y="3994390"/>
                  <a:pt x="6180661" y="3957912"/>
                </a:cubicBezTo>
                <a:cubicBezTo>
                  <a:pt x="6230913" y="3925900"/>
                  <a:pt x="6284514" y="3892027"/>
                  <a:pt x="6305359" y="3837309"/>
                </a:cubicBezTo>
                <a:cubicBezTo>
                  <a:pt x="6332904" y="3764724"/>
                  <a:pt x="6254735" y="3824281"/>
                  <a:pt x="6240218" y="3796364"/>
                </a:cubicBezTo>
                <a:cubicBezTo>
                  <a:pt x="6269997" y="3758768"/>
                  <a:pt x="6316153" y="3724151"/>
                  <a:pt x="6328437" y="3681344"/>
                </a:cubicBezTo>
                <a:cubicBezTo>
                  <a:pt x="6372361" y="3526496"/>
                  <a:pt x="6466907" y="3413710"/>
                  <a:pt x="6608355" y="3326236"/>
                </a:cubicBezTo>
                <a:cubicBezTo>
                  <a:pt x="6648928" y="3300924"/>
                  <a:pt x="6675729" y="3255512"/>
                  <a:pt x="6731191" y="3248067"/>
                </a:cubicBezTo>
                <a:cubicBezTo>
                  <a:pt x="6854400" y="3232061"/>
                  <a:pt x="6815315" y="3106992"/>
                  <a:pt x="6880456" y="3051529"/>
                </a:cubicBezTo>
                <a:cubicBezTo>
                  <a:pt x="6892739" y="3041107"/>
                  <a:pt x="6903907" y="2777939"/>
                  <a:pt x="6901673" y="2763795"/>
                </a:cubicBezTo>
                <a:cubicBezTo>
                  <a:pt x="6898323" y="2743322"/>
                  <a:pt x="6883806" y="2966288"/>
                  <a:pt x="6871150" y="2948421"/>
                </a:cubicBezTo>
                <a:cubicBezTo>
                  <a:pt x="6858494" y="2930182"/>
                  <a:pt x="6839138" y="2914176"/>
                  <a:pt x="6848444" y="2890353"/>
                </a:cubicBezTo>
                <a:cubicBezTo>
                  <a:pt x="6852166" y="2880303"/>
                  <a:pt x="6849561" y="2846058"/>
                  <a:pt x="6878223" y="2873230"/>
                </a:cubicBezTo>
                <a:cubicBezTo>
                  <a:pt x="6956763" y="2946932"/>
                  <a:pt x="6870778" y="2578051"/>
                  <a:pt x="6762459" y="2568745"/>
                </a:cubicBezTo>
                <a:cubicBezTo>
                  <a:pt x="6801915" y="2465637"/>
                  <a:pt x="6801915" y="2465637"/>
                  <a:pt x="6673123" y="2451493"/>
                </a:cubicBezTo>
                <a:cubicBezTo>
                  <a:pt x="6722630" y="2385980"/>
                  <a:pt x="6722630" y="2369229"/>
                  <a:pt x="6662700" y="2346896"/>
                </a:cubicBezTo>
                <a:cubicBezTo>
                  <a:pt x="6605005" y="2325306"/>
                  <a:pt x="6540981" y="2318234"/>
                  <a:pt x="6487752" y="2285105"/>
                </a:cubicBezTo>
                <a:cubicBezTo>
                  <a:pt x="6536887" y="2201353"/>
                  <a:pt x="6550659" y="2104573"/>
                  <a:pt x="6652278" y="2063628"/>
                </a:cubicBezTo>
                <a:cubicBezTo>
                  <a:pt x="6668284" y="2057300"/>
                  <a:pt x="6679079" y="2031988"/>
                  <a:pt x="6668656" y="2017843"/>
                </a:cubicBezTo>
                <a:cubicBezTo>
                  <a:pt x="6631805" y="1965359"/>
                  <a:pt x="6684662" y="1864856"/>
                  <a:pt x="6570015" y="1854062"/>
                </a:cubicBezTo>
                <a:cubicBezTo>
                  <a:pt x="6555870" y="1852573"/>
                  <a:pt x="6542842" y="1842150"/>
                  <a:pt x="6554009" y="1827633"/>
                </a:cubicBezTo>
                <a:cubicBezTo>
                  <a:pt x="6592349" y="1778126"/>
                  <a:pt x="6545820" y="1781476"/>
                  <a:pt x="6517531" y="1775149"/>
                </a:cubicBezTo>
                <a:cubicBezTo>
                  <a:pt x="6483285" y="1767704"/>
                  <a:pt x="6444573" y="1789293"/>
                  <a:pt x="6412934" y="1762493"/>
                </a:cubicBezTo>
                <a:cubicBezTo>
                  <a:pt x="6420378" y="1734203"/>
                  <a:pt x="6447923" y="1734575"/>
                  <a:pt x="6467279" y="1725642"/>
                </a:cubicBezTo>
                <a:cubicBezTo>
                  <a:pt x="6523858" y="1699213"/>
                  <a:pt x="6570015" y="1667946"/>
                  <a:pt x="6572621" y="1600200"/>
                </a:cubicBezTo>
                <a:cubicBezTo>
                  <a:pt x="6574854" y="1545482"/>
                  <a:pt x="6580810" y="1497092"/>
                  <a:pt x="6502641" y="1480341"/>
                </a:cubicBezTo>
                <a:cubicBezTo>
                  <a:pt x="6490358" y="1477736"/>
                  <a:pt x="6484030" y="1470664"/>
                  <a:pt x="6481796" y="1461358"/>
                </a:cubicBezTo>
                <a:cubicBezTo>
                  <a:pt x="6490730" y="1452424"/>
                  <a:pt x="6499291" y="1443118"/>
                  <a:pt x="6509713" y="1436418"/>
                </a:cubicBezTo>
                <a:cubicBezTo>
                  <a:pt x="6544703" y="1414457"/>
                  <a:pt x="6556615" y="1382072"/>
                  <a:pt x="6567037" y="1348199"/>
                </a:cubicBezTo>
                <a:cubicBezTo>
                  <a:pt x="6573737" y="1326610"/>
                  <a:pt x="6581554" y="1305393"/>
                  <a:pt x="6596816" y="1286781"/>
                </a:cubicBezTo>
                <a:cubicBezTo>
                  <a:pt x="6606122" y="1275242"/>
                  <a:pt x="6617661" y="1266681"/>
                  <a:pt x="6632178" y="1261842"/>
                </a:cubicBezTo>
                <a:cubicBezTo>
                  <a:pt x="6644833" y="1257375"/>
                  <a:pt x="6648556" y="1251419"/>
                  <a:pt x="6639994" y="1240625"/>
                </a:cubicBezTo>
                <a:cubicBezTo>
                  <a:pt x="6615799" y="1209729"/>
                  <a:pt x="6606122" y="1175856"/>
                  <a:pt x="6622127" y="1136400"/>
                </a:cubicBezTo>
                <a:cubicBezTo>
                  <a:pt x="6626967" y="1124489"/>
                  <a:pt x="6623617" y="1114066"/>
                  <a:pt x="6612077" y="1109599"/>
                </a:cubicBezTo>
                <a:cubicBezTo>
                  <a:pt x="6564059" y="1090616"/>
                  <a:pt x="6552148" y="1046692"/>
                  <a:pt x="6531675" y="1009469"/>
                </a:cubicBezTo>
                <a:cubicBezTo>
                  <a:pt x="6502641" y="956612"/>
                  <a:pt x="6476213" y="902639"/>
                  <a:pt x="6456113" y="845315"/>
                </a:cubicBezTo>
                <a:cubicBezTo>
                  <a:pt x="6444201" y="811070"/>
                  <a:pt x="6432662" y="777197"/>
                  <a:pt x="6440851" y="739229"/>
                </a:cubicBezTo>
                <a:cubicBezTo>
                  <a:pt x="6442712" y="729924"/>
                  <a:pt x="6439362" y="722107"/>
                  <a:pt x="6434523" y="715034"/>
                </a:cubicBezTo>
                <a:cubicBezTo>
                  <a:pt x="6414050" y="684139"/>
                  <a:pt x="6416656" y="651383"/>
                  <a:pt x="6432290" y="617510"/>
                </a:cubicBezTo>
                <a:cubicBezTo>
                  <a:pt x="6441968" y="597037"/>
                  <a:pt x="6440851" y="594431"/>
                  <a:pt x="6416284" y="595176"/>
                </a:cubicBezTo>
                <a:cubicBezTo>
                  <a:pt x="6366405" y="596293"/>
                  <a:pt x="6316898" y="598154"/>
                  <a:pt x="6267763" y="591826"/>
                </a:cubicBezTo>
                <a:cubicBezTo>
                  <a:pt x="6212673" y="584753"/>
                  <a:pt x="6194806" y="568375"/>
                  <a:pt x="6236496" y="521102"/>
                </a:cubicBezTo>
                <a:cubicBezTo>
                  <a:pt x="6245430" y="511052"/>
                  <a:pt x="6253246" y="499885"/>
                  <a:pt x="6257341" y="487229"/>
                </a:cubicBezTo>
                <a:cubicBezTo>
                  <a:pt x="6260319" y="477179"/>
                  <a:pt x="6257713" y="470106"/>
                  <a:pt x="6248780" y="465267"/>
                </a:cubicBezTo>
                <a:cubicBezTo>
                  <a:pt x="6238357" y="459312"/>
                  <a:pt x="6232774" y="467501"/>
                  <a:pt x="6226818" y="473456"/>
                </a:cubicBezTo>
                <a:cubicBezTo>
                  <a:pt x="6194434" y="505468"/>
                  <a:pt x="6153861" y="527430"/>
                  <a:pt x="6115149" y="551625"/>
                </a:cubicBezTo>
                <a:cubicBezTo>
                  <a:pt x="6059686" y="586615"/>
                  <a:pt x="6001246" y="617510"/>
                  <a:pt x="5951739" y="659944"/>
                </a:cubicBezTo>
                <a:cubicBezTo>
                  <a:pt x="5939084" y="670739"/>
                  <a:pt x="5918611" y="662550"/>
                  <a:pt x="5917122" y="644310"/>
                </a:cubicBezTo>
                <a:cubicBezTo>
                  <a:pt x="5915633" y="626071"/>
                  <a:pt x="5905583" y="626071"/>
                  <a:pt x="5890694" y="630538"/>
                </a:cubicBezTo>
                <a:cubicBezTo>
                  <a:pt x="5872826" y="635749"/>
                  <a:pt x="5854959" y="640960"/>
                  <a:pt x="5837464" y="646916"/>
                </a:cubicBezTo>
                <a:cubicBezTo>
                  <a:pt x="5819225" y="653244"/>
                  <a:pt x="5811036" y="666644"/>
                  <a:pt x="5809175" y="683395"/>
                </a:cubicBezTo>
                <a:cubicBezTo>
                  <a:pt x="5808430" y="689723"/>
                  <a:pt x="5808803" y="697539"/>
                  <a:pt x="5815503" y="698656"/>
                </a:cubicBezTo>
                <a:cubicBezTo>
                  <a:pt x="5843048" y="703495"/>
                  <a:pt x="5755201" y="682278"/>
                  <a:pt x="5746268" y="667389"/>
                </a:cubicBezTo>
                <a:cubicBezTo>
                  <a:pt x="5745896" y="666644"/>
                  <a:pt x="5525907" y="720246"/>
                  <a:pt x="5458905" y="754119"/>
                </a:cubicBezTo>
                <a:close/>
                <a:moveTo>
                  <a:pt x="885302" y="1333310"/>
                </a:moveTo>
                <a:cubicBezTo>
                  <a:pt x="877857" y="1326982"/>
                  <a:pt x="870040" y="1321027"/>
                  <a:pt x="862596" y="1314326"/>
                </a:cubicBezTo>
                <a:cubicBezTo>
                  <a:pt x="863712" y="1312837"/>
                  <a:pt x="865201" y="1311349"/>
                  <a:pt x="866318" y="1309860"/>
                </a:cubicBezTo>
                <a:cubicBezTo>
                  <a:pt x="881580" y="1320282"/>
                  <a:pt x="896841" y="1330705"/>
                  <a:pt x="912103" y="1341127"/>
                </a:cubicBezTo>
                <a:cubicBezTo>
                  <a:pt x="903541" y="1338522"/>
                  <a:pt x="894235" y="1335916"/>
                  <a:pt x="885302" y="1333310"/>
                </a:cubicBezTo>
                <a:close/>
                <a:moveTo>
                  <a:pt x="1140280" y="787619"/>
                </a:moveTo>
                <a:cubicBezTo>
                  <a:pt x="1231849" y="850154"/>
                  <a:pt x="1323418" y="913061"/>
                  <a:pt x="1414987" y="975596"/>
                </a:cubicBezTo>
                <a:cubicBezTo>
                  <a:pt x="1413498" y="977085"/>
                  <a:pt x="1412381" y="978574"/>
                  <a:pt x="1410892" y="980063"/>
                </a:cubicBezTo>
                <a:cubicBezTo>
                  <a:pt x="1310390" y="927206"/>
                  <a:pt x="1215471" y="868394"/>
                  <a:pt x="1140280" y="787619"/>
                </a:cubicBezTo>
                <a:close/>
              </a:path>
            </a:pathLst>
          </a:custGeom>
          <a:solidFill>
            <a:schemeClr val="accent1">
              <a:alpha val="20000"/>
            </a:schemeClr>
          </a:solidFill>
          <a:ln w="32707" cap="flat">
            <a:noFill/>
            <a:prstDash val="solid"/>
            <a:miter/>
          </a:ln>
        </p:spPr>
        <p:txBody>
          <a:bodyPr rtlCol="0" anchor="ctr"/>
          <a:lstStyle/>
          <a:p>
            <a:endParaRPr lang="en-US"/>
          </a:p>
        </p:txBody>
      </p:sp>
      <p:sp>
        <p:nvSpPr>
          <p:cNvPr id="2" name="Title 1">
            <a:extLst>
              <a:ext uri="{FF2B5EF4-FFF2-40B4-BE49-F238E27FC236}">
                <a16:creationId xmlns:a16="http://schemas.microsoft.com/office/drawing/2014/main" id="{48DB1DFE-8154-440D-93CF-FEF7860E897F}"/>
              </a:ext>
            </a:extLst>
          </p:cNvPr>
          <p:cNvSpPr>
            <a:spLocks noGrp="1"/>
          </p:cNvSpPr>
          <p:nvPr>
            <p:ph type="title"/>
          </p:nvPr>
        </p:nvSpPr>
        <p:spPr>
          <a:xfrm>
            <a:off x="1399032" y="2523744"/>
            <a:ext cx="3831336" cy="1453896"/>
          </a:xfrm>
        </p:spPr>
        <p:txBody>
          <a:bodyPr anchor="b"/>
          <a:lstStyle>
            <a:lvl1pPr algn="ctr">
              <a:defRPr sz="3200"/>
            </a:lvl1pPr>
          </a:lstStyle>
          <a:p>
            <a:r>
              <a:rPr lang="en-US"/>
              <a:t>Click to edit Master title style</a:t>
            </a:r>
          </a:p>
        </p:txBody>
      </p:sp>
      <p:sp>
        <p:nvSpPr>
          <p:cNvPr id="3" name="Picture Placeholder 2">
            <a:extLst>
              <a:ext uri="{FF2B5EF4-FFF2-40B4-BE49-F238E27FC236}">
                <a16:creationId xmlns:a16="http://schemas.microsoft.com/office/drawing/2014/main" id="{9CD9D1F5-05CC-48F3-A314-315EF1703043}"/>
              </a:ext>
            </a:extLst>
          </p:cNvPr>
          <p:cNvSpPr>
            <a:spLocks noGrp="1"/>
          </p:cNvSpPr>
          <p:nvPr>
            <p:ph type="pic" idx="1"/>
          </p:nvPr>
        </p:nvSpPr>
        <p:spPr>
          <a:xfrm>
            <a:off x="6711696" y="640079"/>
            <a:ext cx="4837176" cy="5568696"/>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211807DE-1178-4BBB-89D8-9046239C2DE9}"/>
              </a:ext>
            </a:extLst>
          </p:cNvPr>
          <p:cNvSpPr>
            <a:spLocks noGrp="1"/>
          </p:cNvSpPr>
          <p:nvPr>
            <p:ph type="body" sz="half" idx="2"/>
          </p:nvPr>
        </p:nvSpPr>
        <p:spPr>
          <a:xfrm>
            <a:off x="1655064" y="4087368"/>
            <a:ext cx="3319272" cy="649224"/>
          </a:xfrm>
        </p:spPr>
        <p:txBody>
          <a:bodyPr>
            <a:noAutofit/>
          </a:bodyPr>
          <a:lstStyle>
            <a:lvl1pPr marL="0" indent="0" algn="ctr">
              <a:buNone/>
              <a:defRPr sz="2000" cap="all" baseline="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D48EA59-A1BC-48B7-9495-6D5C6035B14B}"/>
              </a:ext>
            </a:extLst>
          </p:cNvPr>
          <p:cNvSpPr>
            <a:spLocks noGrp="1"/>
          </p:cNvSpPr>
          <p:nvPr>
            <p:ph type="dt" sz="half" idx="10"/>
          </p:nvPr>
        </p:nvSpPr>
        <p:spPr/>
        <p:txBody>
          <a:bodyPr/>
          <a:lstStyle/>
          <a:p>
            <a:fld id="{3C04E684-10F4-4CC3-A0B9-F03AA7BE37CF}" type="datetimeFigureOut">
              <a:rPr lang="en-US" smtClean="0"/>
              <a:t>3/19/2023</a:t>
            </a:fld>
            <a:endParaRPr lang="en-US"/>
          </a:p>
        </p:txBody>
      </p:sp>
      <p:sp>
        <p:nvSpPr>
          <p:cNvPr id="6" name="Footer Placeholder 5">
            <a:extLst>
              <a:ext uri="{FF2B5EF4-FFF2-40B4-BE49-F238E27FC236}">
                <a16:creationId xmlns:a16="http://schemas.microsoft.com/office/drawing/2014/main" id="{49F85A72-B50F-440E-AAD3-53C099F6D9B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2C2D00B-4207-4720-8C68-605CAFDD5CA2}"/>
              </a:ext>
            </a:extLst>
          </p:cNvPr>
          <p:cNvSpPr>
            <a:spLocks noGrp="1"/>
          </p:cNvSpPr>
          <p:nvPr>
            <p:ph type="sldNum" sz="quarter" idx="12"/>
          </p:nvPr>
        </p:nvSpPr>
        <p:spPr/>
        <p:txBody>
          <a:bodyPr/>
          <a:lstStyle/>
          <a:p>
            <a:fld id="{51845F5A-061D-4825-9AE9-D7794091C6CF}" type="slidenum">
              <a:rPr lang="en-US" smtClean="0"/>
              <a:t>‹#›</a:t>
            </a:fld>
            <a:endParaRPr lang="en-US"/>
          </a:p>
        </p:txBody>
      </p:sp>
    </p:spTree>
    <p:extLst>
      <p:ext uri="{BB962C8B-B14F-4D97-AF65-F5344CB8AC3E}">
        <p14:creationId xmlns:p14="http://schemas.microsoft.com/office/powerpoint/2010/main" val="18192505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1C888B-58B8-4428-8B1D-4E26FC5DD59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314F67B-D516-42FA-A2CA-2DCD37CFE8D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82BA5FF-4919-4FF8-9C04-06CE156B762F}"/>
              </a:ext>
            </a:extLst>
          </p:cNvPr>
          <p:cNvSpPr>
            <a:spLocks noGrp="1"/>
          </p:cNvSpPr>
          <p:nvPr>
            <p:ph type="dt" sz="half" idx="10"/>
          </p:nvPr>
        </p:nvSpPr>
        <p:spPr/>
        <p:txBody>
          <a:bodyPr/>
          <a:lstStyle/>
          <a:p>
            <a:fld id="{3C04E684-10F4-4CC3-A0B9-F03AA7BE37CF}" type="datetimeFigureOut">
              <a:rPr lang="en-US" smtClean="0"/>
              <a:t>3/19/2023</a:t>
            </a:fld>
            <a:endParaRPr lang="en-US"/>
          </a:p>
        </p:txBody>
      </p:sp>
      <p:sp>
        <p:nvSpPr>
          <p:cNvPr id="5" name="Footer Placeholder 4">
            <a:extLst>
              <a:ext uri="{FF2B5EF4-FFF2-40B4-BE49-F238E27FC236}">
                <a16:creationId xmlns:a16="http://schemas.microsoft.com/office/drawing/2014/main" id="{CBEDA970-128E-4150-8E5A-A1B056E8350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AEC6CD1-EE5E-42EF-B76D-BB803BA6AB5E}"/>
              </a:ext>
            </a:extLst>
          </p:cNvPr>
          <p:cNvSpPr>
            <a:spLocks noGrp="1"/>
          </p:cNvSpPr>
          <p:nvPr>
            <p:ph type="sldNum" sz="quarter" idx="12"/>
          </p:nvPr>
        </p:nvSpPr>
        <p:spPr/>
        <p:txBody>
          <a:bodyPr/>
          <a:lstStyle/>
          <a:p>
            <a:fld id="{51845F5A-061D-4825-9AE9-D7794091C6CF}" type="slidenum">
              <a:rPr lang="en-US" smtClean="0"/>
              <a:t>‹#›</a:t>
            </a:fld>
            <a:endParaRPr lang="en-US"/>
          </a:p>
        </p:txBody>
      </p:sp>
    </p:spTree>
    <p:extLst>
      <p:ext uri="{BB962C8B-B14F-4D97-AF65-F5344CB8AC3E}">
        <p14:creationId xmlns:p14="http://schemas.microsoft.com/office/powerpoint/2010/main" val="11272023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50C2A1B-34CA-4877-9435-D77DF325757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F255E5E-4A81-44CC-8D99-F56E625D463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19CEECF-A221-4ECC-AD9C-E197D516D24C}"/>
              </a:ext>
            </a:extLst>
          </p:cNvPr>
          <p:cNvSpPr>
            <a:spLocks noGrp="1"/>
          </p:cNvSpPr>
          <p:nvPr>
            <p:ph type="dt" sz="half" idx="10"/>
          </p:nvPr>
        </p:nvSpPr>
        <p:spPr/>
        <p:txBody>
          <a:bodyPr/>
          <a:lstStyle/>
          <a:p>
            <a:fld id="{3C04E684-10F4-4CC3-A0B9-F03AA7BE37CF}" type="datetimeFigureOut">
              <a:rPr lang="en-US" smtClean="0"/>
              <a:t>3/19/2023</a:t>
            </a:fld>
            <a:endParaRPr lang="en-US"/>
          </a:p>
        </p:txBody>
      </p:sp>
      <p:sp>
        <p:nvSpPr>
          <p:cNvPr id="5" name="Footer Placeholder 4">
            <a:extLst>
              <a:ext uri="{FF2B5EF4-FFF2-40B4-BE49-F238E27FC236}">
                <a16:creationId xmlns:a16="http://schemas.microsoft.com/office/drawing/2014/main" id="{018F41AE-0DDE-49ED-9F0C-E0E16F599A0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7B47FB7-77F0-4C43-B81E-D04B31C953DA}"/>
              </a:ext>
            </a:extLst>
          </p:cNvPr>
          <p:cNvSpPr>
            <a:spLocks noGrp="1"/>
          </p:cNvSpPr>
          <p:nvPr>
            <p:ph type="sldNum" sz="quarter" idx="12"/>
          </p:nvPr>
        </p:nvSpPr>
        <p:spPr/>
        <p:txBody>
          <a:bodyPr/>
          <a:lstStyle/>
          <a:p>
            <a:fld id="{51845F5A-061D-4825-9AE9-D7794091C6CF}" type="slidenum">
              <a:rPr lang="en-US" smtClean="0"/>
              <a:t>‹#›</a:t>
            </a:fld>
            <a:endParaRPr lang="en-US"/>
          </a:p>
        </p:txBody>
      </p:sp>
    </p:spTree>
    <p:extLst>
      <p:ext uri="{BB962C8B-B14F-4D97-AF65-F5344CB8AC3E}">
        <p14:creationId xmlns:p14="http://schemas.microsoft.com/office/powerpoint/2010/main" val="19825571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Freeform: Shape 6" descr="Tag=AccentColor&#10;Flavor=Light&#10;Target=Fill">
            <a:extLst>
              <a:ext uri="{FF2B5EF4-FFF2-40B4-BE49-F238E27FC236}">
                <a16:creationId xmlns:a16="http://schemas.microsoft.com/office/drawing/2014/main" id="{13B7BB51-92B8-4089-8DAB-1202A4D1C6A3}"/>
              </a:ext>
            </a:extLst>
          </p:cNvPr>
          <p:cNvSpPr/>
          <p:nvPr/>
        </p:nvSpPr>
        <p:spPr>
          <a:xfrm flipH="1">
            <a:off x="1" y="315111"/>
            <a:ext cx="3021543" cy="1435442"/>
          </a:xfrm>
          <a:custGeom>
            <a:avLst/>
            <a:gdLst>
              <a:gd name="connsiteX0" fmla="*/ 3021543 w 3021543"/>
              <a:gd name="connsiteY0" fmla="*/ 0 h 1435442"/>
              <a:gd name="connsiteX1" fmla="*/ 2963800 w 3021543"/>
              <a:gd name="connsiteY1" fmla="*/ 7242 h 1435442"/>
              <a:gd name="connsiteX2" fmla="*/ 2793803 w 3021543"/>
              <a:gd name="connsiteY2" fmla="*/ 24082 h 1435442"/>
              <a:gd name="connsiteX3" fmla="*/ 2414348 w 3021543"/>
              <a:gd name="connsiteY3" fmla="*/ 29696 h 1435442"/>
              <a:gd name="connsiteX4" fmla="*/ 2091558 w 3021543"/>
              <a:gd name="connsiteY4" fmla="*/ 27450 h 1435442"/>
              <a:gd name="connsiteX5" fmla="*/ 1645319 w 3021543"/>
              <a:gd name="connsiteY5" fmla="*/ 28573 h 1435442"/>
              <a:gd name="connsiteX6" fmla="*/ 1243602 w 3021543"/>
              <a:gd name="connsiteY6" fmla="*/ 60008 h 1435442"/>
              <a:gd name="connsiteX7" fmla="*/ 753851 w 3021543"/>
              <a:gd name="connsiteY7" fmla="*/ 57763 h 1435442"/>
              <a:gd name="connsiteX8" fmla="*/ 465465 w 3021543"/>
              <a:gd name="connsiteY8" fmla="*/ 116142 h 1435442"/>
              <a:gd name="connsiteX9" fmla="*/ 546416 w 3021543"/>
              <a:gd name="connsiteY9" fmla="*/ 136351 h 1435442"/>
              <a:gd name="connsiteX10" fmla="*/ 689091 w 3021543"/>
              <a:gd name="connsiteY10" fmla="*/ 180136 h 1435442"/>
              <a:gd name="connsiteX11" fmla="*/ 704269 w 3021543"/>
              <a:gd name="connsiteY11" fmla="*/ 208203 h 1435442"/>
              <a:gd name="connsiteX12" fmla="*/ 683020 w 3021543"/>
              <a:gd name="connsiteY12" fmla="*/ 221675 h 1435442"/>
              <a:gd name="connsiteX13" fmla="*/ 621295 w 3021543"/>
              <a:gd name="connsiteY13" fmla="*/ 247496 h 1435442"/>
              <a:gd name="connsiteX14" fmla="*/ 848968 w 3021543"/>
              <a:gd name="connsiteY14" fmla="*/ 285668 h 1435442"/>
              <a:gd name="connsiteX15" fmla="*/ 768018 w 3021543"/>
              <a:gd name="connsiteY15" fmla="*/ 309244 h 1435442"/>
              <a:gd name="connsiteX16" fmla="*/ 684032 w 3021543"/>
              <a:gd name="connsiteY16" fmla="*/ 326085 h 1435442"/>
              <a:gd name="connsiteX17" fmla="*/ 592962 w 3021543"/>
              <a:gd name="connsiteY17" fmla="*/ 338434 h 1435442"/>
              <a:gd name="connsiteX18" fmla="*/ 509988 w 3021543"/>
              <a:gd name="connsiteY18" fmla="*/ 363133 h 1435442"/>
              <a:gd name="connsiteX19" fmla="*/ 726531 w 3021543"/>
              <a:gd name="connsiteY19" fmla="*/ 373237 h 1435442"/>
              <a:gd name="connsiteX20" fmla="*/ 614212 w 3021543"/>
              <a:gd name="connsiteY20" fmla="*/ 395691 h 1435442"/>
              <a:gd name="connsiteX21" fmla="*/ 522131 w 3021543"/>
              <a:gd name="connsiteY21" fmla="*/ 424881 h 1435442"/>
              <a:gd name="connsiteX22" fmla="*/ 457370 w 3021543"/>
              <a:gd name="connsiteY22" fmla="*/ 438353 h 1435442"/>
              <a:gd name="connsiteX23" fmla="*/ 388562 w 3021543"/>
              <a:gd name="connsiteY23" fmla="*/ 441721 h 1435442"/>
              <a:gd name="connsiteX24" fmla="*/ 372372 w 3021543"/>
              <a:gd name="connsiteY24" fmla="*/ 463052 h 1435442"/>
              <a:gd name="connsiteX25" fmla="*/ 393622 w 3021543"/>
              <a:gd name="connsiteY25" fmla="*/ 485506 h 1435442"/>
              <a:gd name="connsiteX26" fmla="*/ 426002 w 3021543"/>
              <a:gd name="connsiteY26" fmla="*/ 487751 h 1435442"/>
              <a:gd name="connsiteX27" fmla="*/ 619271 w 3021543"/>
              <a:gd name="connsiteY27" fmla="*/ 493365 h 1435442"/>
              <a:gd name="connsiteX28" fmla="*/ 0 w 3021543"/>
              <a:gd name="connsiteY28" fmla="*/ 542762 h 1435442"/>
              <a:gd name="connsiteX29" fmla="*/ 83986 w 3021543"/>
              <a:gd name="connsiteY29" fmla="*/ 573075 h 1435442"/>
              <a:gd name="connsiteX30" fmla="*/ 112319 w 3021543"/>
              <a:gd name="connsiteY30" fmla="*/ 656154 h 1435442"/>
              <a:gd name="connsiteX31" fmla="*/ 215531 w 3021543"/>
              <a:gd name="connsiteY31" fmla="*/ 703306 h 1435442"/>
              <a:gd name="connsiteX32" fmla="*/ 282315 w 3021543"/>
              <a:gd name="connsiteY32" fmla="*/ 720147 h 1435442"/>
              <a:gd name="connsiteX33" fmla="*/ 435109 w 3021543"/>
              <a:gd name="connsiteY33" fmla="*/ 744846 h 1435442"/>
              <a:gd name="connsiteX34" fmla="*/ 457370 w 3021543"/>
              <a:gd name="connsiteY34" fmla="*/ 785263 h 1435442"/>
              <a:gd name="connsiteX35" fmla="*/ 476596 w 3021543"/>
              <a:gd name="connsiteY35" fmla="*/ 830170 h 1435442"/>
              <a:gd name="connsiteX36" fmla="*/ 517071 w 3021543"/>
              <a:gd name="connsiteY36" fmla="*/ 859360 h 1435442"/>
              <a:gd name="connsiteX37" fmla="*/ 202377 w 3021543"/>
              <a:gd name="connsiteY37" fmla="*/ 854869 h 1435442"/>
              <a:gd name="connsiteX38" fmla="*/ 557546 w 3021543"/>
              <a:gd name="connsiteY38" fmla="*/ 949175 h 1435442"/>
              <a:gd name="connsiteX39" fmla="*/ 526178 w 3021543"/>
              <a:gd name="connsiteY39" fmla="*/ 986223 h 1435442"/>
              <a:gd name="connsiteX40" fmla="*/ 720459 w 3021543"/>
              <a:gd name="connsiteY40" fmla="*/ 1036744 h 1435442"/>
              <a:gd name="connsiteX41" fmla="*/ 616236 w 3021543"/>
              <a:gd name="connsiteY41" fmla="*/ 1042357 h 1435442"/>
              <a:gd name="connsiteX42" fmla="*/ 1222353 w 3021543"/>
              <a:gd name="connsiteY42" fmla="*/ 1253422 h 1435442"/>
              <a:gd name="connsiteX43" fmla="*/ 2087511 w 3021543"/>
              <a:gd name="connsiteY43" fmla="*/ 1406107 h 1435442"/>
              <a:gd name="connsiteX44" fmla="*/ 2425479 w 3021543"/>
              <a:gd name="connsiteY44" fmla="*/ 1435297 h 1435442"/>
              <a:gd name="connsiteX45" fmla="*/ 2809994 w 3021543"/>
              <a:gd name="connsiteY45" fmla="*/ 1426315 h 1435442"/>
              <a:gd name="connsiteX46" fmla="*/ 2953618 w 3021543"/>
              <a:gd name="connsiteY46" fmla="*/ 1417071 h 1435442"/>
              <a:gd name="connsiteX47" fmla="*/ 3021543 w 3021543"/>
              <a:gd name="connsiteY47" fmla="*/ 1407897 h 1435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021543" h="1435442">
                <a:moveTo>
                  <a:pt x="3021543" y="0"/>
                </a:moveTo>
                <a:lnTo>
                  <a:pt x="2963800" y="7242"/>
                </a:lnTo>
                <a:cubicBezTo>
                  <a:pt x="2907134" y="13978"/>
                  <a:pt x="2850469" y="22960"/>
                  <a:pt x="2793803" y="24082"/>
                </a:cubicBezTo>
                <a:cubicBezTo>
                  <a:pt x="2667318" y="27450"/>
                  <a:pt x="2539821" y="19592"/>
                  <a:pt x="2414348" y="29696"/>
                </a:cubicBezTo>
                <a:cubicBezTo>
                  <a:pt x="2307089" y="38677"/>
                  <a:pt x="2198818" y="28573"/>
                  <a:pt x="2091558" y="27450"/>
                </a:cubicBezTo>
                <a:cubicBezTo>
                  <a:pt x="1942812" y="26328"/>
                  <a:pt x="1793053" y="18469"/>
                  <a:pt x="1645319" y="28573"/>
                </a:cubicBezTo>
                <a:cubicBezTo>
                  <a:pt x="1510738" y="36432"/>
                  <a:pt x="1376158" y="38677"/>
                  <a:pt x="1243602" y="60008"/>
                </a:cubicBezTo>
                <a:cubicBezTo>
                  <a:pt x="1079677" y="71235"/>
                  <a:pt x="916765" y="64499"/>
                  <a:pt x="753851" y="57763"/>
                </a:cubicBezTo>
                <a:cubicBezTo>
                  <a:pt x="653675" y="53272"/>
                  <a:pt x="554511" y="38677"/>
                  <a:pt x="465465" y="116142"/>
                </a:cubicBezTo>
                <a:cubicBezTo>
                  <a:pt x="489751" y="134105"/>
                  <a:pt x="519095" y="130737"/>
                  <a:pt x="546416" y="136351"/>
                </a:cubicBezTo>
                <a:cubicBezTo>
                  <a:pt x="594986" y="147578"/>
                  <a:pt x="643557" y="158804"/>
                  <a:pt x="689091" y="180136"/>
                </a:cubicBezTo>
                <a:cubicBezTo>
                  <a:pt x="699210" y="184626"/>
                  <a:pt x="708317" y="193608"/>
                  <a:pt x="704269" y="208203"/>
                </a:cubicBezTo>
                <a:cubicBezTo>
                  <a:pt x="701234" y="219430"/>
                  <a:pt x="691115" y="219430"/>
                  <a:pt x="683020" y="221675"/>
                </a:cubicBezTo>
                <a:cubicBezTo>
                  <a:pt x="664806" y="228411"/>
                  <a:pt x="642545" y="223920"/>
                  <a:pt x="621295" y="247496"/>
                </a:cubicBezTo>
                <a:cubicBezTo>
                  <a:pt x="702245" y="259846"/>
                  <a:pt x="780160" y="236270"/>
                  <a:pt x="848968" y="285668"/>
                </a:cubicBezTo>
                <a:cubicBezTo>
                  <a:pt x="823671" y="310367"/>
                  <a:pt x="795339" y="304753"/>
                  <a:pt x="768018" y="309244"/>
                </a:cubicBezTo>
                <a:cubicBezTo>
                  <a:pt x="739685" y="313735"/>
                  <a:pt x="712365" y="321594"/>
                  <a:pt x="684032" y="326085"/>
                </a:cubicBezTo>
                <a:cubicBezTo>
                  <a:pt x="653675" y="331698"/>
                  <a:pt x="623319" y="332821"/>
                  <a:pt x="592962" y="338434"/>
                </a:cubicBezTo>
                <a:cubicBezTo>
                  <a:pt x="567666" y="342925"/>
                  <a:pt x="540345" y="335066"/>
                  <a:pt x="509988" y="363133"/>
                </a:cubicBezTo>
                <a:cubicBezTo>
                  <a:pt x="584867" y="383342"/>
                  <a:pt x="652663" y="353029"/>
                  <a:pt x="726531" y="373237"/>
                </a:cubicBezTo>
                <a:cubicBezTo>
                  <a:pt x="683020" y="391200"/>
                  <a:pt x="647604" y="385587"/>
                  <a:pt x="614212" y="395691"/>
                </a:cubicBezTo>
                <a:cubicBezTo>
                  <a:pt x="583855" y="405795"/>
                  <a:pt x="547428" y="394568"/>
                  <a:pt x="522131" y="424881"/>
                </a:cubicBezTo>
                <a:cubicBezTo>
                  <a:pt x="502905" y="448457"/>
                  <a:pt x="482668" y="451825"/>
                  <a:pt x="457370" y="438353"/>
                </a:cubicBezTo>
                <a:cubicBezTo>
                  <a:pt x="435109" y="426003"/>
                  <a:pt x="410824" y="429371"/>
                  <a:pt x="388562" y="441721"/>
                </a:cubicBezTo>
                <a:cubicBezTo>
                  <a:pt x="380468" y="446212"/>
                  <a:pt x="372372" y="451825"/>
                  <a:pt x="372372" y="463052"/>
                </a:cubicBezTo>
                <a:cubicBezTo>
                  <a:pt x="372372" y="478770"/>
                  <a:pt x="382491" y="483260"/>
                  <a:pt x="393622" y="485506"/>
                </a:cubicBezTo>
                <a:cubicBezTo>
                  <a:pt x="403741" y="487751"/>
                  <a:pt x="415883" y="489997"/>
                  <a:pt x="426002" y="487751"/>
                </a:cubicBezTo>
                <a:cubicBezTo>
                  <a:pt x="490762" y="475402"/>
                  <a:pt x="554511" y="495610"/>
                  <a:pt x="619271" y="493365"/>
                </a:cubicBezTo>
                <a:cubicBezTo>
                  <a:pt x="415883" y="541640"/>
                  <a:pt x="210471" y="525922"/>
                  <a:pt x="0" y="542762"/>
                </a:cubicBezTo>
                <a:cubicBezTo>
                  <a:pt x="27321" y="576443"/>
                  <a:pt x="62737" y="548376"/>
                  <a:pt x="83986" y="573075"/>
                </a:cubicBezTo>
                <a:cubicBezTo>
                  <a:pt x="63748" y="624719"/>
                  <a:pt x="71844" y="652785"/>
                  <a:pt x="112319" y="656154"/>
                </a:cubicBezTo>
                <a:cubicBezTo>
                  <a:pt x="151782" y="659522"/>
                  <a:pt x="194281" y="641559"/>
                  <a:pt x="215531" y="703306"/>
                </a:cubicBezTo>
                <a:cubicBezTo>
                  <a:pt x="221602" y="722392"/>
                  <a:pt x="259042" y="716779"/>
                  <a:pt x="282315" y="720147"/>
                </a:cubicBezTo>
                <a:cubicBezTo>
                  <a:pt x="332909" y="728005"/>
                  <a:pt x="386539" y="720147"/>
                  <a:pt x="435109" y="744846"/>
                </a:cubicBezTo>
                <a:cubicBezTo>
                  <a:pt x="454335" y="753827"/>
                  <a:pt x="467489" y="760563"/>
                  <a:pt x="457370" y="785263"/>
                </a:cubicBezTo>
                <a:cubicBezTo>
                  <a:pt x="447252" y="811084"/>
                  <a:pt x="460406" y="820066"/>
                  <a:pt x="476596" y="830170"/>
                </a:cubicBezTo>
                <a:cubicBezTo>
                  <a:pt x="488739" y="838028"/>
                  <a:pt x="506953" y="835783"/>
                  <a:pt x="517071" y="859360"/>
                </a:cubicBezTo>
                <a:cubicBezTo>
                  <a:pt x="410824" y="855992"/>
                  <a:pt x="307612" y="836906"/>
                  <a:pt x="202377" y="854869"/>
                </a:cubicBezTo>
                <a:cubicBezTo>
                  <a:pt x="317731" y="899776"/>
                  <a:pt x="444216" y="897531"/>
                  <a:pt x="557546" y="949175"/>
                </a:cubicBezTo>
                <a:cubicBezTo>
                  <a:pt x="553499" y="967137"/>
                  <a:pt x="527190" y="959278"/>
                  <a:pt x="526178" y="986223"/>
                </a:cubicBezTo>
                <a:cubicBezTo>
                  <a:pt x="585879" y="1014290"/>
                  <a:pt x="657723" y="995204"/>
                  <a:pt x="720459" y="1036744"/>
                </a:cubicBezTo>
                <a:cubicBezTo>
                  <a:pt x="684032" y="1055829"/>
                  <a:pt x="650640" y="1024394"/>
                  <a:pt x="616236" y="1042357"/>
                </a:cubicBezTo>
                <a:cubicBezTo>
                  <a:pt x="627367" y="1069302"/>
                  <a:pt x="1131283" y="1235459"/>
                  <a:pt x="1222353" y="1253422"/>
                </a:cubicBezTo>
                <a:cubicBezTo>
                  <a:pt x="1407527" y="1290470"/>
                  <a:pt x="1940788" y="1384776"/>
                  <a:pt x="2087511" y="1406107"/>
                </a:cubicBezTo>
                <a:cubicBezTo>
                  <a:pt x="2200841" y="1421824"/>
                  <a:pt x="2313160" y="1434174"/>
                  <a:pt x="2425479" y="1435297"/>
                </a:cubicBezTo>
                <a:cubicBezTo>
                  <a:pt x="2553988" y="1436419"/>
                  <a:pt x="2681485" y="1430806"/>
                  <a:pt x="2809994" y="1426315"/>
                </a:cubicBezTo>
                <a:cubicBezTo>
                  <a:pt x="2858058" y="1424631"/>
                  <a:pt x="2905933" y="1421684"/>
                  <a:pt x="2953618" y="1417071"/>
                </a:cubicBezTo>
                <a:lnTo>
                  <a:pt x="3021543" y="1407897"/>
                </a:lnTo>
                <a:close/>
              </a:path>
            </a:pathLst>
          </a:custGeom>
          <a:solidFill>
            <a:schemeClr val="accent1">
              <a:alpha val="20000"/>
            </a:schemeClr>
          </a:solidFill>
          <a:ln w="32707" cap="flat">
            <a:noFill/>
            <a:prstDash val="solid"/>
            <a:miter/>
          </a:ln>
        </p:spPr>
        <p:txBody>
          <a:bodyPr wrap="square" rtlCol="0" anchor="ctr">
            <a:noAutofit/>
          </a:bodyPr>
          <a:lstStyle/>
          <a:p>
            <a:endParaRPr lang="en-US"/>
          </a:p>
        </p:txBody>
      </p:sp>
      <p:sp>
        <p:nvSpPr>
          <p:cNvPr id="2" name="Title 1">
            <a:extLst>
              <a:ext uri="{FF2B5EF4-FFF2-40B4-BE49-F238E27FC236}">
                <a16:creationId xmlns:a16="http://schemas.microsoft.com/office/drawing/2014/main" id="{26030E26-A86A-417A-AA64-699AA8DD3DA5}"/>
              </a:ext>
            </a:extLst>
          </p:cNvPr>
          <p:cNvSpPr>
            <a:spLocks noGrp="1"/>
          </p:cNvSpPr>
          <p:nvPr>
            <p:ph type="title"/>
          </p:nvPr>
        </p:nvSpPr>
        <p:spPr/>
        <p:txBody>
          <a:bodyPr>
            <a:normAutofit/>
          </a:bodyPr>
          <a:lstStyle>
            <a:lvl1pPr>
              <a:defRPr sz="4000"/>
            </a:lvl1pPr>
          </a:lstStyle>
          <a:p>
            <a:r>
              <a:rPr lang="en-US"/>
              <a:t>Click to edit Master title style</a:t>
            </a:r>
          </a:p>
        </p:txBody>
      </p:sp>
      <p:sp>
        <p:nvSpPr>
          <p:cNvPr id="3" name="Content Placeholder 2">
            <a:extLst>
              <a:ext uri="{FF2B5EF4-FFF2-40B4-BE49-F238E27FC236}">
                <a16:creationId xmlns:a16="http://schemas.microsoft.com/office/drawing/2014/main" id="{D19CF97E-0E6E-41E9-B75B-0371E744D1E8}"/>
              </a:ext>
            </a:extLst>
          </p:cNvPr>
          <p:cNvSpPr>
            <a:spLocks noGrp="1"/>
          </p:cNvSpPr>
          <p:nvPr>
            <p:ph idx="1"/>
          </p:nvPr>
        </p:nvSpPr>
        <p:spPr>
          <a:xfrm>
            <a:off x="838200" y="2011680"/>
            <a:ext cx="10515600" cy="41605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0BAE770-8363-44CD-8A22-AB26C5C5361B}"/>
              </a:ext>
            </a:extLst>
          </p:cNvPr>
          <p:cNvSpPr>
            <a:spLocks noGrp="1"/>
          </p:cNvSpPr>
          <p:nvPr>
            <p:ph type="dt" sz="half" idx="10"/>
          </p:nvPr>
        </p:nvSpPr>
        <p:spPr/>
        <p:txBody>
          <a:bodyPr/>
          <a:lstStyle/>
          <a:p>
            <a:fld id="{3C04E684-10F4-4CC3-A0B9-F03AA7BE37CF}" type="datetimeFigureOut">
              <a:rPr lang="en-US" smtClean="0"/>
              <a:t>3/19/2023</a:t>
            </a:fld>
            <a:endParaRPr lang="en-US"/>
          </a:p>
        </p:txBody>
      </p:sp>
      <p:sp>
        <p:nvSpPr>
          <p:cNvPr id="5" name="Footer Placeholder 4">
            <a:extLst>
              <a:ext uri="{FF2B5EF4-FFF2-40B4-BE49-F238E27FC236}">
                <a16:creationId xmlns:a16="http://schemas.microsoft.com/office/drawing/2014/main" id="{36E618F2-3B8E-4449-91E7-F8AA4960938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63428F0-E5C2-42A1-AB2F-1A19FFAD19CF}"/>
              </a:ext>
            </a:extLst>
          </p:cNvPr>
          <p:cNvSpPr>
            <a:spLocks noGrp="1"/>
          </p:cNvSpPr>
          <p:nvPr>
            <p:ph type="sldNum" sz="quarter" idx="12"/>
          </p:nvPr>
        </p:nvSpPr>
        <p:spPr/>
        <p:txBody>
          <a:bodyPr/>
          <a:lstStyle/>
          <a:p>
            <a:fld id="{51845F5A-061D-4825-9AE9-D7794091C6CF}" type="slidenum">
              <a:rPr lang="en-US" smtClean="0"/>
              <a:t>‹#›</a:t>
            </a:fld>
            <a:endParaRPr lang="en-US"/>
          </a:p>
        </p:txBody>
      </p:sp>
    </p:spTree>
    <p:extLst>
      <p:ext uri="{BB962C8B-B14F-4D97-AF65-F5344CB8AC3E}">
        <p14:creationId xmlns:p14="http://schemas.microsoft.com/office/powerpoint/2010/main" val="4661591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Graphic 9" descr="Tag=AccentColor&#10;Flavor=Light&#10;Target=Fill">
            <a:extLst>
              <a:ext uri="{FF2B5EF4-FFF2-40B4-BE49-F238E27FC236}">
                <a16:creationId xmlns:a16="http://schemas.microsoft.com/office/drawing/2014/main" id="{DB2CE8D6-5B4E-4EBE-9ED5-A1DA7E2A5CDA}"/>
              </a:ext>
            </a:extLst>
          </p:cNvPr>
          <p:cNvSpPr/>
          <p:nvPr/>
        </p:nvSpPr>
        <p:spPr>
          <a:xfrm>
            <a:off x="7209816" y="0"/>
            <a:ext cx="4143984" cy="5747660"/>
          </a:xfrm>
          <a:custGeom>
            <a:avLst/>
            <a:gdLst>
              <a:gd name="connsiteX0" fmla="*/ 0 w 3843750"/>
              <a:gd name="connsiteY0" fmla="*/ 346 h 5956080"/>
              <a:gd name="connsiteX1" fmla="*/ 72373 w 3843750"/>
              <a:gd name="connsiteY1" fmla="*/ 2447534 h 5956080"/>
              <a:gd name="connsiteX2" fmla="*/ 145093 w 3843750"/>
              <a:gd name="connsiteY2" fmla="*/ 3878724 h 5956080"/>
              <a:gd name="connsiteX3" fmla="*/ 237897 w 3843750"/>
              <a:gd name="connsiteY3" fmla="*/ 4208041 h 5956080"/>
              <a:gd name="connsiteX4" fmla="*/ 281875 w 3843750"/>
              <a:gd name="connsiteY4" fmla="*/ 4677601 h 5956080"/>
              <a:gd name="connsiteX5" fmla="*/ 360135 w 3843750"/>
              <a:gd name="connsiteY5" fmla="*/ 5287407 h 5956080"/>
              <a:gd name="connsiteX6" fmla="*/ 414155 w 3843750"/>
              <a:gd name="connsiteY6" fmla="*/ 5817914 h 5956080"/>
              <a:gd name="connsiteX7" fmla="*/ 681487 w 3843750"/>
              <a:gd name="connsiteY7" fmla="*/ 5914873 h 5956080"/>
              <a:gd name="connsiteX8" fmla="*/ 892373 w 3843750"/>
              <a:gd name="connsiteY8" fmla="*/ 5605295 h 5956080"/>
              <a:gd name="connsiteX9" fmla="*/ 1027770 w 3843750"/>
              <a:gd name="connsiteY9" fmla="*/ 5804063 h 5956080"/>
              <a:gd name="connsiteX10" fmla="*/ 1200566 w 3843750"/>
              <a:gd name="connsiteY10" fmla="*/ 5527036 h 5956080"/>
              <a:gd name="connsiteX11" fmla="*/ 1348083 w 3843750"/>
              <a:gd name="connsiteY11" fmla="*/ 5363590 h 5956080"/>
              <a:gd name="connsiteX12" fmla="*/ 1425997 w 3843750"/>
              <a:gd name="connsiteY12" fmla="*/ 4800532 h 5956080"/>
              <a:gd name="connsiteX13" fmla="*/ 1517416 w 3843750"/>
              <a:gd name="connsiteY13" fmla="*/ 4640549 h 5956080"/>
              <a:gd name="connsiteX14" fmla="*/ 1569705 w 3843750"/>
              <a:gd name="connsiteY14" fmla="*/ 4803995 h 5956080"/>
              <a:gd name="connsiteX15" fmla="*/ 1530921 w 3843750"/>
              <a:gd name="connsiteY15" fmla="*/ 5433885 h 5956080"/>
              <a:gd name="connsiteX16" fmla="*/ 1614721 w 3843750"/>
              <a:gd name="connsiteY16" fmla="*/ 5319957 h 5956080"/>
              <a:gd name="connsiteX17" fmla="*/ 1800676 w 3843750"/>
              <a:gd name="connsiteY17" fmla="*/ 4608691 h 5956080"/>
              <a:gd name="connsiteX18" fmla="*/ 1918759 w 3843750"/>
              <a:gd name="connsiteY18" fmla="*/ 4486799 h 5956080"/>
              <a:gd name="connsiteX19" fmla="*/ 2009139 w 3843750"/>
              <a:gd name="connsiteY19" fmla="*/ 4715000 h 5956080"/>
              <a:gd name="connsiteX20" fmla="*/ 2135532 w 3843750"/>
              <a:gd name="connsiteY20" fmla="*/ 5321689 h 5956080"/>
              <a:gd name="connsiteX21" fmla="*/ 2209291 w 3843750"/>
              <a:gd name="connsiteY21" fmla="*/ 5028733 h 5956080"/>
              <a:gd name="connsiteX22" fmla="*/ 2501208 w 3843750"/>
              <a:gd name="connsiteY22" fmla="*/ 4457711 h 5956080"/>
              <a:gd name="connsiteX23" fmla="*/ 2695127 w 3843750"/>
              <a:gd name="connsiteY23" fmla="*/ 4973674 h 5956080"/>
              <a:gd name="connsiteX24" fmla="*/ 2825329 w 3843750"/>
              <a:gd name="connsiteY24" fmla="*/ 4563328 h 5956080"/>
              <a:gd name="connsiteX25" fmla="*/ 2904628 w 3843750"/>
              <a:gd name="connsiteY25" fmla="*/ 4466368 h 5956080"/>
              <a:gd name="connsiteX26" fmla="*/ 2922635 w 3843750"/>
              <a:gd name="connsiteY26" fmla="*/ 4519696 h 5956080"/>
              <a:gd name="connsiteX27" fmla="*/ 3089544 w 3843750"/>
              <a:gd name="connsiteY27" fmla="*/ 3606545 h 5956080"/>
              <a:gd name="connsiteX28" fmla="*/ 3150490 w 3843750"/>
              <a:gd name="connsiteY28" fmla="*/ 3989882 h 5956080"/>
              <a:gd name="connsiteX29" fmla="*/ 3755448 w 3843750"/>
              <a:gd name="connsiteY29" fmla="*/ 1538193 h 5956080"/>
              <a:gd name="connsiteX30" fmla="*/ 3850330 w 3843750"/>
              <a:gd name="connsiteY30" fmla="*/ 0 h 5956080"/>
              <a:gd name="connsiteX31" fmla="*/ 0 w 3843750"/>
              <a:gd name="connsiteY31" fmla="*/ 0 h 5956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3843750" h="5956080">
                <a:moveTo>
                  <a:pt x="0" y="346"/>
                </a:moveTo>
                <a:cubicBezTo>
                  <a:pt x="12120" y="1234155"/>
                  <a:pt x="72720" y="2447534"/>
                  <a:pt x="72373" y="2447534"/>
                </a:cubicBezTo>
                <a:cubicBezTo>
                  <a:pt x="72720" y="2449265"/>
                  <a:pt x="114274" y="3641520"/>
                  <a:pt x="145093" y="3878724"/>
                </a:cubicBezTo>
                <a:cubicBezTo>
                  <a:pt x="176258" y="4119392"/>
                  <a:pt x="210194" y="3969797"/>
                  <a:pt x="237897" y="4208041"/>
                </a:cubicBezTo>
                <a:cubicBezTo>
                  <a:pt x="250017" y="4367677"/>
                  <a:pt x="237204" y="4527661"/>
                  <a:pt x="281875" y="4677601"/>
                </a:cubicBezTo>
                <a:cubicBezTo>
                  <a:pt x="278758" y="4908226"/>
                  <a:pt x="338319" y="5059552"/>
                  <a:pt x="360135" y="5287407"/>
                </a:cubicBezTo>
                <a:cubicBezTo>
                  <a:pt x="370177" y="5468860"/>
                  <a:pt x="348015" y="5649274"/>
                  <a:pt x="414155" y="5817914"/>
                </a:cubicBezTo>
                <a:cubicBezTo>
                  <a:pt x="467137" y="5947770"/>
                  <a:pt x="534662" y="6049578"/>
                  <a:pt x="681487" y="5914873"/>
                </a:cubicBezTo>
                <a:cubicBezTo>
                  <a:pt x="680448" y="5747964"/>
                  <a:pt x="925963" y="5772897"/>
                  <a:pt x="892373" y="5605295"/>
                </a:cubicBezTo>
                <a:cubicBezTo>
                  <a:pt x="1003184" y="5641309"/>
                  <a:pt x="945009" y="5759046"/>
                  <a:pt x="1027770" y="5804063"/>
                </a:cubicBezTo>
                <a:cubicBezTo>
                  <a:pt x="1099105" y="5719915"/>
                  <a:pt x="1051664" y="5551968"/>
                  <a:pt x="1200566" y="5527036"/>
                </a:cubicBezTo>
                <a:cubicBezTo>
                  <a:pt x="1352931" y="5564088"/>
                  <a:pt x="1336655" y="5453970"/>
                  <a:pt x="1348083" y="5363590"/>
                </a:cubicBezTo>
                <a:cubicBezTo>
                  <a:pt x="1370938" y="5149586"/>
                  <a:pt x="1389291" y="5009687"/>
                  <a:pt x="1425997" y="4800532"/>
                </a:cubicBezTo>
                <a:cubicBezTo>
                  <a:pt x="1436385" y="4748243"/>
                  <a:pt x="1415608" y="4628775"/>
                  <a:pt x="1517416" y="4640549"/>
                </a:cubicBezTo>
                <a:cubicBezTo>
                  <a:pt x="1596022" y="4651976"/>
                  <a:pt x="1566242" y="4746512"/>
                  <a:pt x="1569705" y="4803995"/>
                </a:cubicBezTo>
                <a:cubicBezTo>
                  <a:pt x="1600177" y="5128809"/>
                  <a:pt x="1532998" y="5109763"/>
                  <a:pt x="1530921" y="5433885"/>
                </a:cubicBezTo>
                <a:cubicBezTo>
                  <a:pt x="1530574" y="5446697"/>
                  <a:pt x="1580786" y="5458125"/>
                  <a:pt x="1614721" y="5319957"/>
                </a:cubicBezTo>
                <a:cubicBezTo>
                  <a:pt x="1681208" y="5047432"/>
                  <a:pt x="1760507" y="4832736"/>
                  <a:pt x="1800676" y="4608691"/>
                </a:cubicBezTo>
                <a:cubicBezTo>
                  <a:pt x="1848463" y="4656824"/>
                  <a:pt x="1889671" y="4439704"/>
                  <a:pt x="1918759" y="4486799"/>
                </a:cubicBezTo>
                <a:cubicBezTo>
                  <a:pt x="1932264" y="4566098"/>
                  <a:pt x="1956503" y="4642626"/>
                  <a:pt x="2009139" y="4715000"/>
                </a:cubicBezTo>
                <a:cubicBezTo>
                  <a:pt x="2054502" y="4933851"/>
                  <a:pt x="2004983" y="5137812"/>
                  <a:pt x="2135532" y="5321689"/>
                </a:cubicBezTo>
                <a:cubicBezTo>
                  <a:pt x="2135532" y="5321689"/>
                  <a:pt x="2137610" y="5265245"/>
                  <a:pt x="2209291" y="5028733"/>
                </a:cubicBezTo>
                <a:cubicBezTo>
                  <a:pt x="2267120" y="4838277"/>
                  <a:pt x="2341225" y="4936622"/>
                  <a:pt x="2501208" y="4457711"/>
                </a:cubicBezTo>
                <a:cubicBezTo>
                  <a:pt x="2545186" y="4641934"/>
                  <a:pt x="2446495" y="4877753"/>
                  <a:pt x="2695127" y="4973674"/>
                </a:cubicBezTo>
                <a:cubicBezTo>
                  <a:pt x="2743260" y="4833775"/>
                  <a:pt x="2706208" y="4662365"/>
                  <a:pt x="2825329" y="4563328"/>
                </a:cubicBezTo>
                <a:cubicBezTo>
                  <a:pt x="2859958" y="4534586"/>
                  <a:pt x="2884890" y="4501689"/>
                  <a:pt x="2904628" y="4466368"/>
                </a:cubicBezTo>
                <a:cubicBezTo>
                  <a:pt x="2910515" y="4484375"/>
                  <a:pt x="2916749" y="4503074"/>
                  <a:pt x="2922635" y="4519696"/>
                </a:cubicBezTo>
                <a:cubicBezTo>
                  <a:pt x="2946529" y="4491647"/>
                  <a:pt x="3082618" y="3784882"/>
                  <a:pt x="3089544" y="3606545"/>
                </a:cubicBezTo>
                <a:cubicBezTo>
                  <a:pt x="3124172" y="3733285"/>
                  <a:pt x="3150490" y="3989882"/>
                  <a:pt x="3150490" y="3989882"/>
                </a:cubicBezTo>
                <a:cubicBezTo>
                  <a:pt x="3150490" y="3989882"/>
                  <a:pt x="3300085" y="3936900"/>
                  <a:pt x="3755448" y="1538193"/>
                </a:cubicBezTo>
                <a:cubicBezTo>
                  <a:pt x="3791461" y="1348775"/>
                  <a:pt x="3824704" y="697762"/>
                  <a:pt x="3850330" y="0"/>
                </a:cubicBezTo>
                <a:lnTo>
                  <a:pt x="0" y="0"/>
                </a:lnTo>
                <a:close/>
              </a:path>
            </a:pathLst>
          </a:custGeom>
          <a:solidFill>
            <a:schemeClr val="accent1">
              <a:alpha val="20000"/>
            </a:schemeClr>
          </a:solidFill>
          <a:ln w="32707" cap="flat">
            <a:noFill/>
            <a:prstDash val="solid"/>
            <a:miter/>
          </a:ln>
        </p:spPr>
        <p:txBody>
          <a:bodyPr rtlCol="0" anchor="ctr"/>
          <a:lstStyle/>
          <a:p>
            <a:endParaRPr lang="en-US"/>
          </a:p>
        </p:txBody>
      </p:sp>
      <p:sp>
        <p:nvSpPr>
          <p:cNvPr id="2" name="Title 1">
            <a:extLst>
              <a:ext uri="{FF2B5EF4-FFF2-40B4-BE49-F238E27FC236}">
                <a16:creationId xmlns:a16="http://schemas.microsoft.com/office/drawing/2014/main" id="{64AD5705-B027-4C44-B38A-60296E29EB12}"/>
              </a:ext>
            </a:extLst>
          </p:cNvPr>
          <p:cNvSpPr>
            <a:spLocks noGrp="1"/>
          </p:cNvSpPr>
          <p:nvPr>
            <p:ph type="title"/>
          </p:nvPr>
        </p:nvSpPr>
        <p:spPr>
          <a:xfrm>
            <a:off x="831850" y="1078991"/>
            <a:ext cx="5266944" cy="3136392"/>
          </a:xfrm>
        </p:spPr>
        <p:txBody>
          <a:bodyPr anchor="b">
            <a:normAutofit/>
          </a:bodyPr>
          <a:lstStyle>
            <a:lvl1pPr>
              <a:defRPr sz="4800"/>
            </a:lvl1pPr>
          </a:lstStyle>
          <a:p>
            <a:r>
              <a:rPr lang="en-US"/>
              <a:t>Click to edit Master title style</a:t>
            </a:r>
          </a:p>
        </p:txBody>
      </p:sp>
      <p:sp>
        <p:nvSpPr>
          <p:cNvPr id="3" name="Text Placeholder 2">
            <a:extLst>
              <a:ext uri="{FF2B5EF4-FFF2-40B4-BE49-F238E27FC236}">
                <a16:creationId xmlns:a16="http://schemas.microsoft.com/office/drawing/2014/main" id="{BE8BBAC4-9088-44CF-BA2D-B8DD24FB5274}"/>
              </a:ext>
            </a:extLst>
          </p:cNvPr>
          <p:cNvSpPr>
            <a:spLocks noGrp="1"/>
          </p:cNvSpPr>
          <p:nvPr>
            <p:ph type="body" idx="1"/>
          </p:nvPr>
        </p:nvSpPr>
        <p:spPr>
          <a:xfrm>
            <a:off x="831850" y="4279392"/>
            <a:ext cx="5266944" cy="1500187"/>
          </a:xfrm>
        </p:spPr>
        <p:txBody>
          <a:bodyPr/>
          <a:lstStyle>
            <a:lvl1pPr marL="0" indent="0">
              <a:buNone/>
              <a:defRPr sz="2400" cap="all" baseline="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793FB3F-D2A6-4919-B57B-C08861D46303}"/>
              </a:ext>
            </a:extLst>
          </p:cNvPr>
          <p:cNvSpPr>
            <a:spLocks noGrp="1"/>
          </p:cNvSpPr>
          <p:nvPr>
            <p:ph type="dt" sz="half" idx="10"/>
          </p:nvPr>
        </p:nvSpPr>
        <p:spPr/>
        <p:txBody>
          <a:bodyPr/>
          <a:lstStyle/>
          <a:p>
            <a:fld id="{3C04E684-10F4-4CC3-A0B9-F03AA7BE37CF}" type="datetimeFigureOut">
              <a:rPr lang="en-US" smtClean="0"/>
              <a:t>3/19/2023</a:t>
            </a:fld>
            <a:endParaRPr lang="en-US"/>
          </a:p>
        </p:txBody>
      </p:sp>
      <p:sp>
        <p:nvSpPr>
          <p:cNvPr id="5" name="Footer Placeholder 4">
            <a:extLst>
              <a:ext uri="{FF2B5EF4-FFF2-40B4-BE49-F238E27FC236}">
                <a16:creationId xmlns:a16="http://schemas.microsoft.com/office/drawing/2014/main" id="{989049E0-6BE5-43FA-A4D4-ACAFC871A79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DF8C28D-1479-4F15-B906-0AEBBCCA8CFA}"/>
              </a:ext>
            </a:extLst>
          </p:cNvPr>
          <p:cNvSpPr>
            <a:spLocks noGrp="1"/>
          </p:cNvSpPr>
          <p:nvPr>
            <p:ph type="sldNum" sz="quarter" idx="12"/>
          </p:nvPr>
        </p:nvSpPr>
        <p:spPr/>
        <p:txBody>
          <a:bodyPr/>
          <a:lstStyle/>
          <a:p>
            <a:fld id="{51845F5A-061D-4825-9AE9-D7794091C6CF}" type="slidenum">
              <a:rPr lang="en-US" smtClean="0"/>
              <a:t>‹#›</a:t>
            </a:fld>
            <a:endParaRPr lang="en-US"/>
          </a:p>
        </p:txBody>
      </p:sp>
    </p:spTree>
    <p:extLst>
      <p:ext uri="{BB962C8B-B14F-4D97-AF65-F5344CB8AC3E}">
        <p14:creationId xmlns:p14="http://schemas.microsoft.com/office/powerpoint/2010/main" val="11510500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Freeform: Shape 7" descr="Tag=AccentColor&#10;Flavor=Light&#10;Target=Fill">
            <a:extLst>
              <a:ext uri="{FF2B5EF4-FFF2-40B4-BE49-F238E27FC236}">
                <a16:creationId xmlns:a16="http://schemas.microsoft.com/office/drawing/2014/main" id="{FD51F360-8860-4FB5-A0A5-773473DD8B39}"/>
              </a:ext>
            </a:extLst>
          </p:cNvPr>
          <p:cNvSpPr/>
          <p:nvPr/>
        </p:nvSpPr>
        <p:spPr>
          <a:xfrm flipH="1">
            <a:off x="1" y="315111"/>
            <a:ext cx="3021543" cy="1435442"/>
          </a:xfrm>
          <a:custGeom>
            <a:avLst/>
            <a:gdLst>
              <a:gd name="connsiteX0" fmla="*/ 3021543 w 3021543"/>
              <a:gd name="connsiteY0" fmla="*/ 0 h 1435442"/>
              <a:gd name="connsiteX1" fmla="*/ 2963800 w 3021543"/>
              <a:gd name="connsiteY1" fmla="*/ 7242 h 1435442"/>
              <a:gd name="connsiteX2" fmla="*/ 2793803 w 3021543"/>
              <a:gd name="connsiteY2" fmla="*/ 24082 h 1435442"/>
              <a:gd name="connsiteX3" fmla="*/ 2414348 w 3021543"/>
              <a:gd name="connsiteY3" fmla="*/ 29696 h 1435442"/>
              <a:gd name="connsiteX4" fmla="*/ 2091558 w 3021543"/>
              <a:gd name="connsiteY4" fmla="*/ 27450 h 1435442"/>
              <a:gd name="connsiteX5" fmla="*/ 1645319 w 3021543"/>
              <a:gd name="connsiteY5" fmla="*/ 28573 h 1435442"/>
              <a:gd name="connsiteX6" fmla="*/ 1243602 w 3021543"/>
              <a:gd name="connsiteY6" fmla="*/ 60008 h 1435442"/>
              <a:gd name="connsiteX7" fmla="*/ 753851 w 3021543"/>
              <a:gd name="connsiteY7" fmla="*/ 57763 h 1435442"/>
              <a:gd name="connsiteX8" fmla="*/ 465465 w 3021543"/>
              <a:gd name="connsiteY8" fmla="*/ 116142 h 1435442"/>
              <a:gd name="connsiteX9" fmla="*/ 546416 w 3021543"/>
              <a:gd name="connsiteY9" fmla="*/ 136351 h 1435442"/>
              <a:gd name="connsiteX10" fmla="*/ 689091 w 3021543"/>
              <a:gd name="connsiteY10" fmla="*/ 180136 h 1435442"/>
              <a:gd name="connsiteX11" fmla="*/ 704269 w 3021543"/>
              <a:gd name="connsiteY11" fmla="*/ 208203 h 1435442"/>
              <a:gd name="connsiteX12" fmla="*/ 683020 w 3021543"/>
              <a:gd name="connsiteY12" fmla="*/ 221675 h 1435442"/>
              <a:gd name="connsiteX13" fmla="*/ 621295 w 3021543"/>
              <a:gd name="connsiteY13" fmla="*/ 247496 h 1435442"/>
              <a:gd name="connsiteX14" fmla="*/ 848968 w 3021543"/>
              <a:gd name="connsiteY14" fmla="*/ 285668 h 1435442"/>
              <a:gd name="connsiteX15" fmla="*/ 768018 w 3021543"/>
              <a:gd name="connsiteY15" fmla="*/ 309244 h 1435442"/>
              <a:gd name="connsiteX16" fmla="*/ 684032 w 3021543"/>
              <a:gd name="connsiteY16" fmla="*/ 326085 h 1435442"/>
              <a:gd name="connsiteX17" fmla="*/ 592962 w 3021543"/>
              <a:gd name="connsiteY17" fmla="*/ 338434 h 1435442"/>
              <a:gd name="connsiteX18" fmla="*/ 509988 w 3021543"/>
              <a:gd name="connsiteY18" fmla="*/ 363133 h 1435442"/>
              <a:gd name="connsiteX19" fmla="*/ 726531 w 3021543"/>
              <a:gd name="connsiteY19" fmla="*/ 373237 h 1435442"/>
              <a:gd name="connsiteX20" fmla="*/ 614212 w 3021543"/>
              <a:gd name="connsiteY20" fmla="*/ 395691 h 1435442"/>
              <a:gd name="connsiteX21" fmla="*/ 522131 w 3021543"/>
              <a:gd name="connsiteY21" fmla="*/ 424881 h 1435442"/>
              <a:gd name="connsiteX22" fmla="*/ 457370 w 3021543"/>
              <a:gd name="connsiteY22" fmla="*/ 438353 h 1435442"/>
              <a:gd name="connsiteX23" fmla="*/ 388562 w 3021543"/>
              <a:gd name="connsiteY23" fmla="*/ 441721 h 1435442"/>
              <a:gd name="connsiteX24" fmla="*/ 372372 w 3021543"/>
              <a:gd name="connsiteY24" fmla="*/ 463052 h 1435442"/>
              <a:gd name="connsiteX25" fmla="*/ 393622 w 3021543"/>
              <a:gd name="connsiteY25" fmla="*/ 485506 h 1435442"/>
              <a:gd name="connsiteX26" fmla="*/ 426002 w 3021543"/>
              <a:gd name="connsiteY26" fmla="*/ 487751 h 1435442"/>
              <a:gd name="connsiteX27" fmla="*/ 619271 w 3021543"/>
              <a:gd name="connsiteY27" fmla="*/ 493365 h 1435442"/>
              <a:gd name="connsiteX28" fmla="*/ 0 w 3021543"/>
              <a:gd name="connsiteY28" fmla="*/ 542762 h 1435442"/>
              <a:gd name="connsiteX29" fmla="*/ 83986 w 3021543"/>
              <a:gd name="connsiteY29" fmla="*/ 573075 h 1435442"/>
              <a:gd name="connsiteX30" fmla="*/ 112319 w 3021543"/>
              <a:gd name="connsiteY30" fmla="*/ 656154 h 1435442"/>
              <a:gd name="connsiteX31" fmla="*/ 215531 w 3021543"/>
              <a:gd name="connsiteY31" fmla="*/ 703306 h 1435442"/>
              <a:gd name="connsiteX32" fmla="*/ 282315 w 3021543"/>
              <a:gd name="connsiteY32" fmla="*/ 720147 h 1435442"/>
              <a:gd name="connsiteX33" fmla="*/ 435109 w 3021543"/>
              <a:gd name="connsiteY33" fmla="*/ 744846 h 1435442"/>
              <a:gd name="connsiteX34" fmla="*/ 457370 w 3021543"/>
              <a:gd name="connsiteY34" fmla="*/ 785263 h 1435442"/>
              <a:gd name="connsiteX35" fmla="*/ 476596 w 3021543"/>
              <a:gd name="connsiteY35" fmla="*/ 830170 h 1435442"/>
              <a:gd name="connsiteX36" fmla="*/ 517071 w 3021543"/>
              <a:gd name="connsiteY36" fmla="*/ 859360 h 1435442"/>
              <a:gd name="connsiteX37" fmla="*/ 202377 w 3021543"/>
              <a:gd name="connsiteY37" fmla="*/ 854869 h 1435442"/>
              <a:gd name="connsiteX38" fmla="*/ 557546 w 3021543"/>
              <a:gd name="connsiteY38" fmla="*/ 949175 h 1435442"/>
              <a:gd name="connsiteX39" fmla="*/ 526178 w 3021543"/>
              <a:gd name="connsiteY39" fmla="*/ 986223 h 1435442"/>
              <a:gd name="connsiteX40" fmla="*/ 720459 w 3021543"/>
              <a:gd name="connsiteY40" fmla="*/ 1036744 h 1435442"/>
              <a:gd name="connsiteX41" fmla="*/ 616236 w 3021543"/>
              <a:gd name="connsiteY41" fmla="*/ 1042357 h 1435442"/>
              <a:gd name="connsiteX42" fmla="*/ 1222353 w 3021543"/>
              <a:gd name="connsiteY42" fmla="*/ 1253422 h 1435442"/>
              <a:gd name="connsiteX43" fmla="*/ 2087511 w 3021543"/>
              <a:gd name="connsiteY43" fmla="*/ 1406107 h 1435442"/>
              <a:gd name="connsiteX44" fmla="*/ 2425479 w 3021543"/>
              <a:gd name="connsiteY44" fmla="*/ 1435297 h 1435442"/>
              <a:gd name="connsiteX45" fmla="*/ 2809994 w 3021543"/>
              <a:gd name="connsiteY45" fmla="*/ 1426315 h 1435442"/>
              <a:gd name="connsiteX46" fmla="*/ 2953618 w 3021543"/>
              <a:gd name="connsiteY46" fmla="*/ 1417071 h 1435442"/>
              <a:gd name="connsiteX47" fmla="*/ 3021543 w 3021543"/>
              <a:gd name="connsiteY47" fmla="*/ 1407897 h 1435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021543" h="1435442">
                <a:moveTo>
                  <a:pt x="3021543" y="0"/>
                </a:moveTo>
                <a:lnTo>
                  <a:pt x="2963800" y="7242"/>
                </a:lnTo>
                <a:cubicBezTo>
                  <a:pt x="2907134" y="13978"/>
                  <a:pt x="2850469" y="22960"/>
                  <a:pt x="2793803" y="24082"/>
                </a:cubicBezTo>
                <a:cubicBezTo>
                  <a:pt x="2667318" y="27450"/>
                  <a:pt x="2539821" y="19592"/>
                  <a:pt x="2414348" y="29696"/>
                </a:cubicBezTo>
                <a:cubicBezTo>
                  <a:pt x="2307089" y="38677"/>
                  <a:pt x="2198818" y="28573"/>
                  <a:pt x="2091558" y="27450"/>
                </a:cubicBezTo>
                <a:cubicBezTo>
                  <a:pt x="1942812" y="26328"/>
                  <a:pt x="1793053" y="18469"/>
                  <a:pt x="1645319" y="28573"/>
                </a:cubicBezTo>
                <a:cubicBezTo>
                  <a:pt x="1510738" y="36432"/>
                  <a:pt x="1376158" y="38677"/>
                  <a:pt x="1243602" y="60008"/>
                </a:cubicBezTo>
                <a:cubicBezTo>
                  <a:pt x="1079677" y="71235"/>
                  <a:pt x="916765" y="64499"/>
                  <a:pt x="753851" y="57763"/>
                </a:cubicBezTo>
                <a:cubicBezTo>
                  <a:pt x="653675" y="53272"/>
                  <a:pt x="554511" y="38677"/>
                  <a:pt x="465465" y="116142"/>
                </a:cubicBezTo>
                <a:cubicBezTo>
                  <a:pt x="489751" y="134105"/>
                  <a:pt x="519095" y="130737"/>
                  <a:pt x="546416" y="136351"/>
                </a:cubicBezTo>
                <a:cubicBezTo>
                  <a:pt x="594986" y="147578"/>
                  <a:pt x="643557" y="158804"/>
                  <a:pt x="689091" y="180136"/>
                </a:cubicBezTo>
                <a:cubicBezTo>
                  <a:pt x="699210" y="184626"/>
                  <a:pt x="708317" y="193608"/>
                  <a:pt x="704269" y="208203"/>
                </a:cubicBezTo>
                <a:cubicBezTo>
                  <a:pt x="701234" y="219430"/>
                  <a:pt x="691115" y="219430"/>
                  <a:pt x="683020" y="221675"/>
                </a:cubicBezTo>
                <a:cubicBezTo>
                  <a:pt x="664806" y="228411"/>
                  <a:pt x="642545" y="223920"/>
                  <a:pt x="621295" y="247496"/>
                </a:cubicBezTo>
                <a:cubicBezTo>
                  <a:pt x="702245" y="259846"/>
                  <a:pt x="780160" y="236270"/>
                  <a:pt x="848968" y="285668"/>
                </a:cubicBezTo>
                <a:cubicBezTo>
                  <a:pt x="823671" y="310367"/>
                  <a:pt x="795339" y="304753"/>
                  <a:pt x="768018" y="309244"/>
                </a:cubicBezTo>
                <a:cubicBezTo>
                  <a:pt x="739685" y="313735"/>
                  <a:pt x="712365" y="321594"/>
                  <a:pt x="684032" y="326085"/>
                </a:cubicBezTo>
                <a:cubicBezTo>
                  <a:pt x="653675" y="331698"/>
                  <a:pt x="623319" y="332821"/>
                  <a:pt x="592962" y="338434"/>
                </a:cubicBezTo>
                <a:cubicBezTo>
                  <a:pt x="567666" y="342925"/>
                  <a:pt x="540345" y="335066"/>
                  <a:pt x="509988" y="363133"/>
                </a:cubicBezTo>
                <a:cubicBezTo>
                  <a:pt x="584867" y="383342"/>
                  <a:pt x="652663" y="353029"/>
                  <a:pt x="726531" y="373237"/>
                </a:cubicBezTo>
                <a:cubicBezTo>
                  <a:pt x="683020" y="391200"/>
                  <a:pt x="647604" y="385587"/>
                  <a:pt x="614212" y="395691"/>
                </a:cubicBezTo>
                <a:cubicBezTo>
                  <a:pt x="583855" y="405795"/>
                  <a:pt x="547428" y="394568"/>
                  <a:pt x="522131" y="424881"/>
                </a:cubicBezTo>
                <a:cubicBezTo>
                  <a:pt x="502905" y="448457"/>
                  <a:pt x="482668" y="451825"/>
                  <a:pt x="457370" y="438353"/>
                </a:cubicBezTo>
                <a:cubicBezTo>
                  <a:pt x="435109" y="426003"/>
                  <a:pt x="410824" y="429371"/>
                  <a:pt x="388562" y="441721"/>
                </a:cubicBezTo>
                <a:cubicBezTo>
                  <a:pt x="380468" y="446212"/>
                  <a:pt x="372372" y="451825"/>
                  <a:pt x="372372" y="463052"/>
                </a:cubicBezTo>
                <a:cubicBezTo>
                  <a:pt x="372372" y="478770"/>
                  <a:pt x="382491" y="483260"/>
                  <a:pt x="393622" y="485506"/>
                </a:cubicBezTo>
                <a:cubicBezTo>
                  <a:pt x="403741" y="487751"/>
                  <a:pt x="415883" y="489997"/>
                  <a:pt x="426002" y="487751"/>
                </a:cubicBezTo>
                <a:cubicBezTo>
                  <a:pt x="490762" y="475402"/>
                  <a:pt x="554511" y="495610"/>
                  <a:pt x="619271" y="493365"/>
                </a:cubicBezTo>
                <a:cubicBezTo>
                  <a:pt x="415883" y="541640"/>
                  <a:pt x="210471" y="525922"/>
                  <a:pt x="0" y="542762"/>
                </a:cubicBezTo>
                <a:cubicBezTo>
                  <a:pt x="27321" y="576443"/>
                  <a:pt x="62737" y="548376"/>
                  <a:pt x="83986" y="573075"/>
                </a:cubicBezTo>
                <a:cubicBezTo>
                  <a:pt x="63748" y="624719"/>
                  <a:pt x="71844" y="652785"/>
                  <a:pt x="112319" y="656154"/>
                </a:cubicBezTo>
                <a:cubicBezTo>
                  <a:pt x="151782" y="659522"/>
                  <a:pt x="194281" y="641559"/>
                  <a:pt x="215531" y="703306"/>
                </a:cubicBezTo>
                <a:cubicBezTo>
                  <a:pt x="221602" y="722392"/>
                  <a:pt x="259042" y="716779"/>
                  <a:pt x="282315" y="720147"/>
                </a:cubicBezTo>
                <a:cubicBezTo>
                  <a:pt x="332909" y="728005"/>
                  <a:pt x="386539" y="720147"/>
                  <a:pt x="435109" y="744846"/>
                </a:cubicBezTo>
                <a:cubicBezTo>
                  <a:pt x="454335" y="753827"/>
                  <a:pt x="467489" y="760563"/>
                  <a:pt x="457370" y="785263"/>
                </a:cubicBezTo>
                <a:cubicBezTo>
                  <a:pt x="447252" y="811084"/>
                  <a:pt x="460406" y="820066"/>
                  <a:pt x="476596" y="830170"/>
                </a:cubicBezTo>
                <a:cubicBezTo>
                  <a:pt x="488739" y="838028"/>
                  <a:pt x="506953" y="835783"/>
                  <a:pt x="517071" y="859360"/>
                </a:cubicBezTo>
                <a:cubicBezTo>
                  <a:pt x="410824" y="855992"/>
                  <a:pt x="307612" y="836906"/>
                  <a:pt x="202377" y="854869"/>
                </a:cubicBezTo>
                <a:cubicBezTo>
                  <a:pt x="317731" y="899776"/>
                  <a:pt x="444216" y="897531"/>
                  <a:pt x="557546" y="949175"/>
                </a:cubicBezTo>
                <a:cubicBezTo>
                  <a:pt x="553499" y="967137"/>
                  <a:pt x="527190" y="959278"/>
                  <a:pt x="526178" y="986223"/>
                </a:cubicBezTo>
                <a:cubicBezTo>
                  <a:pt x="585879" y="1014290"/>
                  <a:pt x="657723" y="995204"/>
                  <a:pt x="720459" y="1036744"/>
                </a:cubicBezTo>
                <a:cubicBezTo>
                  <a:pt x="684032" y="1055829"/>
                  <a:pt x="650640" y="1024394"/>
                  <a:pt x="616236" y="1042357"/>
                </a:cubicBezTo>
                <a:cubicBezTo>
                  <a:pt x="627367" y="1069302"/>
                  <a:pt x="1131283" y="1235459"/>
                  <a:pt x="1222353" y="1253422"/>
                </a:cubicBezTo>
                <a:cubicBezTo>
                  <a:pt x="1407527" y="1290470"/>
                  <a:pt x="1940788" y="1384776"/>
                  <a:pt x="2087511" y="1406107"/>
                </a:cubicBezTo>
                <a:cubicBezTo>
                  <a:pt x="2200841" y="1421824"/>
                  <a:pt x="2313160" y="1434174"/>
                  <a:pt x="2425479" y="1435297"/>
                </a:cubicBezTo>
                <a:cubicBezTo>
                  <a:pt x="2553988" y="1436419"/>
                  <a:pt x="2681485" y="1430806"/>
                  <a:pt x="2809994" y="1426315"/>
                </a:cubicBezTo>
                <a:cubicBezTo>
                  <a:pt x="2858058" y="1424631"/>
                  <a:pt x="2905933" y="1421684"/>
                  <a:pt x="2953618" y="1417071"/>
                </a:cubicBezTo>
                <a:lnTo>
                  <a:pt x="3021543" y="1407897"/>
                </a:lnTo>
                <a:close/>
              </a:path>
            </a:pathLst>
          </a:custGeom>
          <a:solidFill>
            <a:schemeClr val="accent1">
              <a:alpha val="20000"/>
            </a:schemeClr>
          </a:solidFill>
          <a:ln w="32707" cap="flat">
            <a:noFill/>
            <a:prstDash val="solid"/>
            <a:miter/>
          </a:ln>
        </p:spPr>
        <p:txBody>
          <a:bodyPr wrap="square" rtlCol="0" anchor="ctr">
            <a:noAutofit/>
          </a:bodyPr>
          <a:lstStyle/>
          <a:p>
            <a:endParaRPr lang="en-US"/>
          </a:p>
        </p:txBody>
      </p:sp>
      <p:sp>
        <p:nvSpPr>
          <p:cNvPr id="2" name="Title 1">
            <a:extLst>
              <a:ext uri="{FF2B5EF4-FFF2-40B4-BE49-F238E27FC236}">
                <a16:creationId xmlns:a16="http://schemas.microsoft.com/office/drawing/2014/main" id="{D2A77EC9-372A-4ECA-9088-780532AF057F}"/>
              </a:ext>
            </a:extLst>
          </p:cNvPr>
          <p:cNvSpPr>
            <a:spLocks noGrp="1"/>
          </p:cNvSpPr>
          <p:nvPr>
            <p:ph type="title"/>
          </p:nvPr>
        </p:nvSpPr>
        <p:spPr/>
        <p:txBody>
          <a:bodyPr>
            <a:normAutofit/>
          </a:bodyPr>
          <a:lstStyle>
            <a:lvl1pPr>
              <a:defRPr sz="4000"/>
            </a:lvl1pPr>
          </a:lstStyle>
          <a:p>
            <a:r>
              <a:rPr lang="en-US"/>
              <a:t>Click to edit Master title style</a:t>
            </a:r>
          </a:p>
        </p:txBody>
      </p:sp>
      <p:sp>
        <p:nvSpPr>
          <p:cNvPr id="3" name="Content Placeholder 2">
            <a:extLst>
              <a:ext uri="{FF2B5EF4-FFF2-40B4-BE49-F238E27FC236}">
                <a16:creationId xmlns:a16="http://schemas.microsoft.com/office/drawing/2014/main" id="{57C882CE-1B27-414A-9B06-AA5D2DB683BA}"/>
              </a:ext>
            </a:extLst>
          </p:cNvPr>
          <p:cNvSpPr>
            <a:spLocks noGrp="1"/>
          </p:cNvSpPr>
          <p:nvPr>
            <p:ph sz="half" idx="1"/>
          </p:nvPr>
        </p:nvSpPr>
        <p:spPr>
          <a:xfrm>
            <a:off x="838200" y="2011680"/>
            <a:ext cx="4937760" cy="41605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0397E60-5D92-4530-96D1-FC09AF3C2742}"/>
              </a:ext>
            </a:extLst>
          </p:cNvPr>
          <p:cNvSpPr>
            <a:spLocks noGrp="1"/>
          </p:cNvSpPr>
          <p:nvPr>
            <p:ph sz="half" idx="2"/>
          </p:nvPr>
        </p:nvSpPr>
        <p:spPr>
          <a:xfrm>
            <a:off x="6419088" y="2011680"/>
            <a:ext cx="4937760" cy="41605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34240FE-0C6A-47E9-9B0A-7B3C60877372}"/>
              </a:ext>
            </a:extLst>
          </p:cNvPr>
          <p:cNvSpPr>
            <a:spLocks noGrp="1"/>
          </p:cNvSpPr>
          <p:nvPr>
            <p:ph type="dt" sz="half" idx="10"/>
          </p:nvPr>
        </p:nvSpPr>
        <p:spPr/>
        <p:txBody>
          <a:bodyPr/>
          <a:lstStyle/>
          <a:p>
            <a:fld id="{3C04E684-10F4-4CC3-A0B9-F03AA7BE37CF}" type="datetimeFigureOut">
              <a:rPr lang="en-US" smtClean="0"/>
              <a:t>3/19/2023</a:t>
            </a:fld>
            <a:endParaRPr lang="en-US"/>
          </a:p>
        </p:txBody>
      </p:sp>
      <p:sp>
        <p:nvSpPr>
          <p:cNvPr id="6" name="Footer Placeholder 5">
            <a:extLst>
              <a:ext uri="{FF2B5EF4-FFF2-40B4-BE49-F238E27FC236}">
                <a16:creationId xmlns:a16="http://schemas.microsoft.com/office/drawing/2014/main" id="{8671AE1B-BB18-4C7E-AA77-3A4D401A5F3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6FA7B1D-FEDD-4E29-A352-29E5F498B323}"/>
              </a:ext>
            </a:extLst>
          </p:cNvPr>
          <p:cNvSpPr>
            <a:spLocks noGrp="1"/>
          </p:cNvSpPr>
          <p:nvPr>
            <p:ph type="sldNum" sz="quarter" idx="12"/>
          </p:nvPr>
        </p:nvSpPr>
        <p:spPr/>
        <p:txBody>
          <a:bodyPr/>
          <a:lstStyle/>
          <a:p>
            <a:fld id="{51845F5A-061D-4825-9AE9-D7794091C6CF}" type="slidenum">
              <a:rPr lang="en-US" smtClean="0"/>
              <a:t>‹#›</a:t>
            </a:fld>
            <a:endParaRPr lang="en-US"/>
          </a:p>
        </p:txBody>
      </p:sp>
    </p:spTree>
    <p:extLst>
      <p:ext uri="{BB962C8B-B14F-4D97-AF65-F5344CB8AC3E}">
        <p14:creationId xmlns:p14="http://schemas.microsoft.com/office/powerpoint/2010/main" val="14926315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Freeform: Shape 9" descr="Tag=AccentColor&#10;Flavor=Light&#10;Target=Fill">
            <a:extLst>
              <a:ext uri="{FF2B5EF4-FFF2-40B4-BE49-F238E27FC236}">
                <a16:creationId xmlns:a16="http://schemas.microsoft.com/office/drawing/2014/main" id="{527D753D-3426-457C-9082-B92894509EC0}"/>
              </a:ext>
            </a:extLst>
          </p:cNvPr>
          <p:cNvSpPr/>
          <p:nvPr/>
        </p:nvSpPr>
        <p:spPr>
          <a:xfrm flipH="1">
            <a:off x="1" y="315111"/>
            <a:ext cx="3021543" cy="1435442"/>
          </a:xfrm>
          <a:custGeom>
            <a:avLst/>
            <a:gdLst>
              <a:gd name="connsiteX0" fmla="*/ 3021543 w 3021543"/>
              <a:gd name="connsiteY0" fmla="*/ 0 h 1435442"/>
              <a:gd name="connsiteX1" fmla="*/ 2963800 w 3021543"/>
              <a:gd name="connsiteY1" fmla="*/ 7242 h 1435442"/>
              <a:gd name="connsiteX2" fmla="*/ 2793803 w 3021543"/>
              <a:gd name="connsiteY2" fmla="*/ 24082 h 1435442"/>
              <a:gd name="connsiteX3" fmla="*/ 2414348 w 3021543"/>
              <a:gd name="connsiteY3" fmla="*/ 29696 h 1435442"/>
              <a:gd name="connsiteX4" fmla="*/ 2091558 w 3021543"/>
              <a:gd name="connsiteY4" fmla="*/ 27450 h 1435442"/>
              <a:gd name="connsiteX5" fmla="*/ 1645319 w 3021543"/>
              <a:gd name="connsiteY5" fmla="*/ 28573 h 1435442"/>
              <a:gd name="connsiteX6" fmla="*/ 1243602 w 3021543"/>
              <a:gd name="connsiteY6" fmla="*/ 60008 h 1435442"/>
              <a:gd name="connsiteX7" fmla="*/ 753851 w 3021543"/>
              <a:gd name="connsiteY7" fmla="*/ 57763 h 1435442"/>
              <a:gd name="connsiteX8" fmla="*/ 465465 w 3021543"/>
              <a:gd name="connsiteY8" fmla="*/ 116142 h 1435442"/>
              <a:gd name="connsiteX9" fmla="*/ 546416 w 3021543"/>
              <a:gd name="connsiteY9" fmla="*/ 136351 h 1435442"/>
              <a:gd name="connsiteX10" fmla="*/ 689091 w 3021543"/>
              <a:gd name="connsiteY10" fmla="*/ 180136 h 1435442"/>
              <a:gd name="connsiteX11" fmla="*/ 704269 w 3021543"/>
              <a:gd name="connsiteY11" fmla="*/ 208203 h 1435442"/>
              <a:gd name="connsiteX12" fmla="*/ 683020 w 3021543"/>
              <a:gd name="connsiteY12" fmla="*/ 221675 h 1435442"/>
              <a:gd name="connsiteX13" fmla="*/ 621295 w 3021543"/>
              <a:gd name="connsiteY13" fmla="*/ 247496 h 1435442"/>
              <a:gd name="connsiteX14" fmla="*/ 848968 w 3021543"/>
              <a:gd name="connsiteY14" fmla="*/ 285668 h 1435442"/>
              <a:gd name="connsiteX15" fmla="*/ 768018 w 3021543"/>
              <a:gd name="connsiteY15" fmla="*/ 309244 h 1435442"/>
              <a:gd name="connsiteX16" fmla="*/ 684032 w 3021543"/>
              <a:gd name="connsiteY16" fmla="*/ 326085 h 1435442"/>
              <a:gd name="connsiteX17" fmla="*/ 592962 w 3021543"/>
              <a:gd name="connsiteY17" fmla="*/ 338434 h 1435442"/>
              <a:gd name="connsiteX18" fmla="*/ 509988 w 3021543"/>
              <a:gd name="connsiteY18" fmla="*/ 363133 h 1435442"/>
              <a:gd name="connsiteX19" fmla="*/ 726531 w 3021543"/>
              <a:gd name="connsiteY19" fmla="*/ 373237 h 1435442"/>
              <a:gd name="connsiteX20" fmla="*/ 614212 w 3021543"/>
              <a:gd name="connsiteY20" fmla="*/ 395691 h 1435442"/>
              <a:gd name="connsiteX21" fmla="*/ 522131 w 3021543"/>
              <a:gd name="connsiteY21" fmla="*/ 424881 h 1435442"/>
              <a:gd name="connsiteX22" fmla="*/ 457370 w 3021543"/>
              <a:gd name="connsiteY22" fmla="*/ 438353 h 1435442"/>
              <a:gd name="connsiteX23" fmla="*/ 388562 w 3021543"/>
              <a:gd name="connsiteY23" fmla="*/ 441721 h 1435442"/>
              <a:gd name="connsiteX24" fmla="*/ 372372 w 3021543"/>
              <a:gd name="connsiteY24" fmla="*/ 463052 h 1435442"/>
              <a:gd name="connsiteX25" fmla="*/ 393622 w 3021543"/>
              <a:gd name="connsiteY25" fmla="*/ 485506 h 1435442"/>
              <a:gd name="connsiteX26" fmla="*/ 426002 w 3021543"/>
              <a:gd name="connsiteY26" fmla="*/ 487751 h 1435442"/>
              <a:gd name="connsiteX27" fmla="*/ 619271 w 3021543"/>
              <a:gd name="connsiteY27" fmla="*/ 493365 h 1435442"/>
              <a:gd name="connsiteX28" fmla="*/ 0 w 3021543"/>
              <a:gd name="connsiteY28" fmla="*/ 542762 h 1435442"/>
              <a:gd name="connsiteX29" fmla="*/ 83986 w 3021543"/>
              <a:gd name="connsiteY29" fmla="*/ 573075 h 1435442"/>
              <a:gd name="connsiteX30" fmla="*/ 112319 w 3021543"/>
              <a:gd name="connsiteY30" fmla="*/ 656154 h 1435442"/>
              <a:gd name="connsiteX31" fmla="*/ 215531 w 3021543"/>
              <a:gd name="connsiteY31" fmla="*/ 703306 h 1435442"/>
              <a:gd name="connsiteX32" fmla="*/ 282315 w 3021543"/>
              <a:gd name="connsiteY32" fmla="*/ 720147 h 1435442"/>
              <a:gd name="connsiteX33" fmla="*/ 435109 w 3021543"/>
              <a:gd name="connsiteY33" fmla="*/ 744846 h 1435442"/>
              <a:gd name="connsiteX34" fmla="*/ 457370 w 3021543"/>
              <a:gd name="connsiteY34" fmla="*/ 785263 h 1435442"/>
              <a:gd name="connsiteX35" fmla="*/ 476596 w 3021543"/>
              <a:gd name="connsiteY35" fmla="*/ 830170 h 1435442"/>
              <a:gd name="connsiteX36" fmla="*/ 517071 w 3021543"/>
              <a:gd name="connsiteY36" fmla="*/ 859360 h 1435442"/>
              <a:gd name="connsiteX37" fmla="*/ 202377 w 3021543"/>
              <a:gd name="connsiteY37" fmla="*/ 854869 h 1435442"/>
              <a:gd name="connsiteX38" fmla="*/ 557546 w 3021543"/>
              <a:gd name="connsiteY38" fmla="*/ 949175 h 1435442"/>
              <a:gd name="connsiteX39" fmla="*/ 526178 w 3021543"/>
              <a:gd name="connsiteY39" fmla="*/ 986223 h 1435442"/>
              <a:gd name="connsiteX40" fmla="*/ 720459 w 3021543"/>
              <a:gd name="connsiteY40" fmla="*/ 1036744 h 1435442"/>
              <a:gd name="connsiteX41" fmla="*/ 616236 w 3021543"/>
              <a:gd name="connsiteY41" fmla="*/ 1042357 h 1435442"/>
              <a:gd name="connsiteX42" fmla="*/ 1222353 w 3021543"/>
              <a:gd name="connsiteY42" fmla="*/ 1253422 h 1435442"/>
              <a:gd name="connsiteX43" fmla="*/ 2087511 w 3021543"/>
              <a:gd name="connsiteY43" fmla="*/ 1406107 h 1435442"/>
              <a:gd name="connsiteX44" fmla="*/ 2425479 w 3021543"/>
              <a:gd name="connsiteY44" fmla="*/ 1435297 h 1435442"/>
              <a:gd name="connsiteX45" fmla="*/ 2809994 w 3021543"/>
              <a:gd name="connsiteY45" fmla="*/ 1426315 h 1435442"/>
              <a:gd name="connsiteX46" fmla="*/ 2953618 w 3021543"/>
              <a:gd name="connsiteY46" fmla="*/ 1417071 h 1435442"/>
              <a:gd name="connsiteX47" fmla="*/ 3021543 w 3021543"/>
              <a:gd name="connsiteY47" fmla="*/ 1407897 h 1435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021543" h="1435442">
                <a:moveTo>
                  <a:pt x="3021543" y="0"/>
                </a:moveTo>
                <a:lnTo>
                  <a:pt x="2963800" y="7242"/>
                </a:lnTo>
                <a:cubicBezTo>
                  <a:pt x="2907134" y="13978"/>
                  <a:pt x="2850469" y="22960"/>
                  <a:pt x="2793803" y="24082"/>
                </a:cubicBezTo>
                <a:cubicBezTo>
                  <a:pt x="2667318" y="27450"/>
                  <a:pt x="2539821" y="19592"/>
                  <a:pt x="2414348" y="29696"/>
                </a:cubicBezTo>
                <a:cubicBezTo>
                  <a:pt x="2307089" y="38677"/>
                  <a:pt x="2198818" y="28573"/>
                  <a:pt x="2091558" y="27450"/>
                </a:cubicBezTo>
                <a:cubicBezTo>
                  <a:pt x="1942812" y="26328"/>
                  <a:pt x="1793053" y="18469"/>
                  <a:pt x="1645319" y="28573"/>
                </a:cubicBezTo>
                <a:cubicBezTo>
                  <a:pt x="1510738" y="36432"/>
                  <a:pt x="1376158" y="38677"/>
                  <a:pt x="1243602" y="60008"/>
                </a:cubicBezTo>
                <a:cubicBezTo>
                  <a:pt x="1079677" y="71235"/>
                  <a:pt x="916765" y="64499"/>
                  <a:pt x="753851" y="57763"/>
                </a:cubicBezTo>
                <a:cubicBezTo>
                  <a:pt x="653675" y="53272"/>
                  <a:pt x="554511" y="38677"/>
                  <a:pt x="465465" y="116142"/>
                </a:cubicBezTo>
                <a:cubicBezTo>
                  <a:pt x="489751" y="134105"/>
                  <a:pt x="519095" y="130737"/>
                  <a:pt x="546416" y="136351"/>
                </a:cubicBezTo>
                <a:cubicBezTo>
                  <a:pt x="594986" y="147578"/>
                  <a:pt x="643557" y="158804"/>
                  <a:pt x="689091" y="180136"/>
                </a:cubicBezTo>
                <a:cubicBezTo>
                  <a:pt x="699210" y="184626"/>
                  <a:pt x="708317" y="193608"/>
                  <a:pt x="704269" y="208203"/>
                </a:cubicBezTo>
                <a:cubicBezTo>
                  <a:pt x="701234" y="219430"/>
                  <a:pt x="691115" y="219430"/>
                  <a:pt x="683020" y="221675"/>
                </a:cubicBezTo>
                <a:cubicBezTo>
                  <a:pt x="664806" y="228411"/>
                  <a:pt x="642545" y="223920"/>
                  <a:pt x="621295" y="247496"/>
                </a:cubicBezTo>
                <a:cubicBezTo>
                  <a:pt x="702245" y="259846"/>
                  <a:pt x="780160" y="236270"/>
                  <a:pt x="848968" y="285668"/>
                </a:cubicBezTo>
                <a:cubicBezTo>
                  <a:pt x="823671" y="310367"/>
                  <a:pt x="795339" y="304753"/>
                  <a:pt x="768018" y="309244"/>
                </a:cubicBezTo>
                <a:cubicBezTo>
                  <a:pt x="739685" y="313735"/>
                  <a:pt x="712365" y="321594"/>
                  <a:pt x="684032" y="326085"/>
                </a:cubicBezTo>
                <a:cubicBezTo>
                  <a:pt x="653675" y="331698"/>
                  <a:pt x="623319" y="332821"/>
                  <a:pt x="592962" y="338434"/>
                </a:cubicBezTo>
                <a:cubicBezTo>
                  <a:pt x="567666" y="342925"/>
                  <a:pt x="540345" y="335066"/>
                  <a:pt x="509988" y="363133"/>
                </a:cubicBezTo>
                <a:cubicBezTo>
                  <a:pt x="584867" y="383342"/>
                  <a:pt x="652663" y="353029"/>
                  <a:pt x="726531" y="373237"/>
                </a:cubicBezTo>
                <a:cubicBezTo>
                  <a:pt x="683020" y="391200"/>
                  <a:pt x="647604" y="385587"/>
                  <a:pt x="614212" y="395691"/>
                </a:cubicBezTo>
                <a:cubicBezTo>
                  <a:pt x="583855" y="405795"/>
                  <a:pt x="547428" y="394568"/>
                  <a:pt x="522131" y="424881"/>
                </a:cubicBezTo>
                <a:cubicBezTo>
                  <a:pt x="502905" y="448457"/>
                  <a:pt x="482668" y="451825"/>
                  <a:pt x="457370" y="438353"/>
                </a:cubicBezTo>
                <a:cubicBezTo>
                  <a:pt x="435109" y="426003"/>
                  <a:pt x="410824" y="429371"/>
                  <a:pt x="388562" y="441721"/>
                </a:cubicBezTo>
                <a:cubicBezTo>
                  <a:pt x="380468" y="446212"/>
                  <a:pt x="372372" y="451825"/>
                  <a:pt x="372372" y="463052"/>
                </a:cubicBezTo>
                <a:cubicBezTo>
                  <a:pt x="372372" y="478770"/>
                  <a:pt x="382491" y="483260"/>
                  <a:pt x="393622" y="485506"/>
                </a:cubicBezTo>
                <a:cubicBezTo>
                  <a:pt x="403741" y="487751"/>
                  <a:pt x="415883" y="489997"/>
                  <a:pt x="426002" y="487751"/>
                </a:cubicBezTo>
                <a:cubicBezTo>
                  <a:pt x="490762" y="475402"/>
                  <a:pt x="554511" y="495610"/>
                  <a:pt x="619271" y="493365"/>
                </a:cubicBezTo>
                <a:cubicBezTo>
                  <a:pt x="415883" y="541640"/>
                  <a:pt x="210471" y="525922"/>
                  <a:pt x="0" y="542762"/>
                </a:cubicBezTo>
                <a:cubicBezTo>
                  <a:pt x="27321" y="576443"/>
                  <a:pt x="62737" y="548376"/>
                  <a:pt x="83986" y="573075"/>
                </a:cubicBezTo>
                <a:cubicBezTo>
                  <a:pt x="63748" y="624719"/>
                  <a:pt x="71844" y="652785"/>
                  <a:pt x="112319" y="656154"/>
                </a:cubicBezTo>
                <a:cubicBezTo>
                  <a:pt x="151782" y="659522"/>
                  <a:pt x="194281" y="641559"/>
                  <a:pt x="215531" y="703306"/>
                </a:cubicBezTo>
                <a:cubicBezTo>
                  <a:pt x="221602" y="722392"/>
                  <a:pt x="259042" y="716779"/>
                  <a:pt x="282315" y="720147"/>
                </a:cubicBezTo>
                <a:cubicBezTo>
                  <a:pt x="332909" y="728005"/>
                  <a:pt x="386539" y="720147"/>
                  <a:pt x="435109" y="744846"/>
                </a:cubicBezTo>
                <a:cubicBezTo>
                  <a:pt x="454335" y="753827"/>
                  <a:pt x="467489" y="760563"/>
                  <a:pt x="457370" y="785263"/>
                </a:cubicBezTo>
                <a:cubicBezTo>
                  <a:pt x="447252" y="811084"/>
                  <a:pt x="460406" y="820066"/>
                  <a:pt x="476596" y="830170"/>
                </a:cubicBezTo>
                <a:cubicBezTo>
                  <a:pt x="488739" y="838028"/>
                  <a:pt x="506953" y="835783"/>
                  <a:pt x="517071" y="859360"/>
                </a:cubicBezTo>
                <a:cubicBezTo>
                  <a:pt x="410824" y="855992"/>
                  <a:pt x="307612" y="836906"/>
                  <a:pt x="202377" y="854869"/>
                </a:cubicBezTo>
                <a:cubicBezTo>
                  <a:pt x="317731" y="899776"/>
                  <a:pt x="444216" y="897531"/>
                  <a:pt x="557546" y="949175"/>
                </a:cubicBezTo>
                <a:cubicBezTo>
                  <a:pt x="553499" y="967137"/>
                  <a:pt x="527190" y="959278"/>
                  <a:pt x="526178" y="986223"/>
                </a:cubicBezTo>
                <a:cubicBezTo>
                  <a:pt x="585879" y="1014290"/>
                  <a:pt x="657723" y="995204"/>
                  <a:pt x="720459" y="1036744"/>
                </a:cubicBezTo>
                <a:cubicBezTo>
                  <a:pt x="684032" y="1055829"/>
                  <a:pt x="650640" y="1024394"/>
                  <a:pt x="616236" y="1042357"/>
                </a:cubicBezTo>
                <a:cubicBezTo>
                  <a:pt x="627367" y="1069302"/>
                  <a:pt x="1131283" y="1235459"/>
                  <a:pt x="1222353" y="1253422"/>
                </a:cubicBezTo>
                <a:cubicBezTo>
                  <a:pt x="1407527" y="1290470"/>
                  <a:pt x="1940788" y="1384776"/>
                  <a:pt x="2087511" y="1406107"/>
                </a:cubicBezTo>
                <a:cubicBezTo>
                  <a:pt x="2200841" y="1421824"/>
                  <a:pt x="2313160" y="1434174"/>
                  <a:pt x="2425479" y="1435297"/>
                </a:cubicBezTo>
                <a:cubicBezTo>
                  <a:pt x="2553988" y="1436419"/>
                  <a:pt x="2681485" y="1430806"/>
                  <a:pt x="2809994" y="1426315"/>
                </a:cubicBezTo>
                <a:cubicBezTo>
                  <a:pt x="2858058" y="1424631"/>
                  <a:pt x="2905933" y="1421684"/>
                  <a:pt x="2953618" y="1417071"/>
                </a:cubicBezTo>
                <a:lnTo>
                  <a:pt x="3021543" y="1407897"/>
                </a:lnTo>
                <a:close/>
              </a:path>
            </a:pathLst>
          </a:custGeom>
          <a:solidFill>
            <a:schemeClr val="accent1">
              <a:alpha val="20000"/>
            </a:schemeClr>
          </a:solidFill>
          <a:ln w="32707" cap="flat">
            <a:noFill/>
            <a:prstDash val="solid"/>
            <a:miter/>
          </a:ln>
        </p:spPr>
        <p:txBody>
          <a:bodyPr wrap="square" rtlCol="0" anchor="ctr">
            <a:noAutofit/>
          </a:bodyPr>
          <a:lstStyle/>
          <a:p>
            <a:endParaRPr lang="en-US"/>
          </a:p>
        </p:txBody>
      </p:sp>
      <p:sp>
        <p:nvSpPr>
          <p:cNvPr id="2" name="Title 1">
            <a:extLst>
              <a:ext uri="{FF2B5EF4-FFF2-40B4-BE49-F238E27FC236}">
                <a16:creationId xmlns:a16="http://schemas.microsoft.com/office/drawing/2014/main" id="{164D2B94-0682-4185-BCE3-89AF214A4FA8}"/>
              </a:ext>
            </a:extLst>
          </p:cNvPr>
          <p:cNvSpPr>
            <a:spLocks noGrp="1"/>
          </p:cNvSpPr>
          <p:nvPr>
            <p:ph type="title"/>
          </p:nvPr>
        </p:nvSpPr>
        <p:spPr>
          <a:xfrm>
            <a:off x="839788" y="365125"/>
            <a:ext cx="10515600" cy="1325563"/>
          </a:xfrm>
        </p:spPr>
        <p:txBody>
          <a:bodyPr>
            <a:normAutofit/>
          </a:bodyPr>
          <a:lstStyle>
            <a:lvl1pPr>
              <a:defRPr sz="4000"/>
            </a:lvl1pPr>
          </a:lstStyle>
          <a:p>
            <a:r>
              <a:rPr lang="en-US"/>
              <a:t>Click to edit Master title style</a:t>
            </a:r>
          </a:p>
        </p:txBody>
      </p:sp>
      <p:sp>
        <p:nvSpPr>
          <p:cNvPr id="3" name="Text Placeholder 2">
            <a:extLst>
              <a:ext uri="{FF2B5EF4-FFF2-40B4-BE49-F238E27FC236}">
                <a16:creationId xmlns:a16="http://schemas.microsoft.com/office/drawing/2014/main" id="{8D65C47E-B85E-4B3E-A669-DEEC7F5DF2FB}"/>
              </a:ext>
            </a:extLst>
          </p:cNvPr>
          <p:cNvSpPr>
            <a:spLocks noGrp="1"/>
          </p:cNvSpPr>
          <p:nvPr>
            <p:ph type="body" idx="1"/>
          </p:nvPr>
        </p:nvSpPr>
        <p:spPr>
          <a:xfrm>
            <a:off x="839788" y="2011680"/>
            <a:ext cx="4937760" cy="950976"/>
          </a:xfrm>
        </p:spPr>
        <p:txBody>
          <a:bodyPr anchor="b">
            <a:normAutofit/>
          </a:bodyPr>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324517F-FE8C-49AD-9A52-0F4301052699}"/>
              </a:ext>
            </a:extLst>
          </p:cNvPr>
          <p:cNvSpPr>
            <a:spLocks noGrp="1"/>
          </p:cNvSpPr>
          <p:nvPr>
            <p:ph sz="half" idx="2"/>
          </p:nvPr>
        </p:nvSpPr>
        <p:spPr>
          <a:xfrm>
            <a:off x="839788" y="3127248"/>
            <a:ext cx="4937760" cy="30632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80C73EC-7117-4DC2-9075-14102F2E282B}"/>
              </a:ext>
            </a:extLst>
          </p:cNvPr>
          <p:cNvSpPr>
            <a:spLocks noGrp="1"/>
          </p:cNvSpPr>
          <p:nvPr>
            <p:ph type="body" sz="quarter" idx="3"/>
          </p:nvPr>
        </p:nvSpPr>
        <p:spPr>
          <a:xfrm>
            <a:off x="6419088" y="2011680"/>
            <a:ext cx="4937760" cy="950976"/>
          </a:xfrm>
        </p:spPr>
        <p:txBody>
          <a:bodyPr anchor="b">
            <a:normAutofit/>
          </a:bodyPr>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DD9A323-865B-4177-8F98-9BA304E022E0}"/>
              </a:ext>
            </a:extLst>
          </p:cNvPr>
          <p:cNvSpPr>
            <a:spLocks noGrp="1"/>
          </p:cNvSpPr>
          <p:nvPr>
            <p:ph sz="quarter" idx="4"/>
          </p:nvPr>
        </p:nvSpPr>
        <p:spPr>
          <a:xfrm>
            <a:off x="6419088" y="3127248"/>
            <a:ext cx="4937760" cy="30632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AA4E5D6-7075-4584-BD43-D966F0B58E6D}"/>
              </a:ext>
            </a:extLst>
          </p:cNvPr>
          <p:cNvSpPr>
            <a:spLocks noGrp="1"/>
          </p:cNvSpPr>
          <p:nvPr>
            <p:ph type="dt" sz="half" idx="10"/>
          </p:nvPr>
        </p:nvSpPr>
        <p:spPr/>
        <p:txBody>
          <a:bodyPr/>
          <a:lstStyle/>
          <a:p>
            <a:fld id="{3C04E684-10F4-4CC3-A0B9-F03AA7BE37CF}" type="datetimeFigureOut">
              <a:rPr lang="en-US" smtClean="0"/>
              <a:t>3/19/2023</a:t>
            </a:fld>
            <a:endParaRPr lang="en-US"/>
          </a:p>
        </p:txBody>
      </p:sp>
      <p:sp>
        <p:nvSpPr>
          <p:cNvPr id="8" name="Footer Placeholder 7">
            <a:extLst>
              <a:ext uri="{FF2B5EF4-FFF2-40B4-BE49-F238E27FC236}">
                <a16:creationId xmlns:a16="http://schemas.microsoft.com/office/drawing/2014/main" id="{8C38B83D-8A05-4F3C-A409-1602C9630750}"/>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AD250E7-8A73-449C-A140-A2A2582D7F33}"/>
              </a:ext>
            </a:extLst>
          </p:cNvPr>
          <p:cNvSpPr>
            <a:spLocks noGrp="1"/>
          </p:cNvSpPr>
          <p:nvPr>
            <p:ph type="sldNum" sz="quarter" idx="12"/>
          </p:nvPr>
        </p:nvSpPr>
        <p:spPr/>
        <p:txBody>
          <a:bodyPr/>
          <a:lstStyle/>
          <a:p>
            <a:fld id="{51845F5A-061D-4825-9AE9-D7794091C6CF}" type="slidenum">
              <a:rPr lang="en-US" smtClean="0"/>
              <a:t>‹#›</a:t>
            </a:fld>
            <a:endParaRPr lang="en-US"/>
          </a:p>
        </p:txBody>
      </p:sp>
    </p:spTree>
    <p:extLst>
      <p:ext uri="{BB962C8B-B14F-4D97-AF65-F5344CB8AC3E}">
        <p14:creationId xmlns:p14="http://schemas.microsoft.com/office/powerpoint/2010/main" val="30483694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Graphic 1" descr="Tag=AccentColor&#10;Flavor=Light&#10;Target=Fill">
            <a:extLst>
              <a:ext uri="{FF2B5EF4-FFF2-40B4-BE49-F238E27FC236}">
                <a16:creationId xmlns:a16="http://schemas.microsoft.com/office/drawing/2014/main" id="{AAFBE1F6-FC6D-4C3D-9AC3-97028E6F18C7}"/>
              </a:ext>
            </a:extLst>
          </p:cNvPr>
          <p:cNvSpPr/>
          <p:nvPr/>
        </p:nvSpPr>
        <p:spPr>
          <a:xfrm rot="10800000" flipV="1">
            <a:off x="1969639" y="181596"/>
            <a:ext cx="8252722" cy="6022258"/>
          </a:xfrm>
          <a:custGeom>
            <a:avLst/>
            <a:gdLst>
              <a:gd name="connsiteX0" fmla="*/ 5458905 w 6886274"/>
              <a:gd name="connsiteY0" fmla="*/ 754119 h 5025119"/>
              <a:gd name="connsiteX1" fmla="*/ 3455557 w 6886274"/>
              <a:gd name="connsiteY1" fmla="*/ 1027709 h 5025119"/>
              <a:gd name="connsiteX2" fmla="*/ 3338677 w 6886274"/>
              <a:gd name="connsiteY2" fmla="*/ 1021381 h 5025119"/>
              <a:gd name="connsiteX3" fmla="*/ 2518280 w 6886274"/>
              <a:gd name="connsiteY3" fmla="*/ 980435 h 5025119"/>
              <a:gd name="connsiteX4" fmla="*/ 1673687 w 6886274"/>
              <a:gd name="connsiteY4" fmla="*/ 739229 h 5025119"/>
              <a:gd name="connsiteX5" fmla="*/ 1183459 w 6886274"/>
              <a:gd name="connsiteY5" fmla="*/ 397149 h 5025119"/>
              <a:gd name="connsiteX6" fmla="*/ 977987 w 6886274"/>
              <a:gd name="connsiteY6" fmla="*/ 241184 h 5025119"/>
              <a:gd name="connsiteX7" fmla="*/ 788150 w 6886274"/>
              <a:gd name="connsiteY7" fmla="*/ 66980 h 5025119"/>
              <a:gd name="connsiteX8" fmla="*/ 721148 w 6886274"/>
              <a:gd name="connsiteY8" fmla="*/ 31990 h 5025119"/>
              <a:gd name="connsiteX9" fmla="*/ 701792 w 6886274"/>
              <a:gd name="connsiteY9" fmla="*/ 32362 h 5025119"/>
              <a:gd name="connsiteX10" fmla="*/ 686530 w 6886274"/>
              <a:gd name="connsiteY10" fmla="*/ 43157 h 5025119"/>
              <a:gd name="connsiteX11" fmla="*/ 693603 w 6886274"/>
              <a:gd name="connsiteY11" fmla="*/ 58046 h 5025119"/>
              <a:gd name="connsiteX12" fmla="*/ 705886 w 6886274"/>
              <a:gd name="connsiteY12" fmla="*/ 65491 h 5025119"/>
              <a:gd name="connsiteX13" fmla="*/ 762838 w 6886274"/>
              <a:gd name="connsiteY13" fmla="*/ 112764 h 5025119"/>
              <a:gd name="connsiteX14" fmla="*/ 764327 w 6886274"/>
              <a:gd name="connsiteY14" fmla="*/ 140309 h 5025119"/>
              <a:gd name="connsiteX15" fmla="*/ 775121 w 6886274"/>
              <a:gd name="connsiteY15" fmla="*/ 159666 h 5025119"/>
              <a:gd name="connsiteX16" fmla="*/ 823139 w 6886274"/>
              <a:gd name="connsiteY16" fmla="*/ 176416 h 5025119"/>
              <a:gd name="connsiteX17" fmla="*/ 707748 w 6886274"/>
              <a:gd name="connsiteY17" fmla="*/ 109414 h 5025119"/>
              <a:gd name="connsiteX18" fmla="*/ 681319 w 6886274"/>
              <a:gd name="connsiteY18" fmla="*/ 69958 h 5025119"/>
              <a:gd name="connsiteX19" fmla="*/ 640746 w 6886274"/>
              <a:gd name="connsiteY19" fmla="*/ 67352 h 5025119"/>
              <a:gd name="connsiteX20" fmla="*/ 614318 w 6886274"/>
              <a:gd name="connsiteY20" fmla="*/ 61396 h 5025119"/>
              <a:gd name="connsiteX21" fmla="*/ 560716 w 6886274"/>
              <a:gd name="connsiteY21" fmla="*/ 3701 h 5025119"/>
              <a:gd name="connsiteX22" fmla="*/ 540616 w 6886274"/>
              <a:gd name="connsiteY22" fmla="*/ 3701 h 5025119"/>
              <a:gd name="connsiteX23" fmla="*/ 543594 w 6886274"/>
              <a:gd name="connsiteY23" fmla="*/ 21940 h 5025119"/>
              <a:gd name="connsiteX24" fmla="*/ 558855 w 6886274"/>
              <a:gd name="connsiteY24" fmla="*/ 51346 h 5025119"/>
              <a:gd name="connsiteX25" fmla="*/ 557366 w 6886274"/>
              <a:gd name="connsiteY25" fmla="*/ 72563 h 5025119"/>
              <a:gd name="connsiteX26" fmla="*/ 570022 w 6886274"/>
              <a:gd name="connsiteY26" fmla="*/ 120209 h 5025119"/>
              <a:gd name="connsiteX27" fmla="*/ 599801 w 6886274"/>
              <a:gd name="connsiteY27" fmla="*/ 192794 h 5025119"/>
              <a:gd name="connsiteX28" fmla="*/ 614318 w 6886274"/>
              <a:gd name="connsiteY28" fmla="*/ 212150 h 5025119"/>
              <a:gd name="connsiteX29" fmla="*/ 623996 w 6886274"/>
              <a:gd name="connsiteY29" fmla="*/ 220711 h 5025119"/>
              <a:gd name="connsiteX30" fmla="*/ 821278 w 6886274"/>
              <a:gd name="connsiteY30" fmla="*/ 503235 h 5025119"/>
              <a:gd name="connsiteX31" fmla="*/ 1033822 w 6886274"/>
              <a:gd name="connsiteY31" fmla="*/ 694562 h 5025119"/>
              <a:gd name="connsiteX32" fmla="*/ 1039406 w 6886274"/>
              <a:gd name="connsiteY32" fmla="*/ 702378 h 5025119"/>
              <a:gd name="connsiteX33" fmla="*/ 944114 w 6886274"/>
              <a:gd name="connsiteY33" fmla="*/ 662550 h 5025119"/>
              <a:gd name="connsiteX34" fmla="*/ 733432 w 6886274"/>
              <a:gd name="connsiteY34" fmla="*/ 500629 h 5025119"/>
              <a:gd name="connsiteX35" fmla="*/ 606501 w 6886274"/>
              <a:gd name="connsiteY35" fmla="*/ 399755 h 5025119"/>
              <a:gd name="connsiteX36" fmla="*/ 588634 w 6886274"/>
              <a:gd name="connsiteY36" fmla="*/ 381143 h 5025119"/>
              <a:gd name="connsiteX37" fmla="*/ 575978 w 6886274"/>
              <a:gd name="connsiteY37" fmla="*/ 375560 h 5025119"/>
              <a:gd name="connsiteX38" fmla="*/ 567044 w 6886274"/>
              <a:gd name="connsiteY38" fmla="*/ 388588 h 5025119"/>
              <a:gd name="connsiteX39" fmla="*/ 578956 w 6886274"/>
              <a:gd name="connsiteY39" fmla="*/ 437722 h 5025119"/>
              <a:gd name="connsiteX40" fmla="*/ 675736 w 6886274"/>
              <a:gd name="connsiteY40" fmla="*/ 535619 h 5025119"/>
              <a:gd name="connsiteX41" fmla="*/ 811600 w 6886274"/>
              <a:gd name="connsiteY41" fmla="*/ 652872 h 5025119"/>
              <a:gd name="connsiteX42" fmla="*/ 818300 w 6886274"/>
              <a:gd name="connsiteY42" fmla="*/ 666272 h 5025119"/>
              <a:gd name="connsiteX43" fmla="*/ 741621 w 6886274"/>
              <a:gd name="connsiteY43" fmla="*/ 608576 h 5025119"/>
              <a:gd name="connsiteX44" fmla="*/ 666430 w 6886274"/>
              <a:gd name="connsiteY44" fmla="*/ 553114 h 5025119"/>
              <a:gd name="connsiteX45" fmla="*/ 645585 w 6886274"/>
              <a:gd name="connsiteY45" fmla="*/ 547903 h 5025119"/>
              <a:gd name="connsiteX46" fmla="*/ 640002 w 6886274"/>
              <a:gd name="connsiteY46" fmla="*/ 570236 h 5025119"/>
              <a:gd name="connsiteX47" fmla="*/ 675736 w 6886274"/>
              <a:gd name="connsiteY47" fmla="*/ 628677 h 5025119"/>
              <a:gd name="connsiteX48" fmla="*/ 855896 w 6886274"/>
              <a:gd name="connsiteY48" fmla="*/ 786875 h 5025119"/>
              <a:gd name="connsiteX49" fmla="*/ 946348 w 6886274"/>
              <a:gd name="connsiteY49" fmla="*/ 877699 h 5025119"/>
              <a:gd name="connsiteX50" fmla="*/ 950442 w 6886274"/>
              <a:gd name="connsiteY50" fmla="*/ 899661 h 5025119"/>
              <a:gd name="connsiteX51" fmla="*/ 991760 w 6886274"/>
              <a:gd name="connsiteY51" fmla="*/ 937629 h 5025119"/>
              <a:gd name="connsiteX52" fmla="*/ 1018188 w 6886274"/>
              <a:gd name="connsiteY52" fmla="*/ 945445 h 5025119"/>
              <a:gd name="connsiteX53" fmla="*/ 1315601 w 6886274"/>
              <a:gd name="connsiteY53" fmla="*/ 1196329 h 5025119"/>
              <a:gd name="connsiteX54" fmla="*/ 1454443 w 6886274"/>
              <a:gd name="connsiteY54" fmla="*/ 1279709 h 5025119"/>
              <a:gd name="connsiteX55" fmla="*/ 1454443 w 6886274"/>
              <a:gd name="connsiteY55" fmla="*/ 1285665 h 5025119"/>
              <a:gd name="connsiteX56" fmla="*/ 1453327 w 6886274"/>
              <a:gd name="connsiteY56" fmla="*/ 1291993 h 5025119"/>
              <a:gd name="connsiteX57" fmla="*/ 1256416 w 6886274"/>
              <a:gd name="connsiteY57" fmla="*/ 1166923 h 5025119"/>
              <a:gd name="connsiteX58" fmla="*/ 745715 w 6886274"/>
              <a:gd name="connsiteY58" fmla="*/ 798786 h 5025119"/>
              <a:gd name="connsiteX59" fmla="*/ 592356 w 6886274"/>
              <a:gd name="connsiteY59" fmla="*/ 656966 h 5025119"/>
              <a:gd name="connsiteX60" fmla="*/ 485526 w 6886274"/>
              <a:gd name="connsiteY60" fmla="*/ 567259 h 5025119"/>
              <a:gd name="connsiteX61" fmla="*/ 430063 w 6886274"/>
              <a:gd name="connsiteY61" fmla="*/ 550136 h 5025119"/>
              <a:gd name="connsiteX62" fmla="*/ 408846 w 6886274"/>
              <a:gd name="connsiteY62" fmla="*/ 563164 h 5025119"/>
              <a:gd name="connsiteX63" fmla="*/ 421130 w 6886274"/>
              <a:gd name="connsiteY63" fmla="*/ 581403 h 5025119"/>
              <a:gd name="connsiteX64" fmla="*/ 426713 w 6886274"/>
              <a:gd name="connsiteY64" fmla="*/ 584009 h 5025119"/>
              <a:gd name="connsiteX65" fmla="*/ 487015 w 6886274"/>
              <a:gd name="connsiteY65" fmla="*/ 635005 h 5025119"/>
              <a:gd name="connsiteX66" fmla="*/ 487015 w 6886274"/>
              <a:gd name="connsiteY66" fmla="*/ 655105 h 5025119"/>
              <a:gd name="connsiteX67" fmla="*/ 497437 w 6886274"/>
              <a:gd name="connsiteY67" fmla="*/ 678183 h 5025119"/>
              <a:gd name="connsiteX68" fmla="*/ 539871 w 6886274"/>
              <a:gd name="connsiteY68" fmla="*/ 691584 h 5025119"/>
              <a:gd name="connsiteX69" fmla="*/ 485898 w 6886274"/>
              <a:gd name="connsiteY69" fmla="*/ 681906 h 5025119"/>
              <a:gd name="connsiteX70" fmla="*/ 410335 w 6886274"/>
              <a:gd name="connsiteY70" fmla="*/ 600387 h 5025119"/>
              <a:gd name="connsiteX71" fmla="*/ 397307 w 6886274"/>
              <a:gd name="connsiteY71" fmla="*/ 582892 h 5025119"/>
              <a:gd name="connsiteX72" fmla="*/ 363062 w 6886274"/>
              <a:gd name="connsiteY72" fmla="*/ 584009 h 5025119"/>
              <a:gd name="connsiteX73" fmla="*/ 334772 w 6886274"/>
              <a:gd name="connsiteY73" fmla="*/ 578426 h 5025119"/>
              <a:gd name="connsiteX74" fmla="*/ 281915 w 6886274"/>
              <a:gd name="connsiteY74" fmla="*/ 522219 h 5025119"/>
              <a:gd name="connsiteX75" fmla="*/ 263304 w 6886274"/>
              <a:gd name="connsiteY75" fmla="*/ 521846 h 5025119"/>
              <a:gd name="connsiteX76" fmla="*/ 263676 w 6886274"/>
              <a:gd name="connsiteY76" fmla="*/ 538225 h 5025119"/>
              <a:gd name="connsiteX77" fmla="*/ 275215 w 6886274"/>
              <a:gd name="connsiteY77" fmla="*/ 563164 h 5025119"/>
              <a:gd name="connsiteX78" fmla="*/ 271121 w 6886274"/>
              <a:gd name="connsiteY78" fmla="*/ 604854 h 5025119"/>
              <a:gd name="connsiteX79" fmla="*/ 274471 w 6886274"/>
              <a:gd name="connsiteY79" fmla="*/ 627560 h 5025119"/>
              <a:gd name="connsiteX80" fmla="*/ 319138 w 6886274"/>
              <a:gd name="connsiteY80" fmla="*/ 718012 h 5025119"/>
              <a:gd name="connsiteX81" fmla="*/ 326583 w 6886274"/>
              <a:gd name="connsiteY81" fmla="*/ 729551 h 5025119"/>
              <a:gd name="connsiteX82" fmla="*/ 349289 w 6886274"/>
              <a:gd name="connsiteY82" fmla="*/ 748163 h 5025119"/>
              <a:gd name="connsiteX83" fmla="*/ 528332 w 6886274"/>
              <a:gd name="connsiteY83" fmla="*/ 1007608 h 5025119"/>
              <a:gd name="connsiteX84" fmla="*/ 766932 w 6886274"/>
              <a:gd name="connsiteY84" fmla="*/ 1222758 h 5025119"/>
              <a:gd name="connsiteX85" fmla="*/ 681319 w 6886274"/>
              <a:gd name="connsiteY85" fmla="*/ 1190746 h 5025119"/>
              <a:gd name="connsiteX86" fmla="*/ 469520 w 6886274"/>
              <a:gd name="connsiteY86" fmla="*/ 1032920 h 5025119"/>
              <a:gd name="connsiteX87" fmla="*/ 325466 w 6886274"/>
              <a:gd name="connsiteY87" fmla="*/ 917900 h 5025119"/>
              <a:gd name="connsiteX88" fmla="*/ 312066 w 6886274"/>
              <a:gd name="connsiteY88" fmla="*/ 903383 h 5025119"/>
              <a:gd name="connsiteX89" fmla="*/ 296805 w 6886274"/>
              <a:gd name="connsiteY89" fmla="*/ 895566 h 5025119"/>
              <a:gd name="connsiteX90" fmla="*/ 288243 w 6886274"/>
              <a:gd name="connsiteY90" fmla="*/ 910828 h 5025119"/>
              <a:gd name="connsiteX91" fmla="*/ 309460 w 6886274"/>
              <a:gd name="connsiteY91" fmla="*/ 971129 h 5025119"/>
              <a:gd name="connsiteX92" fmla="*/ 407729 w 6886274"/>
              <a:gd name="connsiteY92" fmla="*/ 1062698 h 5025119"/>
              <a:gd name="connsiteX93" fmla="*/ 544338 w 6886274"/>
              <a:gd name="connsiteY93" fmla="*/ 1189257 h 5025119"/>
              <a:gd name="connsiteX94" fmla="*/ 454630 w 6886274"/>
              <a:gd name="connsiteY94" fmla="*/ 1120766 h 5025119"/>
              <a:gd name="connsiteX95" fmla="*/ 385396 w 6886274"/>
              <a:gd name="connsiteY95" fmla="*/ 1070515 h 5025119"/>
              <a:gd name="connsiteX96" fmla="*/ 366040 w 6886274"/>
              <a:gd name="connsiteY96" fmla="*/ 1067537 h 5025119"/>
              <a:gd name="connsiteX97" fmla="*/ 361573 w 6886274"/>
              <a:gd name="connsiteY97" fmla="*/ 1086149 h 5025119"/>
              <a:gd name="connsiteX98" fmla="*/ 402146 w 6886274"/>
              <a:gd name="connsiteY98" fmla="*/ 1152778 h 5025119"/>
              <a:gd name="connsiteX99" fmla="*/ 475475 w 6886274"/>
              <a:gd name="connsiteY99" fmla="*/ 1218663 h 5025119"/>
              <a:gd name="connsiteX100" fmla="*/ 393957 w 6886274"/>
              <a:gd name="connsiteY100" fmla="*/ 1201913 h 5025119"/>
              <a:gd name="connsiteX101" fmla="*/ 460586 w 6886274"/>
              <a:gd name="connsiteY101" fmla="*/ 1260353 h 5025119"/>
              <a:gd name="connsiteX102" fmla="*/ 561089 w 6886274"/>
              <a:gd name="connsiteY102" fmla="*/ 1291993 h 5025119"/>
              <a:gd name="connsiteX103" fmla="*/ 602034 w 6886274"/>
              <a:gd name="connsiteY103" fmla="*/ 1328843 h 5025119"/>
              <a:gd name="connsiteX104" fmla="*/ 641863 w 6886274"/>
              <a:gd name="connsiteY104" fmla="*/ 1368672 h 5025119"/>
              <a:gd name="connsiteX105" fmla="*/ 651541 w 6886274"/>
              <a:gd name="connsiteY105" fmla="*/ 1404406 h 5025119"/>
              <a:gd name="connsiteX106" fmla="*/ 688392 w 6886274"/>
              <a:gd name="connsiteY106" fmla="*/ 1457263 h 5025119"/>
              <a:gd name="connsiteX107" fmla="*/ 692486 w 6886274"/>
              <a:gd name="connsiteY107" fmla="*/ 1458008 h 5025119"/>
              <a:gd name="connsiteX108" fmla="*/ 719287 w 6886274"/>
              <a:gd name="connsiteY108" fmla="*/ 1485181 h 5025119"/>
              <a:gd name="connsiteX109" fmla="*/ 745343 w 6886274"/>
              <a:gd name="connsiteY109" fmla="*/ 1512353 h 5025119"/>
              <a:gd name="connsiteX110" fmla="*/ 750926 w 6886274"/>
              <a:gd name="connsiteY110" fmla="*/ 1516448 h 5025119"/>
              <a:gd name="connsiteX111" fmla="*/ 890141 w 6886274"/>
              <a:gd name="connsiteY111" fmla="*/ 1685813 h 5025119"/>
              <a:gd name="connsiteX112" fmla="*/ 899074 w 6886274"/>
              <a:gd name="connsiteY112" fmla="*/ 1693630 h 5025119"/>
              <a:gd name="connsiteX113" fmla="*/ 605012 w 6886274"/>
              <a:gd name="connsiteY113" fmla="*/ 1669435 h 5025119"/>
              <a:gd name="connsiteX114" fmla="*/ 229431 w 6886274"/>
              <a:gd name="connsiteY114" fmla="*/ 1545110 h 5025119"/>
              <a:gd name="connsiteX115" fmla="*/ 251765 w 6886274"/>
              <a:gd name="connsiteY115" fmla="*/ 1614717 h 5025119"/>
              <a:gd name="connsiteX116" fmla="*/ 237992 w 6886274"/>
              <a:gd name="connsiteY116" fmla="*/ 1675391 h 5025119"/>
              <a:gd name="connsiteX117" fmla="*/ 232781 w 6886274"/>
              <a:gd name="connsiteY117" fmla="*/ 1807160 h 5025119"/>
              <a:gd name="connsiteX118" fmla="*/ 236131 w 6886274"/>
              <a:gd name="connsiteY118" fmla="*/ 1828750 h 5025119"/>
              <a:gd name="connsiteX119" fmla="*/ 152007 w 6886274"/>
              <a:gd name="connsiteY119" fmla="*/ 1842150 h 5025119"/>
              <a:gd name="connsiteX120" fmla="*/ 653030 w 6886274"/>
              <a:gd name="connsiteY120" fmla="*/ 2213265 h 5025119"/>
              <a:gd name="connsiteX121" fmla="*/ 318394 w 6886274"/>
              <a:gd name="connsiteY121" fmla="*/ 2143285 h 5025119"/>
              <a:gd name="connsiteX122" fmla="*/ 272982 w 6886274"/>
              <a:gd name="connsiteY122" fmla="*/ 2258305 h 5025119"/>
              <a:gd name="connsiteX123" fmla="*/ 430435 w 6886274"/>
              <a:gd name="connsiteY123" fmla="*/ 2360668 h 5025119"/>
              <a:gd name="connsiteX124" fmla="*/ 488876 w 6886274"/>
              <a:gd name="connsiteY124" fmla="*/ 2563162 h 5025119"/>
              <a:gd name="connsiteX125" fmla="*/ 460586 w 6886274"/>
              <a:gd name="connsiteY125" fmla="*/ 2748533 h 5025119"/>
              <a:gd name="connsiteX126" fmla="*/ 393212 w 6886274"/>
              <a:gd name="connsiteY126" fmla="*/ 2807345 h 5025119"/>
              <a:gd name="connsiteX127" fmla="*/ 295688 w 6886274"/>
              <a:gd name="connsiteY127" fmla="*/ 2913059 h 5025119"/>
              <a:gd name="connsiteX128" fmla="*/ 235386 w 6886274"/>
              <a:gd name="connsiteY128" fmla="*/ 2978572 h 5025119"/>
              <a:gd name="connsiteX129" fmla="*/ 25448 w 6886274"/>
              <a:gd name="connsiteY129" fmla="*/ 2952888 h 5025119"/>
              <a:gd name="connsiteX130" fmla="*/ 305738 w 6886274"/>
              <a:gd name="connsiteY130" fmla="*/ 3119275 h 5025119"/>
              <a:gd name="connsiteX131" fmla="*/ 79049 w 6886274"/>
              <a:gd name="connsiteY131" fmla="*/ 3098430 h 5025119"/>
              <a:gd name="connsiteX132" fmla="*/ 4975 w 6886274"/>
              <a:gd name="connsiteY132" fmla="*/ 3109969 h 5025119"/>
              <a:gd name="connsiteX133" fmla="*/ 47037 w 6886274"/>
              <a:gd name="connsiteY133" fmla="*/ 3163943 h 5025119"/>
              <a:gd name="connsiteX134" fmla="*/ 213425 w 6886274"/>
              <a:gd name="connsiteY134" fmla="*/ 3255139 h 5025119"/>
              <a:gd name="connsiteX135" fmla="*/ 556622 w 6886274"/>
              <a:gd name="connsiteY135" fmla="*/ 3502301 h 5025119"/>
              <a:gd name="connsiteX136" fmla="*/ 224592 w 6886274"/>
              <a:gd name="connsiteY136" fmla="*/ 3388771 h 5025119"/>
              <a:gd name="connsiteX137" fmla="*/ 574861 w 6886274"/>
              <a:gd name="connsiteY137" fmla="*/ 3643004 h 5025119"/>
              <a:gd name="connsiteX138" fmla="*/ 652657 w 6886274"/>
              <a:gd name="connsiteY138" fmla="*/ 3727501 h 5025119"/>
              <a:gd name="connsiteX139" fmla="*/ 810111 w 6886274"/>
              <a:gd name="connsiteY139" fmla="*/ 3937067 h 5025119"/>
              <a:gd name="connsiteX140" fmla="*/ 802294 w 6886274"/>
              <a:gd name="connsiteY140" fmla="*/ 3960890 h 5025119"/>
              <a:gd name="connsiteX141" fmla="*/ 620646 w 6886274"/>
              <a:gd name="connsiteY141" fmla="*/ 3927017 h 5025119"/>
              <a:gd name="connsiteX142" fmla="*/ 856268 w 6886274"/>
              <a:gd name="connsiteY142" fmla="*/ 4103082 h 5025119"/>
              <a:gd name="connsiteX143" fmla="*/ 1099707 w 6886274"/>
              <a:gd name="connsiteY143" fmla="*/ 4238574 h 5025119"/>
              <a:gd name="connsiteX144" fmla="*/ 926992 w 6886274"/>
              <a:gd name="connsiteY144" fmla="*/ 4218102 h 5025119"/>
              <a:gd name="connsiteX145" fmla="*/ 689508 w 6886274"/>
              <a:gd name="connsiteY145" fmla="*/ 4140677 h 5025119"/>
              <a:gd name="connsiteX146" fmla="*/ 606873 w 6886274"/>
              <a:gd name="connsiteY146" fmla="*/ 4169711 h 5025119"/>
              <a:gd name="connsiteX147" fmla="*/ 831701 w 6886274"/>
              <a:gd name="connsiteY147" fmla="*/ 4297759 h 5025119"/>
              <a:gd name="connsiteX148" fmla="*/ 960493 w 6886274"/>
              <a:gd name="connsiteY148" fmla="*/ 4356944 h 5025119"/>
              <a:gd name="connsiteX149" fmla="*/ 1012233 w 6886274"/>
              <a:gd name="connsiteY149" fmla="*/ 4402356 h 5025119"/>
              <a:gd name="connsiteX150" fmla="*/ 1159636 w 6886274"/>
              <a:gd name="connsiteY150" fmla="*/ 4564276 h 5025119"/>
              <a:gd name="connsiteX151" fmla="*/ 1592169 w 6886274"/>
              <a:gd name="connsiteY151" fmla="*/ 4741458 h 5025119"/>
              <a:gd name="connsiteX152" fmla="*/ 3110499 w 6886274"/>
              <a:gd name="connsiteY152" fmla="*/ 5032171 h 5025119"/>
              <a:gd name="connsiteX153" fmla="*/ 6033630 w 6886274"/>
              <a:gd name="connsiteY153" fmla="*/ 4091915 h 5025119"/>
              <a:gd name="connsiteX154" fmla="*/ 6180661 w 6886274"/>
              <a:gd name="connsiteY154" fmla="*/ 3957912 h 5025119"/>
              <a:gd name="connsiteX155" fmla="*/ 6305359 w 6886274"/>
              <a:gd name="connsiteY155" fmla="*/ 3837309 h 5025119"/>
              <a:gd name="connsiteX156" fmla="*/ 6240218 w 6886274"/>
              <a:gd name="connsiteY156" fmla="*/ 3796364 h 5025119"/>
              <a:gd name="connsiteX157" fmla="*/ 6328437 w 6886274"/>
              <a:gd name="connsiteY157" fmla="*/ 3681344 h 5025119"/>
              <a:gd name="connsiteX158" fmla="*/ 6608355 w 6886274"/>
              <a:gd name="connsiteY158" fmla="*/ 3326236 h 5025119"/>
              <a:gd name="connsiteX159" fmla="*/ 6731191 w 6886274"/>
              <a:gd name="connsiteY159" fmla="*/ 3248067 h 5025119"/>
              <a:gd name="connsiteX160" fmla="*/ 6880456 w 6886274"/>
              <a:gd name="connsiteY160" fmla="*/ 3051529 h 5025119"/>
              <a:gd name="connsiteX161" fmla="*/ 6901673 w 6886274"/>
              <a:gd name="connsiteY161" fmla="*/ 2763795 h 5025119"/>
              <a:gd name="connsiteX162" fmla="*/ 6871150 w 6886274"/>
              <a:gd name="connsiteY162" fmla="*/ 2948421 h 5025119"/>
              <a:gd name="connsiteX163" fmla="*/ 6848444 w 6886274"/>
              <a:gd name="connsiteY163" fmla="*/ 2890353 h 5025119"/>
              <a:gd name="connsiteX164" fmla="*/ 6878223 w 6886274"/>
              <a:gd name="connsiteY164" fmla="*/ 2873230 h 5025119"/>
              <a:gd name="connsiteX165" fmla="*/ 6762459 w 6886274"/>
              <a:gd name="connsiteY165" fmla="*/ 2568745 h 5025119"/>
              <a:gd name="connsiteX166" fmla="*/ 6673123 w 6886274"/>
              <a:gd name="connsiteY166" fmla="*/ 2451493 h 5025119"/>
              <a:gd name="connsiteX167" fmla="*/ 6662700 w 6886274"/>
              <a:gd name="connsiteY167" fmla="*/ 2346896 h 5025119"/>
              <a:gd name="connsiteX168" fmla="*/ 6487752 w 6886274"/>
              <a:gd name="connsiteY168" fmla="*/ 2285105 h 5025119"/>
              <a:gd name="connsiteX169" fmla="*/ 6652278 w 6886274"/>
              <a:gd name="connsiteY169" fmla="*/ 2063628 h 5025119"/>
              <a:gd name="connsiteX170" fmla="*/ 6668656 w 6886274"/>
              <a:gd name="connsiteY170" fmla="*/ 2017843 h 5025119"/>
              <a:gd name="connsiteX171" fmla="*/ 6570015 w 6886274"/>
              <a:gd name="connsiteY171" fmla="*/ 1854062 h 5025119"/>
              <a:gd name="connsiteX172" fmla="*/ 6554009 w 6886274"/>
              <a:gd name="connsiteY172" fmla="*/ 1827633 h 5025119"/>
              <a:gd name="connsiteX173" fmla="*/ 6517531 w 6886274"/>
              <a:gd name="connsiteY173" fmla="*/ 1775149 h 5025119"/>
              <a:gd name="connsiteX174" fmla="*/ 6412934 w 6886274"/>
              <a:gd name="connsiteY174" fmla="*/ 1762493 h 5025119"/>
              <a:gd name="connsiteX175" fmla="*/ 6467279 w 6886274"/>
              <a:gd name="connsiteY175" fmla="*/ 1725642 h 5025119"/>
              <a:gd name="connsiteX176" fmla="*/ 6572621 w 6886274"/>
              <a:gd name="connsiteY176" fmla="*/ 1600200 h 5025119"/>
              <a:gd name="connsiteX177" fmla="*/ 6502641 w 6886274"/>
              <a:gd name="connsiteY177" fmla="*/ 1480341 h 5025119"/>
              <a:gd name="connsiteX178" fmla="*/ 6481796 w 6886274"/>
              <a:gd name="connsiteY178" fmla="*/ 1461358 h 5025119"/>
              <a:gd name="connsiteX179" fmla="*/ 6509713 w 6886274"/>
              <a:gd name="connsiteY179" fmla="*/ 1436418 h 5025119"/>
              <a:gd name="connsiteX180" fmla="*/ 6567037 w 6886274"/>
              <a:gd name="connsiteY180" fmla="*/ 1348199 h 5025119"/>
              <a:gd name="connsiteX181" fmla="*/ 6596816 w 6886274"/>
              <a:gd name="connsiteY181" fmla="*/ 1286781 h 5025119"/>
              <a:gd name="connsiteX182" fmla="*/ 6632178 w 6886274"/>
              <a:gd name="connsiteY182" fmla="*/ 1261842 h 5025119"/>
              <a:gd name="connsiteX183" fmla="*/ 6639994 w 6886274"/>
              <a:gd name="connsiteY183" fmla="*/ 1240625 h 5025119"/>
              <a:gd name="connsiteX184" fmla="*/ 6622127 w 6886274"/>
              <a:gd name="connsiteY184" fmla="*/ 1136400 h 5025119"/>
              <a:gd name="connsiteX185" fmla="*/ 6612077 w 6886274"/>
              <a:gd name="connsiteY185" fmla="*/ 1109599 h 5025119"/>
              <a:gd name="connsiteX186" fmla="*/ 6531675 w 6886274"/>
              <a:gd name="connsiteY186" fmla="*/ 1009469 h 5025119"/>
              <a:gd name="connsiteX187" fmla="*/ 6456113 w 6886274"/>
              <a:gd name="connsiteY187" fmla="*/ 845315 h 5025119"/>
              <a:gd name="connsiteX188" fmla="*/ 6440851 w 6886274"/>
              <a:gd name="connsiteY188" fmla="*/ 739229 h 5025119"/>
              <a:gd name="connsiteX189" fmla="*/ 6434523 w 6886274"/>
              <a:gd name="connsiteY189" fmla="*/ 715034 h 5025119"/>
              <a:gd name="connsiteX190" fmla="*/ 6432290 w 6886274"/>
              <a:gd name="connsiteY190" fmla="*/ 617510 h 5025119"/>
              <a:gd name="connsiteX191" fmla="*/ 6416284 w 6886274"/>
              <a:gd name="connsiteY191" fmla="*/ 595176 h 5025119"/>
              <a:gd name="connsiteX192" fmla="*/ 6267763 w 6886274"/>
              <a:gd name="connsiteY192" fmla="*/ 591826 h 5025119"/>
              <a:gd name="connsiteX193" fmla="*/ 6236496 w 6886274"/>
              <a:gd name="connsiteY193" fmla="*/ 521102 h 5025119"/>
              <a:gd name="connsiteX194" fmla="*/ 6257341 w 6886274"/>
              <a:gd name="connsiteY194" fmla="*/ 487229 h 5025119"/>
              <a:gd name="connsiteX195" fmla="*/ 6248780 w 6886274"/>
              <a:gd name="connsiteY195" fmla="*/ 465267 h 5025119"/>
              <a:gd name="connsiteX196" fmla="*/ 6226818 w 6886274"/>
              <a:gd name="connsiteY196" fmla="*/ 473456 h 5025119"/>
              <a:gd name="connsiteX197" fmla="*/ 6115149 w 6886274"/>
              <a:gd name="connsiteY197" fmla="*/ 551625 h 5025119"/>
              <a:gd name="connsiteX198" fmla="*/ 5951739 w 6886274"/>
              <a:gd name="connsiteY198" fmla="*/ 659944 h 5025119"/>
              <a:gd name="connsiteX199" fmla="*/ 5917122 w 6886274"/>
              <a:gd name="connsiteY199" fmla="*/ 644310 h 5025119"/>
              <a:gd name="connsiteX200" fmla="*/ 5890694 w 6886274"/>
              <a:gd name="connsiteY200" fmla="*/ 630538 h 5025119"/>
              <a:gd name="connsiteX201" fmla="*/ 5837464 w 6886274"/>
              <a:gd name="connsiteY201" fmla="*/ 646916 h 5025119"/>
              <a:gd name="connsiteX202" fmla="*/ 5809175 w 6886274"/>
              <a:gd name="connsiteY202" fmla="*/ 683395 h 5025119"/>
              <a:gd name="connsiteX203" fmla="*/ 5815503 w 6886274"/>
              <a:gd name="connsiteY203" fmla="*/ 698656 h 5025119"/>
              <a:gd name="connsiteX204" fmla="*/ 5746268 w 6886274"/>
              <a:gd name="connsiteY204" fmla="*/ 667389 h 5025119"/>
              <a:gd name="connsiteX205" fmla="*/ 5458905 w 6886274"/>
              <a:gd name="connsiteY205" fmla="*/ 754119 h 5025119"/>
              <a:gd name="connsiteX206" fmla="*/ 885302 w 6886274"/>
              <a:gd name="connsiteY206" fmla="*/ 1333310 h 5025119"/>
              <a:gd name="connsiteX207" fmla="*/ 862596 w 6886274"/>
              <a:gd name="connsiteY207" fmla="*/ 1314326 h 5025119"/>
              <a:gd name="connsiteX208" fmla="*/ 866318 w 6886274"/>
              <a:gd name="connsiteY208" fmla="*/ 1309860 h 5025119"/>
              <a:gd name="connsiteX209" fmla="*/ 912103 w 6886274"/>
              <a:gd name="connsiteY209" fmla="*/ 1341127 h 5025119"/>
              <a:gd name="connsiteX210" fmla="*/ 885302 w 6886274"/>
              <a:gd name="connsiteY210" fmla="*/ 1333310 h 5025119"/>
              <a:gd name="connsiteX211" fmla="*/ 1140280 w 6886274"/>
              <a:gd name="connsiteY211" fmla="*/ 787619 h 5025119"/>
              <a:gd name="connsiteX212" fmla="*/ 1414987 w 6886274"/>
              <a:gd name="connsiteY212" fmla="*/ 975596 h 5025119"/>
              <a:gd name="connsiteX213" fmla="*/ 1410892 w 6886274"/>
              <a:gd name="connsiteY213" fmla="*/ 980063 h 5025119"/>
              <a:gd name="connsiteX214" fmla="*/ 1140280 w 6886274"/>
              <a:gd name="connsiteY214" fmla="*/ 787619 h 5025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Lst>
            <a:rect l="l" t="t" r="r" b="b"/>
            <a:pathLst>
              <a:path w="6886274" h="5025119">
                <a:moveTo>
                  <a:pt x="5458905" y="754119"/>
                </a:moveTo>
                <a:cubicBezTo>
                  <a:pt x="5417216" y="775336"/>
                  <a:pt x="4594585" y="1111088"/>
                  <a:pt x="3455557" y="1027709"/>
                </a:cubicBezTo>
                <a:cubicBezTo>
                  <a:pt x="3415356" y="1024731"/>
                  <a:pt x="3377389" y="1022869"/>
                  <a:pt x="3338677" y="1021381"/>
                </a:cubicBezTo>
                <a:cubicBezTo>
                  <a:pt x="2996224" y="1006119"/>
                  <a:pt x="2660100" y="998674"/>
                  <a:pt x="2518280" y="980435"/>
                </a:cubicBezTo>
                <a:cubicBezTo>
                  <a:pt x="2407355" y="965918"/>
                  <a:pt x="1840075" y="843082"/>
                  <a:pt x="1673687" y="739229"/>
                </a:cubicBezTo>
                <a:cubicBezTo>
                  <a:pt x="1503578" y="632771"/>
                  <a:pt x="1343146" y="515146"/>
                  <a:pt x="1183459" y="397149"/>
                </a:cubicBezTo>
                <a:cubicBezTo>
                  <a:pt x="1114224" y="346153"/>
                  <a:pt x="1040522" y="299624"/>
                  <a:pt x="977987" y="241184"/>
                </a:cubicBezTo>
                <a:cubicBezTo>
                  <a:pt x="915453" y="182372"/>
                  <a:pt x="855896" y="121326"/>
                  <a:pt x="788150" y="66980"/>
                </a:cubicBezTo>
                <a:cubicBezTo>
                  <a:pt x="768794" y="51346"/>
                  <a:pt x="749438" y="34596"/>
                  <a:pt x="721148" y="31990"/>
                </a:cubicBezTo>
                <a:cubicBezTo>
                  <a:pt x="714820" y="31246"/>
                  <a:pt x="708120" y="31618"/>
                  <a:pt x="701792" y="32362"/>
                </a:cubicBezTo>
                <a:cubicBezTo>
                  <a:pt x="694720" y="33107"/>
                  <a:pt x="689136" y="36829"/>
                  <a:pt x="686530" y="43157"/>
                </a:cubicBezTo>
                <a:cubicBezTo>
                  <a:pt x="683925" y="50230"/>
                  <a:pt x="688392" y="54324"/>
                  <a:pt x="693603" y="58046"/>
                </a:cubicBezTo>
                <a:cubicBezTo>
                  <a:pt x="697325" y="60652"/>
                  <a:pt x="701047" y="64747"/>
                  <a:pt x="705886" y="65491"/>
                </a:cubicBezTo>
                <a:cubicBezTo>
                  <a:pt x="736782" y="69958"/>
                  <a:pt x="748321" y="92664"/>
                  <a:pt x="762838" y="112764"/>
                </a:cubicBezTo>
                <a:cubicBezTo>
                  <a:pt x="769166" y="121326"/>
                  <a:pt x="775866" y="128026"/>
                  <a:pt x="764327" y="140309"/>
                </a:cubicBezTo>
                <a:cubicBezTo>
                  <a:pt x="754277" y="151104"/>
                  <a:pt x="764699" y="156688"/>
                  <a:pt x="775121" y="159666"/>
                </a:cubicBezTo>
                <a:cubicBezTo>
                  <a:pt x="789638" y="163760"/>
                  <a:pt x="806761" y="163016"/>
                  <a:pt x="823139" y="176416"/>
                </a:cubicBezTo>
                <a:cubicBezTo>
                  <a:pt x="761721" y="177533"/>
                  <a:pt x="735665" y="142171"/>
                  <a:pt x="707748" y="109414"/>
                </a:cubicBezTo>
                <a:cubicBezTo>
                  <a:pt x="697325" y="97503"/>
                  <a:pt x="690253" y="83358"/>
                  <a:pt x="681319" y="69958"/>
                </a:cubicBezTo>
                <a:cubicBezTo>
                  <a:pt x="670152" y="53580"/>
                  <a:pt x="657124" y="52835"/>
                  <a:pt x="640746" y="67352"/>
                </a:cubicBezTo>
                <a:cubicBezTo>
                  <a:pt x="626229" y="80380"/>
                  <a:pt x="619157" y="79264"/>
                  <a:pt x="614318" y="61396"/>
                </a:cubicBezTo>
                <a:cubicBezTo>
                  <a:pt x="606873" y="33479"/>
                  <a:pt x="589750" y="13751"/>
                  <a:pt x="560716" y="3701"/>
                </a:cubicBezTo>
                <a:cubicBezTo>
                  <a:pt x="554388" y="1467"/>
                  <a:pt x="546572" y="-3372"/>
                  <a:pt x="540616" y="3701"/>
                </a:cubicBezTo>
                <a:cubicBezTo>
                  <a:pt x="535405" y="9656"/>
                  <a:pt x="539871" y="16729"/>
                  <a:pt x="543594" y="21940"/>
                </a:cubicBezTo>
                <a:cubicBezTo>
                  <a:pt x="550294" y="31246"/>
                  <a:pt x="556250" y="40179"/>
                  <a:pt x="558855" y="51346"/>
                </a:cubicBezTo>
                <a:cubicBezTo>
                  <a:pt x="560716" y="58791"/>
                  <a:pt x="562578" y="66980"/>
                  <a:pt x="557366" y="72563"/>
                </a:cubicBezTo>
                <a:cubicBezTo>
                  <a:pt x="535777" y="96386"/>
                  <a:pt x="551411" y="107553"/>
                  <a:pt x="570022" y="120209"/>
                </a:cubicBezTo>
                <a:cubicBezTo>
                  <a:pt x="595706" y="137332"/>
                  <a:pt x="605756" y="162643"/>
                  <a:pt x="599801" y="192794"/>
                </a:cubicBezTo>
                <a:cubicBezTo>
                  <a:pt x="597567" y="205078"/>
                  <a:pt x="599056" y="212522"/>
                  <a:pt x="614318" y="212150"/>
                </a:cubicBezTo>
                <a:cubicBezTo>
                  <a:pt x="620273" y="212150"/>
                  <a:pt x="621762" y="216245"/>
                  <a:pt x="623996" y="220711"/>
                </a:cubicBezTo>
                <a:cubicBezTo>
                  <a:pt x="671641" y="326053"/>
                  <a:pt x="740504" y="418366"/>
                  <a:pt x="821278" y="503235"/>
                </a:cubicBezTo>
                <a:cubicBezTo>
                  <a:pt x="886791" y="572098"/>
                  <a:pt x="959004" y="634260"/>
                  <a:pt x="1033822" y="694562"/>
                </a:cubicBezTo>
                <a:cubicBezTo>
                  <a:pt x="1036055" y="696423"/>
                  <a:pt x="1038289" y="698656"/>
                  <a:pt x="1039406" y="702378"/>
                </a:cubicBezTo>
                <a:cubicBezTo>
                  <a:pt x="1004044" y="694934"/>
                  <a:pt x="973521" y="679672"/>
                  <a:pt x="944114" y="662550"/>
                </a:cubicBezTo>
                <a:cubicBezTo>
                  <a:pt x="865946" y="617138"/>
                  <a:pt x="800061" y="558325"/>
                  <a:pt x="733432" y="500629"/>
                </a:cubicBezTo>
                <a:cubicBezTo>
                  <a:pt x="692858" y="465267"/>
                  <a:pt x="651169" y="431022"/>
                  <a:pt x="606501" y="399755"/>
                </a:cubicBezTo>
                <a:cubicBezTo>
                  <a:pt x="599056" y="394543"/>
                  <a:pt x="593845" y="387843"/>
                  <a:pt x="588634" y="381143"/>
                </a:cubicBezTo>
                <a:cubicBezTo>
                  <a:pt x="585656" y="377421"/>
                  <a:pt x="581934" y="374071"/>
                  <a:pt x="575978" y="375560"/>
                </a:cubicBezTo>
                <a:cubicBezTo>
                  <a:pt x="568533" y="377421"/>
                  <a:pt x="567789" y="383004"/>
                  <a:pt x="567044" y="388588"/>
                </a:cubicBezTo>
                <a:cubicBezTo>
                  <a:pt x="564811" y="406455"/>
                  <a:pt x="569650" y="422461"/>
                  <a:pt x="578956" y="437722"/>
                </a:cubicBezTo>
                <a:cubicBezTo>
                  <a:pt x="603151" y="476806"/>
                  <a:pt x="638885" y="506957"/>
                  <a:pt x="675736" y="535619"/>
                </a:cubicBezTo>
                <a:cubicBezTo>
                  <a:pt x="723381" y="572470"/>
                  <a:pt x="769538" y="610810"/>
                  <a:pt x="811600" y="652872"/>
                </a:cubicBezTo>
                <a:cubicBezTo>
                  <a:pt x="814578" y="655850"/>
                  <a:pt x="820161" y="657711"/>
                  <a:pt x="818300" y="666272"/>
                </a:cubicBezTo>
                <a:cubicBezTo>
                  <a:pt x="791872" y="646544"/>
                  <a:pt x="766932" y="627188"/>
                  <a:pt x="741621" y="608576"/>
                </a:cubicBezTo>
                <a:cubicBezTo>
                  <a:pt x="716681" y="589965"/>
                  <a:pt x="691369" y="571353"/>
                  <a:pt x="666430" y="553114"/>
                </a:cubicBezTo>
                <a:cubicBezTo>
                  <a:pt x="660474" y="548647"/>
                  <a:pt x="654146" y="542319"/>
                  <a:pt x="645585" y="547903"/>
                </a:cubicBezTo>
                <a:cubicBezTo>
                  <a:pt x="636652" y="553486"/>
                  <a:pt x="637768" y="562792"/>
                  <a:pt x="640002" y="570236"/>
                </a:cubicBezTo>
                <a:cubicBezTo>
                  <a:pt x="647074" y="592198"/>
                  <a:pt x="659358" y="611554"/>
                  <a:pt x="675736" y="628677"/>
                </a:cubicBezTo>
                <a:cubicBezTo>
                  <a:pt x="731570" y="685256"/>
                  <a:pt x="795966" y="734018"/>
                  <a:pt x="855896" y="786875"/>
                </a:cubicBezTo>
                <a:cubicBezTo>
                  <a:pt x="888280" y="815537"/>
                  <a:pt x="918058" y="846060"/>
                  <a:pt x="946348" y="877699"/>
                </a:cubicBezTo>
                <a:cubicBezTo>
                  <a:pt x="952676" y="884772"/>
                  <a:pt x="952303" y="891472"/>
                  <a:pt x="950442" y="899661"/>
                </a:cubicBezTo>
                <a:cubicBezTo>
                  <a:pt x="942998" y="932790"/>
                  <a:pt x="954537" y="943957"/>
                  <a:pt x="991760" y="937629"/>
                </a:cubicBezTo>
                <a:cubicBezTo>
                  <a:pt x="1003299" y="935767"/>
                  <a:pt x="1011116" y="937629"/>
                  <a:pt x="1018188" y="945445"/>
                </a:cubicBezTo>
                <a:cubicBezTo>
                  <a:pt x="1103802" y="1042225"/>
                  <a:pt x="1205048" y="1123744"/>
                  <a:pt x="1315601" y="1196329"/>
                </a:cubicBezTo>
                <a:cubicBezTo>
                  <a:pt x="1360641" y="1225735"/>
                  <a:pt x="1407170" y="1253653"/>
                  <a:pt x="1454443" y="1279709"/>
                </a:cubicBezTo>
                <a:cubicBezTo>
                  <a:pt x="1454443" y="1281570"/>
                  <a:pt x="1454443" y="1283804"/>
                  <a:pt x="1454443" y="1285665"/>
                </a:cubicBezTo>
                <a:cubicBezTo>
                  <a:pt x="1454071" y="1288270"/>
                  <a:pt x="1453699" y="1289759"/>
                  <a:pt x="1453327" y="1291993"/>
                </a:cubicBezTo>
                <a:cubicBezTo>
                  <a:pt x="1386697" y="1251792"/>
                  <a:pt x="1320812" y="1210474"/>
                  <a:pt x="1256416" y="1166923"/>
                </a:cubicBezTo>
                <a:cubicBezTo>
                  <a:pt x="1081840" y="1048926"/>
                  <a:pt x="915080" y="922367"/>
                  <a:pt x="745715" y="798786"/>
                </a:cubicBezTo>
                <a:cubicBezTo>
                  <a:pt x="688764" y="757096"/>
                  <a:pt x="643724" y="703867"/>
                  <a:pt x="592356" y="656966"/>
                </a:cubicBezTo>
                <a:cubicBezTo>
                  <a:pt x="558111" y="625699"/>
                  <a:pt x="525354" y="592943"/>
                  <a:pt x="485526" y="567259"/>
                </a:cubicBezTo>
                <a:cubicBezTo>
                  <a:pt x="469148" y="556836"/>
                  <a:pt x="452025" y="547530"/>
                  <a:pt x="430063" y="550136"/>
                </a:cubicBezTo>
                <a:cubicBezTo>
                  <a:pt x="421502" y="551253"/>
                  <a:pt x="411824" y="553486"/>
                  <a:pt x="408846" y="563164"/>
                </a:cubicBezTo>
                <a:cubicBezTo>
                  <a:pt x="406240" y="572842"/>
                  <a:pt x="414057" y="577309"/>
                  <a:pt x="421130" y="581403"/>
                </a:cubicBezTo>
                <a:cubicBezTo>
                  <a:pt x="422991" y="582520"/>
                  <a:pt x="424852" y="584009"/>
                  <a:pt x="426713" y="584009"/>
                </a:cubicBezTo>
                <a:cubicBezTo>
                  <a:pt x="462075" y="586242"/>
                  <a:pt x="470264" y="614532"/>
                  <a:pt x="487015" y="635005"/>
                </a:cubicBezTo>
                <a:cubicBezTo>
                  <a:pt x="492226" y="641333"/>
                  <a:pt x="492598" y="647661"/>
                  <a:pt x="487015" y="655105"/>
                </a:cubicBezTo>
                <a:cubicBezTo>
                  <a:pt x="476964" y="668505"/>
                  <a:pt x="484037" y="674461"/>
                  <a:pt x="497437" y="678183"/>
                </a:cubicBezTo>
                <a:cubicBezTo>
                  <a:pt x="510837" y="681906"/>
                  <a:pt x="525354" y="683022"/>
                  <a:pt x="539871" y="691584"/>
                </a:cubicBezTo>
                <a:cubicBezTo>
                  <a:pt x="516793" y="698656"/>
                  <a:pt x="500787" y="691212"/>
                  <a:pt x="485898" y="681906"/>
                </a:cubicBezTo>
                <a:cubicBezTo>
                  <a:pt x="452397" y="661433"/>
                  <a:pt x="430808" y="631282"/>
                  <a:pt x="410335" y="600387"/>
                </a:cubicBezTo>
                <a:cubicBezTo>
                  <a:pt x="406240" y="594431"/>
                  <a:pt x="402890" y="587731"/>
                  <a:pt x="397307" y="582892"/>
                </a:cubicBezTo>
                <a:cubicBezTo>
                  <a:pt x="386884" y="573214"/>
                  <a:pt x="375717" y="572098"/>
                  <a:pt x="363062" y="584009"/>
                </a:cubicBezTo>
                <a:cubicBezTo>
                  <a:pt x="346311" y="599643"/>
                  <a:pt x="340356" y="598526"/>
                  <a:pt x="334772" y="578426"/>
                </a:cubicBezTo>
                <a:cubicBezTo>
                  <a:pt x="327327" y="551253"/>
                  <a:pt x="310577" y="532269"/>
                  <a:pt x="281915" y="522219"/>
                </a:cubicBezTo>
                <a:cubicBezTo>
                  <a:pt x="275960" y="519985"/>
                  <a:pt x="269632" y="517007"/>
                  <a:pt x="263304" y="521846"/>
                </a:cubicBezTo>
                <a:cubicBezTo>
                  <a:pt x="256604" y="527430"/>
                  <a:pt x="261070" y="533013"/>
                  <a:pt x="263676" y="538225"/>
                </a:cubicBezTo>
                <a:cubicBezTo>
                  <a:pt x="267398" y="546414"/>
                  <a:pt x="271865" y="554603"/>
                  <a:pt x="275215" y="563164"/>
                </a:cubicBezTo>
                <a:cubicBezTo>
                  <a:pt x="281171" y="576937"/>
                  <a:pt x="282288" y="591454"/>
                  <a:pt x="271121" y="604854"/>
                </a:cubicBezTo>
                <a:cubicBezTo>
                  <a:pt x="262931" y="614532"/>
                  <a:pt x="263676" y="620860"/>
                  <a:pt x="274471" y="627560"/>
                </a:cubicBezTo>
                <a:cubicBezTo>
                  <a:pt x="309088" y="648405"/>
                  <a:pt x="331050" y="675578"/>
                  <a:pt x="319138" y="718012"/>
                </a:cubicBezTo>
                <a:cubicBezTo>
                  <a:pt x="317277" y="723968"/>
                  <a:pt x="319511" y="729924"/>
                  <a:pt x="326583" y="729551"/>
                </a:cubicBezTo>
                <a:cubicBezTo>
                  <a:pt x="342217" y="728435"/>
                  <a:pt x="344822" y="738113"/>
                  <a:pt x="349289" y="748163"/>
                </a:cubicBezTo>
                <a:cubicBezTo>
                  <a:pt x="392840" y="844571"/>
                  <a:pt x="455747" y="928695"/>
                  <a:pt x="528332" y="1007608"/>
                </a:cubicBezTo>
                <a:cubicBezTo>
                  <a:pt x="600173" y="1085777"/>
                  <a:pt x="680947" y="1155756"/>
                  <a:pt x="766932" y="1222758"/>
                </a:cubicBezTo>
                <a:cubicBezTo>
                  <a:pt x="742737" y="1220524"/>
                  <a:pt x="711470" y="1206752"/>
                  <a:pt x="681319" y="1190746"/>
                </a:cubicBezTo>
                <a:cubicBezTo>
                  <a:pt x="601662" y="1147939"/>
                  <a:pt x="536149" y="1089871"/>
                  <a:pt x="469520" y="1032920"/>
                </a:cubicBezTo>
                <a:cubicBezTo>
                  <a:pt x="422991" y="993091"/>
                  <a:pt x="377579" y="952146"/>
                  <a:pt x="325466" y="917900"/>
                </a:cubicBezTo>
                <a:cubicBezTo>
                  <a:pt x="319511" y="914178"/>
                  <a:pt x="315416" y="909339"/>
                  <a:pt x="312066" y="903383"/>
                </a:cubicBezTo>
                <a:cubicBezTo>
                  <a:pt x="309088" y="898172"/>
                  <a:pt x="304621" y="893333"/>
                  <a:pt x="296805" y="895566"/>
                </a:cubicBezTo>
                <a:cubicBezTo>
                  <a:pt x="288988" y="898172"/>
                  <a:pt x="288243" y="904872"/>
                  <a:pt x="288243" y="910828"/>
                </a:cubicBezTo>
                <a:cubicBezTo>
                  <a:pt x="289360" y="933162"/>
                  <a:pt x="295688" y="953262"/>
                  <a:pt x="309460" y="971129"/>
                </a:cubicBezTo>
                <a:cubicBezTo>
                  <a:pt x="336261" y="1006864"/>
                  <a:pt x="371995" y="1034781"/>
                  <a:pt x="407729" y="1062698"/>
                </a:cubicBezTo>
                <a:cubicBezTo>
                  <a:pt x="457236" y="1101038"/>
                  <a:pt x="503021" y="1142728"/>
                  <a:pt x="544338" y="1189257"/>
                </a:cubicBezTo>
                <a:cubicBezTo>
                  <a:pt x="514560" y="1166551"/>
                  <a:pt x="484781" y="1143472"/>
                  <a:pt x="454630" y="1120766"/>
                </a:cubicBezTo>
                <a:cubicBezTo>
                  <a:pt x="431924" y="1103644"/>
                  <a:pt x="408474" y="1087265"/>
                  <a:pt x="385396" y="1070515"/>
                </a:cubicBezTo>
                <a:cubicBezTo>
                  <a:pt x="379812" y="1066421"/>
                  <a:pt x="373856" y="1061954"/>
                  <a:pt x="366040" y="1067537"/>
                </a:cubicBezTo>
                <a:cubicBezTo>
                  <a:pt x="358967" y="1072376"/>
                  <a:pt x="360084" y="1079449"/>
                  <a:pt x="361573" y="1086149"/>
                </a:cubicBezTo>
                <a:cubicBezTo>
                  <a:pt x="367156" y="1112577"/>
                  <a:pt x="382790" y="1133794"/>
                  <a:pt x="402146" y="1152778"/>
                </a:cubicBezTo>
                <a:cubicBezTo>
                  <a:pt x="425596" y="1175484"/>
                  <a:pt x="450164" y="1197074"/>
                  <a:pt x="475475" y="1218663"/>
                </a:cubicBezTo>
                <a:cubicBezTo>
                  <a:pt x="448303" y="1212707"/>
                  <a:pt x="421130" y="1206752"/>
                  <a:pt x="393957" y="1201913"/>
                </a:cubicBezTo>
                <a:cubicBezTo>
                  <a:pt x="406240" y="1245091"/>
                  <a:pt x="434902" y="1253653"/>
                  <a:pt x="460586" y="1260353"/>
                </a:cubicBezTo>
                <a:cubicBezTo>
                  <a:pt x="495204" y="1268914"/>
                  <a:pt x="528332" y="1279709"/>
                  <a:pt x="561089" y="1291993"/>
                </a:cubicBezTo>
                <a:cubicBezTo>
                  <a:pt x="574861" y="1304276"/>
                  <a:pt x="588634" y="1316188"/>
                  <a:pt x="602034" y="1328843"/>
                </a:cubicBezTo>
                <a:cubicBezTo>
                  <a:pt x="615807" y="1341872"/>
                  <a:pt x="628835" y="1354900"/>
                  <a:pt x="641863" y="1368672"/>
                </a:cubicBezTo>
                <a:cubicBezTo>
                  <a:pt x="651169" y="1378722"/>
                  <a:pt x="662335" y="1387284"/>
                  <a:pt x="651541" y="1404406"/>
                </a:cubicBezTo>
                <a:cubicBezTo>
                  <a:pt x="646702" y="1412223"/>
                  <a:pt x="678341" y="1454658"/>
                  <a:pt x="688392" y="1457263"/>
                </a:cubicBezTo>
                <a:cubicBezTo>
                  <a:pt x="689881" y="1457635"/>
                  <a:pt x="691369" y="1458008"/>
                  <a:pt x="692486" y="1458008"/>
                </a:cubicBezTo>
                <a:cubicBezTo>
                  <a:pt x="714076" y="1456519"/>
                  <a:pt x="718915" y="1469175"/>
                  <a:pt x="719287" y="1485181"/>
                </a:cubicBezTo>
                <a:cubicBezTo>
                  <a:pt x="719659" y="1500814"/>
                  <a:pt x="715937" y="1520170"/>
                  <a:pt x="745343" y="1512353"/>
                </a:cubicBezTo>
                <a:cubicBezTo>
                  <a:pt x="748693" y="1511609"/>
                  <a:pt x="749438" y="1513842"/>
                  <a:pt x="750926" y="1516448"/>
                </a:cubicBezTo>
                <a:cubicBezTo>
                  <a:pt x="782938" y="1583077"/>
                  <a:pt x="836912" y="1634445"/>
                  <a:pt x="890141" y="1685813"/>
                </a:cubicBezTo>
                <a:cubicBezTo>
                  <a:pt x="893119" y="1688419"/>
                  <a:pt x="896097" y="1691024"/>
                  <a:pt x="899074" y="1693630"/>
                </a:cubicBezTo>
                <a:cubicBezTo>
                  <a:pt x="843240" y="1680602"/>
                  <a:pt x="658985" y="1663851"/>
                  <a:pt x="605012" y="1669435"/>
                </a:cubicBezTo>
                <a:cubicBezTo>
                  <a:pt x="556994" y="1674274"/>
                  <a:pt x="285638" y="1593128"/>
                  <a:pt x="229431" y="1545110"/>
                </a:cubicBezTo>
                <a:cubicBezTo>
                  <a:pt x="221614" y="1582705"/>
                  <a:pt x="238364" y="1597594"/>
                  <a:pt x="251765" y="1614717"/>
                </a:cubicBezTo>
                <a:cubicBezTo>
                  <a:pt x="270748" y="1638912"/>
                  <a:pt x="273726" y="1656035"/>
                  <a:pt x="237992" y="1675391"/>
                </a:cubicBezTo>
                <a:cubicBezTo>
                  <a:pt x="135628" y="1730481"/>
                  <a:pt x="136745" y="1732342"/>
                  <a:pt x="232781" y="1807160"/>
                </a:cubicBezTo>
                <a:cubicBezTo>
                  <a:pt x="237248" y="1810511"/>
                  <a:pt x="235014" y="1821305"/>
                  <a:pt x="236131" y="1828750"/>
                </a:cubicBezTo>
                <a:cubicBezTo>
                  <a:pt x="211191" y="1839917"/>
                  <a:pt x="181785" y="1810883"/>
                  <a:pt x="152007" y="1842150"/>
                </a:cubicBezTo>
                <a:cubicBezTo>
                  <a:pt x="280426" y="1979503"/>
                  <a:pt x="475848" y="2110157"/>
                  <a:pt x="653030" y="2213265"/>
                </a:cubicBezTo>
                <a:cubicBezTo>
                  <a:pt x="509721" y="2247138"/>
                  <a:pt x="423735" y="2128024"/>
                  <a:pt x="318394" y="2143285"/>
                </a:cubicBezTo>
                <a:cubicBezTo>
                  <a:pt x="265909" y="2180508"/>
                  <a:pt x="422246" y="2240810"/>
                  <a:pt x="272982" y="2258305"/>
                </a:cubicBezTo>
                <a:cubicBezTo>
                  <a:pt x="337750" y="2291061"/>
                  <a:pt x="385768" y="2323073"/>
                  <a:pt x="430435" y="2360668"/>
                </a:cubicBezTo>
                <a:cubicBezTo>
                  <a:pt x="509721" y="2428042"/>
                  <a:pt x="525354" y="2472710"/>
                  <a:pt x="488876" y="2563162"/>
                </a:cubicBezTo>
                <a:cubicBezTo>
                  <a:pt x="464681" y="2622719"/>
                  <a:pt x="429691" y="2677437"/>
                  <a:pt x="460586" y="2748533"/>
                </a:cubicBezTo>
                <a:cubicBezTo>
                  <a:pt x="481803" y="2797295"/>
                  <a:pt x="473614" y="2829307"/>
                  <a:pt x="393212" y="2807345"/>
                </a:cubicBezTo>
                <a:cubicBezTo>
                  <a:pt x="306483" y="2783895"/>
                  <a:pt x="273726" y="2827818"/>
                  <a:pt x="295688" y="2913059"/>
                </a:cubicBezTo>
                <a:cubicBezTo>
                  <a:pt x="309833" y="2967777"/>
                  <a:pt x="294943" y="2984900"/>
                  <a:pt x="235386" y="2978572"/>
                </a:cubicBezTo>
                <a:cubicBezTo>
                  <a:pt x="169501" y="2971499"/>
                  <a:pt x="106967" y="2935765"/>
                  <a:pt x="25448" y="2952888"/>
                </a:cubicBezTo>
                <a:cubicBezTo>
                  <a:pt x="90588" y="3052646"/>
                  <a:pt x="229803" y="3024356"/>
                  <a:pt x="305738" y="3119275"/>
                </a:cubicBezTo>
                <a:cubicBezTo>
                  <a:pt x="215286" y="3119647"/>
                  <a:pt x="146051" y="3119275"/>
                  <a:pt x="79049" y="3098430"/>
                </a:cubicBezTo>
                <a:cubicBezTo>
                  <a:pt x="51132" y="3089869"/>
                  <a:pt x="20609" y="3081308"/>
                  <a:pt x="4975" y="3109969"/>
                </a:cubicBezTo>
                <a:cubicBezTo>
                  <a:pt x="-13636" y="3144587"/>
                  <a:pt x="24331" y="3157615"/>
                  <a:pt x="47037" y="3163943"/>
                </a:cubicBezTo>
                <a:cubicBezTo>
                  <a:pt x="111061" y="3181438"/>
                  <a:pt x="160196" y="3222755"/>
                  <a:pt x="213425" y="3255139"/>
                </a:cubicBezTo>
                <a:cubicBezTo>
                  <a:pt x="329933" y="3326236"/>
                  <a:pt x="457981" y="3385420"/>
                  <a:pt x="556622" y="3502301"/>
                </a:cubicBezTo>
                <a:cubicBezTo>
                  <a:pt x="432669" y="3472523"/>
                  <a:pt x="339983" y="3402915"/>
                  <a:pt x="224592" y="3388771"/>
                </a:cubicBezTo>
                <a:cubicBezTo>
                  <a:pt x="324722" y="3495601"/>
                  <a:pt x="453142" y="3565208"/>
                  <a:pt x="574861" y="3643004"/>
                </a:cubicBezTo>
                <a:cubicBezTo>
                  <a:pt x="609479" y="3664966"/>
                  <a:pt x="644841" y="3679855"/>
                  <a:pt x="652657" y="3727501"/>
                </a:cubicBezTo>
                <a:cubicBezTo>
                  <a:pt x="667919" y="3819814"/>
                  <a:pt x="712959" y="3896494"/>
                  <a:pt x="810111" y="3937067"/>
                </a:cubicBezTo>
                <a:cubicBezTo>
                  <a:pt x="810856" y="3937439"/>
                  <a:pt x="805644" y="3951212"/>
                  <a:pt x="802294" y="3960890"/>
                </a:cubicBezTo>
                <a:cubicBezTo>
                  <a:pt x="743110" y="3963868"/>
                  <a:pt x="696581" y="3909149"/>
                  <a:pt x="620646" y="3927017"/>
                </a:cubicBezTo>
                <a:cubicBezTo>
                  <a:pt x="692858" y="4001091"/>
                  <a:pt x="753532" y="4067720"/>
                  <a:pt x="856268" y="4103082"/>
                </a:cubicBezTo>
                <a:cubicBezTo>
                  <a:pt x="938531" y="4131372"/>
                  <a:pt x="1040150" y="4147377"/>
                  <a:pt x="1099707" y="4238574"/>
                </a:cubicBezTo>
                <a:cubicBezTo>
                  <a:pt x="1030472" y="4256441"/>
                  <a:pt x="978732" y="4234107"/>
                  <a:pt x="926992" y="4218102"/>
                </a:cubicBezTo>
                <a:cubicBezTo>
                  <a:pt x="847334" y="4193534"/>
                  <a:pt x="769166" y="4165617"/>
                  <a:pt x="689508" y="4140677"/>
                </a:cubicBezTo>
                <a:cubicBezTo>
                  <a:pt x="659358" y="4131372"/>
                  <a:pt x="626229" y="4124299"/>
                  <a:pt x="606873" y="4169711"/>
                </a:cubicBezTo>
                <a:cubicBezTo>
                  <a:pt x="707748" y="4179389"/>
                  <a:pt x="768421" y="4240435"/>
                  <a:pt x="831701" y="4297759"/>
                </a:cubicBezTo>
                <a:cubicBezTo>
                  <a:pt x="867435" y="4330143"/>
                  <a:pt x="896469" y="4373322"/>
                  <a:pt x="960493" y="4356944"/>
                </a:cubicBezTo>
                <a:cubicBezTo>
                  <a:pt x="994366" y="4348382"/>
                  <a:pt x="1015955" y="4372578"/>
                  <a:pt x="1012233" y="4402356"/>
                </a:cubicBezTo>
                <a:cubicBezTo>
                  <a:pt x="999577" y="4507325"/>
                  <a:pt x="1078118" y="4544176"/>
                  <a:pt x="1159636" y="4564276"/>
                </a:cubicBezTo>
                <a:cubicBezTo>
                  <a:pt x="1313740" y="4602616"/>
                  <a:pt x="1442160" y="4692324"/>
                  <a:pt x="1592169" y="4741458"/>
                </a:cubicBezTo>
                <a:cubicBezTo>
                  <a:pt x="1738083" y="4789104"/>
                  <a:pt x="2833187" y="5010209"/>
                  <a:pt x="3110499" y="5032171"/>
                </a:cubicBezTo>
                <a:cubicBezTo>
                  <a:pt x="4807501" y="5166546"/>
                  <a:pt x="6028047" y="4106432"/>
                  <a:pt x="6033630" y="4091915"/>
                </a:cubicBezTo>
                <a:cubicBezTo>
                  <a:pt x="6059314" y="4023797"/>
                  <a:pt x="6122965" y="3994390"/>
                  <a:pt x="6180661" y="3957912"/>
                </a:cubicBezTo>
                <a:cubicBezTo>
                  <a:pt x="6230913" y="3925900"/>
                  <a:pt x="6284514" y="3892027"/>
                  <a:pt x="6305359" y="3837309"/>
                </a:cubicBezTo>
                <a:cubicBezTo>
                  <a:pt x="6332904" y="3764724"/>
                  <a:pt x="6254735" y="3824281"/>
                  <a:pt x="6240218" y="3796364"/>
                </a:cubicBezTo>
                <a:cubicBezTo>
                  <a:pt x="6269997" y="3758768"/>
                  <a:pt x="6316153" y="3724151"/>
                  <a:pt x="6328437" y="3681344"/>
                </a:cubicBezTo>
                <a:cubicBezTo>
                  <a:pt x="6372361" y="3526496"/>
                  <a:pt x="6466907" y="3413710"/>
                  <a:pt x="6608355" y="3326236"/>
                </a:cubicBezTo>
                <a:cubicBezTo>
                  <a:pt x="6648928" y="3300924"/>
                  <a:pt x="6675729" y="3255512"/>
                  <a:pt x="6731191" y="3248067"/>
                </a:cubicBezTo>
                <a:cubicBezTo>
                  <a:pt x="6854400" y="3232061"/>
                  <a:pt x="6815315" y="3106992"/>
                  <a:pt x="6880456" y="3051529"/>
                </a:cubicBezTo>
                <a:cubicBezTo>
                  <a:pt x="6892739" y="3041107"/>
                  <a:pt x="6903907" y="2777939"/>
                  <a:pt x="6901673" y="2763795"/>
                </a:cubicBezTo>
                <a:cubicBezTo>
                  <a:pt x="6898323" y="2743322"/>
                  <a:pt x="6883806" y="2966288"/>
                  <a:pt x="6871150" y="2948421"/>
                </a:cubicBezTo>
                <a:cubicBezTo>
                  <a:pt x="6858494" y="2930182"/>
                  <a:pt x="6839138" y="2914176"/>
                  <a:pt x="6848444" y="2890353"/>
                </a:cubicBezTo>
                <a:cubicBezTo>
                  <a:pt x="6852166" y="2880303"/>
                  <a:pt x="6849561" y="2846058"/>
                  <a:pt x="6878223" y="2873230"/>
                </a:cubicBezTo>
                <a:cubicBezTo>
                  <a:pt x="6956763" y="2946932"/>
                  <a:pt x="6870778" y="2578051"/>
                  <a:pt x="6762459" y="2568745"/>
                </a:cubicBezTo>
                <a:cubicBezTo>
                  <a:pt x="6801915" y="2465637"/>
                  <a:pt x="6801915" y="2465637"/>
                  <a:pt x="6673123" y="2451493"/>
                </a:cubicBezTo>
                <a:cubicBezTo>
                  <a:pt x="6722630" y="2385980"/>
                  <a:pt x="6722630" y="2369229"/>
                  <a:pt x="6662700" y="2346896"/>
                </a:cubicBezTo>
                <a:cubicBezTo>
                  <a:pt x="6605005" y="2325306"/>
                  <a:pt x="6540981" y="2318234"/>
                  <a:pt x="6487752" y="2285105"/>
                </a:cubicBezTo>
                <a:cubicBezTo>
                  <a:pt x="6536887" y="2201353"/>
                  <a:pt x="6550659" y="2104573"/>
                  <a:pt x="6652278" y="2063628"/>
                </a:cubicBezTo>
                <a:cubicBezTo>
                  <a:pt x="6668284" y="2057300"/>
                  <a:pt x="6679079" y="2031988"/>
                  <a:pt x="6668656" y="2017843"/>
                </a:cubicBezTo>
                <a:cubicBezTo>
                  <a:pt x="6631805" y="1965359"/>
                  <a:pt x="6684662" y="1864856"/>
                  <a:pt x="6570015" y="1854062"/>
                </a:cubicBezTo>
                <a:cubicBezTo>
                  <a:pt x="6555870" y="1852573"/>
                  <a:pt x="6542842" y="1842150"/>
                  <a:pt x="6554009" y="1827633"/>
                </a:cubicBezTo>
                <a:cubicBezTo>
                  <a:pt x="6592349" y="1778126"/>
                  <a:pt x="6545820" y="1781476"/>
                  <a:pt x="6517531" y="1775149"/>
                </a:cubicBezTo>
                <a:cubicBezTo>
                  <a:pt x="6483285" y="1767704"/>
                  <a:pt x="6444573" y="1789293"/>
                  <a:pt x="6412934" y="1762493"/>
                </a:cubicBezTo>
                <a:cubicBezTo>
                  <a:pt x="6420378" y="1734203"/>
                  <a:pt x="6447923" y="1734575"/>
                  <a:pt x="6467279" y="1725642"/>
                </a:cubicBezTo>
                <a:cubicBezTo>
                  <a:pt x="6523858" y="1699213"/>
                  <a:pt x="6570015" y="1667946"/>
                  <a:pt x="6572621" y="1600200"/>
                </a:cubicBezTo>
                <a:cubicBezTo>
                  <a:pt x="6574854" y="1545482"/>
                  <a:pt x="6580810" y="1497092"/>
                  <a:pt x="6502641" y="1480341"/>
                </a:cubicBezTo>
                <a:cubicBezTo>
                  <a:pt x="6490358" y="1477736"/>
                  <a:pt x="6484030" y="1470664"/>
                  <a:pt x="6481796" y="1461358"/>
                </a:cubicBezTo>
                <a:cubicBezTo>
                  <a:pt x="6490730" y="1452424"/>
                  <a:pt x="6499291" y="1443118"/>
                  <a:pt x="6509713" y="1436418"/>
                </a:cubicBezTo>
                <a:cubicBezTo>
                  <a:pt x="6544703" y="1414457"/>
                  <a:pt x="6556615" y="1382072"/>
                  <a:pt x="6567037" y="1348199"/>
                </a:cubicBezTo>
                <a:cubicBezTo>
                  <a:pt x="6573737" y="1326610"/>
                  <a:pt x="6581554" y="1305393"/>
                  <a:pt x="6596816" y="1286781"/>
                </a:cubicBezTo>
                <a:cubicBezTo>
                  <a:pt x="6606122" y="1275242"/>
                  <a:pt x="6617661" y="1266681"/>
                  <a:pt x="6632178" y="1261842"/>
                </a:cubicBezTo>
                <a:cubicBezTo>
                  <a:pt x="6644833" y="1257375"/>
                  <a:pt x="6648556" y="1251419"/>
                  <a:pt x="6639994" y="1240625"/>
                </a:cubicBezTo>
                <a:cubicBezTo>
                  <a:pt x="6615799" y="1209729"/>
                  <a:pt x="6606122" y="1175856"/>
                  <a:pt x="6622127" y="1136400"/>
                </a:cubicBezTo>
                <a:cubicBezTo>
                  <a:pt x="6626967" y="1124489"/>
                  <a:pt x="6623617" y="1114066"/>
                  <a:pt x="6612077" y="1109599"/>
                </a:cubicBezTo>
                <a:cubicBezTo>
                  <a:pt x="6564059" y="1090616"/>
                  <a:pt x="6552148" y="1046692"/>
                  <a:pt x="6531675" y="1009469"/>
                </a:cubicBezTo>
                <a:cubicBezTo>
                  <a:pt x="6502641" y="956612"/>
                  <a:pt x="6476213" y="902639"/>
                  <a:pt x="6456113" y="845315"/>
                </a:cubicBezTo>
                <a:cubicBezTo>
                  <a:pt x="6444201" y="811070"/>
                  <a:pt x="6432662" y="777197"/>
                  <a:pt x="6440851" y="739229"/>
                </a:cubicBezTo>
                <a:cubicBezTo>
                  <a:pt x="6442712" y="729924"/>
                  <a:pt x="6439362" y="722107"/>
                  <a:pt x="6434523" y="715034"/>
                </a:cubicBezTo>
                <a:cubicBezTo>
                  <a:pt x="6414050" y="684139"/>
                  <a:pt x="6416656" y="651383"/>
                  <a:pt x="6432290" y="617510"/>
                </a:cubicBezTo>
                <a:cubicBezTo>
                  <a:pt x="6441968" y="597037"/>
                  <a:pt x="6440851" y="594431"/>
                  <a:pt x="6416284" y="595176"/>
                </a:cubicBezTo>
                <a:cubicBezTo>
                  <a:pt x="6366405" y="596293"/>
                  <a:pt x="6316898" y="598154"/>
                  <a:pt x="6267763" y="591826"/>
                </a:cubicBezTo>
                <a:cubicBezTo>
                  <a:pt x="6212673" y="584753"/>
                  <a:pt x="6194806" y="568375"/>
                  <a:pt x="6236496" y="521102"/>
                </a:cubicBezTo>
                <a:cubicBezTo>
                  <a:pt x="6245430" y="511052"/>
                  <a:pt x="6253246" y="499885"/>
                  <a:pt x="6257341" y="487229"/>
                </a:cubicBezTo>
                <a:cubicBezTo>
                  <a:pt x="6260319" y="477179"/>
                  <a:pt x="6257713" y="470106"/>
                  <a:pt x="6248780" y="465267"/>
                </a:cubicBezTo>
                <a:cubicBezTo>
                  <a:pt x="6238357" y="459312"/>
                  <a:pt x="6232774" y="467501"/>
                  <a:pt x="6226818" y="473456"/>
                </a:cubicBezTo>
                <a:cubicBezTo>
                  <a:pt x="6194434" y="505468"/>
                  <a:pt x="6153861" y="527430"/>
                  <a:pt x="6115149" y="551625"/>
                </a:cubicBezTo>
                <a:cubicBezTo>
                  <a:pt x="6059686" y="586615"/>
                  <a:pt x="6001246" y="617510"/>
                  <a:pt x="5951739" y="659944"/>
                </a:cubicBezTo>
                <a:cubicBezTo>
                  <a:pt x="5939084" y="670739"/>
                  <a:pt x="5918611" y="662550"/>
                  <a:pt x="5917122" y="644310"/>
                </a:cubicBezTo>
                <a:cubicBezTo>
                  <a:pt x="5915633" y="626071"/>
                  <a:pt x="5905583" y="626071"/>
                  <a:pt x="5890694" y="630538"/>
                </a:cubicBezTo>
                <a:cubicBezTo>
                  <a:pt x="5872826" y="635749"/>
                  <a:pt x="5854959" y="640960"/>
                  <a:pt x="5837464" y="646916"/>
                </a:cubicBezTo>
                <a:cubicBezTo>
                  <a:pt x="5819225" y="653244"/>
                  <a:pt x="5811036" y="666644"/>
                  <a:pt x="5809175" y="683395"/>
                </a:cubicBezTo>
                <a:cubicBezTo>
                  <a:pt x="5808430" y="689723"/>
                  <a:pt x="5808803" y="697539"/>
                  <a:pt x="5815503" y="698656"/>
                </a:cubicBezTo>
                <a:cubicBezTo>
                  <a:pt x="5843048" y="703495"/>
                  <a:pt x="5755201" y="682278"/>
                  <a:pt x="5746268" y="667389"/>
                </a:cubicBezTo>
                <a:cubicBezTo>
                  <a:pt x="5745896" y="666644"/>
                  <a:pt x="5525907" y="720246"/>
                  <a:pt x="5458905" y="754119"/>
                </a:cubicBezTo>
                <a:close/>
                <a:moveTo>
                  <a:pt x="885302" y="1333310"/>
                </a:moveTo>
                <a:cubicBezTo>
                  <a:pt x="877857" y="1326982"/>
                  <a:pt x="870040" y="1321027"/>
                  <a:pt x="862596" y="1314326"/>
                </a:cubicBezTo>
                <a:cubicBezTo>
                  <a:pt x="863712" y="1312837"/>
                  <a:pt x="865201" y="1311349"/>
                  <a:pt x="866318" y="1309860"/>
                </a:cubicBezTo>
                <a:cubicBezTo>
                  <a:pt x="881580" y="1320282"/>
                  <a:pt x="896841" y="1330705"/>
                  <a:pt x="912103" y="1341127"/>
                </a:cubicBezTo>
                <a:cubicBezTo>
                  <a:pt x="903541" y="1338522"/>
                  <a:pt x="894235" y="1335916"/>
                  <a:pt x="885302" y="1333310"/>
                </a:cubicBezTo>
                <a:close/>
                <a:moveTo>
                  <a:pt x="1140280" y="787619"/>
                </a:moveTo>
                <a:cubicBezTo>
                  <a:pt x="1231849" y="850154"/>
                  <a:pt x="1323418" y="913061"/>
                  <a:pt x="1414987" y="975596"/>
                </a:cubicBezTo>
                <a:cubicBezTo>
                  <a:pt x="1413498" y="977085"/>
                  <a:pt x="1412381" y="978574"/>
                  <a:pt x="1410892" y="980063"/>
                </a:cubicBezTo>
                <a:cubicBezTo>
                  <a:pt x="1310390" y="927206"/>
                  <a:pt x="1215471" y="868394"/>
                  <a:pt x="1140280" y="787619"/>
                </a:cubicBezTo>
                <a:close/>
              </a:path>
            </a:pathLst>
          </a:custGeom>
          <a:solidFill>
            <a:schemeClr val="accent1">
              <a:alpha val="20000"/>
            </a:schemeClr>
          </a:solidFill>
          <a:ln w="32707" cap="flat">
            <a:noFill/>
            <a:prstDash val="solid"/>
            <a:miter/>
          </a:ln>
        </p:spPr>
        <p:txBody>
          <a:bodyPr rtlCol="0" anchor="ctr"/>
          <a:lstStyle/>
          <a:p>
            <a:endParaRPr lang="en-US"/>
          </a:p>
        </p:txBody>
      </p:sp>
      <p:sp>
        <p:nvSpPr>
          <p:cNvPr id="2" name="Title 1">
            <a:extLst>
              <a:ext uri="{FF2B5EF4-FFF2-40B4-BE49-F238E27FC236}">
                <a16:creationId xmlns:a16="http://schemas.microsoft.com/office/drawing/2014/main" id="{192825A4-268B-4301-8432-F9E9B2661AEC}"/>
              </a:ext>
            </a:extLst>
          </p:cNvPr>
          <p:cNvSpPr>
            <a:spLocks noGrp="1"/>
          </p:cNvSpPr>
          <p:nvPr>
            <p:ph type="title"/>
          </p:nvPr>
        </p:nvSpPr>
        <p:spPr>
          <a:xfrm>
            <a:off x="2843784" y="1572768"/>
            <a:ext cx="6501384" cy="4096512"/>
          </a:xfrm>
        </p:spPr>
        <p:txBody>
          <a:bodyPr>
            <a:normAutofit/>
          </a:bodyPr>
          <a:lstStyle>
            <a:lvl1pPr algn="ctr">
              <a:defRPr sz="4000"/>
            </a:lvl1pPr>
          </a:lstStyle>
          <a:p>
            <a:r>
              <a:rPr lang="en-US"/>
              <a:t>Click to edit Master title style</a:t>
            </a:r>
          </a:p>
        </p:txBody>
      </p:sp>
      <p:sp>
        <p:nvSpPr>
          <p:cNvPr id="3" name="Date Placeholder 2">
            <a:extLst>
              <a:ext uri="{FF2B5EF4-FFF2-40B4-BE49-F238E27FC236}">
                <a16:creationId xmlns:a16="http://schemas.microsoft.com/office/drawing/2014/main" id="{DA33410F-8A90-47F6-BD39-4AC0E4358351}"/>
              </a:ext>
            </a:extLst>
          </p:cNvPr>
          <p:cNvSpPr>
            <a:spLocks noGrp="1"/>
          </p:cNvSpPr>
          <p:nvPr>
            <p:ph type="dt" sz="half" idx="10"/>
          </p:nvPr>
        </p:nvSpPr>
        <p:spPr/>
        <p:txBody>
          <a:bodyPr/>
          <a:lstStyle/>
          <a:p>
            <a:fld id="{3C04E684-10F4-4CC3-A0B9-F03AA7BE37CF}" type="datetimeFigureOut">
              <a:rPr lang="en-US" smtClean="0"/>
              <a:t>3/19/2023</a:t>
            </a:fld>
            <a:endParaRPr lang="en-US"/>
          </a:p>
        </p:txBody>
      </p:sp>
      <p:sp>
        <p:nvSpPr>
          <p:cNvPr id="4" name="Footer Placeholder 3">
            <a:extLst>
              <a:ext uri="{FF2B5EF4-FFF2-40B4-BE49-F238E27FC236}">
                <a16:creationId xmlns:a16="http://schemas.microsoft.com/office/drawing/2014/main" id="{D1D819A9-F8DE-4E5C-AFC3-E0105ACD829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4E25320-A12F-4F3E-8EC9-11292FF36BEA}"/>
              </a:ext>
            </a:extLst>
          </p:cNvPr>
          <p:cNvSpPr>
            <a:spLocks noGrp="1"/>
          </p:cNvSpPr>
          <p:nvPr>
            <p:ph type="sldNum" sz="quarter" idx="12"/>
          </p:nvPr>
        </p:nvSpPr>
        <p:spPr/>
        <p:txBody>
          <a:bodyPr/>
          <a:lstStyle/>
          <a:p>
            <a:fld id="{51845F5A-061D-4825-9AE9-D7794091C6CF}" type="slidenum">
              <a:rPr lang="en-US" smtClean="0"/>
              <a:t>‹#›</a:t>
            </a:fld>
            <a:endParaRPr lang="en-US"/>
          </a:p>
        </p:txBody>
      </p:sp>
    </p:spTree>
    <p:extLst>
      <p:ext uri="{BB962C8B-B14F-4D97-AF65-F5344CB8AC3E}">
        <p14:creationId xmlns:p14="http://schemas.microsoft.com/office/powerpoint/2010/main" val="40059847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1">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1C9756B-145D-4BA8-AA43-904C1E7CB86D}"/>
              </a:ext>
            </a:extLst>
          </p:cNvPr>
          <p:cNvSpPr>
            <a:spLocks noGrp="1"/>
          </p:cNvSpPr>
          <p:nvPr>
            <p:ph type="dt" sz="half" idx="10"/>
          </p:nvPr>
        </p:nvSpPr>
        <p:spPr/>
        <p:txBody>
          <a:bodyPr/>
          <a:lstStyle/>
          <a:p>
            <a:fld id="{3C04E684-10F4-4CC3-A0B9-F03AA7BE37CF}" type="datetimeFigureOut">
              <a:rPr lang="en-US" smtClean="0"/>
              <a:t>3/19/2023</a:t>
            </a:fld>
            <a:endParaRPr lang="en-US"/>
          </a:p>
        </p:txBody>
      </p:sp>
      <p:sp>
        <p:nvSpPr>
          <p:cNvPr id="3" name="Footer Placeholder 2">
            <a:extLst>
              <a:ext uri="{FF2B5EF4-FFF2-40B4-BE49-F238E27FC236}">
                <a16:creationId xmlns:a16="http://schemas.microsoft.com/office/drawing/2014/main" id="{B21DB60F-139E-4C44-89AF-3F8F5EC241FB}"/>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88226C9-C193-4B47-9717-4BC86C9092C7}"/>
              </a:ext>
            </a:extLst>
          </p:cNvPr>
          <p:cNvSpPr>
            <a:spLocks noGrp="1"/>
          </p:cNvSpPr>
          <p:nvPr>
            <p:ph type="sldNum" sz="quarter" idx="12"/>
          </p:nvPr>
        </p:nvSpPr>
        <p:spPr/>
        <p:txBody>
          <a:bodyPr/>
          <a:lstStyle/>
          <a:p>
            <a:fld id="{51845F5A-061D-4825-9AE9-D7794091C6CF}" type="slidenum">
              <a:rPr lang="en-US" smtClean="0"/>
              <a:t>‹#›</a:t>
            </a:fld>
            <a:endParaRPr lang="en-US"/>
          </a:p>
        </p:txBody>
      </p:sp>
    </p:spTree>
    <p:extLst>
      <p:ext uri="{BB962C8B-B14F-4D97-AF65-F5344CB8AC3E}">
        <p14:creationId xmlns:p14="http://schemas.microsoft.com/office/powerpoint/2010/main" val="26980692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2">
    <p:spTree>
      <p:nvGrpSpPr>
        <p:cNvPr id="1" name=""/>
        <p:cNvGrpSpPr/>
        <p:nvPr/>
      </p:nvGrpSpPr>
      <p:grpSpPr>
        <a:xfrm>
          <a:off x="0" y="0"/>
          <a:ext cx="0" cy="0"/>
          <a:chOff x="0" y="0"/>
          <a:chExt cx="0" cy="0"/>
        </a:xfrm>
      </p:grpSpPr>
      <p:sp>
        <p:nvSpPr>
          <p:cNvPr id="6" name="Freeform: Shape 5" descr="Mask ID=&#10;Mask position=bottom, center&#10;Mask family= brushstroke, landscape, wide">
            <a:extLst>
              <a:ext uri="{FF2B5EF4-FFF2-40B4-BE49-F238E27FC236}">
                <a16:creationId xmlns:a16="http://schemas.microsoft.com/office/drawing/2014/main" id="{736BF44D-E8DD-45FA-931D-CBCC67D57944}"/>
              </a:ext>
            </a:extLst>
          </p:cNvPr>
          <p:cNvSpPr/>
          <p:nvPr/>
        </p:nvSpPr>
        <p:spPr>
          <a:xfrm>
            <a:off x="1768100" y="-1"/>
            <a:ext cx="10423900" cy="5920155"/>
          </a:xfrm>
          <a:custGeom>
            <a:avLst/>
            <a:gdLst>
              <a:gd name="connsiteX0" fmla="*/ 10423900 w 10423900"/>
              <a:gd name="connsiteY0" fmla="*/ 0 h 5491534"/>
              <a:gd name="connsiteX1" fmla="*/ 3493157 w 10423900"/>
              <a:gd name="connsiteY1" fmla="*/ 0 h 5491534"/>
              <a:gd name="connsiteX2" fmla="*/ 3493018 w 10423900"/>
              <a:gd name="connsiteY2" fmla="*/ 31 h 5491534"/>
              <a:gd name="connsiteX3" fmla="*/ 3245493 w 10423900"/>
              <a:gd name="connsiteY3" fmla="*/ 104839 h 5491534"/>
              <a:gd name="connsiteX4" fmla="*/ 4434802 w 10423900"/>
              <a:gd name="connsiteY4" fmla="*/ 284558 h 5491534"/>
              <a:gd name="connsiteX5" fmla="*/ 4011937 w 10423900"/>
              <a:gd name="connsiteY5" fmla="*/ 395559 h 5491534"/>
              <a:gd name="connsiteX6" fmla="*/ 3573213 w 10423900"/>
              <a:gd name="connsiteY6" fmla="*/ 474847 h 5491534"/>
              <a:gd name="connsiteX7" fmla="*/ 3097489 w 10423900"/>
              <a:gd name="connsiteY7" fmla="*/ 532990 h 5491534"/>
              <a:gd name="connsiteX8" fmla="*/ 2664052 w 10423900"/>
              <a:gd name="connsiteY8" fmla="*/ 649279 h 5491534"/>
              <a:gd name="connsiteX9" fmla="*/ 3795218 w 10423900"/>
              <a:gd name="connsiteY9" fmla="*/ 696852 h 5491534"/>
              <a:gd name="connsiteX10" fmla="*/ 3208492 w 10423900"/>
              <a:gd name="connsiteY10" fmla="*/ 802568 h 5491534"/>
              <a:gd name="connsiteX11" fmla="*/ 2727483 w 10423900"/>
              <a:gd name="connsiteY11" fmla="*/ 939999 h 5491534"/>
              <a:gd name="connsiteX12" fmla="*/ 2389190 w 10423900"/>
              <a:gd name="connsiteY12" fmla="*/ 1003429 h 5491534"/>
              <a:gd name="connsiteX13" fmla="*/ 2029754 w 10423900"/>
              <a:gd name="connsiteY13" fmla="*/ 1019287 h 5491534"/>
              <a:gd name="connsiteX14" fmla="*/ 1945181 w 10423900"/>
              <a:gd name="connsiteY14" fmla="*/ 1119716 h 5491534"/>
              <a:gd name="connsiteX15" fmla="*/ 2056184 w 10423900"/>
              <a:gd name="connsiteY15" fmla="*/ 1225434 h 5491534"/>
              <a:gd name="connsiteX16" fmla="*/ 2225329 w 10423900"/>
              <a:gd name="connsiteY16" fmla="*/ 1236004 h 5491534"/>
              <a:gd name="connsiteX17" fmla="*/ 3234920 w 10423900"/>
              <a:gd name="connsiteY17" fmla="*/ 1262435 h 5491534"/>
              <a:gd name="connsiteX18" fmla="*/ 0 w 10423900"/>
              <a:gd name="connsiteY18" fmla="*/ 1495009 h 5491534"/>
              <a:gd name="connsiteX19" fmla="*/ 438724 w 10423900"/>
              <a:gd name="connsiteY19" fmla="*/ 1637728 h 5491534"/>
              <a:gd name="connsiteX20" fmla="*/ 586726 w 10423900"/>
              <a:gd name="connsiteY20" fmla="*/ 2028877 h 5491534"/>
              <a:gd name="connsiteX21" fmla="*/ 1125878 w 10423900"/>
              <a:gd name="connsiteY21" fmla="*/ 2250882 h 5491534"/>
              <a:gd name="connsiteX22" fmla="*/ 1474744 w 10423900"/>
              <a:gd name="connsiteY22" fmla="*/ 2330169 h 5491534"/>
              <a:gd name="connsiteX23" fmla="*/ 2272901 w 10423900"/>
              <a:gd name="connsiteY23" fmla="*/ 2446458 h 5491534"/>
              <a:gd name="connsiteX24" fmla="*/ 2389190 w 10423900"/>
              <a:gd name="connsiteY24" fmla="*/ 2636747 h 5491534"/>
              <a:gd name="connsiteX25" fmla="*/ 2489621 w 10423900"/>
              <a:gd name="connsiteY25" fmla="*/ 2848179 h 5491534"/>
              <a:gd name="connsiteX26" fmla="*/ 2701053 w 10423900"/>
              <a:gd name="connsiteY26" fmla="*/ 2985611 h 5491534"/>
              <a:gd name="connsiteX27" fmla="*/ 1057165 w 10423900"/>
              <a:gd name="connsiteY27" fmla="*/ 2964468 h 5491534"/>
              <a:gd name="connsiteX28" fmla="*/ 2912485 w 10423900"/>
              <a:gd name="connsiteY28" fmla="*/ 3408477 h 5491534"/>
              <a:gd name="connsiteX29" fmla="*/ 2748626 w 10423900"/>
              <a:gd name="connsiteY29" fmla="*/ 3582909 h 5491534"/>
              <a:gd name="connsiteX30" fmla="*/ 3763503 w 10423900"/>
              <a:gd name="connsiteY30" fmla="*/ 3820771 h 5491534"/>
              <a:gd name="connsiteX31" fmla="*/ 3219063 w 10423900"/>
              <a:gd name="connsiteY31" fmla="*/ 3847199 h 5491534"/>
              <a:gd name="connsiteX32" fmla="*/ 6385269 w 10423900"/>
              <a:gd name="connsiteY32" fmla="*/ 4840933 h 5491534"/>
              <a:gd name="connsiteX33" fmla="*/ 10285854 w 10423900"/>
              <a:gd name="connsiteY33" fmla="*/ 5471118 h 5491534"/>
              <a:gd name="connsiteX34" fmla="*/ 10423900 w 10423900"/>
              <a:gd name="connsiteY34" fmla="*/ 5491534 h 5491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0423900" h="5491534">
                <a:moveTo>
                  <a:pt x="10423900" y="0"/>
                </a:moveTo>
                <a:lnTo>
                  <a:pt x="3493157" y="0"/>
                </a:lnTo>
                <a:lnTo>
                  <a:pt x="3493018" y="31"/>
                </a:lnTo>
                <a:cubicBezTo>
                  <a:pt x="3414969" y="12668"/>
                  <a:pt x="3328744" y="21588"/>
                  <a:pt x="3245493" y="104839"/>
                </a:cubicBezTo>
                <a:cubicBezTo>
                  <a:pt x="3668357" y="162984"/>
                  <a:pt x="4075366" y="51981"/>
                  <a:pt x="4434802" y="284558"/>
                </a:cubicBezTo>
                <a:cubicBezTo>
                  <a:pt x="4302656" y="400846"/>
                  <a:pt x="4154654" y="374416"/>
                  <a:pt x="4011937" y="395559"/>
                </a:cubicBezTo>
                <a:cubicBezTo>
                  <a:pt x="3863934" y="416704"/>
                  <a:pt x="3721217" y="453704"/>
                  <a:pt x="3573213" y="474847"/>
                </a:cubicBezTo>
                <a:cubicBezTo>
                  <a:pt x="3414639" y="501275"/>
                  <a:pt x="3256063" y="506562"/>
                  <a:pt x="3097489" y="532990"/>
                </a:cubicBezTo>
                <a:cubicBezTo>
                  <a:pt x="2965345" y="554135"/>
                  <a:pt x="2822627" y="517133"/>
                  <a:pt x="2664052" y="649279"/>
                </a:cubicBezTo>
                <a:cubicBezTo>
                  <a:pt x="3055203" y="744424"/>
                  <a:pt x="3409352" y="601706"/>
                  <a:pt x="3795218" y="696852"/>
                </a:cubicBezTo>
                <a:cubicBezTo>
                  <a:pt x="3567928" y="781425"/>
                  <a:pt x="3382924" y="754995"/>
                  <a:pt x="3208492" y="802568"/>
                </a:cubicBezTo>
                <a:cubicBezTo>
                  <a:pt x="3049916" y="850140"/>
                  <a:pt x="2859627" y="797282"/>
                  <a:pt x="2727483" y="939999"/>
                </a:cubicBezTo>
                <a:cubicBezTo>
                  <a:pt x="2627052" y="1051000"/>
                  <a:pt x="2521336" y="1066858"/>
                  <a:pt x="2389190" y="1003429"/>
                </a:cubicBezTo>
                <a:cubicBezTo>
                  <a:pt x="2272901" y="945284"/>
                  <a:pt x="2146043" y="961142"/>
                  <a:pt x="2029754" y="1019287"/>
                </a:cubicBezTo>
                <a:cubicBezTo>
                  <a:pt x="1987468" y="1040430"/>
                  <a:pt x="1945181" y="1066858"/>
                  <a:pt x="1945181" y="1119716"/>
                </a:cubicBezTo>
                <a:cubicBezTo>
                  <a:pt x="1945181" y="1193719"/>
                  <a:pt x="1998039" y="1214862"/>
                  <a:pt x="2056184" y="1225434"/>
                </a:cubicBezTo>
                <a:cubicBezTo>
                  <a:pt x="2109042" y="1236004"/>
                  <a:pt x="2172471" y="1246577"/>
                  <a:pt x="2225329" y="1236004"/>
                </a:cubicBezTo>
                <a:cubicBezTo>
                  <a:pt x="2563622" y="1177861"/>
                  <a:pt x="2896629" y="1273005"/>
                  <a:pt x="3234920" y="1262435"/>
                </a:cubicBezTo>
                <a:cubicBezTo>
                  <a:pt x="2172471" y="1489724"/>
                  <a:pt x="1099450" y="1415723"/>
                  <a:pt x="0" y="1495009"/>
                </a:cubicBezTo>
                <a:cubicBezTo>
                  <a:pt x="142717" y="1653583"/>
                  <a:pt x="327721" y="1521439"/>
                  <a:pt x="438724" y="1637728"/>
                </a:cubicBezTo>
                <a:cubicBezTo>
                  <a:pt x="333006" y="1880875"/>
                  <a:pt x="375293" y="2013020"/>
                  <a:pt x="586726" y="2028877"/>
                </a:cubicBezTo>
                <a:cubicBezTo>
                  <a:pt x="792873" y="2044734"/>
                  <a:pt x="1014877" y="1960161"/>
                  <a:pt x="1125878" y="2250882"/>
                </a:cubicBezTo>
                <a:cubicBezTo>
                  <a:pt x="1157593" y="2340740"/>
                  <a:pt x="1353170" y="2314312"/>
                  <a:pt x="1474744" y="2330169"/>
                </a:cubicBezTo>
                <a:cubicBezTo>
                  <a:pt x="1739034" y="2367170"/>
                  <a:pt x="2019183" y="2330169"/>
                  <a:pt x="2272901" y="2446458"/>
                </a:cubicBezTo>
                <a:cubicBezTo>
                  <a:pt x="2373332" y="2488744"/>
                  <a:pt x="2442048" y="2520459"/>
                  <a:pt x="2389190" y="2636747"/>
                </a:cubicBezTo>
                <a:cubicBezTo>
                  <a:pt x="2336332" y="2758321"/>
                  <a:pt x="2405048" y="2800607"/>
                  <a:pt x="2489621" y="2848179"/>
                </a:cubicBezTo>
                <a:cubicBezTo>
                  <a:pt x="2553051" y="2885180"/>
                  <a:pt x="2648195" y="2874609"/>
                  <a:pt x="2701053" y="2985611"/>
                </a:cubicBezTo>
                <a:cubicBezTo>
                  <a:pt x="2146043" y="2969753"/>
                  <a:pt x="1606888" y="2879895"/>
                  <a:pt x="1057165" y="2964468"/>
                </a:cubicBezTo>
                <a:cubicBezTo>
                  <a:pt x="1659748" y="3175900"/>
                  <a:pt x="2320474" y="3165328"/>
                  <a:pt x="2912485" y="3408477"/>
                </a:cubicBezTo>
                <a:cubicBezTo>
                  <a:pt x="2891342" y="3493050"/>
                  <a:pt x="2753911" y="3456048"/>
                  <a:pt x="2748626" y="3582909"/>
                </a:cubicBezTo>
                <a:cubicBezTo>
                  <a:pt x="3060489" y="3715055"/>
                  <a:pt x="3435782" y="3625195"/>
                  <a:pt x="3763503" y="3820771"/>
                </a:cubicBezTo>
                <a:cubicBezTo>
                  <a:pt x="3573213" y="3910629"/>
                  <a:pt x="3398782" y="3762626"/>
                  <a:pt x="3219063" y="3847199"/>
                </a:cubicBezTo>
                <a:cubicBezTo>
                  <a:pt x="3277208" y="3974060"/>
                  <a:pt x="5909545" y="4756360"/>
                  <a:pt x="6385269" y="4840933"/>
                </a:cubicBezTo>
                <a:cubicBezTo>
                  <a:pt x="7171204" y="4982659"/>
                  <a:pt x="9157515" y="5302348"/>
                  <a:pt x="10285854" y="5471118"/>
                </a:cubicBezTo>
                <a:lnTo>
                  <a:pt x="10423900" y="5491534"/>
                </a:lnTo>
                <a:close/>
              </a:path>
            </a:pathLst>
          </a:custGeom>
          <a:solidFill>
            <a:schemeClr val="accent1">
              <a:alpha val="20000"/>
            </a:schemeClr>
          </a:solidFill>
          <a:ln w="32707" cap="flat">
            <a:noFill/>
            <a:prstDash val="solid"/>
            <a:miter/>
          </a:ln>
        </p:spPr>
        <p:txBody>
          <a:bodyPr wrap="square" rtlCol="0" anchor="ctr">
            <a:noAutofit/>
          </a:bodyPr>
          <a:lstStyle/>
          <a:p>
            <a:endParaRPr lang="en-US"/>
          </a:p>
        </p:txBody>
      </p:sp>
      <p:sp>
        <p:nvSpPr>
          <p:cNvPr id="2" name="Date Placeholder 1">
            <a:extLst>
              <a:ext uri="{FF2B5EF4-FFF2-40B4-BE49-F238E27FC236}">
                <a16:creationId xmlns:a16="http://schemas.microsoft.com/office/drawing/2014/main" id="{71C9756B-145D-4BA8-AA43-904C1E7CB86D}"/>
              </a:ext>
            </a:extLst>
          </p:cNvPr>
          <p:cNvSpPr>
            <a:spLocks noGrp="1"/>
          </p:cNvSpPr>
          <p:nvPr>
            <p:ph type="dt" sz="half" idx="10"/>
          </p:nvPr>
        </p:nvSpPr>
        <p:spPr/>
        <p:txBody>
          <a:bodyPr/>
          <a:lstStyle/>
          <a:p>
            <a:fld id="{3C04E684-10F4-4CC3-A0B9-F03AA7BE37CF}" type="datetimeFigureOut">
              <a:rPr lang="en-US" smtClean="0"/>
              <a:t>3/19/2023</a:t>
            </a:fld>
            <a:endParaRPr lang="en-US"/>
          </a:p>
        </p:txBody>
      </p:sp>
      <p:sp>
        <p:nvSpPr>
          <p:cNvPr id="3" name="Footer Placeholder 2">
            <a:extLst>
              <a:ext uri="{FF2B5EF4-FFF2-40B4-BE49-F238E27FC236}">
                <a16:creationId xmlns:a16="http://schemas.microsoft.com/office/drawing/2014/main" id="{B21DB60F-139E-4C44-89AF-3F8F5EC241FB}"/>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88226C9-C193-4B47-9717-4BC86C9092C7}"/>
              </a:ext>
            </a:extLst>
          </p:cNvPr>
          <p:cNvSpPr>
            <a:spLocks noGrp="1"/>
          </p:cNvSpPr>
          <p:nvPr>
            <p:ph type="sldNum" sz="quarter" idx="12"/>
          </p:nvPr>
        </p:nvSpPr>
        <p:spPr/>
        <p:txBody>
          <a:bodyPr/>
          <a:lstStyle/>
          <a:p>
            <a:fld id="{51845F5A-061D-4825-9AE9-D7794091C6CF}" type="slidenum">
              <a:rPr lang="en-US" smtClean="0"/>
              <a:t>‹#›</a:t>
            </a:fld>
            <a:endParaRPr lang="en-US"/>
          </a:p>
        </p:txBody>
      </p:sp>
    </p:spTree>
    <p:extLst>
      <p:ext uri="{BB962C8B-B14F-4D97-AF65-F5344CB8AC3E}">
        <p14:creationId xmlns:p14="http://schemas.microsoft.com/office/powerpoint/2010/main" val="20122579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Freeform: Shape 7" descr="Tag=AccentColor&#10;Flavor=Light&#10;Target=Fill">
            <a:extLst>
              <a:ext uri="{FF2B5EF4-FFF2-40B4-BE49-F238E27FC236}">
                <a16:creationId xmlns:a16="http://schemas.microsoft.com/office/drawing/2014/main" id="{76C5A8FA-6B61-4934-AF55-C595090CA5DC}"/>
              </a:ext>
            </a:extLst>
          </p:cNvPr>
          <p:cNvSpPr/>
          <p:nvPr/>
        </p:nvSpPr>
        <p:spPr>
          <a:xfrm>
            <a:off x="4726728" y="0"/>
            <a:ext cx="7472381" cy="6858000"/>
          </a:xfrm>
          <a:custGeom>
            <a:avLst/>
            <a:gdLst>
              <a:gd name="connsiteX0" fmla="*/ 1232666 w 7472381"/>
              <a:gd name="connsiteY0" fmla="*/ 0 h 6886575"/>
              <a:gd name="connsiteX1" fmla="*/ 7472381 w 7472381"/>
              <a:gd name="connsiteY1" fmla="*/ 0 h 6886575"/>
              <a:gd name="connsiteX2" fmla="*/ 7472381 w 7472381"/>
              <a:gd name="connsiteY2" fmla="*/ 814388 h 6886575"/>
              <a:gd name="connsiteX3" fmla="*/ 7472381 w 7472381"/>
              <a:gd name="connsiteY3" fmla="*/ 6411516 h 6886575"/>
              <a:gd name="connsiteX4" fmla="*/ 7472381 w 7472381"/>
              <a:gd name="connsiteY4" fmla="*/ 6886575 h 6886575"/>
              <a:gd name="connsiteX5" fmla="*/ 6992676 w 7472381"/>
              <a:gd name="connsiteY5" fmla="*/ 6886575 h 6886575"/>
              <a:gd name="connsiteX6" fmla="*/ 1946893 w 7472381"/>
              <a:gd name="connsiteY6" fmla="*/ 6886575 h 6886575"/>
              <a:gd name="connsiteX7" fmla="*/ 1506276 w 7472381"/>
              <a:gd name="connsiteY7" fmla="*/ 6686550 h 6886575"/>
              <a:gd name="connsiteX8" fmla="*/ 1314394 w 7472381"/>
              <a:gd name="connsiteY8" fmla="*/ 6457949 h 6886575"/>
              <a:gd name="connsiteX9" fmla="*/ 1246880 w 7472381"/>
              <a:gd name="connsiteY9" fmla="*/ 6393656 h 6886575"/>
              <a:gd name="connsiteX10" fmla="*/ 1079872 w 7472381"/>
              <a:gd name="connsiteY10" fmla="*/ 6307931 h 6886575"/>
              <a:gd name="connsiteX11" fmla="*/ 788495 w 7472381"/>
              <a:gd name="connsiteY11" fmla="*/ 6125765 h 6886575"/>
              <a:gd name="connsiteX12" fmla="*/ 895097 w 7472381"/>
              <a:gd name="connsiteY12" fmla="*/ 6082903 h 6886575"/>
              <a:gd name="connsiteX13" fmla="*/ 1204239 w 7472381"/>
              <a:gd name="connsiteY13" fmla="*/ 6193631 h 6886575"/>
              <a:gd name="connsiteX14" fmla="*/ 1428102 w 7472381"/>
              <a:gd name="connsiteY14" fmla="*/ 6222206 h 6886575"/>
              <a:gd name="connsiteX15" fmla="*/ 1111852 w 7472381"/>
              <a:gd name="connsiteY15" fmla="*/ 6029325 h 6886575"/>
              <a:gd name="connsiteX16" fmla="*/ 806262 w 7472381"/>
              <a:gd name="connsiteY16" fmla="*/ 5779294 h 6886575"/>
              <a:gd name="connsiteX17" fmla="*/ 1040785 w 7472381"/>
              <a:gd name="connsiteY17" fmla="*/ 5825728 h 6886575"/>
              <a:gd name="connsiteX18" fmla="*/ 1051445 w 7472381"/>
              <a:gd name="connsiteY18" fmla="*/ 5793581 h 6886575"/>
              <a:gd name="connsiteX19" fmla="*/ 845349 w 7472381"/>
              <a:gd name="connsiteY19" fmla="*/ 5497115 h 6886575"/>
              <a:gd name="connsiteX20" fmla="*/ 745855 w 7472381"/>
              <a:gd name="connsiteY20" fmla="*/ 5375672 h 6886575"/>
              <a:gd name="connsiteX21" fmla="*/ 291024 w 7472381"/>
              <a:gd name="connsiteY21" fmla="*/ 5014913 h 6886575"/>
              <a:gd name="connsiteX22" fmla="*/ 724535 w 7472381"/>
              <a:gd name="connsiteY22" fmla="*/ 5175647 h 6886575"/>
              <a:gd name="connsiteX23" fmla="*/ 276811 w 7472381"/>
              <a:gd name="connsiteY23" fmla="*/ 4825603 h 6886575"/>
              <a:gd name="connsiteX24" fmla="*/ 60055 w 7472381"/>
              <a:gd name="connsiteY24" fmla="*/ 4697016 h 6886575"/>
              <a:gd name="connsiteX25" fmla="*/ 6755 w 7472381"/>
              <a:gd name="connsiteY25" fmla="*/ 4622006 h 6886575"/>
              <a:gd name="connsiteX26" fmla="*/ 102696 w 7472381"/>
              <a:gd name="connsiteY26" fmla="*/ 4604146 h 6886575"/>
              <a:gd name="connsiteX27" fmla="*/ 397625 w 7472381"/>
              <a:gd name="connsiteY27" fmla="*/ 4632722 h 6886575"/>
              <a:gd name="connsiteX28" fmla="*/ 31628 w 7472381"/>
              <a:gd name="connsiteY28" fmla="*/ 4396978 h 6886575"/>
              <a:gd name="connsiteX29" fmla="*/ 305237 w 7472381"/>
              <a:gd name="connsiteY29" fmla="*/ 4432697 h 6886575"/>
              <a:gd name="connsiteX30" fmla="*/ 383412 w 7472381"/>
              <a:gd name="connsiteY30" fmla="*/ 4339828 h 6886575"/>
              <a:gd name="connsiteX31" fmla="*/ 511333 w 7472381"/>
              <a:gd name="connsiteY31" fmla="*/ 4189810 h 6886575"/>
              <a:gd name="connsiteX32" fmla="*/ 600167 w 7472381"/>
              <a:gd name="connsiteY32" fmla="*/ 4107656 h 6886575"/>
              <a:gd name="connsiteX33" fmla="*/ 635701 w 7472381"/>
              <a:gd name="connsiteY33" fmla="*/ 3843337 h 6886575"/>
              <a:gd name="connsiteX34" fmla="*/ 561080 w 7472381"/>
              <a:gd name="connsiteY34" fmla="*/ 3554015 h 6886575"/>
              <a:gd name="connsiteX35" fmla="*/ 354985 w 7472381"/>
              <a:gd name="connsiteY35" fmla="*/ 3407569 h 6886575"/>
              <a:gd name="connsiteX36" fmla="*/ 415392 w 7472381"/>
              <a:gd name="connsiteY36" fmla="*/ 3243263 h 6886575"/>
              <a:gd name="connsiteX37" fmla="*/ 852456 w 7472381"/>
              <a:gd name="connsiteY37" fmla="*/ 3343275 h 6886575"/>
              <a:gd name="connsiteX38" fmla="*/ 202190 w 7472381"/>
              <a:gd name="connsiteY38" fmla="*/ 2953940 h 6886575"/>
              <a:gd name="connsiteX39" fmla="*/ 312344 w 7472381"/>
              <a:gd name="connsiteY39" fmla="*/ 2936081 h 6886575"/>
              <a:gd name="connsiteX40" fmla="*/ 706768 w 7472381"/>
              <a:gd name="connsiteY40" fmla="*/ 2714625 h 6886575"/>
              <a:gd name="connsiteX41" fmla="*/ 728088 w 7472381"/>
              <a:gd name="connsiteY41" fmla="*/ 2703909 h 6886575"/>
              <a:gd name="connsiteX42" fmla="*/ 795602 w 7472381"/>
              <a:gd name="connsiteY42" fmla="*/ 2564606 h 6886575"/>
              <a:gd name="connsiteX43" fmla="*/ 1008804 w 7472381"/>
              <a:gd name="connsiteY43" fmla="*/ 2543175 h 6886575"/>
              <a:gd name="connsiteX44" fmla="*/ 1186473 w 7472381"/>
              <a:gd name="connsiteY44" fmla="*/ 2575322 h 6886575"/>
              <a:gd name="connsiteX45" fmla="*/ 1378355 w 7472381"/>
              <a:gd name="connsiteY45" fmla="*/ 2536031 h 6886575"/>
              <a:gd name="connsiteX46" fmla="*/ 1548916 w 7472381"/>
              <a:gd name="connsiteY46" fmla="*/ 2553891 h 6886575"/>
              <a:gd name="connsiteX47" fmla="*/ 1694604 w 7472381"/>
              <a:gd name="connsiteY47" fmla="*/ 2528888 h 6886575"/>
              <a:gd name="connsiteX48" fmla="*/ 1552469 w 7472381"/>
              <a:gd name="connsiteY48" fmla="*/ 2411015 h 6886575"/>
              <a:gd name="connsiteX49" fmla="*/ 1353481 w 7472381"/>
              <a:gd name="connsiteY49" fmla="*/ 2411015 h 6886575"/>
              <a:gd name="connsiteX50" fmla="*/ 1211346 w 7472381"/>
              <a:gd name="connsiteY50" fmla="*/ 2336007 h 6886575"/>
              <a:gd name="connsiteX51" fmla="*/ 1076318 w 7472381"/>
              <a:gd name="connsiteY51" fmla="*/ 2200275 h 6886575"/>
              <a:gd name="connsiteX52" fmla="*/ 600167 w 7472381"/>
              <a:gd name="connsiteY52" fmla="*/ 1982390 h 6886575"/>
              <a:gd name="connsiteX53" fmla="*/ 514886 w 7472381"/>
              <a:gd name="connsiteY53" fmla="*/ 1900238 h 6886575"/>
              <a:gd name="connsiteX54" fmla="*/ 1872273 w 7472381"/>
              <a:gd name="connsiteY54" fmla="*/ 2218135 h 6886575"/>
              <a:gd name="connsiteX55" fmla="*/ 1452975 w 7472381"/>
              <a:gd name="connsiteY55" fmla="*/ 2085975 h 6886575"/>
              <a:gd name="connsiteX56" fmla="*/ 1737245 w 7472381"/>
              <a:gd name="connsiteY56" fmla="*/ 2110978 h 6886575"/>
              <a:gd name="connsiteX57" fmla="*/ 1893593 w 7472381"/>
              <a:gd name="connsiteY57" fmla="*/ 2021681 h 6886575"/>
              <a:gd name="connsiteX58" fmla="*/ 1893593 w 7472381"/>
              <a:gd name="connsiteY58" fmla="*/ 1993106 h 6886575"/>
              <a:gd name="connsiteX59" fmla="*/ 1776332 w 7472381"/>
              <a:gd name="connsiteY59" fmla="*/ 1910953 h 6886575"/>
              <a:gd name="connsiteX60" fmla="*/ 1708818 w 7472381"/>
              <a:gd name="connsiteY60" fmla="*/ 1857375 h 6886575"/>
              <a:gd name="connsiteX61" fmla="*/ 1524043 w 7472381"/>
              <a:gd name="connsiteY61" fmla="*/ 1664493 h 6886575"/>
              <a:gd name="connsiteX62" fmla="*/ 1655517 w 7472381"/>
              <a:gd name="connsiteY62" fmla="*/ 1643062 h 6886575"/>
              <a:gd name="connsiteX63" fmla="*/ 1705264 w 7472381"/>
              <a:gd name="connsiteY63" fmla="*/ 1603772 h 6886575"/>
              <a:gd name="connsiteX64" fmla="*/ 1669731 w 7472381"/>
              <a:gd name="connsiteY64" fmla="*/ 1546622 h 6886575"/>
              <a:gd name="connsiteX65" fmla="*/ 1261093 w 7472381"/>
              <a:gd name="connsiteY65" fmla="*/ 1371600 h 6886575"/>
              <a:gd name="connsiteX66" fmla="*/ 1229113 w 7472381"/>
              <a:gd name="connsiteY66" fmla="*/ 1235869 h 6886575"/>
              <a:gd name="connsiteX67" fmla="*/ 1307287 w 7472381"/>
              <a:gd name="connsiteY67" fmla="*/ 1214437 h 6886575"/>
              <a:gd name="connsiteX68" fmla="*/ 1396121 w 7472381"/>
              <a:gd name="connsiteY68" fmla="*/ 1225153 h 6886575"/>
              <a:gd name="connsiteX69" fmla="*/ 1325054 w 7472381"/>
              <a:gd name="connsiteY69" fmla="*/ 1117997 h 6886575"/>
              <a:gd name="connsiteX70" fmla="*/ 1037231 w 7472381"/>
              <a:gd name="connsiteY70" fmla="*/ 1010841 h 6886575"/>
              <a:gd name="connsiteX71" fmla="*/ 983931 w 7472381"/>
              <a:gd name="connsiteY71" fmla="*/ 953690 h 6886575"/>
              <a:gd name="connsiteX72" fmla="*/ 1054998 w 7472381"/>
              <a:gd name="connsiteY72" fmla="*/ 925115 h 6886575"/>
              <a:gd name="connsiteX73" fmla="*/ 1108299 w 7472381"/>
              <a:gd name="connsiteY73" fmla="*/ 914400 h 6886575"/>
              <a:gd name="connsiteX74" fmla="*/ 6755 w 7472381"/>
              <a:gd name="connsiteY74" fmla="*/ 467915 h 6886575"/>
              <a:gd name="connsiteX75" fmla="*/ 255490 w 7472381"/>
              <a:gd name="connsiteY75" fmla="*/ 464344 h 6886575"/>
              <a:gd name="connsiteX76" fmla="*/ 500673 w 7472381"/>
              <a:gd name="connsiteY76" fmla="*/ 535781 h 6886575"/>
              <a:gd name="connsiteX77" fmla="*/ 760069 w 7472381"/>
              <a:gd name="connsiteY77" fmla="*/ 525066 h 6886575"/>
              <a:gd name="connsiteX78" fmla="*/ 1005251 w 7472381"/>
              <a:gd name="connsiteY78" fmla="*/ 560785 h 6886575"/>
              <a:gd name="connsiteX79" fmla="*/ 1218453 w 7472381"/>
              <a:gd name="connsiteY79" fmla="*/ 560785 h 6886575"/>
              <a:gd name="connsiteX80" fmla="*/ 1019464 w 7472381"/>
              <a:gd name="connsiteY80" fmla="*/ 507206 h 6886575"/>
              <a:gd name="connsiteX81" fmla="*/ 944844 w 7472381"/>
              <a:gd name="connsiteY81" fmla="*/ 417909 h 6886575"/>
              <a:gd name="connsiteX82" fmla="*/ 969717 w 7472381"/>
              <a:gd name="connsiteY82" fmla="*/ 335757 h 6886575"/>
              <a:gd name="connsiteX83" fmla="*/ 1051445 w 7472381"/>
              <a:gd name="connsiteY83" fmla="*/ 360759 h 6886575"/>
              <a:gd name="connsiteX84" fmla="*/ 1147386 w 7472381"/>
              <a:gd name="connsiteY84" fmla="*/ 453629 h 6886575"/>
              <a:gd name="connsiteX85" fmla="*/ 1168706 w 7472381"/>
              <a:gd name="connsiteY85" fmla="*/ 396478 h 6886575"/>
              <a:gd name="connsiteX86" fmla="*/ 1225560 w 7472381"/>
              <a:gd name="connsiteY86" fmla="*/ 353615 h 6886575"/>
              <a:gd name="connsiteX87" fmla="*/ 1552469 w 7472381"/>
              <a:gd name="connsiteY87" fmla="*/ 375047 h 6886575"/>
              <a:gd name="connsiteX88" fmla="*/ 1335714 w 7472381"/>
              <a:gd name="connsiteY88" fmla="*/ 192881 h 6886575"/>
              <a:gd name="connsiteX89" fmla="*/ 1197133 w 7472381"/>
              <a:gd name="connsiteY89" fmla="*/ 164306 h 6886575"/>
              <a:gd name="connsiteX90" fmla="*/ 1165153 w 7472381"/>
              <a:gd name="connsiteY90" fmla="*/ 89297 h 6886575"/>
              <a:gd name="connsiteX91" fmla="*/ 1229113 w 7472381"/>
              <a:gd name="connsiteY91" fmla="*/ 71437 h 6886575"/>
              <a:gd name="connsiteX92" fmla="*/ 1548916 w 7472381"/>
              <a:gd name="connsiteY92" fmla="*/ 135731 h 6886575"/>
              <a:gd name="connsiteX93" fmla="*/ 1602217 w 7472381"/>
              <a:gd name="connsiteY93" fmla="*/ 110728 h 6886575"/>
              <a:gd name="connsiteX94" fmla="*/ 1232666 w 7472381"/>
              <a:gd name="connsiteY94" fmla="*/ 0 h 6886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Lst>
            <a:rect l="l" t="t" r="r" b="b"/>
            <a:pathLst>
              <a:path w="7472381" h="6886575">
                <a:moveTo>
                  <a:pt x="1232666" y="0"/>
                </a:moveTo>
                <a:lnTo>
                  <a:pt x="7472381" y="0"/>
                </a:lnTo>
                <a:lnTo>
                  <a:pt x="7472381" y="814388"/>
                </a:lnTo>
                <a:lnTo>
                  <a:pt x="7472381" y="6411516"/>
                </a:lnTo>
                <a:lnTo>
                  <a:pt x="7472381" y="6886575"/>
                </a:lnTo>
                <a:lnTo>
                  <a:pt x="6992676" y="6886575"/>
                </a:lnTo>
                <a:lnTo>
                  <a:pt x="1946893" y="6886575"/>
                </a:lnTo>
                <a:cubicBezTo>
                  <a:pt x="1801205" y="6815137"/>
                  <a:pt x="1662624" y="6729412"/>
                  <a:pt x="1506276" y="6686550"/>
                </a:cubicBezTo>
                <a:cubicBezTo>
                  <a:pt x="1399675" y="6657975"/>
                  <a:pt x="1296627" y="6607969"/>
                  <a:pt x="1314394" y="6457949"/>
                </a:cubicBezTo>
                <a:cubicBezTo>
                  <a:pt x="1317947" y="6415087"/>
                  <a:pt x="1289520" y="6382941"/>
                  <a:pt x="1246880" y="6393656"/>
                </a:cubicBezTo>
                <a:cubicBezTo>
                  <a:pt x="1165153" y="6415087"/>
                  <a:pt x="1126065" y="6354365"/>
                  <a:pt x="1079872" y="6307931"/>
                </a:cubicBezTo>
                <a:cubicBezTo>
                  <a:pt x="998144" y="6225779"/>
                  <a:pt x="919970" y="6140052"/>
                  <a:pt x="788495" y="6125765"/>
                </a:cubicBezTo>
                <a:cubicBezTo>
                  <a:pt x="813369" y="6061471"/>
                  <a:pt x="856009" y="6068615"/>
                  <a:pt x="895097" y="6082903"/>
                </a:cubicBezTo>
                <a:cubicBezTo>
                  <a:pt x="998144" y="6118622"/>
                  <a:pt x="1101192" y="6157912"/>
                  <a:pt x="1204239" y="6193631"/>
                </a:cubicBezTo>
                <a:cubicBezTo>
                  <a:pt x="1271754" y="6215062"/>
                  <a:pt x="1339267" y="6247209"/>
                  <a:pt x="1428102" y="6222206"/>
                </a:cubicBezTo>
                <a:cubicBezTo>
                  <a:pt x="1349928" y="6093619"/>
                  <a:pt x="1218453" y="6068615"/>
                  <a:pt x="1111852" y="6029325"/>
                </a:cubicBezTo>
                <a:cubicBezTo>
                  <a:pt x="980377" y="5979319"/>
                  <a:pt x="902203" y="5886450"/>
                  <a:pt x="806262" y="5779294"/>
                </a:cubicBezTo>
                <a:cubicBezTo>
                  <a:pt x="902203" y="5750719"/>
                  <a:pt x="962610" y="5829300"/>
                  <a:pt x="1040785" y="5825728"/>
                </a:cubicBezTo>
                <a:cubicBezTo>
                  <a:pt x="1044338" y="5815012"/>
                  <a:pt x="1051445" y="5793581"/>
                  <a:pt x="1051445" y="5793581"/>
                </a:cubicBezTo>
                <a:cubicBezTo>
                  <a:pt x="923523" y="5736431"/>
                  <a:pt x="866670" y="5629275"/>
                  <a:pt x="845349" y="5497115"/>
                </a:cubicBezTo>
                <a:cubicBezTo>
                  <a:pt x="838243" y="5429250"/>
                  <a:pt x="792049" y="5407819"/>
                  <a:pt x="745855" y="5375672"/>
                </a:cubicBezTo>
                <a:cubicBezTo>
                  <a:pt x="589507" y="5264943"/>
                  <a:pt x="422499" y="5164931"/>
                  <a:pt x="291024" y="5014913"/>
                </a:cubicBezTo>
                <a:cubicBezTo>
                  <a:pt x="443819" y="5032771"/>
                  <a:pt x="564633" y="5132784"/>
                  <a:pt x="724535" y="5175647"/>
                </a:cubicBezTo>
                <a:cubicBezTo>
                  <a:pt x="596614" y="5011340"/>
                  <a:pt x="429605" y="4925615"/>
                  <a:pt x="276811" y="4825603"/>
                </a:cubicBezTo>
                <a:cubicBezTo>
                  <a:pt x="205743" y="4779169"/>
                  <a:pt x="141783" y="4722018"/>
                  <a:pt x="60055" y="4697016"/>
                </a:cubicBezTo>
                <a:cubicBezTo>
                  <a:pt x="31628" y="4689872"/>
                  <a:pt x="-18119" y="4672013"/>
                  <a:pt x="6755" y="4622006"/>
                </a:cubicBezTo>
                <a:cubicBezTo>
                  <a:pt x="28075" y="4579144"/>
                  <a:pt x="67162" y="4593432"/>
                  <a:pt x="102696" y="4604146"/>
                </a:cubicBezTo>
                <a:cubicBezTo>
                  <a:pt x="187976" y="4632722"/>
                  <a:pt x="280364" y="4632722"/>
                  <a:pt x="397625" y="4632722"/>
                </a:cubicBezTo>
                <a:cubicBezTo>
                  <a:pt x="298131" y="4496990"/>
                  <a:pt x="116909" y="4539853"/>
                  <a:pt x="31628" y="4396978"/>
                </a:cubicBezTo>
                <a:cubicBezTo>
                  <a:pt x="138229" y="4371976"/>
                  <a:pt x="219957" y="4421982"/>
                  <a:pt x="305237" y="4432697"/>
                </a:cubicBezTo>
                <a:cubicBezTo>
                  <a:pt x="383412" y="4443413"/>
                  <a:pt x="401178" y="4418409"/>
                  <a:pt x="383412" y="4339828"/>
                </a:cubicBezTo>
                <a:cubicBezTo>
                  <a:pt x="354985" y="4218385"/>
                  <a:pt x="397625" y="4157662"/>
                  <a:pt x="511333" y="4189810"/>
                </a:cubicBezTo>
                <a:cubicBezTo>
                  <a:pt x="617934" y="4221956"/>
                  <a:pt x="628594" y="4175522"/>
                  <a:pt x="600167" y="4107656"/>
                </a:cubicBezTo>
                <a:cubicBezTo>
                  <a:pt x="557527" y="4007644"/>
                  <a:pt x="603720" y="3929063"/>
                  <a:pt x="635701" y="3843337"/>
                </a:cubicBezTo>
                <a:cubicBezTo>
                  <a:pt x="685448" y="3714750"/>
                  <a:pt x="664128" y="3650456"/>
                  <a:pt x="561080" y="3554015"/>
                </a:cubicBezTo>
                <a:cubicBezTo>
                  <a:pt x="500673" y="3500438"/>
                  <a:pt x="440265" y="3454003"/>
                  <a:pt x="354985" y="3407569"/>
                </a:cubicBezTo>
                <a:cubicBezTo>
                  <a:pt x="550420" y="3382565"/>
                  <a:pt x="347878" y="3296841"/>
                  <a:pt x="415392" y="3243263"/>
                </a:cubicBezTo>
                <a:cubicBezTo>
                  <a:pt x="553973" y="3221831"/>
                  <a:pt x="664128" y="3393282"/>
                  <a:pt x="852456" y="3343275"/>
                </a:cubicBezTo>
                <a:cubicBezTo>
                  <a:pt x="625041" y="3196828"/>
                  <a:pt x="369198" y="3150393"/>
                  <a:pt x="202190" y="2953940"/>
                </a:cubicBezTo>
                <a:cubicBezTo>
                  <a:pt x="241277" y="2911078"/>
                  <a:pt x="280364" y="2953940"/>
                  <a:pt x="312344" y="2936081"/>
                </a:cubicBezTo>
                <a:cubicBezTo>
                  <a:pt x="312344" y="2925365"/>
                  <a:pt x="685448" y="2993232"/>
                  <a:pt x="706768" y="2714625"/>
                </a:cubicBezTo>
                <a:cubicBezTo>
                  <a:pt x="713875" y="2714625"/>
                  <a:pt x="720982" y="2714625"/>
                  <a:pt x="728088" y="2703909"/>
                </a:cubicBezTo>
                <a:cubicBezTo>
                  <a:pt x="767175" y="2664619"/>
                  <a:pt x="731642" y="2571750"/>
                  <a:pt x="795602" y="2564606"/>
                </a:cubicBezTo>
                <a:cubicBezTo>
                  <a:pt x="866670" y="2557462"/>
                  <a:pt x="934184" y="2525315"/>
                  <a:pt x="1008804" y="2543175"/>
                </a:cubicBezTo>
                <a:cubicBezTo>
                  <a:pt x="1065658" y="2557462"/>
                  <a:pt x="1126065" y="2575322"/>
                  <a:pt x="1186473" y="2575322"/>
                </a:cubicBezTo>
                <a:cubicBezTo>
                  <a:pt x="1250433" y="2575322"/>
                  <a:pt x="1339267" y="2696766"/>
                  <a:pt x="1378355" y="2536031"/>
                </a:cubicBezTo>
                <a:cubicBezTo>
                  <a:pt x="1378355" y="2528888"/>
                  <a:pt x="1488509" y="2546747"/>
                  <a:pt x="1548916" y="2553891"/>
                </a:cubicBezTo>
                <a:cubicBezTo>
                  <a:pt x="1598663" y="2561035"/>
                  <a:pt x="1659071" y="2593181"/>
                  <a:pt x="1694604" y="2528888"/>
                </a:cubicBezTo>
                <a:cubicBezTo>
                  <a:pt x="1712371" y="2489596"/>
                  <a:pt x="1627090" y="2418159"/>
                  <a:pt x="1552469" y="2411015"/>
                </a:cubicBezTo>
                <a:cubicBezTo>
                  <a:pt x="1484956" y="2403872"/>
                  <a:pt x="1417442" y="2396728"/>
                  <a:pt x="1353481" y="2411015"/>
                </a:cubicBezTo>
                <a:cubicBezTo>
                  <a:pt x="1275307" y="2428875"/>
                  <a:pt x="1232666" y="2400300"/>
                  <a:pt x="1211346" y="2336007"/>
                </a:cubicBezTo>
                <a:cubicBezTo>
                  <a:pt x="1186473" y="2268141"/>
                  <a:pt x="1140279" y="2232422"/>
                  <a:pt x="1076318" y="2200275"/>
                </a:cubicBezTo>
                <a:cubicBezTo>
                  <a:pt x="919970" y="2121694"/>
                  <a:pt x="770729" y="2028825"/>
                  <a:pt x="600167" y="1982390"/>
                </a:cubicBezTo>
                <a:cubicBezTo>
                  <a:pt x="568187" y="1975246"/>
                  <a:pt x="529100" y="1960959"/>
                  <a:pt x="514886" y="1900238"/>
                </a:cubicBezTo>
                <a:cubicBezTo>
                  <a:pt x="976824" y="1993106"/>
                  <a:pt x="1396121" y="2232422"/>
                  <a:pt x="1872273" y="2218135"/>
                </a:cubicBezTo>
                <a:cubicBezTo>
                  <a:pt x="1744351" y="2143125"/>
                  <a:pt x="1591557" y="2139554"/>
                  <a:pt x="1452975" y="2085975"/>
                </a:cubicBezTo>
                <a:cubicBezTo>
                  <a:pt x="1552469" y="2046685"/>
                  <a:pt x="1644857" y="2089547"/>
                  <a:pt x="1737245" y="2110978"/>
                </a:cubicBezTo>
                <a:cubicBezTo>
                  <a:pt x="1815419" y="2128837"/>
                  <a:pt x="1886486" y="2132410"/>
                  <a:pt x="1893593" y="2021681"/>
                </a:cubicBezTo>
                <a:cubicBezTo>
                  <a:pt x="1893593" y="2010965"/>
                  <a:pt x="1893593" y="2003821"/>
                  <a:pt x="1893593" y="1993106"/>
                </a:cubicBezTo>
                <a:cubicBezTo>
                  <a:pt x="1865166" y="1946672"/>
                  <a:pt x="1826079" y="1925240"/>
                  <a:pt x="1776332" y="1910953"/>
                </a:cubicBezTo>
                <a:cubicBezTo>
                  <a:pt x="1747905" y="1903809"/>
                  <a:pt x="1708818" y="1889522"/>
                  <a:pt x="1708818" y="1857375"/>
                </a:cubicBezTo>
                <a:cubicBezTo>
                  <a:pt x="1712371" y="1735931"/>
                  <a:pt x="1616430" y="1700212"/>
                  <a:pt x="1524043" y="1664493"/>
                </a:cubicBezTo>
                <a:cubicBezTo>
                  <a:pt x="1573790" y="1603772"/>
                  <a:pt x="1616430" y="1646635"/>
                  <a:pt x="1655517" y="1643062"/>
                </a:cubicBezTo>
                <a:cubicBezTo>
                  <a:pt x="1680391" y="1639491"/>
                  <a:pt x="1705264" y="1635919"/>
                  <a:pt x="1705264" y="1603772"/>
                </a:cubicBezTo>
                <a:cubicBezTo>
                  <a:pt x="1705264" y="1578769"/>
                  <a:pt x="1694604" y="1546622"/>
                  <a:pt x="1669731" y="1546622"/>
                </a:cubicBezTo>
                <a:cubicBezTo>
                  <a:pt x="1513383" y="1543050"/>
                  <a:pt x="1424548" y="1371600"/>
                  <a:pt x="1261093" y="1371600"/>
                </a:cubicBezTo>
                <a:cubicBezTo>
                  <a:pt x="1161599" y="1371600"/>
                  <a:pt x="1310841" y="1275159"/>
                  <a:pt x="1229113" y="1235869"/>
                </a:cubicBezTo>
                <a:cubicBezTo>
                  <a:pt x="1211346" y="1225153"/>
                  <a:pt x="1278860" y="1210866"/>
                  <a:pt x="1307287" y="1214437"/>
                </a:cubicBezTo>
                <a:cubicBezTo>
                  <a:pt x="1335714" y="1218009"/>
                  <a:pt x="1360588" y="1243013"/>
                  <a:pt x="1396121" y="1225153"/>
                </a:cubicBezTo>
                <a:cubicBezTo>
                  <a:pt x="1413888" y="1160860"/>
                  <a:pt x="1367694" y="1135856"/>
                  <a:pt x="1325054" y="1117997"/>
                </a:cubicBezTo>
                <a:cubicBezTo>
                  <a:pt x="1232666" y="1075135"/>
                  <a:pt x="1140279" y="1025129"/>
                  <a:pt x="1037231" y="1010841"/>
                </a:cubicBezTo>
                <a:cubicBezTo>
                  <a:pt x="1001698" y="1007269"/>
                  <a:pt x="980377" y="989409"/>
                  <a:pt x="983931" y="953690"/>
                </a:cubicBezTo>
                <a:cubicBezTo>
                  <a:pt x="991037" y="907256"/>
                  <a:pt x="1026571" y="921544"/>
                  <a:pt x="1054998" y="925115"/>
                </a:cubicBezTo>
                <a:cubicBezTo>
                  <a:pt x="1072765" y="928688"/>
                  <a:pt x="1090532" y="939403"/>
                  <a:pt x="1108299" y="914400"/>
                </a:cubicBezTo>
                <a:cubicBezTo>
                  <a:pt x="692555" y="660797"/>
                  <a:pt x="472246" y="675085"/>
                  <a:pt x="6755" y="467915"/>
                </a:cubicBezTo>
                <a:cubicBezTo>
                  <a:pt x="109802" y="428625"/>
                  <a:pt x="184423" y="457200"/>
                  <a:pt x="255490" y="464344"/>
                </a:cubicBezTo>
                <a:cubicBezTo>
                  <a:pt x="433159" y="482203"/>
                  <a:pt x="323004" y="514350"/>
                  <a:pt x="500673" y="535781"/>
                </a:cubicBezTo>
                <a:cubicBezTo>
                  <a:pt x="585954" y="546497"/>
                  <a:pt x="664128" y="582216"/>
                  <a:pt x="760069" y="525066"/>
                </a:cubicBezTo>
                <a:cubicBezTo>
                  <a:pt x="824029" y="485775"/>
                  <a:pt x="927077" y="528637"/>
                  <a:pt x="1005251" y="560785"/>
                </a:cubicBezTo>
                <a:cubicBezTo>
                  <a:pt x="1069212" y="589360"/>
                  <a:pt x="1133172" y="596503"/>
                  <a:pt x="1218453" y="560785"/>
                </a:cubicBezTo>
                <a:cubicBezTo>
                  <a:pt x="1140279" y="539354"/>
                  <a:pt x="1079872" y="521494"/>
                  <a:pt x="1019464" y="507206"/>
                </a:cubicBezTo>
                <a:cubicBezTo>
                  <a:pt x="969717" y="496491"/>
                  <a:pt x="941290" y="471488"/>
                  <a:pt x="944844" y="417909"/>
                </a:cubicBezTo>
                <a:cubicBezTo>
                  <a:pt x="944844" y="389334"/>
                  <a:pt x="934184" y="350044"/>
                  <a:pt x="969717" y="335757"/>
                </a:cubicBezTo>
                <a:cubicBezTo>
                  <a:pt x="998144" y="321469"/>
                  <a:pt x="1037231" y="335757"/>
                  <a:pt x="1051445" y="360759"/>
                </a:cubicBezTo>
                <a:cubicBezTo>
                  <a:pt x="1069212" y="407194"/>
                  <a:pt x="1086978" y="450056"/>
                  <a:pt x="1147386" y="453629"/>
                </a:cubicBezTo>
                <a:cubicBezTo>
                  <a:pt x="1229113" y="460771"/>
                  <a:pt x="1182919" y="432197"/>
                  <a:pt x="1168706" y="396478"/>
                </a:cubicBezTo>
                <a:cubicBezTo>
                  <a:pt x="1154492" y="357188"/>
                  <a:pt x="1197133" y="346472"/>
                  <a:pt x="1225560" y="353615"/>
                </a:cubicBezTo>
                <a:cubicBezTo>
                  <a:pt x="1332161" y="385763"/>
                  <a:pt x="1442315" y="328613"/>
                  <a:pt x="1552469" y="375047"/>
                </a:cubicBezTo>
                <a:cubicBezTo>
                  <a:pt x="1524043" y="260747"/>
                  <a:pt x="1463635" y="210741"/>
                  <a:pt x="1335714" y="192881"/>
                </a:cubicBezTo>
                <a:cubicBezTo>
                  <a:pt x="1289520" y="189310"/>
                  <a:pt x="1239773" y="196453"/>
                  <a:pt x="1197133" y="164306"/>
                </a:cubicBezTo>
                <a:cubicBezTo>
                  <a:pt x="1172259" y="146447"/>
                  <a:pt x="1147386" y="125016"/>
                  <a:pt x="1165153" y="89297"/>
                </a:cubicBezTo>
                <a:cubicBezTo>
                  <a:pt x="1175813" y="64294"/>
                  <a:pt x="1204239" y="64294"/>
                  <a:pt x="1229113" y="71437"/>
                </a:cubicBezTo>
                <a:cubicBezTo>
                  <a:pt x="1332161" y="110728"/>
                  <a:pt x="1442315" y="121444"/>
                  <a:pt x="1548916" y="135731"/>
                </a:cubicBezTo>
                <a:cubicBezTo>
                  <a:pt x="1566683" y="139303"/>
                  <a:pt x="1584450" y="146447"/>
                  <a:pt x="1602217" y="110728"/>
                </a:cubicBezTo>
                <a:cubicBezTo>
                  <a:pt x="1477849" y="78581"/>
                  <a:pt x="1357034" y="35719"/>
                  <a:pt x="1232666" y="0"/>
                </a:cubicBezTo>
                <a:close/>
              </a:path>
            </a:pathLst>
          </a:custGeom>
          <a:solidFill>
            <a:schemeClr val="accent1">
              <a:alpha val="20000"/>
            </a:schemeClr>
          </a:solidFill>
          <a:ln w="32707" cap="flat">
            <a:noFill/>
            <a:prstDash val="solid"/>
            <a:miter/>
          </a:ln>
        </p:spPr>
        <p:txBody>
          <a:bodyPr rtlCol="0" anchor="ctr"/>
          <a:lstStyle/>
          <a:p>
            <a:endParaRPr lang="en-US">
              <a:solidFill>
                <a:schemeClr val="tx1"/>
              </a:solidFill>
            </a:endParaRPr>
          </a:p>
        </p:txBody>
      </p:sp>
      <p:sp>
        <p:nvSpPr>
          <p:cNvPr id="2" name="Title 1">
            <a:extLst>
              <a:ext uri="{FF2B5EF4-FFF2-40B4-BE49-F238E27FC236}">
                <a16:creationId xmlns:a16="http://schemas.microsoft.com/office/drawing/2014/main" id="{146AD042-DE90-4088-8A07-B9A64C2CE03E}"/>
              </a:ext>
            </a:extLst>
          </p:cNvPr>
          <p:cNvSpPr>
            <a:spLocks noGrp="1"/>
          </p:cNvSpPr>
          <p:nvPr>
            <p:ph type="title"/>
          </p:nvPr>
        </p:nvSpPr>
        <p:spPr>
          <a:xfrm>
            <a:off x="839788" y="640080"/>
            <a:ext cx="3886200" cy="2953512"/>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F2FFC98-62A0-445A-BEDA-785BE925A1D8}"/>
              </a:ext>
            </a:extLst>
          </p:cNvPr>
          <p:cNvSpPr>
            <a:spLocks noGrp="1"/>
          </p:cNvSpPr>
          <p:nvPr>
            <p:ph idx="1"/>
          </p:nvPr>
        </p:nvSpPr>
        <p:spPr>
          <a:xfrm>
            <a:off x="7059168" y="640080"/>
            <a:ext cx="4489704" cy="5596128"/>
          </a:xfrm>
        </p:spPr>
        <p:txBody>
          <a:bodyPr anchor="ct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B4D7827-8489-4EE4-88EE-16685FE6DE8A}"/>
              </a:ext>
            </a:extLst>
          </p:cNvPr>
          <p:cNvSpPr>
            <a:spLocks noGrp="1"/>
          </p:cNvSpPr>
          <p:nvPr>
            <p:ph type="body" sz="half" idx="2"/>
          </p:nvPr>
        </p:nvSpPr>
        <p:spPr>
          <a:xfrm>
            <a:off x="839788" y="3776472"/>
            <a:ext cx="3886200" cy="246888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C33534F-EA91-4A50-B0F6-10D689E458EF}"/>
              </a:ext>
            </a:extLst>
          </p:cNvPr>
          <p:cNvSpPr>
            <a:spLocks noGrp="1"/>
          </p:cNvSpPr>
          <p:nvPr>
            <p:ph type="dt" sz="half" idx="10"/>
          </p:nvPr>
        </p:nvSpPr>
        <p:spPr/>
        <p:txBody>
          <a:bodyPr/>
          <a:lstStyle/>
          <a:p>
            <a:fld id="{3C04E684-10F4-4CC3-A0B9-F03AA7BE37CF}" type="datetimeFigureOut">
              <a:rPr lang="en-US" smtClean="0"/>
              <a:t>3/19/2023</a:t>
            </a:fld>
            <a:endParaRPr lang="en-US"/>
          </a:p>
        </p:txBody>
      </p:sp>
      <p:sp>
        <p:nvSpPr>
          <p:cNvPr id="6" name="Footer Placeholder 5">
            <a:extLst>
              <a:ext uri="{FF2B5EF4-FFF2-40B4-BE49-F238E27FC236}">
                <a16:creationId xmlns:a16="http://schemas.microsoft.com/office/drawing/2014/main" id="{6C20F3F7-8B4B-4015-AA9C-109D05B2F146}"/>
              </a:ext>
            </a:extLst>
          </p:cNvPr>
          <p:cNvSpPr>
            <a:spLocks noGrp="1"/>
          </p:cNvSpPr>
          <p:nvPr>
            <p:ph type="ftr" sz="quarter" idx="11"/>
          </p:nvPr>
        </p:nvSpPr>
        <p:spPr/>
        <p:txBody>
          <a:bodyPr/>
          <a:lstStyle>
            <a:lvl1pPr algn="l">
              <a:defRPr/>
            </a:lvl1pPr>
          </a:lstStyle>
          <a:p>
            <a:endParaRPr lang="en-US"/>
          </a:p>
        </p:txBody>
      </p:sp>
      <p:sp>
        <p:nvSpPr>
          <p:cNvPr id="7" name="Slide Number Placeholder 6">
            <a:extLst>
              <a:ext uri="{FF2B5EF4-FFF2-40B4-BE49-F238E27FC236}">
                <a16:creationId xmlns:a16="http://schemas.microsoft.com/office/drawing/2014/main" id="{910B6EE2-78A1-4D01-87BE-A1487FBD271F}"/>
              </a:ext>
            </a:extLst>
          </p:cNvPr>
          <p:cNvSpPr>
            <a:spLocks noGrp="1"/>
          </p:cNvSpPr>
          <p:nvPr>
            <p:ph type="sldNum" sz="quarter" idx="12"/>
          </p:nvPr>
        </p:nvSpPr>
        <p:spPr/>
        <p:txBody>
          <a:bodyPr/>
          <a:lstStyle/>
          <a:p>
            <a:fld id="{51845F5A-061D-4825-9AE9-D7794091C6CF}" type="slidenum">
              <a:rPr lang="en-US" smtClean="0"/>
              <a:t>‹#›</a:t>
            </a:fld>
            <a:endParaRPr lang="en-US"/>
          </a:p>
        </p:txBody>
      </p:sp>
    </p:spTree>
    <p:extLst>
      <p:ext uri="{BB962C8B-B14F-4D97-AF65-F5344CB8AC3E}">
        <p14:creationId xmlns:p14="http://schemas.microsoft.com/office/powerpoint/2010/main" val="12394128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8615C6B-1C98-4B1C-AB4B-1E1898E593B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E8DFF97-B7FD-47F9-BC7F-DD4B4C5EA2F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1831D22-079E-43E3-86A4-BA12DB888C7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C04E684-10F4-4CC3-A0B9-F03AA7BE37CF}" type="datetimeFigureOut">
              <a:rPr lang="en-US" smtClean="0"/>
              <a:t>3/19/2023</a:t>
            </a:fld>
            <a:endParaRPr lang="en-US"/>
          </a:p>
        </p:txBody>
      </p:sp>
      <p:sp>
        <p:nvSpPr>
          <p:cNvPr id="5" name="Footer Placeholder 4">
            <a:extLst>
              <a:ext uri="{FF2B5EF4-FFF2-40B4-BE49-F238E27FC236}">
                <a16:creationId xmlns:a16="http://schemas.microsoft.com/office/drawing/2014/main" id="{A14C30A2-140B-4A5D-BEEC-C1314AF1F3F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1B71BA8F-7826-496D-91F8-B3ECDF34DA7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1845F5A-061D-4825-9AE9-D7794091C6CF}" type="slidenum">
              <a:rPr lang="en-US" smtClean="0"/>
              <a:t>‹#›</a:t>
            </a:fld>
            <a:endParaRPr lang="en-US"/>
          </a:p>
        </p:txBody>
      </p:sp>
    </p:spTree>
    <p:extLst>
      <p:ext uri="{BB962C8B-B14F-4D97-AF65-F5344CB8AC3E}">
        <p14:creationId xmlns:p14="http://schemas.microsoft.com/office/powerpoint/2010/main" val="1924369961"/>
      </p:ext>
    </p:extLst>
  </p:cSld>
  <p:clrMap bg1="lt1" tx1="dk1" bg2="lt2" tx2="dk2" accent1="accent1" accent2="accent2" accent3="accent3" accent4="accent4" accent5="accent5" accent6="accent6" hlink="hlink" folHlink="folHlink"/>
  <p:sldLayoutIdLst>
    <p:sldLayoutId id="2147483694" r:id="rId1"/>
    <p:sldLayoutId id="2147483695" r:id="rId2"/>
    <p:sldLayoutId id="2147483696" r:id="rId3"/>
    <p:sldLayoutId id="2147483697" r:id="rId4"/>
    <p:sldLayoutId id="2147483698" r:id="rId5"/>
    <p:sldLayoutId id="2147483692" r:id="rId6"/>
    <p:sldLayoutId id="2147483687" r:id="rId7"/>
    <p:sldLayoutId id="2147483688" r:id="rId8"/>
    <p:sldLayoutId id="2147483689" r:id="rId9"/>
    <p:sldLayoutId id="2147483690" r:id="rId10"/>
    <p:sldLayoutId id="2147483691" r:id="rId11"/>
    <p:sldLayoutId id="2147483693" r:id="rId12"/>
  </p:sldLayoutIdLst>
  <p:txStyles>
    <p:titleStyle>
      <a:lvl1pPr algn="l" defTabSz="914400" rtl="0" eaLnBrk="1" latinLnBrk="0" hangingPunct="1">
        <a:lnSpc>
          <a:spcPct val="90000"/>
        </a:lnSpc>
        <a:spcBef>
          <a:spcPct val="0"/>
        </a:spcBef>
        <a:buNone/>
        <a:defRPr sz="4400" i="1" kern="1200">
          <a:solidFill>
            <a:schemeClr val="tx1"/>
          </a:solidFill>
          <a:latin typeface="+mj-lt"/>
          <a:ea typeface="+mj-ea"/>
          <a:cs typeface="+mj-cs"/>
        </a:defRPr>
      </a:lvl1pPr>
    </p:titleStyle>
    <p:bodyStyle>
      <a:lvl1pPr marL="228600" indent="-228600" algn="l" defTabSz="914400" rtl="0" eaLnBrk="1" latinLnBrk="0" hangingPunct="1">
        <a:lnSpc>
          <a:spcPct val="10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hyperlink" Target="mailto:jia.wang2@durham.ac.uk"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764E0904-5ABD-4DC7-8562-C38580C953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People working on ideas">
            <a:extLst>
              <a:ext uri="{FF2B5EF4-FFF2-40B4-BE49-F238E27FC236}">
                <a16:creationId xmlns:a16="http://schemas.microsoft.com/office/drawing/2014/main" id="{0F553D39-584D-CCA6-E6A8-FC85D4A6B068}"/>
              </a:ext>
            </a:extLst>
          </p:cNvPr>
          <p:cNvPicPr>
            <a:picLocks noChangeAspect="1"/>
          </p:cNvPicPr>
          <p:nvPr/>
        </p:nvPicPr>
        <p:blipFill rotWithShape="1">
          <a:blip r:embed="rId2"/>
          <a:srcRect t="7338" b="6784"/>
          <a:stretch/>
        </p:blipFill>
        <p:spPr>
          <a:xfrm>
            <a:off x="20" y="10"/>
            <a:ext cx="12191980" cy="6857990"/>
          </a:xfrm>
          <a:custGeom>
            <a:avLst/>
            <a:gdLst/>
            <a:ahLst/>
            <a:cxnLst/>
            <a:rect l="l" t="t" r="r" b="b"/>
            <a:pathLst>
              <a:path w="12192000" h="6858000">
                <a:moveTo>
                  <a:pt x="0" y="0"/>
                </a:moveTo>
                <a:lnTo>
                  <a:pt x="12192000" y="0"/>
                </a:lnTo>
                <a:lnTo>
                  <a:pt x="12192000" y="6858000"/>
                </a:lnTo>
                <a:lnTo>
                  <a:pt x="11560655" y="6858000"/>
                </a:lnTo>
                <a:lnTo>
                  <a:pt x="11572884" y="6759738"/>
                </a:lnTo>
                <a:cubicBezTo>
                  <a:pt x="11663744" y="6693104"/>
                  <a:pt x="11749315" y="6619456"/>
                  <a:pt x="11812292" y="6532282"/>
                </a:cubicBezTo>
                <a:cubicBezTo>
                  <a:pt x="11851232" y="6478675"/>
                  <a:pt x="11886807" y="6425068"/>
                  <a:pt x="11956995" y="6386992"/>
                </a:cubicBezTo>
                <a:cubicBezTo>
                  <a:pt x="11918054" y="6334888"/>
                  <a:pt x="11851232" y="6322863"/>
                  <a:pt x="11801234" y="6284788"/>
                </a:cubicBezTo>
                <a:cubicBezTo>
                  <a:pt x="11797390" y="6253224"/>
                  <a:pt x="11876711" y="6262743"/>
                  <a:pt x="11856520" y="6193604"/>
                </a:cubicBezTo>
                <a:cubicBezTo>
                  <a:pt x="11829119" y="6101419"/>
                  <a:pt x="11858923" y="5996209"/>
                  <a:pt x="11722875" y="5956630"/>
                </a:cubicBezTo>
                <a:cubicBezTo>
                  <a:pt x="11686819" y="5866950"/>
                  <a:pt x="11676724" y="5723664"/>
                  <a:pt x="11763258" y="5635988"/>
                </a:cubicBezTo>
                <a:cubicBezTo>
                  <a:pt x="11892094" y="5505226"/>
                  <a:pt x="11871424" y="5422059"/>
                  <a:pt x="11706050" y="5351418"/>
                </a:cubicBezTo>
                <a:cubicBezTo>
                  <a:pt x="11684896" y="5342400"/>
                  <a:pt x="11707491" y="4786287"/>
                  <a:pt x="11697876" y="4763241"/>
                </a:cubicBezTo>
                <a:cubicBezTo>
                  <a:pt x="11713260" y="4731677"/>
                  <a:pt x="11749315" y="4739192"/>
                  <a:pt x="11776236" y="4730675"/>
                </a:cubicBezTo>
                <a:cubicBezTo>
                  <a:pt x="11894018" y="4694603"/>
                  <a:pt x="11897864" y="4694603"/>
                  <a:pt x="11868540" y="4584884"/>
                </a:cubicBezTo>
                <a:cubicBezTo>
                  <a:pt x="11859884" y="4551817"/>
                  <a:pt x="11880076" y="4538289"/>
                  <a:pt x="11898825" y="4517749"/>
                </a:cubicBezTo>
                <a:cubicBezTo>
                  <a:pt x="11969013" y="4441095"/>
                  <a:pt x="11969494" y="4440094"/>
                  <a:pt x="11897864" y="4375464"/>
                </a:cubicBezTo>
                <a:cubicBezTo>
                  <a:pt x="11877192" y="4356928"/>
                  <a:pt x="11863252" y="4336887"/>
                  <a:pt x="11854116" y="4311838"/>
                </a:cubicBezTo>
                <a:cubicBezTo>
                  <a:pt x="11837290" y="4266245"/>
                  <a:pt x="11837771" y="4228169"/>
                  <a:pt x="11901709" y="4203620"/>
                </a:cubicBezTo>
                <a:cubicBezTo>
                  <a:pt x="11946418" y="4186086"/>
                  <a:pt x="11971897" y="4166044"/>
                  <a:pt x="11974782" y="4114442"/>
                </a:cubicBezTo>
                <a:cubicBezTo>
                  <a:pt x="11976706" y="4071355"/>
                  <a:pt x="11981993" y="4043299"/>
                  <a:pt x="11932476" y="4024762"/>
                </a:cubicBezTo>
                <a:cubicBezTo>
                  <a:pt x="11892576" y="4009732"/>
                  <a:pt x="11881038" y="3977668"/>
                  <a:pt x="11885365" y="3939592"/>
                </a:cubicBezTo>
                <a:cubicBezTo>
                  <a:pt x="11895460" y="3846405"/>
                  <a:pt x="11841137" y="3791796"/>
                  <a:pt x="11751719" y="3749211"/>
                </a:cubicBezTo>
                <a:cubicBezTo>
                  <a:pt x="11666628" y="3708629"/>
                  <a:pt x="11592115" y="3654019"/>
                  <a:pt x="11513754" y="3604420"/>
                </a:cubicBezTo>
                <a:cubicBezTo>
                  <a:pt x="11426740" y="3549310"/>
                  <a:pt x="11325786" y="3516243"/>
                  <a:pt x="11220504" y="3488188"/>
                </a:cubicBezTo>
                <a:cubicBezTo>
                  <a:pt x="11239734" y="3448108"/>
                  <a:pt x="11306076" y="3470653"/>
                  <a:pt x="11312805" y="3414541"/>
                </a:cubicBezTo>
                <a:cubicBezTo>
                  <a:pt x="11148394" y="3366945"/>
                  <a:pt x="10991193" y="3295301"/>
                  <a:pt x="10805146" y="3277767"/>
                </a:cubicBezTo>
                <a:cubicBezTo>
                  <a:pt x="10955618" y="3286784"/>
                  <a:pt x="11092147" y="3222154"/>
                  <a:pt x="11234926" y="3203117"/>
                </a:cubicBezTo>
                <a:cubicBezTo>
                  <a:pt x="11248386" y="3171554"/>
                  <a:pt x="11217140" y="3179569"/>
                  <a:pt x="11204640" y="3174060"/>
                </a:cubicBezTo>
                <a:cubicBezTo>
                  <a:pt x="11192140" y="3168047"/>
                  <a:pt x="11176757" y="3166042"/>
                  <a:pt x="11174834" y="3143498"/>
                </a:cubicBezTo>
                <a:cubicBezTo>
                  <a:pt x="11243580" y="3110932"/>
                  <a:pt x="11329632" y="3132475"/>
                  <a:pt x="11400780" y="3099410"/>
                </a:cubicBezTo>
                <a:cubicBezTo>
                  <a:pt x="11384916" y="3051314"/>
                  <a:pt x="11323382" y="3080371"/>
                  <a:pt x="11297902" y="3041793"/>
                </a:cubicBezTo>
                <a:cubicBezTo>
                  <a:pt x="11364246" y="3034780"/>
                  <a:pt x="11425779" y="3031774"/>
                  <a:pt x="11485870" y="3021253"/>
                </a:cubicBezTo>
                <a:cubicBezTo>
                  <a:pt x="11532984" y="3013236"/>
                  <a:pt x="11545964" y="2972154"/>
                  <a:pt x="11513754" y="2944098"/>
                </a:cubicBezTo>
                <a:cubicBezTo>
                  <a:pt x="11484909" y="2919049"/>
                  <a:pt x="11442604" y="2917044"/>
                  <a:pt x="11405107" y="2906523"/>
                </a:cubicBezTo>
                <a:cubicBezTo>
                  <a:pt x="11137817" y="2833377"/>
                  <a:pt x="10857066" y="2809829"/>
                  <a:pt x="10572950" y="2803317"/>
                </a:cubicBezTo>
                <a:cubicBezTo>
                  <a:pt x="10117210" y="2792795"/>
                  <a:pt x="9660028" y="2793297"/>
                  <a:pt x="9205250" y="2778767"/>
                </a:cubicBezTo>
                <a:cubicBezTo>
                  <a:pt x="8996489" y="2772379"/>
                  <a:pt x="8788540" y="2761765"/>
                  <a:pt x="8579578" y="2759181"/>
                </a:cubicBezTo>
                <a:cubicBezTo>
                  <a:pt x="8509922" y="2758320"/>
                  <a:pt x="8440155" y="2758352"/>
                  <a:pt x="8370208" y="2759730"/>
                </a:cubicBezTo>
                <a:cubicBezTo>
                  <a:pt x="8070708" y="2765742"/>
                  <a:pt x="7771690" y="2764238"/>
                  <a:pt x="7470748" y="2819849"/>
                </a:cubicBezTo>
                <a:cubicBezTo>
                  <a:pt x="7316911" y="2848407"/>
                  <a:pt x="7156825" y="2838887"/>
                  <a:pt x="7001547" y="2861432"/>
                </a:cubicBezTo>
                <a:cubicBezTo>
                  <a:pt x="6765024" y="2896002"/>
                  <a:pt x="6528501" y="2936583"/>
                  <a:pt x="6295343" y="2988688"/>
                </a:cubicBezTo>
                <a:cubicBezTo>
                  <a:pt x="6222271" y="3005220"/>
                  <a:pt x="6131892" y="3015241"/>
                  <a:pt x="6075166" y="3078367"/>
                </a:cubicBezTo>
                <a:cubicBezTo>
                  <a:pt x="5985266" y="3038288"/>
                  <a:pt x="5929502" y="3113938"/>
                  <a:pt x="5859314" y="3139490"/>
                </a:cubicBezTo>
                <a:cubicBezTo>
                  <a:pt x="5831912" y="3149510"/>
                  <a:pt x="5795857" y="3163538"/>
                  <a:pt x="5800183" y="3195101"/>
                </a:cubicBezTo>
                <a:cubicBezTo>
                  <a:pt x="5804030" y="3234680"/>
                  <a:pt x="5844410" y="3260231"/>
                  <a:pt x="5882870" y="3252215"/>
                </a:cubicBezTo>
                <a:cubicBezTo>
                  <a:pt x="6002574" y="3227164"/>
                  <a:pt x="6109777" y="3283277"/>
                  <a:pt x="6232848" y="3274760"/>
                </a:cubicBezTo>
                <a:cubicBezTo>
                  <a:pt x="6125643" y="3298808"/>
                  <a:pt x="6018918" y="3323358"/>
                  <a:pt x="5911715" y="3347407"/>
                </a:cubicBezTo>
                <a:cubicBezTo>
                  <a:pt x="6070839" y="3366444"/>
                  <a:pt x="6227559" y="3332376"/>
                  <a:pt x="6384279" y="3312836"/>
                </a:cubicBezTo>
                <a:cubicBezTo>
                  <a:pt x="6434757" y="3306824"/>
                  <a:pt x="6513117" y="3260732"/>
                  <a:pt x="6526097" y="3325362"/>
                </a:cubicBezTo>
                <a:cubicBezTo>
                  <a:pt x="6534750" y="3368448"/>
                  <a:pt x="6450622" y="3371454"/>
                  <a:pt x="6403028" y="3383478"/>
                </a:cubicBezTo>
                <a:cubicBezTo>
                  <a:pt x="6192945" y="3435081"/>
                  <a:pt x="5979497" y="3465141"/>
                  <a:pt x="5767013" y="3500713"/>
                </a:cubicBezTo>
                <a:cubicBezTo>
                  <a:pt x="5746822" y="3504220"/>
                  <a:pt x="5720381" y="3501214"/>
                  <a:pt x="5706920" y="3511233"/>
                </a:cubicBezTo>
                <a:cubicBezTo>
                  <a:pt x="5598272" y="3591895"/>
                  <a:pt x="5460782" y="3618449"/>
                  <a:pt x="5310793" y="3677066"/>
                </a:cubicBezTo>
                <a:cubicBezTo>
                  <a:pt x="5405498" y="3704622"/>
                  <a:pt x="5469435" y="3648007"/>
                  <a:pt x="5548276" y="3660533"/>
                </a:cubicBezTo>
                <a:cubicBezTo>
                  <a:pt x="5467993" y="3721154"/>
                  <a:pt x="5374730" y="3732677"/>
                  <a:pt x="5293005" y="3765743"/>
                </a:cubicBezTo>
                <a:cubicBezTo>
                  <a:pt x="5234355" y="3789291"/>
                  <a:pt x="5016580" y="3862938"/>
                  <a:pt x="4983410" y="3883981"/>
                </a:cubicBezTo>
                <a:cubicBezTo>
                  <a:pt x="4883416" y="3949110"/>
                  <a:pt x="4756501" y="3979672"/>
                  <a:pt x="4674775" y="4068850"/>
                </a:cubicBezTo>
                <a:cubicBezTo>
                  <a:pt x="4617087" y="4131477"/>
                  <a:pt x="4520939" y="4119952"/>
                  <a:pt x="4453155" y="4163539"/>
                </a:cubicBezTo>
                <a:cubicBezTo>
                  <a:pt x="4429119" y="4204622"/>
                  <a:pt x="4475751" y="4215143"/>
                  <a:pt x="4492095" y="4237188"/>
                </a:cubicBezTo>
                <a:cubicBezTo>
                  <a:pt x="4513728" y="4266746"/>
                  <a:pt x="4475269" y="4283280"/>
                  <a:pt x="4464213" y="4318851"/>
                </a:cubicBezTo>
                <a:cubicBezTo>
                  <a:pt x="4591608" y="4278771"/>
                  <a:pt x="4713234" y="4255223"/>
                  <a:pt x="4857456" y="4241696"/>
                </a:cubicBezTo>
                <a:cubicBezTo>
                  <a:pt x="4809862" y="4299311"/>
                  <a:pt x="4752174" y="4274261"/>
                  <a:pt x="4713234" y="4295303"/>
                </a:cubicBezTo>
                <a:cubicBezTo>
                  <a:pt x="4687756" y="4308830"/>
                  <a:pt x="4648816" y="4314843"/>
                  <a:pt x="4656026" y="4348410"/>
                </a:cubicBezTo>
                <a:cubicBezTo>
                  <a:pt x="4661795" y="4374963"/>
                  <a:pt x="4694486" y="4371456"/>
                  <a:pt x="4718523" y="4368951"/>
                </a:cubicBezTo>
                <a:cubicBezTo>
                  <a:pt x="4810825" y="4359433"/>
                  <a:pt x="4900722" y="4356425"/>
                  <a:pt x="4989178" y="4420054"/>
                </a:cubicBezTo>
                <a:cubicBezTo>
                  <a:pt x="4764193" y="4512739"/>
                  <a:pt x="4505557" y="4473661"/>
                  <a:pt x="4304127" y="4609933"/>
                </a:cubicBezTo>
                <a:cubicBezTo>
                  <a:pt x="4332491" y="4652018"/>
                  <a:pt x="4372871" y="4629473"/>
                  <a:pt x="4402677" y="4624463"/>
                </a:cubicBezTo>
                <a:cubicBezTo>
                  <a:pt x="4598338" y="4590394"/>
                  <a:pt x="5297331" y="4651016"/>
                  <a:pt x="5398287" y="4608430"/>
                </a:cubicBezTo>
                <a:cubicBezTo>
                  <a:pt x="5460301" y="4582379"/>
                  <a:pt x="5525682" y="4569853"/>
                  <a:pt x="5592504" y="4585886"/>
                </a:cubicBezTo>
                <a:cubicBezTo>
                  <a:pt x="5656923" y="4601416"/>
                  <a:pt x="5640578" y="4819353"/>
                  <a:pt x="5411266" y="4964142"/>
                </a:cubicBezTo>
                <a:cubicBezTo>
                  <a:pt x="5378575" y="4984684"/>
                  <a:pt x="5524721" y="5014244"/>
                  <a:pt x="5480493" y="5031277"/>
                </a:cubicBezTo>
                <a:cubicBezTo>
                  <a:pt x="5445880" y="5044804"/>
                  <a:pt x="5276179" y="5037289"/>
                  <a:pt x="5233393" y="5047810"/>
                </a:cubicBezTo>
                <a:cubicBezTo>
                  <a:pt x="5216567" y="5052318"/>
                  <a:pt x="4701216" y="5221157"/>
                  <a:pt x="4750251" y="5256728"/>
                </a:cubicBezTo>
                <a:cubicBezTo>
                  <a:pt x="4896877" y="5363441"/>
                  <a:pt x="5388190" y="5558833"/>
                  <a:pt x="4508440" y="5624965"/>
                </a:cubicBezTo>
                <a:cubicBezTo>
                  <a:pt x="4536323" y="5663542"/>
                  <a:pt x="4613241" y="5638994"/>
                  <a:pt x="4602665" y="5706629"/>
                </a:cubicBezTo>
                <a:cubicBezTo>
                  <a:pt x="4485845" y="5743202"/>
                  <a:pt x="4350758" y="5741198"/>
                  <a:pt x="4215189" y="5797811"/>
                </a:cubicBezTo>
                <a:cubicBezTo>
                  <a:pt x="4276245" y="5838893"/>
                  <a:pt x="4346432" y="5813844"/>
                  <a:pt x="4407966" y="5826870"/>
                </a:cubicBezTo>
                <a:cubicBezTo>
                  <a:pt x="4373353" y="5878473"/>
                  <a:pt x="4313741" y="5870457"/>
                  <a:pt x="4265186" y="5881478"/>
                </a:cubicBezTo>
                <a:cubicBezTo>
                  <a:pt x="4220479" y="5892001"/>
                  <a:pt x="4125774" y="5981680"/>
                  <a:pt x="4145964" y="5977170"/>
                </a:cubicBezTo>
                <a:cubicBezTo>
                  <a:pt x="4332971" y="5937091"/>
                  <a:pt x="4522862" y="5948113"/>
                  <a:pt x="4710350" y="5909035"/>
                </a:cubicBezTo>
                <a:cubicBezTo>
                  <a:pt x="4772366" y="5896009"/>
                  <a:pt x="4842554" y="5870958"/>
                  <a:pt x="4870916" y="5949616"/>
                </a:cubicBezTo>
                <a:cubicBezTo>
                  <a:pt x="4879571" y="5972663"/>
                  <a:pt x="4873320" y="5980177"/>
                  <a:pt x="4960333" y="5949115"/>
                </a:cubicBezTo>
                <a:cubicBezTo>
                  <a:pt x="4994466" y="5937091"/>
                  <a:pt x="5039656" y="5924065"/>
                  <a:pt x="5073788" y="5953623"/>
                </a:cubicBezTo>
                <a:cubicBezTo>
                  <a:pt x="5052154" y="5990698"/>
                  <a:pt x="5010331" y="5979675"/>
                  <a:pt x="4979084" y="5990197"/>
                </a:cubicBezTo>
                <a:cubicBezTo>
                  <a:pt x="4896397" y="6017250"/>
                  <a:pt x="5180513" y="6120457"/>
                  <a:pt x="5100228" y="6151519"/>
                </a:cubicBezTo>
                <a:cubicBezTo>
                  <a:pt x="4935817" y="6215148"/>
                  <a:pt x="4832938" y="6196611"/>
                  <a:pt x="4666602" y="6266250"/>
                </a:cubicBezTo>
                <a:cubicBezTo>
                  <a:pt x="4723331" y="6264746"/>
                  <a:pt x="4706024" y="6288795"/>
                  <a:pt x="4762750" y="6288795"/>
                </a:cubicBezTo>
                <a:cubicBezTo>
                  <a:pt x="4788229" y="6288795"/>
                  <a:pt x="4815151" y="6294807"/>
                  <a:pt x="4815151" y="6322363"/>
                </a:cubicBezTo>
                <a:cubicBezTo>
                  <a:pt x="4815151" y="6348414"/>
                  <a:pt x="4516613" y="6491199"/>
                  <a:pt x="4558918" y="6504727"/>
                </a:cubicBezTo>
                <a:cubicBezTo>
                  <a:pt x="4674295" y="6541299"/>
                  <a:pt x="4970431" y="6429075"/>
                  <a:pt x="4899280" y="6480679"/>
                </a:cubicBezTo>
                <a:cubicBezTo>
                  <a:pt x="4791114" y="6559337"/>
                  <a:pt x="4774769" y="6574868"/>
                  <a:pt x="4692563" y="6586391"/>
                </a:cubicBezTo>
                <a:cubicBezTo>
                  <a:pt x="4621894" y="6596411"/>
                  <a:pt x="4373353" y="6816352"/>
                  <a:pt x="4303645" y="6834888"/>
                </a:cubicBezTo>
                <a:cubicBezTo>
                  <a:pt x="4288262" y="6838896"/>
                  <a:pt x="4291687" y="6845065"/>
                  <a:pt x="4307829" y="6852361"/>
                </a:cubicBezTo>
                <a:lnTo>
                  <a:pt x="4323786" y="6858000"/>
                </a:lnTo>
                <a:lnTo>
                  <a:pt x="0" y="6858000"/>
                </a:lnTo>
                <a:close/>
              </a:path>
            </a:pathLst>
          </a:custGeom>
        </p:spPr>
      </p:pic>
      <p:sp>
        <p:nvSpPr>
          <p:cNvPr id="2" name="Title 1"/>
          <p:cNvSpPr>
            <a:spLocks noGrp="1"/>
          </p:cNvSpPr>
          <p:nvPr>
            <p:ph type="ctrTitle"/>
          </p:nvPr>
        </p:nvSpPr>
        <p:spPr>
          <a:xfrm>
            <a:off x="6207760" y="2454515"/>
            <a:ext cx="5303521" cy="2335344"/>
          </a:xfrm>
        </p:spPr>
        <p:txBody>
          <a:bodyPr anchor="b">
            <a:normAutofit/>
          </a:bodyPr>
          <a:lstStyle/>
          <a:p>
            <a:r>
              <a:rPr lang="en-US" sz="4400" dirty="0">
                <a:cs typeface="Calibri Light"/>
              </a:rPr>
              <a:t>Topic 2:  </a:t>
            </a:r>
            <a:br>
              <a:rPr lang="en-US" sz="4400" dirty="0">
                <a:cs typeface="Calibri Light"/>
              </a:rPr>
            </a:br>
            <a:r>
              <a:rPr lang="en-US" sz="4400" dirty="0">
                <a:cs typeface="Calibri Light"/>
              </a:rPr>
              <a:t>IP and Creative Industries</a:t>
            </a:r>
            <a:endParaRPr lang="en-US" sz="4400" dirty="0"/>
          </a:p>
        </p:txBody>
      </p:sp>
      <p:sp>
        <p:nvSpPr>
          <p:cNvPr id="3" name="Subtitle 2"/>
          <p:cNvSpPr>
            <a:spLocks noGrp="1"/>
          </p:cNvSpPr>
          <p:nvPr>
            <p:ph type="subTitle" idx="1"/>
          </p:nvPr>
        </p:nvSpPr>
        <p:spPr>
          <a:xfrm>
            <a:off x="6096000" y="4789859"/>
            <a:ext cx="5171440" cy="1449425"/>
          </a:xfrm>
        </p:spPr>
        <p:txBody>
          <a:bodyPr vert="horz" lIns="91440" tIns="45720" rIns="91440" bIns="45720" rtlCol="0">
            <a:normAutofit/>
          </a:bodyPr>
          <a:lstStyle/>
          <a:p>
            <a:pPr>
              <a:lnSpc>
                <a:spcPct val="90000"/>
              </a:lnSpc>
            </a:pPr>
            <a:r>
              <a:rPr lang="en-US" sz="1800">
                <a:cs typeface="Calibri"/>
              </a:rPr>
              <a:t>Module: IP and creative industries</a:t>
            </a:r>
          </a:p>
          <a:p>
            <a:pPr>
              <a:lnSpc>
                <a:spcPct val="90000"/>
              </a:lnSpc>
            </a:pPr>
            <a:r>
              <a:rPr lang="en-US" sz="1800">
                <a:cs typeface="Calibri"/>
              </a:rPr>
              <a:t>Macerata University 2023</a:t>
            </a:r>
          </a:p>
          <a:p>
            <a:pPr>
              <a:lnSpc>
                <a:spcPct val="90000"/>
              </a:lnSpc>
            </a:pPr>
            <a:r>
              <a:rPr lang="en-US" sz="1800">
                <a:cs typeface="Calibri"/>
              </a:rPr>
              <a:t>Dr Angelia </a:t>
            </a:r>
            <a:r>
              <a:rPr lang="en-US" sz="1800" err="1">
                <a:cs typeface="Calibri"/>
              </a:rPr>
              <a:t>Wang,</a:t>
            </a:r>
            <a:r>
              <a:rPr lang="en-US" sz="1800">
                <a:cs typeface="Calibri"/>
              </a:rPr>
              <a:t> Durham University</a:t>
            </a:r>
            <a:endParaRPr lang="en-US" sz="1800"/>
          </a:p>
        </p:txBody>
      </p:sp>
    </p:spTree>
    <p:extLst>
      <p:ext uri="{BB962C8B-B14F-4D97-AF65-F5344CB8AC3E}">
        <p14:creationId xmlns:p14="http://schemas.microsoft.com/office/powerpoint/2010/main" val="1098572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3978C4-5404-E8C3-A759-37F6EBA32F4A}"/>
              </a:ext>
            </a:extLst>
          </p:cNvPr>
          <p:cNvSpPr>
            <a:spLocks noGrp="1"/>
          </p:cNvSpPr>
          <p:nvPr>
            <p:ph type="title"/>
          </p:nvPr>
        </p:nvSpPr>
        <p:spPr>
          <a:xfrm>
            <a:off x="803775" y="1106007"/>
            <a:ext cx="10550025" cy="1182927"/>
          </a:xfrm>
        </p:spPr>
        <p:txBody>
          <a:bodyPr anchor="b">
            <a:normAutofit/>
          </a:bodyPr>
          <a:lstStyle/>
          <a:p>
            <a:r>
              <a:rPr lang="en-GB"/>
              <a:t>How to trade IP?</a:t>
            </a:r>
          </a:p>
        </p:txBody>
      </p:sp>
      <p:sp>
        <p:nvSpPr>
          <p:cNvPr id="65" name="Content Placeholder 2">
            <a:extLst>
              <a:ext uri="{FF2B5EF4-FFF2-40B4-BE49-F238E27FC236}">
                <a16:creationId xmlns:a16="http://schemas.microsoft.com/office/drawing/2014/main" id="{BA23C76B-68D1-8B5C-B409-AEE3F6EA6795}"/>
              </a:ext>
            </a:extLst>
          </p:cNvPr>
          <p:cNvSpPr>
            <a:spLocks noGrp="1"/>
          </p:cNvSpPr>
          <p:nvPr>
            <p:ph idx="1"/>
          </p:nvPr>
        </p:nvSpPr>
        <p:spPr>
          <a:xfrm>
            <a:off x="803775" y="2598947"/>
            <a:ext cx="10550025" cy="3677348"/>
          </a:xfrm>
        </p:spPr>
        <p:txBody>
          <a:bodyPr anchor="t">
            <a:normAutofit lnSpcReduction="10000"/>
          </a:bodyPr>
          <a:lstStyle/>
          <a:p>
            <a:r>
              <a:rPr lang="en-GB" sz="2400" b="1"/>
              <a:t>Licensing</a:t>
            </a:r>
          </a:p>
          <a:p>
            <a:pPr>
              <a:buFontTx/>
              <a:buChar char="-"/>
            </a:pPr>
            <a:r>
              <a:rPr lang="en-GB" sz="2400"/>
              <a:t>Individual license  </a:t>
            </a:r>
          </a:p>
          <a:p>
            <a:pPr>
              <a:buFontTx/>
              <a:buChar char="-"/>
            </a:pPr>
            <a:r>
              <a:rPr lang="en-GB" sz="2400"/>
              <a:t>Collective license </a:t>
            </a:r>
          </a:p>
          <a:p>
            <a:pPr>
              <a:buFontTx/>
              <a:buChar char="-"/>
            </a:pPr>
            <a:r>
              <a:rPr lang="en-GB" sz="2400"/>
              <a:t>Smart contract </a:t>
            </a:r>
          </a:p>
          <a:p>
            <a:pPr marL="0" indent="0">
              <a:buNone/>
            </a:pPr>
            <a:endParaRPr lang="en-GB" sz="2400"/>
          </a:p>
          <a:p>
            <a:r>
              <a:rPr lang="en-GB" sz="2400" b="1"/>
              <a:t>Transfer ownership </a:t>
            </a:r>
          </a:p>
          <a:p>
            <a:pPr>
              <a:buFontTx/>
              <a:buChar char="-"/>
            </a:pPr>
            <a:r>
              <a:rPr lang="en-GB" sz="2400"/>
              <a:t>Sell an entire work</a:t>
            </a:r>
          </a:p>
          <a:p>
            <a:pPr>
              <a:buFontTx/>
              <a:buChar char="-"/>
            </a:pPr>
            <a:r>
              <a:rPr lang="en-GB" sz="2400"/>
              <a:t>Sell a work in fractions  </a:t>
            </a:r>
          </a:p>
        </p:txBody>
      </p:sp>
    </p:spTree>
    <p:extLst>
      <p:ext uri="{BB962C8B-B14F-4D97-AF65-F5344CB8AC3E}">
        <p14:creationId xmlns:p14="http://schemas.microsoft.com/office/powerpoint/2010/main" val="31887815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4D0730-4506-B3D5-192D-3D2BE6175D77}"/>
              </a:ext>
            </a:extLst>
          </p:cNvPr>
          <p:cNvSpPr>
            <a:spLocks noGrp="1"/>
          </p:cNvSpPr>
          <p:nvPr>
            <p:ph type="title"/>
          </p:nvPr>
        </p:nvSpPr>
        <p:spPr/>
        <p:txBody>
          <a:bodyPr/>
          <a:lstStyle/>
          <a:p>
            <a:r>
              <a:rPr lang="en-US" dirty="0"/>
              <a:t>SMEs and IP</a:t>
            </a:r>
          </a:p>
        </p:txBody>
      </p:sp>
      <p:sp>
        <p:nvSpPr>
          <p:cNvPr id="3" name="Content Placeholder 2">
            <a:extLst>
              <a:ext uri="{FF2B5EF4-FFF2-40B4-BE49-F238E27FC236}">
                <a16:creationId xmlns:a16="http://schemas.microsoft.com/office/drawing/2014/main" id="{38C729FE-D880-D387-E04E-FD126E3BB83C}"/>
              </a:ext>
            </a:extLst>
          </p:cNvPr>
          <p:cNvSpPr>
            <a:spLocks noGrp="1"/>
          </p:cNvSpPr>
          <p:nvPr>
            <p:ph idx="1"/>
          </p:nvPr>
        </p:nvSpPr>
        <p:spPr/>
        <p:txBody>
          <a:bodyPr vert="horz" lIns="91440" tIns="45720" rIns="91440" bIns="45720" rtlCol="0" anchor="t">
            <a:normAutofit/>
          </a:bodyPr>
          <a:lstStyle/>
          <a:p>
            <a:pPr marL="514350" indent="-514350">
              <a:buAutoNum type="arabicPeriod"/>
            </a:pPr>
            <a:r>
              <a:rPr lang="en-US" dirty="0"/>
              <a:t>SMEs require a horizontal approach Most businesses -- engaged in the Creative Economy are SMEs The Creative Industries' fragmented structure – a few large firms and a large numbers of micro, small and middle-sized firms (MSMEs) </a:t>
            </a:r>
            <a:endParaRPr lang="en-US"/>
          </a:p>
          <a:p>
            <a:pPr marL="514350" indent="-514350">
              <a:buAutoNum type="arabicPeriod"/>
            </a:pPr>
            <a:r>
              <a:rPr lang="en-US" dirty="0"/>
              <a:t>Size has impact on the choice of business models</a:t>
            </a:r>
          </a:p>
        </p:txBody>
      </p:sp>
    </p:spTree>
    <p:extLst>
      <p:ext uri="{BB962C8B-B14F-4D97-AF65-F5344CB8AC3E}">
        <p14:creationId xmlns:p14="http://schemas.microsoft.com/office/powerpoint/2010/main" val="30523808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C2F6D1-DBB7-F5C7-641A-0BF6839C4B03}"/>
              </a:ext>
            </a:extLst>
          </p:cNvPr>
          <p:cNvSpPr>
            <a:spLocks noGrp="1"/>
          </p:cNvSpPr>
          <p:nvPr>
            <p:ph type="title"/>
          </p:nvPr>
        </p:nvSpPr>
        <p:spPr/>
        <p:txBody>
          <a:bodyPr/>
          <a:lstStyle/>
          <a:p>
            <a:r>
              <a:rPr lang="en-GB"/>
              <a:t>The international trade of IP </a:t>
            </a:r>
          </a:p>
        </p:txBody>
      </p:sp>
      <p:sp>
        <p:nvSpPr>
          <p:cNvPr id="3" name="Content Placeholder 2">
            <a:extLst>
              <a:ext uri="{FF2B5EF4-FFF2-40B4-BE49-F238E27FC236}">
                <a16:creationId xmlns:a16="http://schemas.microsoft.com/office/drawing/2014/main" id="{A1F4A775-D824-C90F-3DD1-401A38578AB7}"/>
              </a:ext>
            </a:extLst>
          </p:cNvPr>
          <p:cNvSpPr>
            <a:spLocks noGrp="1"/>
          </p:cNvSpPr>
          <p:nvPr>
            <p:ph idx="1"/>
          </p:nvPr>
        </p:nvSpPr>
        <p:spPr/>
        <p:txBody>
          <a:bodyPr vert="horz" lIns="91440" tIns="45720" rIns="91440" bIns="45720" rtlCol="0" anchor="t">
            <a:normAutofit fontScale="92500" lnSpcReduction="20000"/>
          </a:bodyPr>
          <a:lstStyle/>
          <a:p>
            <a:r>
              <a:rPr lang="en-GB" dirty="0"/>
              <a:t>Payments for the use of creativity may take the form of patent royalties, trademark royalties, franchises, copyrighted materials, book publishing royalties, music royalties, and art royalties. </a:t>
            </a:r>
          </a:p>
          <a:p>
            <a:r>
              <a:rPr lang="en-GB" dirty="0"/>
              <a:t>Well-known brands and fashion designers can charge royalties for the use of their names and designs. </a:t>
            </a:r>
          </a:p>
          <a:p>
            <a:r>
              <a:rPr lang="en-GB" dirty="0"/>
              <a:t>Publishers and media pay authors, musical artists, and production professionals for the use of their produced, copyrighted material. These payments are reflected in trade in creative services or as repatriation of profits if the exporting plant is filial of a multinational enterprise.</a:t>
            </a:r>
          </a:p>
        </p:txBody>
      </p:sp>
    </p:spTree>
    <p:extLst>
      <p:ext uri="{BB962C8B-B14F-4D97-AF65-F5344CB8AC3E}">
        <p14:creationId xmlns:p14="http://schemas.microsoft.com/office/powerpoint/2010/main" val="35325509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DF7AD7-6CD0-919D-3366-FDCC17A66815}"/>
              </a:ext>
            </a:extLst>
          </p:cNvPr>
          <p:cNvSpPr>
            <a:spLocks noGrp="1"/>
          </p:cNvSpPr>
          <p:nvPr>
            <p:ph type="title"/>
          </p:nvPr>
        </p:nvSpPr>
        <p:spPr>
          <a:xfrm>
            <a:off x="479394" y="1070800"/>
            <a:ext cx="3939688" cy="5583126"/>
          </a:xfrm>
        </p:spPr>
        <p:txBody>
          <a:bodyPr>
            <a:normAutofit/>
          </a:bodyPr>
          <a:lstStyle/>
          <a:p>
            <a:pPr algn="r"/>
            <a:r>
              <a:rPr lang="en-GB" sz="7200"/>
              <a:t>In-class exercise</a:t>
            </a:r>
          </a:p>
        </p:txBody>
      </p:sp>
      <p:graphicFrame>
        <p:nvGraphicFramePr>
          <p:cNvPr id="5" name="Content Placeholder 2">
            <a:extLst>
              <a:ext uri="{FF2B5EF4-FFF2-40B4-BE49-F238E27FC236}">
                <a16:creationId xmlns:a16="http://schemas.microsoft.com/office/drawing/2014/main" id="{90A8C0D0-23E3-60C0-0F63-9B8AD0DC025D}"/>
              </a:ext>
            </a:extLst>
          </p:cNvPr>
          <p:cNvGraphicFramePr>
            <a:graphicFrameLocks noGrp="1"/>
          </p:cNvGraphicFramePr>
          <p:nvPr>
            <p:ph idx="1"/>
          </p:nvPr>
        </p:nvGraphicFramePr>
        <p:xfrm>
          <a:off x="5108535" y="1070800"/>
          <a:ext cx="6245265" cy="558934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68655045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DAFF73-28AD-590F-50E1-670142DFE368}"/>
              </a:ext>
            </a:extLst>
          </p:cNvPr>
          <p:cNvSpPr>
            <a:spLocks noGrp="1"/>
          </p:cNvSpPr>
          <p:nvPr>
            <p:ph type="title"/>
          </p:nvPr>
        </p:nvSpPr>
        <p:spPr/>
        <p:txBody>
          <a:bodyPr/>
          <a:lstStyle/>
          <a:p>
            <a:r>
              <a:rPr lang="en-GB" dirty="0"/>
              <a:t>The challenges </a:t>
            </a:r>
          </a:p>
        </p:txBody>
      </p:sp>
      <p:sp>
        <p:nvSpPr>
          <p:cNvPr id="3" name="Content Placeholder 2">
            <a:extLst>
              <a:ext uri="{FF2B5EF4-FFF2-40B4-BE49-F238E27FC236}">
                <a16:creationId xmlns:a16="http://schemas.microsoft.com/office/drawing/2014/main" id="{D03E9642-5923-36DC-E929-22B42DDF582D}"/>
              </a:ext>
            </a:extLst>
          </p:cNvPr>
          <p:cNvSpPr>
            <a:spLocks noGrp="1"/>
          </p:cNvSpPr>
          <p:nvPr>
            <p:ph idx="1"/>
          </p:nvPr>
        </p:nvSpPr>
        <p:spPr/>
        <p:txBody>
          <a:bodyPr vert="horz" lIns="91440" tIns="45720" rIns="91440" bIns="45720" rtlCol="0" anchor="t">
            <a:normAutofit/>
          </a:bodyPr>
          <a:lstStyle/>
          <a:p>
            <a:r>
              <a:rPr lang="en-GB" dirty="0"/>
              <a:t>Cross-border enforcement of court decisions and arbitration award</a:t>
            </a:r>
            <a:endParaRPr lang="en-US" dirty="0"/>
          </a:p>
          <a:p>
            <a:pPr>
              <a:buFont typeface="Calibri"/>
              <a:buChar char="-"/>
            </a:pPr>
            <a:r>
              <a:rPr lang="en-GB" dirty="0"/>
              <a:t>court decisions: bilateral agreements</a:t>
            </a:r>
          </a:p>
          <a:p>
            <a:pPr>
              <a:buFont typeface="Calibri"/>
              <a:buChar char="-"/>
            </a:pPr>
            <a:r>
              <a:rPr lang="en-GB" dirty="0"/>
              <a:t>arbitration awards: New York Convention – awards can be enforced between the member states of the Convention  </a:t>
            </a:r>
          </a:p>
          <a:p>
            <a:endParaRPr lang="en-GB" dirty="0"/>
          </a:p>
        </p:txBody>
      </p:sp>
    </p:spTree>
    <p:extLst>
      <p:ext uri="{BB962C8B-B14F-4D97-AF65-F5344CB8AC3E}">
        <p14:creationId xmlns:p14="http://schemas.microsoft.com/office/powerpoint/2010/main" val="27268363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1000"/>
                                        <p:tgtEl>
                                          <p:spTgt spid="3">
                                            <p:txEl>
                                              <p:pRg st="0" end="0"/>
                                            </p:txEl>
                                          </p:spTgt>
                                        </p:tgtEl>
                                      </p:cBhvr>
                                    </p:animEffect>
                                    <p:anim calcmode="lin" valueType="num">
                                      <p:cBhvr>
                                        <p:cTn id="14"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5"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Effect transition="in" filter="fade">
                                      <p:cBhvr>
                                        <p:cTn id="20" dur="1000"/>
                                        <p:tgtEl>
                                          <p:spTgt spid="3">
                                            <p:txEl>
                                              <p:pRg st="1" end="1"/>
                                            </p:txEl>
                                          </p:spTgt>
                                        </p:tgtEl>
                                      </p:cBhvr>
                                    </p:animEffect>
                                    <p:anim calcmode="lin" valueType="num">
                                      <p:cBhvr>
                                        <p:cTn id="21"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2"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nodeType="clickEffect">
                                  <p:stCondLst>
                                    <p:cond delay="0"/>
                                  </p:stCondLst>
                                  <p:childTnLst>
                                    <p:set>
                                      <p:cBhvr>
                                        <p:cTn id="26" dur="1" fill="hold">
                                          <p:stCondLst>
                                            <p:cond delay="0"/>
                                          </p:stCondLst>
                                        </p:cTn>
                                        <p:tgtEl>
                                          <p:spTgt spid="3">
                                            <p:txEl>
                                              <p:pRg st="2" end="2"/>
                                            </p:txEl>
                                          </p:spTgt>
                                        </p:tgtEl>
                                        <p:attrNameLst>
                                          <p:attrName>style.visibility</p:attrName>
                                        </p:attrNameLst>
                                      </p:cBhvr>
                                      <p:to>
                                        <p:strVal val="visible"/>
                                      </p:to>
                                    </p:set>
                                    <p:animEffect transition="in" filter="fade">
                                      <p:cBhvr>
                                        <p:cTn id="27" dur="1000"/>
                                        <p:tgtEl>
                                          <p:spTgt spid="3">
                                            <p:txEl>
                                              <p:pRg st="2" end="2"/>
                                            </p:txEl>
                                          </p:spTgt>
                                        </p:tgtEl>
                                      </p:cBhvr>
                                    </p:animEffect>
                                    <p:anim calcmode="lin" valueType="num">
                                      <p:cBhvr>
                                        <p:cTn id="2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9"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95D655-2269-3C28-D4F8-989358ED7747}"/>
              </a:ext>
            </a:extLst>
          </p:cNvPr>
          <p:cNvSpPr>
            <a:spLocks noGrp="1"/>
          </p:cNvSpPr>
          <p:nvPr>
            <p:ph type="title"/>
          </p:nvPr>
        </p:nvSpPr>
        <p:spPr/>
        <p:txBody>
          <a:bodyPr>
            <a:normAutofit/>
          </a:bodyPr>
          <a:lstStyle/>
          <a:p>
            <a:r>
              <a:rPr lang="en-GB" dirty="0"/>
              <a:t>The challenges </a:t>
            </a:r>
          </a:p>
        </p:txBody>
      </p:sp>
      <p:sp>
        <p:nvSpPr>
          <p:cNvPr id="3" name="Content Placeholder 2">
            <a:extLst>
              <a:ext uri="{FF2B5EF4-FFF2-40B4-BE49-F238E27FC236}">
                <a16:creationId xmlns:a16="http://schemas.microsoft.com/office/drawing/2014/main" id="{3AE60FB8-D0E9-5F29-8D5D-CDEB0978C35A}"/>
              </a:ext>
            </a:extLst>
          </p:cNvPr>
          <p:cNvSpPr>
            <a:spLocks noGrp="1"/>
          </p:cNvSpPr>
          <p:nvPr>
            <p:ph idx="1"/>
          </p:nvPr>
        </p:nvSpPr>
        <p:spPr/>
        <p:txBody>
          <a:bodyPr vert="horz" lIns="91440" tIns="45720" rIns="91440" bIns="45720" rtlCol="0" anchor="t">
            <a:normAutofit/>
          </a:bodyPr>
          <a:lstStyle/>
          <a:p>
            <a:r>
              <a:rPr lang="en-GB" dirty="0"/>
              <a:t>Different standards for IP protection</a:t>
            </a:r>
            <a:endParaRPr lang="en-US" dirty="0"/>
          </a:p>
          <a:p>
            <a:pPr>
              <a:buFont typeface="Calibri" panose="020B0604020202020204" pitchFamily="34" charset="0"/>
              <a:buChar char="-"/>
            </a:pPr>
            <a:r>
              <a:rPr lang="en-GB" dirty="0"/>
              <a:t>Originality test </a:t>
            </a:r>
          </a:p>
          <a:p>
            <a:pPr>
              <a:buFont typeface="Calibri" panose="020B0604020202020204" pitchFamily="34" charset="0"/>
              <a:buChar char="-"/>
            </a:pPr>
            <a:r>
              <a:rPr lang="en-GB" dirty="0"/>
              <a:t>Cumulative IP protection </a:t>
            </a:r>
          </a:p>
          <a:p>
            <a:pPr marL="0" indent="0">
              <a:buNone/>
            </a:pPr>
            <a:endParaRPr lang="en-GB" dirty="0"/>
          </a:p>
          <a:p>
            <a:r>
              <a:rPr lang="en-GB" dirty="0"/>
              <a:t>Availability of remedies for IP infringement. Remedies, e.g., punitive damages, are not available in many jurisdictions</a:t>
            </a:r>
          </a:p>
          <a:p>
            <a:pPr marL="0" indent="0">
              <a:buNone/>
            </a:pPr>
            <a:endParaRPr lang="en-GB" dirty="0"/>
          </a:p>
          <a:p>
            <a:pPr marL="0" indent="0">
              <a:buNone/>
            </a:pPr>
            <a:endParaRPr lang="en-GB" dirty="0"/>
          </a:p>
          <a:p>
            <a:endParaRPr lang="en-US" dirty="0"/>
          </a:p>
        </p:txBody>
      </p:sp>
    </p:spTree>
    <p:extLst>
      <p:ext uri="{BB962C8B-B14F-4D97-AF65-F5344CB8AC3E}">
        <p14:creationId xmlns:p14="http://schemas.microsoft.com/office/powerpoint/2010/main" val="149038713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860B8C-598C-A5AA-3611-1392572B1603}"/>
              </a:ext>
            </a:extLst>
          </p:cNvPr>
          <p:cNvSpPr>
            <a:spLocks noGrp="1"/>
          </p:cNvSpPr>
          <p:nvPr>
            <p:ph type="title"/>
          </p:nvPr>
        </p:nvSpPr>
        <p:spPr/>
        <p:txBody>
          <a:bodyPr/>
          <a:lstStyle/>
          <a:p>
            <a:r>
              <a:rPr lang="en-US" dirty="0"/>
              <a:t>The assignment : assessment criteria</a:t>
            </a:r>
          </a:p>
        </p:txBody>
      </p:sp>
      <p:sp>
        <p:nvSpPr>
          <p:cNvPr id="3" name="Content Placeholder 2">
            <a:extLst>
              <a:ext uri="{FF2B5EF4-FFF2-40B4-BE49-F238E27FC236}">
                <a16:creationId xmlns:a16="http://schemas.microsoft.com/office/drawing/2014/main" id="{21C25192-2D42-B119-7FA8-4C5E17AD6452}"/>
              </a:ext>
            </a:extLst>
          </p:cNvPr>
          <p:cNvSpPr>
            <a:spLocks noGrp="1"/>
          </p:cNvSpPr>
          <p:nvPr>
            <p:ph idx="1"/>
          </p:nvPr>
        </p:nvSpPr>
        <p:spPr/>
        <p:txBody>
          <a:bodyPr vert="horz" lIns="91440" tIns="45720" rIns="91440" bIns="45720" rtlCol="0" anchor="t">
            <a:normAutofit fontScale="92500" lnSpcReduction="20000"/>
          </a:bodyPr>
          <a:lstStyle/>
          <a:p>
            <a:r>
              <a:rPr lang="en-US" dirty="0"/>
              <a:t>A research project for group work </a:t>
            </a:r>
          </a:p>
          <a:p>
            <a:r>
              <a:rPr lang="en-US" dirty="0"/>
              <a:t>Each group will give a presentation in the third week of April (11&amp;12 April)</a:t>
            </a:r>
          </a:p>
          <a:p>
            <a:r>
              <a:rPr lang="en-US" dirty="0"/>
              <a:t>Each presentation should be 20 minutes. The talking should be equally divided between group members. </a:t>
            </a:r>
          </a:p>
          <a:p>
            <a:r>
              <a:rPr lang="en-US" dirty="0"/>
              <a:t>Each presentation will be followed by a 5-minute Q&amp;A session. Everyone is welcome to ask questions. </a:t>
            </a:r>
          </a:p>
          <a:p>
            <a:r>
              <a:rPr lang="en-US" dirty="0"/>
              <a:t>Submit the PowerPoint slides, indicating the group members, at </a:t>
            </a:r>
            <a:r>
              <a:rPr lang="en-US" dirty="0">
                <a:hlinkClick r:id="rId2"/>
              </a:rPr>
              <a:t>jia.wang2@durham.ac.uk</a:t>
            </a:r>
            <a:r>
              <a:rPr lang="en-US" dirty="0"/>
              <a:t> </a:t>
            </a:r>
          </a:p>
          <a:p>
            <a:r>
              <a:rPr lang="en-US" dirty="0"/>
              <a:t>The deadline is Friday, 7 April, at noon. </a:t>
            </a:r>
          </a:p>
        </p:txBody>
      </p:sp>
    </p:spTree>
    <p:extLst>
      <p:ext uri="{BB962C8B-B14F-4D97-AF65-F5344CB8AC3E}">
        <p14:creationId xmlns:p14="http://schemas.microsoft.com/office/powerpoint/2010/main" val="354506602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CA1292-BA86-CA61-E21D-F8E2484DC517}"/>
              </a:ext>
            </a:extLst>
          </p:cNvPr>
          <p:cNvSpPr>
            <a:spLocks noGrp="1"/>
          </p:cNvSpPr>
          <p:nvPr>
            <p:ph type="title"/>
          </p:nvPr>
        </p:nvSpPr>
        <p:spPr/>
        <p:txBody>
          <a:bodyPr/>
          <a:lstStyle/>
          <a:p>
            <a:r>
              <a:rPr lang="en-US" dirty="0"/>
              <a:t>The assignment: the topic  </a:t>
            </a:r>
          </a:p>
        </p:txBody>
      </p:sp>
      <p:sp>
        <p:nvSpPr>
          <p:cNvPr id="3" name="Content Placeholder 2">
            <a:extLst>
              <a:ext uri="{FF2B5EF4-FFF2-40B4-BE49-F238E27FC236}">
                <a16:creationId xmlns:a16="http://schemas.microsoft.com/office/drawing/2014/main" id="{1AB3B0D6-C35C-D9C3-0C66-C069F5C748F6}"/>
              </a:ext>
            </a:extLst>
          </p:cNvPr>
          <p:cNvSpPr>
            <a:spLocks noGrp="1"/>
          </p:cNvSpPr>
          <p:nvPr>
            <p:ph idx="1"/>
          </p:nvPr>
        </p:nvSpPr>
        <p:spPr/>
        <p:txBody>
          <a:bodyPr vert="horz" lIns="91440" tIns="45720" rIns="91440" bIns="45720" rtlCol="0" anchor="t">
            <a:normAutofit fontScale="85000" lnSpcReduction="20000"/>
          </a:bodyPr>
          <a:lstStyle/>
          <a:p>
            <a:r>
              <a:rPr lang="en-GB" dirty="0"/>
              <a:t>The availability of smaller and cheaper digitalised tools helps developing countries to move out of low-volume hand-made crafts while at the same time preserving the originality of their cultural designs. The commercialisation of creative products and services has become easier and cheaper, allowing businesses to enter new niche markets. </a:t>
            </a:r>
          </a:p>
          <a:p>
            <a:r>
              <a:rPr lang="en-GB" dirty="0"/>
              <a:t>Discuss how technologies change the ecosystem of a creative industry and their impact on the IPs involved in that industry. You may choose the industry of gaming, 3D printing, AI-generated content or the tokenisation of artwork for a discussion. You should discuss the features of the relevant technology, identify the types of IP, and the impact at national and international levels.</a:t>
            </a:r>
            <a:endParaRPr lang="en-US" dirty="0"/>
          </a:p>
        </p:txBody>
      </p:sp>
    </p:spTree>
    <p:extLst>
      <p:ext uri="{BB962C8B-B14F-4D97-AF65-F5344CB8AC3E}">
        <p14:creationId xmlns:p14="http://schemas.microsoft.com/office/powerpoint/2010/main" val="392074052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8F036E-BC52-06B3-DFFA-E94F0A7921E0}"/>
              </a:ext>
            </a:extLst>
          </p:cNvPr>
          <p:cNvSpPr>
            <a:spLocks noGrp="1"/>
          </p:cNvSpPr>
          <p:nvPr>
            <p:ph type="title"/>
          </p:nvPr>
        </p:nvSpPr>
        <p:spPr/>
        <p:txBody>
          <a:bodyPr/>
          <a:lstStyle/>
          <a:p>
            <a:r>
              <a:rPr lang="en-US" dirty="0"/>
              <a:t>Some brainstorm </a:t>
            </a:r>
          </a:p>
        </p:txBody>
      </p:sp>
      <p:sp>
        <p:nvSpPr>
          <p:cNvPr id="3" name="Content Placeholder 2">
            <a:extLst>
              <a:ext uri="{FF2B5EF4-FFF2-40B4-BE49-F238E27FC236}">
                <a16:creationId xmlns:a16="http://schemas.microsoft.com/office/drawing/2014/main" id="{3453BA43-A7A6-BB3C-CCE0-1B999B854D34}"/>
              </a:ext>
            </a:extLst>
          </p:cNvPr>
          <p:cNvSpPr>
            <a:spLocks noGrp="1"/>
          </p:cNvSpPr>
          <p:nvPr>
            <p:ph idx="1"/>
          </p:nvPr>
        </p:nvSpPr>
        <p:spPr/>
        <p:txBody>
          <a:bodyPr vert="horz" lIns="91440" tIns="45720" rIns="91440" bIns="45720" rtlCol="0" anchor="t">
            <a:normAutofit/>
          </a:bodyPr>
          <a:lstStyle/>
          <a:p>
            <a:r>
              <a:rPr lang="en-US" b="1" dirty="0"/>
              <a:t>Having an effective initial group discussion</a:t>
            </a:r>
          </a:p>
          <a:p>
            <a:pPr>
              <a:buFont typeface="Calibri"/>
              <a:buChar char="-"/>
            </a:pPr>
            <a:r>
              <a:rPr lang="en-US" dirty="0"/>
              <a:t>Which area are you interested in? </a:t>
            </a:r>
          </a:p>
          <a:p>
            <a:pPr>
              <a:buFont typeface="Calibri"/>
              <a:buChar char="-"/>
            </a:pPr>
            <a:r>
              <a:rPr lang="en-US" dirty="0"/>
              <a:t>The feasibility of conducting a research on the chosen topic (expertise in the topic, accessibility to the relevant research materials)</a:t>
            </a:r>
          </a:p>
          <a:p>
            <a:pPr>
              <a:buFont typeface="Calibri"/>
              <a:buChar char="-"/>
            </a:pPr>
            <a:r>
              <a:rPr lang="en-US" dirty="0"/>
              <a:t>The division of work </a:t>
            </a:r>
          </a:p>
        </p:txBody>
      </p:sp>
    </p:spTree>
    <p:extLst>
      <p:ext uri="{BB962C8B-B14F-4D97-AF65-F5344CB8AC3E}">
        <p14:creationId xmlns:p14="http://schemas.microsoft.com/office/powerpoint/2010/main" val="90753506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81A3B6-8C8E-57AD-984C-94C62AEDB157}"/>
              </a:ext>
            </a:extLst>
          </p:cNvPr>
          <p:cNvSpPr>
            <a:spLocks noGrp="1"/>
          </p:cNvSpPr>
          <p:nvPr>
            <p:ph type="title"/>
          </p:nvPr>
        </p:nvSpPr>
        <p:spPr/>
        <p:txBody>
          <a:bodyPr/>
          <a:lstStyle/>
          <a:p>
            <a:r>
              <a:rPr lang="en-US" dirty="0"/>
              <a:t>Some brainstorm </a:t>
            </a:r>
          </a:p>
        </p:txBody>
      </p:sp>
      <p:sp>
        <p:nvSpPr>
          <p:cNvPr id="3" name="Content Placeholder 2">
            <a:extLst>
              <a:ext uri="{FF2B5EF4-FFF2-40B4-BE49-F238E27FC236}">
                <a16:creationId xmlns:a16="http://schemas.microsoft.com/office/drawing/2014/main" id="{00859811-C331-91AF-9EFA-69DEA024997B}"/>
              </a:ext>
            </a:extLst>
          </p:cNvPr>
          <p:cNvSpPr>
            <a:spLocks noGrp="1"/>
          </p:cNvSpPr>
          <p:nvPr>
            <p:ph idx="1"/>
          </p:nvPr>
        </p:nvSpPr>
        <p:spPr/>
        <p:txBody>
          <a:bodyPr vert="horz" lIns="91440" tIns="45720" rIns="91440" bIns="45720" rtlCol="0" anchor="t">
            <a:normAutofit/>
          </a:bodyPr>
          <a:lstStyle/>
          <a:p>
            <a:r>
              <a:rPr lang="en-US" b="1" dirty="0"/>
              <a:t>Implementing the project</a:t>
            </a:r>
          </a:p>
          <a:p>
            <a:pPr>
              <a:buFont typeface="Calibri"/>
              <a:buChar char="-"/>
            </a:pPr>
            <a:r>
              <a:rPr lang="en-US" dirty="0"/>
              <a:t>Have regular meetings </a:t>
            </a:r>
          </a:p>
          <a:p>
            <a:pPr>
              <a:buFont typeface="Calibri"/>
              <a:buChar char="-"/>
            </a:pPr>
            <a:r>
              <a:rPr lang="en-US" dirty="0"/>
              <a:t>Assign a member to take notes and send a memo to group members after each meeting </a:t>
            </a:r>
          </a:p>
          <a:p>
            <a:pPr>
              <a:buFont typeface="Calibri"/>
              <a:buChar char="-"/>
            </a:pPr>
            <a:r>
              <a:rPr lang="en-US" dirty="0"/>
              <a:t>Design PPT slides </a:t>
            </a:r>
          </a:p>
          <a:p>
            <a:pPr>
              <a:buFont typeface="Calibri"/>
              <a:buChar char="-"/>
            </a:pPr>
            <a:r>
              <a:rPr lang="en-US" dirty="0" err="1"/>
              <a:t>Practise</a:t>
            </a:r>
            <a:r>
              <a:rPr lang="en-US" dirty="0"/>
              <a:t> the presentation – control the time</a:t>
            </a:r>
          </a:p>
        </p:txBody>
      </p:sp>
    </p:spTree>
    <p:extLst>
      <p:ext uri="{BB962C8B-B14F-4D97-AF65-F5344CB8AC3E}">
        <p14:creationId xmlns:p14="http://schemas.microsoft.com/office/powerpoint/2010/main" val="1021435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4EB199-F248-7912-AEEE-AF36B15E5EE8}"/>
              </a:ext>
            </a:extLst>
          </p:cNvPr>
          <p:cNvSpPr>
            <a:spLocks noGrp="1"/>
          </p:cNvSpPr>
          <p:nvPr>
            <p:ph type="title"/>
          </p:nvPr>
        </p:nvSpPr>
        <p:spPr/>
        <p:txBody>
          <a:bodyPr/>
          <a:lstStyle/>
          <a:p>
            <a:r>
              <a:rPr lang="en-GB"/>
              <a:t>The IP-intensive industries </a:t>
            </a:r>
          </a:p>
        </p:txBody>
      </p:sp>
      <p:sp>
        <p:nvSpPr>
          <p:cNvPr id="3" name="Content Placeholder 2">
            <a:extLst>
              <a:ext uri="{FF2B5EF4-FFF2-40B4-BE49-F238E27FC236}">
                <a16:creationId xmlns:a16="http://schemas.microsoft.com/office/drawing/2014/main" id="{64420DE7-166C-0F91-C0E2-5BED48F8A5B6}"/>
              </a:ext>
            </a:extLst>
          </p:cNvPr>
          <p:cNvSpPr>
            <a:spLocks noGrp="1"/>
          </p:cNvSpPr>
          <p:nvPr>
            <p:ph idx="1"/>
          </p:nvPr>
        </p:nvSpPr>
        <p:spPr/>
        <p:txBody>
          <a:bodyPr/>
          <a:lstStyle/>
          <a:p>
            <a:r>
              <a:rPr lang="en-GB"/>
              <a:t>There are now 353 IPR-intensive industries in the EU economy</a:t>
            </a:r>
          </a:p>
          <a:p>
            <a:r>
              <a:rPr lang="en-GB"/>
              <a:t>During 2013-2016, IPR-intensive industries generated almost 45% of total economic activity (GDP) in the EU, worth €6.6 trillion. </a:t>
            </a:r>
          </a:p>
        </p:txBody>
      </p:sp>
    </p:spTree>
    <p:extLst>
      <p:ext uri="{BB962C8B-B14F-4D97-AF65-F5344CB8AC3E}">
        <p14:creationId xmlns:p14="http://schemas.microsoft.com/office/powerpoint/2010/main" val="51058439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59BE36-BF0A-5FF8-0E03-C460AF53F161}"/>
              </a:ext>
            </a:extLst>
          </p:cNvPr>
          <p:cNvSpPr>
            <a:spLocks noGrp="1"/>
          </p:cNvSpPr>
          <p:nvPr>
            <p:ph type="title"/>
          </p:nvPr>
        </p:nvSpPr>
        <p:spPr/>
        <p:txBody>
          <a:bodyPr/>
          <a:lstStyle/>
          <a:p>
            <a:r>
              <a:rPr lang="en-US" dirty="0"/>
              <a:t>Some brainstorm </a:t>
            </a:r>
          </a:p>
        </p:txBody>
      </p:sp>
      <p:sp>
        <p:nvSpPr>
          <p:cNvPr id="3" name="Content Placeholder 2">
            <a:extLst>
              <a:ext uri="{FF2B5EF4-FFF2-40B4-BE49-F238E27FC236}">
                <a16:creationId xmlns:a16="http://schemas.microsoft.com/office/drawing/2014/main" id="{271FAF5D-09A2-277D-4C8A-446C72DF8F3D}"/>
              </a:ext>
            </a:extLst>
          </p:cNvPr>
          <p:cNvSpPr>
            <a:spLocks noGrp="1"/>
          </p:cNvSpPr>
          <p:nvPr>
            <p:ph idx="1"/>
          </p:nvPr>
        </p:nvSpPr>
        <p:spPr/>
        <p:txBody>
          <a:bodyPr vert="horz" lIns="91440" tIns="45720" rIns="91440" bIns="45720" rtlCol="0" anchor="t">
            <a:normAutofit lnSpcReduction="10000"/>
          </a:bodyPr>
          <a:lstStyle/>
          <a:p>
            <a:r>
              <a:rPr lang="en-US" dirty="0"/>
              <a:t>Designing the </a:t>
            </a:r>
            <a:r>
              <a:rPr lang="en-US"/>
              <a:t>slides</a:t>
            </a:r>
          </a:p>
          <a:p>
            <a:pPr>
              <a:buFont typeface="Calibri" panose="020B0604020202020204" pitchFamily="34" charset="0"/>
              <a:buChar char="-"/>
            </a:pPr>
            <a:r>
              <a:rPr lang="en-US" dirty="0"/>
              <a:t>How many slides are suitable for the presentation? </a:t>
            </a:r>
          </a:p>
          <a:p>
            <a:pPr>
              <a:buFont typeface="Calibri" panose="020B0604020202020204" pitchFamily="34" charset="0"/>
              <a:buChar char="-"/>
            </a:pPr>
            <a:r>
              <a:rPr lang="en-US" dirty="0"/>
              <a:t>The style of presentation ( lots of words v concise; plain text v graphic)</a:t>
            </a:r>
          </a:p>
          <a:p>
            <a:pPr>
              <a:buFont typeface="Calibri" panose="020B0604020202020204" pitchFamily="34" charset="0"/>
              <a:buChar char="-"/>
            </a:pPr>
            <a:r>
              <a:rPr lang="en-US" dirty="0"/>
              <a:t>The order of </a:t>
            </a:r>
            <a:r>
              <a:rPr lang="en-US"/>
              <a:t>presenters </a:t>
            </a:r>
            <a:endParaRPr lang="en-US" dirty="0"/>
          </a:p>
          <a:p>
            <a:pPr>
              <a:buFont typeface="Calibri" panose="020B0604020202020204" pitchFamily="34" charset="0"/>
              <a:buChar char="-"/>
            </a:pPr>
            <a:r>
              <a:rPr lang="en-US" dirty="0"/>
              <a:t>Prepare for the questions (What could people ask? What if there is a question that you don’t know the answer to? What if a group member answered a question, but you feel </a:t>
            </a:r>
            <a:r>
              <a:rPr lang="en-US"/>
              <a:t>like having something to add up?) </a:t>
            </a:r>
          </a:p>
        </p:txBody>
      </p:sp>
    </p:spTree>
    <p:extLst>
      <p:ext uri="{BB962C8B-B14F-4D97-AF65-F5344CB8AC3E}">
        <p14:creationId xmlns:p14="http://schemas.microsoft.com/office/powerpoint/2010/main" val="5270367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 name="Freeform: Shape 8">
            <a:extLst>
              <a:ext uri="{FF2B5EF4-FFF2-40B4-BE49-F238E27FC236}">
                <a16:creationId xmlns:a16="http://schemas.microsoft.com/office/drawing/2014/main" id="{736F0DFD-0954-464F-BF12-DD2E6F6E03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983504" cy="6858000"/>
          </a:xfrm>
          <a:custGeom>
            <a:avLst/>
            <a:gdLst>
              <a:gd name="connsiteX0" fmla="*/ 0 w 1983504"/>
              <a:gd name="connsiteY0" fmla="*/ 0 h 6858000"/>
              <a:gd name="connsiteX1" fmla="*/ 1376658 w 1983504"/>
              <a:gd name="connsiteY1" fmla="*/ 0 h 6858000"/>
              <a:gd name="connsiteX2" fmla="*/ 1690650 w 1983504"/>
              <a:gd name="connsiteY2" fmla="*/ 110269 h 6858000"/>
              <a:gd name="connsiteX3" fmla="*/ 1645361 w 1983504"/>
              <a:gd name="connsiteY3" fmla="*/ 135168 h 6858000"/>
              <a:gd name="connsiteX4" fmla="*/ 1373640 w 1983504"/>
              <a:gd name="connsiteY4" fmla="*/ 71141 h 6858000"/>
              <a:gd name="connsiteX5" fmla="*/ 1319295 w 1983504"/>
              <a:gd name="connsiteY5" fmla="*/ 88927 h 6858000"/>
              <a:gd name="connsiteX6" fmla="*/ 1346468 w 1983504"/>
              <a:gd name="connsiteY6" fmla="*/ 163625 h 6858000"/>
              <a:gd name="connsiteX7" fmla="*/ 1464213 w 1983504"/>
              <a:gd name="connsiteY7" fmla="*/ 192082 h 6858000"/>
              <a:gd name="connsiteX8" fmla="*/ 1648381 w 1983504"/>
              <a:gd name="connsiteY8" fmla="*/ 373491 h 6858000"/>
              <a:gd name="connsiteX9" fmla="*/ 1370620 w 1983504"/>
              <a:gd name="connsiteY9" fmla="*/ 352148 h 6858000"/>
              <a:gd name="connsiteX10" fmla="*/ 1322314 w 1983504"/>
              <a:gd name="connsiteY10" fmla="*/ 394834 h 6858000"/>
              <a:gd name="connsiteX11" fmla="*/ 1304199 w 1983504"/>
              <a:gd name="connsiteY11" fmla="*/ 451747 h 6858000"/>
              <a:gd name="connsiteX12" fmla="*/ 1222682 w 1983504"/>
              <a:gd name="connsiteY12" fmla="*/ 359262 h 6858000"/>
              <a:gd name="connsiteX13" fmla="*/ 1153242 w 1983504"/>
              <a:gd name="connsiteY13" fmla="*/ 334364 h 6858000"/>
              <a:gd name="connsiteX14" fmla="*/ 1132108 w 1983504"/>
              <a:gd name="connsiteY14" fmla="*/ 416176 h 6858000"/>
              <a:gd name="connsiteX15" fmla="*/ 1195509 w 1983504"/>
              <a:gd name="connsiteY15" fmla="*/ 505101 h 6858000"/>
              <a:gd name="connsiteX16" fmla="*/ 1364582 w 1983504"/>
              <a:gd name="connsiteY16" fmla="*/ 558458 h 6858000"/>
              <a:gd name="connsiteX17" fmla="*/ 1183434 w 1983504"/>
              <a:gd name="connsiteY17" fmla="*/ 558458 h 6858000"/>
              <a:gd name="connsiteX18" fmla="*/ 975114 w 1983504"/>
              <a:gd name="connsiteY18" fmla="*/ 522887 h 6858000"/>
              <a:gd name="connsiteX19" fmla="*/ 754716 w 1983504"/>
              <a:gd name="connsiteY19" fmla="*/ 533558 h 6858000"/>
              <a:gd name="connsiteX20" fmla="*/ 546395 w 1983504"/>
              <a:gd name="connsiteY20" fmla="*/ 462417 h 6858000"/>
              <a:gd name="connsiteX21" fmla="*/ 335056 w 1983504"/>
              <a:gd name="connsiteY21" fmla="*/ 465975 h 6858000"/>
              <a:gd name="connsiteX22" fmla="*/ 1270988 w 1983504"/>
              <a:gd name="connsiteY22" fmla="*/ 910606 h 6858000"/>
              <a:gd name="connsiteX23" fmla="*/ 1225701 w 1983504"/>
              <a:gd name="connsiteY23" fmla="*/ 921277 h 6858000"/>
              <a:gd name="connsiteX24" fmla="*/ 1165318 w 1983504"/>
              <a:gd name="connsiteY24" fmla="*/ 949734 h 6858000"/>
              <a:gd name="connsiteX25" fmla="*/ 1210606 w 1983504"/>
              <a:gd name="connsiteY25" fmla="*/ 1006647 h 6858000"/>
              <a:gd name="connsiteX26" fmla="*/ 1455156 w 1983504"/>
              <a:gd name="connsiteY26" fmla="*/ 1113358 h 6858000"/>
              <a:gd name="connsiteX27" fmla="*/ 1515538 w 1983504"/>
              <a:gd name="connsiteY27" fmla="*/ 1220069 h 6858000"/>
              <a:gd name="connsiteX28" fmla="*/ 1440060 w 1983504"/>
              <a:gd name="connsiteY28" fmla="*/ 1209399 h 6858000"/>
              <a:gd name="connsiteX29" fmla="*/ 1373640 w 1983504"/>
              <a:gd name="connsiteY29" fmla="*/ 1230741 h 6858000"/>
              <a:gd name="connsiteX30" fmla="*/ 1400810 w 1983504"/>
              <a:gd name="connsiteY30" fmla="*/ 1365909 h 6858000"/>
              <a:gd name="connsiteX31" fmla="*/ 1748012 w 1983504"/>
              <a:gd name="connsiteY31" fmla="*/ 1540204 h 6858000"/>
              <a:gd name="connsiteX32" fmla="*/ 1778203 w 1983504"/>
              <a:gd name="connsiteY32" fmla="*/ 1597117 h 6858000"/>
              <a:gd name="connsiteX33" fmla="*/ 1735936 w 1983504"/>
              <a:gd name="connsiteY33" fmla="*/ 1636245 h 6858000"/>
              <a:gd name="connsiteX34" fmla="*/ 1624228 w 1983504"/>
              <a:gd name="connsiteY34" fmla="*/ 1657587 h 6858000"/>
              <a:gd name="connsiteX35" fmla="*/ 1781223 w 1983504"/>
              <a:gd name="connsiteY35" fmla="*/ 1849668 h 6858000"/>
              <a:gd name="connsiteX36" fmla="*/ 1838587 w 1983504"/>
              <a:gd name="connsiteY36" fmla="*/ 1903025 h 6858000"/>
              <a:gd name="connsiteX37" fmla="*/ 1938218 w 1983504"/>
              <a:gd name="connsiteY37" fmla="*/ 1984836 h 6858000"/>
              <a:gd name="connsiteX38" fmla="*/ 1938218 w 1983504"/>
              <a:gd name="connsiteY38" fmla="*/ 2013292 h 6858000"/>
              <a:gd name="connsiteX39" fmla="*/ 1805376 w 1983504"/>
              <a:gd name="connsiteY39" fmla="*/ 2102219 h 6858000"/>
              <a:gd name="connsiteX40" fmla="*/ 1563844 w 1983504"/>
              <a:gd name="connsiteY40" fmla="*/ 2077320 h 6858000"/>
              <a:gd name="connsiteX41" fmla="*/ 1920104 w 1983504"/>
              <a:gd name="connsiteY41" fmla="*/ 2208931 h 6858000"/>
              <a:gd name="connsiteX42" fmla="*/ 766792 w 1983504"/>
              <a:gd name="connsiteY42" fmla="*/ 1892353 h 6858000"/>
              <a:gd name="connsiteX43" fmla="*/ 839252 w 1983504"/>
              <a:gd name="connsiteY43" fmla="*/ 1974165 h 6858000"/>
              <a:gd name="connsiteX44" fmla="*/ 1243816 w 1983504"/>
              <a:gd name="connsiteY44" fmla="*/ 2191146 h 6858000"/>
              <a:gd name="connsiteX45" fmla="*/ 1358543 w 1983504"/>
              <a:gd name="connsiteY45" fmla="*/ 2326314 h 6858000"/>
              <a:gd name="connsiteX46" fmla="*/ 1479310 w 1983504"/>
              <a:gd name="connsiteY46" fmla="*/ 2401012 h 6858000"/>
              <a:gd name="connsiteX47" fmla="*/ 1648381 w 1983504"/>
              <a:gd name="connsiteY47" fmla="*/ 2401012 h 6858000"/>
              <a:gd name="connsiteX48" fmla="*/ 1769146 w 1983504"/>
              <a:gd name="connsiteY48" fmla="*/ 2518395 h 6858000"/>
              <a:gd name="connsiteX49" fmla="*/ 1645361 w 1983504"/>
              <a:gd name="connsiteY49" fmla="*/ 2543294 h 6858000"/>
              <a:gd name="connsiteX50" fmla="*/ 1500444 w 1983504"/>
              <a:gd name="connsiteY50" fmla="*/ 2525509 h 6858000"/>
              <a:gd name="connsiteX51" fmla="*/ 1337410 w 1983504"/>
              <a:gd name="connsiteY51" fmla="*/ 2564636 h 6858000"/>
              <a:gd name="connsiteX52" fmla="*/ 1186452 w 1983504"/>
              <a:gd name="connsiteY52" fmla="*/ 2532623 h 6858000"/>
              <a:gd name="connsiteX53" fmla="*/ 1005304 w 1983504"/>
              <a:gd name="connsiteY53" fmla="*/ 2553965 h 6858000"/>
              <a:gd name="connsiteX54" fmla="*/ 947940 w 1983504"/>
              <a:gd name="connsiteY54" fmla="*/ 2692689 h 6858000"/>
              <a:gd name="connsiteX55" fmla="*/ 929826 w 1983504"/>
              <a:gd name="connsiteY55" fmla="*/ 2703362 h 6858000"/>
              <a:gd name="connsiteX56" fmla="*/ 594701 w 1983504"/>
              <a:gd name="connsiteY56" fmla="*/ 2923898 h 6858000"/>
              <a:gd name="connsiteX57" fmla="*/ 501108 w 1983504"/>
              <a:gd name="connsiteY57" fmla="*/ 2941684 h 6858000"/>
              <a:gd name="connsiteX58" fmla="*/ 1053610 w 1983504"/>
              <a:gd name="connsiteY58" fmla="*/ 3329402 h 6858000"/>
              <a:gd name="connsiteX59" fmla="*/ 682256 w 1983504"/>
              <a:gd name="connsiteY59" fmla="*/ 3229805 h 6858000"/>
              <a:gd name="connsiteX60" fmla="*/ 630932 w 1983504"/>
              <a:gd name="connsiteY60" fmla="*/ 3393429 h 6858000"/>
              <a:gd name="connsiteX61" fmla="*/ 806041 w 1983504"/>
              <a:gd name="connsiteY61" fmla="*/ 3539269 h 6858000"/>
              <a:gd name="connsiteX62" fmla="*/ 869444 w 1983504"/>
              <a:gd name="connsiteY62" fmla="*/ 3827390 h 6858000"/>
              <a:gd name="connsiteX63" fmla="*/ 839252 w 1983504"/>
              <a:gd name="connsiteY63" fmla="*/ 4090612 h 6858000"/>
              <a:gd name="connsiteX64" fmla="*/ 763774 w 1983504"/>
              <a:gd name="connsiteY64" fmla="*/ 4172424 h 6858000"/>
              <a:gd name="connsiteX65" fmla="*/ 655085 w 1983504"/>
              <a:gd name="connsiteY65" fmla="*/ 4321821 h 6858000"/>
              <a:gd name="connsiteX66" fmla="*/ 588662 w 1983504"/>
              <a:gd name="connsiteY66" fmla="*/ 4414305 h 6858000"/>
              <a:gd name="connsiteX67" fmla="*/ 356189 w 1983504"/>
              <a:gd name="connsiteY67" fmla="*/ 4378734 h 6858000"/>
              <a:gd name="connsiteX68" fmla="*/ 667160 w 1983504"/>
              <a:gd name="connsiteY68" fmla="*/ 4613499 h 6858000"/>
              <a:gd name="connsiteX69" fmla="*/ 416573 w 1983504"/>
              <a:gd name="connsiteY69" fmla="*/ 4585042 h 6858000"/>
              <a:gd name="connsiteX70" fmla="*/ 335056 w 1983504"/>
              <a:gd name="connsiteY70" fmla="*/ 4602828 h 6858000"/>
              <a:gd name="connsiteX71" fmla="*/ 380342 w 1983504"/>
              <a:gd name="connsiteY71" fmla="*/ 4677526 h 6858000"/>
              <a:gd name="connsiteX72" fmla="*/ 564510 w 1983504"/>
              <a:gd name="connsiteY72" fmla="*/ 4805580 h 6858000"/>
              <a:gd name="connsiteX73" fmla="*/ 944922 w 1983504"/>
              <a:gd name="connsiteY73" fmla="*/ 5154171 h 6858000"/>
              <a:gd name="connsiteX74" fmla="*/ 576586 w 1983504"/>
              <a:gd name="connsiteY74" fmla="*/ 4994104 h 6858000"/>
              <a:gd name="connsiteX75" fmla="*/ 963036 w 1983504"/>
              <a:gd name="connsiteY75" fmla="*/ 5353367 h 6858000"/>
              <a:gd name="connsiteX76" fmla="*/ 1047572 w 1983504"/>
              <a:gd name="connsiteY76" fmla="*/ 5474306 h 6858000"/>
              <a:gd name="connsiteX77" fmla="*/ 1222682 w 1983504"/>
              <a:gd name="connsiteY77" fmla="*/ 5769542 h 6858000"/>
              <a:gd name="connsiteX78" fmla="*/ 1213626 w 1983504"/>
              <a:gd name="connsiteY78" fmla="*/ 5801555 h 6858000"/>
              <a:gd name="connsiteX79" fmla="*/ 1014361 w 1983504"/>
              <a:gd name="connsiteY79" fmla="*/ 5755314 h 6858000"/>
              <a:gd name="connsiteX80" fmla="*/ 1274008 w 1983504"/>
              <a:gd name="connsiteY80" fmla="*/ 6004307 h 6858000"/>
              <a:gd name="connsiteX81" fmla="*/ 1542711 w 1983504"/>
              <a:gd name="connsiteY81" fmla="*/ 6196388 h 6858000"/>
              <a:gd name="connsiteX82" fmla="*/ 1352504 w 1983504"/>
              <a:gd name="connsiteY82" fmla="*/ 6167932 h 6858000"/>
              <a:gd name="connsiteX83" fmla="*/ 1089840 w 1983504"/>
              <a:gd name="connsiteY83" fmla="*/ 6057663 h 6858000"/>
              <a:gd name="connsiteX84" fmla="*/ 999266 w 1983504"/>
              <a:gd name="connsiteY84" fmla="*/ 6100347 h 6858000"/>
              <a:gd name="connsiteX85" fmla="*/ 1246836 w 1983504"/>
              <a:gd name="connsiteY85" fmla="*/ 6281757 h 6858000"/>
              <a:gd name="connsiteX86" fmla="*/ 1388735 w 1983504"/>
              <a:gd name="connsiteY86" fmla="*/ 6367127 h 6858000"/>
              <a:gd name="connsiteX87" fmla="*/ 1446099 w 1983504"/>
              <a:gd name="connsiteY87" fmla="*/ 6431153 h 6858000"/>
              <a:gd name="connsiteX88" fmla="*/ 1609132 w 1983504"/>
              <a:gd name="connsiteY88" fmla="*/ 6658805 h 6858000"/>
              <a:gd name="connsiteX89" fmla="*/ 1983504 w 1983504"/>
              <a:gd name="connsiteY89" fmla="*/ 6858000 h 6858000"/>
              <a:gd name="connsiteX90" fmla="*/ 0 w 1983504"/>
              <a:gd name="connsiteY90"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Lst>
            <a:rect l="l" t="t" r="r" b="b"/>
            <a:pathLst>
              <a:path w="1983504" h="6858000">
                <a:moveTo>
                  <a:pt x="0" y="0"/>
                </a:moveTo>
                <a:lnTo>
                  <a:pt x="1376658" y="0"/>
                </a:lnTo>
                <a:cubicBezTo>
                  <a:pt x="1482328" y="35571"/>
                  <a:pt x="1584980" y="78255"/>
                  <a:pt x="1690650" y="110269"/>
                </a:cubicBezTo>
                <a:cubicBezTo>
                  <a:pt x="1675553" y="145839"/>
                  <a:pt x="1660458" y="138725"/>
                  <a:pt x="1645361" y="135168"/>
                </a:cubicBezTo>
                <a:cubicBezTo>
                  <a:pt x="1554788" y="120941"/>
                  <a:pt x="1461194" y="110269"/>
                  <a:pt x="1373640" y="71141"/>
                </a:cubicBezTo>
                <a:cubicBezTo>
                  <a:pt x="1352504" y="64027"/>
                  <a:pt x="1328352" y="64027"/>
                  <a:pt x="1319295" y="88927"/>
                </a:cubicBezTo>
                <a:cubicBezTo>
                  <a:pt x="1304199" y="124497"/>
                  <a:pt x="1325332" y="145839"/>
                  <a:pt x="1346468" y="163625"/>
                </a:cubicBezTo>
                <a:cubicBezTo>
                  <a:pt x="1382696" y="195638"/>
                  <a:pt x="1424964" y="188525"/>
                  <a:pt x="1464213" y="192082"/>
                </a:cubicBezTo>
                <a:cubicBezTo>
                  <a:pt x="1572902" y="209867"/>
                  <a:pt x="1624228" y="259665"/>
                  <a:pt x="1648381" y="373491"/>
                </a:cubicBezTo>
                <a:cubicBezTo>
                  <a:pt x="1554788" y="327250"/>
                  <a:pt x="1461194" y="384162"/>
                  <a:pt x="1370620" y="352148"/>
                </a:cubicBezTo>
                <a:cubicBezTo>
                  <a:pt x="1346468" y="345034"/>
                  <a:pt x="1310237" y="355706"/>
                  <a:pt x="1322314" y="394834"/>
                </a:cubicBezTo>
                <a:cubicBezTo>
                  <a:pt x="1334390" y="430405"/>
                  <a:pt x="1373640" y="458860"/>
                  <a:pt x="1304199" y="451747"/>
                </a:cubicBezTo>
                <a:cubicBezTo>
                  <a:pt x="1252873" y="448189"/>
                  <a:pt x="1237778" y="405504"/>
                  <a:pt x="1222682" y="359262"/>
                </a:cubicBezTo>
                <a:cubicBezTo>
                  <a:pt x="1210606" y="334364"/>
                  <a:pt x="1177395" y="320135"/>
                  <a:pt x="1153242" y="334364"/>
                </a:cubicBezTo>
                <a:cubicBezTo>
                  <a:pt x="1123051" y="348592"/>
                  <a:pt x="1132108" y="387720"/>
                  <a:pt x="1132108" y="416176"/>
                </a:cubicBezTo>
                <a:cubicBezTo>
                  <a:pt x="1129088" y="469532"/>
                  <a:pt x="1153242" y="494431"/>
                  <a:pt x="1195509" y="505101"/>
                </a:cubicBezTo>
                <a:cubicBezTo>
                  <a:pt x="1246836" y="519330"/>
                  <a:pt x="1298160" y="537116"/>
                  <a:pt x="1364582" y="558458"/>
                </a:cubicBezTo>
                <a:cubicBezTo>
                  <a:pt x="1292122" y="594028"/>
                  <a:pt x="1237778" y="586915"/>
                  <a:pt x="1183434" y="558458"/>
                </a:cubicBezTo>
                <a:cubicBezTo>
                  <a:pt x="1117012" y="526444"/>
                  <a:pt x="1029458" y="483759"/>
                  <a:pt x="975114" y="522887"/>
                </a:cubicBezTo>
                <a:cubicBezTo>
                  <a:pt x="893597" y="579800"/>
                  <a:pt x="827176" y="544229"/>
                  <a:pt x="754716" y="533558"/>
                </a:cubicBezTo>
                <a:cubicBezTo>
                  <a:pt x="603758" y="512216"/>
                  <a:pt x="697352" y="480203"/>
                  <a:pt x="546395" y="462417"/>
                </a:cubicBezTo>
                <a:cubicBezTo>
                  <a:pt x="486012" y="455303"/>
                  <a:pt x="422610" y="426847"/>
                  <a:pt x="335056" y="465975"/>
                </a:cubicBezTo>
                <a:cubicBezTo>
                  <a:pt x="730563" y="672284"/>
                  <a:pt x="917750" y="658055"/>
                  <a:pt x="1270988" y="910606"/>
                </a:cubicBezTo>
                <a:cubicBezTo>
                  <a:pt x="1255893" y="935506"/>
                  <a:pt x="1240798" y="924835"/>
                  <a:pt x="1225701" y="921277"/>
                </a:cubicBezTo>
                <a:cubicBezTo>
                  <a:pt x="1201548" y="917720"/>
                  <a:pt x="1171356" y="903491"/>
                  <a:pt x="1165318" y="949734"/>
                </a:cubicBezTo>
                <a:cubicBezTo>
                  <a:pt x="1162298" y="985305"/>
                  <a:pt x="1180415" y="1003089"/>
                  <a:pt x="1210606" y="1006647"/>
                </a:cubicBezTo>
                <a:cubicBezTo>
                  <a:pt x="1298160" y="1020875"/>
                  <a:pt x="1376658" y="1070674"/>
                  <a:pt x="1455156" y="1113358"/>
                </a:cubicBezTo>
                <a:cubicBezTo>
                  <a:pt x="1491385" y="1131144"/>
                  <a:pt x="1530634" y="1156043"/>
                  <a:pt x="1515538" y="1220069"/>
                </a:cubicBezTo>
                <a:cubicBezTo>
                  <a:pt x="1485348" y="1237855"/>
                  <a:pt x="1464213" y="1212955"/>
                  <a:pt x="1440060" y="1209399"/>
                </a:cubicBezTo>
                <a:cubicBezTo>
                  <a:pt x="1415907" y="1205842"/>
                  <a:pt x="1358543" y="1220069"/>
                  <a:pt x="1373640" y="1230741"/>
                </a:cubicBezTo>
                <a:cubicBezTo>
                  <a:pt x="1443080" y="1269868"/>
                  <a:pt x="1316276" y="1365909"/>
                  <a:pt x="1400810" y="1365909"/>
                </a:cubicBezTo>
                <a:cubicBezTo>
                  <a:pt x="1539691" y="1365909"/>
                  <a:pt x="1615170" y="1536647"/>
                  <a:pt x="1748012" y="1540204"/>
                </a:cubicBezTo>
                <a:cubicBezTo>
                  <a:pt x="1769146" y="1540204"/>
                  <a:pt x="1778203" y="1572219"/>
                  <a:pt x="1778203" y="1597117"/>
                </a:cubicBezTo>
                <a:cubicBezTo>
                  <a:pt x="1778203" y="1629132"/>
                  <a:pt x="1757070" y="1632688"/>
                  <a:pt x="1735936" y="1636245"/>
                </a:cubicBezTo>
                <a:cubicBezTo>
                  <a:pt x="1702725" y="1639802"/>
                  <a:pt x="1666496" y="1597117"/>
                  <a:pt x="1624228" y="1657587"/>
                </a:cubicBezTo>
                <a:cubicBezTo>
                  <a:pt x="1702725" y="1693158"/>
                  <a:pt x="1784242" y="1728729"/>
                  <a:pt x="1781223" y="1849668"/>
                </a:cubicBezTo>
                <a:cubicBezTo>
                  <a:pt x="1781223" y="1881683"/>
                  <a:pt x="1814434" y="1895910"/>
                  <a:pt x="1838587" y="1903025"/>
                </a:cubicBezTo>
                <a:cubicBezTo>
                  <a:pt x="1880854" y="1917252"/>
                  <a:pt x="1914065" y="1938595"/>
                  <a:pt x="1938218" y="1984836"/>
                </a:cubicBezTo>
                <a:cubicBezTo>
                  <a:pt x="1938218" y="1995507"/>
                  <a:pt x="1938218" y="2002622"/>
                  <a:pt x="1938218" y="2013292"/>
                </a:cubicBezTo>
                <a:cubicBezTo>
                  <a:pt x="1932180" y="2123562"/>
                  <a:pt x="1871798" y="2120004"/>
                  <a:pt x="1805376" y="2102219"/>
                </a:cubicBezTo>
                <a:cubicBezTo>
                  <a:pt x="1726878" y="2080877"/>
                  <a:pt x="1648381" y="2038192"/>
                  <a:pt x="1563844" y="2077320"/>
                </a:cubicBezTo>
                <a:cubicBezTo>
                  <a:pt x="1681592" y="2130676"/>
                  <a:pt x="1811414" y="2134233"/>
                  <a:pt x="1920104" y="2208931"/>
                </a:cubicBezTo>
                <a:cubicBezTo>
                  <a:pt x="1515538" y="2223159"/>
                  <a:pt x="1159280" y="1984836"/>
                  <a:pt x="766792" y="1892353"/>
                </a:cubicBezTo>
                <a:cubicBezTo>
                  <a:pt x="778869" y="1952823"/>
                  <a:pt x="812080" y="1967051"/>
                  <a:pt x="839252" y="1974165"/>
                </a:cubicBezTo>
                <a:cubicBezTo>
                  <a:pt x="984170" y="2020407"/>
                  <a:pt x="1110974" y="2112891"/>
                  <a:pt x="1243816" y="2191146"/>
                </a:cubicBezTo>
                <a:cubicBezTo>
                  <a:pt x="1298160" y="2223159"/>
                  <a:pt x="1337410" y="2258731"/>
                  <a:pt x="1358543" y="2326314"/>
                </a:cubicBezTo>
                <a:cubicBezTo>
                  <a:pt x="1376658" y="2390340"/>
                  <a:pt x="1412888" y="2418796"/>
                  <a:pt x="1479310" y="2401012"/>
                </a:cubicBezTo>
                <a:cubicBezTo>
                  <a:pt x="1533654" y="2386784"/>
                  <a:pt x="1591018" y="2393898"/>
                  <a:pt x="1648381" y="2401012"/>
                </a:cubicBezTo>
                <a:cubicBezTo>
                  <a:pt x="1711782" y="2408126"/>
                  <a:pt x="1784242" y="2479267"/>
                  <a:pt x="1769146" y="2518395"/>
                </a:cubicBezTo>
                <a:cubicBezTo>
                  <a:pt x="1738956" y="2582422"/>
                  <a:pt x="1687630" y="2550408"/>
                  <a:pt x="1645361" y="2543294"/>
                </a:cubicBezTo>
                <a:cubicBezTo>
                  <a:pt x="1594036" y="2536181"/>
                  <a:pt x="1500444" y="2518395"/>
                  <a:pt x="1500444" y="2525509"/>
                </a:cubicBezTo>
                <a:cubicBezTo>
                  <a:pt x="1467232" y="2685576"/>
                  <a:pt x="1391754" y="2564636"/>
                  <a:pt x="1337410" y="2564636"/>
                </a:cubicBezTo>
                <a:cubicBezTo>
                  <a:pt x="1286084" y="2564636"/>
                  <a:pt x="1234759" y="2546851"/>
                  <a:pt x="1186452" y="2532623"/>
                </a:cubicBezTo>
                <a:cubicBezTo>
                  <a:pt x="1123051" y="2514837"/>
                  <a:pt x="1065688" y="2546851"/>
                  <a:pt x="1005304" y="2553965"/>
                </a:cubicBezTo>
                <a:cubicBezTo>
                  <a:pt x="950960" y="2561080"/>
                  <a:pt x="981150" y="2653563"/>
                  <a:pt x="947940" y="2692689"/>
                </a:cubicBezTo>
                <a:cubicBezTo>
                  <a:pt x="941903" y="2703362"/>
                  <a:pt x="935864" y="2703362"/>
                  <a:pt x="929826" y="2703362"/>
                </a:cubicBezTo>
                <a:cubicBezTo>
                  <a:pt x="911711" y="2980812"/>
                  <a:pt x="594701" y="2913227"/>
                  <a:pt x="594701" y="2923898"/>
                </a:cubicBezTo>
                <a:cubicBezTo>
                  <a:pt x="567529" y="2941684"/>
                  <a:pt x="534318" y="2899000"/>
                  <a:pt x="501108" y="2941684"/>
                </a:cubicBezTo>
                <a:cubicBezTo>
                  <a:pt x="643007" y="3137322"/>
                  <a:pt x="860386" y="3183563"/>
                  <a:pt x="1053610" y="3329402"/>
                </a:cubicBezTo>
                <a:cubicBezTo>
                  <a:pt x="893597" y="3379202"/>
                  <a:pt x="800002" y="3208463"/>
                  <a:pt x="682256" y="3229805"/>
                </a:cubicBezTo>
                <a:cubicBezTo>
                  <a:pt x="624893" y="3283162"/>
                  <a:pt x="796984" y="3368530"/>
                  <a:pt x="630932" y="3393429"/>
                </a:cubicBezTo>
                <a:cubicBezTo>
                  <a:pt x="703390" y="3439672"/>
                  <a:pt x="754716" y="3485914"/>
                  <a:pt x="806041" y="3539269"/>
                </a:cubicBezTo>
                <a:cubicBezTo>
                  <a:pt x="893597" y="3635309"/>
                  <a:pt x="911711" y="3699337"/>
                  <a:pt x="869444" y="3827390"/>
                </a:cubicBezTo>
                <a:cubicBezTo>
                  <a:pt x="842270" y="3912759"/>
                  <a:pt x="803022" y="3991015"/>
                  <a:pt x="839252" y="4090612"/>
                </a:cubicBezTo>
                <a:cubicBezTo>
                  <a:pt x="863405" y="4158196"/>
                  <a:pt x="854347" y="4204438"/>
                  <a:pt x="763774" y="4172424"/>
                </a:cubicBezTo>
                <a:cubicBezTo>
                  <a:pt x="667160" y="4140411"/>
                  <a:pt x="630932" y="4200882"/>
                  <a:pt x="655085" y="4321821"/>
                </a:cubicBezTo>
                <a:cubicBezTo>
                  <a:pt x="670179" y="4400076"/>
                  <a:pt x="655085" y="4424975"/>
                  <a:pt x="588662" y="4414305"/>
                </a:cubicBezTo>
                <a:cubicBezTo>
                  <a:pt x="516204" y="4403633"/>
                  <a:pt x="446764" y="4353835"/>
                  <a:pt x="356189" y="4378734"/>
                </a:cubicBezTo>
                <a:cubicBezTo>
                  <a:pt x="428648" y="4521016"/>
                  <a:pt x="582626" y="4478331"/>
                  <a:pt x="667160" y="4613499"/>
                </a:cubicBezTo>
                <a:cubicBezTo>
                  <a:pt x="567529" y="4613499"/>
                  <a:pt x="489031" y="4613499"/>
                  <a:pt x="416573" y="4585042"/>
                </a:cubicBezTo>
                <a:cubicBezTo>
                  <a:pt x="386381" y="4574373"/>
                  <a:pt x="353170" y="4560144"/>
                  <a:pt x="335056" y="4602828"/>
                </a:cubicBezTo>
                <a:cubicBezTo>
                  <a:pt x="313920" y="4652628"/>
                  <a:pt x="356189" y="4670412"/>
                  <a:pt x="380342" y="4677526"/>
                </a:cubicBezTo>
                <a:cubicBezTo>
                  <a:pt x="449784" y="4702425"/>
                  <a:pt x="504126" y="4759339"/>
                  <a:pt x="564510" y="4805580"/>
                </a:cubicBezTo>
                <a:cubicBezTo>
                  <a:pt x="694332" y="4905177"/>
                  <a:pt x="836233" y="4990547"/>
                  <a:pt x="944922" y="5154171"/>
                </a:cubicBezTo>
                <a:cubicBezTo>
                  <a:pt x="809060" y="5111487"/>
                  <a:pt x="706410" y="5011889"/>
                  <a:pt x="576586" y="4994104"/>
                </a:cubicBezTo>
                <a:cubicBezTo>
                  <a:pt x="688296" y="5143500"/>
                  <a:pt x="830194" y="5243097"/>
                  <a:pt x="963036" y="5353367"/>
                </a:cubicBezTo>
                <a:cubicBezTo>
                  <a:pt x="1002286" y="5385379"/>
                  <a:pt x="1041534" y="5406721"/>
                  <a:pt x="1047572" y="5474306"/>
                </a:cubicBezTo>
                <a:cubicBezTo>
                  <a:pt x="1065688" y="5605917"/>
                  <a:pt x="1113992" y="5712629"/>
                  <a:pt x="1222682" y="5769542"/>
                </a:cubicBezTo>
                <a:cubicBezTo>
                  <a:pt x="1222682" y="5769542"/>
                  <a:pt x="1216644" y="5790884"/>
                  <a:pt x="1213626" y="5801555"/>
                </a:cubicBezTo>
                <a:cubicBezTo>
                  <a:pt x="1147203" y="5805112"/>
                  <a:pt x="1095878" y="5726858"/>
                  <a:pt x="1014361" y="5755314"/>
                </a:cubicBezTo>
                <a:cubicBezTo>
                  <a:pt x="1095878" y="5862025"/>
                  <a:pt x="1162298" y="5954508"/>
                  <a:pt x="1274008" y="6004307"/>
                </a:cubicBezTo>
                <a:cubicBezTo>
                  <a:pt x="1364582" y="6043434"/>
                  <a:pt x="1476290" y="6068335"/>
                  <a:pt x="1542711" y="6196388"/>
                </a:cubicBezTo>
                <a:cubicBezTo>
                  <a:pt x="1467232" y="6221287"/>
                  <a:pt x="1409868" y="6189274"/>
                  <a:pt x="1352504" y="6167932"/>
                </a:cubicBezTo>
                <a:cubicBezTo>
                  <a:pt x="1264950" y="6132361"/>
                  <a:pt x="1177395" y="6093234"/>
                  <a:pt x="1089840" y="6057663"/>
                </a:cubicBezTo>
                <a:cubicBezTo>
                  <a:pt x="1056628" y="6043434"/>
                  <a:pt x="1020400" y="6036320"/>
                  <a:pt x="999266" y="6100347"/>
                </a:cubicBezTo>
                <a:cubicBezTo>
                  <a:pt x="1110974" y="6114575"/>
                  <a:pt x="1177395" y="6199945"/>
                  <a:pt x="1246836" y="6281757"/>
                </a:cubicBezTo>
                <a:cubicBezTo>
                  <a:pt x="1286084" y="6327999"/>
                  <a:pt x="1319295" y="6388469"/>
                  <a:pt x="1388735" y="6367127"/>
                </a:cubicBezTo>
                <a:cubicBezTo>
                  <a:pt x="1424964" y="6356456"/>
                  <a:pt x="1449118" y="6388469"/>
                  <a:pt x="1446099" y="6431153"/>
                </a:cubicBezTo>
                <a:cubicBezTo>
                  <a:pt x="1431002" y="6580550"/>
                  <a:pt x="1518558" y="6630349"/>
                  <a:pt x="1609132" y="6658805"/>
                </a:cubicBezTo>
                <a:cubicBezTo>
                  <a:pt x="1741974" y="6701489"/>
                  <a:pt x="1859720" y="6786859"/>
                  <a:pt x="1983504" y="6858000"/>
                </a:cubicBezTo>
                <a:lnTo>
                  <a:pt x="0" y="6858000"/>
                </a:lnTo>
                <a:close/>
              </a:path>
            </a:pathLst>
          </a:custGeom>
          <a:solidFill>
            <a:schemeClr val="bg1">
              <a:lumMod val="8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4" name="Content Placeholder 3">
            <a:extLst>
              <a:ext uri="{FF2B5EF4-FFF2-40B4-BE49-F238E27FC236}">
                <a16:creationId xmlns:a16="http://schemas.microsoft.com/office/drawing/2014/main" id="{ECFB80FE-C799-3FDA-F4AC-6D69C7849296}"/>
              </a:ext>
            </a:extLst>
          </p:cNvPr>
          <p:cNvPicPr>
            <a:picLocks noGrp="1" noChangeAspect="1"/>
          </p:cNvPicPr>
          <p:nvPr>
            <p:ph idx="1"/>
          </p:nvPr>
        </p:nvPicPr>
        <p:blipFill>
          <a:blip r:embed="rId2"/>
          <a:stretch>
            <a:fillRect/>
          </a:stretch>
        </p:blipFill>
        <p:spPr>
          <a:xfrm>
            <a:off x="2783322" y="643468"/>
            <a:ext cx="8356599" cy="5571066"/>
          </a:xfrm>
          <a:prstGeom prst="rect">
            <a:avLst/>
          </a:prstGeom>
        </p:spPr>
      </p:pic>
    </p:spTree>
    <p:extLst>
      <p:ext uri="{BB962C8B-B14F-4D97-AF65-F5344CB8AC3E}">
        <p14:creationId xmlns:p14="http://schemas.microsoft.com/office/powerpoint/2010/main" val="37600203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FE314C-2646-39C9-DDEF-198A5C6BD4D2}"/>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D31CE480-0D8B-AA20-8098-2CF83B6444DC}"/>
              </a:ext>
            </a:extLst>
          </p:cNvPr>
          <p:cNvSpPr>
            <a:spLocks noGrp="1"/>
          </p:cNvSpPr>
          <p:nvPr>
            <p:ph idx="1"/>
          </p:nvPr>
        </p:nvSpPr>
        <p:spPr/>
        <p:txBody>
          <a:bodyPr>
            <a:normAutofit fontScale="62500" lnSpcReduction="20000"/>
          </a:bodyPr>
          <a:lstStyle/>
          <a:p>
            <a:r>
              <a:rPr lang="en-GB" b="1" dirty="0"/>
              <a:t>European Union National Institutes for Culture</a:t>
            </a:r>
          </a:p>
          <a:p>
            <a:r>
              <a:rPr lang="en-GB" dirty="0"/>
              <a:t>EUNIC – European Union National Institutes for Culture – is the European network of organisations engaging in cultural relations. Together with our partners, we bring to life European cultural collaboration in more than 90 countries worldwide with a network of 125 clusters, drawing on the broad experience of our members from all EU Member States and associate countries.</a:t>
            </a:r>
          </a:p>
          <a:p>
            <a:endParaRPr lang="en-GB" dirty="0"/>
          </a:p>
          <a:p>
            <a:r>
              <a:rPr lang="en-GB" b="1" dirty="0"/>
              <a:t>European Creative Business Network (ECBN)</a:t>
            </a:r>
          </a:p>
          <a:p>
            <a:r>
              <a:rPr lang="en-GB" dirty="0"/>
              <a:t>The European Creative Business Network (ECBN) is a unique not-for-profit foundation founded in 2011, promoting the interests of the creative industries in Europe. Given the diversity of cultural expressions as well as of cultural and creative markets across Europe, ECBN works – on purposes indirectly and decentralised – by supporting leading agencies, funders and intermediaries on local, regional and/or national levels to help them support their cultural and creative entrepreneurs.</a:t>
            </a:r>
          </a:p>
        </p:txBody>
      </p:sp>
    </p:spTree>
    <p:extLst>
      <p:ext uri="{BB962C8B-B14F-4D97-AF65-F5344CB8AC3E}">
        <p14:creationId xmlns:p14="http://schemas.microsoft.com/office/powerpoint/2010/main" val="37214826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Freeform: Shape 8">
            <a:extLst>
              <a:ext uri="{FF2B5EF4-FFF2-40B4-BE49-F238E27FC236}">
                <a16:creationId xmlns:a16="http://schemas.microsoft.com/office/drawing/2014/main" id="{736F0DFD-0954-464F-BF12-DD2E6F6E03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983504" cy="6858000"/>
          </a:xfrm>
          <a:custGeom>
            <a:avLst/>
            <a:gdLst>
              <a:gd name="connsiteX0" fmla="*/ 0 w 1983504"/>
              <a:gd name="connsiteY0" fmla="*/ 0 h 6858000"/>
              <a:gd name="connsiteX1" fmla="*/ 1376658 w 1983504"/>
              <a:gd name="connsiteY1" fmla="*/ 0 h 6858000"/>
              <a:gd name="connsiteX2" fmla="*/ 1690650 w 1983504"/>
              <a:gd name="connsiteY2" fmla="*/ 110269 h 6858000"/>
              <a:gd name="connsiteX3" fmla="*/ 1645361 w 1983504"/>
              <a:gd name="connsiteY3" fmla="*/ 135168 h 6858000"/>
              <a:gd name="connsiteX4" fmla="*/ 1373640 w 1983504"/>
              <a:gd name="connsiteY4" fmla="*/ 71141 h 6858000"/>
              <a:gd name="connsiteX5" fmla="*/ 1319295 w 1983504"/>
              <a:gd name="connsiteY5" fmla="*/ 88927 h 6858000"/>
              <a:gd name="connsiteX6" fmla="*/ 1346468 w 1983504"/>
              <a:gd name="connsiteY6" fmla="*/ 163625 h 6858000"/>
              <a:gd name="connsiteX7" fmla="*/ 1464213 w 1983504"/>
              <a:gd name="connsiteY7" fmla="*/ 192082 h 6858000"/>
              <a:gd name="connsiteX8" fmla="*/ 1648381 w 1983504"/>
              <a:gd name="connsiteY8" fmla="*/ 373491 h 6858000"/>
              <a:gd name="connsiteX9" fmla="*/ 1370620 w 1983504"/>
              <a:gd name="connsiteY9" fmla="*/ 352148 h 6858000"/>
              <a:gd name="connsiteX10" fmla="*/ 1322314 w 1983504"/>
              <a:gd name="connsiteY10" fmla="*/ 394834 h 6858000"/>
              <a:gd name="connsiteX11" fmla="*/ 1304199 w 1983504"/>
              <a:gd name="connsiteY11" fmla="*/ 451747 h 6858000"/>
              <a:gd name="connsiteX12" fmla="*/ 1222682 w 1983504"/>
              <a:gd name="connsiteY12" fmla="*/ 359262 h 6858000"/>
              <a:gd name="connsiteX13" fmla="*/ 1153242 w 1983504"/>
              <a:gd name="connsiteY13" fmla="*/ 334364 h 6858000"/>
              <a:gd name="connsiteX14" fmla="*/ 1132108 w 1983504"/>
              <a:gd name="connsiteY14" fmla="*/ 416176 h 6858000"/>
              <a:gd name="connsiteX15" fmla="*/ 1195509 w 1983504"/>
              <a:gd name="connsiteY15" fmla="*/ 505101 h 6858000"/>
              <a:gd name="connsiteX16" fmla="*/ 1364582 w 1983504"/>
              <a:gd name="connsiteY16" fmla="*/ 558458 h 6858000"/>
              <a:gd name="connsiteX17" fmla="*/ 1183434 w 1983504"/>
              <a:gd name="connsiteY17" fmla="*/ 558458 h 6858000"/>
              <a:gd name="connsiteX18" fmla="*/ 975114 w 1983504"/>
              <a:gd name="connsiteY18" fmla="*/ 522887 h 6858000"/>
              <a:gd name="connsiteX19" fmla="*/ 754716 w 1983504"/>
              <a:gd name="connsiteY19" fmla="*/ 533558 h 6858000"/>
              <a:gd name="connsiteX20" fmla="*/ 546395 w 1983504"/>
              <a:gd name="connsiteY20" fmla="*/ 462417 h 6858000"/>
              <a:gd name="connsiteX21" fmla="*/ 335056 w 1983504"/>
              <a:gd name="connsiteY21" fmla="*/ 465975 h 6858000"/>
              <a:gd name="connsiteX22" fmla="*/ 1270988 w 1983504"/>
              <a:gd name="connsiteY22" fmla="*/ 910606 h 6858000"/>
              <a:gd name="connsiteX23" fmla="*/ 1225701 w 1983504"/>
              <a:gd name="connsiteY23" fmla="*/ 921277 h 6858000"/>
              <a:gd name="connsiteX24" fmla="*/ 1165318 w 1983504"/>
              <a:gd name="connsiteY24" fmla="*/ 949734 h 6858000"/>
              <a:gd name="connsiteX25" fmla="*/ 1210606 w 1983504"/>
              <a:gd name="connsiteY25" fmla="*/ 1006647 h 6858000"/>
              <a:gd name="connsiteX26" fmla="*/ 1455156 w 1983504"/>
              <a:gd name="connsiteY26" fmla="*/ 1113358 h 6858000"/>
              <a:gd name="connsiteX27" fmla="*/ 1515538 w 1983504"/>
              <a:gd name="connsiteY27" fmla="*/ 1220069 h 6858000"/>
              <a:gd name="connsiteX28" fmla="*/ 1440060 w 1983504"/>
              <a:gd name="connsiteY28" fmla="*/ 1209399 h 6858000"/>
              <a:gd name="connsiteX29" fmla="*/ 1373640 w 1983504"/>
              <a:gd name="connsiteY29" fmla="*/ 1230741 h 6858000"/>
              <a:gd name="connsiteX30" fmla="*/ 1400810 w 1983504"/>
              <a:gd name="connsiteY30" fmla="*/ 1365909 h 6858000"/>
              <a:gd name="connsiteX31" fmla="*/ 1748012 w 1983504"/>
              <a:gd name="connsiteY31" fmla="*/ 1540204 h 6858000"/>
              <a:gd name="connsiteX32" fmla="*/ 1778203 w 1983504"/>
              <a:gd name="connsiteY32" fmla="*/ 1597117 h 6858000"/>
              <a:gd name="connsiteX33" fmla="*/ 1735936 w 1983504"/>
              <a:gd name="connsiteY33" fmla="*/ 1636245 h 6858000"/>
              <a:gd name="connsiteX34" fmla="*/ 1624228 w 1983504"/>
              <a:gd name="connsiteY34" fmla="*/ 1657587 h 6858000"/>
              <a:gd name="connsiteX35" fmla="*/ 1781223 w 1983504"/>
              <a:gd name="connsiteY35" fmla="*/ 1849668 h 6858000"/>
              <a:gd name="connsiteX36" fmla="*/ 1838587 w 1983504"/>
              <a:gd name="connsiteY36" fmla="*/ 1903025 h 6858000"/>
              <a:gd name="connsiteX37" fmla="*/ 1938218 w 1983504"/>
              <a:gd name="connsiteY37" fmla="*/ 1984836 h 6858000"/>
              <a:gd name="connsiteX38" fmla="*/ 1938218 w 1983504"/>
              <a:gd name="connsiteY38" fmla="*/ 2013292 h 6858000"/>
              <a:gd name="connsiteX39" fmla="*/ 1805376 w 1983504"/>
              <a:gd name="connsiteY39" fmla="*/ 2102219 h 6858000"/>
              <a:gd name="connsiteX40" fmla="*/ 1563844 w 1983504"/>
              <a:gd name="connsiteY40" fmla="*/ 2077320 h 6858000"/>
              <a:gd name="connsiteX41" fmla="*/ 1920104 w 1983504"/>
              <a:gd name="connsiteY41" fmla="*/ 2208931 h 6858000"/>
              <a:gd name="connsiteX42" fmla="*/ 766792 w 1983504"/>
              <a:gd name="connsiteY42" fmla="*/ 1892353 h 6858000"/>
              <a:gd name="connsiteX43" fmla="*/ 839252 w 1983504"/>
              <a:gd name="connsiteY43" fmla="*/ 1974165 h 6858000"/>
              <a:gd name="connsiteX44" fmla="*/ 1243816 w 1983504"/>
              <a:gd name="connsiteY44" fmla="*/ 2191146 h 6858000"/>
              <a:gd name="connsiteX45" fmla="*/ 1358543 w 1983504"/>
              <a:gd name="connsiteY45" fmla="*/ 2326314 h 6858000"/>
              <a:gd name="connsiteX46" fmla="*/ 1479310 w 1983504"/>
              <a:gd name="connsiteY46" fmla="*/ 2401012 h 6858000"/>
              <a:gd name="connsiteX47" fmla="*/ 1648381 w 1983504"/>
              <a:gd name="connsiteY47" fmla="*/ 2401012 h 6858000"/>
              <a:gd name="connsiteX48" fmla="*/ 1769146 w 1983504"/>
              <a:gd name="connsiteY48" fmla="*/ 2518395 h 6858000"/>
              <a:gd name="connsiteX49" fmla="*/ 1645361 w 1983504"/>
              <a:gd name="connsiteY49" fmla="*/ 2543294 h 6858000"/>
              <a:gd name="connsiteX50" fmla="*/ 1500444 w 1983504"/>
              <a:gd name="connsiteY50" fmla="*/ 2525509 h 6858000"/>
              <a:gd name="connsiteX51" fmla="*/ 1337410 w 1983504"/>
              <a:gd name="connsiteY51" fmla="*/ 2564636 h 6858000"/>
              <a:gd name="connsiteX52" fmla="*/ 1186452 w 1983504"/>
              <a:gd name="connsiteY52" fmla="*/ 2532623 h 6858000"/>
              <a:gd name="connsiteX53" fmla="*/ 1005304 w 1983504"/>
              <a:gd name="connsiteY53" fmla="*/ 2553965 h 6858000"/>
              <a:gd name="connsiteX54" fmla="*/ 947940 w 1983504"/>
              <a:gd name="connsiteY54" fmla="*/ 2692689 h 6858000"/>
              <a:gd name="connsiteX55" fmla="*/ 929826 w 1983504"/>
              <a:gd name="connsiteY55" fmla="*/ 2703362 h 6858000"/>
              <a:gd name="connsiteX56" fmla="*/ 594701 w 1983504"/>
              <a:gd name="connsiteY56" fmla="*/ 2923898 h 6858000"/>
              <a:gd name="connsiteX57" fmla="*/ 501108 w 1983504"/>
              <a:gd name="connsiteY57" fmla="*/ 2941684 h 6858000"/>
              <a:gd name="connsiteX58" fmla="*/ 1053610 w 1983504"/>
              <a:gd name="connsiteY58" fmla="*/ 3329402 h 6858000"/>
              <a:gd name="connsiteX59" fmla="*/ 682256 w 1983504"/>
              <a:gd name="connsiteY59" fmla="*/ 3229805 h 6858000"/>
              <a:gd name="connsiteX60" fmla="*/ 630932 w 1983504"/>
              <a:gd name="connsiteY60" fmla="*/ 3393429 h 6858000"/>
              <a:gd name="connsiteX61" fmla="*/ 806041 w 1983504"/>
              <a:gd name="connsiteY61" fmla="*/ 3539269 h 6858000"/>
              <a:gd name="connsiteX62" fmla="*/ 869444 w 1983504"/>
              <a:gd name="connsiteY62" fmla="*/ 3827390 h 6858000"/>
              <a:gd name="connsiteX63" fmla="*/ 839252 w 1983504"/>
              <a:gd name="connsiteY63" fmla="*/ 4090612 h 6858000"/>
              <a:gd name="connsiteX64" fmla="*/ 763774 w 1983504"/>
              <a:gd name="connsiteY64" fmla="*/ 4172424 h 6858000"/>
              <a:gd name="connsiteX65" fmla="*/ 655085 w 1983504"/>
              <a:gd name="connsiteY65" fmla="*/ 4321821 h 6858000"/>
              <a:gd name="connsiteX66" fmla="*/ 588662 w 1983504"/>
              <a:gd name="connsiteY66" fmla="*/ 4414305 h 6858000"/>
              <a:gd name="connsiteX67" fmla="*/ 356189 w 1983504"/>
              <a:gd name="connsiteY67" fmla="*/ 4378734 h 6858000"/>
              <a:gd name="connsiteX68" fmla="*/ 667160 w 1983504"/>
              <a:gd name="connsiteY68" fmla="*/ 4613499 h 6858000"/>
              <a:gd name="connsiteX69" fmla="*/ 416573 w 1983504"/>
              <a:gd name="connsiteY69" fmla="*/ 4585042 h 6858000"/>
              <a:gd name="connsiteX70" fmla="*/ 335056 w 1983504"/>
              <a:gd name="connsiteY70" fmla="*/ 4602828 h 6858000"/>
              <a:gd name="connsiteX71" fmla="*/ 380342 w 1983504"/>
              <a:gd name="connsiteY71" fmla="*/ 4677526 h 6858000"/>
              <a:gd name="connsiteX72" fmla="*/ 564510 w 1983504"/>
              <a:gd name="connsiteY72" fmla="*/ 4805580 h 6858000"/>
              <a:gd name="connsiteX73" fmla="*/ 944922 w 1983504"/>
              <a:gd name="connsiteY73" fmla="*/ 5154171 h 6858000"/>
              <a:gd name="connsiteX74" fmla="*/ 576586 w 1983504"/>
              <a:gd name="connsiteY74" fmla="*/ 4994104 h 6858000"/>
              <a:gd name="connsiteX75" fmla="*/ 963036 w 1983504"/>
              <a:gd name="connsiteY75" fmla="*/ 5353367 h 6858000"/>
              <a:gd name="connsiteX76" fmla="*/ 1047572 w 1983504"/>
              <a:gd name="connsiteY76" fmla="*/ 5474306 h 6858000"/>
              <a:gd name="connsiteX77" fmla="*/ 1222682 w 1983504"/>
              <a:gd name="connsiteY77" fmla="*/ 5769542 h 6858000"/>
              <a:gd name="connsiteX78" fmla="*/ 1213626 w 1983504"/>
              <a:gd name="connsiteY78" fmla="*/ 5801555 h 6858000"/>
              <a:gd name="connsiteX79" fmla="*/ 1014361 w 1983504"/>
              <a:gd name="connsiteY79" fmla="*/ 5755314 h 6858000"/>
              <a:gd name="connsiteX80" fmla="*/ 1274008 w 1983504"/>
              <a:gd name="connsiteY80" fmla="*/ 6004307 h 6858000"/>
              <a:gd name="connsiteX81" fmla="*/ 1542711 w 1983504"/>
              <a:gd name="connsiteY81" fmla="*/ 6196388 h 6858000"/>
              <a:gd name="connsiteX82" fmla="*/ 1352504 w 1983504"/>
              <a:gd name="connsiteY82" fmla="*/ 6167932 h 6858000"/>
              <a:gd name="connsiteX83" fmla="*/ 1089840 w 1983504"/>
              <a:gd name="connsiteY83" fmla="*/ 6057663 h 6858000"/>
              <a:gd name="connsiteX84" fmla="*/ 999266 w 1983504"/>
              <a:gd name="connsiteY84" fmla="*/ 6100347 h 6858000"/>
              <a:gd name="connsiteX85" fmla="*/ 1246836 w 1983504"/>
              <a:gd name="connsiteY85" fmla="*/ 6281757 h 6858000"/>
              <a:gd name="connsiteX86" fmla="*/ 1388735 w 1983504"/>
              <a:gd name="connsiteY86" fmla="*/ 6367127 h 6858000"/>
              <a:gd name="connsiteX87" fmla="*/ 1446099 w 1983504"/>
              <a:gd name="connsiteY87" fmla="*/ 6431153 h 6858000"/>
              <a:gd name="connsiteX88" fmla="*/ 1609132 w 1983504"/>
              <a:gd name="connsiteY88" fmla="*/ 6658805 h 6858000"/>
              <a:gd name="connsiteX89" fmla="*/ 1983504 w 1983504"/>
              <a:gd name="connsiteY89" fmla="*/ 6858000 h 6858000"/>
              <a:gd name="connsiteX90" fmla="*/ 0 w 1983504"/>
              <a:gd name="connsiteY90"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Lst>
            <a:rect l="l" t="t" r="r" b="b"/>
            <a:pathLst>
              <a:path w="1983504" h="6858000">
                <a:moveTo>
                  <a:pt x="0" y="0"/>
                </a:moveTo>
                <a:lnTo>
                  <a:pt x="1376658" y="0"/>
                </a:lnTo>
                <a:cubicBezTo>
                  <a:pt x="1482328" y="35571"/>
                  <a:pt x="1584980" y="78255"/>
                  <a:pt x="1690650" y="110269"/>
                </a:cubicBezTo>
                <a:cubicBezTo>
                  <a:pt x="1675553" y="145839"/>
                  <a:pt x="1660458" y="138725"/>
                  <a:pt x="1645361" y="135168"/>
                </a:cubicBezTo>
                <a:cubicBezTo>
                  <a:pt x="1554788" y="120941"/>
                  <a:pt x="1461194" y="110269"/>
                  <a:pt x="1373640" y="71141"/>
                </a:cubicBezTo>
                <a:cubicBezTo>
                  <a:pt x="1352504" y="64027"/>
                  <a:pt x="1328352" y="64027"/>
                  <a:pt x="1319295" y="88927"/>
                </a:cubicBezTo>
                <a:cubicBezTo>
                  <a:pt x="1304199" y="124497"/>
                  <a:pt x="1325332" y="145839"/>
                  <a:pt x="1346468" y="163625"/>
                </a:cubicBezTo>
                <a:cubicBezTo>
                  <a:pt x="1382696" y="195638"/>
                  <a:pt x="1424964" y="188525"/>
                  <a:pt x="1464213" y="192082"/>
                </a:cubicBezTo>
                <a:cubicBezTo>
                  <a:pt x="1572902" y="209867"/>
                  <a:pt x="1624228" y="259665"/>
                  <a:pt x="1648381" y="373491"/>
                </a:cubicBezTo>
                <a:cubicBezTo>
                  <a:pt x="1554788" y="327250"/>
                  <a:pt x="1461194" y="384162"/>
                  <a:pt x="1370620" y="352148"/>
                </a:cubicBezTo>
                <a:cubicBezTo>
                  <a:pt x="1346468" y="345034"/>
                  <a:pt x="1310237" y="355706"/>
                  <a:pt x="1322314" y="394834"/>
                </a:cubicBezTo>
                <a:cubicBezTo>
                  <a:pt x="1334390" y="430405"/>
                  <a:pt x="1373640" y="458860"/>
                  <a:pt x="1304199" y="451747"/>
                </a:cubicBezTo>
                <a:cubicBezTo>
                  <a:pt x="1252873" y="448189"/>
                  <a:pt x="1237778" y="405504"/>
                  <a:pt x="1222682" y="359262"/>
                </a:cubicBezTo>
                <a:cubicBezTo>
                  <a:pt x="1210606" y="334364"/>
                  <a:pt x="1177395" y="320135"/>
                  <a:pt x="1153242" y="334364"/>
                </a:cubicBezTo>
                <a:cubicBezTo>
                  <a:pt x="1123051" y="348592"/>
                  <a:pt x="1132108" y="387720"/>
                  <a:pt x="1132108" y="416176"/>
                </a:cubicBezTo>
                <a:cubicBezTo>
                  <a:pt x="1129088" y="469532"/>
                  <a:pt x="1153242" y="494431"/>
                  <a:pt x="1195509" y="505101"/>
                </a:cubicBezTo>
                <a:cubicBezTo>
                  <a:pt x="1246836" y="519330"/>
                  <a:pt x="1298160" y="537116"/>
                  <a:pt x="1364582" y="558458"/>
                </a:cubicBezTo>
                <a:cubicBezTo>
                  <a:pt x="1292122" y="594028"/>
                  <a:pt x="1237778" y="586915"/>
                  <a:pt x="1183434" y="558458"/>
                </a:cubicBezTo>
                <a:cubicBezTo>
                  <a:pt x="1117012" y="526444"/>
                  <a:pt x="1029458" y="483759"/>
                  <a:pt x="975114" y="522887"/>
                </a:cubicBezTo>
                <a:cubicBezTo>
                  <a:pt x="893597" y="579800"/>
                  <a:pt x="827176" y="544229"/>
                  <a:pt x="754716" y="533558"/>
                </a:cubicBezTo>
                <a:cubicBezTo>
                  <a:pt x="603758" y="512216"/>
                  <a:pt x="697352" y="480203"/>
                  <a:pt x="546395" y="462417"/>
                </a:cubicBezTo>
                <a:cubicBezTo>
                  <a:pt x="486012" y="455303"/>
                  <a:pt x="422610" y="426847"/>
                  <a:pt x="335056" y="465975"/>
                </a:cubicBezTo>
                <a:cubicBezTo>
                  <a:pt x="730563" y="672284"/>
                  <a:pt x="917750" y="658055"/>
                  <a:pt x="1270988" y="910606"/>
                </a:cubicBezTo>
                <a:cubicBezTo>
                  <a:pt x="1255893" y="935506"/>
                  <a:pt x="1240798" y="924835"/>
                  <a:pt x="1225701" y="921277"/>
                </a:cubicBezTo>
                <a:cubicBezTo>
                  <a:pt x="1201548" y="917720"/>
                  <a:pt x="1171356" y="903491"/>
                  <a:pt x="1165318" y="949734"/>
                </a:cubicBezTo>
                <a:cubicBezTo>
                  <a:pt x="1162298" y="985305"/>
                  <a:pt x="1180415" y="1003089"/>
                  <a:pt x="1210606" y="1006647"/>
                </a:cubicBezTo>
                <a:cubicBezTo>
                  <a:pt x="1298160" y="1020875"/>
                  <a:pt x="1376658" y="1070674"/>
                  <a:pt x="1455156" y="1113358"/>
                </a:cubicBezTo>
                <a:cubicBezTo>
                  <a:pt x="1491385" y="1131144"/>
                  <a:pt x="1530634" y="1156043"/>
                  <a:pt x="1515538" y="1220069"/>
                </a:cubicBezTo>
                <a:cubicBezTo>
                  <a:pt x="1485348" y="1237855"/>
                  <a:pt x="1464213" y="1212955"/>
                  <a:pt x="1440060" y="1209399"/>
                </a:cubicBezTo>
                <a:cubicBezTo>
                  <a:pt x="1415907" y="1205842"/>
                  <a:pt x="1358543" y="1220069"/>
                  <a:pt x="1373640" y="1230741"/>
                </a:cubicBezTo>
                <a:cubicBezTo>
                  <a:pt x="1443080" y="1269868"/>
                  <a:pt x="1316276" y="1365909"/>
                  <a:pt x="1400810" y="1365909"/>
                </a:cubicBezTo>
                <a:cubicBezTo>
                  <a:pt x="1539691" y="1365909"/>
                  <a:pt x="1615170" y="1536647"/>
                  <a:pt x="1748012" y="1540204"/>
                </a:cubicBezTo>
                <a:cubicBezTo>
                  <a:pt x="1769146" y="1540204"/>
                  <a:pt x="1778203" y="1572219"/>
                  <a:pt x="1778203" y="1597117"/>
                </a:cubicBezTo>
                <a:cubicBezTo>
                  <a:pt x="1778203" y="1629132"/>
                  <a:pt x="1757070" y="1632688"/>
                  <a:pt x="1735936" y="1636245"/>
                </a:cubicBezTo>
                <a:cubicBezTo>
                  <a:pt x="1702725" y="1639802"/>
                  <a:pt x="1666496" y="1597117"/>
                  <a:pt x="1624228" y="1657587"/>
                </a:cubicBezTo>
                <a:cubicBezTo>
                  <a:pt x="1702725" y="1693158"/>
                  <a:pt x="1784242" y="1728729"/>
                  <a:pt x="1781223" y="1849668"/>
                </a:cubicBezTo>
                <a:cubicBezTo>
                  <a:pt x="1781223" y="1881683"/>
                  <a:pt x="1814434" y="1895910"/>
                  <a:pt x="1838587" y="1903025"/>
                </a:cubicBezTo>
                <a:cubicBezTo>
                  <a:pt x="1880854" y="1917252"/>
                  <a:pt x="1914065" y="1938595"/>
                  <a:pt x="1938218" y="1984836"/>
                </a:cubicBezTo>
                <a:cubicBezTo>
                  <a:pt x="1938218" y="1995507"/>
                  <a:pt x="1938218" y="2002622"/>
                  <a:pt x="1938218" y="2013292"/>
                </a:cubicBezTo>
                <a:cubicBezTo>
                  <a:pt x="1932180" y="2123562"/>
                  <a:pt x="1871798" y="2120004"/>
                  <a:pt x="1805376" y="2102219"/>
                </a:cubicBezTo>
                <a:cubicBezTo>
                  <a:pt x="1726878" y="2080877"/>
                  <a:pt x="1648381" y="2038192"/>
                  <a:pt x="1563844" y="2077320"/>
                </a:cubicBezTo>
                <a:cubicBezTo>
                  <a:pt x="1681592" y="2130676"/>
                  <a:pt x="1811414" y="2134233"/>
                  <a:pt x="1920104" y="2208931"/>
                </a:cubicBezTo>
                <a:cubicBezTo>
                  <a:pt x="1515538" y="2223159"/>
                  <a:pt x="1159280" y="1984836"/>
                  <a:pt x="766792" y="1892353"/>
                </a:cubicBezTo>
                <a:cubicBezTo>
                  <a:pt x="778869" y="1952823"/>
                  <a:pt x="812080" y="1967051"/>
                  <a:pt x="839252" y="1974165"/>
                </a:cubicBezTo>
                <a:cubicBezTo>
                  <a:pt x="984170" y="2020407"/>
                  <a:pt x="1110974" y="2112891"/>
                  <a:pt x="1243816" y="2191146"/>
                </a:cubicBezTo>
                <a:cubicBezTo>
                  <a:pt x="1298160" y="2223159"/>
                  <a:pt x="1337410" y="2258731"/>
                  <a:pt x="1358543" y="2326314"/>
                </a:cubicBezTo>
                <a:cubicBezTo>
                  <a:pt x="1376658" y="2390340"/>
                  <a:pt x="1412888" y="2418796"/>
                  <a:pt x="1479310" y="2401012"/>
                </a:cubicBezTo>
                <a:cubicBezTo>
                  <a:pt x="1533654" y="2386784"/>
                  <a:pt x="1591018" y="2393898"/>
                  <a:pt x="1648381" y="2401012"/>
                </a:cubicBezTo>
                <a:cubicBezTo>
                  <a:pt x="1711782" y="2408126"/>
                  <a:pt x="1784242" y="2479267"/>
                  <a:pt x="1769146" y="2518395"/>
                </a:cubicBezTo>
                <a:cubicBezTo>
                  <a:pt x="1738956" y="2582422"/>
                  <a:pt x="1687630" y="2550408"/>
                  <a:pt x="1645361" y="2543294"/>
                </a:cubicBezTo>
                <a:cubicBezTo>
                  <a:pt x="1594036" y="2536181"/>
                  <a:pt x="1500444" y="2518395"/>
                  <a:pt x="1500444" y="2525509"/>
                </a:cubicBezTo>
                <a:cubicBezTo>
                  <a:pt x="1467232" y="2685576"/>
                  <a:pt x="1391754" y="2564636"/>
                  <a:pt x="1337410" y="2564636"/>
                </a:cubicBezTo>
                <a:cubicBezTo>
                  <a:pt x="1286084" y="2564636"/>
                  <a:pt x="1234759" y="2546851"/>
                  <a:pt x="1186452" y="2532623"/>
                </a:cubicBezTo>
                <a:cubicBezTo>
                  <a:pt x="1123051" y="2514837"/>
                  <a:pt x="1065688" y="2546851"/>
                  <a:pt x="1005304" y="2553965"/>
                </a:cubicBezTo>
                <a:cubicBezTo>
                  <a:pt x="950960" y="2561080"/>
                  <a:pt x="981150" y="2653563"/>
                  <a:pt x="947940" y="2692689"/>
                </a:cubicBezTo>
                <a:cubicBezTo>
                  <a:pt x="941903" y="2703362"/>
                  <a:pt x="935864" y="2703362"/>
                  <a:pt x="929826" y="2703362"/>
                </a:cubicBezTo>
                <a:cubicBezTo>
                  <a:pt x="911711" y="2980812"/>
                  <a:pt x="594701" y="2913227"/>
                  <a:pt x="594701" y="2923898"/>
                </a:cubicBezTo>
                <a:cubicBezTo>
                  <a:pt x="567529" y="2941684"/>
                  <a:pt x="534318" y="2899000"/>
                  <a:pt x="501108" y="2941684"/>
                </a:cubicBezTo>
                <a:cubicBezTo>
                  <a:pt x="643007" y="3137322"/>
                  <a:pt x="860386" y="3183563"/>
                  <a:pt x="1053610" y="3329402"/>
                </a:cubicBezTo>
                <a:cubicBezTo>
                  <a:pt x="893597" y="3379202"/>
                  <a:pt x="800002" y="3208463"/>
                  <a:pt x="682256" y="3229805"/>
                </a:cubicBezTo>
                <a:cubicBezTo>
                  <a:pt x="624893" y="3283162"/>
                  <a:pt x="796984" y="3368530"/>
                  <a:pt x="630932" y="3393429"/>
                </a:cubicBezTo>
                <a:cubicBezTo>
                  <a:pt x="703390" y="3439672"/>
                  <a:pt x="754716" y="3485914"/>
                  <a:pt x="806041" y="3539269"/>
                </a:cubicBezTo>
                <a:cubicBezTo>
                  <a:pt x="893597" y="3635309"/>
                  <a:pt x="911711" y="3699337"/>
                  <a:pt x="869444" y="3827390"/>
                </a:cubicBezTo>
                <a:cubicBezTo>
                  <a:pt x="842270" y="3912759"/>
                  <a:pt x="803022" y="3991015"/>
                  <a:pt x="839252" y="4090612"/>
                </a:cubicBezTo>
                <a:cubicBezTo>
                  <a:pt x="863405" y="4158196"/>
                  <a:pt x="854347" y="4204438"/>
                  <a:pt x="763774" y="4172424"/>
                </a:cubicBezTo>
                <a:cubicBezTo>
                  <a:pt x="667160" y="4140411"/>
                  <a:pt x="630932" y="4200882"/>
                  <a:pt x="655085" y="4321821"/>
                </a:cubicBezTo>
                <a:cubicBezTo>
                  <a:pt x="670179" y="4400076"/>
                  <a:pt x="655085" y="4424975"/>
                  <a:pt x="588662" y="4414305"/>
                </a:cubicBezTo>
                <a:cubicBezTo>
                  <a:pt x="516204" y="4403633"/>
                  <a:pt x="446764" y="4353835"/>
                  <a:pt x="356189" y="4378734"/>
                </a:cubicBezTo>
                <a:cubicBezTo>
                  <a:pt x="428648" y="4521016"/>
                  <a:pt x="582626" y="4478331"/>
                  <a:pt x="667160" y="4613499"/>
                </a:cubicBezTo>
                <a:cubicBezTo>
                  <a:pt x="567529" y="4613499"/>
                  <a:pt x="489031" y="4613499"/>
                  <a:pt x="416573" y="4585042"/>
                </a:cubicBezTo>
                <a:cubicBezTo>
                  <a:pt x="386381" y="4574373"/>
                  <a:pt x="353170" y="4560144"/>
                  <a:pt x="335056" y="4602828"/>
                </a:cubicBezTo>
                <a:cubicBezTo>
                  <a:pt x="313920" y="4652628"/>
                  <a:pt x="356189" y="4670412"/>
                  <a:pt x="380342" y="4677526"/>
                </a:cubicBezTo>
                <a:cubicBezTo>
                  <a:pt x="449784" y="4702425"/>
                  <a:pt x="504126" y="4759339"/>
                  <a:pt x="564510" y="4805580"/>
                </a:cubicBezTo>
                <a:cubicBezTo>
                  <a:pt x="694332" y="4905177"/>
                  <a:pt x="836233" y="4990547"/>
                  <a:pt x="944922" y="5154171"/>
                </a:cubicBezTo>
                <a:cubicBezTo>
                  <a:pt x="809060" y="5111487"/>
                  <a:pt x="706410" y="5011889"/>
                  <a:pt x="576586" y="4994104"/>
                </a:cubicBezTo>
                <a:cubicBezTo>
                  <a:pt x="688296" y="5143500"/>
                  <a:pt x="830194" y="5243097"/>
                  <a:pt x="963036" y="5353367"/>
                </a:cubicBezTo>
                <a:cubicBezTo>
                  <a:pt x="1002286" y="5385379"/>
                  <a:pt x="1041534" y="5406721"/>
                  <a:pt x="1047572" y="5474306"/>
                </a:cubicBezTo>
                <a:cubicBezTo>
                  <a:pt x="1065688" y="5605917"/>
                  <a:pt x="1113992" y="5712629"/>
                  <a:pt x="1222682" y="5769542"/>
                </a:cubicBezTo>
                <a:cubicBezTo>
                  <a:pt x="1222682" y="5769542"/>
                  <a:pt x="1216644" y="5790884"/>
                  <a:pt x="1213626" y="5801555"/>
                </a:cubicBezTo>
                <a:cubicBezTo>
                  <a:pt x="1147203" y="5805112"/>
                  <a:pt x="1095878" y="5726858"/>
                  <a:pt x="1014361" y="5755314"/>
                </a:cubicBezTo>
                <a:cubicBezTo>
                  <a:pt x="1095878" y="5862025"/>
                  <a:pt x="1162298" y="5954508"/>
                  <a:pt x="1274008" y="6004307"/>
                </a:cubicBezTo>
                <a:cubicBezTo>
                  <a:pt x="1364582" y="6043434"/>
                  <a:pt x="1476290" y="6068335"/>
                  <a:pt x="1542711" y="6196388"/>
                </a:cubicBezTo>
                <a:cubicBezTo>
                  <a:pt x="1467232" y="6221287"/>
                  <a:pt x="1409868" y="6189274"/>
                  <a:pt x="1352504" y="6167932"/>
                </a:cubicBezTo>
                <a:cubicBezTo>
                  <a:pt x="1264950" y="6132361"/>
                  <a:pt x="1177395" y="6093234"/>
                  <a:pt x="1089840" y="6057663"/>
                </a:cubicBezTo>
                <a:cubicBezTo>
                  <a:pt x="1056628" y="6043434"/>
                  <a:pt x="1020400" y="6036320"/>
                  <a:pt x="999266" y="6100347"/>
                </a:cubicBezTo>
                <a:cubicBezTo>
                  <a:pt x="1110974" y="6114575"/>
                  <a:pt x="1177395" y="6199945"/>
                  <a:pt x="1246836" y="6281757"/>
                </a:cubicBezTo>
                <a:cubicBezTo>
                  <a:pt x="1286084" y="6327999"/>
                  <a:pt x="1319295" y="6388469"/>
                  <a:pt x="1388735" y="6367127"/>
                </a:cubicBezTo>
                <a:cubicBezTo>
                  <a:pt x="1424964" y="6356456"/>
                  <a:pt x="1449118" y="6388469"/>
                  <a:pt x="1446099" y="6431153"/>
                </a:cubicBezTo>
                <a:cubicBezTo>
                  <a:pt x="1431002" y="6580550"/>
                  <a:pt x="1518558" y="6630349"/>
                  <a:pt x="1609132" y="6658805"/>
                </a:cubicBezTo>
                <a:cubicBezTo>
                  <a:pt x="1741974" y="6701489"/>
                  <a:pt x="1859720" y="6786859"/>
                  <a:pt x="1983504" y="6858000"/>
                </a:cubicBezTo>
                <a:lnTo>
                  <a:pt x="0" y="6858000"/>
                </a:lnTo>
                <a:close/>
              </a:path>
            </a:pathLst>
          </a:custGeom>
          <a:solidFill>
            <a:schemeClr val="bg1">
              <a:lumMod val="8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4" name="Content Placeholder 3">
            <a:extLst>
              <a:ext uri="{FF2B5EF4-FFF2-40B4-BE49-F238E27FC236}">
                <a16:creationId xmlns:a16="http://schemas.microsoft.com/office/drawing/2014/main" id="{66F4AE63-8994-8A26-AF0B-933024B42297}"/>
              </a:ext>
            </a:extLst>
          </p:cNvPr>
          <p:cNvPicPr>
            <a:picLocks noGrp="1" noChangeAspect="1"/>
          </p:cNvPicPr>
          <p:nvPr>
            <p:ph idx="1"/>
          </p:nvPr>
        </p:nvPicPr>
        <p:blipFill>
          <a:blip r:embed="rId2"/>
          <a:stretch>
            <a:fillRect/>
          </a:stretch>
        </p:blipFill>
        <p:spPr>
          <a:xfrm>
            <a:off x="4176088" y="643468"/>
            <a:ext cx="5571066" cy="5571066"/>
          </a:xfrm>
          <a:prstGeom prst="rect">
            <a:avLst/>
          </a:prstGeom>
        </p:spPr>
      </p:pic>
    </p:spTree>
    <p:extLst>
      <p:ext uri="{BB962C8B-B14F-4D97-AF65-F5344CB8AC3E}">
        <p14:creationId xmlns:p14="http://schemas.microsoft.com/office/powerpoint/2010/main" val="177525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19A548-77CE-2E4F-870C-40CA808D56BF}"/>
              </a:ext>
            </a:extLst>
          </p:cNvPr>
          <p:cNvSpPr>
            <a:spLocks noGrp="1"/>
          </p:cNvSpPr>
          <p:nvPr>
            <p:ph type="title"/>
          </p:nvPr>
        </p:nvSpPr>
        <p:spPr/>
        <p:txBody>
          <a:bodyPr>
            <a:normAutofit/>
          </a:bodyPr>
          <a:lstStyle/>
          <a:p>
            <a:r>
              <a:rPr lang="en-GB">
                <a:latin typeface="Arial Nova"/>
              </a:rPr>
              <a:t>In-class exercise: Mapping the areas of IP involved in different creative industries </a:t>
            </a:r>
          </a:p>
        </p:txBody>
      </p:sp>
      <p:sp>
        <p:nvSpPr>
          <p:cNvPr id="3" name="Content Placeholder 2">
            <a:extLst>
              <a:ext uri="{FF2B5EF4-FFF2-40B4-BE49-F238E27FC236}">
                <a16:creationId xmlns:a16="http://schemas.microsoft.com/office/drawing/2014/main" id="{A24E74E8-8175-2CAE-D252-23B7749DC891}"/>
              </a:ext>
            </a:extLst>
          </p:cNvPr>
          <p:cNvSpPr>
            <a:spLocks noGrp="1"/>
          </p:cNvSpPr>
          <p:nvPr>
            <p:ph idx="1"/>
          </p:nvPr>
        </p:nvSpPr>
        <p:spPr/>
        <p:txBody>
          <a:bodyPr vert="horz" lIns="91440" tIns="45720" rIns="91440" bIns="45720" rtlCol="0" anchor="t">
            <a:normAutofit/>
          </a:bodyPr>
          <a:lstStyle/>
          <a:p>
            <a:r>
              <a:rPr lang="en-GB" dirty="0"/>
              <a:t>Copyright industries: computer software, videogames, books, newspapers, periodicals and journals, motion pictures, recorded music, and radio and TV broadcasting</a:t>
            </a:r>
          </a:p>
          <a:p>
            <a:endParaRPr lang="en-GB" dirty="0"/>
          </a:p>
          <a:p>
            <a:r>
              <a:rPr lang="en-GB" dirty="0"/>
              <a:t>Manufacturing industry</a:t>
            </a:r>
          </a:p>
          <a:p>
            <a:endParaRPr lang="en-GB" dirty="0"/>
          </a:p>
          <a:p>
            <a:r>
              <a:rPr lang="en-GB" dirty="0"/>
              <a:t>Software industry</a:t>
            </a:r>
          </a:p>
          <a:p>
            <a:endParaRPr lang="en-GB" dirty="0"/>
          </a:p>
        </p:txBody>
      </p:sp>
    </p:spTree>
    <p:extLst>
      <p:ext uri="{BB962C8B-B14F-4D97-AF65-F5344CB8AC3E}">
        <p14:creationId xmlns:p14="http://schemas.microsoft.com/office/powerpoint/2010/main" val="29308628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EC5380-DC8D-1DE3-E06B-52E507156C17}"/>
              </a:ext>
            </a:extLst>
          </p:cNvPr>
          <p:cNvSpPr>
            <a:spLocks noGrp="1"/>
          </p:cNvSpPr>
          <p:nvPr>
            <p:ph type="title"/>
          </p:nvPr>
        </p:nvSpPr>
        <p:spPr/>
        <p:txBody>
          <a:bodyPr/>
          <a:lstStyle/>
          <a:p>
            <a:r>
              <a:rPr lang="en-GB" dirty="0">
                <a:latin typeface="+mn-lt"/>
              </a:rPr>
              <a:t>When Industry 4.0 meets the Creative Economy</a:t>
            </a:r>
          </a:p>
        </p:txBody>
      </p:sp>
      <p:sp>
        <p:nvSpPr>
          <p:cNvPr id="3" name="Content Placeholder 2">
            <a:extLst>
              <a:ext uri="{FF2B5EF4-FFF2-40B4-BE49-F238E27FC236}">
                <a16:creationId xmlns:a16="http://schemas.microsoft.com/office/drawing/2014/main" id="{36F99AF3-B3BE-3F19-0DD4-1A3F4F46F22B}"/>
              </a:ext>
            </a:extLst>
          </p:cNvPr>
          <p:cNvSpPr>
            <a:spLocks noGrp="1"/>
          </p:cNvSpPr>
          <p:nvPr>
            <p:ph idx="1"/>
          </p:nvPr>
        </p:nvSpPr>
        <p:spPr/>
        <p:txBody>
          <a:bodyPr>
            <a:normAutofit/>
          </a:bodyPr>
          <a:lstStyle/>
          <a:p>
            <a:r>
              <a:rPr lang="en-GB" dirty="0"/>
              <a:t>New technologies provide new tools for the creative industry to leverage individual talents or to share and develop new ideas. New technologies also open new channels to reach consumers. </a:t>
            </a:r>
          </a:p>
          <a:p>
            <a:r>
              <a:rPr lang="en-GB" dirty="0"/>
              <a:t>However, new technologies present significant challenges for the creative industry. </a:t>
            </a:r>
          </a:p>
        </p:txBody>
      </p:sp>
    </p:spTree>
    <p:extLst>
      <p:ext uri="{BB962C8B-B14F-4D97-AF65-F5344CB8AC3E}">
        <p14:creationId xmlns:p14="http://schemas.microsoft.com/office/powerpoint/2010/main" val="15134179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0D1B0B-44D8-FBB3-CA52-CFCD9A88B32D}"/>
              </a:ext>
            </a:extLst>
          </p:cNvPr>
          <p:cNvSpPr>
            <a:spLocks noGrp="1"/>
          </p:cNvSpPr>
          <p:nvPr>
            <p:ph type="title"/>
          </p:nvPr>
        </p:nvSpPr>
        <p:spPr/>
        <p:txBody>
          <a:bodyPr/>
          <a:lstStyle/>
          <a:p>
            <a:r>
              <a:rPr lang="en-GB" dirty="0">
                <a:latin typeface="+mn-lt"/>
              </a:rPr>
              <a:t>Creative Industry 4.0 and development</a:t>
            </a:r>
          </a:p>
        </p:txBody>
      </p:sp>
      <p:sp>
        <p:nvSpPr>
          <p:cNvPr id="3" name="Content Placeholder 2">
            <a:extLst>
              <a:ext uri="{FF2B5EF4-FFF2-40B4-BE49-F238E27FC236}">
                <a16:creationId xmlns:a16="http://schemas.microsoft.com/office/drawing/2014/main" id="{4482F272-8C7E-28B6-8533-D3BB249D52C7}"/>
              </a:ext>
            </a:extLst>
          </p:cNvPr>
          <p:cNvSpPr>
            <a:spLocks noGrp="1"/>
          </p:cNvSpPr>
          <p:nvPr>
            <p:ph idx="1"/>
          </p:nvPr>
        </p:nvSpPr>
        <p:spPr/>
        <p:txBody>
          <a:bodyPr>
            <a:normAutofit fontScale="85000" lnSpcReduction="20000"/>
          </a:bodyPr>
          <a:lstStyle/>
          <a:p>
            <a:r>
              <a:rPr lang="en-GB" dirty="0"/>
              <a:t>Creative Industry 4.0 is not a matter for developed economies only. Middle-income developing countries, such as Indonesia, identify the Creative Economy as a potential “gold mine” in terms of finding new </a:t>
            </a:r>
          </a:p>
          <a:p>
            <a:r>
              <a:rPr lang="en-GB" dirty="0"/>
              <a:t>emerging markets, particularly for SMEs.</a:t>
            </a:r>
          </a:p>
          <a:p>
            <a:r>
              <a:rPr lang="en-GB" dirty="0"/>
              <a:t>For example, high-end fashion items, in addition to crafts, music, and architectural products. </a:t>
            </a:r>
          </a:p>
          <a:p>
            <a:r>
              <a:rPr lang="en-GB" dirty="0"/>
              <a:t>Ethical Fashion Initiative also aims to connect marginalised artisans from the developing world, mostly women, with international fashion houses. </a:t>
            </a:r>
          </a:p>
          <a:p>
            <a:r>
              <a:rPr lang="en-GB" dirty="0"/>
              <a:t>Among the tools used to this end, the project relies on continuous data gathering, mapping and tracking tools.</a:t>
            </a:r>
          </a:p>
        </p:txBody>
      </p:sp>
    </p:spTree>
    <p:extLst>
      <p:ext uri="{BB962C8B-B14F-4D97-AF65-F5344CB8AC3E}">
        <p14:creationId xmlns:p14="http://schemas.microsoft.com/office/powerpoint/2010/main" val="19351353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E14305-7FF8-5841-86D1-62FC4F25D508}"/>
              </a:ext>
            </a:extLst>
          </p:cNvPr>
          <p:cNvSpPr>
            <a:spLocks noGrp="1"/>
          </p:cNvSpPr>
          <p:nvPr>
            <p:ph type="title"/>
          </p:nvPr>
        </p:nvSpPr>
        <p:spPr/>
        <p:txBody>
          <a:bodyPr/>
          <a:lstStyle/>
          <a:p>
            <a:r>
              <a:rPr lang="en-GB" dirty="0">
                <a:latin typeface="+mn-lt"/>
              </a:rPr>
              <a:t>Impact of new technologies on businesses</a:t>
            </a:r>
          </a:p>
        </p:txBody>
      </p:sp>
      <p:sp>
        <p:nvSpPr>
          <p:cNvPr id="3" name="Content Placeholder 2">
            <a:extLst>
              <a:ext uri="{FF2B5EF4-FFF2-40B4-BE49-F238E27FC236}">
                <a16:creationId xmlns:a16="http://schemas.microsoft.com/office/drawing/2014/main" id="{47DE71B0-1547-BF5F-0DBE-49359547F9F1}"/>
              </a:ext>
            </a:extLst>
          </p:cNvPr>
          <p:cNvSpPr>
            <a:spLocks noGrp="1"/>
          </p:cNvSpPr>
          <p:nvPr>
            <p:ph idx="1"/>
          </p:nvPr>
        </p:nvSpPr>
        <p:spPr/>
        <p:txBody>
          <a:bodyPr>
            <a:normAutofit fontScale="70000" lnSpcReduction="20000"/>
          </a:bodyPr>
          <a:lstStyle/>
          <a:p>
            <a:r>
              <a:rPr lang="en-GB" b="1" dirty="0"/>
              <a:t>Personalization</a:t>
            </a:r>
            <a:r>
              <a:rPr lang="en-GB" dirty="0"/>
              <a:t>: The creative industries embody our appetite for more and more personalised content and consumption. </a:t>
            </a:r>
          </a:p>
          <a:p>
            <a:r>
              <a:rPr lang="en-GB" b="1" dirty="0"/>
              <a:t>Aggregation</a:t>
            </a:r>
            <a:r>
              <a:rPr lang="en-GB" dirty="0"/>
              <a:t>: The emergence of “time and content consumption crossroads,” such as Google and Facebook, has fuelled market segmentation enabled by big data and the renewed search for relevance. </a:t>
            </a:r>
          </a:p>
          <a:p>
            <a:r>
              <a:rPr lang="en-GB" b="1" dirty="0"/>
              <a:t>Community</a:t>
            </a:r>
            <a:r>
              <a:rPr lang="en-GB" dirty="0"/>
              <a:t>: Social networks and the digitisation of the community-based economy.</a:t>
            </a:r>
          </a:p>
          <a:p>
            <a:r>
              <a:rPr lang="en-GB" b="1" dirty="0"/>
              <a:t>Involvement</a:t>
            </a:r>
            <a:r>
              <a:rPr lang="en-GB" dirty="0"/>
              <a:t>: The role of consumers has changed. They contribute to the production, diffusion, and marketing of cultural and creative works. </a:t>
            </a:r>
          </a:p>
          <a:p>
            <a:r>
              <a:rPr lang="en-GB" b="1" dirty="0"/>
              <a:t>Illegal content</a:t>
            </a:r>
            <a:r>
              <a:rPr lang="en-GB" dirty="0"/>
              <a:t>: Unlawful copies and dissemination deprive creators of revenues, in some cases making it hard to create.</a:t>
            </a:r>
          </a:p>
          <a:p>
            <a:r>
              <a:rPr lang="en-GB" b="1" dirty="0"/>
              <a:t>New technological advances</a:t>
            </a:r>
            <a:r>
              <a:rPr lang="en-GB" dirty="0"/>
              <a:t>, such as blockchain, offer various means of genuineness identification to creative producers.</a:t>
            </a:r>
          </a:p>
        </p:txBody>
      </p:sp>
    </p:spTree>
    <p:extLst>
      <p:ext uri="{BB962C8B-B14F-4D97-AF65-F5344CB8AC3E}">
        <p14:creationId xmlns:p14="http://schemas.microsoft.com/office/powerpoint/2010/main" val="4147691031"/>
      </p:ext>
    </p:extLst>
  </p:cSld>
  <p:clrMapOvr>
    <a:masterClrMapping/>
  </p:clrMapOvr>
</p:sld>
</file>

<file path=ppt/theme/theme1.xml><?xml version="1.0" encoding="utf-8"?>
<a:theme xmlns:a="http://schemas.openxmlformats.org/drawingml/2006/main" name="BrushVTI">
  <a:themeElements>
    <a:clrScheme name="AnalogousFromRegularSeedRightStep">
      <a:dk1>
        <a:srgbClr val="000000"/>
      </a:dk1>
      <a:lt1>
        <a:srgbClr val="FFFFFF"/>
      </a:lt1>
      <a:dk2>
        <a:srgbClr val="242941"/>
      </a:dk2>
      <a:lt2>
        <a:srgbClr val="E2E5E8"/>
      </a:lt2>
      <a:accent1>
        <a:srgbClr val="C3844D"/>
      </a:accent1>
      <a:accent2>
        <a:srgbClr val="B1A43B"/>
      </a:accent2>
      <a:accent3>
        <a:srgbClr val="8CAC43"/>
      </a:accent3>
      <a:accent4>
        <a:srgbClr val="5CB13B"/>
      </a:accent4>
      <a:accent5>
        <a:srgbClr val="48B757"/>
      </a:accent5>
      <a:accent6>
        <a:srgbClr val="3BB17C"/>
      </a:accent6>
      <a:hlink>
        <a:srgbClr val="3F83BF"/>
      </a:hlink>
      <a:folHlink>
        <a:srgbClr val="7F7F7F"/>
      </a:folHlink>
    </a:clrScheme>
    <a:fontScheme name="Custom 3">
      <a:majorFont>
        <a:latin typeface="Elephant"/>
        <a:ea typeface=""/>
        <a:cs typeface=""/>
      </a:majorFont>
      <a:minorFont>
        <a:latin typeface="Century Gothic"/>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rushVTI" id="{7102FA3A-9D7B-4497-8C4B-FB535AAFDE06}" vid="{C6D41F62-6FAB-440A-BEC7-CB7BF190811F}"/>
    </a:ext>
  </a:extLst>
</a:theme>
</file>

<file path=docProps/app.xml><?xml version="1.0" encoding="utf-8"?>
<Properties xmlns="http://schemas.openxmlformats.org/officeDocument/2006/extended-properties" xmlns:vt="http://schemas.openxmlformats.org/officeDocument/2006/docPropsVTypes">
  <Template>office theme</Template>
  <TotalTime>0</TotalTime>
  <Words>1017</Words>
  <Application>Microsoft Office PowerPoint</Application>
  <PresentationFormat>Widescreen</PresentationFormat>
  <Paragraphs>72</Paragraphs>
  <Slides>20</Slides>
  <Notes>0</Notes>
  <HiddenSlides>0</HiddenSlides>
  <MMClips>0</MMClips>
  <ScaleCrop>false</ScaleCrop>
  <HeadingPairs>
    <vt:vector size="4" baseType="variant">
      <vt:variant>
        <vt:lpstr>Theme</vt:lpstr>
      </vt:variant>
      <vt:variant>
        <vt:i4>1</vt:i4>
      </vt:variant>
      <vt:variant>
        <vt:lpstr>Slide Titles</vt:lpstr>
      </vt:variant>
      <vt:variant>
        <vt:i4>20</vt:i4>
      </vt:variant>
    </vt:vector>
  </HeadingPairs>
  <TitlesOfParts>
    <vt:vector size="21" baseType="lpstr">
      <vt:lpstr>BrushVTI</vt:lpstr>
      <vt:lpstr>Topic 2:   IP and Creative Industries</vt:lpstr>
      <vt:lpstr>The IP-intensive industries </vt:lpstr>
      <vt:lpstr>PowerPoint Presentation</vt:lpstr>
      <vt:lpstr>PowerPoint Presentation</vt:lpstr>
      <vt:lpstr>PowerPoint Presentation</vt:lpstr>
      <vt:lpstr>In-class exercise: Mapping the areas of IP involved in different creative industries </vt:lpstr>
      <vt:lpstr>When Industry 4.0 meets the Creative Economy</vt:lpstr>
      <vt:lpstr>Creative Industry 4.0 and development</vt:lpstr>
      <vt:lpstr>Impact of new technologies on businesses</vt:lpstr>
      <vt:lpstr>How to trade IP?</vt:lpstr>
      <vt:lpstr>SMEs and IP</vt:lpstr>
      <vt:lpstr>The international trade of IP </vt:lpstr>
      <vt:lpstr>In-class exercise</vt:lpstr>
      <vt:lpstr>The challenges </vt:lpstr>
      <vt:lpstr>The challenges </vt:lpstr>
      <vt:lpstr>The assignment : assessment criteria</vt:lpstr>
      <vt:lpstr>The assignment: the topic  </vt:lpstr>
      <vt:lpstr>Some brainstorm </vt:lpstr>
      <vt:lpstr>Some brainstorm </vt:lpstr>
      <vt:lpstr>Some brainstorm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
  <cp:lastModifiedBy>WANG, JIA</cp:lastModifiedBy>
  <cp:revision>128</cp:revision>
  <dcterms:created xsi:type="dcterms:W3CDTF">2023-03-17T00:09:26Z</dcterms:created>
  <dcterms:modified xsi:type="dcterms:W3CDTF">2023-03-19T21:19:16Z</dcterms:modified>
</cp:coreProperties>
</file>