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9E446-1475-402F-5D29-0FA2EE259DCE}" v="49" dt="2023-03-22T16:08:26.381"/>
    <p1510:client id="{EBAC8530-E114-47B0-A25F-4C78E7BB10A5}" v="1502" dt="2023-03-22T18:48:3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JIA" userId="S::lnwf84@durham.ac.uk::867c98b7-ac93-4e59-9a75-c50b3203891c" providerId="AD" clId="Web-{6059E446-1475-402F-5D29-0FA2EE259DCE}"/>
    <pc:docChg chg="addSld delSld modSld sldOrd addMainMaster delMainMaster modMainMaster">
      <pc:chgData name="WANG, JIA" userId="S::lnwf84@durham.ac.uk::867c98b7-ac93-4e59-9a75-c50b3203891c" providerId="AD" clId="Web-{6059E446-1475-402F-5D29-0FA2EE259DCE}" dt="2023-03-22T16:08:26.381" v="46"/>
      <pc:docMkLst>
        <pc:docMk/>
      </pc:docMkLst>
      <pc:sldChg chg="modSp del mod modClrScheme chgLayout">
        <pc:chgData name="WANG, JIA" userId="S::lnwf84@durham.ac.uk::867c98b7-ac93-4e59-9a75-c50b3203891c" providerId="AD" clId="Web-{6059E446-1475-402F-5D29-0FA2EE259DCE}" dt="2023-03-22T16:06:51.675" v="42"/>
        <pc:sldMkLst>
          <pc:docMk/>
          <pc:sldMk cId="1167260481" sldId="256"/>
        </pc:sldMkLst>
        <pc:spChg chg="mod ord">
          <ac:chgData name="WANG, JIA" userId="S::lnwf84@durham.ac.uk::867c98b7-ac93-4e59-9a75-c50b3203891c" providerId="AD" clId="Web-{6059E446-1475-402F-5D29-0FA2EE259DCE}" dt="2023-03-22T16:05:59.065" v="35"/>
          <ac:spMkLst>
            <pc:docMk/>
            <pc:sldMk cId="1167260481" sldId="256"/>
            <ac:spMk id="2" creationId="{F090F83B-4E25-D6D9-0F75-5E0DF03090CC}"/>
          </ac:spMkLst>
        </pc:spChg>
        <pc:spChg chg="mod ord">
          <ac:chgData name="WANG, JIA" userId="S::lnwf84@durham.ac.uk::867c98b7-ac93-4e59-9a75-c50b3203891c" providerId="AD" clId="Web-{6059E446-1475-402F-5D29-0FA2EE259DCE}" dt="2023-03-22T16:05:59.065" v="35"/>
          <ac:spMkLst>
            <pc:docMk/>
            <pc:sldMk cId="1167260481" sldId="256"/>
            <ac:spMk id="3" creationId="{38560AD5-E3E1-8E28-D174-95C7B7AFA332}"/>
          </ac:spMkLst>
        </pc:spChg>
      </pc:sldChg>
      <pc:sldChg chg="modSp del mod modClrScheme chgLayout">
        <pc:chgData name="WANG, JIA" userId="S::lnwf84@durham.ac.uk::867c98b7-ac93-4e59-9a75-c50b3203891c" providerId="AD" clId="Web-{6059E446-1475-402F-5D29-0FA2EE259DCE}" dt="2023-03-22T16:06:49.378" v="41"/>
        <pc:sldMkLst>
          <pc:docMk/>
          <pc:sldMk cId="836688168" sldId="257"/>
        </pc:sldMkLst>
        <pc:spChg chg="mod ord">
          <ac:chgData name="WANG, JIA" userId="S::lnwf84@durham.ac.uk::867c98b7-ac93-4e59-9a75-c50b3203891c" providerId="AD" clId="Web-{6059E446-1475-402F-5D29-0FA2EE259DCE}" dt="2023-03-22T16:05:59.065" v="35"/>
          <ac:spMkLst>
            <pc:docMk/>
            <pc:sldMk cId="836688168" sldId="257"/>
            <ac:spMk id="2" creationId="{A2E4CFC6-586F-8A5C-0E1A-8914554CE478}"/>
          </ac:spMkLst>
        </pc:spChg>
        <pc:spChg chg="mod ord">
          <ac:chgData name="WANG, JIA" userId="S::lnwf84@durham.ac.uk::867c98b7-ac93-4e59-9a75-c50b3203891c" providerId="AD" clId="Web-{6059E446-1475-402F-5D29-0FA2EE259DCE}" dt="2023-03-22T16:05:59.065" v="35"/>
          <ac:spMkLst>
            <pc:docMk/>
            <pc:sldMk cId="836688168" sldId="257"/>
            <ac:spMk id="3" creationId="{9CF901DA-C483-A219-EE6E-2D30C624B4EF}"/>
          </ac:spMkLst>
        </pc:spChg>
      </pc:sldChg>
      <pc:sldChg chg="modSp add ord">
        <pc:chgData name="WANG, JIA" userId="S::lnwf84@durham.ac.uk::867c98b7-ac93-4e59-9a75-c50b3203891c" providerId="AD" clId="Web-{6059E446-1475-402F-5D29-0FA2EE259DCE}" dt="2023-03-22T16:06:41.659" v="40" actId="20577"/>
        <pc:sldMkLst>
          <pc:docMk/>
          <pc:sldMk cId="4275785679" sldId="258"/>
        </pc:sldMkLst>
        <pc:spChg chg="mod">
          <ac:chgData name="WANG, JIA" userId="S::lnwf84@durham.ac.uk::867c98b7-ac93-4e59-9a75-c50b3203891c" providerId="AD" clId="Web-{6059E446-1475-402F-5D29-0FA2EE259DCE}" dt="2023-03-22T16:06:41.659" v="40" actId="20577"/>
          <ac:spMkLst>
            <pc:docMk/>
            <pc:sldMk cId="4275785679" sldId="258"/>
            <ac:spMk id="2" creationId="{00000000-0000-0000-0000-000000000000}"/>
          </ac:spMkLst>
        </pc:spChg>
      </pc:sldChg>
      <pc:sldChg chg="modSp new">
        <pc:chgData name="WANG, JIA" userId="S::lnwf84@durham.ac.uk::867c98b7-ac93-4e59-9a75-c50b3203891c" providerId="AD" clId="Web-{6059E446-1475-402F-5D29-0FA2EE259DCE}" dt="2023-03-22T16:08:21.459" v="45" actId="20577"/>
        <pc:sldMkLst>
          <pc:docMk/>
          <pc:sldMk cId="647591105" sldId="259"/>
        </pc:sldMkLst>
        <pc:spChg chg="mod">
          <ac:chgData name="WANG, JIA" userId="S::lnwf84@durham.ac.uk::867c98b7-ac93-4e59-9a75-c50b3203891c" providerId="AD" clId="Web-{6059E446-1475-402F-5D29-0FA2EE259DCE}" dt="2023-03-22T16:08:21.459" v="45" actId="20577"/>
          <ac:spMkLst>
            <pc:docMk/>
            <pc:sldMk cId="647591105" sldId="259"/>
            <ac:spMk id="3" creationId="{A9439C0C-3F15-F75B-A375-A7F21818E3E8}"/>
          </ac:spMkLst>
        </pc:spChg>
      </pc:sldChg>
      <pc:sldChg chg="new">
        <pc:chgData name="WANG, JIA" userId="S::lnwf84@durham.ac.uk::867c98b7-ac93-4e59-9a75-c50b3203891c" providerId="AD" clId="Web-{6059E446-1475-402F-5D29-0FA2EE259DCE}" dt="2023-03-22T16:08:26.381" v="46"/>
        <pc:sldMkLst>
          <pc:docMk/>
          <pc:sldMk cId="2464184016" sldId="260"/>
        </pc:sldMkLst>
      </pc:sldChg>
      <pc:sldMasterChg chg="del delSldLayout">
        <pc:chgData name="WANG, JIA" userId="S::lnwf84@durham.ac.uk::867c98b7-ac93-4e59-9a75-c50b3203891c" providerId="AD" clId="Web-{6059E446-1475-402F-5D29-0FA2EE259DCE}" dt="2023-03-22T15:25:50.897" v="33"/>
        <pc:sldMasterMkLst>
          <pc:docMk/>
          <pc:sldMasterMk cId="4223150711" sldId="2147483648"/>
        </pc:sldMasterMkLst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673786189" sldId="2147483649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1704966970" sldId="2147483650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1329718196" sldId="2147483651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2875710298" sldId="2147483652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1944324896" sldId="2147483653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3571827886" sldId="2147483654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3303978600" sldId="2147483655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1331784991" sldId="2147483656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453228732" sldId="2147483657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2349398574" sldId="2147483658"/>
          </pc:sldLayoutMkLst>
        </pc:sldLayoutChg>
        <pc:sldLayoutChg chg="del">
          <pc:chgData name="WANG, JIA" userId="S::lnwf84@durham.ac.uk::867c98b7-ac93-4e59-9a75-c50b3203891c" providerId="AD" clId="Web-{6059E446-1475-402F-5D29-0FA2EE259DCE}" dt="2023-03-22T15:25:50.897" v="33"/>
          <pc:sldLayoutMkLst>
            <pc:docMk/>
            <pc:sldMasterMk cId="4223150711" sldId="2147483648"/>
            <pc:sldLayoutMk cId="4122262884" sldId="2147483659"/>
          </pc:sldLayoutMkLst>
        </pc:sldLayoutChg>
      </pc:sldMasterChg>
      <pc:sldMasterChg chg="add del addSldLayout delSldLayout modSldLayout">
        <pc:chgData name="WANG, JIA" userId="S::lnwf84@durham.ac.uk::867c98b7-ac93-4e59-9a75-c50b3203891c" providerId="AD" clId="Web-{6059E446-1475-402F-5D29-0FA2EE259DCE}" dt="2023-03-22T16:05:55.924" v="34"/>
        <pc:sldMasterMkLst>
          <pc:docMk/>
          <pc:sldMasterMk cId="1729729644" sldId="2147483660"/>
        </pc:sldMasterMkLst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951692089" sldId="2147483661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1447435403" sldId="2147483662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1533916550" sldId="2147483663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188840703" sldId="2147483664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2025814440" sldId="2147483665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3251735822" sldId="2147483666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1658989043" sldId="2147483667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1414962851" sldId="2147483668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3175347721" sldId="2147483669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4030267410" sldId="2147483670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629701952" sldId="2147483671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638298449" sldId="2147483672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3836150867" sldId="2147483673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3499946265" sldId="2147483674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2059239842" sldId="2147483675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2944178915" sldId="2147483676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5.924" v="34"/>
          <pc:sldLayoutMkLst>
            <pc:docMk/>
            <pc:sldMasterMk cId="1729729644" sldId="2147483660"/>
            <pc:sldLayoutMk cId="688950397" sldId="2147483677"/>
          </pc:sldLayoutMkLst>
        </pc:sldLayoutChg>
      </pc:sldMasterChg>
      <pc:sldMasterChg chg="add del addSldLayout delSldLayout modSldLayout">
        <pc:chgData name="WANG, JIA" userId="S::lnwf84@durham.ac.uk::867c98b7-ac93-4e59-9a75-c50b3203891c" providerId="AD" clId="Web-{6059E446-1475-402F-5D29-0FA2EE259DCE}" dt="2023-03-22T16:05:59.065" v="35"/>
        <pc:sldMasterMkLst>
          <pc:docMk/>
          <pc:sldMasterMk cId="3269689266" sldId="2147483678"/>
        </pc:sldMasterMkLst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3682121274" sldId="2147483679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614503056" sldId="2147483680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3588723178" sldId="2147483681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3458777164" sldId="2147483682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3409214624" sldId="2147483683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1633586854" sldId="2147483684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2328891838" sldId="2147483685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1197936463" sldId="2147483686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570914933" sldId="2147483687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726423796" sldId="2147483688"/>
          </pc:sldLayoutMkLst>
        </pc:sldLayoutChg>
        <pc:sldLayoutChg chg="add del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269689266" sldId="2147483678"/>
            <pc:sldLayoutMk cId="2422871884" sldId="2147483689"/>
          </pc:sldLayoutMkLst>
        </pc:sldLayoutChg>
      </pc:sldMasterChg>
      <pc:sldMasterChg chg="add addSldLayout modSldLayout">
        <pc:chgData name="WANG, JIA" userId="S::lnwf84@durham.ac.uk::867c98b7-ac93-4e59-9a75-c50b3203891c" providerId="AD" clId="Web-{6059E446-1475-402F-5D29-0FA2EE259DCE}" dt="2023-03-22T16:06:18.565" v="36"/>
        <pc:sldMasterMkLst>
          <pc:docMk/>
          <pc:sldMasterMk cId="3150979074" sldId="2147483690"/>
        </pc:sldMasterMkLst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2205491553" sldId="2147483691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2946136874" sldId="2147483692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3676665092" sldId="2147483693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3096209472" sldId="2147483694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411923705" sldId="2147483695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2745656456" sldId="2147483696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5:59.065" v="35"/>
          <pc:sldLayoutMkLst>
            <pc:docMk/>
            <pc:sldMasterMk cId="3150979074" sldId="2147483690"/>
            <pc:sldLayoutMk cId="3274000222" sldId="2147483697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3642188735" sldId="2147483710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3588260386" sldId="2147483711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1107014750" sldId="2147483712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3726437698" sldId="2147483713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1182405016" sldId="2147483714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1920494063" sldId="2147483715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2648919118" sldId="2147483716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185157280" sldId="2147483717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2145368119" sldId="2147483718"/>
          </pc:sldLayoutMkLst>
        </pc:sldLayoutChg>
        <pc:sldLayoutChg chg="add mod replI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150979074" sldId="2147483690"/>
            <pc:sldLayoutMk cId="1563456632" sldId="2147483719"/>
          </pc:sldLayoutMkLst>
        </pc:sldLayoutChg>
      </pc:sldMasterChg>
      <pc:sldMasterChg chg="add addSldLayout">
        <pc:chgData name="WANG, JIA" userId="S::lnwf84@durham.ac.uk::867c98b7-ac93-4e59-9a75-c50b3203891c" providerId="AD" clId="Web-{6059E446-1475-402F-5D29-0FA2EE259DCE}" dt="2023-03-22T16:06:18.565" v="36"/>
        <pc:sldMasterMkLst>
          <pc:docMk/>
          <pc:sldMasterMk cId="3641136219" sldId="2147483709"/>
        </pc:sldMasterMkLst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2436599873" sldId="2147483698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2344375921" sldId="2147483699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2736798255" sldId="2147483700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4217073634" sldId="2147483701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775845253" sldId="2147483702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1221145517" sldId="2147483703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3143680725" sldId="2147483704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1379154843" sldId="2147483705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191727961" sldId="2147483706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121438761" sldId="2147483707"/>
          </pc:sldLayoutMkLst>
        </pc:sldLayoutChg>
        <pc:sldLayoutChg chg="add">
          <pc:chgData name="WANG, JIA" userId="S::lnwf84@durham.ac.uk::867c98b7-ac93-4e59-9a75-c50b3203891c" providerId="AD" clId="Web-{6059E446-1475-402F-5D29-0FA2EE259DCE}" dt="2023-03-22T16:06:18.565" v="36"/>
          <pc:sldLayoutMkLst>
            <pc:docMk/>
            <pc:sldMasterMk cId="3641136219" sldId="2147483709"/>
            <pc:sldLayoutMk cId="143910186" sldId="2147483708"/>
          </pc:sldLayoutMkLst>
        </pc:sldLayoutChg>
      </pc:sldMasterChg>
    </pc:docChg>
  </pc:docChgLst>
  <pc:docChgLst>
    <pc:chgData name="WANG, JIA" userId="867c98b7-ac93-4e59-9a75-c50b3203891c" providerId="ADAL" clId="{EBAC8530-E114-47B0-A25F-4C78E7BB10A5}"/>
    <pc:docChg chg="undo custSel addSld delSld modSld sldOrd">
      <pc:chgData name="WANG, JIA" userId="867c98b7-ac93-4e59-9a75-c50b3203891c" providerId="ADAL" clId="{EBAC8530-E114-47B0-A25F-4C78E7BB10A5}" dt="2023-03-22T18:48:36.054" v="2369" actId="20577"/>
      <pc:docMkLst>
        <pc:docMk/>
      </pc:docMkLst>
      <pc:sldChg chg="modSp del mod">
        <pc:chgData name="WANG, JIA" userId="867c98b7-ac93-4e59-9a75-c50b3203891c" providerId="ADAL" clId="{EBAC8530-E114-47B0-A25F-4C78E7BB10A5}" dt="2023-03-22T16:29:57.868" v="293" actId="2696"/>
        <pc:sldMkLst>
          <pc:docMk/>
          <pc:sldMk cId="647591105" sldId="259"/>
        </pc:sldMkLst>
        <pc:spChg chg="mod">
          <ac:chgData name="WANG, JIA" userId="867c98b7-ac93-4e59-9a75-c50b3203891c" providerId="ADAL" clId="{EBAC8530-E114-47B0-A25F-4C78E7BB10A5}" dt="2023-03-22T16:29:21.491" v="291" actId="21"/>
          <ac:spMkLst>
            <pc:docMk/>
            <pc:sldMk cId="647591105" sldId="259"/>
            <ac:spMk id="3" creationId="{A9439C0C-3F15-F75B-A375-A7F21818E3E8}"/>
          </ac:spMkLst>
        </pc:spChg>
      </pc:sldChg>
      <pc:sldChg chg="addSp delSp modSp mod setBg setClrOvrMap">
        <pc:chgData name="WANG, JIA" userId="867c98b7-ac93-4e59-9a75-c50b3203891c" providerId="ADAL" clId="{EBAC8530-E114-47B0-A25F-4C78E7BB10A5}" dt="2023-03-22T16:10:18.773" v="38" actId="20577"/>
        <pc:sldMkLst>
          <pc:docMk/>
          <pc:sldMk cId="2464184016" sldId="260"/>
        </pc:sldMkLst>
        <pc:spChg chg="mod ord">
          <ac:chgData name="WANG, JIA" userId="867c98b7-ac93-4e59-9a75-c50b3203891c" providerId="ADAL" clId="{EBAC8530-E114-47B0-A25F-4C78E7BB10A5}" dt="2023-03-22T16:10:18.773" v="38" actId="20577"/>
          <ac:spMkLst>
            <pc:docMk/>
            <pc:sldMk cId="2464184016" sldId="260"/>
            <ac:spMk id="2" creationId="{666F2B37-19BF-64AB-A2A9-78121B591A3A}"/>
          </ac:spMkLst>
        </pc:spChg>
        <pc:spChg chg="del">
          <ac:chgData name="WANG, JIA" userId="867c98b7-ac93-4e59-9a75-c50b3203891c" providerId="ADAL" clId="{EBAC8530-E114-47B0-A25F-4C78E7BB10A5}" dt="2023-03-22T16:09:48.344" v="0"/>
          <ac:spMkLst>
            <pc:docMk/>
            <pc:sldMk cId="2464184016" sldId="260"/>
            <ac:spMk id="3" creationId="{652CCE53-8B84-08C6-572B-2FE7A9836829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8" creationId="{E9B878B5-8DB6-4FE5-BD46-F435247924E1}"/>
          </ac:spMkLst>
        </pc:spChg>
        <pc:spChg chg="add del">
          <ac:chgData name="WANG, JIA" userId="867c98b7-ac93-4e59-9a75-c50b3203891c" providerId="ADAL" clId="{EBAC8530-E114-47B0-A25F-4C78E7BB10A5}" dt="2023-03-22T16:10:02.522" v="2" actId="26606"/>
          <ac:spMkLst>
            <pc:docMk/>
            <pc:sldMk cId="2464184016" sldId="260"/>
            <ac:spMk id="11" creationId="{0671A8AE-40A1-4631-A6B8-581AFF065482}"/>
          </ac:spMkLst>
        </pc:spChg>
        <pc:spChg chg="add del">
          <ac:chgData name="WANG, JIA" userId="867c98b7-ac93-4e59-9a75-c50b3203891c" providerId="ADAL" clId="{EBAC8530-E114-47B0-A25F-4C78E7BB10A5}" dt="2023-03-22T16:10:02.522" v="2" actId="26606"/>
          <ac:spMkLst>
            <pc:docMk/>
            <pc:sldMk cId="2464184016" sldId="260"/>
            <ac:spMk id="13" creationId="{A44CD100-6267-4E62-AA64-2182A3A6A1C0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15" creationId="{6CB927A4-E432-4310-9CD5-E89FF5063179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16" creationId="{327D73B4-9F5C-4A64-A179-51B9500CB8B5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17" creationId="{1453BF6C-B012-48B7-B4E8-6D7AC7C27D02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18" creationId="{C1F06963-6374-4B48-844F-071A9BAAAE02}"/>
          </ac:spMkLst>
        </pc:spChg>
        <pc:spChg chg="add del">
          <ac:chgData name="WANG, JIA" userId="867c98b7-ac93-4e59-9a75-c50b3203891c" providerId="ADAL" clId="{EBAC8530-E114-47B0-A25F-4C78E7BB10A5}" dt="2023-03-22T16:10:05.062" v="4" actId="26606"/>
          <ac:spMkLst>
            <pc:docMk/>
            <pc:sldMk cId="2464184016" sldId="260"/>
            <ac:spMk id="19" creationId="{E3020543-B24B-4EC4-8FFC-8DD88EEA91A8}"/>
          </ac:spMkLst>
        </pc:spChg>
        <pc:spChg chg="add">
          <ac:chgData name="WANG, JIA" userId="867c98b7-ac93-4e59-9a75-c50b3203891c" providerId="ADAL" clId="{EBAC8530-E114-47B0-A25F-4C78E7BB10A5}" dt="2023-03-22T16:10:05.077" v="5" actId="26606"/>
          <ac:spMkLst>
            <pc:docMk/>
            <pc:sldMk cId="2464184016" sldId="260"/>
            <ac:spMk id="24" creationId="{D9FB580A-BA0E-4D5E-90F4-C42767A78389}"/>
          </ac:spMkLst>
        </pc:spChg>
        <pc:spChg chg="add">
          <ac:chgData name="WANG, JIA" userId="867c98b7-ac93-4e59-9a75-c50b3203891c" providerId="ADAL" clId="{EBAC8530-E114-47B0-A25F-4C78E7BB10A5}" dt="2023-03-22T16:10:05.077" v="5" actId="26606"/>
          <ac:spMkLst>
            <pc:docMk/>
            <pc:sldMk cId="2464184016" sldId="260"/>
            <ac:spMk id="25" creationId="{66FE6C92-1731-4FD3-9F27-3D29161BB9BE}"/>
          </ac:spMkLst>
        </pc:spChg>
        <pc:spChg chg="add">
          <ac:chgData name="WANG, JIA" userId="867c98b7-ac93-4e59-9a75-c50b3203891c" providerId="ADAL" clId="{EBAC8530-E114-47B0-A25F-4C78E7BB10A5}" dt="2023-03-22T16:10:05.077" v="5" actId="26606"/>
          <ac:spMkLst>
            <pc:docMk/>
            <pc:sldMk cId="2464184016" sldId="260"/>
            <ac:spMk id="26" creationId="{C5CB530E-515E-412C-9DF1-5F8FFBD6F383}"/>
          </ac:spMkLst>
        </pc:spChg>
        <pc:spChg chg="add">
          <ac:chgData name="WANG, JIA" userId="867c98b7-ac93-4e59-9a75-c50b3203891c" providerId="ADAL" clId="{EBAC8530-E114-47B0-A25F-4C78E7BB10A5}" dt="2023-03-22T16:10:05.077" v="5" actId="26606"/>
          <ac:spMkLst>
            <pc:docMk/>
            <pc:sldMk cId="2464184016" sldId="260"/>
            <ac:spMk id="27" creationId="{712D4376-A578-4FF1-94FC-245E7A6A489F}"/>
          </ac:spMkLst>
        </pc:spChg>
        <pc:spChg chg="add">
          <ac:chgData name="WANG, JIA" userId="867c98b7-ac93-4e59-9a75-c50b3203891c" providerId="ADAL" clId="{EBAC8530-E114-47B0-A25F-4C78E7BB10A5}" dt="2023-03-22T16:10:05.077" v="5" actId="26606"/>
          <ac:spMkLst>
            <pc:docMk/>
            <pc:sldMk cId="2464184016" sldId="260"/>
            <ac:spMk id="28" creationId="{AEA7509D-F04F-40CB-A0B3-EEF16499CC9F}"/>
          </ac:spMkLst>
        </pc:spChg>
        <pc:picChg chg="add mod">
          <ac:chgData name="WANG, JIA" userId="867c98b7-ac93-4e59-9a75-c50b3203891c" providerId="ADAL" clId="{EBAC8530-E114-47B0-A25F-4C78E7BB10A5}" dt="2023-03-22T16:10:05.077" v="5" actId="26606"/>
          <ac:picMkLst>
            <pc:docMk/>
            <pc:sldMk cId="2464184016" sldId="260"/>
            <ac:picMk id="4" creationId="{F14F71A2-4926-A3DA-EC53-E2677170EC33}"/>
          </ac:picMkLst>
        </pc:picChg>
        <pc:cxnChg chg="add del">
          <ac:chgData name="WANG, JIA" userId="867c98b7-ac93-4e59-9a75-c50b3203891c" providerId="ADAL" clId="{EBAC8530-E114-47B0-A25F-4C78E7BB10A5}" dt="2023-03-22T16:10:02.522" v="2" actId="26606"/>
          <ac:cxnSpMkLst>
            <pc:docMk/>
            <pc:sldMk cId="2464184016" sldId="260"/>
            <ac:cxnSpMk id="9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6:10:05.062" v="4" actId="26606"/>
          <ac:cxnSpMkLst>
            <pc:docMk/>
            <pc:sldMk cId="2464184016" sldId="260"/>
            <ac:cxnSpMk id="21" creationId="{C49DA8F6-BCC1-4447-B54C-57856834B94B}"/>
          </ac:cxnSpMkLst>
        </pc:cxnChg>
        <pc:cxnChg chg="add">
          <ac:chgData name="WANG, JIA" userId="867c98b7-ac93-4e59-9a75-c50b3203891c" providerId="ADAL" clId="{EBAC8530-E114-47B0-A25F-4C78E7BB10A5}" dt="2023-03-22T16:10:05.077" v="5" actId="26606"/>
          <ac:cxnSpMkLst>
            <pc:docMk/>
            <pc:sldMk cId="2464184016" sldId="260"/>
            <ac:cxnSpMk id="23" creationId="{D1B787A8-0D67-4B7E-9B48-86BD906AB6B5}"/>
          </ac:cxnSpMkLst>
        </pc:cxnChg>
      </pc:sldChg>
      <pc:sldChg chg="addSp delSp modSp new mod setBg modAnim">
        <pc:chgData name="WANG, JIA" userId="867c98b7-ac93-4e59-9a75-c50b3203891c" providerId="ADAL" clId="{EBAC8530-E114-47B0-A25F-4C78E7BB10A5}" dt="2023-03-22T16:17:42.328" v="143" actId="6549"/>
        <pc:sldMkLst>
          <pc:docMk/>
          <pc:sldMk cId="4247294074" sldId="261"/>
        </pc:sldMkLst>
        <pc:spChg chg="mod">
          <ac:chgData name="WANG, JIA" userId="867c98b7-ac93-4e59-9a75-c50b3203891c" providerId="ADAL" clId="{EBAC8530-E114-47B0-A25F-4C78E7BB10A5}" dt="2023-03-22T16:17:42.328" v="143" actId="6549"/>
          <ac:spMkLst>
            <pc:docMk/>
            <pc:sldMk cId="4247294074" sldId="261"/>
            <ac:spMk id="2" creationId="{FD108C79-6240-C03F-2D23-3CF41E2BA0D7}"/>
          </ac:spMkLst>
        </pc:spChg>
        <pc:spChg chg="del">
          <ac:chgData name="WANG, JIA" userId="867c98b7-ac93-4e59-9a75-c50b3203891c" providerId="ADAL" clId="{EBAC8530-E114-47B0-A25F-4C78E7BB10A5}" dt="2023-03-22T16:11:13.735" v="40"/>
          <ac:spMkLst>
            <pc:docMk/>
            <pc:sldMk cId="4247294074" sldId="261"/>
            <ac:spMk id="3" creationId="{EC797796-9057-C602-7870-2D48CFB5097B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9" creationId="{B5A1131C-0982-0328-763B-AD1D3B2655C4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12" creationId="{327D73B4-9F5C-4A64-A179-51B9500CB8B5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14" creationId="{D0F14822-B1F1-4730-A131-C3416A790B0D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16" creationId="{063F1D6B-3845-4F68-9803-39000080ECE7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18" creationId="{6CB927A4-E432-4310-9CD5-E89FF5063179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20" creationId="{E3020543-B24B-4EC4-8FFC-8DD88EEA91A8}"/>
          </ac:spMkLst>
        </pc:spChg>
        <pc:spChg chg="add">
          <ac:chgData name="WANG, JIA" userId="867c98b7-ac93-4e59-9a75-c50b3203891c" providerId="ADAL" clId="{EBAC8530-E114-47B0-A25F-4C78E7BB10A5}" dt="2023-03-22T16:11:58.244" v="46" actId="26606"/>
          <ac:spMkLst>
            <pc:docMk/>
            <pc:sldMk cId="4247294074" sldId="261"/>
            <ac:spMk id="22" creationId="{1453BF6C-B012-48B7-B4E8-6D7AC7C27D02}"/>
          </ac:spMkLst>
        </pc:spChg>
        <pc:picChg chg="add mod ord">
          <ac:chgData name="WANG, JIA" userId="867c98b7-ac93-4e59-9a75-c50b3203891c" providerId="ADAL" clId="{EBAC8530-E114-47B0-A25F-4C78E7BB10A5}" dt="2023-03-22T16:12:05.615" v="48" actId="27614"/>
          <ac:picMkLst>
            <pc:docMk/>
            <pc:sldMk cId="4247294074" sldId="261"/>
            <ac:picMk id="4" creationId="{988BA166-42B2-A019-255A-DFC645B726F8}"/>
          </ac:picMkLst>
        </pc:picChg>
        <pc:picChg chg="add mod">
          <ac:chgData name="WANG, JIA" userId="867c98b7-ac93-4e59-9a75-c50b3203891c" providerId="ADAL" clId="{EBAC8530-E114-47B0-A25F-4C78E7BB10A5}" dt="2023-03-22T16:11:58.244" v="46" actId="26606"/>
          <ac:picMkLst>
            <pc:docMk/>
            <pc:sldMk cId="4247294074" sldId="261"/>
            <ac:picMk id="5" creationId="{0D395D23-D053-E476-D0E5-FA0CB2AE9547}"/>
          </ac:picMkLst>
        </pc:picChg>
        <pc:cxnChg chg="add">
          <ac:chgData name="WANG, JIA" userId="867c98b7-ac93-4e59-9a75-c50b3203891c" providerId="ADAL" clId="{EBAC8530-E114-47B0-A25F-4C78E7BB10A5}" dt="2023-03-22T16:11:58.244" v="46" actId="26606"/>
          <ac:cxnSpMkLst>
            <pc:docMk/>
            <pc:sldMk cId="4247294074" sldId="261"/>
            <ac:cxnSpMk id="24" creationId="{C49DA8F6-BCC1-4447-B54C-57856834B94B}"/>
          </ac:cxnSpMkLst>
        </pc:cxnChg>
      </pc:sldChg>
      <pc:sldChg chg="addSp delSp modSp new mod modTransition setBg modAnim">
        <pc:chgData name="WANG, JIA" userId="867c98b7-ac93-4e59-9a75-c50b3203891c" providerId="ADAL" clId="{EBAC8530-E114-47B0-A25F-4C78E7BB10A5}" dt="2023-03-22T16:24:19.570" v="188"/>
        <pc:sldMkLst>
          <pc:docMk/>
          <pc:sldMk cId="2403075510" sldId="262"/>
        </pc:sldMkLst>
        <pc:spChg chg="mod">
          <ac:chgData name="WANG, JIA" userId="867c98b7-ac93-4e59-9a75-c50b3203891c" providerId="ADAL" clId="{EBAC8530-E114-47B0-A25F-4C78E7BB10A5}" dt="2023-03-22T16:14:48.155" v="117" actId="20577"/>
          <ac:spMkLst>
            <pc:docMk/>
            <pc:sldMk cId="2403075510" sldId="262"/>
            <ac:spMk id="2" creationId="{7E72325A-09C4-DD47-07B3-DF1CE8DC9B69}"/>
          </ac:spMkLst>
        </pc:spChg>
        <pc:spChg chg="del">
          <ac:chgData name="WANG, JIA" userId="867c98b7-ac93-4e59-9a75-c50b3203891c" providerId="ADAL" clId="{EBAC8530-E114-47B0-A25F-4C78E7BB10A5}" dt="2023-03-22T16:13:02.902" v="68"/>
          <ac:spMkLst>
            <pc:docMk/>
            <pc:sldMk cId="2403075510" sldId="262"/>
            <ac:spMk id="3" creationId="{D3010622-F058-8935-9B95-B788081A1AD4}"/>
          </ac:spMkLst>
        </pc:spChg>
        <pc:spChg chg="add del">
          <ac:chgData name="WANG, JIA" userId="867c98b7-ac93-4e59-9a75-c50b3203891c" providerId="ADAL" clId="{EBAC8530-E114-47B0-A25F-4C78E7BB10A5}" dt="2023-03-22T16:14:19.511" v="79" actId="26606"/>
          <ac:spMkLst>
            <pc:docMk/>
            <pc:sldMk cId="2403075510" sldId="262"/>
            <ac:spMk id="9" creationId="{D4519F95-3B36-2F68-BA29-652D6CC2A003}"/>
          </ac:spMkLst>
        </pc:spChg>
        <pc:spChg chg="add del">
          <ac:chgData name="WANG, JIA" userId="867c98b7-ac93-4e59-9a75-c50b3203891c" providerId="ADAL" clId="{EBAC8530-E114-47B0-A25F-4C78E7BB10A5}" dt="2023-03-22T16:14:19.511" v="79" actId="26606"/>
          <ac:spMkLst>
            <pc:docMk/>
            <pc:sldMk cId="2403075510" sldId="262"/>
            <ac:spMk id="12" creationId="{A2679492-7988-4050-9056-542444452411}"/>
          </ac:spMkLst>
        </pc:spChg>
        <pc:spChg chg="add del">
          <ac:chgData name="WANG, JIA" userId="867c98b7-ac93-4e59-9a75-c50b3203891c" providerId="ADAL" clId="{EBAC8530-E114-47B0-A25F-4C78E7BB10A5}" dt="2023-03-22T16:14:19.511" v="79" actId="26606"/>
          <ac:spMkLst>
            <pc:docMk/>
            <pc:sldMk cId="2403075510" sldId="262"/>
            <ac:spMk id="14" creationId="{B5ABDEAA-B248-4182-B67C-A925338E772D}"/>
          </ac:spMkLst>
        </pc:spChg>
        <pc:spChg chg="add del">
          <ac:chgData name="WANG, JIA" userId="867c98b7-ac93-4e59-9a75-c50b3203891c" providerId="ADAL" clId="{EBAC8530-E114-47B0-A25F-4C78E7BB10A5}" dt="2023-03-22T16:14:19.511" v="79" actId="26606"/>
          <ac:spMkLst>
            <pc:docMk/>
            <pc:sldMk cId="2403075510" sldId="262"/>
            <ac:spMk id="16" creationId="{B091B163-7D61-4891-ABCF-5C13D9C418D0}"/>
          </ac:spMkLst>
        </pc:spChg>
        <pc:spChg chg="add">
          <ac:chgData name="WANG, JIA" userId="867c98b7-ac93-4e59-9a75-c50b3203891c" providerId="ADAL" clId="{EBAC8530-E114-47B0-A25F-4C78E7BB10A5}" dt="2023-03-22T16:14:19.525" v="80" actId="26606"/>
          <ac:spMkLst>
            <pc:docMk/>
            <pc:sldMk cId="2403075510" sldId="262"/>
            <ac:spMk id="20" creationId="{712D4376-A578-4FF1-94FC-245E7A6A489F}"/>
          </ac:spMkLst>
        </pc:spChg>
        <pc:spChg chg="add">
          <ac:chgData name="WANG, JIA" userId="867c98b7-ac93-4e59-9a75-c50b3203891c" providerId="ADAL" clId="{EBAC8530-E114-47B0-A25F-4C78E7BB10A5}" dt="2023-03-22T16:14:19.525" v="80" actId="26606"/>
          <ac:spMkLst>
            <pc:docMk/>
            <pc:sldMk cId="2403075510" sldId="262"/>
            <ac:spMk id="21" creationId="{609CB703-C563-4F1F-BF28-83C06E978C4F}"/>
          </ac:spMkLst>
        </pc:spChg>
        <pc:spChg chg="add">
          <ac:chgData name="WANG, JIA" userId="867c98b7-ac93-4e59-9a75-c50b3203891c" providerId="ADAL" clId="{EBAC8530-E114-47B0-A25F-4C78E7BB10A5}" dt="2023-03-22T16:14:19.525" v="80" actId="26606"/>
          <ac:spMkLst>
            <pc:docMk/>
            <pc:sldMk cId="2403075510" sldId="262"/>
            <ac:spMk id="23" creationId="{C5CB530E-515E-412C-9DF1-5F8FFBD6F383}"/>
          </ac:spMkLst>
        </pc:spChg>
        <pc:spChg chg="add">
          <ac:chgData name="WANG, JIA" userId="867c98b7-ac93-4e59-9a75-c50b3203891c" providerId="ADAL" clId="{EBAC8530-E114-47B0-A25F-4C78E7BB10A5}" dt="2023-03-22T16:14:19.525" v="80" actId="26606"/>
          <ac:spMkLst>
            <pc:docMk/>
            <pc:sldMk cId="2403075510" sldId="262"/>
            <ac:spMk id="24" creationId="{AEA7509D-F04F-40CB-A0B3-EEF16499CC9F}"/>
          </ac:spMkLst>
        </pc:spChg>
        <pc:picChg chg="add mod ord">
          <ac:chgData name="WANG, JIA" userId="867c98b7-ac93-4e59-9a75-c50b3203891c" providerId="ADAL" clId="{EBAC8530-E114-47B0-A25F-4C78E7BB10A5}" dt="2023-03-22T16:14:19.525" v="80" actId="26606"/>
          <ac:picMkLst>
            <pc:docMk/>
            <pc:sldMk cId="2403075510" sldId="262"/>
            <ac:picMk id="4" creationId="{0DAE843C-8924-A924-A795-728699B6DEFD}"/>
          </ac:picMkLst>
        </pc:picChg>
        <pc:picChg chg="add mod">
          <ac:chgData name="WANG, JIA" userId="867c98b7-ac93-4e59-9a75-c50b3203891c" providerId="ADAL" clId="{EBAC8530-E114-47B0-A25F-4C78E7BB10A5}" dt="2023-03-22T16:14:23.451" v="81" actId="1076"/>
          <ac:picMkLst>
            <pc:docMk/>
            <pc:sldMk cId="2403075510" sldId="262"/>
            <ac:picMk id="5" creationId="{516B2BCB-C915-8040-68B0-D268BC1234AC}"/>
          </ac:picMkLst>
        </pc:picChg>
        <pc:cxnChg chg="add">
          <ac:chgData name="WANG, JIA" userId="867c98b7-ac93-4e59-9a75-c50b3203891c" providerId="ADAL" clId="{EBAC8530-E114-47B0-A25F-4C78E7BB10A5}" dt="2023-03-22T16:14:19.525" v="80" actId="26606"/>
          <ac:cxnSpMkLst>
            <pc:docMk/>
            <pc:sldMk cId="2403075510" sldId="262"/>
            <ac:cxnSpMk id="10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6:14:19.511" v="79" actId="26606"/>
          <ac:cxnSpMkLst>
            <pc:docMk/>
            <pc:sldMk cId="2403075510" sldId="262"/>
            <ac:cxnSpMk id="18" creationId="{C49DA8F6-BCC1-4447-B54C-57856834B94B}"/>
          </ac:cxnSpMkLst>
        </pc:cxnChg>
        <pc:cxnChg chg="add">
          <ac:chgData name="WANG, JIA" userId="867c98b7-ac93-4e59-9a75-c50b3203891c" providerId="ADAL" clId="{EBAC8530-E114-47B0-A25F-4C78E7BB10A5}" dt="2023-03-22T16:14:19.525" v="80" actId="26606"/>
          <ac:cxnSpMkLst>
            <pc:docMk/>
            <pc:sldMk cId="2403075510" sldId="262"/>
            <ac:cxnSpMk id="22" creationId="{56020367-4FD5-4596-8E10-C5F095CD8DBF}"/>
          </ac:cxnSpMkLst>
        </pc:cxnChg>
      </pc:sldChg>
      <pc:sldChg chg="addSp delSp modSp new mod setBg modAnim">
        <pc:chgData name="WANG, JIA" userId="867c98b7-ac93-4e59-9a75-c50b3203891c" providerId="ADAL" clId="{EBAC8530-E114-47B0-A25F-4C78E7BB10A5}" dt="2023-03-22T16:24:28.435" v="189"/>
        <pc:sldMkLst>
          <pc:docMk/>
          <pc:sldMk cId="2586931258" sldId="263"/>
        </pc:sldMkLst>
        <pc:spChg chg="mod">
          <ac:chgData name="WANG, JIA" userId="867c98b7-ac93-4e59-9a75-c50b3203891c" providerId="ADAL" clId="{EBAC8530-E114-47B0-A25F-4C78E7BB10A5}" dt="2023-03-22T16:17:55.321" v="145" actId="20577"/>
          <ac:spMkLst>
            <pc:docMk/>
            <pc:sldMk cId="2586931258" sldId="263"/>
            <ac:spMk id="2" creationId="{9C570C8F-C386-E248-EECB-94A83F19A891}"/>
          </ac:spMkLst>
        </pc:spChg>
        <pc:spChg chg="del">
          <ac:chgData name="WANG, JIA" userId="867c98b7-ac93-4e59-9a75-c50b3203891c" providerId="ADAL" clId="{EBAC8530-E114-47B0-A25F-4C78E7BB10A5}" dt="2023-03-22T16:16:07.864" v="119"/>
          <ac:spMkLst>
            <pc:docMk/>
            <pc:sldMk cId="2586931258" sldId="263"/>
            <ac:spMk id="3" creationId="{B5533E54-D1A3-B1FB-61B3-4E618A8CAE87}"/>
          </ac:spMkLst>
        </pc:spChg>
        <pc:spChg chg="add del">
          <ac:chgData name="WANG, JIA" userId="867c98b7-ac93-4e59-9a75-c50b3203891c" providerId="ADAL" clId="{EBAC8530-E114-47B0-A25F-4C78E7BB10A5}" dt="2023-03-22T16:17:26.637" v="127" actId="26606"/>
          <ac:spMkLst>
            <pc:docMk/>
            <pc:sldMk cId="2586931258" sldId="263"/>
            <ac:spMk id="9" creationId="{3A72CA77-9087-57E8-9B72-A4C8BCDD7658}"/>
          </ac:spMkLst>
        </pc:spChg>
        <pc:spChg chg="add del">
          <ac:chgData name="WANG, JIA" userId="867c98b7-ac93-4e59-9a75-c50b3203891c" providerId="ADAL" clId="{EBAC8530-E114-47B0-A25F-4C78E7BB10A5}" dt="2023-03-22T16:17:26.637" v="127" actId="26606"/>
          <ac:spMkLst>
            <pc:docMk/>
            <pc:sldMk cId="2586931258" sldId="263"/>
            <ac:spMk id="12" creationId="{CDBF2F9D-983F-4E90-827D-5A23216DEA35}"/>
          </ac:spMkLst>
        </pc:spChg>
        <pc:spChg chg="add del">
          <ac:chgData name="WANG, JIA" userId="867c98b7-ac93-4e59-9a75-c50b3203891c" providerId="ADAL" clId="{EBAC8530-E114-47B0-A25F-4C78E7BB10A5}" dt="2023-03-22T16:17:26.637" v="127" actId="26606"/>
          <ac:spMkLst>
            <pc:docMk/>
            <pc:sldMk cId="2586931258" sldId="263"/>
            <ac:spMk id="14" creationId="{E3020543-B24B-4EC4-8FFC-8DD88EEA91A8}"/>
          </ac:spMkLst>
        </pc:spChg>
        <pc:spChg chg="add del">
          <ac:chgData name="WANG, JIA" userId="867c98b7-ac93-4e59-9a75-c50b3203891c" providerId="ADAL" clId="{EBAC8530-E114-47B0-A25F-4C78E7BB10A5}" dt="2023-03-22T16:17:26.637" v="127" actId="26606"/>
          <ac:spMkLst>
            <pc:docMk/>
            <pc:sldMk cId="2586931258" sldId="263"/>
            <ac:spMk id="16" creationId="{6CB927A4-E432-4310-9CD5-E89FF5063179}"/>
          </ac:spMkLst>
        </pc:spChg>
        <pc:spChg chg="add del">
          <ac:chgData name="WANG, JIA" userId="867c98b7-ac93-4e59-9a75-c50b3203891c" providerId="ADAL" clId="{EBAC8530-E114-47B0-A25F-4C78E7BB10A5}" dt="2023-03-22T16:17:26.637" v="127" actId="26606"/>
          <ac:spMkLst>
            <pc:docMk/>
            <pc:sldMk cId="2586931258" sldId="263"/>
            <ac:spMk id="18" creationId="{1453BF6C-B012-48B7-B4E8-6D7AC7C27D02}"/>
          </ac:spMkLst>
        </pc:spChg>
        <pc:spChg chg="add">
          <ac:chgData name="WANG, JIA" userId="867c98b7-ac93-4e59-9a75-c50b3203891c" providerId="ADAL" clId="{EBAC8530-E114-47B0-A25F-4C78E7BB10A5}" dt="2023-03-22T16:17:26.648" v="128" actId="26606"/>
          <ac:spMkLst>
            <pc:docMk/>
            <pc:sldMk cId="2586931258" sldId="263"/>
            <ac:spMk id="22" creationId="{8D1AA55E-40D5-461B-A5A8-4AE8AAB71B08}"/>
          </ac:spMkLst>
        </pc:spChg>
        <pc:spChg chg="add">
          <ac:chgData name="WANG, JIA" userId="867c98b7-ac93-4e59-9a75-c50b3203891c" providerId="ADAL" clId="{EBAC8530-E114-47B0-A25F-4C78E7BB10A5}" dt="2023-03-22T16:17:26.648" v="128" actId="26606"/>
          <ac:spMkLst>
            <pc:docMk/>
            <pc:sldMk cId="2586931258" sldId="263"/>
            <ac:spMk id="24" creationId="{6CB927A4-E432-4310-9CD5-E89FF5063179}"/>
          </ac:spMkLst>
        </pc:spChg>
        <pc:spChg chg="add">
          <ac:chgData name="WANG, JIA" userId="867c98b7-ac93-4e59-9a75-c50b3203891c" providerId="ADAL" clId="{EBAC8530-E114-47B0-A25F-4C78E7BB10A5}" dt="2023-03-22T16:17:26.648" v="128" actId="26606"/>
          <ac:spMkLst>
            <pc:docMk/>
            <pc:sldMk cId="2586931258" sldId="263"/>
            <ac:spMk id="25" creationId="{E3020543-B24B-4EC4-8FFC-8DD88EEA91A8}"/>
          </ac:spMkLst>
        </pc:spChg>
        <pc:spChg chg="add">
          <ac:chgData name="WANG, JIA" userId="867c98b7-ac93-4e59-9a75-c50b3203891c" providerId="ADAL" clId="{EBAC8530-E114-47B0-A25F-4C78E7BB10A5}" dt="2023-03-22T16:17:26.648" v="128" actId="26606"/>
          <ac:spMkLst>
            <pc:docMk/>
            <pc:sldMk cId="2586931258" sldId="263"/>
            <ac:spMk id="26" creationId="{1453BF6C-B012-48B7-B4E8-6D7AC7C27D02}"/>
          </ac:spMkLst>
        </pc:spChg>
        <pc:spChg chg="add mod">
          <ac:chgData name="WANG, JIA" userId="867c98b7-ac93-4e59-9a75-c50b3203891c" providerId="ADAL" clId="{EBAC8530-E114-47B0-A25F-4C78E7BB10A5}" dt="2023-03-22T16:23:39.339" v="181" actId="255"/>
          <ac:spMkLst>
            <pc:docMk/>
            <pc:sldMk cId="2586931258" sldId="263"/>
            <ac:spMk id="27" creationId="{599F66DC-A866-7035-2EB0-746938888CBC}"/>
          </ac:spMkLst>
        </pc:spChg>
        <pc:picChg chg="add mod ord">
          <ac:chgData name="WANG, JIA" userId="867c98b7-ac93-4e59-9a75-c50b3203891c" providerId="ADAL" clId="{EBAC8530-E114-47B0-A25F-4C78E7BB10A5}" dt="2023-03-22T16:17:26.648" v="128" actId="26606"/>
          <ac:picMkLst>
            <pc:docMk/>
            <pc:sldMk cId="2586931258" sldId="263"/>
            <ac:picMk id="4" creationId="{80204CC0-CBDD-1D8E-0324-0F5F6ED75492}"/>
          </ac:picMkLst>
        </pc:picChg>
        <pc:picChg chg="add mod">
          <ac:chgData name="WANG, JIA" userId="867c98b7-ac93-4e59-9a75-c50b3203891c" providerId="ADAL" clId="{EBAC8530-E114-47B0-A25F-4C78E7BB10A5}" dt="2023-03-22T16:17:26.648" v="128" actId="26606"/>
          <ac:picMkLst>
            <pc:docMk/>
            <pc:sldMk cId="2586931258" sldId="263"/>
            <ac:picMk id="5" creationId="{21B1081C-993E-B216-CDCA-01054FBBD084}"/>
          </ac:picMkLst>
        </pc:picChg>
        <pc:cxnChg chg="add del">
          <ac:chgData name="WANG, JIA" userId="867c98b7-ac93-4e59-9a75-c50b3203891c" providerId="ADAL" clId="{EBAC8530-E114-47B0-A25F-4C78E7BB10A5}" dt="2023-03-22T16:17:26.637" v="127" actId="26606"/>
          <ac:cxnSpMkLst>
            <pc:docMk/>
            <pc:sldMk cId="2586931258" sldId="263"/>
            <ac:cxnSpMk id="20" creationId="{C49DA8F6-BCC1-4447-B54C-57856834B94B}"/>
          </ac:cxnSpMkLst>
        </pc:cxnChg>
        <pc:cxnChg chg="add">
          <ac:chgData name="WANG, JIA" userId="867c98b7-ac93-4e59-9a75-c50b3203891c" providerId="ADAL" clId="{EBAC8530-E114-47B0-A25F-4C78E7BB10A5}" dt="2023-03-22T16:17:26.648" v="128" actId="26606"/>
          <ac:cxnSpMkLst>
            <pc:docMk/>
            <pc:sldMk cId="2586931258" sldId="263"/>
            <ac:cxnSpMk id="23" creationId="{C49DA8F6-BCC1-4447-B54C-57856834B94B}"/>
          </ac:cxnSpMkLst>
        </pc:cxnChg>
      </pc:sldChg>
      <pc:sldChg chg="modSp new mod">
        <pc:chgData name="WANG, JIA" userId="867c98b7-ac93-4e59-9a75-c50b3203891c" providerId="ADAL" clId="{EBAC8530-E114-47B0-A25F-4C78E7BB10A5}" dt="2023-03-22T16:34:19.087" v="427" actId="20577"/>
        <pc:sldMkLst>
          <pc:docMk/>
          <pc:sldMk cId="1551808656" sldId="264"/>
        </pc:sldMkLst>
        <pc:spChg chg="mod">
          <ac:chgData name="WANG, JIA" userId="867c98b7-ac93-4e59-9a75-c50b3203891c" providerId="ADAL" clId="{EBAC8530-E114-47B0-A25F-4C78E7BB10A5}" dt="2023-03-22T16:24:43.848" v="207" actId="20577"/>
          <ac:spMkLst>
            <pc:docMk/>
            <pc:sldMk cId="1551808656" sldId="264"/>
            <ac:spMk id="2" creationId="{6EC844E0-F083-45ED-8228-ED89FCCEC817}"/>
          </ac:spMkLst>
        </pc:spChg>
        <pc:spChg chg="mod">
          <ac:chgData name="WANG, JIA" userId="867c98b7-ac93-4e59-9a75-c50b3203891c" providerId="ADAL" clId="{EBAC8530-E114-47B0-A25F-4C78E7BB10A5}" dt="2023-03-22T16:34:19.087" v="427" actId="20577"/>
          <ac:spMkLst>
            <pc:docMk/>
            <pc:sldMk cId="1551808656" sldId="264"/>
            <ac:spMk id="3" creationId="{4C81B38F-62D6-2F02-88CB-350BAF1001C2}"/>
          </ac:spMkLst>
        </pc:spChg>
      </pc:sldChg>
      <pc:sldChg chg="addSp delSp modSp new mod setBg modAnim">
        <pc:chgData name="WANG, JIA" userId="867c98b7-ac93-4e59-9a75-c50b3203891c" providerId="ADAL" clId="{EBAC8530-E114-47B0-A25F-4C78E7BB10A5}" dt="2023-03-22T16:36:41.887" v="508"/>
        <pc:sldMkLst>
          <pc:docMk/>
          <pc:sldMk cId="890853559" sldId="265"/>
        </pc:sldMkLst>
        <pc:spChg chg="mo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2" creationId="{B4D8B89D-317D-8F91-AC9C-13FBF83E971F}"/>
          </ac:spMkLst>
        </pc:spChg>
        <pc:spChg chg="add del mo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3" creationId="{E312DD1E-3F66-CB98-B691-709D7751FE42}"/>
          </ac:spMkLst>
        </pc:spChg>
        <pc:spChg chg="add del">
          <ac:chgData name="WANG, JIA" userId="867c98b7-ac93-4e59-9a75-c50b3203891c" providerId="ADAL" clId="{EBAC8530-E114-47B0-A25F-4C78E7BB10A5}" dt="2023-03-22T16:36:14.437" v="501" actId="26606"/>
          <ac:spMkLst>
            <pc:docMk/>
            <pc:sldMk cId="890853559" sldId="265"/>
            <ac:spMk id="9" creationId="{2659FDB4-FCBE-4A89-B46D-43D4FA54464D}"/>
          </ac:spMkLst>
        </pc:spChg>
        <pc:spChg chg="ad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10" creationId="{8D1AA55E-40D5-461B-A5A8-4AE8AAB71B08}"/>
          </ac:spMkLst>
        </pc:spChg>
        <pc:spChg chg="add mod">
          <ac:chgData name="WANG, JIA" userId="867c98b7-ac93-4e59-9a75-c50b3203891c" providerId="ADAL" clId="{EBAC8530-E114-47B0-A25F-4C78E7BB10A5}" dt="2023-03-22T16:36:21.786" v="503" actId="255"/>
          <ac:spMkLst>
            <pc:docMk/>
            <pc:sldMk cId="890853559" sldId="265"/>
            <ac:spMk id="13" creationId="{E312DD1E-3F66-CB98-B691-709D7751FE42}"/>
          </ac:spMkLst>
        </pc:spChg>
        <pc:spChg chg="ad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14" creationId="{6CB927A4-E432-4310-9CD5-E89FF5063179}"/>
          </ac:spMkLst>
        </pc:spChg>
        <pc:spChg chg="ad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16" creationId="{E3020543-B24B-4EC4-8FFC-8DD88EEA91A8}"/>
          </ac:spMkLst>
        </pc:spChg>
        <pc:spChg chg="add">
          <ac:chgData name="WANG, JIA" userId="867c98b7-ac93-4e59-9a75-c50b3203891c" providerId="ADAL" clId="{EBAC8530-E114-47B0-A25F-4C78E7BB10A5}" dt="2023-03-22T16:36:14.453" v="502" actId="26606"/>
          <ac:spMkLst>
            <pc:docMk/>
            <pc:sldMk cId="890853559" sldId="265"/>
            <ac:spMk id="18" creationId="{1453BF6C-B012-48B7-B4E8-6D7AC7C27D02}"/>
          </ac:spMkLst>
        </pc:spChg>
        <pc:graphicFrameChg chg="add del">
          <ac:chgData name="WANG, JIA" userId="867c98b7-ac93-4e59-9a75-c50b3203891c" providerId="ADAL" clId="{EBAC8530-E114-47B0-A25F-4C78E7BB10A5}" dt="2023-03-22T16:36:14.437" v="501" actId="26606"/>
          <ac:graphicFrameMkLst>
            <pc:docMk/>
            <pc:sldMk cId="890853559" sldId="265"/>
            <ac:graphicFrameMk id="5" creationId="{5965C93A-1FC5-5D0E-A16F-D380D3BFFCDF}"/>
          </ac:graphicFrameMkLst>
        </pc:graphicFrameChg>
        <pc:picChg chg="add">
          <ac:chgData name="WANG, JIA" userId="867c98b7-ac93-4e59-9a75-c50b3203891c" providerId="ADAL" clId="{EBAC8530-E114-47B0-A25F-4C78E7BB10A5}" dt="2023-03-22T16:36:14.453" v="502" actId="26606"/>
          <ac:picMkLst>
            <pc:docMk/>
            <pc:sldMk cId="890853559" sldId="265"/>
            <ac:picMk id="7" creationId="{9D4D732A-94D1-AC95-8068-1AB74F633F53}"/>
          </ac:picMkLst>
        </pc:picChg>
        <pc:cxnChg chg="add del">
          <ac:chgData name="WANG, JIA" userId="867c98b7-ac93-4e59-9a75-c50b3203891c" providerId="ADAL" clId="{EBAC8530-E114-47B0-A25F-4C78E7BB10A5}" dt="2023-03-22T16:36:14.437" v="501" actId="26606"/>
          <ac:cxnSpMkLst>
            <pc:docMk/>
            <pc:sldMk cId="890853559" sldId="265"/>
            <ac:cxnSpMk id="11" creationId="{C8F51B3F-8331-4E4A-AE96-D47B1006EEAD}"/>
          </ac:cxnSpMkLst>
        </pc:cxnChg>
        <pc:cxnChg chg="add">
          <ac:chgData name="WANG, JIA" userId="867c98b7-ac93-4e59-9a75-c50b3203891c" providerId="ADAL" clId="{EBAC8530-E114-47B0-A25F-4C78E7BB10A5}" dt="2023-03-22T16:36:14.453" v="502" actId="26606"/>
          <ac:cxnSpMkLst>
            <pc:docMk/>
            <pc:sldMk cId="890853559" sldId="265"/>
            <ac:cxnSpMk id="12" creationId="{C49DA8F6-BCC1-4447-B54C-57856834B94B}"/>
          </ac:cxnSpMkLst>
        </pc:cxnChg>
      </pc:sldChg>
      <pc:sldChg chg="addSp modSp new mod setBg modAnim">
        <pc:chgData name="WANG, JIA" userId="867c98b7-ac93-4e59-9a75-c50b3203891c" providerId="ADAL" clId="{EBAC8530-E114-47B0-A25F-4C78E7BB10A5}" dt="2023-03-22T16:41:28.061" v="609" actId="255"/>
        <pc:sldMkLst>
          <pc:docMk/>
          <pc:sldMk cId="590440544" sldId="266"/>
        </pc:sldMkLst>
        <pc:spChg chg="mod">
          <ac:chgData name="WANG, JIA" userId="867c98b7-ac93-4e59-9a75-c50b3203891c" providerId="ADAL" clId="{EBAC8530-E114-47B0-A25F-4C78E7BB10A5}" dt="2023-03-22T16:41:15.069" v="608" actId="26606"/>
          <ac:spMkLst>
            <pc:docMk/>
            <pc:sldMk cId="590440544" sldId="266"/>
            <ac:spMk id="2" creationId="{50C88C6C-D2FC-CF39-FB7A-B5B158AC65B6}"/>
          </ac:spMkLst>
        </pc:spChg>
        <pc:spChg chg="mod">
          <ac:chgData name="WANG, JIA" userId="867c98b7-ac93-4e59-9a75-c50b3203891c" providerId="ADAL" clId="{EBAC8530-E114-47B0-A25F-4C78E7BB10A5}" dt="2023-03-22T16:41:28.061" v="609" actId="255"/>
          <ac:spMkLst>
            <pc:docMk/>
            <pc:sldMk cId="590440544" sldId="266"/>
            <ac:spMk id="3" creationId="{71AD74A6-5DE2-E032-05E5-E64B42E30DF6}"/>
          </ac:spMkLst>
        </pc:spChg>
        <pc:spChg chg="add">
          <ac:chgData name="WANG, JIA" userId="867c98b7-ac93-4e59-9a75-c50b3203891c" providerId="ADAL" clId="{EBAC8530-E114-47B0-A25F-4C78E7BB10A5}" dt="2023-03-22T16:41:15.069" v="608" actId="26606"/>
          <ac:spMkLst>
            <pc:docMk/>
            <pc:sldMk cId="590440544" sldId="266"/>
            <ac:spMk id="10" creationId="{8D1AA55E-40D5-461B-A5A8-4AE8AAB71B08}"/>
          </ac:spMkLst>
        </pc:spChg>
        <pc:spChg chg="add">
          <ac:chgData name="WANG, JIA" userId="867c98b7-ac93-4e59-9a75-c50b3203891c" providerId="ADAL" clId="{EBAC8530-E114-47B0-A25F-4C78E7BB10A5}" dt="2023-03-22T16:41:15.069" v="608" actId="26606"/>
          <ac:spMkLst>
            <pc:docMk/>
            <pc:sldMk cId="590440544" sldId="266"/>
            <ac:spMk id="14" creationId="{6CB927A4-E432-4310-9CD5-E89FF5063179}"/>
          </ac:spMkLst>
        </pc:spChg>
        <pc:spChg chg="add">
          <ac:chgData name="WANG, JIA" userId="867c98b7-ac93-4e59-9a75-c50b3203891c" providerId="ADAL" clId="{EBAC8530-E114-47B0-A25F-4C78E7BB10A5}" dt="2023-03-22T16:41:15.069" v="608" actId="26606"/>
          <ac:spMkLst>
            <pc:docMk/>
            <pc:sldMk cId="590440544" sldId="266"/>
            <ac:spMk id="16" creationId="{E3020543-B24B-4EC4-8FFC-8DD88EEA91A8}"/>
          </ac:spMkLst>
        </pc:spChg>
        <pc:spChg chg="add">
          <ac:chgData name="WANG, JIA" userId="867c98b7-ac93-4e59-9a75-c50b3203891c" providerId="ADAL" clId="{EBAC8530-E114-47B0-A25F-4C78E7BB10A5}" dt="2023-03-22T16:41:15.069" v="608" actId="26606"/>
          <ac:spMkLst>
            <pc:docMk/>
            <pc:sldMk cId="590440544" sldId="266"/>
            <ac:spMk id="18" creationId="{1453BF6C-B012-48B7-B4E8-6D7AC7C27D02}"/>
          </ac:spMkLst>
        </pc:spChg>
        <pc:picChg chg="add">
          <ac:chgData name="WANG, JIA" userId="867c98b7-ac93-4e59-9a75-c50b3203891c" providerId="ADAL" clId="{EBAC8530-E114-47B0-A25F-4C78E7BB10A5}" dt="2023-03-22T16:41:15.069" v="608" actId="26606"/>
          <ac:picMkLst>
            <pc:docMk/>
            <pc:sldMk cId="590440544" sldId="266"/>
            <ac:picMk id="7" creationId="{DEC175D9-DCFD-4BC1-583E-A24764F47529}"/>
          </ac:picMkLst>
        </pc:picChg>
        <pc:cxnChg chg="add">
          <ac:chgData name="WANG, JIA" userId="867c98b7-ac93-4e59-9a75-c50b3203891c" providerId="ADAL" clId="{EBAC8530-E114-47B0-A25F-4C78E7BB10A5}" dt="2023-03-22T16:41:15.069" v="608" actId="26606"/>
          <ac:cxnSpMkLst>
            <pc:docMk/>
            <pc:sldMk cId="590440544" sldId="266"/>
            <ac:cxnSpMk id="12" creationId="{C49DA8F6-BCC1-4447-B54C-57856834B94B}"/>
          </ac:cxnSpMkLst>
        </pc:cxnChg>
      </pc:sldChg>
      <pc:sldChg chg="modSp new mod">
        <pc:chgData name="WANG, JIA" userId="867c98b7-ac93-4e59-9a75-c50b3203891c" providerId="ADAL" clId="{EBAC8530-E114-47B0-A25F-4C78E7BB10A5}" dt="2023-03-22T17:00:25.527" v="779" actId="20577"/>
        <pc:sldMkLst>
          <pc:docMk/>
          <pc:sldMk cId="409971712" sldId="267"/>
        </pc:sldMkLst>
        <pc:spChg chg="mod">
          <ac:chgData name="WANG, JIA" userId="867c98b7-ac93-4e59-9a75-c50b3203891c" providerId="ADAL" clId="{EBAC8530-E114-47B0-A25F-4C78E7BB10A5}" dt="2023-03-22T17:00:25.527" v="779" actId="20577"/>
          <ac:spMkLst>
            <pc:docMk/>
            <pc:sldMk cId="409971712" sldId="267"/>
            <ac:spMk id="2" creationId="{09810A83-E82C-6514-A8D1-0EDCB9A9C168}"/>
          </ac:spMkLst>
        </pc:spChg>
        <pc:spChg chg="mod">
          <ac:chgData name="WANG, JIA" userId="867c98b7-ac93-4e59-9a75-c50b3203891c" providerId="ADAL" clId="{EBAC8530-E114-47B0-A25F-4C78E7BB10A5}" dt="2023-03-22T16:47:43.800" v="662" actId="113"/>
          <ac:spMkLst>
            <pc:docMk/>
            <pc:sldMk cId="409971712" sldId="267"/>
            <ac:spMk id="3" creationId="{BA58D3CF-FF98-9A9E-F39F-A911611C054F}"/>
          </ac:spMkLst>
        </pc:spChg>
      </pc:sldChg>
      <pc:sldChg chg="modSp new mod">
        <pc:chgData name="WANG, JIA" userId="867c98b7-ac93-4e59-9a75-c50b3203891c" providerId="ADAL" clId="{EBAC8530-E114-47B0-A25F-4C78E7BB10A5}" dt="2023-03-22T17:00:32.641" v="788" actId="20577"/>
        <pc:sldMkLst>
          <pc:docMk/>
          <pc:sldMk cId="304273442" sldId="268"/>
        </pc:sldMkLst>
        <pc:spChg chg="mod">
          <ac:chgData name="WANG, JIA" userId="867c98b7-ac93-4e59-9a75-c50b3203891c" providerId="ADAL" clId="{EBAC8530-E114-47B0-A25F-4C78E7BB10A5}" dt="2023-03-22T17:00:32.641" v="788" actId="20577"/>
          <ac:spMkLst>
            <pc:docMk/>
            <pc:sldMk cId="304273442" sldId="268"/>
            <ac:spMk id="2" creationId="{12FDB617-5B46-38D3-5990-B9BA973A88FD}"/>
          </ac:spMkLst>
        </pc:spChg>
        <pc:spChg chg="mod">
          <ac:chgData name="WANG, JIA" userId="867c98b7-ac93-4e59-9a75-c50b3203891c" providerId="ADAL" clId="{EBAC8530-E114-47B0-A25F-4C78E7BB10A5}" dt="2023-03-22T16:58:20.043" v="758" actId="113"/>
          <ac:spMkLst>
            <pc:docMk/>
            <pc:sldMk cId="304273442" sldId="268"/>
            <ac:spMk id="3" creationId="{8B8E2244-210D-2EAE-C21B-23F676DBB230}"/>
          </ac:spMkLst>
        </pc:spChg>
      </pc:sldChg>
      <pc:sldChg chg="addSp delSp modSp new mod setBg setClrOvrMap">
        <pc:chgData name="WANG, JIA" userId="867c98b7-ac93-4e59-9a75-c50b3203891c" providerId="ADAL" clId="{EBAC8530-E114-47B0-A25F-4C78E7BB10A5}" dt="2023-03-22T17:04:38.737" v="886" actId="255"/>
        <pc:sldMkLst>
          <pc:docMk/>
          <pc:sldMk cId="75543396" sldId="269"/>
        </pc:sldMkLst>
        <pc:spChg chg="mod">
          <ac:chgData name="WANG, JIA" userId="867c98b7-ac93-4e59-9a75-c50b3203891c" providerId="ADAL" clId="{EBAC8530-E114-47B0-A25F-4C78E7BB10A5}" dt="2023-03-22T17:04:32.417" v="884" actId="26606"/>
          <ac:spMkLst>
            <pc:docMk/>
            <pc:sldMk cId="75543396" sldId="269"/>
            <ac:spMk id="2" creationId="{40B84A6F-09C4-C662-2579-2EFEDAF214AA}"/>
          </ac:spMkLst>
        </pc:spChg>
        <pc:spChg chg="mod">
          <ac:chgData name="WANG, JIA" userId="867c98b7-ac93-4e59-9a75-c50b3203891c" providerId="ADAL" clId="{EBAC8530-E114-47B0-A25F-4C78E7BB10A5}" dt="2023-03-22T17:04:38.737" v="886" actId="255"/>
          <ac:spMkLst>
            <pc:docMk/>
            <pc:sldMk cId="75543396" sldId="269"/>
            <ac:spMk id="3" creationId="{87B456F1-AEDC-A4D0-A4F6-B80E6E1AD1A2}"/>
          </ac:spMkLst>
        </pc:spChg>
        <pc:spChg chg="add del">
          <ac:chgData name="WANG, JIA" userId="867c98b7-ac93-4e59-9a75-c50b3203891c" providerId="ADAL" clId="{EBAC8530-E114-47B0-A25F-4C78E7BB10A5}" dt="2023-03-22T17:04:32.432" v="885" actId="26606"/>
          <ac:spMkLst>
            <pc:docMk/>
            <pc:sldMk cId="75543396" sldId="269"/>
            <ac:spMk id="11" creationId="{D5B012D8-7F27-4758-9AC6-C889B154BD73}"/>
          </ac:spMkLst>
        </pc:spChg>
        <pc:spChg chg="add del">
          <ac:chgData name="WANG, JIA" userId="867c98b7-ac93-4e59-9a75-c50b3203891c" providerId="ADAL" clId="{EBAC8530-E114-47B0-A25F-4C78E7BB10A5}" dt="2023-03-22T17:04:32.432" v="885" actId="26606"/>
          <ac:spMkLst>
            <pc:docMk/>
            <pc:sldMk cId="75543396" sldId="269"/>
            <ac:spMk id="13" creationId="{4063B759-00FC-46D1-9898-8E8625268FAF}"/>
          </ac:spMkLst>
        </pc:spChg>
        <pc:spChg chg="add del">
          <ac:chgData name="WANG, JIA" userId="867c98b7-ac93-4e59-9a75-c50b3203891c" providerId="ADAL" clId="{EBAC8530-E114-47B0-A25F-4C78E7BB10A5}" dt="2023-03-22T17:04:23.971" v="878" actId="26606"/>
          <ac:spMkLst>
            <pc:docMk/>
            <pc:sldMk cId="75543396" sldId="269"/>
            <ac:spMk id="20" creationId="{3F672E71-4896-412C-9C70-888CBA0C2F28}"/>
          </ac:spMkLst>
        </pc:spChg>
        <pc:spChg chg="add del">
          <ac:chgData name="WANG, JIA" userId="867c98b7-ac93-4e59-9a75-c50b3203891c" providerId="ADAL" clId="{EBAC8530-E114-47B0-A25F-4C78E7BB10A5}" dt="2023-03-22T17:04:23.971" v="878" actId="26606"/>
          <ac:spMkLst>
            <pc:docMk/>
            <pc:sldMk cId="75543396" sldId="269"/>
            <ac:spMk id="22" creationId="{24FAD405-B1A3-4548-AF6F-946AAC4D32B2}"/>
          </ac:spMkLst>
        </pc:spChg>
        <pc:spChg chg="add del">
          <ac:chgData name="WANG, JIA" userId="867c98b7-ac93-4e59-9a75-c50b3203891c" providerId="ADAL" clId="{EBAC8530-E114-47B0-A25F-4C78E7BB10A5}" dt="2023-03-22T17:04:23.971" v="878" actId="26606"/>
          <ac:spMkLst>
            <pc:docMk/>
            <pc:sldMk cId="75543396" sldId="269"/>
            <ac:spMk id="24" creationId="{508BEF50-7B1E-49A4-BC19-5F4F1D755E64}"/>
          </ac:spMkLst>
        </pc:spChg>
        <pc:spChg chg="add del">
          <ac:chgData name="WANG, JIA" userId="867c98b7-ac93-4e59-9a75-c50b3203891c" providerId="ADAL" clId="{EBAC8530-E114-47B0-A25F-4C78E7BB10A5}" dt="2023-03-22T17:04:23.971" v="878" actId="26606"/>
          <ac:spMkLst>
            <pc:docMk/>
            <pc:sldMk cId="75543396" sldId="269"/>
            <ac:spMk id="26" creationId="{3FBAD350-5664-4811-A208-657FB882D350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28" creationId="{AEA7509D-F04F-40CB-A0B3-EEF16499CC9F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1" creationId="{64680660-7E23-4F0F-A679-BF913E9454FB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2" creationId="{508BEF50-7B1E-49A4-BC19-5F4F1D755E64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3" creationId="{1A3C89F8-0D2F-47FF-B903-151248265F47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4" creationId="{3FBAD350-5664-4811-A208-657FB882D350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5" creationId="{C5CB530E-515E-412C-9DF1-5F8FFBD6F383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6" creationId="{C39ADB8F-D187-49D7-BDCF-C1B6DC727068}"/>
          </ac:spMkLst>
        </pc:spChg>
        <pc:spChg chg="add del">
          <ac:chgData name="WANG, JIA" userId="867c98b7-ac93-4e59-9a75-c50b3203891c" providerId="ADAL" clId="{EBAC8530-E114-47B0-A25F-4C78E7BB10A5}" dt="2023-03-22T17:04:28.065" v="880" actId="26606"/>
          <ac:spMkLst>
            <pc:docMk/>
            <pc:sldMk cId="75543396" sldId="269"/>
            <ac:spMk id="37" creationId="{712D4376-A578-4FF1-94FC-245E7A6A489F}"/>
          </ac:spMkLst>
        </pc:spChg>
        <pc:spChg chg="add del">
          <ac:chgData name="WANG, JIA" userId="867c98b7-ac93-4e59-9a75-c50b3203891c" providerId="ADAL" clId="{EBAC8530-E114-47B0-A25F-4C78E7BB10A5}" dt="2023-03-22T17:04:30.082" v="882" actId="26606"/>
          <ac:spMkLst>
            <pc:docMk/>
            <pc:sldMk cId="75543396" sldId="269"/>
            <ac:spMk id="40" creationId="{D5B012D8-7F27-4758-9AC6-C889B154BD73}"/>
          </ac:spMkLst>
        </pc:spChg>
        <pc:spChg chg="add del">
          <ac:chgData name="WANG, JIA" userId="867c98b7-ac93-4e59-9a75-c50b3203891c" providerId="ADAL" clId="{EBAC8530-E114-47B0-A25F-4C78E7BB10A5}" dt="2023-03-22T17:04:30.082" v="882" actId="26606"/>
          <ac:spMkLst>
            <pc:docMk/>
            <pc:sldMk cId="75543396" sldId="269"/>
            <ac:spMk id="41" creationId="{4063B759-00FC-46D1-9898-8E8625268FAF}"/>
          </ac:spMkLst>
        </pc:spChg>
        <pc:spChg chg="add del">
          <ac:chgData name="WANG, JIA" userId="867c98b7-ac93-4e59-9a75-c50b3203891c" providerId="ADAL" clId="{EBAC8530-E114-47B0-A25F-4C78E7BB10A5}" dt="2023-03-22T17:04:32.417" v="884" actId="26606"/>
          <ac:spMkLst>
            <pc:docMk/>
            <pc:sldMk cId="75543396" sldId="269"/>
            <ac:spMk id="44" creationId="{0671A8AE-40A1-4631-A6B8-581AFF065482}"/>
          </ac:spMkLst>
        </pc:spChg>
        <pc:spChg chg="add del">
          <ac:chgData name="WANG, JIA" userId="867c98b7-ac93-4e59-9a75-c50b3203891c" providerId="ADAL" clId="{EBAC8530-E114-47B0-A25F-4C78E7BB10A5}" dt="2023-03-22T17:04:32.417" v="884" actId="26606"/>
          <ac:spMkLst>
            <pc:docMk/>
            <pc:sldMk cId="75543396" sldId="269"/>
            <ac:spMk id="45" creationId="{A44CD100-6267-4E62-AA64-2182A3A6A1C0}"/>
          </ac:spMkLst>
        </pc:spChg>
        <pc:spChg chg="add">
          <ac:chgData name="WANG, JIA" userId="867c98b7-ac93-4e59-9a75-c50b3203891c" providerId="ADAL" clId="{EBAC8530-E114-47B0-A25F-4C78E7BB10A5}" dt="2023-03-22T17:04:32.432" v="885" actId="26606"/>
          <ac:spMkLst>
            <pc:docMk/>
            <pc:sldMk cId="75543396" sldId="269"/>
            <ac:spMk id="48" creationId="{D5B012D8-7F27-4758-9AC6-C889B154BD73}"/>
          </ac:spMkLst>
        </pc:spChg>
        <pc:spChg chg="add">
          <ac:chgData name="WANG, JIA" userId="867c98b7-ac93-4e59-9a75-c50b3203891c" providerId="ADAL" clId="{EBAC8530-E114-47B0-A25F-4C78E7BB10A5}" dt="2023-03-22T17:04:32.432" v="885" actId="26606"/>
          <ac:spMkLst>
            <pc:docMk/>
            <pc:sldMk cId="75543396" sldId="269"/>
            <ac:spMk id="49" creationId="{4063B759-00FC-46D1-9898-8E8625268FAF}"/>
          </ac:spMkLst>
        </pc:spChg>
        <pc:picChg chg="add mod">
          <ac:chgData name="WANG, JIA" userId="867c98b7-ac93-4e59-9a75-c50b3203891c" providerId="ADAL" clId="{EBAC8530-E114-47B0-A25F-4C78E7BB10A5}" dt="2023-03-22T17:04:32.417" v="884" actId="26606"/>
          <ac:picMkLst>
            <pc:docMk/>
            <pc:sldMk cId="75543396" sldId="269"/>
            <ac:picMk id="5" creationId="{164FDB8D-0435-28AD-858D-36A3DFA6C5FE}"/>
          </ac:picMkLst>
        </pc:picChg>
        <pc:cxnChg chg="add del">
          <ac:chgData name="WANG, JIA" userId="867c98b7-ac93-4e59-9a75-c50b3203891c" providerId="ADAL" clId="{EBAC8530-E114-47B0-A25F-4C78E7BB10A5}" dt="2023-03-22T17:04:32.432" v="885" actId="26606"/>
          <ac:cxnSpMkLst>
            <pc:docMk/>
            <pc:sldMk cId="75543396" sldId="269"/>
            <ac:cxnSpMk id="9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7:04:23.971" v="878" actId="26606"/>
          <ac:cxnSpMkLst>
            <pc:docMk/>
            <pc:sldMk cId="75543396" sldId="269"/>
            <ac:cxnSpMk id="18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7:04:28.065" v="880" actId="26606"/>
          <ac:cxnSpMkLst>
            <pc:docMk/>
            <pc:sldMk cId="75543396" sldId="269"/>
            <ac:cxnSpMk id="29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7:04:28.065" v="880" actId="26606"/>
          <ac:cxnSpMkLst>
            <pc:docMk/>
            <pc:sldMk cId="75543396" sldId="269"/>
            <ac:cxnSpMk id="30" creationId="{56020367-4FD5-4596-8E10-C5F095CD8DBF}"/>
          </ac:cxnSpMkLst>
        </pc:cxnChg>
        <pc:cxnChg chg="add del">
          <ac:chgData name="WANG, JIA" userId="867c98b7-ac93-4e59-9a75-c50b3203891c" providerId="ADAL" clId="{EBAC8530-E114-47B0-A25F-4C78E7BB10A5}" dt="2023-03-22T17:04:30.082" v="882" actId="26606"/>
          <ac:cxnSpMkLst>
            <pc:docMk/>
            <pc:sldMk cId="75543396" sldId="269"/>
            <ac:cxnSpMk id="39" creationId="{D1B787A8-0D67-4B7E-9B48-86BD906AB6B5}"/>
          </ac:cxnSpMkLst>
        </pc:cxnChg>
        <pc:cxnChg chg="add del">
          <ac:chgData name="WANG, JIA" userId="867c98b7-ac93-4e59-9a75-c50b3203891c" providerId="ADAL" clId="{EBAC8530-E114-47B0-A25F-4C78E7BB10A5}" dt="2023-03-22T17:04:32.417" v="884" actId="26606"/>
          <ac:cxnSpMkLst>
            <pc:docMk/>
            <pc:sldMk cId="75543396" sldId="269"/>
            <ac:cxnSpMk id="43" creationId="{D1B787A8-0D67-4B7E-9B48-86BD906AB6B5}"/>
          </ac:cxnSpMkLst>
        </pc:cxnChg>
        <pc:cxnChg chg="add">
          <ac:chgData name="WANG, JIA" userId="867c98b7-ac93-4e59-9a75-c50b3203891c" providerId="ADAL" clId="{EBAC8530-E114-47B0-A25F-4C78E7BB10A5}" dt="2023-03-22T17:04:32.432" v="885" actId="26606"/>
          <ac:cxnSpMkLst>
            <pc:docMk/>
            <pc:sldMk cId="75543396" sldId="269"/>
            <ac:cxnSpMk id="47" creationId="{D1B787A8-0D67-4B7E-9B48-86BD906AB6B5}"/>
          </ac:cxnSpMkLst>
        </pc:cxnChg>
      </pc:sldChg>
      <pc:sldChg chg="addSp delSp modSp new mod setBg modAnim">
        <pc:chgData name="WANG, JIA" userId="867c98b7-ac93-4e59-9a75-c50b3203891c" providerId="ADAL" clId="{EBAC8530-E114-47B0-A25F-4C78E7BB10A5}" dt="2023-03-22T17:49:55.540" v="1111"/>
        <pc:sldMkLst>
          <pc:docMk/>
          <pc:sldMk cId="1095372404" sldId="270"/>
        </pc:sldMkLst>
        <pc:spChg chg="mod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2" creationId="{F8404567-B647-26C2-6D1F-48FCEAB5E540}"/>
          </ac:spMkLst>
        </pc:spChg>
        <pc:spChg chg="mod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3" creationId="{A2DE6EAF-716E-F86F-0241-A971A4C5077C}"/>
          </ac:spMkLst>
        </pc:spChg>
        <pc:spChg chg="add del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8" creationId="{327D73B4-9F5C-4A64-A179-51B9500CB8B5}"/>
          </ac:spMkLst>
        </pc:spChg>
        <pc:spChg chg="add del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10" creationId="{C1F06963-6374-4B48-844F-071A9BAAAE02}"/>
          </ac:spMkLst>
        </pc:spChg>
        <pc:spChg chg="add del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12" creationId="{6CB927A4-E432-4310-9CD5-E89FF5063179}"/>
          </ac:spMkLst>
        </pc:spChg>
        <pc:spChg chg="add del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14" creationId="{1453BF6C-B012-48B7-B4E8-6D7AC7C27D02}"/>
          </ac:spMkLst>
        </pc:spChg>
        <pc:spChg chg="add del">
          <ac:chgData name="WANG, JIA" userId="867c98b7-ac93-4e59-9a75-c50b3203891c" providerId="ADAL" clId="{EBAC8530-E114-47B0-A25F-4C78E7BB10A5}" dt="2023-03-22T17:49:47.037" v="1110" actId="26606"/>
          <ac:spMkLst>
            <pc:docMk/>
            <pc:sldMk cId="1095372404" sldId="270"/>
            <ac:spMk id="16" creationId="{E3020543-B24B-4EC4-8FFC-8DD88EEA91A8}"/>
          </ac:spMkLst>
        </pc:spChg>
        <pc:cxnChg chg="add del">
          <ac:chgData name="WANG, JIA" userId="867c98b7-ac93-4e59-9a75-c50b3203891c" providerId="ADAL" clId="{EBAC8530-E114-47B0-A25F-4C78E7BB10A5}" dt="2023-03-22T17:49:47.037" v="1110" actId="26606"/>
          <ac:cxnSpMkLst>
            <pc:docMk/>
            <pc:sldMk cId="1095372404" sldId="270"/>
            <ac:cxnSpMk id="18" creationId="{C49DA8F6-BCC1-4447-B54C-57856834B94B}"/>
          </ac:cxnSpMkLst>
        </pc:cxnChg>
      </pc:sldChg>
      <pc:sldChg chg="modSp new mod modAnim">
        <pc:chgData name="WANG, JIA" userId="867c98b7-ac93-4e59-9a75-c50b3203891c" providerId="ADAL" clId="{EBAC8530-E114-47B0-A25F-4C78E7BB10A5}" dt="2023-03-22T18:01:07.365" v="1338" actId="20577"/>
        <pc:sldMkLst>
          <pc:docMk/>
          <pc:sldMk cId="3433048621" sldId="271"/>
        </pc:sldMkLst>
        <pc:spChg chg="mod">
          <ac:chgData name="WANG, JIA" userId="867c98b7-ac93-4e59-9a75-c50b3203891c" providerId="ADAL" clId="{EBAC8530-E114-47B0-A25F-4C78E7BB10A5}" dt="2023-03-22T17:50:57.636" v="1169" actId="20577"/>
          <ac:spMkLst>
            <pc:docMk/>
            <pc:sldMk cId="3433048621" sldId="271"/>
            <ac:spMk id="2" creationId="{563DFACA-73E9-BAC6-BE98-5C8369085932}"/>
          </ac:spMkLst>
        </pc:spChg>
        <pc:spChg chg="mod">
          <ac:chgData name="WANG, JIA" userId="867c98b7-ac93-4e59-9a75-c50b3203891c" providerId="ADAL" clId="{EBAC8530-E114-47B0-A25F-4C78E7BB10A5}" dt="2023-03-22T18:01:07.365" v="1338" actId="20577"/>
          <ac:spMkLst>
            <pc:docMk/>
            <pc:sldMk cId="3433048621" sldId="271"/>
            <ac:spMk id="3" creationId="{28AD0D51-E807-9D58-5E64-C8B97D28CD20}"/>
          </ac:spMkLst>
        </pc:spChg>
      </pc:sldChg>
      <pc:sldChg chg="addSp delSp modSp new mod setBg">
        <pc:chgData name="WANG, JIA" userId="867c98b7-ac93-4e59-9a75-c50b3203891c" providerId="ADAL" clId="{EBAC8530-E114-47B0-A25F-4C78E7BB10A5}" dt="2023-03-22T18:26:28.933" v="1573" actId="20577"/>
        <pc:sldMkLst>
          <pc:docMk/>
          <pc:sldMk cId="897817896" sldId="272"/>
        </pc:sldMkLst>
        <pc:spChg chg="mod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2" creationId="{7F40BDDE-2C26-772F-6A33-9C31B266B070}"/>
          </ac:spMkLst>
        </pc:spChg>
        <pc:spChg chg="add del mod">
          <ac:chgData name="WANG, JIA" userId="867c98b7-ac93-4e59-9a75-c50b3203891c" providerId="ADAL" clId="{EBAC8530-E114-47B0-A25F-4C78E7BB10A5}" dt="2023-03-22T18:25:24.182" v="1493" actId="26606"/>
          <ac:spMkLst>
            <pc:docMk/>
            <pc:sldMk cId="897817896" sldId="272"/>
            <ac:spMk id="3" creationId="{9C0D5E08-16B8-0633-59B8-B979FB3AF7B5}"/>
          </ac:spMkLst>
        </pc:spChg>
        <pc:spChg chg="add del">
          <ac:chgData name="WANG, JIA" userId="867c98b7-ac93-4e59-9a75-c50b3203891c" providerId="ADAL" clId="{EBAC8530-E114-47B0-A25F-4C78E7BB10A5}" dt="2023-03-22T18:25:12.334" v="1486" actId="26606"/>
          <ac:spMkLst>
            <pc:docMk/>
            <pc:sldMk cId="897817896" sldId="272"/>
            <ac:spMk id="9" creationId="{2659FDB4-FCBE-4A89-B46D-43D4FA54464D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13" creationId="{6CB927A4-E432-4310-9CD5-E89FF5063179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14" creationId="{7EE0A6B3-EB7E-45AA-ADB6-138489E0CD75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15" creationId="{E3020543-B24B-4EC4-8FFC-8DD88EEA91A8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16" creationId="{0C0EA1AB-DC8C-4976-9474-9313A673D4E9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17" creationId="{1453BF6C-B012-48B7-B4E8-6D7AC7C27D02}"/>
          </ac:spMkLst>
        </pc:spChg>
        <pc:spChg chg="add del">
          <ac:chgData name="WANG, JIA" userId="867c98b7-ac93-4e59-9a75-c50b3203891c" providerId="ADAL" clId="{EBAC8530-E114-47B0-A25F-4C78E7BB10A5}" dt="2023-03-22T18:25:15.825" v="1488" actId="26606"/>
          <ac:spMkLst>
            <pc:docMk/>
            <pc:sldMk cId="897817896" sldId="272"/>
            <ac:spMk id="20" creationId="{9C0D5E08-16B8-0633-59B8-B979FB3AF7B5}"/>
          </ac:spMkLst>
        </pc:spChg>
        <pc:graphicFrameChg chg="add del">
          <ac:chgData name="WANG, JIA" userId="867c98b7-ac93-4e59-9a75-c50b3203891c" providerId="ADAL" clId="{EBAC8530-E114-47B0-A25F-4C78E7BB10A5}" dt="2023-03-22T18:25:12.334" v="1486" actId="26606"/>
          <ac:graphicFrameMkLst>
            <pc:docMk/>
            <pc:sldMk cId="897817896" sldId="272"/>
            <ac:graphicFrameMk id="5" creationId="{F8BCE479-9AC9-12A9-3484-51BFDFCB114B}"/>
          </ac:graphicFrameMkLst>
        </pc:graphicFrameChg>
        <pc:graphicFrameChg chg="add del">
          <ac:chgData name="WANG, JIA" userId="867c98b7-ac93-4e59-9a75-c50b3203891c" providerId="ADAL" clId="{EBAC8530-E114-47B0-A25F-4C78E7BB10A5}" dt="2023-03-22T18:25:21.738" v="1490" actId="26606"/>
          <ac:graphicFrameMkLst>
            <pc:docMk/>
            <pc:sldMk cId="897817896" sldId="272"/>
            <ac:graphicFrameMk id="22" creationId="{8DD63169-E94C-17FF-B640-2E1FCE47CD01}"/>
          </ac:graphicFrameMkLst>
        </pc:graphicFrameChg>
        <pc:graphicFrameChg chg="add del">
          <ac:chgData name="WANG, JIA" userId="867c98b7-ac93-4e59-9a75-c50b3203891c" providerId="ADAL" clId="{EBAC8530-E114-47B0-A25F-4C78E7BB10A5}" dt="2023-03-22T18:25:24.112" v="1492" actId="26606"/>
          <ac:graphicFrameMkLst>
            <pc:docMk/>
            <pc:sldMk cId="897817896" sldId="272"/>
            <ac:graphicFrameMk id="24" creationId="{7A1F0614-BDA4-68D2-16E9-C743E3400428}"/>
          </ac:graphicFrameMkLst>
        </pc:graphicFrameChg>
        <pc:graphicFrameChg chg="add mod">
          <ac:chgData name="WANG, JIA" userId="867c98b7-ac93-4e59-9a75-c50b3203891c" providerId="ADAL" clId="{EBAC8530-E114-47B0-A25F-4C78E7BB10A5}" dt="2023-03-22T18:26:28.933" v="1573" actId="20577"/>
          <ac:graphicFrameMkLst>
            <pc:docMk/>
            <pc:sldMk cId="897817896" sldId="272"/>
            <ac:graphicFrameMk id="26" creationId="{8DD63169-E94C-17FF-B640-2E1FCE47CD01}"/>
          </ac:graphicFrameMkLst>
        </pc:graphicFrameChg>
        <pc:picChg chg="add del">
          <ac:chgData name="WANG, JIA" userId="867c98b7-ac93-4e59-9a75-c50b3203891c" providerId="ADAL" clId="{EBAC8530-E114-47B0-A25F-4C78E7BB10A5}" dt="2023-03-22T18:25:15.825" v="1488" actId="26606"/>
          <ac:picMkLst>
            <pc:docMk/>
            <pc:sldMk cId="897817896" sldId="272"/>
            <ac:picMk id="18" creationId="{1E8A4CA5-BC3B-695C-06AE-587DAD0531B1}"/>
          </ac:picMkLst>
        </pc:picChg>
        <pc:cxnChg chg="add del">
          <ac:chgData name="WANG, JIA" userId="867c98b7-ac93-4e59-9a75-c50b3203891c" providerId="ADAL" clId="{EBAC8530-E114-47B0-A25F-4C78E7BB10A5}" dt="2023-03-22T18:25:12.334" v="1486" actId="26606"/>
          <ac:cxnSpMkLst>
            <pc:docMk/>
            <pc:sldMk cId="897817896" sldId="272"/>
            <ac:cxnSpMk id="11" creationId="{C8F51B3F-8331-4E4A-AE96-D47B1006EEAD}"/>
          </ac:cxnSpMkLst>
        </pc:cxnChg>
        <pc:cxnChg chg="add del">
          <ac:chgData name="WANG, JIA" userId="867c98b7-ac93-4e59-9a75-c50b3203891c" providerId="ADAL" clId="{EBAC8530-E114-47B0-A25F-4C78E7BB10A5}" dt="2023-03-22T18:25:15.825" v="1488" actId="26606"/>
          <ac:cxnSpMkLst>
            <pc:docMk/>
            <pc:sldMk cId="897817896" sldId="272"/>
            <ac:cxnSpMk id="19" creationId="{C49DA8F6-BCC1-4447-B54C-57856834B94B}"/>
          </ac:cxnSpMkLst>
        </pc:cxnChg>
      </pc:sldChg>
      <pc:sldChg chg="addSp delSp modSp new mod setBg">
        <pc:chgData name="WANG, JIA" userId="867c98b7-ac93-4e59-9a75-c50b3203891c" providerId="ADAL" clId="{EBAC8530-E114-47B0-A25F-4C78E7BB10A5}" dt="2023-03-22T18:31:37.481" v="1751" actId="6549"/>
        <pc:sldMkLst>
          <pc:docMk/>
          <pc:sldMk cId="382333783" sldId="273"/>
        </pc:sldMkLst>
        <pc:spChg chg="mod">
          <ac:chgData name="WANG, JIA" userId="867c98b7-ac93-4e59-9a75-c50b3203891c" providerId="ADAL" clId="{EBAC8530-E114-47B0-A25F-4C78E7BB10A5}" dt="2023-03-22T18:31:37.481" v="1751" actId="6549"/>
          <ac:spMkLst>
            <pc:docMk/>
            <pc:sldMk cId="382333783" sldId="273"/>
            <ac:spMk id="2" creationId="{966AF76A-CA5F-3F4F-2513-E9DED6158553}"/>
          </ac:spMkLst>
        </pc:spChg>
        <pc:spChg chg="del">
          <ac:chgData name="WANG, JIA" userId="867c98b7-ac93-4e59-9a75-c50b3203891c" providerId="ADAL" clId="{EBAC8530-E114-47B0-A25F-4C78E7BB10A5}" dt="2023-03-22T18:27:39.598" v="1575"/>
          <ac:spMkLst>
            <pc:docMk/>
            <pc:sldMk cId="382333783" sldId="273"/>
            <ac:spMk id="3" creationId="{24825C35-55FE-4D42-8B9E-E3565320193B}"/>
          </ac:spMkLst>
        </pc:spChg>
        <pc:spChg chg="add mod">
          <ac:chgData name="WANG, JIA" userId="867c98b7-ac93-4e59-9a75-c50b3203891c" providerId="ADAL" clId="{EBAC8530-E114-47B0-A25F-4C78E7BB10A5}" dt="2023-03-22T18:29:57.106" v="1740" actId="20577"/>
          <ac:spMkLst>
            <pc:docMk/>
            <pc:sldMk cId="382333783" sldId="273"/>
            <ac:spMk id="1032" creationId="{0CD2E5F2-9B5D-E4A0-CD99-3E39B1EFD20A}"/>
          </ac:spMkLst>
        </pc:spChg>
        <pc:spChg chg="add">
          <ac:chgData name="WANG, JIA" userId="867c98b7-ac93-4e59-9a75-c50b3203891c" providerId="ADAL" clId="{EBAC8530-E114-47B0-A25F-4C78E7BB10A5}" dt="2023-03-22T18:27:55.718" v="1580" actId="26606"/>
          <ac:spMkLst>
            <pc:docMk/>
            <pc:sldMk cId="382333783" sldId="273"/>
            <ac:spMk id="1035" creationId="{A2679492-7988-4050-9056-542444452411}"/>
          </ac:spMkLst>
        </pc:spChg>
        <pc:spChg chg="add">
          <ac:chgData name="WANG, JIA" userId="867c98b7-ac93-4e59-9a75-c50b3203891c" providerId="ADAL" clId="{EBAC8530-E114-47B0-A25F-4C78E7BB10A5}" dt="2023-03-22T18:27:55.718" v="1580" actId="26606"/>
          <ac:spMkLst>
            <pc:docMk/>
            <pc:sldMk cId="382333783" sldId="273"/>
            <ac:spMk id="1037" creationId="{B091B163-7D61-4891-ABCF-5C13D9C418D0}"/>
          </ac:spMkLst>
        </pc:spChg>
        <pc:picChg chg="add mod">
          <ac:chgData name="WANG, JIA" userId="867c98b7-ac93-4e59-9a75-c50b3203891c" providerId="ADAL" clId="{EBAC8530-E114-47B0-A25F-4C78E7BB10A5}" dt="2023-03-22T18:27:55.718" v="1580" actId="26606"/>
          <ac:picMkLst>
            <pc:docMk/>
            <pc:sldMk cId="382333783" sldId="273"/>
            <ac:picMk id="1026" creationId="{9DD59CDB-8691-6498-DF83-16F4767C25E2}"/>
          </ac:picMkLst>
        </pc:picChg>
        <pc:picChg chg="add mod">
          <ac:chgData name="WANG, JIA" userId="867c98b7-ac93-4e59-9a75-c50b3203891c" providerId="ADAL" clId="{EBAC8530-E114-47B0-A25F-4C78E7BB10A5}" dt="2023-03-22T18:27:55.718" v="1580" actId="26606"/>
          <ac:picMkLst>
            <pc:docMk/>
            <pc:sldMk cId="382333783" sldId="273"/>
            <ac:picMk id="1028" creationId="{235F429A-50DE-1AD5-6FB4-C03CD23852A1}"/>
          </ac:picMkLst>
        </pc:picChg>
        <pc:cxnChg chg="add">
          <ac:chgData name="WANG, JIA" userId="867c98b7-ac93-4e59-9a75-c50b3203891c" providerId="ADAL" clId="{EBAC8530-E114-47B0-A25F-4C78E7BB10A5}" dt="2023-03-22T18:27:55.718" v="1580" actId="26606"/>
          <ac:cxnSpMkLst>
            <pc:docMk/>
            <pc:sldMk cId="382333783" sldId="273"/>
            <ac:cxnSpMk id="1039" creationId="{C49DA8F6-BCC1-4447-B54C-57856834B94B}"/>
          </ac:cxnSpMkLst>
        </pc:cxnChg>
      </pc:sldChg>
      <pc:sldChg chg="addSp delSp modSp new mod">
        <pc:chgData name="WANG, JIA" userId="867c98b7-ac93-4e59-9a75-c50b3203891c" providerId="ADAL" clId="{EBAC8530-E114-47B0-A25F-4C78E7BB10A5}" dt="2023-03-22T18:32:47.238" v="1758" actId="20577"/>
        <pc:sldMkLst>
          <pc:docMk/>
          <pc:sldMk cId="2061013315" sldId="274"/>
        </pc:sldMkLst>
        <pc:spChg chg="mod">
          <ac:chgData name="WANG, JIA" userId="867c98b7-ac93-4e59-9a75-c50b3203891c" providerId="ADAL" clId="{EBAC8530-E114-47B0-A25F-4C78E7BB10A5}" dt="2023-03-22T18:32:47.238" v="1758" actId="20577"/>
          <ac:spMkLst>
            <pc:docMk/>
            <pc:sldMk cId="2061013315" sldId="274"/>
            <ac:spMk id="2" creationId="{F38EBB66-6762-29DA-2007-EC44B4F53369}"/>
          </ac:spMkLst>
        </pc:spChg>
        <pc:spChg chg="del mod">
          <ac:chgData name="WANG, JIA" userId="867c98b7-ac93-4e59-9a75-c50b3203891c" providerId="ADAL" clId="{EBAC8530-E114-47B0-A25F-4C78E7BB10A5}" dt="2023-03-22T18:31:56.664" v="1752"/>
          <ac:spMkLst>
            <pc:docMk/>
            <pc:sldMk cId="2061013315" sldId="274"/>
            <ac:spMk id="3" creationId="{B2680750-9CC6-B132-A761-C90E3467999D}"/>
          </ac:spMkLst>
        </pc:spChg>
        <pc:picChg chg="add mod">
          <ac:chgData name="WANG, JIA" userId="867c98b7-ac93-4e59-9a75-c50b3203891c" providerId="ADAL" clId="{EBAC8530-E114-47B0-A25F-4C78E7BB10A5}" dt="2023-03-22T18:31:56.664" v="1752"/>
          <ac:picMkLst>
            <pc:docMk/>
            <pc:sldMk cId="2061013315" sldId="274"/>
            <ac:picMk id="4" creationId="{D4FC8FB8-1165-F282-F3ED-A5BC2B327094}"/>
          </ac:picMkLst>
        </pc:picChg>
      </pc:sldChg>
      <pc:sldChg chg="modSp new mod modAnim">
        <pc:chgData name="WANG, JIA" userId="867c98b7-ac93-4e59-9a75-c50b3203891c" providerId="ADAL" clId="{EBAC8530-E114-47B0-A25F-4C78E7BB10A5}" dt="2023-03-22T18:43:56.173" v="2234" actId="21"/>
        <pc:sldMkLst>
          <pc:docMk/>
          <pc:sldMk cId="2576462955" sldId="275"/>
        </pc:sldMkLst>
        <pc:spChg chg="mod">
          <ac:chgData name="WANG, JIA" userId="867c98b7-ac93-4e59-9a75-c50b3203891c" providerId="ADAL" clId="{EBAC8530-E114-47B0-A25F-4C78E7BB10A5}" dt="2023-03-22T18:39:01.521" v="1819" actId="20577"/>
          <ac:spMkLst>
            <pc:docMk/>
            <pc:sldMk cId="2576462955" sldId="275"/>
            <ac:spMk id="2" creationId="{96A1DE66-6A77-F99E-B0EE-2F72BD78A114}"/>
          </ac:spMkLst>
        </pc:spChg>
        <pc:spChg chg="mod">
          <ac:chgData name="WANG, JIA" userId="867c98b7-ac93-4e59-9a75-c50b3203891c" providerId="ADAL" clId="{EBAC8530-E114-47B0-A25F-4C78E7BB10A5}" dt="2023-03-22T18:43:56.173" v="2234" actId="21"/>
          <ac:spMkLst>
            <pc:docMk/>
            <pc:sldMk cId="2576462955" sldId="275"/>
            <ac:spMk id="3" creationId="{94EC655B-F470-24B3-7B7E-1B88D60DB062}"/>
          </ac:spMkLst>
        </pc:spChg>
      </pc:sldChg>
      <pc:sldChg chg="modSp new mod ord modAnim">
        <pc:chgData name="WANG, JIA" userId="867c98b7-ac93-4e59-9a75-c50b3203891c" providerId="ADAL" clId="{EBAC8530-E114-47B0-A25F-4C78E7BB10A5}" dt="2023-03-22T18:48:36.054" v="2369" actId="20577"/>
        <pc:sldMkLst>
          <pc:docMk/>
          <pc:sldMk cId="1942529028" sldId="276"/>
        </pc:sldMkLst>
        <pc:spChg chg="mod">
          <ac:chgData name="WANG, JIA" userId="867c98b7-ac93-4e59-9a75-c50b3203891c" providerId="ADAL" clId="{EBAC8530-E114-47B0-A25F-4C78E7BB10A5}" dt="2023-03-22T18:44:14.643" v="2236"/>
          <ac:spMkLst>
            <pc:docMk/>
            <pc:sldMk cId="1942529028" sldId="276"/>
            <ac:spMk id="2" creationId="{7917A895-1431-D1C2-DC54-6F7721021351}"/>
          </ac:spMkLst>
        </pc:spChg>
        <pc:spChg chg="mod">
          <ac:chgData name="WANG, JIA" userId="867c98b7-ac93-4e59-9a75-c50b3203891c" providerId="ADAL" clId="{EBAC8530-E114-47B0-A25F-4C78E7BB10A5}" dt="2023-03-22T18:48:36.054" v="2369" actId="20577"/>
          <ac:spMkLst>
            <pc:docMk/>
            <pc:sldMk cId="1942529028" sldId="276"/>
            <ac:spMk id="3" creationId="{22CD4428-604F-EA94-7618-3C098FB175F3}"/>
          </ac:spMkLst>
        </pc:spChg>
      </pc:sldChg>
      <pc:sldChg chg="modAnim delDesignElem">
        <pc:chgData name="WANG, JIA" userId="867c98b7-ac93-4e59-9a75-c50b3203891c" providerId="ADAL" clId="{EBAC8530-E114-47B0-A25F-4C78E7BB10A5}" dt="2023-03-22T18:47:51.835" v="2326"/>
        <pc:sldMkLst>
          <pc:docMk/>
          <pc:sldMk cId="3332058647" sldId="277"/>
        </pc:sldMkLst>
      </pc:sldChg>
    </pc:docChg>
  </pc:docChgLst>
  <pc:docChgLst>
    <pc:chgData name="JIA WANG" userId="867c98b7-ac93-4e59-9a75-c50b3203891c" providerId="ADAL" clId="{CB5720D8-1930-6D43-BCBE-5A3072858793}"/>
    <pc:docChg chg="addSld">
      <pc:chgData name="JIA WANG" userId="867c98b7-ac93-4e59-9a75-c50b3203891c" providerId="ADAL" clId="{CB5720D8-1930-6D43-BCBE-5A3072858793}" dt="2023-03-20T10:19:51.628" v="0" actId="680"/>
      <pc:docMkLst>
        <pc:docMk/>
      </pc:docMkLst>
      <pc:sldChg chg="new">
        <pc:chgData name="JIA WANG" userId="867c98b7-ac93-4e59-9a75-c50b3203891c" providerId="ADAL" clId="{CB5720D8-1930-6D43-BCBE-5A3072858793}" dt="2023-03-20T10:19:51.628" v="0" actId="680"/>
        <pc:sldMkLst>
          <pc:docMk/>
          <pc:sldMk cId="836688168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EC103-1477-4BEF-A736-205ECF8B2E5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3BCBB7-8BED-4841-82D7-1581BD8477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Expressions are protected by copyright </a:t>
          </a:r>
          <a:endParaRPr lang="en-US"/>
        </a:p>
      </dgm:t>
    </dgm:pt>
    <dgm:pt modelId="{C7658A17-D134-4B91-AE01-9A918F3CA3A3}" type="parTrans" cxnId="{093DE010-9D6B-428D-A26E-FD4968F3C541}">
      <dgm:prSet/>
      <dgm:spPr/>
      <dgm:t>
        <a:bodyPr/>
        <a:lstStyle/>
        <a:p>
          <a:endParaRPr lang="en-US"/>
        </a:p>
      </dgm:t>
    </dgm:pt>
    <dgm:pt modelId="{D0090EDC-9030-4D6C-A42E-99F154072D70}" type="sibTrans" cxnId="{093DE010-9D6B-428D-A26E-FD4968F3C541}">
      <dgm:prSet/>
      <dgm:spPr/>
      <dgm:t>
        <a:bodyPr/>
        <a:lstStyle/>
        <a:p>
          <a:endParaRPr lang="en-US"/>
        </a:p>
      </dgm:t>
    </dgm:pt>
    <dgm:pt modelId="{CA1754CA-D3E6-42EA-B485-453BDCB9A8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Abstract ideas are not protected by copyright </a:t>
          </a:r>
          <a:endParaRPr lang="en-US"/>
        </a:p>
      </dgm:t>
    </dgm:pt>
    <dgm:pt modelId="{D33A9D83-BC28-4A74-8577-86E6EEA32DEF}" type="parTrans" cxnId="{81089A7A-102A-4572-AA1B-6501EC4F5D38}">
      <dgm:prSet/>
      <dgm:spPr/>
      <dgm:t>
        <a:bodyPr/>
        <a:lstStyle/>
        <a:p>
          <a:endParaRPr lang="en-US"/>
        </a:p>
      </dgm:t>
    </dgm:pt>
    <dgm:pt modelId="{F5C0BCB0-D975-4275-8507-1C92B218A515}" type="sibTrans" cxnId="{81089A7A-102A-4572-AA1B-6501EC4F5D38}">
      <dgm:prSet/>
      <dgm:spPr/>
      <dgm:t>
        <a:bodyPr/>
        <a:lstStyle/>
        <a:p>
          <a:endParaRPr lang="en-US"/>
        </a:p>
      </dgm:t>
    </dgm:pt>
    <dgm:pt modelId="{ECBD6D6E-2A0C-4F3E-ACBD-C49655F1272B}" type="pres">
      <dgm:prSet presAssocID="{5AEEC103-1477-4BEF-A736-205ECF8B2E55}" presName="root" presStyleCnt="0">
        <dgm:presLayoutVars>
          <dgm:dir/>
          <dgm:resizeHandles val="exact"/>
        </dgm:presLayoutVars>
      </dgm:prSet>
      <dgm:spPr/>
    </dgm:pt>
    <dgm:pt modelId="{106D2BA7-B73B-4171-A470-C3023AFE6F7E}" type="pres">
      <dgm:prSet presAssocID="{443BCBB7-8BED-4841-82D7-1581BD847728}" presName="compNode" presStyleCnt="0"/>
      <dgm:spPr/>
    </dgm:pt>
    <dgm:pt modelId="{93FA64EE-00BF-43A0-81E7-23344FB2FD1F}" type="pres">
      <dgm:prSet presAssocID="{443BCBB7-8BED-4841-82D7-1581BD8477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B1DB895-817C-45C9-9542-7346B6FB6790}" type="pres">
      <dgm:prSet presAssocID="{443BCBB7-8BED-4841-82D7-1581BD847728}" presName="spaceRect" presStyleCnt="0"/>
      <dgm:spPr/>
    </dgm:pt>
    <dgm:pt modelId="{C381DF51-8E9C-4BB8-A2F8-8D08892F2E96}" type="pres">
      <dgm:prSet presAssocID="{443BCBB7-8BED-4841-82D7-1581BD847728}" presName="textRect" presStyleLbl="revTx" presStyleIdx="0" presStyleCnt="2">
        <dgm:presLayoutVars>
          <dgm:chMax val="1"/>
          <dgm:chPref val="1"/>
        </dgm:presLayoutVars>
      </dgm:prSet>
      <dgm:spPr/>
    </dgm:pt>
    <dgm:pt modelId="{6502C137-BAEA-4237-B472-3ECEA60D2513}" type="pres">
      <dgm:prSet presAssocID="{D0090EDC-9030-4D6C-A42E-99F154072D70}" presName="sibTrans" presStyleCnt="0"/>
      <dgm:spPr/>
    </dgm:pt>
    <dgm:pt modelId="{04C3BBDD-8F19-4E4A-9EAC-AEE70797C772}" type="pres">
      <dgm:prSet presAssocID="{CA1754CA-D3E6-42EA-B485-453BDCB9A847}" presName="compNode" presStyleCnt="0"/>
      <dgm:spPr/>
    </dgm:pt>
    <dgm:pt modelId="{3BB1E23E-2363-4FFB-B544-6BE4805DF2BB}" type="pres">
      <dgm:prSet presAssocID="{CA1754CA-D3E6-42EA-B485-453BDCB9A8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EF76B88-29A5-4465-B219-8290A0249FCD}" type="pres">
      <dgm:prSet presAssocID="{CA1754CA-D3E6-42EA-B485-453BDCB9A847}" presName="spaceRect" presStyleCnt="0"/>
      <dgm:spPr/>
    </dgm:pt>
    <dgm:pt modelId="{30543B66-E9BD-44F7-B836-810D6AD0E740}" type="pres">
      <dgm:prSet presAssocID="{CA1754CA-D3E6-42EA-B485-453BDCB9A8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93DE010-9D6B-428D-A26E-FD4968F3C541}" srcId="{5AEEC103-1477-4BEF-A736-205ECF8B2E55}" destId="{443BCBB7-8BED-4841-82D7-1581BD847728}" srcOrd="0" destOrd="0" parTransId="{C7658A17-D134-4B91-AE01-9A918F3CA3A3}" sibTransId="{D0090EDC-9030-4D6C-A42E-99F154072D70}"/>
    <dgm:cxn modelId="{1B5C0054-2442-45D2-9B57-E2FA6D43967F}" type="presOf" srcId="{CA1754CA-D3E6-42EA-B485-453BDCB9A847}" destId="{30543B66-E9BD-44F7-B836-810D6AD0E740}" srcOrd="0" destOrd="0" presId="urn:microsoft.com/office/officeart/2018/2/layout/IconLabelList"/>
    <dgm:cxn modelId="{81089A7A-102A-4572-AA1B-6501EC4F5D38}" srcId="{5AEEC103-1477-4BEF-A736-205ECF8B2E55}" destId="{CA1754CA-D3E6-42EA-B485-453BDCB9A847}" srcOrd="1" destOrd="0" parTransId="{D33A9D83-BC28-4A74-8577-86E6EEA32DEF}" sibTransId="{F5C0BCB0-D975-4275-8507-1C92B218A515}"/>
    <dgm:cxn modelId="{82E88AAE-196A-4D2D-9842-F7338F1F513D}" type="presOf" srcId="{443BCBB7-8BED-4841-82D7-1581BD847728}" destId="{C381DF51-8E9C-4BB8-A2F8-8D08892F2E96}" srcOrd="0" destOrd="0" presId="urn:microsoft.com/office/officeart/2018/2/layout/IconLabelList"/>
    <dgm:cxn modelId="{778852EA-7119-4E5B-AD62-83CF49C1306D}" type="presOf" srcId="{5AEEC103-1477-4BEF-A736-205ECF8B2E55}" destId="{ECBD6D6E-2A0C-4F3E-ACBD-C49655F1272B}" srcOrd="0" destOrd="0" presId="urn:microsoft.com/office/officeart/2018/2/layout/IconLabelList"/>
    <dgm:cxn modelId="{2CD90184-D269-4BD9-8715-E05BA169E0D6}" type="presParOf" srcId="{ECBD6D6E-2A0C-4F3E-ACBD-C49655F1272B}" destId="{106D2BA7-B73B-4171-A470-C3023AFE6F7E}" srcOrd="0" destOrd="0" presId="urn:microsoft.com/office/officeart/2018/2/layout/IconLabelList"/>
    <dgm:cxn modelId="{2556BA2E-DECD-45BB-A770-E80C147625E8}" type="presParOf" srcId="{106D2BA7-B73B-4171-A470-C3023AFE6F7E}" destId="{93FA64EE-00BF-43A0-81E7-23344FB2FD1F}" srcOrd="0" destOrd="0" presId="urn:microsoft.com/office/officeart/2018/2/layout/IconLabelList"/>
    <dgm:cxn modelId="{AFBFE166-1688-4981-A55D-BB628EF8C12F}" type="presParOf" srcId="{106D2BA7-B73B-4171-A470-C3023AFE6F7E}" destId="{4B1DB895-817C-45C9-9542-7346B6FB6790}" srcOrd="1" destOrd="0" presId="urn:microsoft.com/office/officeart/2018/2/layout/IconLabelList"/>
    <dgm:cxn modelId="{D08AED3F-2B37-40D5-B760-390722ADB4A1}" type="presParOf" srcId="{106D2BA7-B73B-4171-A470-C3023AFE6F7E}" destId="{C381DF51-8E9C-4BB8-A2F8-8D08892F2E96}" srcOrd="2" destOrd="0" presId="urn:microsoft.com/office/officeart/2018/2/layout/IconLabelList"/>
    <dgm:cxn modelId="{92114A0A-BE31-4641-A702-D4A310CC5A6D}" type="presParOf" srcId="{ECBD6D6E-2A0C-4F3E-ACBD-C49655F1272B}" destId="{6502C137-BAEA-4237-B472-3ECEA60D2513}" srcOrd="1" destOrd="0" presId="urn:microsoft.com/office/officeart/2018/2/layout/IconLabelList"/>
    <dgm:cxn modelId="{03ECAA81-43B2-442E-8108-1DCE10200D60}" type="presParOf" srcId="{ECBD6D6E-2A0C-4F3E-ACBD-C49655F1272B}" destId="{04C3BBDD-8F19-4E4A-9EAC-AEE70797C772}" srcOrd="2" destOrd="0" presId="urn:microsoft.com/office/officeart/2018/2/layout/IconLabelList"/>
    <dgm:cxn modelId="{FE7A724D-21FE-46AD-99C3-B049774DB9F2}" type="presParOf" srcId="{04C3BBDD-8F19-4E4A-9EAC-AEE70797C772}" destId="{3BB1E23E-2363-4FFB-B544-6BE4805DF2BB}" srcOrd="0" destOrd="0" presId="urn:microsoft.com/office/officeart/2018/2/layout/IconLabelList"/>
    <dgm:cxn modelId="{F8D59C37-1C20-4B26-AA84-CFAB63DED3B0}" type="presParOf" srcId="{04C3BBDD-8F19-4E4A-9EAC-AEE70797C772}" destId="{EEF76B88-29A5-4465-B219-8290A0249FCD}" srcOrd="1" destOrd="0" presId="urn:microsoft.com/office/officeart/2018/2/layout/IconLabelList"/>
    <dgm:cxn modelId="{A466E5FD-E67B-4C34-8D74-B5F5BFEB1EE0}" type="presParOf" srcId="{04C3BBDD-8F19-4E4A-9EAC-AEE70797C772}" destId="{30543B66-E9BD-44F7-B836-810D6AD0E7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64EE-00BF-43A0-81E7-23344FB2FD1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DF51-8E9C-4BB8-A2F8-8D08892F2E96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Expressions are protected by copyright </a:t>
          </a:r>
          <a:endParaRPr lang="en-US" sz="2200" kern="1200"/>
        </a:p>
      </dsp:txBody>
      <dsp:txXfrm>
        <a:off x="559800" y="3022743"/>
        <a:ext cx="4320000" cy="720000"/>
      </dsp:txXfrm>
    </dsp:sp>
    <dsp:sp modelId="{3BB1E23E-2363-4FFB-B544-6BE4805DF2B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43B66-E9BD-44F7-B836-810D6AD0E74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Abstract ideas are not protected by copyright 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7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4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8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8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  <a:cs typeface="Calibri Light"/>
              </a:rPr>
              <a:t>Topic 3: </a:t>
            </a:r>
            <a:br>
              <a:rPr lang="en-US" sz="5400">
                <a:solidFill>
                  <a:schemeClr val="bg1"/>
                </a:solidFill>
                <a:cs typeface="Calibri Light"/>
              </a:rPr>
            </a:br>
            <a:r>
              <a:rPr lang="en-US" sz="5400">
                <a:solidFill>
                  <a:schemeClr val="bg1"/>
                </a:solidFill>
                <a:cs typeface="Calibri Light"/>
              </a:rPr>
              <a:t>IP and Video Games (1)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447" y="3637406"/>
            <a:ext cx="4517954" cy="11981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Module: IP and Creative Industries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Macerata University 2023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Dr Angelia </a:t>
            </a:r>
            <a:r>
              <a:rPr lang="en-US" sz="2000" err="1">
                <a:solidFill>
                  <a:schemeClr val="bg1"/>
                </a:solidFill>
                <a:ea typeface="Calibri"/>
                <a:cs typeface="Calibri"/>
              </a:rPr>
              <a:t>Wang,</a:t>
            </a:r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 Durham University </a:t>
            </a:r>
          </a:p>
        </p:txBody>
      </p:sp>
      <p:sp>
        <p:nvSpPr>
          <p:cNvPr id="11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Picture 3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8CD91AEF-CFDA-DCFF-8C21-61E75E018F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66" r="14349" b="8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7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B617-5B46-38D3-5990-B9BA973A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Patent protection: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2244-210D-2EAE-C21B-23F676DB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China: game rules, principles and methods of intellectual activity are not patentable. A patentable invention must offer a solution to a technical problem.</a:t>
            </a:r>
          </a:p>
          <a:p>
            <a:r>
              <a:rPr lang="en-GB"/>
              <a:t>An unsuccessful application: designing game rules to improve a game's playability by combining certain types of quizzes. </a:t>
            </a:r>
            <a:r>
              <a:rPr lang="en-GB" b="1"/>
              <a:t>The design reflects the method of intellectual activity </a:t>
            </a:r>
            <a:r>
              <a:rPr lang="en-GB"/>
              <a:t>by the designer’s choice, which is </a:t>
            </a:r>
            <a:r>
              <a:rPr lang="en-GB" b="1"/>
              <a:t>not a solution to a technical problem </a:t>
            </a:r>
            <a:r>
              <a:rPr lang="en-GB"/>
              <a:t>and is not patentable. </a:t>
            </a:r>
          </a:p>
        </p:txBody>
      </p:sp>
    </p:spTree>
    <p:extLst>
      <p:ext uri="{BB962C8B-B14F-4D97-AF65-F5344CB8AC3E}">
        <p14:creationId xmlns:p14="http://schemas.microsoft.com/office/powerpoint/2010/main" val="30427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1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64FDB8D-0435-28AD-858D-36A3DFA6C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8" name="Rectangle 1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84A6F-09C4-C662-2579-2EFEDAF2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56F1-AEDC-A4D0-A4F6-B80E6E1A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551036"/>
            <a:ext cx="5449479" cy="1919433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design and arrangement of game rules cannot be granted a patent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4567-B647-26C2-6D1F-48FCEAB5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In-class exercise: is a video game a ‘work’ in a copyright law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6EAF-716E-F86F-0241-A971A4C50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Refer to Topic 1 slides 13-14</a:t>
            </a:r>
          </a:p>
          <a:p>
            <a:r>
              <a:rPr lang="en-GB"/>
              <a:t>No </a:t>
            </a:r>
          </a:p>
          <a:p>
            <a:r>
              <a:rPr lang="en-GB"/>
              <a:t>If a game cannot be protected as a whole, it needs to be divided into composite elements for copyright protection</a:t>
            </a:r>
          </a:p>
        </p:txBody>
      </p:sp>
    </p:spTree>
    <p:extLst>
      <p:ext uri="{BB962C8B-B14F-4D97-AF65-F5344CB8AC3E}">
        <p14:creationId xmlns:p14="http://schemas.microsoft.com/office/powerpoint/2010/main" val="10953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ACA-73E9-BAC6-BE98-5C836908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In-class exercise: what elements in a video game can be protected by copyright?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0D51-E807-9D58-5E64-C8B97D28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Image</a:t>
            </a:r>
          </a:p>
          <a:p>
            <a:r>
              <a:rPr lang="en-GB"/>
              <a:t>Text</a:t>
            </a:r>
          </a:p>
          <a:p>
            <a:r>
              <a:rPr lang="en-GB"/>
              <a:t>Music </a:t>
            </a:r>
          </a:p>
          <a:p>
            <a:r>
              <a:rPr lang="en-GB"/>
              <a:t>How about the storyline? </a:t>
            </a:r>
          </a:p>
          <a:p>
            <a:r>
              <a:rPr lang="en-GB"/>
              <a:t>How about historical figures?</a:t>
            </a:r>
          </a:p>
          <a:p>
            <a:r>
              <a:rPr lang="en-GB"/>
              <a:t>How about cloning a game without direct copying?  </a:t>
            </a:r>
          </a:p>
        </p:txBody>
      </p:sp>
    </p:spTree>
    <p:extLst>
      <p:ext uri="{BB962C8B-B14F-4D97-AF65-F5344CB8AC3E}">
        <p14:creationId xmlns:p14="http://schemas.microsoft.com/office/powerpoint/2010/main" val="34330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BDDE-2C26-772F-6A33-9C31B266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international copyright principle: ideas v expression 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8DD63169-E94C-17FF-B640-2E1FCE47C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463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81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F76A-CA5F-3F4F-2513-E9DED615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 fontScale="90000"/>
          </a:bodyPr>
          <a:lstStyle/>
          <a:p>
            <a:r>
              <a:rPr lang="en-GB" sz="5400"/>
              <a:t>Are they similar? </a:t>
            </a:r>
            <a:r>
              <a:rPr lang="en-GB" sz="2200"/>
              <a:t>(</a:t>
            </a:r>
            <a:r>
              <a:rPr lang="en-GB" sz="2200" err="1"/>
              <a:t>Krisarts</a:t>
            </a:r>
            <a:r>
              <a:rPr lang="en-GB" sz="2200"/>
              <a:t> SA v </a:t>
            </a:r>
            <a:r>
              <a:rPr lang="en-GB" sz="2200" err="1"/>
              <a:t>Briarfine</a:t>
            </a:r>
            <a:r>
              <a:rPr lang="en-GB" sz="2200"/>
              <a:t> [1977] FSR 557)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D59CDB-8691-6498-DF83-16F4767C2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9" r="2" b="2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235F429A-50DE-1AD5-6FB4-C03CD238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r="2" b="4384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0CD2E5F2-9B5D-E4A0-CD99-3E39B1EF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3600"/>
              <a:t>What are the </a:t>
            </a:r>
            <a:r>
              <a:rPr lang="en-US" sz="3600" b="1"/>
              <a:t>ideas</a:t>
            </a:r>
            <a:r>
              <a:rPr lang="en-US" sz="3600"/>
              <a:t> and </a:t>
            </a:r>
            <a:r>
              <a:rPr lang="en-US" sz="3600" b="1"/>
              <a:t>expressions</a:t>
            </a:r>
            <a:r>
              <a:rPr lang="en-US" sz="3600"/>
              <a:t> in the painting (above)and the photograph (below)? 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BB66-6762-29DA-2007-EC44B4F5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/>
              <a:t>A portrait of Prince taken by Lynn Goldsmith (left) in 1981 and 16 silk-screened images by Andy Warhol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C8FB8-1165-F282-F3ED-A5BC2B327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32" y="1825625"/>
            <a:ext cx="61867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DE66-6A77-F99E-B0EE-2F72BD78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dilemma for video games: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655B-F470-24B3-7B7E-1B88D60D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cloned game arouses the same playing experience without direct copying the figures, audio-visual effects and scripts.</a:t>
            </a:r>
          </a:p>
          <a:p>
            <a:r>
              <a:rPr lang="en-GB"/>
              <a:t>The negative effect of the legal uncertainty of game cloning – game developers lose confidence in international trade </a:t>
            </a:r>
          </a:p>
        </p:txBody>
      </p:sp>
    </p:spTree>
    <p:extLst>
      <p:ext uri="{BB962C8B-B14F-4D97-AF65-F5344CB8AC3E}">
        <p14:creationId xmlns:p14="http://schemas.microsoft.com/office/powerpoint/2010/main" val="25764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B89D-317D-8F91-AC9C-13FBF83E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GB" sz="3300"/>
              <a:t>In-class exercise: what makes a game interesting/attractive? </a:t>
            </a: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9D4D732A-94D1-AC95-8068-1AB74F6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03053"/>
            <a:ext cx="2994972" cy="29949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12DD1E-3F66-CB98-B691-709D7751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GB" sz="3200"/>
              <a:t>Characters</a:t>
            </a:r>
          </a:p>
          <a:p>
            <a:r>
              <a:rPr lang="en-GB" sz="3200"/>
              <a:t>Storyline </a:t>
            </a:r>
          </a:p>
          <a:p>
            <a:r>
              <a:rPr lang="en-GB" sz="3200"/>
              <a:t>Image and audio</a:t>
            </a:r>
          </a:p>
          <a:p>
            <a:r>
              <a:rPr lang="en-GB" sz="3200"/>
              <a:t>The dynamic interaction between players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320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A895-1431-D1C2-DC54-6F772102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dilemma for video games: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4428-604F-EA94-7618-3C098FB1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figures, audio-visual effects and scripts are not directly copied, what has been cloned? </a:t>
            </a:r>
          </a:p>
          <a:p>
            <a:r>
              <a:rPr lang="en-GB"/>
              <a:t>Can the idea v expression dichotomy be applied?</a:t>
            </a:r>
          </a:p>
          <a:p>
            <a:endParaRPr lang="en-GB"/>
          </a:p>
          <a:p>
            <a:r>
              <a:rPr lang="en-GB" i="1"/>
              <a:t>Let’s discuss this in the next lesson!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4F71A2-4926-A3DA-EC53-E2677170E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5772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F2B37-19BF-64AB-A2A9-78121B59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4292866"/>
            <a:ext cx="9679449" cy="996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yo</a:t>
            </a:r>
            <a:r>
              <a:rPr lang="en-US" sz="4800" b="1" cap="all">
                <a:solidFill>
                  <a:schemeClr val="bg1"/>
                </a:solidFill>
              </a:rPr>
              <a:t>u play games?</a:t>
            </a:r>
            <a:endParaRPr lang="en-US" sz="48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08C79-6240-C03F-2D23-3CF41E2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4800"/>
              <a:t>Do you play these?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95D23-D053-E476-D0E5-FA0CB2AE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4" b="2891"/>
          <a:stretch/>
        </p:blipFill>
        <p:spPr>
          <a:xfrm>
            <a:off x="-2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</p:spPr>
      </p:pic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A1131C-0982-0328-763B-AD1D3B26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 descr="A toy figurine of a person wearing a red hat and headphones&#10;&#10;Description automatically generated with medium confidence">
            <a:extLst>
              <a:ext uri="{FF2B5EF4-FFF2-40B4-BE49-F238E27FC236}">
                <a16:creationId xmlns:a16="http://schemas.microsoft.com/office/drawing/2014/main" id="{988BA166-42B2-A019-255A-DFC645B72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27" b="5206"/>
          <a:stretch/>
        </p:blipFill>
        <p:spPr>
          <a:xfrm>
            <a:off x="2767504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2325A-09C4-DD47-07B3-DF1CE8DC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0" y="583345"/>
            <a:ext cx="5833787" cy="2274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you play that?</a:t>
            </a:r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AE843C-8924-A924-A795-728699B6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96" r="30755" b="2"/>
          <a:stretch/>
        </p:blipFill>
        <p:spPr>
          <a:xfrm>
            <a:off x="1346842" y="647743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2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316" y="463378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5615" y="491807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8020" y="590338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B2BCB-C915-8040-68B0-D268BC123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r="6917" b="-2"/>
          <a:stretch/>
        </p:blipFill>
        <p:spPr>
          <a:xfrm>
            <a:off x="4059254" y="383613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307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70C8F-C386-E248-EECB-94A83F19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GB" sz="6000"/>
              <a:t>Or those?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204CC0-CBDD-1D8E-0324-0F5F6ED7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104197"/>
            <a:ext cx="2893828" cy="2893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1081C-993E-B216-CDCA-01054FBB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71" y="3009881"/>
            <a:ext cx="2405797" cy="2994973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599F66DC-A866-7035-2EB0-74693888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US" sz="4800"/>
              <a:t>What are the genres of games? </a:t>
            </a:r>
          </a:p>
        </p:txBody>
      </p:sp>
    </p:spTree>
    <p:extLst>
      <p:ext uri="{BB962C8B-B14F-4D97-AF65-F5344CB8AC3E}">
        <p14:creationId xmlns:p14="http://schemas.microsoft.com/office/powerpoint/2010/main" val="25869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44E0-F083-45ED-8228-ED89FCCE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Genres of games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B38F-62D6-2F02-88CB-350BAF10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Real-life simulating games. e.g. The Sims (2000); Second Life (2003)</a:t>
            </a:r>
          </a:p>
          <a:p>
            <a:r>
              <a:rPr lang="en-GB"/>
              <a:t>Skill-requiring games, e.g. Call of Duty (2003); Assassin’s Creed (2007)</a:t>
            </a:r>
          </a:p>
          <a:p>
            <a:r>
              <a:rPr lang="en-GB"/>
              <a:t>Games of chance, e.g. video poker or blackjack</a:t>
            </a:r>
          </a:p>
          <a:p>
            <a:r>
              <a:rPr lang="en-GB"/>
              <a:t>Massively multiplayer online role-playing games (MMORPG), e.g. World of Warcraft (2004); Star Wars: The Old Republic (2011)</a:t>
            </a:r>
          </a:p>
          <a:p>
            <a:r>
              <a:rPr lang="en-GB"/>
              <a:t>In summary, real-life simulating games, skill-requiring games and multiple online role-playing games are usually more interactive than games of chance. </a:t>
            </a:r>
          </a:p>
        </p:txBody>
      </p:sp>
    </p:spTree>
    <p:extLst>
      <p:ext uri="{BB962C8B-B14F-4D97-AF65-F5344CB8AC3E}">
        <p14:creationId xmlns:p14="http://schemas.microsoft.com/office/powerpoint/2010/main" val="155180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8B89D-317D-8F91-AC9C-13FBF83E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GB" sz="3300"/>
              <a:t>In-class exercise: what makes a game interesting/attractive?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9D4D732A-94D1-AC95-8068-1AB74F6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03053"/>
            <a:ext cx="2994972" cy="29949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12DD1E-3F66-CB98-B691-709D7751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GB" sz="3200"/>
              <a:t>Characters</a:t>
            </a:r>
          </a:p>
          <a:p>
            <a:r>
              <a:rPr lang="en-GB" sz="3200"/>
              <a:t>Storyline </a:t>
            </a:r>
          </a:p>
          <a:p>
            <a:r>
              <a:rPr lang="en-GB" sz="3200"/>
              <a:t>Image and audio</a:t>
            </a:r>
          </a:p>
          <a:p>
            <a:r>
              <a:rPr lang="en-GB" sz="3200"/>
              <a:t>The dynamic interaction between players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908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88C6C-D2FC-CF39-FB7A-B5B158AC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GB" sz="4200"/>
              <a:t>In-class exercise: what IP rights could a video game have?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DEC175D9-DCFD-4BC1-583E-A24764F47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03053"/>
            <a:ext cx="2994972" cy="2994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74A6-5DE2-E032-05E5-E64B42E3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en-GB" sz="3200"/>
              <a:t>Copyright </a:t>
            </a:r>
          </a:p>
          <a:p>
            <a:r>
              <a:rPr lang="en-GB" sz="3200"/>
              <a:t>Patent </a:t>
            </a:r>
          </a:p>
          <a:p>
            <a:r>
              <a:rPr lang="en-GB" sz="3200"/>
              <a:t>Trademark</a:t>
            </a:r>
          </a:p>
          <a:p>
            <a:r>
              <a:rPr lang="en-GB" sz="3200"/>
              <a:t>Design </a:t>
            </a:r>
          </a:p>
        </p:txBody>
      </p:sp>
    </p:spTree>
    <p:extLst>
      <p:ext uri="{BB962C8B-B14F-4D97-AF65-F5344CB8AC3E}">
        <p14:creationId xmlns:p14="http://schemas.microsoft.com/office/powerpoint/2010/main" val="5904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0A83-E82C-6514-A8D1-0EDCB9A9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Patent protection: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D3CF-FF98-9A9E-F39F-A911611C0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European Patent Office (EPO) grants inventions for technical solutions to a technical problem.</a:t>
            </a:r>
          </a:p>
          <a:p>
            <a:r>
              <a:rPr lang="en-GB"/>
              <a:t>A successful case: the probability of a character appearing on a game map was varied, in contrast to the previous case, found to be patentable. The Board reasoned that the </a:t>
            </a:r>
            <a:r>
              <a:rPr lang="en-GB" b="1"/>
              <a:t>probability calculation was technical </a:t>
            </a:r>
            <a:r>
              <a:rPr lang="en-GB"/>
              <a:t>because </a:t>
            </a:r>
            <a:r>
              <a:rPr lang="en-GB" b="1"/>
              <a:t>it solved the problem</a:t>
            </a:r>
            <a:r>
              <a:rPr lang="en-GB"/>
              <a:t> of how to modify the game programme such that it generated encounters less predictably (see T 0012/08).</a:t>
            </a:r>
          </a:p>
        </p:txBody>
      </p:sp>
    </p:spTree>
    <p:extLst>
      <p:ext uri="{BB962C8B-B14F-4D97-AF65-F5344CB8AC3E}">
        <p14:creationId xmlns:p14="http://schemas.microsoft.com/office/powerpoint/2010/main" val="40997171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 Them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GradientVTI</vt:lpstr>
      <vt:lpstr>Topic 3:  IP and Video Games (1)</vt:lpstr>
      <vt:lpstr>Do you play games?</vt:lpstr>
      <vt:lpstr>Do you play these?</vt:lpstr>
      <vt:lpstr>Do you play that?</vt:lpstr>
      <vt:lpstr>Or those?</vt:lpstr>
      <vt:lpstr>Genres of games </vt:lpstr>
      <vt:lpstr>In-class exercise: what makes a game interesting/attractive? </vt:lpstr>
      <vt:lpstr>In-class exercise: what IP rights could a video game have?</vt:lpstr>
      <vt:lpstr>Patent protection: EU</vt:lpstr>
      <vt:lpstr>Patent protection: China</vt:lpstr>
      <vt:lpstr>Conclusion</vt:lpstr>
      <vt:lpstr>In-class exercise: is a video game a ‘work’ in a copyright law sense?</vt:lpstr>
      <vt:lpstr>In-class exercise: what elements in a video game can be protected by copyright? </vt:lpstr>
      <vt:lpstr>An international copyright principle: ideas v expression </vt:lpstr>
      <vt:lpstr>Are they similar? (Krisarts SA v Briarfine [1977] FSR 557)</vt:lpstr>
      <vt:lpstr>A portrait of Prince taken by Lynn Goldsmith (left) in 1981 and 16 silk-screened images by Andy Warhol </vt:lpstr>
      <vt:lpstr>The dilemma for video games: cloning</vt:lpstr>
      <vt:lpstr>In-class exercise: what makes a game interesting/attractive? </vt:lpstr>
      <vt:lpstr>The dilemma for video games: cloning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Jia</dc:creator>
  <cp:revision>1</cp:revision>
  <dcterms:created xsi:type="dcterms:W3CDTF">2023-03-20T10:19:42Z</dcterms:created>
  <dcterms:modified xsi:type="dcterms:W3CDTF">2023-03-22T18:48:56Z</dcterms:modified>
</cp:coreProperties>
</file>