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65" r:id="rId14"/>
    <p:sldId id="266" r:id="rId15"/>
    <p:sldId id="271" r:id="rId16"/>
    <p:sldId id="267" r:id="rId17"/>
    <p:sldId id="268" r:id="rId18"/>
    <p:sldId id="269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735AF-109D-4EA7-BC15-6492FD5264C3}" v="725" dt="2023-03-26T20:31:56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JIA" userId="S::lnwf84@durham.ac.uk::867c98b7-ac93-4e59-9a75-c50b3203891c" providerId="AD" clId="Web-{A2ECA540-D219-4C67-8953-0A097BA4E3C3}"/>
    <pc:docChg chg="addSld delSld modSld addMainMaster">
      <pc:chgData name="WANG, JIA" userId="S::lnwf84@durham.ac.uk::867c98b7-ac93-4e59-9a75-c50b3203891c" providerId="AD" clId="Web-{A2ECA540-D219-4C67-8953-0A097BA4E3C3}" dt="2023-03-22T20:01:03.593" v="4"/>
      <pc:docMkLst>
        <pc:docMk/>
      </pc:docMkLst>
      <pc:sldChg chg="del">
        <pc:chgData name="WANG, JIA" userId="S::lnwf84@durham.ac.uk::867c98b7-ac93-4e59-9a75-c50b3203891c" providerId="AD" clId="Web-{A2ECA540-D219-4C67-8953-0A097BA4E3C3}" dt="2023-03-22T20:00:52.233" v="1"/>
        <pc:sldMkLst>
          <pc:docMk/>
          <pc:sldMk cId="109857222" sldId="256"/>
        </pc:sldMkLst>
      </pc:sldChg>
      <pc:sldChg chg="modSp add">
        <pc:chgData name="WANG, JIA" userId="S::lnwf84@durham.ac.uk::867c98b7-ac93-4e59-9a75-c50b3203891c" providerId="AD" clId="Web-{A2ECA540-D219-4C67-8953-0A097BA4E3C3}" dt="2023-03-22T20:00:59.124" v="3" actId="20577"/>
        <pc:sldMkLst>
          <pc:docMk/>
          <pc:sldMk cId="3453637902" sldId="257"/>
        </pc:sldMkLst>
        <pc:spChg chg="mod">
          <ac:chgData name="WANG, JIA" userId="S::lnwf84@durham.ac.uk::867c98b7-ac93-4e59-9a75-c50b3203891c" providerId="AD" clId="Web-{A2ECA540-D219-4C67-8953-0A097BA4E3C3}" dt="2023-03-22T20:00:59.124" v="3" actId="20577"/>
          <ac:spMkLst>
            <pc:docMk/>
            <pc:sldMk cId="3453637902" sldId="257"/>
            <ac:spMk id="2" creationId="{00000000-0000-0000-0000-000000000000}"/>
          </ac:spMkLst>
        </pc:spChg>
      </pc:sldChg>
      <pc:sldChg chg="new">
        <pc:chgData name="WANG, JIA" userId="S::lnwf84@durham.ac.uk::867c98b7-ac93-4e59-9a75-c50b3203891c" providerId="AD" clId="Web-{A2ECA540-D219-4C67-8953-0A097BA4E3C3}" dt="2023-03-22T20:01:03.593" v="4"/>
        <pc:sldMkLst>
          <pc:docMk/>
          <pc:sldMk cId="2854468324" sldId="258"/>
        </pc:sldMkLst>
      </pc:sldChg>
      <pc:sldMasterChg chg="add addSldLayout">
        <pc:chgData name="WANG, JIA" userId="S::lnwf84@durham.ac.uk::867c98b7-ac93-4e59-9a75-c50b3203891c" providerId="AD" clId="Web-{A2ECA540-D219-4C67-8953-0A097BA4E3C3}" dt="2023-03-22T20:00:48.374" v="0"/>
        <pc:sldMasterMkLst>
          <pc:docMk/>
          <pc:sldMasterMk cId="3641136219" sldId="2147483709"/>
        </pc:sldMasterMkLst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2436599873" sldId="2147483698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2344375921" sldId="2147483699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2736798255" sldId="2147483700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4217073634" sldId="2147483701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775845253" sldId="2147483702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1221145517" sldId="2147483703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3143680725" sldId="2147483704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1379154843" sldId="2147483705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191727961" sldId="2147483706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121438761" sldId="2147483707"/>
          </pc:sldLayoutMkLst>
        </pc:sldLayoutChg>
        <pc:sldLayoutChg chg="add">
          <pc:chgData name="WANG, JIA" userId="S::lnwf84@durham.ac.uk::867c98b7-ac93-4e59-9a75-c50b3203891c" providerId="AD" clId="Web-{A2ECA540-D219-4C67-8953-0A097BA4E3C3}" dt="2023-03-22T20:00:48.374" v="0"/>
          <pc:sldLayoutMkLst>
            <pc:docMk/>
            <pc:sldMasterMk cId="3641136219" sldId="2147483709"/>
            <pc:sldLayoutMk cId="143910186" sldId="2147483708"/>
          </pc:sldLayoutMkLst>
        </pc:sldLayoutChg>
      </pc:sldMasterChg>
    </pc:docChg>
  </pc:docChgLst>
  <pc:docChgLst>
    <pc:chgData name="WANG, JIA" userId="867c98b7-ac93-4e59-9a75-c50b3203891c" providerId="ADAL" clId="{1EE735AF-109D-4EA7-BC15-6492FD5264C3}"/>
    <pc:docChg chg="undo redo custSel addSld delSld modSld">
      <pc:chgData name="WANG, JIA" userId="867c98b7-ac93-4e59-9a75-c50b3203891c" providerId="ADAL" clId="{1EE735AF-109D-4EA7-BC15-6492FD5264C3}" dt="2023-03-26T20:34:17.042" v="2099" actId="20577"/>
      <pc:docMkLst>
        <pc:docMk/>
      </pc:docMkLst>
      <pc:sldChg chg="modSp mod modAnim">
        <pc:chgData name="WANG, JIA" userId="867c98b7-ac93-4e59-9a75-c50b3203891c" providerId="ADAL" clId="{1EE735AF-109D-4EA7-BC15-6492FD5264C3}" dt="2023-03-22T20:14:13.561" v="226"/>
        <pc:sldMkLst>
          <pc:docMk/>
          <pc:sldMk cId="2854468324" sldId="258"/>
        </pc:sldMkLst>
        <pc:spChg chg="mod">
          <ac:chgData name="WANG, JIA" userId="867c98b7-ac93-4e59-9a75-c50b3203891c" providerId="ADAL" clId="{1EE735AF-109D-4EA7-BC15-6492FD5264C3}" dt="2023-03-22T20:02:25.588" v="20" actId="20577"/>
          <ac:spMkLst>
            <pc:docMk/>
            <pc:sldMk cId="2854468324" sldId="258"/>
            <ac:spMk id="2" creationId="{F917D17B-FDCC-6414-CB42-B7B7A4C2D493}"/>
          </ac:spMkLst>
        </pc:spChg>
        <pc:spChg chg="mod">
          <ac:chgData name="WANG, JIA" userId="867c98b7-ac93-4e59-9a75-c50b3203891c" providerId="ADAL" clId="{1EE735AF-109D-4EA7-BC15-6492FD5264C3}" dt="2023-03-22T20:13:40.001" v="220" actId="21"/>
          <ac:spMkLst>
            <pc:docMk/>
            <pc:sldMk cId="2854468324" sldId="258"/>
            <ac:spMk id="3" creationId="{33EE4859-90C5-1A5E-E351-3EB0E2D4D951}"/>
          </ac:spMkLst>
        </pc:spChg>
      </pc:sldChg>
      <pc:sldChg chg="addSp delSp modSp new mod">
        <pc:chgData name="WANG, JIA" userId="867c98b7-ac93-4e59-9a75-c50b3203891c" providerId="ADAL" clId="{1EE735AF-109D-4EA7-BC15-6492FD5264C3}" dt="2023-03-22T20:16:27.068" v="407" actId="20577"/>
        <pc:sldMkLst>
          <pc:docMk/>
          <pc:sldMk cId="4242853696" sldId="259"/>
        </pc:sldMkLst>
        <pc:spChg chg="mod">
          <ac:chgData name="WANG, JIA" userId="867c98b7-ac93-4e59-9a75-c50b3203891c" providerId="ADAL" clId="{1EE735AF-109D-4EA7-BC15-6492FD5264C3}" dt="2023-03-22T20:16:27.068" v="407" actId="20577"/>
          <ac:spMkLst>
            <pc:docMk/>
            <pc:sldMk cId="4242853696" sldId="259"/>
            <ac:spMk id="2" creationId="{54D779CD-7AA8-497D-10F2-9BBAF3159CAC}"/>
          </ac:spMkLst>
        </pc:spChg>
        <pc:spChg chg="del">
          <ac:chgData name="WANG, JIA" userId="867c98b7-ac93-4e59-9a75-c50b3203891c" providerId="ADAL" clId="{1EE735AF-109D-4EA7-BC15-6492FD5264C3}" dt="2023-03-22T20:12:54.386" v="219" actId="1032"/>
          <ac:spMkLst>
            <pc:docMk/>
            <pc:sldMk cId="4242853696" sldId="259"/>
            <ac:spMk id="3" creationId="{D6721E2E-3BBA-B383-B65F-E52BFFDC2B48}"/>
          </ac:spMkLst>
        </pc:spChg>
        <pc:graphicFrameChg chg="add mod modGraphic">
          <ac:chgData name="WANG, JIA" userId="867c98b7-ac93-4e59-9a75-c50b3203891c" providerId="ADAL" clId="{1EE735AF-109D-4EA7-BC15-6492FD5264C3}" dt="2023-03-22T20:16:09.384" v="375" actId="20577"/>
          <ac:graphicFrameMkLst>
            <pc:docMk/>
            <pc:sldMk cId="4242853696" sldId="259"/>
            <ac:graphicFrameMk id="4" creationId="{B519B537-D0ED-E106-D5BD-498F555CBD43}"/>
          </ac:graphicFrameMkLst>
        </pc:graphicFrameChg>
      </pc:sldChg>
      <pc:sldChg chg="modSp new mod">
        <pc:chgData name="WANG, JIA" userId="867c98b7-ac93-4e59-9a75-c50b3203891c" providerId="ADAL" clId="{1EE735AF-109D-4EA7-BC15-6492FD5264C3}" dt="2023-03-22T20:19:08.604" v="453" actId="5793"/>
        <pc:sldMkLst>
          <pc:docMk/>
          <pc:sldMk cId="3173665855" sldId="260"/>
        </pc:sldMkLst>
        <pc:spChg chg="mod">
          <ac:chgData name="WANG, JIA" userId="867c98b7-ac93-4e59-9a75-c50b3203891c" providerId="ADAL" clId="{1EE735AF-109D-4EA7-BC15-6492FD5264C3}" dt="2023-03-22T20:17:56.021" v="442" actId="20577"/>
          <ac:spMkLst>
            <pc:docMk/>
            <pc:sldMk cId="3173665855" sldId="260"/>
            <ac:spMk id="2" creationId="{C7A0625E-3471-6CCB-A4FC-6B59EFDAF587}"/>
          </ac:spMkLst>
        </pc:spChg>
        <pc:spChg chg="mod">
          <ac:chgData name="WANG, JIA" userId="867c98b7-ac93-4e59-9a75-c50b3203891c" providerId="ADAL" clId="{1EE735AF-109D-4EA7-BC15-6492FD5264C3}" dt="2023-03-22T20:19:08.604" v="453" actId="5793"/>
          <ac:spMkLst>
            <pc:docMk/>
            <pc:sldMk cId="3173665855" sldId="260"/>
            <ac:spMk id="3" creationId="{184F101C-DD1F-BB25-5D36-2D84B882A62D}"/>
          </ac:spMkLst>
        </pc:spChg>
      </pc:sldChg>
      <pc:sldChg chg="addSp delSp modSp new mod">
        <pc:chgData name="WANG, JIA" userId="867c98b7-ac93-4e59-9a75-c50b3203891c" providerId="ADAL" clId="{1EE735AF-109D-4EA7-BC15-6492FD5264C3}" dt="2023-03-22T20:33:32.850" v="671" actId="20577"/>
        <pc:sldMkLst>
          <pc:docMk/>
          <pc:sldMk cId="4153262170" sldId="261"/>
        </pc:sldMkLst>
        <pc:spChg chg="mod">
          <ac:chgData name="WANG, JIA" userId="867c98b7-ac93-4e59-9a75-c50b3203891c" providerId="ADAL" clId="{1EE735AF-109D-4EA7-BC15-6492FD5264C3}" dt="2023-03-22T20:33:32.850" v="671" actId="20577"/>
          <ac:spMkLst>
            <pc:docMk/>
            <pc:sldMk cId="4153262170" sldId="261"/>
            <ac:spMk id="2" creationId="{09810AA1-D056-8706-9CE9-96775DD2E78A}"/>
          </ac:spMkLst>
        </pc:spChg>
        <pc:spChg chg="del">
          <ac:chgData name="WANG, JIA" userId="867c98b7-ac93-4e59-9a75-c50b3203891c" providerId="ADAL" clId="{1EE735AF-109D-4EA7-BC15-6492FD5264C3}" dt="2023-03-22T20:22:20.814" v="455" actId="1032"/>
          <ac:spMkLst>
            <pc:docMk/>
            <pc:sldMk cId="4153262170" sldId="261"/>
            <ac:spMk id="3" creationId="{11D93045-8679-3346-0164-4B21E4300BCA}"/>
          </ac:spMkLst>
        </pc:spChg>
        <pc:spChg chg="add mod">
          <ac:chgData name="WANG, JIA" userId="867c98b7-ac93-4e59-9a75-c50b3203891c" providerId="ADAL" clId="{1EE735AF-109D-4EA7-BC15-6492FD5264C3}" dt="2023-03-22T20:23:17.792" v="489" actId="255"/>
          <ac:spMkLst>
            <pc:docMk/>
            <pc:sldMk cId="4153262170" sldId="261"/>
            <ac:spMk id="5" creationId="{E04950A3-CFCE-2082-237A-48F700E63694}"/>
          </ac:spMkLst>
        </pc:spChg>
        <pc:graphicFrameChg chg="add mod modGraphic">
          <ac:chgData name="WANG, JIA" userId="867c98b7-ac93-4e59-9a75-c50b3203891c" providerId="ADAL" clId="{1EE735AF-109D-4EA7-BC15-6492FD5264C3}" dt="2023-03-22T20:23:22.095" v="490" actId="255"/>
          <ac:graphicFrameMkLst>
            <pc:docMk/>
            <pc:sldMk cId="4153262170" sldId="261"/>
            <ac:graphicFrameMk id="4" creationId="{EDA620A5-3949-623E-CCE4-5FDF25A63E4A}"/>
          </ac:graphicFrameMkLst>
        </pc:graphicFrameChg>
      </pc:sldChg>
      <pc:sldChg chg="addSp delSp modSp new del mod">
        <pc:chgData name="WANG, JIA" userId="867c98b7-ac93-4e59-9a75-c50b3203891c" providerId="ADAL" clId="{1EE735AF-109D-4EA7-BC15-6492FD5264C3}" dt="2023-03-22T20:26:19.165" v="533" actId="2696"/>
        <pc:sldMkLst>
          <pc:docMk/>
          <pc:sldMk cId="1363276025" sldId="262"/>
        </pc:sldMkLst>
        <pc:spChg chg="del">
          <ac:chgData name="WANG, JIA" userId="867c98b7-ac93-4e59-9a75-c50b3203891c" providerId="ADAL" clId="{1EE735AF-109D-4EA7-BC15-6492FD5264C3}" dt="2023-03-22T20:24:16.128" v="492" actId="1032"/>
          <ac:spMkLst>
            <pc:docMk/>
            <pc:sldMk cId="1363276025" sldId="262"/>
            <ac:spMk id="3" creationId="{A8122BCC-68B4-10D6-1079-9ED9149DC5E7}"/>
          </ac:spMkLst>
        </pc:spChg>
        <pc:graphicFrameChg chg="add mod modGraphic">
          <ac:chgData name="WANG, JIA" userId="867c98b7-ac93-4e59-9a75-c50b3203891c" providerId="ADAL" clId="{1EE735AF-109D-4EA7-BC15-6492FD5264C3}" dt="2023-03-22T20:26:15.124" v="532"/>
          <ac:graphicFrameMkLst>
            <pc:docMk/>
            <pc:sldMk cId="1363276025" sldId="262"/>
            <ac:graphicFrameMk id="4" creationId="{264A64CD-275D-279F-B318-6B4C483EC775}"/>
          </ac:graphicFrameMkLst>
        </pc:graphicFrameChg>
      </pc:sldChg>
      <pc:sldChg chg="addSp delSp modSp new mod">
        <pc:chgData name="WANG, JIA" userId="867c98b7-ac93-4e59-9a75-c50b3203891c" providerId="ADAL" clId="{1EE735AF-109D-4EA7-BC15-6492FD5264C3}" dt="2023-03-22T20:33:41.433" v="675" actId="313"/>
        <pc:sldMkLst>
          <pc:docMk/>
          <pc:sldMk cId="2007283167" sldId="262"/>
        </pc:sldMkLst>
        <pc:spChg chg="mod">
          <ac:chgData name="WANG, JIA" userId="867c98b7-ac93-4e59-9a75-c50b3203891c" providerId="ADAL" clId="{1EE735AF-109D-4EA7-BC15-6492FD5264C3}" dt="2023-03-22T20:33:36.507" v="674" actId="20577"/>
          <ac:spMkLst>
            <pc:docMk/>
            <pc:sldMk cId="2007283167" sldId="262"/>
            <ac:spMk id="2" creationId="{E28477EC-AB8E-0E5F-C6CB-7E8887A1F7C5}"/>
          </ac:spMkLst>
        </pc:spChg>
        <pc:spChg chg="del">
          <ac:chgData name="WANG, JIA" userId="867c98b7-ac93-4e59-9a75-c50b3203891c" providerId="ADAL" clId="{1EE735AF-109D-4EA7-BC15-6492FD5264C3}" dt="2023-03-22T20:31:55.712" v="602" actId="1032"/>
          <ac:spMkLst>
            <pc:docMk/>
            <pc:sldMk cId="2007283167" sldId="262"/>
            <ac:spMk id="3" creationId="{FF010A81-7CF5-1E12-2BC7-06ACEC09FF3B}"/>
          </ac:spMkLst>
        </pc:spChg>
        <pc:graphicFrameChg chg="add mod modGraphic">
          <ac:chgData name="WANG, JIA" userId="867c98b7-ac93-4e59-9a75-c50b3203891c" providerId="ADAL" clId="{1EE735AF-109D-4EA7-BC15-6492FD5264C3}" dt="2023-03-22T20:32:42.046" v="626" actId="313"/>
          <ac:graphicFrameMkLst>
            <pc:docMk/>
            <pc:sldMk cId="2007283167" sldId="262"/>
            <ac:graphicFrameMk id="4" creationId="{1F5BB5E2-E443-0519-82E6-6F91ACB73DB0}"/>
          </ac:graphicFrameMkLst>
        </pc:graphicFrameChg>
        <pc:graphicFrameChg chg="add mod modGraphic">
          <ac:chgData name="WANG, JIA" userId="867c98b7-ac93-4e59-9a75-c50b3203891c" providerId="ADAL" clId="{1EE735AF-109D-4EA7-BC15-6492FD5264C3}" dt="2023-03-22T20:33:41.433" v="675" actId="313"/>
          <ac:graphicFrameMkLst>
            <pc:docMk/>
            <pc:sldMk cId="2007283167" sldId="262"/>
            <ac:graphicFrameMk id="5" creationId="{3FD60F86-3483-88A0-03FC-BF9F85CA10AF}"/>
          </ac:graphicFrameMkLst>
        </pc:graphicFrameChg>
      </pc:sldChg>
      <pc:sldChg chg="addSp delSp modSp new del mod">
        <pc:chgData name="WANG, JIA" userId="867c98b7-ac93-4e59-9a75-c50b3203891c" providerId="ADAL" clId="{1EE735AF-109D-4EA7-BC15-6492FD5264C3}" dt="2023-03-22T20:31:37.050" v="600" actId="2696"/>
        <pc:sldMkLst>
          <pc:docMk/>
          <pc:sldMk cId="2108358175" sldId="262"/>
        </pc:sldMkLst>
        <pc:spChg chg="del">
          <ac:chgData name="WANG, JIA" userId="867c98b7-ac93-4e59-9a75-c50b3203891c" providerId="ADAL" clId="{1EE735AF-109D-4EA7-BC15-6492FD5264C3}" dt="2023-03-22T20:28:59.258" v="560"/>
          <ac:spMkLst>
            <pc:docMk/>
            <pc:sldMk cId="2108358175" sldId="262"/>
            <ac:spMk id="3" creationId="{F1F89600-949A-3019-1A70-CBCC9D8F6CC4}"/>
          </ac:spMkLst>
        </pc:spChg>
        <pc:spChg chg="add mod">
          <ac:chgData name="WANG, JIA" userId="867c98b7-ac93-4e59-9a75-c50b3203891c" providerId="ADAL" clId="{1EE735AF-109D-4EA7-BC15-6492FD5264C3}" dt="2023-03-22T20:31:21.588" v="598" actId="14100"/>
          <ac:spMkLst>
            <pc:docMk/>
            <pc:sldMk cId="2108358175" sldId="262"/>
            <ac:spMk id="4" creationId="{CE0E3A7A-891F-4F96-D897-B45C3B4B30E2}"/>
          </ac:spMkLst>
        </pc:spChg>
        <pc:spChg chg="add mod">
          <ac:chgData name="WANG, JIA" userId="867c98b7-ac93-4e59-9a75-c50b3203891c" providerId="ADAL" clId="{1EE735AF-109D-4EA7-BC15-6492FD5264C3}" dt="2023-03-22T20:29:23.851" v="565" actId="1076"/>
          <ac:spMkLst>
            <pc:docMk/>
            <pc:sldMk cId="2108358175" sldId="262"/>
            <ac:spMk id="7" creationId="{4072C10D-86A7-D545-FECA-2BFF152C1427}"/>
          </ac:spMkLst>
        </pc:spChg>
        <pc:spChg chg="add mod">
          <ac:chgData name="WANG, JIA" userId="867c98b7-ac93-4e59-9a75-c50b3203891c" providerId="ADAL" clId="{1EE735AF-109D-4EA7-BC15-6492FD5264C3}" dt="2023-03-22T20:31:30" v="599"/>
          <ac:spMkLst>
            <pc:docMk/>
            <pc:sldMk cId="2108358175" sldId="262"/>
            <ac:spMk id="15" creationId="{ED598A1A-F628-6051-C8B4-2B072A4A351B}"/>
          </ac:spMkLst>
        </pc:spChg>
        <pc:picChg chg="add mod">
          <ac:chgData name="WANG, JIA" userId="867c98b7-ac93-4e59-9a75-c50b3203891c" providerId="ADAL" clId="{1EE735AF-109D-4EA7-BC15-6492FD5264C3}" dt="2023-03-22T20:30:57.727" v="596" actId="962"/>
          <ac:picMkLst>
            <pc:docMk/>
            <pc:sldMk cId="2108358175" sldId="262"/>
            <ac:picMk id="5" creationId="{2DA927F7-533D-9963-323A-4B58B8DD342E}"/>
          </ac:picMkLst>
        </pc:picChg>
        <pc:picChg chg="add mod">
          <ac:chgData name="WANG, JIA" userId="867c98b7-ac93-4e59-9a75-c50b3203891c" providerId="ADAL" clId="{1EE735AF-109D-4EA7-BC15-6492FD5264C3}" dt="2023-03-22T20:29:07.696" v="563" actId="1076"/>
          <ac:picMkLst>
            <pc:docMk/>
            <pc:sldMk cId="2108358175" sldId="262"/>
            <ac:picMk id="6" creationId="{A8B97F38-D857-236A-1705-6F586193378A}"/>
          </ac:picMkLst>
        </pc:picChg>
        <pc:picChg chg="add del">
          <ac:chgData name="WANG, JIA" userId="867c98b7-ac93-4e59-9a75-c50b3203891c" providerId="ADAL" clId="{1EE735AF-109D-4EA7-BC15-6492FD5264C3}" dt="2023-03-22T20:29:27.976" v="567"/>
          <ac:picMkLst>
            <pc:docMk/>
            <pc:sldMk cId="2108358175" sldId="262"/>
            <ac:picMk id="8" creationId="{189C102F-83EA-C99C-EDDE-9DB7CD42B291}"/>
          </ac:picMkLst>
        </pc:picChg>
        <pc:picChg chg="add mod">
          <ac:chgData name="WANG, JIA" userId="867c98b7-ac93-4e59-9a75-c50b3203891c" providerId="ADAL" clId="{1EE735AF-109D-4EA7-BC15-6492FD5264C3}" dt="2023-03-22T20:29:38.312" v="569" actId="1076"/>
          <ac:picMkLst>
            <pc:docMk/>
            <pc:sldMk cId="2108358175" sldId="262"/>
            <ac:picMk id="9" creationId="{38408E3E-0F3C-E516-519A-2BD8ED799418}"/>
          </ac:picMkLst>
        </pc:picChg>
        <pc:picChg chg="add mod">
          <ac:chgData name="WANG, JIA" userId="867c98b7-ac93-4e59-9a75-c50b3203891c" providerId="ADAL" clId="{1EE735AF-109D-4EA7-BC15-6492FD5264C3}" dt="2023-03-22T20:29:46.440" v="571" actId="1076"/>
          <ac:picMkLst>
            <pc:docMk/>
            <pc:sldMk cId="2108358175" sldId="262"/>
            <ac:picMk id="10" creationId="{F7A83A5A-318E-F774-7AFE-D02F1C27B62C}"/>
          </ac:picMkLst>
        </pc:picChg>
        <pc:picChg chg="add mod">
          <ac:chgData name="WANG, JIA" userId="867c98b7-ac93-4e59-9a75-c50b3203891c" providerId="ADAL" clId="{1EE735AF-109D-4EA7-BC15-6492FD5264C3}" dt="2023-03-22T20:29:55.447" v="573" actId="1076"/>
          <ac:picMkLst>
            <pc:docMk/>
            <pc:sldMk cId="2108358175" sldId="262"/>
            <ac:picMk id="11" creationId="{75BB7401-A55F-62B9-8FFF-43CF99B9116E}"/>
          </ac:picMkLst>
        </pc:picChg>
        <pc:picChg chg="add mod">
          <ac:chgData name="WANG, JIA" userId="867c98b7-ac93-4e59-9a75-c50b3203891c" providerId="ADAL" clId="{1EE735AF-109D-4EA7-BC15-6492FD5264C3}" dt="2023-03-22T20:30:03.993" v="575" actId="1076"/>
          <ac:picMkLst>
            <pc:docMk/>
            <pc:sldMk cId="2108358175" sldId="262"/>
            <ac:picMk id="12" creationId="{7E23327A-E8EA-C2A0-0CBF-AE24D69C1C4A}"/>
          </ac:picMkLst>
        </pc:picChg>
        <pc:picChg chg="add mod">
          <ac:chgData name="WANG, JIA" userId="867c98b7-ac93-4e59-9a75-c50b3203891c" providerId="ADAL" clId="{1EE735AF-109D-4EA7-BC15-6492FD5264C3}" dt="2023-03-22T20:30:13.154" v="577" actId="1076"/>
          <ac:picMkLst>
            <pc:docMk/>
            <pc:sldMk cId="2108358175" sldId="262"/>
            <ac:picMk id="13" creationId="{DF347490-B8DF-CC77-5BC2-FEF301EBB84E}"/>
          </ac:picMkLst>
        </pc:picChg>
        <pc:picChg chg="add mod">
          <ac:chgData name="WANG, JIA" userId="867c98b7-ac93-4e59-9a75-c50b3203891c" providerId="ADAL" clId="{1EE735AF-109D-4EA7-BC15-6492FD5264C3}" dt="2023-03-22T20:30:22.726" v="579" actId="1076"/>
          <ac:picMkLst>
            <pc:docMk/>
            <pc:sldMk cId="2108358175" sldId="262"/>
            <ac:picMk id="14" creationId="{7F6BA386-D4E7-0E73-F325-88A9BDE527C0}"/>
          </ac:picMkLst>
        </pc:picChg>
      </pc:sldChg>
      <pc:sldChg chg="modSp new mod">
        <pc:chgData name="WANG, JIA" userId="867c98b7-ac93-4e59-9a75-c50b3203891c" providerId="ADAL" clId="{1EE735AF-109D-4EA7-BC15-6492FD5264C3}" dt="2023-03-22T20:34:33.449" v="735" actId="20577"/>
        <pc:sldMkLst>
          <pc:docMk/>
          <pc:sldMk cId="513007771" sldId="263"/>
        </pc:sldMkLst>
        <pc:spChg chg="mod">
          <ac:chgData name="WANG, JIA" userId="867c98b7-ac93-4e59-9a75-c50b3203891c" providerId="ADAL" clId="{1EE735AF-109D-4EA7-BC15-6492FD5264C3}" dt="2023-03-22T20:34:33.449" v="735" actId="20577"/>
          <ac:spMkLst>
            <pc:docMk/>
            <pc:sldMk cId="513007771" sldId="263"/>
            <ac:spMk id="3" creationId="{5FF98613-2AC1-1198-B2EB-7CDFB429BD48}"/>
          </ac:spMkLst>
        </pc:spChg>
      </pc:sldChg>
      <pc:sldChg chg="addSp delSp modSp new del mod">
        <pc:chgData name="WANG, JIA" userId="867c98b7-ac93-4e59-9a75-c50b3203891c" providerId="ADAL" clId="{1EE735AF-109D-4EA7-BC15-6492FD5264C3}" dt="2023-03-22T20:28:37.293" v="555" actId="2696"/>
        <pc:sldMkLst>
          <pc:docMk/>
          <pc:sldMk cId="1151262177" sldId="263"/>
        </pc:sldMkLst>
        <pc:spChg chg="del">
          <ac:chgData name="WANG, JIA" userId="867c98b7-ac93-4e59-9a75-c50b3203891c" providerId="ADAL" clId="{1EE735AF-109D-4EA7-BC15-6492FD5264C3}" dt="2023-03-22T20:26:55.329" v="537"/>
          <ac:spMkLst>
            <pc:docMk/>
            <pc:sldMk cId="1151262177" sldId="263"/>
            <ac:spMk id="3" creationId="{C7DE6C72-3D33-C0FF-9EE5-CC5EADC7B3DB}"/>
          </ac:spMkLst>
        </pc:spChg>
        <pc:spChg chg="add mod">
          <ac:chgData name="WANG, JIA" userId="867c98b7-ac93-4e59-9a75-c50b3203891c" providerId="ADAL" clId="{1EE735AF-109D-4EA7-BC15-6492FD5264C3}" dt="2023-03-22T20:27:26.133" v="545" actId="14100"/>
          <ac:spMkLst>
            <pc:docMk/>
            <pc:sldMk cId="1151262177" sldId="263"/>
            <ac:spMk id="4" creationId="{F81EC0B6-21FC-8D71-8484-14AD69F80D68}"/>
          </ac:spMkLst>
        </pc:spChg>
        <pc:spChg chg="add mod">
          <ac:chgData name="WANG, JIA" userId="867c98b7-ac93-4e59-9a75-c50b3203891c" providerId="ADAL" clId="{1EE735AF-109D-4EA7-BC15-6492FD5264C3}" dt="2023-03-22T20:26:50.728" v="536" actId="1076"/>
          <ac:spMkLst>
            <pc:docMk/>
            <pc:sldMk cId="1151262177" sldId="263"/>
            <ac:spMk id="5" creationId="{ED14A0BF-AE59-4DAF-9204-2ADABCB1D5AD}"/>
          </ac:spMkLst>
        </pc:spChg>
        <pc:spChg chg="add mod">
          <ac:chgData name="WANG, JIA" userId="867c98b7-ac93-4e59-9a75-c50b3203891c" providerId="ADAL" clId="{1EE735AF-109D-4EA7-BC15-6492FD5264C3}" dt="2023-03-22T20:28:32.230" v="554" actId="5793"/>
          <ac:spMkLst>
            <pc:docMk/>
            <pc:sldMk cId="1151262177" sldId="263"/>
            <ac:spMk id="11" creationId="{374478B2-6DFC-F389-4E13-8628EA319D86}"/>
          </ac:spMkLst>
        </pc:spChg>
        <pc:picChg chg="add del mod">
          <ac:chgData name="WANG, JIA" userId="867c98b7-ac93-4e59-9a75-c50b3203891c" providerId="ADAL" clId="{1EE735AF-109D-4EA7-BC15-6492FD5264C3}" dt="2023-03-22T20:28:01.278" v="550" actId="21"/>
          <ac:picMkLst>
            <pc:docMk/>
            <pc:sldMk cId="1151262177" sldId="263"/>
            <ac:picMk id="6" creationId="{2F132AB2-A10A-F959-1184-DEE85A8D4BB1}"/>
          </ac:picMkLst>
        </pc:picChg>
        <pc:picChg chg="add mod">
          <ac:chgData name="WANG, JIA" userId="867c98b7-ac93-4e59-9a75-c50b3203891c" providerId="ADAL" clId="{1EE735AF-109D-4EA7-BC15-6492FD5264C3}" dt="2023-03-22T20:27:06.996" v="540" actId="1076"/>
          <ac:picMkLst>
            <pc:docMk/>
            <pc:sldMk cId="1151262177" sldId="263"/>
            <ac:picMk id="7" creationId="{3078F75B-578B-5D80-4987-E4FAA1EA6E65}"/>
          </ac:picMkLst>
        </pc:picChg>
        <pc:picChg chg="add mod">
          <ac:chgData name="WANG, JIA" userId="867c98b7-ac93-4e59-9a75-c50b3203891c" providerId="ADAL" clId="{1EE735AF-109D-4EA7-BC15-6492FD5264C3}" dt="2023-03-22T20:27:38.103" v="548" actId="14100"/>
          <ac:picMkLst>
            <pc:docMk/>
            <pc:sldMk cId="1151262177" sldId="263"/>
            <ac:picMk id="8" creationId="{665079FD-655D-2F55-4106-304C0CC03DCC}"/>
          </ac:picMkLst>
        </pc:picChg>
        <pc:picChg chg="add">
          <ac:chgData name="WANG, JIA" userId="867c98b7-ac93-4e59-9a75-c50b3203891c" providerId="ADAL" clId="{1EE735AF-109D-4EA7-BC15-6492FD5264C3}" dt="2023-03-22T20:27:43.514" v="549"/>
          <ac:picMkLst>
            <pc:docMk/>
            <pc:sldMk cId="1151262177" sldId="263"/>
            <ac:picMk id="9" creationId="{7E6D1998-5A74-6F26-F95B-22452BD2EB95}"/>
          </ac:picMkLst>
        </pc:picChg>
      </pc:sldChg>
      <pc:sldChg chg="addSp modSp new mod setBg">
        <pc:chgData name="WANG, JIA" userId="867c98b7-ac93-4e59-9a75-c50b3203891c" providerId="ADAL" clId="{1EE735AF-109D-4EA7-BC15-6492FD5264C3}" dt="2023-03-26T20:24:00.304" v="1976" actId="255"/>
        <pc:sldMkLst>
          <pc:docMk/>
          <pc:sldMk cId="1205681264" sldId="264"/>
        </pc:sldMkLst>
        <pc:spChg chg="mod">
          <ac:chgData name="WANG, JIA" userId="867c98b7-ac93-4e59-9a75-c50b3203891c" providerId="ADAL" clId="{1EE735AF-109D-4EA7-BC15-6492FD5264C3}" dt="2023-03-26T20:23:54.041" v="1975" actId="26606"/>
          <ac:spMkLst>
            <pc:docMk/>
            <pc:sldMk cId="1205681264" sldId="264"/>
            <ac:spMk id="2" creationId="{8B7B156E-BB85-2AD9-803B-8918447D4010}"/>
          </ac:spMkLst>
        </pc:spChg>
        <pc:spChg chg="mod ord">
          <ac:chgData name="WANG, JIA" userId="867c98b7-ac93-4e59-9a75-c50b3203891c" providerId="ADAL" clId="{1EE735AF-109D-4EA7-BC15-6492FD5264C3}" dt="2023-03-26T20:24:00.304" v="1976" actId="255"/>
          <ac:spMkLst>
            <pc:docMk/>
            <pc:sldMk cId="1205681264" sldId="264"/>
            <ac:spMk id="3" creationId="{23E250C3-9416-D87E-8D6E-ED552902B0F7}"/>
          </ac:spMkLst>
        </pc:spChg>
        <pc:spChg chg="add">
          <ac:chgData name="WANG, JIA" userId="867c98b7-ac93-4e59-9a75-c50b3203891c" providerId="ADAL" clId="{1EE735AF-109D-4EA7-BC15-6492FD5264C3}" dt="2023-03-26T20:23:54.041" v="1975" actId="26606"/>
          <ac:spMkLst>
            <pc:docMk/>
            <pc:sldMk cId="1205681264" sldId="264"/>
            <ac:spMk id="9" creationId="{A2679492-7988-4050-9056-542444452411}"/>
          </ac:spMkLst>
        </pc:spChg>
        <pc:spChg chg="add">
          <ac:chgData name="WANG, JIA" userId="867c98b7-ac93-4e59-9a75-c50b3203891c" providerId="ADAL" clId="{1EE735AF-109D-4EA7-BC15-6492FD5264C3}" dt="2023-03-26T20:23:54.041" v="1975" actId="26606"/>
          <ac:spMkLst>
            <pc:docMk/>
            <pc:sldMk cId="1205681264" sldId="264"/>
            <ac:spMk id="11" creationId="{B091B163-7D61-4891-ABCF-5C13D9C418D0}"/>
          </ac:spMkLst>
        </pc:spChg>
        <pc:picChg chg="add mod">
          <ac:chgData name="WANG, JIA" userId="867c98b7-ac93-4e59-9a75-c50b3203891c" providerId="ADAL" clId="{1EE735AF-109D-4EA7-BC15-6492FD5264C3}" dt="2023-03-26T20:23:54.041" v="1975" actId="26606"/>
          <ac:picMkLst>
            <pc:docMk/>
            <pc:sldMk cId="1205681264" sldId="264"/>
            <ac:picMk id="4" creationId="{7AA7B8A2-FCBD-B7DF-F596-2F91C2C273E3}"/>
          </ac:picMkLst>
        </pc:picChg>
        <pc:cxnChg chg="add">
          <ac:chgData name="WANG, JIA" userId="867c98b7-ac93-4e59-9a75-c50b3203891c" providerId="ADAL" clId="{1EE735AF-109D-4EA7-BC15-6492FD5264C3}" dt="2023-03-26T20:23:54.041" v="1975" actId="26606"/>
          <ac:cxnSpMkLst>
            <pc:docMk/>
            <pc:sldMk cId="1205681264" sldId="264"/>
            <ac:cxnSpMk id="13" creationId="{C49DA8F6-BCC1-4447-B54C-57856834B94B}"/>
          </ac:cxnSpMkLst>
        </pc:cxnChg>
      </pc:sldChg>
      <pc:sldChg chg="addSp modSp new mod setBg">
        <pc:chgData name="WANG, JIA" userId="867c98b7-ac93-4e59-9a75-c50b3203891c" providerId="ADAL" clId="{1EE735AF-109D-4EA7-BC15-6492FD5264C3}" dt="2023-03-22T20:41:39.739" v="984" actId="255"/>
        <pc:sldMkLst>
          <pc:docMk/>
          <pc:sldMk cId="3170301914" sldId="265"/>
        </pc:sldMkLst>
        <pc:spChg chg="mod">
          <ac:chgData name="WANG, JIA" userId="867c98b7-ac93-4e59-9a75-c50b3203891c" providerId="ADAL" clId="{1EE735AF-109D-4EA7-BC15-6492FD5264C3}" dt="2023-03-22T20:41:30.777" v="983" actId="26606"/>
          <ac:spMkLst>
            <pc:docMk/>
            <pc:sldMk cId="3170301914" sldId="265"/>
            <ac:spMk id="2" creationId="{6E6BC038-23D8-4963-779D-6929CCF01456}"/>
          </ac:spMkLst>
        </pc:spChg>
        <pc:spChg chg="mod">
          <ac:chgData name="WANG, JIA" userId="867c98b7-ac93-4e59-9a75-c50b3203891c" providerId="ADAL" clId="{1EE735AF-109D-4EA7-BC15-6492FD5264C3}" dt="2023-03-22T20:41:39.739" v="984" actId="255"/>
          <ac:spMkLst>
            <pc:docMk/>
            <pc:sldMk cId="3170301914" sldId="265"/>
            <ac:spMk id="3" creationId="{E160608B-BA4C-D225-2183-ED5A282F5363}"/>
          </ac:spMkLst>
        </pc:spChg>
        <pc:spChg chg="add">
          <ac:chgData name="WANG, JIA" userId="867c98b7-ac93-4e59-9a75-c50b3203891c" providerId="ADAL" clId="{1EE735AF-109D-4EA7-BC15-6492FD5264C3}" dt="2023-03-22T20:41:30.777" v="983" actId="26606"/>
          <ac:spMkLst>
            <pc:docMk/>
            <pc:sldMk cId="3170301914" sldId="265"/>
            <ac:spMk id="11" creationId="{EFA9B6C6-A247-48A8-9A1C-1E36FA9456B5}"/>
          </ac:spMkLst>
        </pc:spChg>
        <pc:spChg chg="add">
          <ac:chgData name="WANG, JIA" userId="867c98b7-ac93-4e59-9a75-c50b3203891c" providerId="ADAL" clId="{1EE735AF-109D-4EA7-BC15-6492FD5264C3}" dt="2023-03-22T20:41:30.777" v="983" actId="26606"/>
          <ac:spMkLst>
            <pc:docMk/>
            <pc:sldMk cId="3170301914" sldId="265"/>
            <ac:spMk id="13" creationId="{C5CB530E-515E-412C-9DF1-5F8FFBD6F383}"/>
          </ac:spMkLst>
        </pc:spChg>
        <pc:spChg chg="add">
          <ac:chgData name="WANG, JIA" userId="867c98b7-ac93-4e59-9a75-c50b3203891c" providerId="ADAL" clId="{1EE735AF-109D-4EA7-BC15-6492FD5264C3}" dt="2023-03-22T20:41:30.777" v="983" actId="26606"/>
          <ac:spMkLst>
            <pc:docMk/>
            <pc:sldMk cId="3170301914" sldId="265"/>
            <ac:spMk id="15" creationId="{712D4376-A578-4FF1-94FC-245E7A6A489F}"/>
          </ac:spMkLst>
        </pc:spChg>
        <pc:spChg chg="add">
          <ac:chgData name="WANG, JIA" userId="867c98b7-ac93-4e59-9a75-c50b3203891c" providerId="ADAL" clId="{1EE735AF-109D-4EA7-BC15-6492FD5264C3}" dt="2023-03-22T20:41:30.777" v="983" actId="26606"/>
          <ac:spMkLst>
            <pc:docMk/>
            <pc:sldMk cId="3170301914" sldId="265"/>
            <ac:spMk id="17" creationId="{AEA7509D-F04F-40CB-A0B3-EEF16499CC9F}"/>
          </ac:spMkLst>
        </pc:spChg>
        <pc:picChg chg="add">
          <ac:chgData name="WANG, JIA" userId="867c98b7-ac93-4e59-9a75-c50b3203891c" providerId="ADAL" clId="{1EE735AF-109D-4EA7-BC15-6492FD5264C3}" dt="2023-03-22T20:41:30.777" v="983" actId="26606"/>
          <ac:picMkLst>
            <pc:docMk/>
            <pc:sldMk cId="3170301914" sldId="265"/>
            <ac:picMk id="5" creationId="{D520890E-3EE9-C566-21AD-23E251C00B10}"/>
          </ac:picMkLst>
        </pc:picChg>
        <pc:cxnChg chg="add">
          <ac:chgData name="WANG, JIA" userId="867c98b7-ac93-4e59-9a75-c50b3203891c" providerId="ADAL" clId="{1EE735AF-109D-4EA7-BC15-6492FD5264C3}" dt="2023-03-22T20:41:30.777" v="983" actId="26606"/>
          <ac:cxnSpMkLst>
            <pc:docMk/>
            <pc:sldMk cId="3170301914" sldId="265"/>
            <ac:cxnSpMk id="9" creationId="{D1B787A8-0D67-4B7E-9B48-86BD906AB6B5}"/>
          </ac:cxnSpMkLst>
        </pc:cxnChg>
        <pc:cxnChg chg="add">
          <ac:chgData name="WANG, JIA" userId="867c98b7-ac93-4e59-9a75-c50b3203891c" providerId="ADAL" clId="{1EE735AF-109D-4EA7-BC15-6492FD5264C3}" dt="2023-03-22T20:41:30.777" v="983" actId="26606"/>
          <ac:cxnSpMkLst>
            <pc:docMk/>
            <pc:sldMk cId="3170301914" sldId="265"/>
            <ac:cxnSpMk id="19" creationId="{56020367-4FD5-4596-8E10-C5F095CD8DBF}"/>
          </ac:cxnSpMkLst>
        </pc:cxnChg>
      </pc:sldChg>
      <pc:sldChg chg="addSp delSp modSp new mod setBg">
        <pc:chgData name="WANG, JIA" userId="867c98b7-ac93-4e59-9a75-c50b3203891c" providerId="ADAL" clId="{1EE735AF-109D-4EA7-BC15-6492FD5264C3}" dt="2023-03-26T20:16:04.779" v="1689"/>
        <pc:sldMkLst>
          <pc:docMk/>
          <pc:sldMk cId="1743265754" sldId="266"/>
        </pc:sldMkLst>
        <pc:spChg chg="mod">
          <ac:chgData name="WANG, JIA" userId="867c98b7-ac93-4e59-9a75-c50b3203891c" providerId="ADAL" clId="{1EE735AF-109D-4EA7-BC15-6492FD5264C3}" dt="2023-03-26T20:16:04.779" v="1689"/>
          <ac:spMkLst>
            <pc:docMk/>
            <pc:sldMk cId="1743265754" sldId="266"/>
            <ac:spMk id="2" creationId="{B7632F18-D101-295F-8349-D445AB408522}"/>
          </ac:spMkLst>
        </pc:spChg>
        <pc:spChg chg="mod">
          <ac:chgData name="WANG, JIA" userId="867c98b7-ac93-4e59-9a75-c50b3203891c" providerId="ADAL" clId="{1EE735AF-109D-4EA7-BC15-6492FD5264C3}" dt="2023-03-26T20:15:41.364" v="1686" actId="27636"/>
          <ac:spMkLst>
            <pc:docMk/>
            <pc:sldMk cId="1743265754" sldId="266"/>
            <ac:spMk id="3" creationId="{514284BA-E95E-24FC-C11F-2A606497D25E}"/>
          </ac:spMkLst>
        </pc:spChg>
        <pc:spChg chg="add">
          <ac:chgData name="WANG, JIA" userId="867c98b7-ac93-4e59-9a75-c50b3203891c" providerId="ADAL" clId="{1EE735AF-109D-4EA7-BC15-6492FD5264C3}" dt="2023-03-26T20:15:18.103" v="1680" actId="26606"/>
          <ac:spMkLst>
            <pc:docMk/>
            <pc:sldMk cId="1743265754" sldId="266"/>
            <ac:spMk id="5" creationId="{8D1AA55E-40D5-461B-A5A8-4AE8AAB71B08}"/>
          </ac:spMkLst>
        </pc:spChg>
        <pc:spChg chg="add">
          <ac:chgData name="WANG, JIA" userId="867c98b7-ac93-4e59-9a75-c50b3203891c" providerId="ADAL" clId="{1EE735AF-109D-4EA7-BC15-6492FD5264C3}" dt="2023-03-26T20:15:18.103" v="1680" actId="26606"/>
          <ac:spMkLst>
            <pc:docMk/>
            <pc:sldMk cId="1743265754" sldId="266"/>
            <ac:spMk id="9" creationId="{6CB927A4-E432-4310-9CD5-E89FF5063179}"/>
          </ac:spMkLst>
        </pc:spChg>
        <pc:spChg chg="add del">
          <ac:chgData name="WANG, JIA" userId="867c98b7-ac93-4e59-9a75-c50b3203891c" providerId="ADAL" clId="{1EE735AF-109D-4EA7-BC15-6492FD5264C3}" dt="2023-03-26T20:15:13.877" v="1679" actId="26606"/>
          <ac:spMkLst>
            <pc:docMk/>
            <pc:sldMk cId="1743265754" sldId="266"/>
            <ac:spMk id="10" creationId="{8D1AA55E-40D5-461B-A5A8-4AE8AAB71B08}"/>
          </ac:spMkLst>
        </pc:spChg>
        <pc:spChg chg="add">
          <ac:chgData name="WANG, JIA" userId="867c98b7-ac93-4e59-9a75-c50b3203891c" providerId="ADAL" clId="{1EE735AF-109D-4EA7-BC15-6492FD5264C3}" dt="2023-03-26T20:15:18.103" v="1680" actId="26606"/>
          <ac:spMkLst>
            <pc:docMk/>
            <pc:sldMk cId="1743265754" sldId="266"/>
            <ac:spMk id="11" creationId="{E3020543-B24B-4EC4-8FFC-8DD88EEA91A8}"/>
          </ac:spMkLst>
        </pc:spChg>
        <pc:spChg chg="add del">
          <ac:chgData name="WANG, JIA" userId="867c98b7-ac93-4e59-9a75-c50b3203891c" providerId="ADAL" clId="{1EE735AF-109D-4EA7-BC15-6492FD5264C3}" dt="2023-03-26T20:15:13.877" v="1679" actId="26606"/>
          <ac:spMkLst>
            <pc:docMk/>
            <pc:sldMk cId="1743265754" sldId="266"/>
            <ac:spMk id="14" creationId="{6CB927A4-E432-4310-9CD5-E89FF5063179}"/>
          </ac:spMkLst>
        </pc:spChg>
        <pc:spChg chg="add del">
          <ac:chgData name="WANG, JIA" userId="867c98b7-ac93-4e59-9a75-c50b3203891c" providerId="ADAL" clId="{1EE735AF-109D-4EA7-BC15-6492FD5264C3}" dt="2023-03-26T20:15:13.877" v="1679" actId="26606"/>
          <ac:spMkLst>
            <pc:docMk/>
            <pc:sldMk cId="1743265754" sldId="266"/>
            <ac:spMk id="16" creationId="{E3020543-B24B-4EC4-8FFC-8DD88EEA91A8}"/>
          </ac:spMkLst>
        </pc:spChg>
        <pc:picChg chg="add del">
          <ac:chgData name="WANG, JIA" userId="867c98b7-ac93-4e59-9a75-c50b3203891c" providerId="ADAL" clId="{1EE735AF-109D-4EA7-BC15-6492FD5264C3}" dt="2023-03-26T20:15:13.877" v="1679" actId="26606"/>
          <ac:picMkLst>
            <pc:docMk/>
            <pc:sldMk cId="1743265754" sldId="266"/>
            <ac:picMk id="7" creationId="{1BD532FD-19F0-8420-7221-AE9F379EDA77}"/>
          </ac:picMkLst>
        </pc:picChg>
        <pc:picChg chg="add mod">
          <ac:chgData name="WANG, JIA" userId="867c98b7-ac93-4e59-9a75-c50b3203891c" providerId="ADAL" clId="{1EE735AF-109D-4EA7-BC15-6492FD5264C3}" dt="2023-03-26T20:15:32.278" v="1683" actId="1076"/>
          <ac:picMkLst>
            <pc:docMk/>
            <pc:sldMk cId="1743265754" sldId="266"/>
            <ac:picMk id="8" creationId="{1BD532FD-19F0-8420-7221-AE9F379EDA77}"/>
          </ac:picMkLst>
        </pc:picChg>
        <pc:cxnChg chg="add">
          <ac:chgData name="WANG, JIA" userId="867c98b7-ac93-4e59-9a75-c50b3203891c" providerId="ADAL" clId="{1EE735AF-109D-4EA7-BC15-6492FD5264C3}" dt="2023-03-26T20:15:18.103" v="1680" actId="26606"/>
          <ac:cxnSpMkLst>
            <pc:docMk/>
            <pc:sldMk cId="1743265754" sldId="266"/>
            <ac:cxnSpMk id="6" creationId="{7EB498BD-8089-4626-91EA-4978EBEF535E}"/>
          </ac:cxnSpMkLst>
        </pc:cxnChg>
        <pc:cxnChg chg="add del">
          <ac:chgData name="WANG, JIA" userId="867c98b7-ac93-4e59-9a75-c50b3203891c" providerId="ADAL" clId="{1EE735AF-109D-4EA7-BC15-6492FD5264C3}" dt="2023-03-26T20:15:13.877" v="1679" actId="26606"/>
          <ac:cxnSpMkLst>
            <pc:docMk/>
            <pc:sldMk cId="1743265754" sldId="266"/>
            <ac:cxnSpMk id="12" creationId="{7EB498BD-8089-4626-91EA-4978EBEF535E}"/>
          </ac:cxnSpMkLst>
        </pc:cxnChg>
      </pc:sldChg>
      <pc:sldChg chg="modSp new mod">
        <pc:chgData name="WANG, JIA" userId="867c98b7-ac93-4e59-9a75-c50b3203891c" providerId="ADAL" clId="{1EE735AF-109D-4EA7-BC15-6492FD5264C3}" dt="2023-03-26T20:33:05.984" v="2018" actId="20577"/>
        <pc:sldMkLst>
          <pc:docMk/>
          <pc:sldMk cId="4196175961" sldId="267"/>
        </pc:sldMkLst>
        <pc:spChg chg="mod">
          <ac:chgData name="WANG, JIA" userId="867c98b7-ac93-4e59-9a75-c50b3203891c" providerId="ADAL" clId="{1EE735AF-109D-4EA7-BC15-6492FD5264C3}" dt="2023-03-22T20:54:06.787" v="1012"/>
          <ac:spMkLst>
            <pc:docMk/>
            <pc:sldMk cId="4196175961" sldId="267"/>
            <ac:spMk id="2" creationId="{26C89361-48A6-44C8-8823-A6C53746AF4E}"/>
          </ac:spMkLst>
        </pc:spChg>
        <pc:spChg chg="mod">
          <ac:chgData name="WANG, JIA" userId="867c98b7-ac93-4e59-9a75-c50b3203891c" providerId="ADAL" clId="{1EE735AF-109D-4EA7-BC15-6492FD5264C3}" dt="2023-03-26T20:33:05.984" v="2018" actId="20577"/>
          <ac:spMkLst>
            <pc:docMk/>
            <pc:sldMk cId="4196175961" sldId="267"/>
            <ac:spMk id="3" creationId="{E33064A2-072A-B45F-A7B8-600A24C4095E}"/>
          </ac:spMkLst>
        </pc:spChg>
      </pc:sldChg>
      <pc:sldChg chg="addSp modSp new mod modAnim">
        <pc:chgData name="WANG, JIA" userId="867c98b7-ac93-4e59-9a75-c50b3203891c" providerId="ADAL" clId="{1EE735AF-109D-4EA7-BC15-6492FD5264C3}" dt="2023-03-22T20:57:48.590" v="1105"/>
        <pc:sldMkLst>
          <pc:docMk/>
          <pc:sldMk cId="4076082963" sldId="268"/>
        </pc:sldMkLst>
        <pc:spChg chg="mod">
          <ac:chgData name="WANG, JIA" userId="867c98b7-ac93-4e59-9a75-c50b3203891c" providerId="ADAL" clId="{1EE735AF-109D-4EA7-BC15-6492FD5264C3}" dt="2023-03-22T20:56:54.563" v="1101" actId="313"/>
          <ac:spMkLst>
            <pc:docMk/>
            <pc:sldMk cId="4076082963" sldId="268"/>
            <ac:spMk id="2" creationId="{740D01C9-5736-55DD-9C57-BCA14F7B640E}"/>
          </ac:spMkLst>
        </pc:spChg>
        <pc:spChg chg="mod">
          <ac:chgData name="WANG, JIA" userId="867c98b7-ac93-4e59-9a75-c50b3203891c" providerId="ADAL" clId="{1EE735AF-109D-4EA7-BC15-6492FD5264C3}" dt="2023-03-22T20:57:21.403" v="1102" actId="20577"/>
          <ac:spMkLst>
            <pc:docMk/>
            <pc:sldMk cId="4076082963" sldId="268"/>
            <ac:spMk id="3" creationId="{11270234-DAF3-99AA-4A8A-B48857DE77D3}"/>
          </ac:spMkLst>
        </pc:spChg>
        <pc:picChg chg="add mod">
          <ac:chgData name="WANG, JIA" userId="867c98b7-ac93-4e59-9a75-c50b3203891c" providerId="ADAL" clId="{1EE735AF-109D-4EA7-BC15-6492FD5264C3}" dt="2023-03-22T20:57:27.775" v="1104" actId="1076"/>
          <ac:picMkLst>
            <pc:docMk/>
            <pc:sldMk cId="4076082963" sldId="268"/>
            <ac:picMk id="4" creationId="{D3236933-4794-2E9A-E5FE-506994DF3BD2}"/>
          </ac:picMkLst>
        </pc:picChg>
      </pc:sldChg>
      <pc:sldChg chg="modSp new mod">
        <pc:chgData name="WANG, JIA" userId="867c98b7-ac93-4e59-9a75-c50b3203891c" providerId="ADAL" clId="{1EE735AF-109D-4EA7-BC15-6492FD5264C3}" dt="2023-03-22T21:06:31.086" v="1631" actId="5793"/>
        <pc:sldMkLst>
          <pc:docMk/>
          <pc:sldMk cId="543648627" sldId="269"/>
        </pc:sldMkLst>
        <pc:spChg chg="mod">
          <ac:chgData name="WANG, JIA" userId="867c98b7-ac93-4e59-9a75-c50b3203891c" providerId="ADAL" clId="{1EE735AF-109D-4EA7-BC15-6492FD5264C3}" dt="2023-03-22T20:58:48.406" v="1122" actId="20577"/>
          <ac:spMkLst>
            <pc:docMk/>
            <pc:sldMk cId="543648627" sldId="269"/>
            <ac:spMk id="2" creationId="{FB1F02A5-AA53-4341-2357-F4C39F5C5D24}"/>
          </ac:spMkLst>
        </pc:spChg>
        <pc:spChg chg="mod">
          <ac:chgData name="WANG, JIA" userId="867c98b7-ac93-4e59-9a75-c50b3203891c" providerId="ADAL" clId="{1EE735AF-109D-4EA7-BC15-6492FD5264C3}" dt="2023-03-22T21:06:31.086" v="1631" actId="5793"/>
          <ac:spMkLst>
            <pc:docMk/>
            <pc:sldMk cId="543648627" sldId="269"/>
            <ac:spMk id="3" creationId="{EC706D5A-66FD-9C77-79D3-DDB57D3D2F8B}"/>
          </ac:spMkLst>
        </pc:spChg>
      </pc:sldChg>
      <pc:sldChg chg="modSp new mod modAnim">
        <pc:chgData name="WANG, JIA" userId="867c98b7-ac93-4e59-9a75-c50b3203891c" providerId="ADAL" clId="{1EE735AF-109D-4EA7-BC15-6492FD5264C3}" dt="2023-03-22T21:07:45.451" v="1671" actId="20577"/>
        <pc:sldMkLst>
          <pc:docMk/>
          <pc:sldMk cId="2905869068" sldId="270"/>
        </pc:sldMkLst>
        <pc:spChg chg="mod">
          <ac:chgData name="WANG, JIA" userId="867c98b7-ac93-4e59-9a75-c50b3203891c" providerId="ADAL" clId="{1EE735AF-109D-4EA7-BC15-6492FD5264C3}" dt="2023-03-22T21:02:08.490" v="1331" actId="20577"/>
          <ac:spMkLst>
            <pc:docMk/>
            <pc:sldMk cId="2905869068" sldId="270"/>
            <ac:spMk id="2" creationId="{CC136B3E-D124-63B1-4E00-B73B5B671FAE}"/>
          </ac:spMkLst>
        </pc:spChg>
        <pc:spChg chg="mod">
          <ac:chgData name="WANG, JIA" userId="867c98b7-ac93-4e59-9a75-c50b3203891c" providerId="ADAL" clId="{1EE735AF-109D-4EA7-BC15-6492FD5264C3}" dt="2023-03-22T21:07:45.451" v="1671" actId="20577"/>
          <ac:spMkLst>
            <pc:docMk/>
            <pc:sldMk cId="2905869068" sldId="270"/>
            <ac:spMk id="3" creationId="{7EAA82D5-EE2A-90C8-FD84-40DB87D37AD5}"/>
          </ac:spMkLst>
        </pc:spChg>
      </pc:sldChg>
      <pc:sldChg chg="modSp new mod">
        <pc:chgData name="WANG, JIA" userId="867c98b7-ac93-4e59-9a75-c50b3203891c" providerId="ADAL" clId="{1EE735AF-109D-4EA7-BC15-6492FD5264C3}" dt="2023-03-26T20:16:22.180" v="1690"/>
        <pc:sldMkLst>
          <pc:docMk/>
          <pc:sldMk cId="1087916523" sldId="271"/>
        </pc:sldMkLst>
        <pc:spChg chg="mod">
          <ac:chgData name="WANG, JIA" userId="867c98b7-ac93-4e59-9a75-c50b3203891c" providerId="ADAL" clId="{1EE735AF-109D-4EA7-BC15-6492FD5264C3}" dt="2023-03-26T20:16:22.180" v="1690"/>
          <ac:spMkLst>
            <pc:docMk/>
            <pc:sldMk cId="1087916523" sldId="271"/>
            <ac:spMk id="2" creationId="{DF24D474-8EFE-0A72-2818-219F7D1EDE2A}"/>
          </ac:spMkLst>
        </pc:spChg>
        <pc:spChg chg="mod">
          <ac:chgData name="WANG, JIA" userId="867c98b7-ac93-4e59-9a75-c50b3203891c" providerId="ADAL" clId="{1EE735AF-109D-4EA7-BC15-6492FD5264C3}" dt="2023-03-26T20:15:50.537" v="1688"/>
          <ac:spMkLst>
            <pc:docMk/>
            <pc:sldMk cId="1087916523" sldId="271"/>
            <ac:spMk id="3" creationId="{BA9435C2-E1CB-A202-278F-EFF8CABC46A4}"/>
          </ac:spMkLst>
        </pc:spChg>
      </pc:sldChg>
      <pc:sldChg chg="modSp new mod">
        <pc:chgData name="WANG, JIA" userId="867c98b7-ac93-4e59-9a75-c50b3203891c" providerId="ADAL" clId="{1EE735AF-109D-4EA7-BC15-6492FD5264C3}" dt="2023-03-26T20:34:17.042" v="2099" actId="20577"/>
        <pc:sldMkLst>
          <pc:docMk/>
          <pc:sldMk cId="1766901633" sldId="272"/>
        </pc:sldMkLst>
        <pc:spChg chg="mod">
          <ac:chgData name="WANG, JIA" userId="867c98b7-ac93-4e59-9a75-c50b3203891c" providerId="ADAL" clId="{1EE735AF-109D-4EA7-BC15-6492FD5264C3}" dt="2023-03-26T20:17:01.115" v="1709" actId="20577"/>
          <ac:spMkLst>
            <pc:docMk/>
            <pc:sldMk cId="1766901633" sldId="272"/>
            <ac:spMk id="2" creationId="{427BC6A8-9BD4-ABB5-1952-1FAD71F7386D}"/>
          </ac:spMkLst>
        </pc:spChg>
        <pc:spChg chg="mod">
          <ac:chgData name="WANG, JIA" userId="867c98b7-ac93-4e59-9a75-c50b3203891c" providerId="ADAL" clId="{1EE735AF-109D-4EA7-BC15-6492FD5264C3}" dt="2023-03-26T20:34:17.042" v="2099" actId="20577"/>
          <ac:spMkLst>
            <pc:docMk/>
            <pc:sldMk cId="1766901633" sldId="272"/>
            <ac:spMk id="3" creationId="{AAB145BC-45C4-C109-FD2E-08D04BE9E877}"/>
          </ac:spMkLst>
        </pc:spChg>
      </pc:sldChg>
      <pc:sldChg chg="addSp delSp modSp new mod setBg">
        <pc:chgData name="WANG, JIA" userId="867c98b7-ac93-4e59-9a75-c50b3203891c" providerId="ADAL" clId="{1EE735AF-109D-4EA7-BC15-6492FD5264C3}" dt="2023-03-26T20:25:51.229" v="1986" actId="255"/>
        <pc:sldMkLst>
          <pc:docMk/>
          <pc:sldMk cId="762202791" sldId="273"/>
        </pc:sldMkLst>
        <pc:spChg chg="mod">
          <ac:chgData name="WANG, JIA" userId="867c98b7-ac93-4e59-9a75-c50b3203891c" providerId="ADAL" clId="{1EE735AF-109D-4EA7-BC15-6492FD5264C3}" dt="2023-03-26T20:25:43.309" v="1985" actId="26606"/>
          <ac:spMkLst>
            <pc:docMk/>
            <pc:sldMk cId="762202791" sldId="273"/>
            <ac:spMk id="2" creationId="{9BAB313C-4942-0BBC-A54D-E6EC0F17F7A6}"/>
          </ac:spMkLst>
        </pc:spChg>
        <pc:spChg chg="mod ord">
          <ac:chgData name="WANG, JIA" userId="867c98b7-ac93-4e59-9a75-c50b3203891c" providerId="ADAL" clId="{1EE735AF-109D-4EA7-BC15-6492FD5264C3}" dt="2023-03-26T20:25:51.229" v="1986" actId="255"/>
          <ac:spMkLst>
            <pc:docMk/>
            <pc:sldMk cId="762202791" sldId="273"/>
            <ac:spMk id="3" creationId="{AFF59D97-08A7-ECCB-4F84-6F7DE4ECFF68}"/>
          </ac:spMkLst>
        </pc:spChg>
        <pc:spChg chg="add del">
          <ac:chgData name="WANG, JIA" userId="867c98b7-ac93-4e59-9a75-c50b3203891c" providerId="ADAL" clId="{1EE735AF-109D-4EA7-BC15-6492FD5264C3}" dt="2023-03-26T20:23:16.823" v="1967" actId="22"/>
          <ac:spMkLst>
            <pc:docMk/>
            <pc:sldMk cId="762202791" sldId="273"/>
            <ac:spMk id="5" creationId="{9C98E8F1-585C-3ECB-E18A-20F6E149C78F}"/>
          </ac:spMkLst>
        </pc:spChg>
        <pc:spChg chg="add del">
          <ac:chgData name="WANG, JIA" userId="867c98b7-ac93-4e59-9a75-c50b3203891c" providerId="ADAL" clId="{1EE735AF-109D-4EA7-BC15-6492FD5264C3}" dt="2023-03-26T20:25:43.278" v="1984" actId="26606"/>
          <ac:spMkLst>
            <pc:docMk/>
            <pc:sldMk cId="762202791" sldId="273"/>
            <ac:spMk id="11" creationId="{8D1AA55E-40D5-461B-A5A8-4AE8AAB71B08}"/>
          </ac:spMkLst>
        </pc:spChg>
        <pc:spChg chg="add del">
          <ac:chgData name="WANG, JIA" userId="867c98b7-ac93-4e59-9a75-c50b3203891c" providerId="ADAL" clId="{1EE735AF-109D-4EA7-BC15-6492FD5264C3}" dt="2023-03-26T20:25:43.278" v="1984" actId="26606"/>
          <ac:spMkLst>
            <pc:docMk/>
            <pc:sldMk cId="762202791" sldId="273"/>
            <ac:spMk id="15" creationId="{6CB927A4-E432-4310-9CD5-E89FF5063179}"/>
          </ac:spMkLst>
        </pc:spChg>
        <pc:spChg chg="add del">
          <ac:chgData name="WANG, JIA" userId="867c98b7-ac93-4e59-9a75-c50b3203891c" providerId="ADAL" clId="{1EE735AF-109D-4EA7-BC15-6492FD5264C3}" dt="2023-03-26T20:25:43.278" v="1984" actId="26606"/>
          <ac:spMkLst>
            <pc:docMk/>
            <pc:sldMk cId="762202791" sldId="273"/>
            <ac:spMk id="17" creationId="{E3020543-B24B-4EC4-8FFC-8DD88EEA91A8}"/>
          </ac:spMkLst>
        </pc:spChg>
        <pc:spChg chg="add del">
          <ac:chgData name="WANG, JIA" userId="867c98b7-ac93-4e59-9a75-c50b3203891c" providerId="ADAL" clId="{1EE735AF-109D-4EA7-BC15-6492FD5264C3}" dt="2023-03-26T20:25:43.278" v="1984" actId="26606"/>
          <ac:spMkLst>
            <pc:docMk/>
            <pc:sldMk cId="762202791" sldId="273"/>
            <ac:spMk id="19" creationId="{1453BF6C-B012-48B7-B4E8-6D7AC7C27D02}"/>
          </ac:spMkLst>
        </pc:spChg>
        <pc:spChg chg="add">
          <ac:chgData name="WANG, JIA" userId="867c98b7-ac93-4e59-9a75-c50b3203891c" providerId="ADAL" clId="{1EE735AF-109D-4EA7-BC15-6492FD5264C3}" dt="2023-03-26T20:25:43.309" v="1985" actId="26606"/>
          <ac:spMkLst>
            <pc:docMk/>
            <pc:sldMk cId="762202791" sldId="273"/>
            <ac:spMk id="22" creationId="{327D73B4-9F5C-4A64-A179-51B9500CB8B5}"/>
          </ac:spMkLst>
        </pc:spChg>
        <pc:spChg chg="add">
          <ac:chgData name="WANG, JIA" userId="867c98b7-ac93-4e59-9a75-c50b3203891c" providerId="ADAL" clId="{1EE735AF-109D-4EA7-BC15-6492FD5264C3}" dt="2023-03-26T20:25:43.309" v="1985" actId="26606"/>
          <ac:spMkLst>
            <pc:docMk/>
            <pc:sldMk cId="762202791" sldId="273"/>
            <ac:spMk id="23" creationId="{C1F06963-6374-4B48-844F-071A9BAAAE02}"/>
          </ac:spMkLst>
        </pc:spChg>
        <pc:spChg chg="add">
          <ac:chgData name="WANG, JIA" userId="867c98b7-ac93-4e59-9a75-c50b3203891c" providerId="ADAL" clId="{1EE735AF-109D-4EA7-BC15-6492FD5264C3}" dt="2023-03-26T20:25:43.309" v="1985" actId="26606"/>
          <ac:spMkLst>
            <pc:docMk/>
            <pc:sldMk cId="762202791" sldId="273"/>
            <ac:spMk id="24" creationId="{6CB927A4-E432-4310-9CD5-E89FF5063179}"/>
          </ac:spMkLst>
        </pc:spChg>
        <pc:spChg chg="add">
          <ac:chgData name="WANG, JIA" userId="867c98b7-ac93-4e59-9a75-c50b3203891c" providerId="ADAL" clId="{1EE735AF-109D-4EA7-BC15-6492FD5264C3}" dt="2023-03-26T20:25:43.309" v="1985" actId="26606"/>
          <ac:spMkLst>
            <pc:docMk/>
            <pc:sldMk cId="762202791" sldId="273"/>
            <ac:spMk id="25" creationId="{1453BF6C-B012-48B7-B4E8-6D7AC7C27D02}"/>
          </ac:spMkLst>
        </pc:spChg>
        <pc:spChg chg="add">
          <ac:chgData name="WANG, JIA" userId="867c98b7-ac93-4e59-9a75-c50b3203891c" providerId="ADAL" clId="{1EE735AF-109D-4EA7-BC15-6492FD5264C3}" dt="2023-03-26T20:25:43.309" v="1985" actId="26606"/>
          <ac:spMkLst>
            <pc:docMk/>
            <pc:sldMk cId="762202791" sldId="273"/>
            <ac:spMk id="26" creationId="{E3020543-B24B-4EC4-8FFC-8DD88EEA91A8}"/>
          </ac:spMkLst>
        </pc:spChg>
        <pc:picChg chg="add mod">
          <ac:chgData name="WANG, JIA" userId="867c98b7-ac93-4e59-9a75-c50b3203891c" providerId="ADAL" clId="{1EE735AF-109D-4EA7-BC15-6492FD5264C3}" dt="2023-03-26T20:25:43.309" v="1985" actId="26606"/>
          <ac:picMkLst>
            <pc:docMk/>
            <pc:sldMk cId="762202791" sldId="273"/>
            <ac:picMk id="6" creationId="{57BB85DC-308B-9ED2-60D2-BE26F9B526DF}"/>
          </ac:picMkLst>
        </pc:picChg>
        <pc:cxnChg chg="add del">
          <ac:chgData name="WANG, JIA" userId="867c98b7-ac93-4e59-9a75-c50b3203891c" providerId="ADAL" clId="{1EE735AF-109D-4EA7-BC15-6492FD5264C3}" dt="2023-03-26T20:25:43.278" v="1984" actId="26606"/>
          <ac:cxnSpMkLst>
            <pc:docMk/>
            <pc:sldMk cId="762202791" sldId="273"/>
            <ac:cxnSpMk id="13" creationId="{C49DA8F6-BCC1-4447-B54C-57856834B94B}"/>
          </ac:cxnSpMkLst>
        </pc:cxnChg>
        <pc:cxnChg chg="add">
          <ac:chgData name="WANG, JIA" userId="867c98b7-ac93-4e59-9a75-c50b3203891c" providerId="ADAL" clId="{1EE735AF-109D-4EA7-BC15-6492FD5264C3}" dt="2023-03-26T20:25:43.309" v="1985" actId="26606"/>
          <ac:cxnSpMkLst>
            <pc:docMk/>
            <pc:sldMk cId="762202791" sldId="273"/>
            <ac:cxnSpMk id="21" creationId="{C49DA8F6-BCC1-4447-B54C-57856834B94B}"/>
          </ac:cxnSpMkLst>
        </pc:cxnChg>
      </pc:sldChg>
      <pc:sldChg chg="addSp delSp modSp new mod setBg">
        <pc:chgData name="WANG, JIA" userId="867c98b7-ac93-4e59-9a75-c50b3203891c" providerId="ADAL" clId="{1EE735AF-109D-4EA7-BC15-6492FD5264C3}" dt="2023-03-26T20:30:53.679" v="1998" actId="255"/>
        <pc:sldMkLst>
          <pc:docMk/>
          <pc:sldMk cId="3511486715" sldId="274"/>
        </pc:sldMkLst>
        <pc:spChg chg="mod">
          <ac:chgData name="WANG, JIA" userId="867c98b7-ac93-4e59-9a75-c50b3203891c" providerId="ADAL" clId="{1EE735AF-109D-4EA7-BC15-6492FD5264C3}" dt="2023-03-26T20:30:45.489" v="1997" actId="26606"/>
          <ac:spMkLst>
            <pc:docMk/>
            <pc:sldMk cId="3511486715" sldId="274"/>
            <ac:spMk id="2" creationId="{4D177B23-DCF5-9B37-E610-F4326252167D}"/>
          </ac:spMkLst>
        </pc:spChg>
        <pc:spChg chg="mod ord">
          <ac:chgData name="WANG, JIA" userId="867c98b7-ac93-4e59-9a75-c50b3203891c" providerId="ADAL" clId="{1EE735AF-109D-4EA7-BC15-6492FD5264C3}" dt="2023-03-26T20:30:53.679" v="1998" actId="255"/>
          <ac:spMkLst>
            <pc:docMk/>
            <pc:sldMk cId="3511486715" sldId="274"/>
            <ac:spMk id="3" creationId="{898BE8F0-B203-284A-D52B-C505106F486B}"/>
          </ac:spMkLst>
        </pc:spChg>
        <pc:spChg chg="add del">
          <ac:chgData name="WANG, JIA" userId="867c98b7-ac93-4e59-9a75-c50b3203891c" providerId="ADAL" clId="{1EE735AF-109D-4EA7-BC15-6492FD5264C3}" dt="2023-03-26T20:25:06.122" v="1980" actId="22"/>
          <ac:spMkLst>
            <pc:docMk/>
            <pc:sldMk cId="3511486715" sldId="274"/>
            <ac:spMk id="5" creationId="{B2D02F07-5778-52E1-C002-418F4BF47344}"/>
          </ac:spMkLst>
        </pc:spChg>
        <pc:spChg chg="add">
          <ac:chgData name="WANG, JIA" userId="867c98b7-ac93-4e59-9a75-c50b3203891c" providerId="ADAL" clId="{1EE735AF-109D-4EA7-BC15-6492FD5264C3}" dt="2023-03-26T20:30:45.489" v="1997" actId="26606"/>
          <ac:spMkLst>
            <pc:docMk/>
            <pc:sldMk cId="3511486715" sldId="274"/>
            <ac:spMk id="8" creationId="{327D73B4-9F5C-4A64-A179-51B9500CB8B5}"/>
          </ac:spMkLst>
        </pc:spChg>
        <pc:spChg chg="add">
          <ac:chgData name="WANG, JIA" userId="867c98b7-ac93-4e59-9a75-c50b3203891c" providerId="ADAL" clId="{1EE735AF-109D-4EA7-BC15-6492FD5264C3}" dt="2023-03-26T20:30:45.489" v="1997" actId="26606"/>
          <ac:spMkLst>
            <pc:docMk/>
            <pc:sldMk cId="3511486715" sldId="274"/>
            <ac:spMk id="9" creationId="{C1F06963-6374-4B48-844F-071A9BAAAE02}"/>
          </ac:spMkLst>
        </pc:spChg>
        <pc:spChg chg="add">
          <ac:chgData name="WANG, JIA" userId="867c98b7-ac93-4e59-9a75-c50b3203891c" providerId="ADAL" clId="{1EE735AF-109D-4EA7-BC15-6492FD5264C3}" dt="2023-03-26T20:30:45.489" v="1997" actId="26606"/>
          <ac:spMkLst>
            <pc:docMk/>
            <pc:sldMk cId="3511486715" sldId="274"/>
            <ac:spMk id="10" creationId="{6CB927A4-E432-4310-9CD5-E89FF5063179}"/>
          </ac:spMkLst>
        </pc:spChg>
        <pc:spChg chg="add del">
          <ac:chgData name="WANG, JIA" userId="867c98b7-ac93-4e59-9a75-c50b3203891c" providerId="ADAL" clId="{1EE735AF-109D-4EA7-BC15-6492FD5264C3}" dt="2023-03-26T20:30:39.637" v="1996" actId="26606"/>
          <ac:spMkLst>
            <pc:docMk/>
            <pc:sldMk cId="3511486715" sldId="274"/>
            <ac:spMk id="11" creationId="{A2679492-7988-4050-9056-542444452411}"/>
          </ac:spMkLst>
        </pc:spChg>
        <pc:spChg chg="add del">
          <ac:chgData name="WANG, JIA" userId="867c98b7-ac93-4e59-9a75-c50b3203891c" providerId="ADAL" clId="{1EE735AF-109D-4EA7-BC15-6492FD5264C3}" dt="2023-03-26T20:30:39.637" v="1996" actId="26606"/>
          <ac:spMkLst>
            <pc:docMk/>
            <pc:sldMk cId="3511486715" sldId="274"/>
            <ac:spMk id="13" creationId="{B091B163-7D61-4891-ABCF-5C13D9C418D0}"/>
          </ac:spMkLst>
        </pc:spChg>
        <pc:spChg chg="add">
          <ac:chgData name="WANG, JIA" userId="867c98b7-ac93-4e59-9a75-c50b3203891c" providerId="ADAL" clId="{1EE735AF-109D-4EA7-BC15-6492FD5264C3}" dt="2023-03-26T20:30:45.489" v="1997" actId="26606"/>
          <ac:spMkLst>
            <pc:docMk/>
            <pc:sldMk cId="3511486715" sldId="274"/>
            <ac:spMk id="17" creationId="{1453BF6C-B012-48B7-B4E8-6D7AC7C27D02}"/>
          </ac:spMkLst>
        </pc:spChg>
        <pc:spChg chg="add">
          <ac:chgData name="WANG, JIA" userId="867c98b7-ac93-4e59-9a75-c50b3203891c" providerId="ADAL" clId="{1EE735AF-109D-4EA7-BC15-6492FD5264C3}" dt="2023-03-26T20:30:45.489" v="1997" actId="26606"/>
          <ac:spMkLst>
            <pc:docMk/>
            <pc:sldMk cId="3511486715" sldId="274"/>
            <ac:spMk id="19" creationId="{E3020543-B24B-4EC4-8FFC-8DD88EEA91A8}"/>
          </ac:spMkLst>
        </pc:spChg>
        <pc:picChg chg="add mod">
          <ac:chgData name="WANG, JIA" userId="867c98b7-ac93-4e59-9a75-c50b3203891c" providerId="ADAL" clId="{1EE735AF-109D-4EA7-BC15-6492FD5264C3}" dt="2023-03-26T20:30:45.489" v="1997" actId="26606"/>
          <ac:picMkLst>
            <pc:docMk/>
            <pc:sldMk cId="3511486715" sldId="274"/>
            <ac:picMk id="6" creationId="{8C5FC321-48E3-2C6F-A433-2337EA358122}"/>
          </ac:picMkLst>
        </pc:picChg>
        <pc:cxnChg chg="add del">
          <ac:chgData name="WANG, JIA" userId="867c98b7-ac93-4e59-9a75-c50b3203891c" providerId="ADAL" clId="{1EE735AF-109D-4EA7-BC15-6492FD5264C3}" dt="2023-03-26T20:30:39.637" v="1996" actId="26606"/>
          <ac:cxnSpMkLst>
            <pc:docMk/>
            <pc:sldMk cId="3511486715" sldId="274"/>
            <ac:cxnSpMk id="15" creationId="{C49DA8F6-BCC1-4447-B54C-57856834B94B}"/>
          </ac:cxnSpMkLst>
        </pc:cxnChg>
        <pc:cxnChg chg="add">
          <ac:chgData name="WANG, JIA" userId="867c98b7-ac93-4e59-9a75-c50b3203891c" providerId="ADAL" clId="{1EE735AF-109D-4EA7-BC15-6492FD5264C3}" dt="2023-03-26T20:30:45.489" v="1997" actId="26606"/>
          <ac:cxnSpMkLst>
            <pc:docMk/>
            <pc:sldMk cId="3511486715" sldId="274"/>
            <ac:cxnSpMk id="21" creationId="{C49DA8F6-BCC1-4447-B54C-57856834B94B}"/>
          </ac:cxnSpMkLst>
        </pc:cxnChg>
      </pc:sldChg>
      <pc:sldChg chg="addSp delSp modSp new mod setBg">
        <pc:chgData name="WANG, JIA" userId="867c98b7-ac93-4e59-9a75-c50b3203891c" providerId="ADAL" clId="{1EE735AF-109D-4EA7-BC15-6492FD5264C3}" dt="2023-03-26T20:32:16.994" v="2003" actId="255"/>
        <pc:sldMkLst>
          <pc:docMk/>
          <pc:sldMk cId="4156593847" sldId="275"/>
        </pc:sldMkLst>
        <pc:spChg chg="mod">
          <ac:chgData name="WANG, JIA" userId="867c98b7-ac93-4e59-9a75-c50b3203891c" providerId="ADAL" clId="{1EE735AF-109D-4EA7-BC15-6492FD5264C3}" dt="2023-03-26T20:32:07.398" v="2002" actId="26606"/>
          <ac:spMkLst>
            <pc:docMk/>
            <pc:sldMk cId="4156593847" sldId="275"/>
            <ac:spMk id="2" creationId="{78B2F97F-DB79-4881-880E-655F4A15D675}"/>
          </ac:spMkLst>
        </pc:spChg>
        <pc:spChg chg="mod">
          <ac:chgData name="WANG, JIA" userId="867c98b7-ac93-4e59-9a75-c50b3203891c" providerId="ADAL" clId="{1EE735AF-109D-4EA7-BC15-6492FD5264C3}" dt="2023-03-26T20:32:16.994" v="2003" actId="255"/>
          <ac:spMkLst>
            <pc:docMk/>
            <pc:sldMk cId="4156593847" sldId="275"/>
            <ac:spMk id="3" creationId="{9A9A70F9-CA92-BBE3-63FF-CB20645A71FD}"/>
          </ac:spMkLst>
        </pc:spChg>
        <pc:spChg chg="add del">
          <ac:chgData name="WANG, JIA" userId="867c98b7-ac93-4e59-9a75-c50b3203891c" providerId="ADAL" clId="{1EE735AF-109D-4EA7-BC15-6492FD5264C3}" dt="2023-03-26T20:32:07.327" v="2001" actId="26606"/>
          <ac:spMkLst>
            <pc:docMk/>
            <pc:sldMk cId="4156593847" sldId="275"/>
            <ac:spMk id="9" creationId="{8D1AA55E-40D5-461B-A5A8-4AE8AAB71B08}"/>
          </ac:spMkLst>
        </pc:spChg>
        <pc:spChg chg="add del">
          <ac:chgData name="WANG, JIA" userId="867c98b7-ac93-4e59-9a75-c50b3203891c" providerId="ADAL" clId="{1EE735AF-109D-4EA7-BC15-6492FD5264C3}" dt="2023-03-26T20:32:07.327" v="2001" actId="26606"/>
          <ac:spMkLst>
            <pc:docMk/>
            <pc:sldMk cId="4156593847" sldId="275"/>
            <ac:spMk id="13" creationId="{6CB927A4-E432-4310-9CD5-E89FF5063179}"/>
          </ac:spMkLst>
        </pc:spChg>
        <pc:spChg chg="add del">
          <ac:chgData name="WANG, JIA" userId="867c98b7-ac93-4e59-9a75-c50b3203891c" providerId="ADAL" clId="{1EE735AF-109D-4EA7-BC15-6492FD5264C3}" dt="2023-03-26T20:32:07.327" v="2001" actId="26606"/>
          <ac:spMkLst>
            <pc:docMk/>
            <pc:sldMk cId="4156593847" sldId="275"/>
            <ac:spMk id="15" creationId="{E3020543-B24B-4EC4-8FFC-8DD88EEA91A8}"/>
          </ac:spMkLst>
        </pc:spChg>
        <pc:spChg chg="add">
          <ac:chgData name="WANG, JIA" userId="867c98b7-ac93-4e59-9a75-c50b3203891c" providerId="ADAL" clId="{1EE735AF-109D-4EA7-BC15-6492FD5264C3}" dt="2023-03-26T20:32:07.398" v="2002" actId="26606"/>
          <ac:spMkLst>
            <pc:docMk/>
            <pc:sldMk cId="4156593847" sldId="275"/>
            <ac:spMk id="17" creationId="{1453BF6C-B012-48B7-B4E8-6D7AC7C27D02}"/>
          </ac:spMkLst>
        </pc:spChg>
        <pc:spChg chg="add">
          <ac:chgData name="WANG, JIA" userId="867c98b7-ac93-4e59-9a75-c50b3203891c" providerId="ADAL" clId="{1EE735AF-109D-4EA7-BC15-6492FD5264C3}" dt="2023-03-26T20:32:07.398" v="2002" actId="26606"/>
          <ac:spMkLst>
            <pc:docMk/>
            <pc:sldMk cId="4156593847" sldId="275"/>
            <ac:spMk id="18" creationId="{45CF0CC2-658D-4A87-9D2E-154B0ABE1BA0}"/>
          </ac:spMkLst>
        </pc:spChg>
        <pc:spChg chg="add">
          <ac:chgData name="WANG, JIA" userId="867c98b7-ac93-4e59-9a75-c50b3203891c" providerId="ADAL" clId="{1EE735AF-109D-4EA7-BC15-6492FD5264C3}" dt="2023-03-26T20:32:07.398" v="2002" actId="26606"/>
          <ac:spMkLst>
            <pc:docMk/>
            <pc:sldMk cId="4156593847" sldId="275"/>
            <ac:spMk id="20" creationId="{796C2CE2-29C3-4EBD-A8BB-82C6CC06950D}"/>
          </ac:spMkLst>
        </pc:spChg>
        <pc:spChg chg="add">
          <ac:chgData name="WANG, JIA" userId="867c98b7-ac93-4e59-9a75-c50b3203891c" providerId="ADAL" clId="{1EE735AF-109D-4EA7-BC15-6492FD5264C3}" dt="2023-03-26T20:32:07.398" v="2002" actId="26606"/>
          <ac:spMkLst>
            <pc:docMk/>
            <pc:sldMk cId="4156593847" sldId="275"/>
            <ac:spMk id="21" creationId="{6CB927A4-E432-4310-9CD5-E89FF5063179}"/>
          </ac:spMkLst>
        </pc:spChg>
        <pc:spChg chg="add">
          <ac:chgData name="WANG, JIA" userId="867c98b7-ac93-4e59-9a75-c50b3203891c" providerId="ADAL" clId="{1EE735AF-109D-4EA7-BC15-6492FD5264C3}" dt="2023-03-26T20:32:07.398" v="2002" actId="26606"/>
          <ac:spMkLst>
            <pc:docMk/>
            <pc:sldMk cId="4156593847" sldId="275"/>
            <ac:spMk id="22" creationId="{E3020543-B24B-4EC4-8FFC-8DD88EEA91A8}"/>
          </ac:spMkLst>
        </pc:spChg>
        <pc:picChg chg="add mod ord">
          <ac:chgData name="WANG, JIA" userId="867c98b7-ac93-4e59-9a75-c50b3203891c" providerId="ADAL" clId="{1EE735AF-109D-4EA7-BC15-6492FD5264C3}" dt="2023-03-26T20:32:07.398" v="2002" actId="26606"/>
          <ac:picMkLst>
            <pc:docMk/>
            <pc:sldMk cId="4156593847" sldId="275"/>
            <ac:picMk id="4" creationId="{66753773-CFD2-EEB4-3321-68AB28A39B8D}"/>
          </ac:picMkLst>
        </pc:picChg>
        <pc:cxnChg chg="add del">
          <ac:chgData name="WANG, JIA" userId="867c98b7-ac93-4e59-9a75-c50b3203891c" providerId="ADAL" clId="{1EE735AF-109D-4EA7-BC15-6492FD5264C3}" dt="2023-03-26T20:32:07.327" v="2001" actId="26606"/>
          <ac:cxnSpMkLst>
            <pc:docMk/>
            <pc:sldMk cId="4156593847" sldId="275"/>
            <ac:cxnSpMk id="11" creationId="{7EB498BD-8089-4626-91EA-4978EBEF535E}"/>
          </ac:cxnSpMkLst>
        </pc:cxnChg>
        <pc:cxnChg chg="add">
          <ac:chgData name="WANG, JIA" userId="867c98b7-ac93-4e59-9a75-c50b3203891c" providerId="ADAL" clId="{1EE735AF-109D-4EA7-BC15-6492FD5264C3}" dt="2023-03-26T20:32:07.398" v="2002" actId="26606"/>
          <ac:cxnSpMkLst>
            <pc:docMk/>
            <pc:sldMk cId="4156593847" sldId="275"/>
            <ac:cxnSpMk id="19" creationId="{BF76EB78-6E9D-49A9-ADC5-7BCCD6F1FD48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7C0F5-1F3E-423D-8F36-0CFC35522B4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61EA87-270F-4FE3-ADE2-E066DC500489}">
      <dgm:prSet phldrT="[Text]" phldr="1"/>
      <dgm:spPr/>
      <dgm:t>
        <a:bodyPr/>
        <a:lstStyle/>
        <a:p>
          <a:endParaRPr lang="en-GB" dirty="0"/>
        </a:p>
      </dgm:t>
    </dgm:pt>
    <dgm:pt modelId="{8E63505D-7DC9-402F-86F7-3D2667C76CD2}" type="parTrans" cxnId="{C7111064-00E7-4D17-8178-A83BA39C739A}">
      <dgm:prSet/>
      <dgm:spPr/>
      <dgm:t>
        <a:bodyPr/>
        <a:lstStyle/>
        <a:p>
          <a:endParaRPr lang="en-GB"/>
        </a:p>
      </dgm:t>
    </dgm:pt>
    <dgm:pt modelId="{B12436AF-0E3D-41E0-B3FB-DBF68A98DAF3}" type="sibTrans" cxnId="{C7111064-00E7-4D17-8178-A83BA39C739A}">
      <dgm:prSet/>
      <dgm:spPr/>
      <dgm:t>
        <a:bodyPr/>
        <a:lstStyle/>
        <a:p>
          <a:endParaRPr lang="en-GB"/>
        </a:p>
      </dgm:t>
    </dgm:pt>
    <dgm:pt modelId="{672B17C9-6AE1-4483-AE28-AE9B22F630C0}">
      <dgm:prSet phldrT="[Text]"/>
      <dgm:spPr/>
      <dgm:t>
        <a:bodyPr/>
        <a:lstStyle/>
        <a:p>
          <a:r>
            <a:rPr lang="en-GB" dirty="0"/>
            <a:t>Cloning as a chronic problem </a:t>
          </a:r>
        </a:p>
      </dgm:t>
    </dgm:pt>
    <dgm:pt modelId="{B2065DBC-BD0B-4F6C-BFCE-016FB1F2ECC0}" type="parTrans" cxnId="{8F0E774C-97CA-4349-B542-C8FD5235CB1D}">
      <dgm:prSet/>
      <dgm:spPr/>
      <dgm:t>
        <a:bodyPr/>
        <a:lstStyle/>
        <a:p>
          <a:endParaRPr lang="en-GB"/>
        </a:p>
      </dgm:t>
    </dgm:pt>
    <dgm:pt modelId="{865B0C42-FE54-4E99-B69C-0A3A06CF0BFE}" type="sibTrans" cxnId="{8F0E774C-97CA-4349-B542-C8FD5235CB1D}">
      <dgm:prSet/>
      <dgm:spPr/>
      <dgm:t>
        <a:bodyPr/>
        <a:lstStyle/>
        <a:p>
          <a:endParaRPr lang="en-GB"/>
        </a:p>
      </dgm:t>
    </dgm:pt>
    <dgm:pt modelId="{29210F53-1D6D-4ECA-BCA5-71F2992173FA}">
      <dgm:prSet phldrT="[Text]" phldr="1"/>
      <dgm:spPr/>
      <dgm:t>
        <a:bodyPr/>
        <a:lstStyle/>
        <a:p>
          <a:endParaRPr lang="en-GB"/>
        </a:p>
      </dgm:t>
    </dgm:pt>
    <dgm:pt modelId="{CF959B6C-4D6B-4A65-9222-B95C33B59696}" type="parTrans" cxnId="{871A048B-84D5-4203-8334-1E1A8A144D13}">
      <dgm:prSet/>
      <dgm:spPr/>
      <dgm:t>
        <a:bodyPr/>
        <a:lstStyle/>
        <a:p>
          <a:endParaRPr lang="en-GB"/>
        </a:p>
      </dgm:t>
    </dgm:pt>
    <dgm:pt modelId="{F10810C2-1E9D-4CD9-A00A-110337AF98C6}" type="sibTrans" cxnId="{871A048B-84D5-4203-8334-1E1A8A144D13}">
      <dgm:prSet/>
      <dgm:spPr/>
      <dgm:t>
        <a:bodyPr/>
        <a:lstStyle/>
        <a:p>
          <a:endParaRPr lang="en-GB"/>
        </a:p>
      </dgm:t>
    </dgm:pt>
    <dgm:pt modelId="{7DD4D598-0F98-42CF-8109-3B9D40AB154E}">
      <dgm:prSet phldrT="[Text]"/>
      <dgm:spPr/>
      <dgm:t>
        <a:bodyPr/>
        <a:lstStyle/>
        <a:p>
          <a:r>
            <a:rPr lang="en-GB" dirty="0"/>
            <a:t>Copyright doctrine: idea v expression </a:t>
          </a:r>
        </a:p>
      </dgm:t>
    </dgm:pt>
    <dgm:pt modelId="{5D1DF767-79AA-43A2-B20A-E6A10A4A2E3C}" type="parTrans" cxnId="{C4BE5A34-0F69-412F-9124-30A05AAD6F86}">
      <dgm:prSet/>
      <dgm:spPr/>
      <dgm:t>
        <a:bodyPr/>
        <a:lstStyle/>
        <a:p>
          <a:endParaRPr lang="en-GB"/>
        </a:p>
      </dgm:t>
    </dgm:pt>
    <dgm:pt modelId="{814D721F-1D3B-4547-BB7D-F1177FC72EDD}" type="sibTrans" cxnId="{C4BE5A34-0F69-412F-9124-30A05AAD6F86}">
      <dgm:prSet/>
      <dgm:spPr/>
      <dgm:t>
        <a:bodyPr/>
        <a:lstStyle/>
        <a:p>
          <a:endParaRPr lang="en-GB"/>
        </a:p>
      </dgm:t>
    </dgm:pt>
    <dgm:pt modelId="{D4D6B692-61C8-4471-BA89-5C1B8898B06C}">
      <dgm:prSet phldrT="[Text]" phldr="1"/>
      <dgm:spPr/>
      <dgm:t>
        <a:bodyPr/>
        <a:lstStyle/>
        <a:p>
          <a:endParaRPr lang="en-GB"/>
        </a:p>
      </dgm:t>
    </dgm:pt>
    <dgm:pt modelId="{AD7473A3-A6B9-41D8-BAF5-454CE3C66E86}" type="parTrans" cxnId="{C3DFA0AA-5F31-4325-BC1D-974223C90939}">
      <dgm:prSet/>
      <dgm:spPr/>
      <dgm:t>
        <a:bodyPr/>
        <a:lstStyle/>
        <a:p>
          <a:endParaRPr lang="en-GB"/>
        </a:p>
      </dgm:t>
    </dgm:pt>
    <dgm:pt modelId="{E545B2EE-F1B6-44C1-A277-786AA2A4980C}" type="sibTrans" cxnId="{C3DFA0AA-5F31-4325-BC1D-974223C90939}">
      <dgm:prSet/>
      <dgm:spPr/>
      <dgm:t>
        <a:bodyPr/>
        <a:lstStyle/>
        <a:p>
          <a:endParaRPr lang="en-GB"/>
        </a:p>
      </dgm:t>
    </dgm:pt>
    <dgm:pt modelId="{A638CF06-CA23-4102-AD4D-242986E85F64}">
      <dgm:prSet phldrT="[Text]"/>
      <dgm:spPr/>
      <dgm:t>
        <a:bodyPr/>
        <a:lstStyle/>
        <a:p>
          <a:r>
            <a:rPr lang="en-GB" dirty="0"/>
            <a:t>What has been copied? Are the copied elements copyrightable? </a:t>
          </a:r>
        </a:p>
      </dgm:t>
    </dgm:pt>
    <dgm:pt modelId="{B403016E-21B9-4530-9770-43BA97501005}" type="parTrans" cxnId="{022726C6-96AE-48A6-B7E4-5109E18B5334}">
      <dgm:prSet/>
      <dgm:spPr/>
      <dgm:t>
        <a:bodyPr/>
        <a:lstStyle/>
        <a:p>
          <a:endParaRPr lang="en-GB"/>
        </a:p>
      </dgm:t>
    </dgm:pt>
    <dgm:pt modelId="{B45D88A3-BCE9-4193-9A43-C459598BBFF0}" type="sibTrans" cxnId="{022726C6-96AE-48A6-B7E4-5109E18B5334}">
      <dgm:prSet/>
      <dgm:spPr/>
      <dgm:t>
        <a:bodyPr/>
        <a:lstStyle/>
        <a:p>
          <a:endParaRPr lang="en-GB"/>
        </a:p>
      </dgm:t>
    </dgm:pt>
    <dgm:pt modelId="{B89FF638-27AB-4C8F-9FB8-4FAE51CC2985}" type="pres">
      <dgm:prSet presAssocID="{3827C0F5-1F3E-423D-8F36-0CFC35522B42}" presName="linearFlow" presStyleCnt="0">
        <dgm:presLayoutVars>
          <dgm:dir/>
          <dgm:animLvl val="lvl"/>
          <dgm:resizeHandles val="exact"/>
        </dgm:presLayoutVars>
      </dgm:prSet>
      <dgm:spPr/>
    </dgm:pt>
    <dgm:pt modelId="{A67ABFDA-E1A4-41D1-885F-307A26CE9E5C}" type="pres">
      <dgm:prSet presAssocID="{FA61EA87-270F-4FE3-ADE2-E066DC500489}" presName="composite" presStyleCnt="0"/>
      <dgm:spPr/>
    </dgm:pt>
    <dgm:pt modelId="{22DDE0E2-0321-4B65-A6CA-7EE4F0BA1B94}" type="pres">
      <dgm:prSet presAssocID="{FA61EA87-270F-4FE3-ADE2-E066DC50048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5FA7EE-A587-4C72-BF81-66DC4A50C5F2}" type="pres">
      <dgm:prSet presAssocID="{FA61EA87-270F-4FE3-ADE2-E066DC500489}" presName="descendantText" presStyleLbl="alignAcc1" presStyleIdx="0" presStyleCnt="3">
        <dgm:presLayoutVars>
          <dgm:bulletEnabled val="1"/>
        </dgm:presLayoutVars>
      </dgm:prSet>
      <dgm:spPr/>
    </dgm:pt>
    <dgm:pt modelId="{D36C837A-5047-4ADD-9BF6-77953B2CF028}" type="pres">
      <dgm:prSet presAssocID="{B12436AF-0E3D-41E0-B3FB-DBF68A98DAF3}" presName="sp" presStyleCnt="0"/>
      <dgm:spPr/>
    </dgm:pt>
    <dgm:pt modelId="{08C9C044-67AC-4AA5-BED4-521388B3E487}" type="pres">
      <dgm:prSet presAssocID="{29210F53-1D6D-4ECA-BCA5-71F2992173FA}" presName="composite" presStyleCnt="0"/>
      <dgm:spPr/>
    </dgm:pt>
    <dgm:pt modelId="{B0F0652E-97FD-4D13-A5F2-2E0626AF6103}" type="pres">
      <dgm:prSet presAssocID="{29210F53-1D6D-4ECA-BCA5-71F2992173F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09A3136-C6C5-4F00-BDB6-00C498FD2169}" type="pres">
      <dgm:prSet presAssocID="{29210F53-1D6D-4ECA-BCA5-71F2992173FA}" presName="descendantText" presStyleLbl="alignAcc1" presStyleIdx="1" presStyleCnt="3">
        <dgm:presLayoutVars>
          <dgm:bulletEnabled val="1"/>
        </dgm:presLayoutVars>
      </dgm:prSet>
      <dgm:spPr/>
    </dgm:pt>
    <dgm:pt modelId="{3AC7ACAF-4F69-4CBA-A3B2-00DF42A06910}" type="pres">
      <dgm:prSet presAssocID="{F10810C2-1E9D-4CD9-A00A-110337AF98C6}" presName="sp" presStyleCnt="0"/>
      <dgm:spPr/>
    </dgm:pt>
    <dgm:pt modelId="{C3AC3E3E-DA0A-4002-BB0A-C27DC2EA94D9}" type="pres">
      <dgm:prSet presAssocID="{D4D6B692-61C8-4471-BA89-5C1B8898B06C}" presName="composite" presStyleCnt="0"/>
      <dgm:spPr/>
    </dgm:pt>
    <dgm:pt modelId="{DC989FDE-41D1-4812-8663-E44ACB721B41}" type="pres">
      <dgm:prSet presAssocID="{D4D6B692-61C8-4471-BA89-5C1B8898B06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623D768-EBB8-4E5D-BB59-027E3B8EC247}" type="pres">
      <dgm:prSet presAssocID="{D4D6B692-61C8-4471-BA89-5C1B8898B06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872CF06-6E90-4BB8-8488-6A9847003797}" type="presOf" srcId="{7DD4D598-0F98-42CF-8109-3B9D40AB154E}" destId="{009A3136-C6C5-4F00-BDB6-00C498FD2169}" srcOrd="0" destOrd="0" presId="urn:microsoft.com/office/officeart/2005/8/layout/chevron2"/>
    <dgm:cxn modelId="{E9896207-2C40-4D2D-8B7A-2DA09F78A1CD}" type="presOf" srcId="{3827C0F5-1F3E-423D-8F36-0CFC35522B42}" destId="{B89FF638-27AB-4C8F-9FB8-4FAE51CC2985}" srcOrd="0" destOrd="0" presId="urn:microsoft.com/office/officeart/2005/8/layout/chevron2"/>
    <dgm:cxn modelId="{6766BC08-0C80-4A74-804E-52C7D9D9A31F}" type="presOf" srcId="{A638CF06-CA23-4102-AD4D-242986E85F64}" destId="{4623D768-EBB8-4E5D-BB59-027E3B8EC247}" srcOrd="0" destOrd="0" presId="urn:microsoft.com/office/officeart/2005/8/layout/chevron2"/>
    <dgm:cxn modelId="{C4BE5A34-0F69-412F-9124-30A05AAD6F86}" srcId="{29210F53-1D6D-4ECA-BCA5-71F2992173FA}" destId="{7DD4D598-0F98-42CF-8109-3B9D40AB154E}" srcOrd="0" destOrd="0" parTransId="{5D1DF767-79AA-43A2-B20A-E6A10A4A2E3C}" sibTransId="{814D721F-1D3B-4547-BB7D-F1177FC72EDD}"/>
    <dgm:cxn modelId="{C7111064-00E7-4D17-8178-A83BA39C739A}" srcId="{3827C0F5-1F3E-423D-8F36-0CFC35522B42}" destId="{FA61EA87-270F-4FE3-ADE2-E066DC500489}" srcOrd="0" destOrd="0" parTransId="{8E63505D-7DC9-402F-86F7-3D2667C76CD2}" sibTransId="{B12436AF-0E3D-41E0-B3FB-DBF68A98DAF3}"/>
    <dgm:cxn modelId="{F587A768-4478-4D69-A682-1F67E8351589}" type="presOf" srcId="{672B17C9-6AE1-4483-AE28-AE9B22F630C0}" destId="{CB5FA7EE-A587-4C72-BF81-66DC4A50C5F2}" srcOrd="0" destOrd="0" presId="urn:microsoft.com/office/officeart/2005/8/layout/chevron2"/>
    <dgm:cxn modelId="{8F0E774C-97CA-4349-B542-C8FD5235CB1D}" srcId="{FA61EA87-270F-4FE3-ADE2-E066DC500489}" destId="{672B17C9-6AE1-4483-AE28-AE9B22F630C0}" srcOrd="0" destOrd="0" parTransId="{B2065DBC-BD0B-4F6C-BFCE-016FB1F2ECC0}" sibTransId="{865B0C42-FE54-4E99-B69C-0A3A06CF0BFE}"/>
    <dgm:cxn modelId="{871A048B-84D5-4203-8334-1E1A8A144D13}" srcId="{3827C0F5-1F3E-423D-8F36-0CFC35522B42}" destId="{29210F53-1D6D-4ECA-BCA5-71F2992173FA}" srcOrd="1" destOrd="0" parTransId="{CF959B6C-4D6B-4A65-9222-B95C33B59696}" sibTransId="{F10810C2-1E9D-4CD9-A00A-110337AF98C6}"/>
    <dgm:cxn modelId="{C3DFA0AA-5F31-4325-BC1D-974223C90939}" srcId="{3827C0F5-1F3E-423D-8F36-0CFC35522B42}" destId="{D4D6B692-61C8-4471-BA89-5C1B8898B06C}" srcOrd="2" destOrd="0" parTransId="{AD7473A3-A6B9-41D8-BAF5-454CE3C66E86}" sibTransId="{E545B2EE-F1B6-44C1-A277-786AA2A4980C}"/>
    <dgm:cxn modelId="{1B6736AF-AF0C-4F6A-B507-FE88B4850BE5}" type="presOf" srcId="{D4D6B692-61C8-4471-BA89-5C1B8898B06C}" destId="{DC989FDE-41D1-4812-8663-E44ACB721B41}" srcOrd="0" destOrd="0" presId="urn:microsoft.com/office/officeart/2005/8/layout/chevron2"/>
    <dgm:cxn modelId="{022726C6-96AE-48A6-B7E4-5109E18B5334}" srcId="{D4D6B692-61C8-4471-BA89-5C1B8898B06C}" destId="{A638CF06-CA23-4102-AD4D-242986E85F64}" srcOrd="0" destOrd="0" parTransId="{B403016E-21B9-4530-9770-43BA97501005}" sibTransId="{B45D88A3-BCE9-4193-9A43-C459598BBFF0}"/>
    <dgm:cxn modelId="{CEF377D9-A13A-491A-A3DF-81D252473047}" type="presOf" srcId="{29210F53-1D6D-4ECA-BCA5-71F2992173FA}" destId="{B0F0652E-97FD-4D13-A5F2-2E0626AF6103}" srcOrd="0" destOrd="0" presId="urn:microsoft.com/office/officeart/2005/8/layout/chevron2"/>
    <dgm:cxn modelId="{AD20C6FB-1BAB-434B-BECF-9B2B7A825014}" type="presOf" srcId="{FA61EA87-270F-4FE3-ADE2-E066DC500489}" destId="{22DDE0E2-0321-4B65-A6CA-7EE4F0BA1B94}" srcOrd="0" destOrd="0" presId="urn:microsoft.com/office/officeart/2005/8/layout/chevron2"/>
    <dgm:cxn modelId="{61397EAA-E363-47B1-B6CF-C4DA68434C56}" type="presParOf" srcId="{B89FF638-27AB-4C8F-9FB8-4FAE51CC2985}" destId="{A67ABFDA-E1A4-41D1-885F-307A26CE9E5C}" srcOrd="0" destOrd="0" presId="urn:microsoft.com/office/officeart/2005/8/layout/chevron2"/>
    <dgm:cxn modelId="{6BF76199-4AD8-49D3-99AF-59A9EB7B823E}" type="presParOf" srcId="{A67ABFDA-E1A4-41D1-885F-307A26CE9E5C}" destId="{22DDE0E2-0321-4B65-A6CA-7EE4F0BA1B94}" srcOrd="0" destOrd="0" presId="urn:microsoft.com/office/officeart/2005/8/layout/chevron2"/>
    <dgm:cxn modelId="{05B48983-EFA1-40D9-BE0E-AB91F8D25DBC}" type="presParOf" srcId="{A67ABFDA-E1A4-41D1-885F-307A26CE9E5C}" destId="{CB5FA7EE-A587-4C72-BF81-66DC4A50C5F2}" srcOrd="1" destOrd="0" presId="urn:microsoft.com/office/officeart/2005/8/layout/chevron2"/>
    <dgm:cxn modelId="{975C673A-73E4-4562-8DCB-344D04D944F2}" type="presParOf" srcId="{B89FF638-27AB-4C8F-9FB8-4FAE51CC2985}" destId="{D36C837A-5047-4ADD-9BF6-77953B2CF028}" srcOrd="1" destOrd="0" presId="urn:microsoft.com/office/officeart/2005/8/layout/chevron2"/>
    <dgm:cxn modelId="{6F3ADCEC-F82A-4172-A8F5-8FFCEDA33CD8}" type="presParOf" srcId="{B89FF638-27AB-4C8F-9FB8-4FAE51CC2985}" destId="{08C9C044-67AC-4AA5-BED4-521388B3E487}" srcOrd="2" destOrd="0" presId="urn:microsoft.com/office/officeart/2005/8/layout/chevron2"/>
    <dgm:cxn modelId="{332EA6BB-BB31-44CC-A8FC-1AD655D2B5ED}" type="presParOf" srcId="{08C9C044-67AC-4AA5-BED4-521388B3E487}" destId="{B0F0652E-97FD-4D13-A5F2-2E0626AF6103}" srcOrd="0" destOrd="0" presId="urn:microsoft.com/office/officeart/2005/8/layout/chevron2"/>
    <dgm:cxn modelId="{AF17890A-143A-4DBC-958B-637D052BE270}" type="presParOf" srcId="{08C9C044-67AC-4AA5-BED4-521388B3E487}" destId="{009A3136-C6C5-4F00-BDB6-00C498FD2169}" srcOrd="1" destOrd="0" presId="urn:microsoft.com/office/officeart/2005/8/layout/chevron2"/>
    <dgm:cxn modelId="{9B24E8A6-DBB2-46CA-8D52-15BB2B0CF6DC}" type="presParOf" srcId="{B89FF638-27AB-4C8F-9FB8-4FAE51CC2985}" destId="{3AC7ACAF-4F69-4CBA-A3B2-00DF42A06910}" srcOrd="3" destOrd="0" presId="urn:microsoft.com/office/officeart/2005/8/layout/chevron2"/>
    <dgm:cxn modelId="{F71EA308-34F6-4D29-B5B2-C85C817D9693}" type="presParOf" srcId="{B89FF638-27AB-4C8F-9FB8-4FAE51CC2985}" destId="{C3AC3E3E-DA0A-4002-BB0A-C27DC2EA94D9}" srcOrd="4" destOrd="0" presId="urn:microsoft.com/office/officeart/2005/8/layout/chevron2"/>
    <dgm:cxn modelId="{8131FC55-8B46-453E-A3F9-788AE79EAABD}" type="presParOf" srcId="{C3AC3E3E-DA0A-4002-BB0A-C27DC2EA94D9}" destId="{DC989FDE-41D1-4812-8663-E44ACB721B41}" srcOrd="0" destOrd="0" presId="urn:microsoft.com/office/officeart/2005/8/layout/chevron2"/>
    <dgm:cxn modelId="{3713870B-CD8F-44BF-95A2-2D14B35DD6BC}" type="presParOf" srcId="{C3AC3E3E-DA0A-4002-BB0A-C27DC2EA94D9}" destId="{4623D768-EBB8-4E5D-BB59-027E3B8EC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D8EC0-E5C3-4433-8564-8EF347693A8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4E28B9-69E1-4F73-BE9D-C2EC318D6646}">
      <dgm:prSet phldrT="[Text]" custT="1"/>
      <dgm:spPr/>
      <dgm:t>
        <a:bodyPr/>
        <a:lstStyle/>
        <a:p>
          <a:r>
            <a:rPr lang="en-GB" sz="4000" dirty="0"/>
            <a:t>Designer</a:t>
          </a:r>
          <a:r>
            <a:rPr lang="en-GB" sz="4700" dirty="0"/>
            <a:t> </a:t>
          </a:r>
        </a:p>
      </dgm:t>
    </dgm:pt>
    <dgm:pt modelId="{B8C04AB0-0C87-47BF-9AA4-B6D0CB105A71}" type="parTrans" cxnId="{5712BB4D-EE24-428F-8E33-B177B6BC9C9E}">
      <dgm:prSet/>
      <dgm:spPr/>
      <dgm:t>
        <a:bodyPr/>
        <a:lstStyle/>
        <a:p>
          <a:endParaRPr lang="en-GB"/>
        </a:p>
      </dgm:t>
    </dgm:pt>
    <dgm:pt modelId="{E5F9DA5B-EEDC-4D5D-B37D-F1D0CB19A60A}" type="sibTrans" cxnId="{5712BB4D-EE24-428F-8E33-B177B6BC9C9E}">
      <dgm:prSet/>
      <dgm:spPr/>
      <dgm:t>
        <a:bodyPr/>
        <a:lstStyle/>
        <a:p>
          <a:endParaRPr lang="en-GB"/>
        </a:p>
      </dgm:t>
    </dgm:pt>
    <dgm:pt modelId="{AF5607F0-2D07-4F1D-BD98-31B7807E6D9A}">
      <dgm:prSet phldrT="[Text]" custT="1"/>
      <dgm:spPr/>
      <dgm:t>
        <a:bodyPr/>
        <a:lstStyle/>
        <a:p>
          <a:r>
            <a:rPr lang="en-GB" sz="4000" dirty="0"/>
            <a:t>Consumer</a:t>
          </a:r>
          <a:r>
            <a:rPr lang="en-GB" sz="4700" dirty="0"/>
            <a:t> </a:t>
          </a:r>
        </a:p>
      </dgm:t>
    </dgm:pt>
    <dgm:pt modelId="{36A15937-B3E0-4C07-882E-87C269411129}" type="parTrans" cxnId="{D83D6791-2669-4ADC-AE5C-08A4A1A32DA6}">
      <dgm:prSet/>
      <dgm:spPr/>
      <dgm:t>
        <a:bodyPr/>
        <a:lstStyle/>
        <a:p>
          <a:endParaRPr lang="en-GB"/>
        </a:p>
      </dgm:t>
    </dgm:pt>
    <dgm:pt modelId="{5AF25B4C-2F01-47EF-BB8F-3E672D091C53}" type="sibTrans" cxnId="{D83D6791-2669-4ADC-AE5C-08A4A1A32DA6}">
      <dgm:prSet/>
      <dgm:spPr/>
      <dgm:t>
        <a:bodyPr/>
        <a:lstStyle/>
        <a:p>
          <a:endParaRPr lang="en-GB"/>
        </a:p>
      </dgm:t>
    </dgm:pt>
    <dgm:pt modelId="{077A788D-09AB-4C5A-BE8C-D617FA03D3CE}" type="pres">
      <dgm:prSet presAssocID="{D81D8EC0-E5C3-4433-8564-8EF347693A8F}" presName="diagram" presStyleCnt="0">
        <dgm:presLayoutVars>
          <dgm:dir/>
          <dgm:resizeHandles val="exact"/>
        </dgm:presLayoutVars>
      </dgm:prSet>
      <dgm:spPr/>
    </dgm:pt>
    <dgm:pt modelId="{06A82A71-754D-4332-8521-F6AFC9189619}" type="pres">
      <dgm:prSet presAssocID="{344E28B9-69E1-4F73-BE9D-C2EC318D6646}" presName="arrow" presStyleLbl="node1" presStyleIdx="0" presStyleCnt="2">
        <dgm:presLayoutVars>
          <dgm:bulletEnabled val="1"/>
        </dgm:presLayoutVars>
      </dgm:prSet>
      <dgm:spPr/>
    </dgm:pt>
    <dgm:pt modelId="{36071342-64A7-4487-B7B7-D85E248A5643}" type="pres">
      <dgm:prSet presAssocID="{AF5607F0-2D07-4F1D-BD98-31B7807E6D9A}" presName="arrow" presStyleLbl="node1" presStyleIdx="1" presStyleCnt="2">
        <dgm:presLayoutVars>
          <dgm:bulletEnabled val="1"/>
        </dgm:presLayoutVars>
      </dgm:prSet>
      <dgm:spPr/>
    </dgm:pt>
  </dgm:ptLst>
  <dgm:cxnLst>
    <dgm:cxn modelId="{46A8D346-25E1-4D2C-8D1B-B5116E5F1506}" type="presOf" srcId="{AF5607F0-2D07-4F1D-BD98-31B7807E6D9A}" destId="{36071342-64A7-4487-B7B7-D85E248A5643}" srcOrd="0" destOrd="0" presId="urn:microsoft.com/office/officeart/2005/8/layout/arrow5"/>
    <dgm:cxn modelId="{09EFAE4D-98F8-438C-B09C-603367B4D6EB}" type="presOf" srcId="{D81D8EC0-E5C3-4433-8564-8EF347693A8F}" destId="{077A788D-09AB-4C5A-BE8C-D617FA03D3CE}" srcOrd="0" destOrd="0" presId="urn:microsoft.com/office/officeart/2005/8/layout/arrow5"/>
    <dgm:cxn modelId="{5712BB4D-EE24-428F-8E33-B177B6BC9C9E}" srcId="{D81D8EC0-E5C3-4433-8564-8EF347693A8F}" destId="{344E28B9-69E1-4F73-BE9D-C2EC318D6646}" srcOrd="0" destOrd="0" parTransId="{B8C04AB0-0C87-47BF-9AA4-B6D0CB105A71}" sibTransId="{E5F9DA5B-EEDC-4D5D-B37D-F1D0CB19A60A}"/>
    <dgm:cxn modelId="{D83D6791-2669-4ADC-AE5C-08A4A1A32DA6}" srcId="{D81D8EC0-E5C3-4433-8564-8EF347693A8F}" destId="{AF5607F0-2D07-4F1D-BD98-31B7807E6D9A}" srcOrd="1" destOrd="0" parTransId="{36A15937-B3E0-4C07-882E-87C269411129}" sibTransId="{5AF25B4C-2F01-47EF-BB8F-3E672D091C53}"/>
    <dgm:cxn modelId="{6A0256EF-A6BC-4CBE-9CE6-AA96E6973200}" type="presOf" srcId="{344E28B9-69E1-4F73-BE9D-C2EC318D6646}" destId="{06A82A71-754D-4332-8521-F6AFC9189619}" srcOrd="0" destOrd="0" presId="urn:microsoft.com/office/officeart/2005/8/layout/arrow5"/>
    <dgm:cxn modelId="{4FF94127-5A59-453F-8AFA-09EF872FB016}" type="presParOf" srcId="{077A788D-09AB-4C5A-BE8C-D617FA03D3CE}" destId="{06A82A71-754D-4332-8521-F6AFC9189619}" srcOrd="0" destOrd="0" presId="urn:microsoft.com/office/officeart/2005/8/layout/arrow5"/>
    <dgm:cxn modelId="{8DEF2C67-41CB-4CFE-87D6-9AC17C565DFD}" type="presParOf" srcId="{077A788D-09AB-4C5A-BE8C-D617FA03D3CE}" destId="{36071342-64A7-4487-B7B7-D85E248A564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6566F-845F-4683-BD88-D9D684DE138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64C00B-EF8C-4255-A4A7-402A558E00B4}">
      <dgm:prSet phldrT="[Text]" phldr="1"/>
      <dgm:spPr/>
      <dgm:t>
        <a:bodyPr/>
        <a:lstStyle/>
        <a:p>
          <a:endParaRPr lang="en-GB"/>
        </a:p>
      </dgm:t>
    </dgm:pt>
    <dgm:pt modelId="{169243DA-E662-447A-93EE-C86D29BF64DF}" type="parTrans" cxnId="{EE32B830-9DC2-4AFA-9D72-05E2F7BBAA55}">
      <dgm:prSet/>
      <dgm:spPr/>
      <dgm:t>
        <a:bodyPr/>
        <a:lstStyle/>
        <a:p>
          <a:endParaRPr lang="en-GB"/>
        </a:p>
      </dgm:t>
    </dgm:pt>
    <dgm:pt modelId="{94FA1275-5FDB-4713-B5F8-5FFB8EB6B960}" type="sibTrans" cxnId="{EE32B830-9DC2-4AFA-9D72-05E2F7BBAA55}">
      <dgm:prSet/>
      <dgm:spPr/>
      <dgm:t>
        <a:bodyPr/>
        <a:lstStyle/>
        <a:p>
          <a:endParaRPr lang="en-GB"/>
        </a:p>
      </dgm:t>
    </dgm:pt>
    <dgm:pt modelId="{104C6F96-B40F-486C-85C4-190FDA38F8AF}">
      <dgm:prSet phldrT="[Text]"/>
      <dgm:spPr/>
      <dgm:t>
        <a:bodyPr/>
        <a:lstStyle/>
        <a:p>
          <a:r>
            <a:rPr lang="en-GB" dirty="0"/>
            <a:t>rules</a:t>
          </a:r>
        </a:p>
      </dgm:t>
    </dgm:pt>
    <dgm:pt modelId="{C72D11E3-4B87-4AE2-8E1B-5DC45A0DD009}" type="parTrans" cxnId="{0D74C26F-9377-48D3-85F3-140FFE4AC450}">
      <dgm:prSet/>
      <dgm:spPr/>
      <dgm:t>
        <a:bodyPr/>
        <a:lstStyle/>
        <a:p>
          <a:endParaRPr lang="en-GB"/>
        </a:p>
      </dgm:t>
    </dgm:pt>
    <dgm:pt modelId="{A3501B91-A995-46DF-8F0D-50ED74C10F2B}" type="sibTrans" cxnId="{0D74C26F-9377-48D3-85F3-140FFE4AC450}">
      <dgm:prSet/>
      <dgm:spPr/>
      <dgm:t>
        <a:bodyPr/>
        <a:lstStyle/>
        <a:p>
          <a:endParaRPr lang="en-GB"/>
        </a:p>
      </dgm:t>
    </dgm:pt>
    <dgm:pt modelId="{E8D0968C-6530-402E-AC2F-D45D4268A3AA}">
      <dgm:prSet phldrT="[Text]" phldr="1"/>
      <dgm:spPr/>
      <dgm:t>
        <a:bodyPr/>
        <a:lstStyle/>
        <a:p>
          <a:endParaRPr lang="en-GB"/>
        </a:p>
      </dgm:t>
    </dgm:pt>
    <dgm:pt modelId="{1636B06A-C038-4DFE-AFCD-9659E02D39F9}" type="parTrans" cxnId="{E8A9A9C7-A850-4EA2-9B9C-2631522AD6F9}">
      <dgm:prSet/>
      <dgm:spPr/>
      <dgm:t>
        <a:bodyPr/>
        <a:lstStyle/>
        <a:p>
          <a:endParaRPr lang="en-GB"/>
        </a:p>
      </dgm:t>
    </dgm:pt>
    <dgm:pt modelId="{B78C877A-153C-4D66-BC16-E9688184BA83}" type="sibTrans" cxnId="{E8A9A9C7-A850-4EA2-9B9C-2631522AD6F9}">
      <dgm:prSet/>
      <dgm:spPr/>
      <dgm:t>
        <a:bodyPr/>
        <a:lstStyle/>
        <a:p>
          <a:endParaRPr lang="en-GB"/>
        </a:p>
      </dgm:t>
    </dgm:pt>
    <dgm:pt modelId="{7B41ED46-7BD9-41F0-8EF0-FAC0B1C01F88}">
      <dgm:prSet phldrT="[Text]"/>
      <dgm:spPr/>
      <dgm:t>
        <a:bodyPr/>
        <a:lstStyle/>
        <a:p>
          <a:r>
            <a:rPr lang="en-GB" dirty="0"/>
            <a:t>system</a:t>
          </a:r>
        </a:p>
      </dgm:t>
    </dgm:pt>
    <dgm:pt modelId="{44DCFAF4-EDF9-419D-9A64-451CFCC441F0}" type="parTrans" cxnId="{8FE62191-6899-4ECD-A127-C2F87CACCD0D}">
      <dgm:prSet/>
      <dgm:spPr/>
      <dgm:t>
        <a:bodyPr/>
        <a:lstStyle/>
        <a:p>
          <a:endParaRPr lang="en-GB"/>
        </a:p>
      </dgm:t>
    </dgm:pt>
    <dgm:pt modelId="{AED9B3E3-22DE-40D0-90FF-07256A71F55E}" type="sibTrans" cxnId="{8FE62191-6899-4ECD-A127-C2F87CACCD0D}">
      <dgm:prSet/>
      <dgm:spPr/>
      <dgm:t>
        <a:bodyPr/>
        <a:lstStyle/>
        <a:p>
          <a:endParaRPr lang="en-GB"/>
        </a:p>
      </dgm:t>
    </dgm:pt>
    <dgm:pt modelId="{BEC9F817-B451-4045-A934-B6D5EDC1FACD}">
      <dgm:prSet phldrT="[Text]" phldr="1"/>
      <dgm:spPr/>
      <dgm:t>
        <a:bodyPr/>
        <a:lstStyle/>
        <a:p>
          <a:endParaRPr lang="en-GB"/>
        </a:p>
      </dgm:t>
    </dgm:pt>
    <dgm:pt modelId="{A82A8616-8223-40D1-9C93-801E5DEB5608}" type="parTrans" cxnId="{42A39AEE-F432-4052-8F77-2A39252BBFB3}">
      <dgm:prSet/>
      <dgm:spPr/>
      <dgm:t>
        <a:bodyPr/>
        <a:lstStyle/>
        <a:p>
          <a:endParaRPr lang="en-GB"/>
        </a:p>
      </dgm:t>
    </dgm:pt>
    <dgm:pt modelId="{475AFEDE-0C57-48F5-9AAE-5D1BC4CD61D6}" type="sibTrans" cxnId="{42A39AEE-F432-4052-8F77-2A39252BBFB3}">
      <dgm:prSet/>
      <dgm:spPr/>
      <dgm:t>
        <a:bodyPr/>
        <a:lstStyle/>
        <a:p>
          <a:endParaRPr lang="en-GB"/>
        </a:p>
      </dgm:t>
    </dgm:pt>
    <dgm:pt modelId="{2641D674-F5AA-48D2-BEB9-70696079B4B1}">
      <dgm:prSet phldrT="[Text]"/>
      <dgm:spPr/>
      <dgm:t>
        <a:bodyPr/>
        <a:lstStyle/>
        <a:p>
          <a:r>
            <a:rPr lang="en-GB" dirty="0"/>
            <a:t>‘fun’</a:t>
          </a:r>
        </a:p>
      </dgm:t>
    </dgm:pt>
    <dgm:pt modelId="{8E337BC9-E75F-4AE7-9F63-22FDFDA4B0E9}" type="parTrans" cxnId="{F8B0229A-1409-4BF0-A55F-674E5E723DBC}">
      <dgm:prSet/>
      <dgm:spPr/>
      <dgm:t>
        <a:bodyPr/>
        <a:lstStyle/>
        <a:p>
          <a:endParaRPr lang="en-GB"/>
        </a:p>
      </dgm:t>
    </dgm:pt>
    <dgm:pt modelId="{16B00274-84F6-4291-9341-CBB6B17E40C5}" type="sibTrans" cxnId="{F8B0229A-1409-4BF0-A55F-674E5E723DBC}">
      <dgm:prSet/>
      <dgm:spPr/>
      <dgm:t>
        <a:bodyPr/>
        <a:lstStyle/>
        <a:p>
          <a:endParaRPr lang="en-GB"/>
        </a:p>
      </dgm:t>
    </dgm:pt>
    <dgm:pt modelId="{D9EACDCD-929C-46DC-8929-1A4D500CF3AA}" type="pres">
      <dgm:prSet presAssocID="{C586566F-845F-4683-BD88-D9D684DE138B}" presName="Name0" presStyleCnt="0">
        <dgm:presLayoutVars>
          <dgm:dir/>
          <dgm:animLvl val="lvl"/>
          <dgm:resizeHandles val="exact"/>
        </dgm:presLayoutVars>
      </dgm:prSet>
      <dgm:spPr/>
    </dgm:pt>
    <dgm:pt modelId="{870469EB-7D18-41E1-8664-33EA1855F75A}" type="pres">
      <dgm:prSet presAssocID="{0264C00B-EF8C-4255-A4A7-402A558E00B4}" presName="compositeNode" presStyleCnt="0">
        <dgm:presLayoutVars>
          <dgm:bulletEnabled val="1"/>
        </dgm:presLayoutVars>
      </dgm:prSet>
      <dgm:spPr/>
    </dgm:pt>
    <dgm:pt modelId="{87117A7B-4157-4F1D-9A39-1D85B705DFF2}" type="pres">
      <dgm:prSet presAssocID="{0264C00B-EF8C-4255-A4A7-402A558E00B4}" presName="bgRect" presStyleLbl="node1" presStyleIdx="0" presStyleCnt="3"/>
      <dgm:spPr/>
    </dgm:pt>
    <dgm:pt modelId="{E8052F0B-1EBA-4D46-ABC1-E77839EBB8EB}" type="pres">
      <dgm:prSet presAssocID="{0264C00B-EF8C-4255-A4A7-402A558E00B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1D3BB7B-D259-4B0D-B877-219E142420B5}" type="pres">
      <dgm:prSet presAssocID="{0264C00B-EF8C-4255-A4A7-402A558E00B4}" presName="childNode" presStyleLbl="node1" presStyleIdx="0" presStyleCnt="3">
        <dgm:presLayoutVars>
          <dgm:bulletEnabled val="1"/>
        </dgm:presLayoutVars>
      </dgm:prSet>
      <dgm:spPr/>
    </dgm:pt>
    <dgm:pt modelId="{70FF6AAB-753B-43B2-8CA3-1B5CC85BE480}" type="pres">
      <dgm:prSet presAssocID="{94FA1275-5FDB-4713-B5F8-5FFB8EB6B960}" presName="hSp" presStyleCnt="0"/>
      <dgm:spPr/>
    </dgm:pt>
    <dgm:pt modelId="{88DB623D-1D73-439B-AFF2-297E16055557}" type="pres">
      <dgm:prSet presAssocID="{94FA1275-5FDB-4713-B5F8-5FFB8EB6B960}" presName="vProcSp" presStyleCnt="0"/>
      <dgm:spPr/>
    </dgm:pt>
    <dgm:pt modelId="{D03B7827-0F22-4A28-A94F-632C3522786E}" type="pres">
      <dgm:prSet presAssocID="{94FA1275-5FDB-4713-B5F8-5FFB8EB6B960}" presName="vSp1" presStyleCnt="0"/>
      <dgm:spPr/>
    </dgm:pt>
    <dgm:pt modelId="{D2D740AD-FF08-4578-85CC-81A84C138357}" type="pres">
      <dgm:prSet presAssocID="{94FA1275-5FDB-4713-B5F8-5FFB8EB6B960}" presName="simulatedConn" presStyleLbl="solidFgAcc1" presStyleIdx="0" presStyleCnt="2"/>
      <dgm:spPr/>
    </dgm:pt>
    <dgm:pt modelId="{312761EB-92D0-4013-A5A3-7735EF0B9E1E}" type="pres">
      <dgm:prSet presAssocID="{94FA1275-5FDB-4713-B5F8-5FFB8EB6B960}" presName="vSp2" presStyleCnt="0"/>
      <dgm:spPr/>
    </dgm:pt>
    <dgm:pt modelId="{25263E65-7AC6-4553-A672-DEEC24D76EC9}" type="pres">
      <dgm:prSet presAssocID="{94FA1275-5FDB-4713-B5F8-5FFB8EB6B960}" presName="sibTrans" presStyleCnt="0"/>
      <dgm:spPr/>
    </dgm:pt>
    <dgm:pt modelId="{17D06644-DF61-4CAD-AF00-84BF1B21A807}" type="pres">
      <dgm:prSet presAssocID="{E8D0968C-6530-402E-AC2F-D45D4268A3AA}" presName="compositeNode" presStyleCnt="0">
        <dgm:presLayoutVars>
          <dgm:bulletEnabled val="1"/>
        </dgm:presLayoutVars>
      </dgm:prSet>
      <dgm:spPr/>
    </dgm:pt>
    <dgm:pt modelId="{DA2045DD-5BC4-429C-BAE1-05AAC1805F7C}" type="pres">
      <dgm:prSet presAssocID="{E8D0968C-6530-402E-AC2F-D45D4268A3AA}" presName="bgRect" presStyleLbl="node1" presStyleIdx="1" presStyleCnt="3"/>
      <dgm:spPr/>
    </dgm:pt>
    <dgm:pt modelId="{238BBA68-4352-4798-B233-E4F811E5E1B5}" type="pres">
      <dgm:prSet presAssocID="{E8D0968C-6530-402E-AC2F-D45D4268A3A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FA08A296-0F00-4275-BC4B-EADB2060891C}" type="pres">
      <dgm:prSet presAssocID="{E8D0968C-6530-402E-AC2F-D45D4268A3AA}" presName="childNode" presStyleLbl="node1" presStyleIdx="1" presStyleCnt="3">
        <dgm:presLayoutVars>
          <dgm:bulletEnabled val="1"/>
        </dgm:presLayoutVars>
      </dgm:prSet>
      <dgm:spPr/>
    </dgm:pt>
    <dgm:pt modelId="{451C550D-7DF3-4F28-BCA9-208CBDC43C93}" type="pres">
      <dgm:prSet presAssocID="{B78C877A-153C-4D66-BC16-E9688184BA83}" presName="hSp" presStyleCnt="0"/>
      <dgm:spPr/>
    </dgm:pt>
    <dgm:pt modelId="{0828B33A-752A-4398-A29C-811244374B59}" type="pres">
      <dgm:prSet presAssocID="{B78C877A-153C-4D66-BC16-E9688184BA83}" presName="vProcSp" presStyleCnt="0"/>
      <dgm:spPr/>
    </dgm:pt>
    <dgm:pt modelId="{C4D779D8-4DAD-4AE1-BD64-CF571DA36047}" type="pres">
      <dgm:prSet presAssocID="{B78C877A-153C-4D66-BC16-E9688184BA83}" presName="vSp1" presStyleCnt="0"/>
      <dgm:spPr/>
    </dgm:pt>
    <dgm:pt modelId="{6FB5C553-7210-40CD-B47F-4E1EC2CE5DC5}" type="pres">
      <dgm:prSet presAssocID="{B78C877A-153C-4D66-BC16-E9688184BA83}" presName="simulatedConn" presStyleLbl="solidFgAcc1" presStyleIdx="1" presStyleCnt="2"/>
      <dgm:spPr/>
    </dgm:pt>
    <dgm:pt modelId="{4CF0EE28-C339-4229-9378-79B70C5C6A77}" type="pres">
      <dgm:prSet presAssocID="{B78C877A-153C-4D66-BC16-E9688184BA83}" presName="vSp2" presStyleCnt="0"/>
      <dgm:spPr/>
    </dgm:pt>
    <dgm:pt modelId="{DF7B1427-5F92-44D2-87FA-CC9731206F7E}" type="pres">
      <dgm:prSet presAssocID="{B78C877A-153C-4D66-BC16-E9688184BA83}" presName="sibTrans" presStyleCnt="0"/>
      <dgm:spPr/>
    </dgm:pt>
    <dgm:pt modelId="{1164E3B6-2BE0-4017-94EF-1C993A735FDF}" type="pres">
      <dgm:prSet presAssocID="{BEC9F817-B451-4045-A934-B6D5EDC1FACD}" presName="compositeNode" presStyleCnt="0">
        <dgm:presLayoutVars>
          <dgm:bulletEnabled val="1"/>
        </dgm:presLayoutVars>
      </dgm:prSet>
      <dgm:spPr/>
    </dgm:pt>
    <dgm:pt modelId="{442E5CBB-7489-45CA-87C3-3104DF884CEA}" type="pres">
      <dgm:prSet presAssocID="{BEC9F817-B451-4045-A934-B6D5EDC1FACD}" presName="bgRect" presStyleLbl="node1" presStyleIdx="2" presStyleCnt="3"/>
      <dgm:spPr/>
    </dgm:pt>
    <dgm:pt modelId="{19065710-B95C-4AA1-A0A6-898AF3C40E08}" type="pres">
      <dgm:prSet presAssocID="{BEC9F817-B451-4045-A934-B6D5EDC1FAC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053B860-BD81-41EE-9637-3F8FC0E23204}" type="pres">
      <dgm:prSet presAssocID="{BEC9F817-B451-4045-A934-B6D5EDC1FAC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F84E907-7A19-4047-97F3-1623A12EE269}" type="presOf" srcId="{0264C00B-EF8C-4255-A4A7-402A558E00B4}" destId="{E8052F0B-1EBA-4D46-ABC1-E77839EBB8EB}" srcOrd="1" destOrd="0" presId="urn:microsoft.com/office/officeart/2005/8/layout/hProcess7"/>
    <dgm:cxn modelId="{F3E43D19-F017-4DDA-A3B8-364B3BDBC222}" type="presOf" srcId="{BEC9F817-B451-4045-A934-B6D5EDC1FACD}" destId="{442E5CBB-7489-45CA-87C3-3104DF884CEA}" srcOrd="0" destOrd="0" presId="urn:microsoft.com/office/officeart/2005/8/layout/hProcess7"/>
    <dgm:cxn modelId="{EE32B830-9DC2-4AFA-9D72-05E2F7BBAA55}" srcId="{C586566F-845F-4683-BD88-D9D684DE138B}" destId="{0264C00B-EF8C-4255-A4A7-402A558E00B4}" srcOrd="0" destOrd="0" parTransId="{169243DA-E662-447A-93EE-C86D29BF64DF}" sibTransId="{94FA1275-5FDB-4713-B5F8-5FFB8EB6B960}"/>
    <dgm:cxn modelId="{C70EAF42-BB09-4BD8-8B0B-A94631C36CD4}" type="presOf" srcId="{7B41ED46-7BD9-41F0-8EF0-FAC0B1C01F88}" destId="{FA08A296-0F00-4275-BC4B-EADB2060891C}" srcOrd="0" destOrd="0" presId="urn:microsoft.com/office/officeart/2005/8/layout/hProcess7"/>
    <dgm:cxn modelId="{6EE59863-F339-4140-AA7E-564924CB5BEC}" type="presOf" srcId="{BEC9F817-B451-4045-A934-B6D5EDC1FACD}" destId="{19065710-B95C-4AA1-A0A6-898AF3C40E08}" srcOrd="1" destOrd="0" presId="urn:microsoft.com/office/officeart/2005/8/layout/hProcess7"/>
    <dgm:cxn modelId="{AFA29568-490F-4E36-95FF-7DF44E6BC8DF}" type="presOf" srcId="{104C6F96-B40F-486C-85C4-190FDA38F8AF}" destId="{E1D3BB7B-D259-4B0D-B877-219E142420B5}" srcOrd="0" destOrd="0" presId="urn:microsoft.com/office/officeart/2005/8/layout/hProcess7"/>
    <dgm:cxn modelId="{0D74C26F-9377-48D3-85F3-140FFE4AC450}" srcId="{0264C00B-EF8C-4255-A4A7-402A558E00B4}" destId="{104C6F96-B40F-486C-85C4-190FDA38F8AF}" srcOrd="0" destOrd="0" parTransId="{C72D11E3-4B87-4AE2-8E1B-5DC45A0DD009}" sibTransId="{A3501B91-A995-46DF-8F0D-50ED74C10F2B}"/>
    <dgm:cxn modelId="{005B197F-8365-4206-84CE-3E0DBFD1DB2C}" type="presOf" srcId="{0264C00B-EF8C-4255-A4A7-402A558E00B4}" destId="{87117A7B-4157-4F1D-9A39-1D85B705DFF2}" srcOrd="0" destOrd="0" presId="urn:microsoft.com/office/officeart/2005/8/layout/hProcess7"/>
    <dgm:cxn modelId="{72CC4A83-BF38-4155-916C-33184165F501}" type="presOf" srcId="{E8D0968C-6530-402E-AC2F-D45D4268A3AA}" destId="{238BBA68-4352-4798-B233-E4F811E5E1B5}" srcOrd="1" destOrd="0" presId="urn:microsoft.com/office/officeart/2005/8/layout/hProcess7"/>
    <dgm:cxn modelId="{F746128A-7398-4CEF-A6B9-D18C3424218C}" type="presOf" srcId="{C586566F-845F-4683-BD88-D9D684DE138B}" destId="{D9EACDCD-929C-46DC-8929-1A4D500CF3AA}" srcOrd="0" destOrd="0" presId="urn:microsoft.com/office/officeart/2005/8/layout/hProcess7"/>
    <dgm:cxn modelId="{8FE62191-6899-4ECD-A127-C2F87CACCD0D}" srcId="{E8D0968C-6530-402E-AC2F-D45D4268A3AA}" destId="{7B41ED46-7BD9-41F0-8EF0-FAC0B1C01F88}" srcOrd="0" destOrd="0" parTransId="{44DCFAF4-EDF9-419D-9A64-451CFCC441F0}" sibTransId="{AED9B3E3-22DE-40D0-90FF-07256A71F55E}"/>
    <dgm:cxn modelId="{F8B0229A-1409-4BF0-A55F-674E5E723DBC}" srcId="{BEC9F817-B451-4045-A934-B6D5EDC1FACD}" destId="{2641D674-F5AA-48D2-BEB9-70696079B4B1}" srcOrd="0" destOrd="0" parTransId="{8E337BC9-E75F-4AE7-9F63-22FDFDA4B0E9}" sibTransId="{16B00274-84F6-4291-9341-CBB6B17E40C5}"/>
    <dgm:cxn modelId="{E8A9A9C7-A850-4EA2-9B9C-2631522AD6F9}" srcId="{C586566F-845F-4683-BD88-D9D684DE138B}" destId="{E8D0968C-6530-402E-AC2F-D45D4268A3AA}" srcOrd="1" destOrd="0" parTransId="{1636B06A-C038-4DFE-AFCD-9659E02D39F9}" sibTransId="{B78C877A-153C-4D66-BC16-E9688184BA83}"/>
    <dgm:cxn modelId="{BA6F32CB-5F0E-4A31-AC1E-ED1E7CD8DB4F}" type="presOf" srcId="{2641D674-F5AA-48D2-BEB9-70696079B4B1}" destId="{F053B860-BD81-41EE-9637-3F8FC0E23204}" srcOrd="0" destOrd="0" presId="urn:microsoft.com/office/officeart/2005/8/layout/hProcess7"/>
    <dgm:cxn modelId="{42A39AEE-F432-4052-8F77-2A39252BBFB3}" srcId="{C586566F-845F-4683-BD88-D9D684DE138B}" destId="{BEC9F817-B451-4045-A934-B6D5EDC1FACD}" srcOrd="2" destOrd="0" parTransId="{A82A8616-8223-40D1-9C93-801E5DEB5608}" sibTransId="{475AFEDE-0C57-48F5-9AAE-5D1BC4CD61D6}"/>
    <dgm:cxn modelId="{715E7CFD-48A3-4B00-B3B8-8E9D82526B22}" type="presOf" srcId="{E8D0968C-6530-402E-AC2F-D45D4268A3AA}" destId="{DA2045DD-5BC4-429C-BAE1-05AAC1805F7C}" srcOrd="0" destOrd="0" presId="urn:microsoft.com/office/officeart/2005/8/layout/hProcess7"/>
    <dgm:cxn modelId="{FC47C176-5217-4532-909D-F12F35105060}" type="presParOf" srcId="{D9EACDCD-929C-46DC-8929-1A4D500CF3AA}" destId="{870469EB-7D18-41E1-8664-33EA1855F75A}" srcOrd="0" destOrd="0" presId="urn:microsoft.com/office/officeart/2005/8/layout/hProcess7"/>
    <dgm:cxn modelId="{BECE7E44-BB1B-47F6-B408-004B584FFBCC}" type="presParOf" srcId="{870469EB-7D18-41E1-8664-33EA1855F75A}" destId="{87117A7B-4157-4F1D-9A39-1D85B705DFF2}" srcOrd="0" destOrd="0" presId="urn:microsoft.com/office/officeart/2005/8/layout/hProcess7"/>
    <dgm:cxn modelId="{146A4283-4E1A-4FFB-BC8B-C148E46355A3}" type="presParOf" srcId="{870469EB-7D18-41E1-8664-33EA1855F75A}" destId="{E8052F0B-1EBA-4D46-ABC1-E77839EBB8EB}" srcOrd="1" destOrd="0" presId="urn:microsoft.com/office/officeart/2005/8/layout/hProcess7"/>
    <dgm:cxn modelId="{0F0D50A3-0874-4FC6-BB6D-248D9B59CD6C}" type="presParOf" srcId="{870469EB-7D18-41E1-8664-33EA1855F75A}" destId="{E1D3BB7B-D259-4B0D-B877-219E142420B5}" srcOrd="2" destOrd="0" presId="urn:microsoft.com/office/officeart/2005/8/layout/hProcess7"/>
    <dgm:cxn modelId="{0A834EBD-671B-4992-B987-706F9875E106}" type="presParOf" srcId="{D9EACDCD-929C-46DC-8929-1A4D500CF3AA}" destId="{70FF6AAB-753B-43B2-8CA3-1B5CC85BE480}" srcOrd="1" destOrd="0" presId="urn:microsoft.com/office/officeart/2005/8/layout/hProcess7"/>
    <dgm:cxn modelId="{52C89058-A612-493A-A26D-7FFEC5E164B5}" type="presParOf" srcId="{D9EACDCD-929C-46DC-8929-1A4D500CF3AA}" destId="{88DB623D-1D73-439B-AFF2-297E16055557}" srcOrd="2" destOrd="0" presId="urn:microsoft.com/office/officeart/2005/8/layout/hProcess7"/>
    <dgm:cxn modelId="{83A0072C-18D1-43CC-8D12-F775BD7FBB40}" type="presParOf" srcId="{88DB623D-1D73-439B-AFF2-297E16055557}" destId="{D03B7827-0F22-4A28-A94F-632C3522786E}" srcOrd="0" destOrd="0" presId="urn:microsoft.com/office/officeart/2005/8/layout/hProcess7"/>
    <dgm:cxn modelId="{0C1965E5-B760-4ECD-9174-B5247CF2A32A}" type="presParOf" srcId="{88DB623D-1D73-439B-AFF2-297E16055557}" destId="{D2D740AD-FF08-4578-85CC-81A84C138357}" srcOrd="1" destOrd="0" presId="urn:microsoft.com/office/officeart/2005/8/layout/hProcess7"/>
    <dgm:cxn modelId="{B72C6182-86A9-4A42-9420-C354B6A4CE9D}" type="presParOf" srcId="{88DB623D-1D73-439B-AFF2-297E16055557}" destId="{312761EB-92D0-4013-A5A3-7735EF0B9E1E}" srcOrd="2" destOrd="0" presId="urn:microsoft.com/office/officeart/2005/8/layout/hProcess7"/>
    <dgm:cxn modelId="{9A77B43D-8B6E-42EF-AC5B-23FE22B02F2D}" type="presParOf" srcId="{D9EACDCD-929C-46DC-8929-1A4D500CF3AA}" destId="{25263E65-7AC6-4553-A672-DEEC24D76EC9}" srcOrd="3" destOrd="0" presId="urn:microsoft.com/office/officeart/2005/8/layout/hProcess7"/>
    <dgm:cxn modelId="{0769CD54-1ACF-4913-847F-2BC281C091A1}" type="presParOf" srcId="{D9EACDCD-929C-46DC-8929-1A4D500CF3AA}" destId="{17D06644-DF61-4CAD-AF00-84BF1B21A807}" srcOrd="4" destOrd="0" presId="urn:microsoft.com/office/officeart/2005/8/layout/hProcess7"/>
    <dgm:cxn modelId="{AD6C5745-5D06-45B0-9492-2DF7C8DC4779}" type="presParOf" srcId="{17D06644-DF61-4CAD-AF00-84BF1B21A807}" destId="{DA2045DD-5BC4-429C-BAE1-05AAC1805F7C}" srcOrd="0" destOrd="0" presId="urn:microsoft.com/office/officeart/2005/8/layout/hProcess7"/>
    <dgm:cxn modelId="{2E6AA522-F10C-4477-8CBB-E940ED27EE02}" type="presParOf" srcId="{17D06644-DF61-4CAD-AF00-84BF1B21A807}" destId="{238BBA68-4352-4798-B233-E4F811E5E1B5}" srcOrd="1" destOrd="0" presId="urn:microsoft.com/office/officeart/2005/8/layout/hProcess7"/>
    <dgm:cxn modelId="{9D01FF9F-2004-4AFD-8AC9-EEFA524646C7}" type="presParOf" srcId="{17D06644-DF61-4CAD-AF00-84BF1B21A807}" destId="{FA08A296-0F00-4275-BC4B-EADB2060891C}" srcOrd="2" destOrd="0" presId="urn:microsoft.com/office/officeart/2005/8/layout/hProcess7"/>
    <dgm:cxn modelId="{73E006F1-B585-4147-80D6-F73A05F48A29}" type="presParOf" srcId="{D9EACDCD-929C-46DC-8929-1A4D500CF3AA}" destId="{451C550D-7DF3-4F28-BCA9-208CBDC43C93}" srcOrd="5" destOrd="0" presId="urn:microsoft.com/office/officeart/2005/8/layout/hProcess7"/>
    <dgm:cxn modelId="{2A1A16F6-B19D-4EB5-9E43-D57E06A26ED7}" type="presParOf" srcId="{D9EACDCD-929C-46DC-8929-1A4D500CF3AA}" destId="{0828B33A-752A-4398-A29C-811244374B59}" srcOrd="6" destOrd="0" presId="urn:microsoft.com/office/officeart/2005/8/layout/hProcess7"/>
    <dgm:cxn modelId="{109F6529-2407-453F-9F99-190D235C3C2F}" type="presParOf" srcId="{0828B33A-752A-4398-A29C-811244374B59}" destId="{C4D779D8-4DAD-4AE1-BD64-CF571DA36047}" srcOrd="0" destOrd="0" presId="urn:microsoft.com/office/officeart/2005/8/layout/hProcess7"/>
    <dgm:cxn modelId="{2D3C555F-9E39-46D7-A236-E5BA03A529A4}" type="presParOf" srcId="{0828B33A-752A-4398-A29C-811244374B59}" destId="{6FB5C553-7210-40CD-B47F-4E1EC2CE5DC5}" srcOrd="1" destOrd="0" presId="urn:microsoft.com/office/officeart/2005/8/layout/hProcess7"/>
    <dgm:cxn modelId="{FEFD6881-434A-46D8-AB8E-0467510FA7DB}" type="presParOf" srcId="{0828B33A-752A-4398-A29C-811244374B59}" destId="{4CF0EE28-C339-4229-9378-79B70C5C6A77}" srcOrd="2" destOrd="0" presId="urn:microsoft.com/office/officeart/2005/8/layout/hProcess7"/>
    <dgm:cxn modelId="{12D333B9-7E88-4FD1-B3DE-791991BDA812}" type="presParOf" srcId="{D9EACDCD-929C-46DC-8929-1A4D500CF3AA}" destId="{DF7B1427-5F92-44D2-87FA-CC9731206F7E}" srcOrd="7" destOrd="0" presId="urn:microsoft.com/office/officeart/2005/8/layout/hProcess7"/>
    <dgm:cxn modelId="{36A245D0-91B5-4CD1-8DDC-FEF6B719AF78}" type="presParOf" srcId="{D9EACDCD-929C-46DC-8929-1A4D500CF3AA}" destId="{1164E3B6-2BE0-4017-94EF-1C993A735FDF}" srcOrd="8" destOrd="0" presId="urn:microsoft.com/office/officeart/2005/8/layout/hProcess7"/>
    <dgm:cxn modelId="{3BBDE89A-EBE8-4407-BEE7-6E89F33A8B6E}" type="presParOf" srcId="{1164E3B6-2BE0-4017-94EF-1C993A735FDF}" destId="{442E5CBB-7489-45CA-87C3-3104DF884CEA}" srcOrd="0" destOrd="0" presId="urn:microsoft.com/office/officeart/2005/8/layout/hProcess7"/>
    <dgm:cxn modelId="{1582FC9C-D265-4422-9E6F-81044B7687DF}" type="presParOf" srcId="{1164E3B6-2BE0-4017-94EF-1C993A735FDF}" destId="{19065710-B95C-4AA1-A0A6-898AF3C40E08}" srcOrd="1" destOrd="0" presId="urn:microsoft.com/office/officeart/2005/8/layout/hProcess7"/>
    <dgm:cxn modelId="{FB83496C-7589-4416-B474-91B3BF7393B2}" type="presParOf" srcId="{1164E3B6-2BE0-4017-94EF-1C993A735FDF}" destId="{F053B860-BD81-41EE-9637-3F8FC0E2320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B2F92-47F3-4990-83FA-36CB0E741FF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0A3D0C-EBDB-4AC5-9503-4CDA233AF7C6}">
      <dgm:prSet phldrT="[Text]"/>
      <dgm:spPr/>
      <dgm:t>
        <a:bodyPr/>
        <a:lstStyle/>
        <a:p>
          <a:endParaRPr lang="en-GB" dirty="0"/>
        </a:p>
      </dgm:t>
    </dgm:pt>
    <dgm:pt modelId="{6C689464-571C-4574-A3CA-CE856D4370D5}" type="parTrans" cxnId="{2CD6E03C-2BDD-4DDA-8EBD-32E748431FEA}">
      <dgm:prSet/>
      <dgm:spPr/>
      <dgm:t>
        <a:bodyPr/>
        <a:lstStyle/>
        <a:p>
          <a:endParaRPr lang="en-GB"/>
        </a:p>
      </dgm:t>
    </dgm:pt>
    <dgm:pt modelId="{F46547A7-92E7-443F-AE1C-53076D88F4CD}" type="sibTrans" cxnId="{2CD6E03C-2BDD-4DDA-8EBD-32E748431FEA}">
      <dgm:prSet/>
      <dgm:spPr/>
      <dgm:t>
        <a:bodyPr/>
        <a:lstStyle/>
        <a:p>
          <a:endParaRPr lang="en-GB"/>
        </a:p>
      </dgm:t>
    </dgm:pt>
    <dgm:pt modelId="{A3E12512-D93F-45A5-A86B-A9591A58332B}">
      <dgm:prSet phldrT="[Text]"/>
      <dgm:spPr/>
      <dgm:t>
        <a:bodyPr/>
        <a:lstStyle/>
        <a:p>
          <a:r>
            <a:rPr lang="en-GB" dirty="0"/>
            <a:t>mechanics </a:t>
          </a:r>
        </a:p>
      </dgm:t>
    </dgm:pt>
    <dgm:pt modelId="{3607A906-5C76-48DF-8145-86623D48FBDF}" type="parTrans" cxnId="{E2C6BD2B-A4C9-48BC-8320-EB070850B361}">
      <dgm:prSet/>
      <dgm:spPr/>
      <dgm:t>
        <a:bodyPr/>
        <a:lstStyle/>
        <a:p>
          <a:endParaRPr lang="en-GB"/>
        </a:p>
      </dgm:t>
    </dgm:pt>
    <dgm:pt modelId="{E1C5BF55-6D3D-4051-9AC5-9305E60B37BF}" type="sibTrans" cxnId="{E2C6BD2B-A4C9-48BC-8320-EB070850B361}">
      <dgm:prSet/>
      <dgm:spPr/>
      <dgm:t>
        <a:bodyPr/>
        <a:lstStyle/>
        <a:p>
          <a:endParaRPr lang="en-GB"/>
        </a:p>
      </dgm:t>
    </dgm:pt>
    <dgm:pt modelId="{3B3F4A9D-D328-49C9-AE2A-3309A5B02EEB}">
      <dgm:prSet phldrT="[Text]" phldr="1"/>
      <dgm:spPr/>
      <dgm:t>
        <a:bodyPr/>
        <a:lstStyle/>
        <a:p>
          <a:endParaRPr lang="en-GB"/>
        </a:p>
      </dgm:t>
    </dgm:pt>
    <dgm:pt modelId="{28101ED1-3035-4DA5-BE9F-CEB217C5E61A}" type="parTrans" cxnId="{4EDA0707-B7E9-4D15-A2BE-7C6E8A5D9039}">
      <dgm:prSet/>
      <dgm:spPr/>
      <dgm:t>
        <a:bodyPr/>
        <a:lstStyle/>
        <a:p>
          <a:endParaRPr lang="en-GB"/>
        </a:p>
      </dgm:t>
    </dgm:pt>
    <dgm:pt modelId="{4E2CD659-A602-43B8-A9A9-4D01E9D4E490}" type="sibTrans" cxnId="{4EDA0707-B7E9-4D15-A2BE-7C6E8A5D9039}">
      <dgm:prSet/>
      <dgm:spPr/>
      <dgm:t>
        <a:bodyPr/>
        <a:lstStyle/>
        <a:p>
          <a:endParaRPr lang="en-GB"/>
        </a:p>
      </dgm:t>
    </dgm:pt>
    <dgm:pt modelId="{C92FB226-6170-4D44-8325-5C29D03009FF}">
      <dgm:prSet phldrT="[Text]"/>
      <dgm:spPr/>
      <dgm:t>
        <a:bodyPr/>
        <a:lstStyle/>
        <a:p>
          <a:r>
            <a:rPr lang="en-GB" dirty="0"/>
            <a:t>dynamics</a:t>
          </a:r>
        </a:p>
      </dgm:t>
    </dgm:pt>
    <dgm:pt modelId="{28DD7ED7-BB24-4611-BF81-497C91733F56}" type="parTrans" cxnId="{A98F997F-4B3E-46A3-B477-0BDF424E97DB}">
      <dgm:prSet/>
      <dgm:spPr/>
      <dgm:t>
        <a:bodyPr/>
        <a:lstStyle/>
        <a:p>
          <a:endParaRPr lang="en-GB"/>
        </a:p>
      </dgm:t>
    </dgm:pt>
    <dgm:pt modelId="{5FBA45CA-32D4-47CA-AC25-EB071A827419}" type="sibTrans" cxnId="{A98F997F-4B3E-46A3-B477-0BDF424E97DB}">
      <dgm:prSet/>
      <dgm:spPr/>
      <dgm:t>
        <a:bodyPr/>
        <a:lstStyle/>
        <a:p>
          <a:endParaRPr lang="en-GB"/>
        </a:p>
      </dgm:t>
    </dgm:pt>
    <dgm:pt modelId="{4206F6EF-02EE-4E76-83B7-598EE8D837F1}">
      <dgm:prSet phldrT="[Text]" phldr="1"/>
      <dgm:spPr/>
      <dgm:t>
        <a:bodyPr/>
        <a:lstStyle/>
        <a:p>
          <a:endParaRPr lang="en-GB"/>
        </a:p>
      </dgm:t>
    </dgm:pt>
    <dgm:pt modelId="{940FED05-B883-4B48-BF3D-0987ECB9E74E}" type="parTrans" cxnId="{9448E649-7B00-4CE5-B825-2410916E682B}">
      <dgm:prSet/>
      <dgm:spPr/>
      <dgm:t>
        <a:bodyPr/>
        <a:lstStyle/>
        <a:p>
          <a:endParaRPr lang="en-GB"/>
        </a:p>
      </dgm:t>
    </dgm:pt>
    <dgm:pt modelId="{8B745F15-1C08-48E0-AE3F-1E6BF650E1ED}" type="sibTrans" cxnId="{9448E649-7B00-4CE5-B825-2410916E682B}">
      <dgm:prSet/>
      <dgm:spPr/>
      <dgm:t>
        <a:bodyPr/>
        <a:lstStyle/>
        <a:p>
          <a:endParaRPr lang="en-GB"/>
        </a:p>
      </dgm:t>
    </dgm:pt>
    <dgm:pt modelId="{FD42F0DE-FFDD-48B3-812A-37E225F5C1BA}">
      <dgm:prSet phldrT="[Text]"/>
      <dgm:spPr/>
      <dgm:t>
        <a:bodyPr/>
        <a:lstStyle/>
        <a:p>
          <a:r>
            <a:rPr lang="en-GB" dirty="0"/>
            <a:t>aesthetics</a:t>
          </a:r>
        </a:p>
      </dgm:t>
    </dgm:pt>
    <dgm:pt modelId="{3C1C0D63-5291-43C9-A654-E38D5AF2813F}" type="parTrans" cxnId="{8CDA3DAB-4099-458B-BA58-BFEEAC010BDB}">
      <dgm:prSet/>
      <dgm:spPr/>
      <dgm:t>
        <a:bodyPr/>
        <a:lstStyle/>
        <a:p>
          <a:endParaRPr lang="en-GB"/>
        </a:p>
      </dgm:t>
    </dgm:pt>
    <dgm:pt modelId="{46B29A4C-C0C6-49D2-B9AB-AB6F0AEF208E}" type="sibTrans" cxnId="{8CDA3DAB-4099-458B-BA58-BFEEAC010BDB}">
      <dgm:prSet/>
      <dgm:spPr/>
      <dgm:t>
        <a:bodyPr/>
        <a:lstStyle/>
        <a:p>
          <a:endParaRPr lang="en-GB"/>
        </a:p>
      </dgm:t>
    </dgm:pt>
    <dgm:pt modelId="{7120C39B-3A84-43D9-AF9C-8FF40D350C2A}" type="pres">
      <dgm:prSet presAssocID="{A62B2F92-47F3-4990-83FA-36CB0E741FFF}" presName="Name0" presStyleCnt="0">
        <dgm:presLayoutVars>
          <dgm:dir/>
          <dgm:animLvl val="lvl"/>
          <dgm:resizeHandles val="exact"/>
        </dgm:presLayoutVars>
      </dgm:prSet>
      <dgm:spPr/>
    </dgm:pt>
    <dgm:pt modelId="{B72B4C83-31B3-4218-9685-7A537BC8778D}" type="pres">
      <dgm:prSet presAssocID="{3D0A3D0C-EBDB-4AC5-9503-4CDA233AF7C6}" presName="compositeNode" presStyleCnt="0">
        <dgm:presLayoutVars>
          <dgm:bulletEnabled val="1"/>
        </dgm:presLayoutVars>
      </dgm:prSet>
      <dgm:spPr/>
    </dgm:pt>
    <dgm:pt modelId="{FB11D591-D2CB-4162-B9F2-27F550A68B06}" type="pres">
      <dgm:prSet presAssocID="{3D0A3D0C-EBDB-4AC5-9503-4CDA233AF7C6}" presName="bgRect" presStyleLbl="node1" presStyleIdx="0" presStyleCnt="3" custLinFactNeighborX="-16094" custLinFactNeighborY="18146"/>
      <dgm:spPr/>
    </dgm:pt>
    <dgm:pt modelId="{3D0F2BAC-2A02-48CA-B591-1941F6F8BF06}" type="pres">
      <dgm:prSet presAssocID="{3D0A3D0C-EBDB-4AC5-9503-4CDA233AF7C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5AE92F9-EC87-4560-8566-A82C5603963B}" type="pres">
      <dgm:prSet presAssocID="{3D0A3D0C-EBDB-4AC5-9503-4CDA233AF7C6}" presName="childNode" presStyleLbl="node1" presStyleIdx="0" presStyleCnt="3">
        <dgm:presLayoutVars>
          <dgm:bulletEnabled val="1"/>
        </dgm:presLayoutVars>
      </dgm:prSet>
      <dgm:spPr/>
    </dgm:pt>
    <dgm:pt modelId="{A0CE4D98-CEBD-4C64-B99D-45CD7E5ACDBB}" type="pres">
      <dgm:prSet presAssocID="{F46547A7-92E7-443F-AE1C-53076D88F4CD}" presName="hSp" presStyleCnt="0"/>
      <dgm:spPr/>
    </dgm:pt>
    <dgm:pt modelId="{D9DFF9E6-B8DA-4352-A636-EFB41DC572A0}" type="pres">
      <dgm:prSet presAssocID="{F46547A7-92E7-443F-AE1C-53076D88F4CD}" presName="vProcSp" presStyleCnt="0"/>
      <dgm:spPr/>
    </dgm:pt>
    <dgm:pt modelId="{356DA425-F187-4D2F-BEF2-4EAE8A288AB2}" type="pres">
      <dgm:prSet presAssocID="{F46547A7-92E7-443F-AE1C-53076D88F4CD}" presName="vSp1" presStyleCnt="0"/>
      <dgm:spPr/>
    </dgm:pt>
    <dgm:pt modelId="{8724AECA-2FC0-4A5A-9D99-C9E1C06649B0}" type="pres">
      <dgm:prSet presAssocID="{F46547A7-92E7-443F-AE1C-53076D88F4CD}" presName="simulatedConn" presStyleLbl="solidFgAcc1" presStyleIdx="0" presStyleCnt="2"/>
      <dgm:spPr/>
    </dgm:pt>
    <dgm:pt modelId="{B1192EFB-0919-4A6B-AF15-11D04D5356FD}" type="pres">
      <dgm:prSet presAssocID="{F46547A7-92E7-443F-AE1C-53076D88F4CD}" presName="vSp2" presStyleCnt="0"/>
      <dgm:spPr/>
    </dgm:pt>
    <dgm:pt modelId="{56FF0C2A-FFB8-48B4-9B15-98321787E840}" type="pres">
      <dgm:prSet presAssocID="{F46547A7-92E7-443F-AE1C-53076D88F4CD}" presName="sibTrans" presStyleCnt="0"/>
      <dgm:spPr/>
    </dgm:pt>
    <dgm:pt modelId="{2C698C4E-C35B-45A1-B574-911857FED2E0}" type="pres">
      <dgm:prSet presAssocID="{3B3F4A9D-D328-49C9-AE2A-3309A5B02EEB}" presName="compositeNode" presStyleCnt="0">
        <dgm:presLayoutVars>
          <dgm:bulletEnabled val="1"/>
        </dgm:presLayoutVars>
      </dgm:prSet>
      <dgm:spPr/>
    </dgm:pt>
    <dgm:pt modelId="{1866D5AE-8089-4787-BF71-4D217B6385DD}" type="pres">
      <dgm:prSet presAssocID="{3B3F4A9D-D328-49C9-AE2A-3309A5B02EEB}" presName="bgRect" presStyleLbl="node1" presStyleIdx="1" presStyleCnt="3"/>
      <dgm:spPr/>
    </dgm:pt>
    <dgm:pt modelId="{4090CBCE-7387-4F54-B618-2DB9CAD6DA3F}" type="pres">
      <dgm:prSet presAssocID="{3B3F4A9D-D328-49C9-AE2A-3309A5B02EE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FB001DE-6EAF-43E4-A2D3-938368F5ED40}" type="pres">
      <dgm:prSet presAssocID="{3B3F4A9D-D328-49C9-AE2A-3309A5B02EEB}" presName="childNode" presStyleLbl="node1" presStyleIdx="1" presStyleCnt="3">
        <dgm:presLayoutVars>
          <dgm:bulletEnabled val="1"/>
        </dgm:presLayoutVars>
      </dgm:prSet>
      <dgm:spPr/>
    </dgm:pt>
    <dgm:pt modelId="{E42EDADF-F663-417C-9257-FC13B0E50E80}" type="pres">
      <dgm:prSet presAssocID="{4E2CD659-A602-43B8-A9A9-4D01E9D4E490}" presName="hSp" presStyleCnt="0"/>
      <dgm:spPr/>
    </dgm:pt>
    <dgm:pt modelId="{3CB1FA4A-ABA7-4979-ABB2-A7F2A54709EE}" type="pres">
      <dgm:prSet presAssocID="{4E2CD659-A602-43B8-A9A9-4D01E9D4E490}" presName="vProcSp" presStyleCnt="0"/>
      <dgm:spPr/>
    </dgm:pt>
    <dgm:pt modelId="{1A536EF7-30C4-4CB8-8F5D-85D0090758BF}" type="pres">
      <dgm:prSet presAssocID="{4E2CD659-A602-43B8-A9A9-4D01E9D4E490}" presName="vSp1" presStyleCnt="0"/>
      <dgm:spPr/>
    </dgm:pt>
    <dgm:pt modelId="{4AC6C004-EC68-41B8-860B-1683969AA9E9}" type="pres">
      <dgm:prSet presAssocID="{4E2CD659-A602-43B8-A9A9-4D01E9D4E490}" presName="simulatedConn" presStyleLbl="solidFgAcc1" presStyleIdx="1" presStyleCnt="2"/>
      <dgm:spPr/>
    </dgm:pt>
    <dgm:pt modelId="{2EDC41DE-8B3A-40AC-8557-0FE9224538D7}" type="pres">
      <dgm:prSet presAssocID="{4E2CD659-A602-43B8-A9A9-4D01E9D4E490}" presName="vSp2" presStyleCnt="0"/>
      <dgm:spPr/>
    </dgm:pt>
    <dgm:pt modelId="{F00F195F-CA27-4C57-B35C-352F5FB0E02A}" type="pres">
      <dgm:prSet presAssocID="{4E2CD659-A602-43B8-A9A9-4D01E9D4E490}" presName="sibTrans" presStyleCnt="0"/>
      <dgm:spPr/>
    </dgm:pt>
    <dgm:pt modelId="{1031B251-7375-4B98-9CA5-F5C14A6FC90B}" type="pres">
      <dgm:prSet presAssocID="{4206F6EF-02EE-4E76-83B7-598EE8D837F1}" presName="compositeNode" presStyleCnt="0">
        <dgm:presLayoutVars>
          <dgm:bulletEnabled val="1"/>
        </dgm:presLayoutVars>
      </dgm:prSet>
      <dgm:spPr/>
    </dgm:pt>
    <dgm:pt modelId="{38A39B8F-2867-437B-8744-5F6C44C96248}" type="pres">
      <dgm:prSet presAssocID="{4206F6EF-02EE-4E76-83B7-598EE8D837F1}" presName="bgRect" presStyleLbl="node1" presStyleIdx="2" presStyleCnt="3"/>
      <dgm:spPr/>
    </dgm:pt>
    <dgm:pt modelId="{C84E613E-860B-4B5D-ACD6-032F45AFF972}" type="pres">
      <dgm:prSet presAssocID="{4206F6EF-02EE-4E76-83B7-598EE8D837F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AC1F361-B312-4D62-8CA1-FA63AFFB70B6}" type="pres">
      <dgm:prSet presAssocID="{4206F6EF-02EE-4E76-83B7-598EE8D837F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EDA0707-B7E9-4D15-A2BE-7C6E8A5D9039}" srcId="{A62B2F92-47F3-4990-83FA-36CB0E741FFF}" destId="{3B3F4A9D-D328-49C9-AE2A-3309A5B02EEB}" srcOrd="1" destOrd="0" parTransId="{28101ED1-3035-4DA5-BE9F-CEB217C5E61A}" sibTransId="{4E2CD659-A602-43B8-A9A9-4D01E9D4E490}"/>
    <dgm:cxn modelId="{81D9D11E-9F45-4951-9FF4-2B46E52D14C1}" type="presOf" srcId="{3B3F4A9D-D328-49C9-AE2A-3309A5B02EEB}" destId="{4090CBCE-7387-4F54-B618-2DB9CAD6DA3F}" srcOrd="1" destOrd="0" presId="urn:microsoft.com/office/officeart/2005/8/layout/hProcess7"/>
    <dgm:cxn modelId="{E2C6BD2B-A4C9-48BC-8320-EB070850B361}" srcId="{3D0A3D0C-EBDB-4AC5-9503-4CDA233AF7C6}" destId="{A3E12512-D93F-45A5-A86B-A9591A58332B}" srcOrd="0" destOrd="0" parTransId="{3607A906-5C76-48DF-8145-86623D48FBDF}" sibTransId="{E1C5BF55-6D3D-4051-9AC5-9305E60B37BF}"/>
    <dgm:cxn modelId="{2CD6E03C-2BDD-4DDA-8EBD-32E748431FEA}" srcId="{A62B2F92-47F3-4990-83FA-36CB0E741FFF}" destId="{3D0A3D0C-EBDB-4AC5-9503-4CDA233AF7C6}" srcOrd="0" destOrd="0" parTransId="{6C689464-571C-4574-A3CA-CE856D4370D5}" sibTransId="{F46547A7-92E7-443F-AE1C-53076D88F4CD}"/>
    <dgm:cxn modelId="{9448E649-7B00-4CE5-B825-2410916E682B}" srcId="{A62B2F92-47F3-4990-83FA-36CB0E741FFF}" destId="{4206F6EF-02EE-4E76-83B7-598EE8D837F1}" srcOrd="2" destOrd="0" parTransId="{940FED05-B883-4B48-BF3D-0987ECB9E74E}" sibTransId="{8B745F15-1C08-48E0-AE3F-1E6BF650E1ED}"/>
    <dgm:cxn modelId="{86ED274B-6809-4CE2-9D8B-B49C699324D7}" type="presOf" srcId="{A62B2F92-47F3-4990-83FA-36CB0E741FFF}" destId="{7120C39B-3A84-43D9-AF9C-8FF40D350C2A}" srcOrd="0" destOrd="0" presId="urn:microsoft.com/office/officeart/2005/8/layout/hProcess7"/>
    <dgm:cxn modelId="{A98F997F-4B3E-46A3-B477-0BDF424E97DB}" srcId="{3B3F4A9D-D328-49C9-AE2A-3309A5B02EEB}" destId="{C92FB226-6170-4D44-8325-5C29D03009FF}" srcOrd="0" destOrd="0" parTransId="{28DD7ED7-BB24-4611-BF81-497C91733F56}" sibTransId="{5FBA45CA-32D4-47CA-AC25-EB071A827419}"/>
    <dgm:cxn modelId="{F50DBD9C-216C-4069-9C57-B025111469D9}" type="presOf" srcId="{3D0A3D0C-EBDB-4AC5-9503-4CDA233AF7C6}" destId="{3D0F2BAC-2A02-48CA-B591-1941F6F8BF06}" srcOrd="1" destOrd="0" presId="urn:microsoft.com/office/officeart/2005/8/layout/hProcess7"/>
    <dgm:cxn modelId="{8CDA3DAB-4099-458B-BA58-BFEEAC010BDB}" srcId="{4206F6EF-02EE-4E76-83B7-598EE8D837F1}" destId="{FD42F0DE-FFDD-48B3-812A-37E225F5C1BA}" srcOrd="0" destOrd="0" parTransId="{3C1C0D63-5291-43C9-A654-E38D5AF2813F}" sibTransId="{46B29A4C-C0C6-49D2-B9AB-AB6F0AEF208E}"/>
    <dgm:cxn modelId="{6B9B7DAC-3F91-4A33-883C-6EB7538F25DF}" type="presOf" srcId="{A3E12512-D93F-45A5-A86B-A9591A58332B}" destId="{E5AE92F9-EC87-4560-8566-A82C5603963B}" srcOrd="0" destOrd="0" presId="urn:microsoft.com/office/officeart/2005/8/layout/hProcess7"/>
    <dgm:cxn modelId="{D6DE7BBC-A7EA-4B4E-9C74-1F62A45B146B}" type="presOf" srcId="{3D0A3D0C-EBDB-4AC5-9503-4CDA233AF7C6}" destId="{FB11D591-D2CB-4162-B9F2-27F550A68B06}" srcOrd="0" destOrd="0" presId="urn:microsoft.com/office/officeart/2005/8/layout/hProcess7"/>
    <dgm:cxn modelId="{F222CBE4-8935-42FF-8CA2-E1E54B8D867C}" type="presOf" srcId="{4206F6EF-02EE-4E76-83B7-598EE8D837F1}" destId="{C84E613E-860B-4B5D-ACD6-032F45AFF972}" srcOrd="1" destOrd="0" presId="urn:microsoft.com/office/officeart/2005/8/layout/hProcess7"/>
    <dgm:cxn modelId="{230E35EB-9394-41A3-B6C3-9F9D5864263D}" type="presOf" srcId="{3B3F4A9D-D328-49C9-AE2A-3309A5B02EEB}" destId="{1866D5AE-8089-4787-BF71-4D217B6385DD}" srcOrd="0" destOrd="0" presId="urn:microsoft.com/office/officeart/2005/8/layout/hProcess7"/>
    <dgm:cxn modelId="{4C08F5F0-FD3F-4FFC-BB7F-CE8CA296D25C}" type="presOf" srcId="{C92FB226-6170-4D44-8325-5C29D03009FF}" destId="{8FB001DE-6EAF-43E4-A2D3-938368F5ED40}" srcOrd="0" destOrd="0" presId="urn:microsoft.com/office/officeart/2005/8/layout/hProcess7"/>
    <dgm:cxn modelId="{E2F602F3-4235-4F4B-BCAC-16AB4C870E99}" type="presOf" srcId="{FD42F0DE-FFDD-48B3-812A-37E225F5C1BA}" destId="{2AC1F361-B312-4D62-8CA1-FA63AFFB70B6}" srcOrd="0" destOrd="0" presId="urn:microsoft.com/office/officeart/2005/8/layout/hProcess7"/>
    <dgm:cxn modelId="{D184E3FE-2172-400A-B014-22A2FE411EF7}" type="presOf" srcId="{4206F6EF-02EE-4E76-83B7-598EE8D837F1}" destId="{38A39B8F-2867-437B-8744-5F6C44C96248}" srcOrd="0" destOrd="0" presId="urn:microsoft.com/office/officeart/2005/8/layout/hProcess7"/>
    <dgm:cxn modelId="{8596DFA9-9248-4C72-83C0-2CC5714AEFDA}" type="presParOf" srcId="{7120C39B-3A84-43D9-AF9C-8FF40D350C2A}" destId="{B72B4C83-31B3-4218-9685-7A537BC8778D}" srcOrd="0" destOrd="0" presId="urn:microsoft.com/office/officeart/2005/8/layout/hProcess7"/>
    <dgm:cxn modelId="{2F59173B-9EF1-4032-BE1A-377E99DF2EBE}" type="presParOf" srcId="{B72B4C83-31B3-4218-9685-7A537BC8778D}" destId="{FB11D591-D2CB-4162-B9F2-27F550A68B06}" srcOrd="0" destOrd="0" presId="urn:microsoft.com/office/officeart/2005/8/layout/hProcess7"/>
    <dgm:cxn modelId="{7E6259BA-8B9F-471C-9B6D-E7F3F2F41FD1}" type="presParOf" srcId="{B72B4C83-31B3-4218-9685-7A537BC8778D}" destId="{3D0F2BAC-2A02-48CA-B591-1941F6F8BF06}" srcOrd="1" destOrd="0" presId="urn:microsoft.com/office/officeart/2005/8/layout/hProcess7"/>
    <dgm:cxn modelId="{241A00C5-D4AF-4F1E-A01D-1B1B4B5BE745}" type="presParOf" srcId="{B72B4C83-31B3-4218-9685-7A537BC8778D}" destId="{E5AE92F9-EC87-4560-8566-A82C5603963B}" srcOrd="2" destOrd="0" presId="urn:microsoft.com/office/officeart/2005/8/layout/hProcess7"/>
    <dgm:cxn modelId="{54EE54C6-8AD8-4FFF-BC12-B8C1D2E4092D}" type="presParOf" srcId="{7120C39B-3A84-43D9-AF9C-8FF40D350C2A}" destId="{A0CE4D98-CEBD-4C64-B99D-45CD7E5ACDBB}" srcOrd="1" destOrd="0" presId="urn:microsoft.com/office/officeart/2005/8/layout/hProcess7"/>
    <dgm:cxn modelId="{0B787F97-AD94-4985-85D7-848D7234E4FC}" type="presParOf" srcId="{7120C39B-3A84-43D9-AF9C-8FF40D350C2A}" destId="{D9DFF9E6-B8DA-4352-A636-EFB41DC572A0}" srcOrd="2" destOrd="0" presId="urn:microsoft.com/office/officeart/2005/8/layout/hProcess7"/>
    <dgm:cxn modelId="{9DE8E45B-2A10-4CD1-B0C5-EB81EC7261CD}" type="presParOf" srcId="{D9DFF9E6-B8DA-4352-A636-EFB41DC572A0}" destId="{356DA425-F187-4D2F-BEF2-4EAE8A288AB2}" srcOrd="0" destOrd="0" presId="urn:microsoft.com/office/officeart/2005/8/layout/hProcess7"/>
    <dgm:cxn modelId="{61542256-EE91-4A0D-A828-4566CC1C8498}" type="presParOf" srcId="{D9DFF9E6-B8DA-4352-A636-EFB41DC572A0}" destId="{8724AECA-2FC0-4A5A-9D99-C9E1C06649B0}" srcOrd="1" destOrd="0" presId="urn:microsoft.com/office/officeart/2005/8/layout/hProcess7"/>
    <dgm:cxn modelId="{541EFDAC-F24B-4D9D-B9D0-DC185723234B}" type="presParOf" srcId="{D9DFF9E6-B8DA-4352-A636-EFB41DC572A0}" destId="{B1192EFB-0919-4A6B-AF15-11D04D5356FD}" srcOrd="2" destOrd="0" presId="urn:microsoft.com/office/officeart/2005/8/layout/hProcess7"/>
    <dgm:cxn modelId="{28893335-8F58-4482-AB82-05741E2B3DC1}" type="presParOf" srcId="{7120C39B-3A84-43D9-AF9C-8FF40D350C2A}" destId="{56FF0C2A-FFB8-48B4-9B15-98321787E840}" srcOrd="3" destOrd="0" presId="urn:microsoft.com/office/officeart/2005/8/layout/hProcess7"/>
    <dgm:cxn modelId="{47D2A73E-CFD1-4E9B-B23E-3588B68192BE}" type="presParOf" srcId="{7120C39B-3A84-43D9-AF9C-8FF40D350C2A}" destId="{2C698C4E-C35B-45A1-B574-911857FED2E0}" srcOrd="4" destOrd="0" presId="urn:microsoft.com/office/officeart/2005/8/layout/hProcess7"/>
    <dgm:cxn modelId="{AB50B18C-D95C-4292-A241-A092A0BC60FE}" type="presParOf" srcId="{2C698C4E-C35B-45A1-B574-911857FED2E0}" destId="{1866D5AE-8089-4787-BF71-4D217B6385DD}" srcOrd="0" destOrd="0" presId="urn:microsoft.com/office/officeart/2005/8/layout/hProcess7"/>
    <dgm:cxn modelId="{D08A7980-7C06-495F-9E22-C4B05F70443A}" type="presParOf" srcId="{2C698C4E-C35B-45A1-B574-911857FED2E0}" destId="{4090CBCE-7387-4F54-B618-2DB9CAD6DA3F}" srcOrd="1" destOrd="0" presId="urn:microsoft.com/office/officeart/2005/8/layout/hProcess7"/>
    <dgm:cxn modelId="{1A134D26-2513-478D-BC11-D12EC1982B61}" type="presParOf" srcId="{2C698C4E-C35B-45A1-B574-911857FED2E0}" destId="{8FB001DE-6EAF-43E4-A2D3-938368F5ED40}" srcOrd="2" destOrd="0" presId="urn:microsoft.com/office/officeart/2005/8/layout/hProcess7"/>
    <dgm:cxn modelId="{425B5E9E-31E7-4773-9A92-40C46543A9FB}" type="presParOf" srcId="{7120C39B-3A84-43D9-AF9C-8FF40D350C2A}" destId="{E42EDADF-F663-417C-9257-FC13B0E50E80}" srcOrd="5" destOrd="0" presId="urn:microsoft.com/office/officeart/2005/8/layout/hProcess7"/>
    <dgm:cxn modelId="{491F8E33-F828-4A50-B61E-CF6ED1FC973E}" type="presParOf" srcId="{7120C39B-3A84-43D9-AF9C-8FF40D350C2A}" destId="{3CB1FA4A-ABA7-4979-ABB2-A7F2A54709EE}" srcOrd="6" destOrd="0" presId="urn:microsoft.com/office/officeart/2005/8/layout/hProcess7"/>
    <dgm:cxn modelId="{B4B14A2F-09C1-494E-9D49-E163846BF068}" type="presParOf" srcId="{3CB1FA4A-ABA7-4979-ABB2-A7F2A54709EE}" destId="{1A536EF7-30C4-4CB8-8F5D-85D0090758BF}" srcOrd="0" destOrd="0" presId="urn:microsoft.com/office/officeart/2005/8/layout/hProcess7"/>
    <dgm:cxn modelId="{53521FE5-7074-4524-B86D-CED4439D7137}" type="presParOf" srcId="{3CB1FA4A-ABA7-4979-ABB2-A7F2A54709EE}" destId="{4AC6C004-EC68-41B8-860B-1683969AA9E9}" srcOrd="1" destOrd="0" presId="urn:microsoft.com/office/officeart/2005/8/layout/hProcess7"/>
    <dgm:cxn modelId="{6102C331-5EFF-480D-ACC5-B82A7885328D}" type="presParOf" srcId="{3CB1FA4A-ABA7-4979-ABB2-A7F2A54709EE}" destId="{2EDC41DE-8B3A-40AC-8557-0FE9224538D7}" srcOrd="2" destOrd="0" presId="urn:microsoft.com/office/officeart/2005/8/layout/hProcess7"/>
    <dgm:cxn modelId="{A891B5B9-A95B-400C-94FB-B110B2948727}" type="presParOf" srcId="{7120C39B-3A84-43D9-AF9C-8FF40D350C2A}" destId="{F00F195F-CA27-4C57-B35C-352F5FB0E02A}" srcOrd="7" destOrd="0" presId="urn:microsoft.com/office/officeart/2005/8/layout/hProcess7"/>
    <dgm:cxn modelId="{C28AE9A0-2ACA-4057-857E-ABF99A5C482B}" type="presParOf" srcId="{7120C39B-3A84-43D9-AF9C-8FF40D350C2A}" destId="{1031B251-7375-4B98-9CA5-F5C14A6FC90B}" srcOrd="8" destOrd="0" presId="urn:microsoft.com/office/officeart/2005/8/layout/hProcess7"/>
    <dgm:cxn modelId="{35D34C24-D5A5-4B70-AC55-67F354B904CD}" type="presParOf" srcId="{1031B251-7375-4B98-9CA5-F5C14A6FC90B}" destId="{38A39B8F-2867-437B-8744-5F6C44C96248}" srcOrd="0" destOrd="0" presId="urn:microsoft.com/office/officeart/2005/8/layout/hProcess7"/>
    <dgm:cxn modelId="{BE3C074A-2C0F-4B7E-8C89-B03A9040A242}" type="presParOf" srcId="{1031B251-7375-4B98-9CA5-F5C14A6FC90B}" destId="{C84E613E-860B-4B5D-ACD6-032F45AFF972}" srcOrd="1" destOrd="0" presId="urn:microsoft.com/office/officeart/2005/8/layout/hProcess7"/>
    <dgm:cxn modelId="{366897B6-3627-4D41-AB9D-AB6EE928013E}" type="presParOf" srcId="{1031B251-7375-4B98-9CA5-F5C14A6FC90B}" destId="{2AC1F361-B312-4D62-8CA1-FA63AFFB70B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DE0E2-0321-4B65-A6CA-7EE4F0BA1B94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/>
        </a:p>
      </dsp:txBody>
      <dsp:txXfrm rot="-5400000">
        <a:off x="0" y="554579"/>
        <a:ext cx="1105044" cy="473590"/>
      </dsp:txXfrm>
    </dsp:sp>
    <dsp:sp modelId="{CB5FA7EE-A587-4C72-BF81-66DC4A50C5F2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Cloning as a chronic problem </a:t>
          </a:r>
        </a:p>
      </dsp:txBody>
      <dsp:txXfrm rot="-5400000">
        <a:off x="1105044" y="52149"/>
        <a:ext cx="9360464" cy="925930"/>
      </dsp:txXfrm>
    </dsp:sp>
    <dsp:sp modelId="{B0F0652E-97FD-4D13-A5F2-2E0626AF6103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-5400000">
        <a:off x="0" y="1938873"/>
        <a:ext cx="1105044" cy="473590"/>
      </dsp:txXfrm>
    </dsp:sp>
    <dsp:sp modelId="{009A3136-C6C5-4F00-BDB6-00C498FD2169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Copyright doctrine: idea v expression </a:t>
          </a:r>
        </a:p>
      </dsp:txBody>
      <dsp:txXfrm rot="-5400000">
        <a:off x="1105044" y="1436443"/>
        <a:ext cx="9360464" cy="925930"/>
      </dsp:txXfrm>
    </dsp:sp>
    <dsp:sp modelId="{DC989FDE-41D1-4812-8663-E44ACB721B41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-5400000">
        <a:off x="0" y="3323167"/>
        <a:ext cx="1105044" cy="473590"/>
      </dsp:txXfrm>
    </dsp:sp>
    <dsp:sp modelId="{4623D768-EBB8-4E5D-BB59-027E3B8EC247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What has been copied? Are the copied elements copyrightable? 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82A71-754D-4332-8521-F6AFC9189619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Designer</a:t>
          </a:r>
          <a:r>
            <a:rPr lang="en-GB" sz="4700" kern="1200" dirty="0"/>
            <a:t> </a:t>
          </a:r>
        </a:p>
      </dsp:txBody>
      <dsp:txXfrm rot="5400000">
        <a:off x="2338" y="1088423"/>
        <a:ext cx="3587909" cy="2174491"/>
      </dsp:txXfrm>
    </dsp:sp>
    <dsp:sp modelId="{36071342-64A7-4487-B7B7-D85E248A5643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Consumer</a:t>
          </a:r>
          <a:r>
            <a:rPr lang="en-GB" sz="4700" kern="1200" dirty="0"/>
            <a:t> </a:t>
          </a:r>
        </a:p>
      </dsp:txBody>
      <dsp:txXfrm rot="-5400000">
        <a:off x="6925352" y="1088423"/>
        <a:ext cx="3587909" cy="2174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17A7B-4157-4F1D-9A39-1D85B705DFF2}">
      <dsp:nvSpPr>
        <dsp:cNvPr id="0" name=""/>
        <dsp:cNvSpPr/>
      </dsp:nvSpPr>
      <dsp:spPr>
        <a:xfrm>
          <a:off x="749" y="0"/>
          <a:ext cx="3226221" cy="18916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16200000">
        <a:off x="-452188" y="452937"/>
        <a:ext cx="1551120" cy="645244"/>
      </dsp:txXfrm>
    </dsp:sp>
    <dsp:sp modelId="{E1D3BB7B-D259-4B0D-B877-219E142420B5}">
      <dsp:nvSpPr>
        <dsp:cNvPr id="0" name=""/>
        <dsp:cNvSpPr/>
      </dsp:nvSpPr>
      <dsp:spPr>
        <a:xfrm>
          <a:off x="645994" y="0"/>
          <a:ext cx="2403535" cy="18916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rules</a:t>
          </a:r>
        </a:p>
      </dsp:txBody>
      <dsp:txXfrm>
        <a:off x="645994" y="0"/>
        <a:ext cx="2403535" cy="1891610"/>
      </dsp:txXfrm>
    </dsp:sp>
    <dsp:sp modelId="{DA2045DD-5BC4-429C-BAE1-05AAC1805F7C}">
      <dsp:nvSpPr>
        <dsp:cNvPr id="0" name=""/>
        <dsp:cNvSpPr/>
      </dsp:nvSpPr>
      <dsp:spPr>
        <a:xfrm>
          <a:off x="3339889" y="0"/>
          <a:ext cx="3226221" cy="18916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16200000">
        <a:off x="2886951" y="452937"/>
        <a:ext cx="1551120" cy="645244"/>
      </dsp:txXfrm>
    </dsp:sp>
    <dsp:sp modelId="{D2D740AD-FF08-4578-85CC-81A84C138357}">
      <dsp:nvSpPr>
        <dsp:cNvPr id="0" name=""/>
        <dsp:cNvSpPr/>
      </dsp:nvSpPr>
      <dsp:spPr>
        <a:xfrm rot="5400000">
          <a:off x="3217079" y="1379004"/>
          <a:ext cx="277880" cy="4839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8A296-0F00-4275-BC4B-EADB2060891C}">
      <dsp:nvSpPr>
        <dsp:cNvPr id="0" name=""/>
        <dsp:cNvSpPr/>
      </dsp:nvSpPr>
      <dsp:spPr>
        <a:xfrm>
          <a:off x="3985133" y="0"/>
          <a:ext cx="2403535" cy="18916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system</a:t>
          </a:r>
        </a:p>
      </dsp:txBody>
      <dsp:txXfrm>
        <a:off x="3985133" y="0"/>
        <a:ext cx="2403535" cy="1891610"/>
      </dsp:txXfrm>
    </dsp:sp>
    <dsp:sp modelId="{442E5CBB-7489-45CA-87C3-3104DF884CEA}">
      <dsp:nvSpPr>
        <dsp:cNvPr id="0" name=""/>
        <dsp:cNvSpPr/>
      </dsp:nvSpPr>
      <dsp:spPr>
        <a:xfrm>
          <a:off x="6679028" y="0"/>
          <a:ext cx="3226221" cy="18916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16200000">
        <a:off x="6226090" y="452937"/>
        <a:ext cx="1551120" cy="645244"/>
      </dsp:txXfrm>
    </dsp:sp>
    <dsp:sp modelId="{6FB5C553-7210-40CD-B47F-4E1EC2CE5DC5}">
      <dsp:nvSpPr>
        <dsp:cNvPr id="0" name=""/>
        <dsp:cNvSpPr/>
      </dsp:nvSpPr>
      <dsp:spPr>
        <a:xfrm rot="5400000">
          <a:off x="6556219" y="1379004"/>
          <a:ext cx="277880" cy="4839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3B860-BD81-41EE-9637-3F8FC0E23204}">
      <dsp:nvSpPr>
        <dsp:cNvPr id="0" name=""/>
        <dsp:cNvSpPr/>
      </dsp:nvSpPr>
      <dsp:spPr>
        <a:xfrm>
          <a:off x="7324272" y="0"/>
          <a:ext cx="2403535" cy="18916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0" bIns="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‘fun’</a:t>
          </a:r>
        </a:p>
      </dsp:txBody>
      <dsp:txXfrm>
        <a:off x="7324272" y="0"/>
        <a:ext cx="2403535" cy="1891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1D591-D2CB-4162-B9F2-27F550A68B06}">
      <dsp:nvSpPr>
        <dsp:cNvPr id="0" name=""/>
        <dsp:cNvSpPr/>
      </dsp:nvSpPr>
      <dsp:spPr>
        <a:xfrm>
          <a:off x="0" y="0"/>
          <a:ext cx="3226221" cy="217667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 rot="16200000">
        <a:off x="-569812" y="569812"/>
        <a:ext cx="1784869" cy="645244"/>
      </dsp:txXfrm>
    </dsp:sp>
    <dsp:sp modelId="{E5AE92F9-EC87-4560-8566-A82C5603963B}">
      <dsp:nvSpPr>
        <dsp:cNvPr id="0" name=""/>
        <dsp:cNvSpPr/>
      </dsp:nvSpPr>
      <dsp:spPr>
        <a:xfrm>
          <a:off x="645244" y="0"/>
          <a:ext cx="2403535" cy="21766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mechanics </a:t>
          </a:r>
        </a:p>
      </dsp:txBody>
      <dsp:txXfrm>
        <a:off x="645244" y="0"/>
        <a:ext cx="2403535" cy="2176670"/>
      </dsp:txXfrm>
    </dsp:sp>
    <dsp:sp modelId="{1866D5AE-8089-4787-BF71-4D217B6385DD}">
      <dsp:nvSpPr>
        <dsp:cNvPr id="0" name=""/>
        <dsp:cNvSpPr/>
      </dsp:nvSpPr>
      <dsp:spPr>
        <a:xfrm>
          <a:off x="3339889" y="0"/>
          <a:ext cx="3226221" cy="217667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16200000">
        <a:off x="2770076" y="569812"/>
        <a:ext cx="1784869" cy="645244"/>
      </dsp:txXfrm>
    </dsp:sp>
    <dsp:sp modelId="{8724AECA-2FC0-4A5A-9D99-C9E1C06649B0}">
      <dsp:nvSpPr>
        <dsp:cNvPr id="0" name=""/>
        <dsp:cNvSpPr/>
      </dsp:nvSpPr>
      <dsp:spPr>
        <a:xfrm rot="5400000">
          <a:off x="3196039" y="1624477"/>
          <a:ext cx="319961" cy="4839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001DE-6EAF-43E4-A2D3-938368F5ED40}">
      <dsp:nvSpPr>
        <dsp:cNvPr id="0" name=""/>
        <dsp:cNvSpPr/>
      </dsp:nvSpPr>
      <dsp:spPr>
        <a:xfrm>
          <a:off x="3985133" y="0"/>
          <a:ext cx="2403535" cy="21766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dynamics</a:t>
          </a:r>
        </a:p>
      </dsp:txBody>
      <dsp:txXfrm>
        <a:off x="3985133" y="0"/>
        <a:ext cx="2403535" cy="2176670"/>
      </dsp:txXfrm>
    </dsp:sp>
    <dsp:sp modelId="{38A39B8F-2867-437B-8744-5F6C44C96248}">
      <dsp:nvSpPr>
        <dsp:cNvPr id="0" name=""/>
        <dsp:cNvSpPr/>
      </dsp:nvSpPr>
      <dsp:spPr>
        <a:xfrm>
          <a:off x="6679028" y="0"/>
          <a:ext cx="3226221" cy="217667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16200000">
        <a:off x="6109216" y="569812"/>
        <a:ext cx="1784869" cy="645244"/>
      </dsp:txXfrm>
    </dsp:sp>
    <dsp:sp modelId="{4AC6C004-EC68-41B8-860B-1683969AA9E9}">
      <dsp:nvSpPr>
        <dsp:cNvPr id="0" name=""/>
        <dsp:cNvSpPr/>
      </dsp:nvSpPr>
      <dsp:spPr>
        <a:xfrm rot="5400000">
          <a:off x="6535178" y="1624477"/>
          <a:ext cx="319961" cy="4839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1F361-B312-4D62-8CA1-FA63AFFB70B6}">
      <dsp:nvSpPr>
        <dsp:cNvPr id="0" name=""/>
        <dsp:cNvSpPr/>
      </dsp:nvSpPr>
      <dsp:spPr>
        <a:xfrm>
          <a:off x="7324272" y="0"/>
          <a:ext cx="2403535" cy="21766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aesthetics</a:t>
          </a:r>
        </a:p>
      </dsp:txBody>
      <dsp:txXfrm>
        <a:off x="7324272" y="0"/>
        <a:ext cx="2403535" cy="2176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9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7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9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7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4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45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8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15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8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Topic 4: </a:t>
            </a:r>
            <a:br>
              <a:rPr lang="en-US" sz="5400" dirty="0">
                <a:cs typeface="Calibri Light"/>
              </a:rPr>
            </a:br>
            <a:r>
              <a:rPr lang="en-US" sz="5400" dirty="0">
                <a:solidFill>
                  <a:schemeClr val="bg1"/>
                </a:solidFill>
                <a:cs typeface="Calibri Light"/>
              </a:rPr>
              <a:t>IP and Video Games (2)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447" y="3637406"/>
            <a:ext cx="4517954" cy="11981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Module: IP and Creative Industries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Macerata University 2023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Dr Angelia </a:t>
            </a:r>
            <a:r>
              <a:rPr lang="en-US" sz="2000" err="1">
                <a:solidFill>
                  <a:schemeClr val="bg1"/>
                </a:solidFill>
                <a:ea typeface="Calibri"/>
                <a:cs typeface="Calibri"/>
              </a:rPr>
              <a:t>Wang,</a:t>
            </a:r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 Durham University </a:t>
            </a:r>
          </a:p>
        </p:txBody>
      </p:sp>
      <p:sp>
        <p:nvSpPr>
          <p:cNvPr id="11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4" name="Picture 3" descr="Top view of a wooden block with the number one written on it and the block is on a yellow surface">
            <a:extLst>
              <a:ext uri="{FF2B5EF4-FFF2-40B4-BE49-F238E27FC236}">
                <a16:creationId xmlns:a16="http://schemas.microsoft.com/office/drawing/2014/main" id="{8CD91AEF-CFDA-DCFF-8C21-61E75E018F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66" r="14349" b="8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36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77B23-DCF5-9B37-E610-F4326252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endParaRPr lang="en-GB" sz="4800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FC321-48E3-2C6F-A433-2337EA358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8" r="4056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E8F0-B203-284A-D52B-C505106F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en-GB" dirty="0"/>
              <a:t>5. Fellowship: Game as social framework </a:t>
            </a:r>
          </a:p>
          <a:p>
            <a:r>
              <a:rPr lang="en-GB" dirty="0"/>
              <a:t>6. Discovery: Game as uncharted territory </a:t>
            </a:r>
          </a:p>
          <a:p>
            <a:endParaRPr lang="en-GB" sz="1800" dirty="0"/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8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5CF0CC2-658D-4A87-9D2E-154B0ABE1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Rectangle">
            <a:extLst>
              <a:ext uri="{FF2B5EF4-FFF2-40B4-BE49-F238E27FC236}">
                <a16:creationId xmlns:a16="http://schemas.microsoft.com/office/drawing/2014/main" id="{796C2CE2-29C3-4EBD-A8BB-82C6CC069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53773-CFD2-EEB4-3321-68AB28A39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262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2F97F-DB79-4881-880E-655F4A15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7" y="381935"/>
            <a:ext cx="5366040" cy="2344840"/>
          </a:xfrm>
        </p:spPr>
        <p:txBody>
          <a:bodyPr anchor="b">
            <a:normAutofit/>
          </a:bodyPr>
          <a:lstStyle/>
          <a:p>
            <a:endParaRPr lang="en-GB" sz="7200">
              <a:solidFill>
                <a:srgbClr val="FFFFFF"/>
              </a:solidFill>
            </a:endParaRPr>
          </a:p>
        </p:txBody>
      </p:sp>
      <p:sp>
        <p:nvSpPr>
          <p:cNvPr id="2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BF76EB78-6E9D-49A9-ADC5-7BCCD6F1F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70F9-CA92-BBE3-63FF-CB20645A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7" y="3175552"/>
            <a:ext cx="5366041" cy="2809114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7. Expression: Game as self-discovery </a:t>
            </a:r>
          </a:p>
          <a:p>
            <a:r>
              <a:rPr lang="en-GB" sz="3200" dirty="0">
                <a:solidFill>
                  <a:srgbClr val="FFFFFF"/>
                </a:solidFill>
              </a:rPr>
              <a:t>8. Submission: Game as a pastime</a:t>
            </a:r>
          </a:p>
          <a:p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BC038-23D8-4963-779D-6929CCF0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0608B-BA4C-D225-2183-ED5A282F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36" y="3505199"/>
            <a:ext cx="5141949" cy="11981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Discuss your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favourite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game: what emotional responses have you experienced from playing the game?</a:t>
            </a:r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D520890E-3EE9-C566-21AD-23E251C00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2" r="25235" b="2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0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32F18-D101-295F-8349-D445AB40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GB" sz="5400" dirty="0"/>
              <a:t>Dynamics</a:t>
            </a:r>
          </a:p>
        </p:txBody>
      </p: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84BA-E95E-24FC-C11F-2A606497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829326"/>
            <a:ext cx="7903723" cy="3548403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Dynamics work to create aesthetic experiences. </a:t>
            </a:r>
          </a:p>
          <a:p>
            <a:endParaRPr lang="en-GB" sz="2400" dirty="0"/>
          </a:p>
          <a:p>
            <a:r>
              <a:rPr lang="en-GB" sz="2400" dirty="0"/>
              <a:t>For example, challenge is created by things like time pressure and opponent play. </a:t>
            </a:r>
          </a:p>
          <a:p>
            <a:endParaRPr lang="en-GB" sz="2400" dirty="0"/>
          </a:p>
          <a:p>
            <a:r>
              <a:rPr lang="en-GB" sz="2400" dirty="0"/>
              <a:t>Fellowship can be encouraged by sharing information across certain members of a session (a team) or supplying winning conditions that are more difficult to achieve alone (such as capturing an enemy base). </a:t>
            </a:r>
          </a:p>
          <a:p>
            <a:endParaRPr lang="en-GB" sz="1800" dirty="0"/>
          </a:p>
        </p:txBody>
      </p:sp>
      <p:pic>
        <p:nvPicPr>
          <p:cNvPr id="8" name="Graphic 6" descr="Gymnast - Floor Routine">
            <a:extLst>
              <a:ext uri="{FF2B5EF4-FFF2-40B4-BE49-F238E27FC236}">
                <a16:creationId xmlns:a16="http://schemas.microsoft.com/office/drawing/2014/main" id="{1BD532FD-19F0-8420-7221-AE9F379ED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1213" y="1544005"/>
            <a:ext cx="3548404" cy="3548404"/>
          </a:xfrm>
          <a:prstGeom prst="rect">
            <a:avLst/>
          </a:prstGeom>
        </p:spPr>
      </p:pic>
      <p:sp>
        <p:nvSpPr>
          <p:cNvPr id="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D474-8EFE-0A72-2818-219F7D1E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435C2-E1CB-A202-278F-EFF8CABC4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Expression comes from dynamics that encourage individual users to leave their mark: systems for purchasing, building or earning game items, for designing, constructing and changing levels or worlds, and for creating personalised, unique characters.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1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9361-48A6-44C8-8823-A6C53746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064A2-072A-B45F-A7B8-600A24C4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Mechanics are the various actions, behaviours and control mechanisms afforded to the player within a game context.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Together with the game’s content (levels, assets and so on), the mechanics support overall gameplay dynamics</a:t>
            </a:r>
          </a:p>
        </p:txBody>
      </p:sp>
    </p:spTree>
    <p:extLst>
      <p:ext uri="{BB962C8B-B14F-4D97-AF65-F5344CB8AC3E}">
        <p14:creationId xmlns:p14="http://schemas.microsoft.com/office/powerpoint/2010/main" val="419617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01C9-5736-55DD-9C57-BCA14F7B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Copyright doctrine: idea v expression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70234-DAF3-99AA-4A8A-B48857DE7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lacking in the binary system?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36933-4794-2E9A-E5FE-506994DF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05" y="2610996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02A5-AA53-4341-2357-F4C39F5C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fix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6D5A-66FD-9C77-79D3-DDB57D3D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the system/dynamics leaning towards an idea or an expression? </a:t>
            </a:r>
          </a:p>
          <a:p>
            <a:r>
              <a:rPr lang="en-GB" dirty="0"/>
              <a:t>What would be the legal result if it is deemed an idea?</a:t>
            </a:r>
          </a:p>
          <a:p>
            <a:r>
              <a:rPr lang="en-GB" dirty="0"/>
              <a:t>What would be the legal result if it is deemed an expression?</a:t>
            </a:r>
          </a:p>
          <a:p>
            <a:r>
              <a:rPr lang="en-GB" dirty="0"/>
              <a:t>How about adding video games to the current categorisation of copyrighted work?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64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6B3E-D124-63B1-4E00-B73B5B6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international trade of games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82D5-EE2A-90C8-FD84-40DB87D3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stakeholders:</a:t>
            </a:r>
          </a:p>
          <a:p>
            <a:pPr>
              <a:buFontTx/>
              <a:buChar char="-"/>
            </a:pPr>
            <a:r>
              <a:rPr lang="en-GB" dirty="0"/>
              <a:t>Game developers; established, emerging</a:t>
            </a:r>
            <a:r>
              <a:rPr lang="en-GB"/>
              <a:t>, small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Users (players)</a:t>
            </a:r>
          </a:p>
          <a:p>
            <a:pPr>
              <a:buFontTx/>
              <a:buChar char="-"/>
            </a:pPr>
            <a:r>
              <a:rPr lang="en-GB" dirty="0"/>
              <a:t>Platforms (e.g., app store)</a:t>
            </a:r>
          </a:p>
          <a:p>
            <a:pPr>
              <a:buFontTx/>
              <a:buChar char="-"/>
            </a:pPr>
            <a:r>
              <a:rPr lang="en-GB" dirty="0"/>
              <a:t>International trade law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C6A8-9BD4-ABB5-1952-1FAD71F7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45BC-45C4-C109-FD2E-08D04BE9E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Discuss:</a:t>
            </a:r>
          </a:p>
          <a:p>
            <a:r>
              <a:rPr lang="en-GB" dirty="0"/>
              <a:t>Who would benefit from a more protective regime in favour of the copyrightability of gameplay?</a:t>
            </a:r>
          </a:p>
          <a:p>
            <a:r>
              <a:rPr lang="en-GB" dirty="0"/>
              <a:t>Who would be less in favour of the view that gameplay is copyrightable?</a:t>
            </a:r>
          </a:p>
          <a:p>
            <a:r>
              <a:rPr lang="en-GB" dirty="0"/>
              <a:t>What is the impact on the international trade of video games?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0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D17B-FDCC-6414-CB42-B7B7A4C2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4859-90C5-1A5E-E351-3EB0E2D4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lessons, we learnt about the IP system and its impact on the international trade </a:t>
            </a:r>
          </a:p>
          <a:p>
            <a:r>
              <a:rPr lang="en-US" dirty="0"/>
              <a:t>Creative industries in the focus</a:t>
            </a:r>
          </a:p>
          <a:p>
            <a:r>
              <a:rPr lang="en-US" dirty="0"/>
              <a:t>Video games </a:t>
            </a:r>
          </a:p>
        </p:txBody>
      </p:sp>
    </p:spTree>
    <p:extLst>
      <p:ext uri="{BB962C8B-B14F-4D97-AF65-F5344CB8AC3E}">
        <p14:creationId xmlns:p14="http://schemas.microsoft.com/office/powerpoint/2010/main" val="2854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79CD-7AA8-497D-10F2-9BBAF315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dilemma of video games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19B537-D0ED-E106-D5BD-498F555CB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83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85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625E-3471-6CCB-A4FC-6B59EFDA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MDA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101C-DD1F-BB25-5D36-2D84B882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Introducing the MDA framework (standing for Mechanics, Dynamics, and Aesthetics)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Developed and taught as part of the Game Design and Tuning Workshop at the Game Developers Conference, San Jose 2001-2004.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MDA is a formal approach to understanding games  one which attempts to bridge the gap between game design and development, game criticism, and technical game research.</a:t>
            </a:r>
          </a:p>
        </p:txBody>
      </p:sp>
    </p:spTree>
    <p:extLst>
      <p:ext uri="{BB962C8B-B14F-4D97-AF65-F5344CB8AC3E}">
        <p14:creationId xmlns:p14="http://schemas.microsoft.com/office/powerpoint/2010/main" val="317366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0AA1-D056-8706-9CE9-96775DD2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A620A5-3949-623E-CCE4-5FDF25A63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8315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04950A3-CFCE-2082-237A-48F700E63694}"/>
              </a:ext>
            </a:extLst>
          </p:cNvPr>
          <p:cNvSpPr/>
          <p:nvPr/>
        </p:nvSpPr>
        <p:spPr>
          <a:xfrm>
            <a:off x="5265938" y="3331346"/>
            <a:ext cx="1660124" cy="1553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Game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2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77EC-AB8E-0E5F-C6CB-7E8887A1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5BB5E2-E443-0519-82E6-6F91ACB73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463192"/>
              </p:ext>
            </p:extLst>
          </p:nvPr>
        </p:nvGraphicFramePr>
        <p:xfrm>
          <a:off x="838200" y="1825625"/>
          <a:ext cx="9906000" cy="189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D60F86-3483-88A0-03FC-BF9F85CA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558553"/>
              </p:ext>
            </p:extLst>
          </p:nvPr>
        </p:nvGraphicFramePr>
        <p:xfrm>
          <a:off x="838200" y="3965713"/>
          <a:ext cx="9906000" cy="217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728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5F85-E475-F673-0806-20668875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8613-2AC1-1198-B2EB-7CDFB429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Mechanics</a:t>
            </a:r>
            <a:r>
              <a:rPr lang="en-GB" dirty="0"/>
              <a:t> describes the particular components of the game at the level of data representation and algorithms. </a:t>
            </a:r>
          </a:p>
          <a:p>
            <a:endParaRPr lang="en-GB" dirty="0"/>
          </a:p>
          <a:p>
            <a:r>
              <a:rPr lang="en-GB" b="1" dirty="0"/>
              <a:t>Dynamics</a:t>
            </a:r>
            <a:r>
              <a:rPr lang="en-GB" dirty="0"/>
              <a:t> describes the run-time behaviour of the mechanics acting on player inputs and each other’s outputs over time.  </a:t>
            </a:r>
          </a:p>
          <a:p>
            <a:endParaRPr lang="en-GB" dirty="0"/>
          </a:p>
          <a:p>
            <a:r>
              <a:rPr lang="en-GB" b="1" dirty="0"/>
              <a:t>Aesthetics</a:t>
            </a:r>
            <a:r>
              <a:rPr lang="en-GB" dirty="0"/>
              <a:t> describes the desirable emotional responses evoked by the player when interacting with the game system. </a:t>
            </a:r>
          </a:p>
        </p:txBody>
      </p:sp>
    </p:spTree>
    <p:extLst>
      <p:ext uri="{BB962C8B-B14F-4D97-AF65-F5344CB8AC3E}">
        <p14:creationId xmlns:p14="http://schemas.microsoft.com/office/powerpoint/2010/main" val="51300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B156E-BB85-2AD9-803B-8918447D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GB" sz="5400"/>
              <a:t> Aesthetics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7B8A2-FCBD-B7DF-F596-2F91C2C27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4" r="13059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250C3-9416-D87E-8D6E-ED552902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GB" dirty="0"/>
              <a:t>1. Sensation: Game as sense-pleasure </a:t>
            </a:r>
          </a:p>
          <a:p>
            <a:r>
              <a:rPr lang="en-GB" dirty="0"/>
              <a:t>2. Fantasy: Game as make-believe 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cxnSp>
        <p:nvCxnSpPr>
          <p:cNvPr id="1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8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B313C-4942-0BBC-A54D-E6EC0F17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 sz="4800"/>
              <a:t>Aesthetics</a:t>
            </a: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B85DC-308B-9ED2-60D2-BE26F9B5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7" r="3919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9D97-08A7-ECCB-4F84-6F7DE4EC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en-GB" dirty="0"/>
              <a:t>3. Narrative: Game as drama </a:t>
            </a:r>
          </a:p>
          <a:p>
            <a:r>
              <a:rPr lang="en-GB" dirty="0"/>
              <a:t>4. Challenge: Game as an obstacle course </a:t>
            </a:r>
          </a:p>
          <a:p>
            <a:endParaRPr lang="en-GB" sz="1800" dirty="0"/>
          </a:p>
        </p:txBody>
      </p:sp>
      <p:sp>
        <p:nvSpPr>
          <p:cNvPr id="2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20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VTI">
  <a:themeElements>
    <a:clrScheme name="Office Them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584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Univers</vt:lpstr>
      <vt:lpstr>office theme</vt:lpstr>
      <vt:lpstr>GradientVTI</vt:lpstr>
      <vt:lpstr>Topic 4:  IP and Video Games (2)</vt:lpstr>
      <vt:lpstr>Revisions </vt:lpstr>
      <vt:lpstr>The dilemma of video games </vt:lpstr>
      <vt:lpstr>MDA framework </vt:lpstr>
      <vt:lpstr>MDA</vt:lpstr>
      <vt:lpstr>MDA</vt:lpstr>
      <vt:lpstr>PowerPoint Presentation</vt:lpstr>
      <vt:lpstr> Aesthetics</vt:lpstr>
      <vt:lpstr>Aesthetics</vt:lpstr>
      <vt:lpstr>PowerPoint Presentation</vt:lpstr>
      <vt:lpstr>PowerPoint Presentation</vt:lpstr>
      <vt:lpstr>In-class exercise</vt:lpstr>
      <vt:lpstr>Dynamics</vt:lpstr>
      <vt:lpstr>Dynamics</vt:lpstr>
      <vt:lpstr>Mechanics</vt:lpstr>
      <vt:lpstr>Copyright doctrine: idea v expression </vt:lpstr>
      <vt:lpstr>How to fix it? </vt:lpstr>
      <vt:lpstr>Impact on international trade of games </vt:lpstr>
      <vt:lpstr>In-class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WANG, JIA</cp:lastModifiedBy>
  <cp:revision>4</cp:revision>
  <dcterms:created xsi:type="dcterms:W3CDTF">2023-03-22T20:00:39Z</dcterms:created>
  <dcterms:modified xsi:type="dcterms:W3CDTF">2023-03-26T20:34:26Z</dcterms:modified>
</cp:coreProperties>
</file>