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8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48C896-2162-4029-A784-DBDC6E87BC11}" v="67" dt="2023-03-26T21:03:15.094"/>
    <p1510:client id="{51C24819-20B7-4CA5-9056-EFFA84F0AAFC}" v="211" dt="2023-03-26T22:22:45.7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75" d="100"/>
          <a:sy n="75" d="100"/>
        </p:scale>
        <p:origin x="67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NG, JIA" userId="S::lnwf84@durham.ac.uk::867c98b7-ac93-4e59-9a75-c50b3203891c" providerId="AD" clId="Web-{1048C896-2162-4029-A784-DBDC6E87BC11}"/>
    <pc:docChg chg="addSld modSld sldOrd">
      <pc:chgData name="WANG, JIA" userId="S::lnwf84@durham.ac.uk::867c98b7-ac93-4e59-9a75-c50b3203891c" providerId="AD" clId="Web-{1048C896-2162-4029-A784-DBDC6E87BC11}" dt="2023-03-26T21:03:10.829" v="68" actId="20577"/>
      <pc:docMkLst>
        <pc:docMk/>
      </pc:docMkLst>
      <pc:sldChg chg="addSp delSp modSp mod setBg">
        <pc:chgData name="WANG, JIA" userId="S::lnwf84@durham.ac.uk::867c98b7-ac93-4e59-9a75-c50b3203891c" providerId="AD" clId="Web-{1048C896-2162-4029-A784-DBDC6E87BC11}" dt="2023-03-26T20:59:18.620" v="22" actId="20577"/>
        <pc:sldMkLst>
          <pc:docMk/>
          <pc:sldMk cId="109857222" sldId="256"/>
        </pc:sldMkLst>
        <pc:spChg chg="mod">
          <ac:chgData name="WANG, JIA" userId="S::lnwf84@durham.ac.uk::867c98b7-ac93-4e59-9a75-c50b3203891c" providerId="AD" clId="Web-{1048C896-2162-4029-A784-DBDC6E87BC11}" dt="2023-03-26T20:59:18.620" v="22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WANG, JIA" userId="S::lnwf84@durham.ac.uk::867c98b7-ac93-4e59-9a75-c50b3203891c" providerId="AD" clId="Web-{1048C896-2162-4029-A784-DBDC6E87BC11}" dt="2023-03-26T20:59:11.745" v="20" actId="14100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WANG, JIA" userId="S::lnwf84@durham.ac.uk::867c98b7-ac93-4e59-9a75-c50b3203891c" providerId="AD" clId="Web-{1048C896-2162-4029-A784-DBDC6E87BC11}" dt="2023-03-26T20:58:35.619" v="15"/>
          <ac:spMkLst>
            <pc:docMk/>
            <pc:sldMk cId="109857222" sldId="256"/>
            <ac:spMk id="10" creationId="{022BDE4A-8A20-4A69-9C5A-581C82036A4D}"/>
          </ac:spMkLst>
        </pc:spChg>
        <pc:spChg chg="add del">
          <ac:chgData name="WANG, JIA" userId="S::lnwf84@durham.ac.uk::867c98b7-ac93-4e59-9a75-c50b3203891c" providerId="AD" clId="Web-{1048C896-2162-4029-A784-DBDC6E87BC11}" dt="2023-03-26T20:58:35.604" v="14"/>
          <ac:spMkLst>
            <pc:docMk/>
            <pc:sldMk cId="109857222" sldId="256"/>
            <ac:spMk id="15" creationId="{D55CA618-78A6-47F6-B865-E9315164FB49}"/>
          </ac:spMkLst>
        </pc:spChg>
        <pc:spChg chg="add">
          <ac:chgData name="WANG, JIA" userId="S::lnwf84@durham.ac.uk::867c98b7-ac93-4e59-9a75-c50b3203891c" providerId="AD" clId="Web-{1048C896-2162-4029-A784-DBDC6E87BC11}" dt="2023-03-26T20:58:35.619" v="15"/>
          <ac:spMkLst>
            <pc:docMk/>
            <pc:sldMk cId="109857222" sldId="256"/>
            <ac:spMk id="19" creationId="{586B4EF9-43BA-4655-A6FF-1D8E21574C95}"/>
          </ac:spMkLst>
        </pc:spChg>
        <pc:spChg chg="add del">
          <ac:chgData name="WANG, JIA" userId="S::lnwf84@durham.ac.uk::867c98b7-ac93-4e59-9a75-c50b3203891c" providerId="AD" clId="Web-{1048C896-2162-4029-A784-DBDC6E87BC11}" dt="2023-03-26T20:58:35.604" v="14"/>
          <ac:spMkLst>
            <pc:docMk/>
            <pc:sldMk cId="109857222" sldId="256"/>
            <ac:spMk id="21" creationId="{8ED94938-268E-4C0A-A08A-B3980C78BAEB}"/>
          </ac:spMkLst>
        </pc:spChg>
        <pc:spChg chg="add">
          <ac:chgData name="WANG, JIA" userId="S::lnwf84@durham.ac.uk::867c98b7-ac93-4e59-9a75-c50b3203891c" providerId="AD" clId="Web-{1048C896-2162-4029-A784-DBDC6E87BC11}" dt="2023-03-26T20:58:35.619" v="15"/>
          <ac:spMkLst>
            <pc:docMk/>
            <pc:sldMk cId="109857222" sldId="256"/>
            <ac:spMk id="23" creationId="{96646FC9-C66D-4EC7-8310-0DD4ACC49C6C}"/>
          </ac:spMkLst>
        </pc:spChg>
        <pc:spChg chg="add">
          <ac:chgData name="WANG, JIA" userId="S::lnwf84@durham.ac.uk::867c98b7-ac93-4e59-9a75-c50b3203891c" providerId="AD" clId="Web-{1048C896-2162-4029-A784-DBDC6E87BC11}" dt="2023-03-26T20:58:35.619" v="15"/>
          <ac:spMkLst>
            <pc:docMk/>
            <pc:sldMk cId="109857222" sldId="256"/>
            <ac:spMk id="24" creationId="{A3473CF9-37EB-43E7-89EF-D2D1C53D1DAC}"/>
          </ac:spMkLst>
        </pc:spChg>
        <pc:grpChg chg="add del">
          <ac:chgData name="WANG, JIA" userId="S::lnwf84@durham.ac.uk::867c98b7-ac93-4e59-9a75-c50b3203891c" providerId="AD" clId="Web-{1048C896-2162-4029-A784-DBDC6E87BC11}" dt="2023-03-26T20:58:35.604" v="14"/>
          <ac:grpSpMkLst>
            <pc:docMk/>
            <pc:sldMk cId="109857222" sldId="256"/>
            <ac:grpSpMk id="17" creationId="{B83D307E-DF68-43F8-97CE-0AAE950A7129}"/>
          </ac:grpSpMkLst>
        </pc:grpChg>
        <pc:picChg chg="add mod ord">
          <ac:chgData name="WANG, JIA" userId="S::lnwf84@durham.ac.uk::867c98b7-ac93-4e59-9a75-c50b3203891c" providerId="AD" clId="Web-{1048C896-2162-4029-A784-DBDC6E87BC11}" dt="2023-03-26T20:58:35.619" v="15"/>
          <ac:picMkLst>
            <pc:docMk/>
            <pc:sldMk cId="109857222" sldId="256"/>
            <ac:picMk id="4" creationId="{D82315A3-F25B-1F7B-C473-359B72861F5B}"/>
          </ac:picMkLst>
        </pc:picChg>
        <pc:picChg chg="add mod">
          <ac:chgData name="WANG, JIA" userId="S::lnwf84@durham.ac.uk::867c98b7-ac93-4e59-9a75-c50b3203891c" providerId="AD" clId="Web-{1048C896-2162-4029-A784-DBDC6E87BC11}" dt="2023-03-26T20:58:35.619" v="15"/>
          <ac:picMkLst>
            <pc:docMk/>
            <pc:sldMk cId="109857222" sldId="256"/>
            <ac:picMk id="5" creationId="{57FC348A-34E1-574C-95EE-4E1D50497045}"/>
          </ac:picMkLst>
        </pc:picChg>
      </pc:sldChg>
      <pc:sldChg chg="modSp new">
        <pc:chgData name="WANG, JIA" userId="S::lnwf84@durham.ac.uk::867c98b7-ac93-4e59-9a75-c50b3203891c" providerId="AD" clId="Web-{1048C896-2162-4029-A784-DBDC6E87BC11}" dt="2023-03-26T21:02:28.499" v="25" actId="20577"/>
        <pc:sldMkLst>
          <pc:docMk/>
          <pc:sldMk cId="3821389100" sldId="257"/>
        </pc:sldMkLst>
        <pc:spChg chg="mod">
          <ac:chgData name="WANG, JIA" userId="S::lnwf84@durham.ac.uk::867c98b7-ac93-4e59-9a75-c50b3203891c" providerId="AD" clId="Web-{1048C896-2162-4029-A784-DBDC6E87BC11}" dt="2023-03-26T21:02:28.499" v="25" actId="20577"/>
          <ac:spMkLst>
            <pc:docMk/>
            <pc:sldMk cId="3821389100" sldId="257"/>
            <ac:spMk id="2" creationId="{A2791053-E252-3408-86BF-D7A8258D7DF6}"/>
          </ac:spMkLst>
        </pc:spChg>
      </pc:sldChg>
      <pc:sldChg chg="modSp new ord">
        <pc:chgData name="WANG, JIA" userId="S::lnwf84@durham.ac.uk::867c98b7-ac93-4e59-9a75-c50b3203891c" providerId="AD" clId="Web-{1048C896-2162-4029-A784-DBDC6E87BC11}" dt="2023-03-26T21:03:10.829" v="68" actId="20577"/>
        <pc:sldMkLst>
          <pc:docMk/>
          <pc:sldMk cId="3311403968" sldId="258"/>
        </pc:sldMkLst>
        <pc:spChg chg="mod">
          <ac:chgData name="WANG, JIA" userId="S::lnwf84@durham.ac.uk::867c98b7-ac93-4e59-9a75-c50b3203891c" providerId="AD" clId="Web-{1048C896-2162-4029-A784-DBDC6E87BC11}" dt="2023-03-26T21:02:46.969" v="40" actId="20577"/>
          <ac:spMkLst>
            <pc:docMk/>
            <pc:sldMk cId="3311403968" sldId="258"/>
            <ac:spMk id="2" creationId="{372D2968-60C7-21E9-FFC8-7C6F17223C2E}"/>
          </ac:spMkLst>
        </pc:spChg>
        <pc:spChg chg="mod">
          <ac:chgData name="WANG, JIA" userId="S::lnwf84@durham.ac.uk::867c98b7-ac93-4e59-9a75-c50b3203891c" providerId="AD" clId="Web-{1048C896-2162-4029-A784-DBDC6E87BC11}" dt="2023-03-26T21:03:10.829" v="68" actId="20577"/>
          <ac:spMkLst>
            <pc:docMk/>
            <pc:sldMk cId="3311403968" sldId="258"/>
            <ac:spMk id="3" creationId="{1392174C-0309-0CD6-68D2-EFB5C81C7B21}"/>
          </ac:spMkLst>
        </pc:spChg>
      </pc:sldChg>
    </pc:docChg>
  </pc:docChgLst>
  <pc:docChgLst>
    <pc:chgData name="WANG, JIA" userId="867c98b7-ac93-4e59-9a75-c50b3203891c" providerId="ADAL" clId="{51C24819-20B7-4CA5-9056-EFFA84F0AAFC}"/>
    <pc:docChg chg="undo custSel addSld delSld modSld">
      <pc:chgData name="WANG, JIA" userId="867c98b7-ac93-4e59-9a75-c50b3203891c" providerId="ADAL" clId="{51C24819-20B7-4CA5-9056-EFFA84F0AAFC}" dt="2023-03-26T22:31:37.817" v="2126" actId="255"/>
      <pc:docMkLst>
        <pc:docMk/>
      </pc:docMkLst>
      <pc:sldChg chg="addSp modSp mod setBg">
        <pc:chgData name="WANG, JIA" userId="867c98b7-ac93-4e59-9a75-c50b3203891c" providerId="ADAL" clId="{51C24819-20B7-4CA5-9056-EFFA84F0AAFC}" dt="2023-03-26T21:18:01.048" v="140" actId="26606"/>
        <pc:sldMkLst>
          <pc:docMk/>
          <pc:sldMk cId="3821389100" sldId="257"/>
        </pc:sldMkLst>
        <pc:spChg chg="mod">
          <ac:chgData name="WANG, JIA" userId="867c98b7-ac93-4e59-9a75-c50b3203891c" providerId="ADAL" clId="{51C24819-20B7-4CA5-9056-EFFA84F0AAFC}" dt="2023-03-26T21:18:01.048" v="140" actId="26606"/>
          <ac:spMkLst>
            <pc:docMk/>
            <pc:sldMk cId="3821389100" sldId="257"/>
            <ac:spMk id="2" creationId="{A2791053-E252-3408-86BF-D7A8258D7DF6}"/>
          </ac:spMkLst>
        </pc:spChg>
        <pc:spChg chg="mod">
          <ac:chgData name="WANG, JIA" userId="867c98b7-ac93-4e59-9a75-c50b3203891c" providerId="ADAL" clId="{51C24819-20B7-4CA5-9056-EFFA84F0AAFC}" dt="2023-03-26T21:18:01.048" v="140" actId="26606"/>
          <ac:spMkLst>
            <pc:docMk/>
            <pc:sldMk cId="3821389100" sldId="257"/>
            <ac:spMk id="3" creationId="{1FACFC97-82BA-3DDE-ADAC-CE38B44FF6D3}"/>
          </ac:spMkLst>
        </pc:spChg>
        <pc:spChg chg="add">
          <ac:chgData name="WANG, JIA" userId="867c98b7-ac93-4e59-9a75-c50b3203891c" providerId="ADAL" clId="{51C24819-20B7-4CA5-9056-EFFA84F0AAFC}" dt="2023-03-26T21:18:01.048" v="140" actId="26606"/>
          <ac:spMkLst>
            <pc:docMk/>
            <pc:sldMk cId="3821389100" sldId="257"/>
            <ac:spMk id="9" creationId="{2C61293E-6EBE-43EF-A52C-9BEBFD7679D4}"/>
          </ac:spMkLst>
        </pc:spChg>
        <pc:spChg chg="add">
          <ac:chgData name="WANG, JIA" userId="867c98b7-ac93-4e59-9a75-c50b3203891c" providerId="ADAL" clId="{51C24819-20B7-4CA5-9056-EFFA84F0AAFC}" dt="2023-03-26T21:18:01.048" v="140" actId="26606"/>
          <ac:spMkLst>
            <pc:docMk/>
            <pc:sldMk cId="3821389100" sldId="257"/>
            <ac:spMk id="11" creationId="{21540236-BFD5-4A9D-8840-4703E7F76825}"/>
          </ac:spMkLst>
        </pc:spChg>
        <pc:picChg chg="add">
          <ac:chgData name="WANG, JIA" userId="867c98b7-ac93-4e59-9a75-c50b3203891c" providerId="ADAL" clId="{51C24819-20B7-4CA5-9056-EFFA84F0AAFC}" dt="2023-03-26T21:18:01.048" v="140" actId="26606"/>
          <ac:picMkLst>
            <pc:docMk/>
            <pc:sldMk cId="3821389100" sldId="257"/>
            <ac:picMk id="5" creationId="{5B6AF882-8F0E-1DB7-68B7-03DBB67590BB}"/>
          </ac:picMkLst>
        </pc:picChg>
      </pc:sldChg>
      <pc:sldChg chg="modSp mod">
        <pc:chgData name="WANG, JIA" userId="867c98b7-ac93-4e59-9a75-c50b3203891c" providerId="ADAL" clId="{51C24819-20B7-4CA5-9056-EFFA84F0AAFC}" dt="2023-03-26T21:09:08.701" v="56"/>
        <pc:sldMkLst>
          <pc:docMk/>
          <pc:sldMk cId="3311403968" sldId="258"/>
        </pc:sldMkLst>
        <pc:spChg chg="mod">
          <ac:chgData name="WANG, JIA" userId="867c98b7-ac93-4e59-9a75-c50b3203891c" providerId="ADAL" clId="{51C24819-20B7-4CA5-9056-EFFA84F0AAFC}" dt="2023-03-26T21:06:59.975" v="22" actId="20577"/>
          <ac:spMkLst>
            <pc:docMk/>
            <pc:sldMk cId="3311403968" sldId="258"/>
            <ac:spMk id="2" creationId="{372D2968-60C7-21E9-FFC8-7C6F17223C2E}"/>
          </ac:spMkLst>
        </pc:spChg>
        <pc:spChg chg="mod">
          <ac:chgData name="WANG, JIA" userId="867c98b7-ac93-4e59-9a75-c50b3203891c" providerId="ADAL" clId="{51C24819-20B7-4CA5-9056-EFFA84F0AAFC}" dt="2023-03-26T21:09:08.701" v="56"/>
          <ac:spMkLst>
            <pc:docMk/>
            <pc:sldMk cId="3311403968" sldId="258"/>
            <ac:spMk id="3" creationId="{1392174C-0309-0CD6-68D2-EFB5C81C7B21}"/>
          </ac:spMkLst>
        </pc:spChg>
      </pc:sldChg>
      <pc:sldChg chg="addSp modSp new mod setBg">
        <pc:chgData name="WANG, JIA" userId="867c98b7-ac93-4e59-9a75-c50b3203891c" providerId="ADAL" clId="{51C24819-20B7-4CA5-9056-EFFA84F0AAFC}" dt="2023-03-26T21:17:38.365" v="139" actId="26606"/>
        <pc:sldMkLst>
          <pc:docMk/>
          <pc:sldMk cId="3661811151" sldId="259"/>
        </pc:sldMkLst>
        <pc:spChg chg="mod">
          <ac:chgData name="WANG, JIA" userId="867c98b7-ac93-4e59-9a75-c50b3203891c" providerId="ADAL" clId="{51C24819-20B7-4CA5-9056-EFFA84F0AAFC}" dt="2023-03-26T21:17:38.365" v="139" actId="26606"/>
          <ac:spMkLst>
            <pc:docMk/>
            <pc:sldMk cId="3661811151" sldId="259"/>
            <ac:spMk id="2" creationId="{DEB1E426-7500-40F4-4BB5-2744B0BDE140}"/>
          </ac:spMkLst>
        </pc:spChg>
        <pc:spChg chg="mod">
          <ac:chgData name="WANG, JIA" userId="867c98b7-ac93-4e59-9a75-c50b3203891c" providerId="ADAL" clId="{51C24819-20B7-4CA5-9056-EFFA84F0AAFC}" dt="2023-03-26T21:17:38.365" v="139" actId="26606"/>
          <ac:spMkLst>
            <pc:docMk/>
            <pc:sldMk cId="3661811151" sldId="259"/>
            <ac:spMk id="3" creationId="{8C6CE98C-39AB-6473-476A-079AEA0C6C2E}"/>
          </ac:spMkLst>
        </pc:spChg>
        <pc:spChg chg="add">
          <ac:chgData name="WANG, JIA" userId="867c98b7-ac93-4e59-9a75-c50b3203891c" providerId="ADAL" clId="{51C24819-20B7-4CA5-9056-EFFA84F0AAFC}" dt="2023-03-26T21:17:38.365" v="139" actId="26606"/>
          <ac:spMkLst>
            <pc:docMk/>
            <pc:sldMk cId="3661811151" sldId="259"/>
            <ac:spMk id="8" creationId="{907EF6B7-1338-4443-8C46-6A318D952DFD}"/>
          </ac:spMkLst>
        </pc:spChg>
        <pc:spChg chg="add">
          <ac:chgData name="WANG, JIA" userId="867c98b7-ac93-4e59-9a75-c50b3203891c" providerId="ADAL" clId="{51C24819-20B7-4CA5-9056-EFFA84F0AAFC}" dt="2023-03-26T21:17:38.365" v="139" actId="26606"/>
          <ac:spMkLst>
            <pc:docMk/>
            <pc:sldMk cId="3661811151" sldId="259"/>
            <ac:spMk id="10" creationId="{DAAE4CDD-124C-4DCF-9584-B6033B545DD5}"/>
          </ac:spMkLst>
        </pc:spChg>
        <pc:spChg chg="add">
          <ac:chgData name="WANG, JIA" userId="867c98b7-ac93-4e59-9a75-c50b3203891c" providerId="ADAL" clId="{51C24819-20B7-4CA5-9056-EFFA84F0AAFC}" dt="2023-03-26T21:17:38.365" v="139" actId="26606"/>
          <ac:spMkLst>
            <pc:docMk/>
            <pc:sldMk cId="3661811151" sldId="259"/>
            <ac:spMk id="12" creationId="{081E4A58-353D-44AE-B2FC-2A74E2E400F7}"/>
          </ac:spMkLst>
        </pc:spChg>
      </pc:sldChg>
      <pc:sldChg chg="addSp modSp new del mod setBg">
        <pc:chgData name="WANG, JIA" userId="867c98b7-ac93-4e59-9a75-c50b3203891c" providerId="ADAL" clId="{51C24819-20B7-4CA5-9056-EFFA84F0AAFC}" dt="2023-03-26T21:59:28.457" v="947" actId="2696"/>
        <pc:sldMkLst>
          <pc:docMk/>
          <pc:sldMk cId="1003986291" sldId="260"/>
        </pc:sldMkLst>
        <pc:spChg chg="mod">
          <ac:chgData name="WANG, JIA" userId="867c98b7-ac93-4e59-9a75-c50b3203891c" providerId="ADAL" clId="{51C24819-20B7-4CA5-9056-EFFA84F0AAFC}" dt="2023-03-26T21:58:23.127" v="943" actId="26606"/>
          <ac:spMkLst>
            <pc:docMk/>
            <pc:sldMk cId="1003986291" sldId="260"/>
            <ac:spMk id="2" creationId="{9A662EFE-AB66-67F4-04FC-73B4DA110DAA}"/>
          </ac:spMkLst>
        </pc:spChg>
        <pc:spChg chg="mod">
          <ac:chgData name="WANG, JIA" userId="867c98b7-ac93-4e59-9a75-c50b3203891c" providerId="ADAL" clId="{51C24819-20B7-4CA5-9056-EFFA84F0AAFC}" dt="2023-03-26T21:58:29.516" v="944" actId="255"/>
          <ac:spMkLst>
            <pc:docMk/>
            <pc:sldMk cId="1003986291" sldId="260"/>
            <ac:spMk id="3" creationId="{4F049796-17CD-37CC-E73E-0488F46371B6}"/>
          </ac:spMkLst>
        </pc:spChg>
        <pc:spChg chg="add">
          <ac:chgData name="WANG, JIA" userId="867c98b7-ac93-4e59-9a75-c50b3203891c" providerId="ADAL" clId="{51C24819-20B7-4CA5-9056-EFFA84F0AAFC}" dt="2023-03-26T21:58:23.127" v="943" actId="26606"/>
          <ac:spMkLst>
            <pc:docMk/>
            <pc:sldMk cId="1003986291" sldId="260"/>
            <ac:spMk id="8" creationId="{100EDD19-6802-4EC3-95CE-CFFAB042CFD6}"/>
          </ac:spMkLst>
        </pc:spChg>
        <pc:spChg chg="add">
          <ac:chgData name="WANG, JIA" userId="867c98b7-ac93-4e59-9a75-c50b3203891c" providerId="ADAL" clId="{51C24819-20B7-4CA5-9056-EFFA84F0AAFC}" dt="2023-03-26T21:58:23.127" v="943" actId="26606"/>
          <ac:spMkLst>
            <pc:docMk/>
            <pc:sldMk cId="1003986291" sldId="260"/>
            <ac:spMk id="10" creationId="{DB17E863-922E-4C26-BD64-E8FD41D28661}"/>
          </ac:spMkLst>
        </pc:spChg>
      </pc:sldChg>
      <pc:sldChg chg="addSp modSp mod setBg delDesignElem">
        <pc:chgData name="WANG, JIA" userId="867c98b7-ac93-4e59-9a75-c50b3203891c" providerId="ADAL" clId="{51C24819-20B7-4CA5-9056-EFFA84F0AAFC}" dt="2023-03-26T22:16:50.087" v="1398" actId="255"/>
        <pc:sldMkLst>
          <pc:docMk/>
          <pc:sldMk cId="3875396531" sldId="260"/>
        </pc:sldMkLst>
        <pc:spChg chg="mod">
          <ac:chgData name="WANG, JIA" userId="867c98b7-ac93-4e59-9a75-c50b3203891c" providerId="ADAL" clId="{51C24819-20B7-4CA5-9056-EFFA84F0AAFC}" dt="2023-03-26T22:00:20.598" v="979" actId="20577"/>
          <ac:spMkLst>
            <pc:docMk/>
            <pc:sldMk cId="3875396531" sldId="260"/>
            <ac:spMk id="2" creationId="{9A662EFE-AB66-67F4-04FC-73B4DA110DAA}"/>
          </ac:spMkLst>
        </pc:spChg>
        <pc:spChg chg="mod">
          <ac:chgData name="WANG, JIA" userId="867c98b7-ac93-4e59-9a75-c50b3203891c" providerId="ADAL" clId="{51C24819-20B7-4CA5-9056-EFFA84F0AAFC}" dt="2023-03-26T22:16:50.087" v="1398" actId="255"/>
          <ac:spMkLst>
            <pc:docMk/>
            <pc:sldMk cId="3875396531" sldId="260"/>
            <ac:spMk id="3" creationId="{4F049796-17CD-37CC-E73E-0488F46371B6}"/>
          </ac:spMkLst>
        </pc:spChg>
        <pc:spChg chg="add">
          <ac:chgData name="WANG, JIA" userId="867c98b7-ac93-4e59-9a75-c50b3203891c" providerId="ADAL" clId="{51C24819-20B7-4CA5-9056-EFFA84F0AAFC}" dt="2023-03-26T22:16:43.235" v="1397" actId="26606"/>
          <ac:spMkLst>
            <pc:docMk/>
            <pc:sldMk cId="3875396531" sldId="260"/>
            <ac:spMk id="8" creationId="{100EDD19-6802-4EC3-95CE-CFFAB042CFD6}"/>
          </ac:spMkLst>
        </pc:spChg>
        <pc:spChg chg="add">
          <ac:chgData name="WANG, JIA" userId="867c98b7-ac93-4e59-9a75-c50b3203891c" providerId="ADAL" clId="{51C24819-20B7-4CA5-9056-EFFA84F0AAFC}" dt="2023-03-26T22:16:43.235" v="1397" actId="26606"/>
          <ac:spMkLst>
            <pc:docMk/>
            <pc:sldMk cId="3875396531" sldId="260"/>
            <ac:spMk id="10" creationId="{DB17E863-922E-4C26-BD64-E8FD41D28661}"/>
          </ac:spMkLst>
        </pc:spChg>
      </pc:sldChg>
      <pc:sldChg chg="addSp delSp modSp new mod setBg">
        <pc:chgData name="WANG, JIA" userId="867c98b7-ac93-4e59-9a75-c50b3203891c" providerId="ADAL" clId="{51C24819-20B7-4CA5-9056-EFFA84F0AAFC}" dt="2023-03-26T21:21:32.070" v="226" actId="26606"/>
        <pc:sldMkLst>
          <pc:docMk/>
          <pc:sldMk cId="3122843718" sldId="261"/>
        </pc:sldMkLst>
        <pc:spChg chg="mod">
          <ac:chgData name="WANG, JIA" userId="867c98b7-ac93-4e59-9a75-c50b3203891c" providerId="ADAL" clId="{51C24819-20B7-4CA5-9056-EFFA84F0AAFC}" dt="2023-03-26T21:21:32.070" v="226" actId="26606"/>
          <ac:spMkLst>
            <pc:docMk/>
            <pc:sldMk cId="3122843718" sldId="261"/>
            <ac:spMk id="2" creationId="{B2EBD1D9-5F66-1451-8C0A-D110950084E7}"/>
          </ac:spMkLst>
        </pc:spChg>
        <pc:spChg chg="add del mod">
          <ac:chgData name="WANG, JIA" userId="867c98b7-ac93-4e59-9a75-c50b3203891c" providerId="ADAL" clId="{51C24819-20B7-4CA5-9056-EFFA84F0AAFC}" dt="2023-03-26T21:21:32.070" v="226" actId="26606"/>
          <ac:spMkLst>
            <pc:docMk/>
            <pc:sldMk cId="3122843718" sldId="261"/>
            <ac:spMk id="3" creationId="{C2A7A536-36AD-541B-6A5A-60DD7A909228}"/>
          </ac:spMkLst>
        </pc:spChg>
        <pc:spChg chg="add del">
          <ac:chgData name="WANG, JIA" userId="867c98b7-ac93-4e59-9a75-c50b3203891c" providerId="ADAL" clId="{51C24819-20B7-4CA5-9056-EFFA84F0AAFC}" dt="2023-03-26T21:21:31.368" v="223" actId="26606"/>
          <ac:spMkLst>
            <pc:docMk/>
            <pc:sldMk cId="3122843718" sldId="261"/>
            <ac:spMk id="8" creationId="{17718681-A12E-49D6-9925-DD7C68176D61}"/>
          </ac:spMkLst>
        </pc:spChg>
        <pc:spChg chg="add del">
          <ac:chgData name="WANG, JIA" userId="867c98b7-ac93-4e59-9a75-c50b3203891c" providerId="ADAL" clId="{51C24819-20B7-4CA5-9056-EFFA84F0AAFC}" dt="2023-03-26T21:20:56.628" v="215" actId="26606"/>
          <ac:spMkLst>
            <pc:docMk/>
            <pc:sldMk cId="3122843718" sldId="261"/>
            <ac:spMk id="9" creationId="{79BB35BC-D5C2-4C8B-A22A-A71E6191913B}"/>
          </ac:spMkLst>
        </pc:spChg>
        <pc:spChg chg="add del">
          <ac:chgData name="WANG, JIA" userId="867c98b7-ac93-4e59-9a75-c50b3203891c" providerId="ADAL" clId="{51C24819-20B7-4CA5-9056-EFFA84F0AAFC}" dt="2023-03-26T21:21:31.368" v="223" actId="26606"/>
          <ac:spMkLst>
            <pc:docMk/>
            <pc:sldMk cId="3122843718" sldId="261"/>
            <ac:spMk id="10" creationId="{FBD77573-9EF2-4C35-8285-A1CF6FBB0EA5}"/>
          </ac:spMkLst>
        </pc:spChg>
        <pc:spChg chg="add del">
          <ac:chgData name="WANG, JIA" userId="867c98b7-ac93-4e59-9a75-c50b3203891c" providerId="ADAL" clId="{51C24819-20B7-4CA5-9056-EFFA84F0AAFC}" dt="2023-03-26T21:21:05.038" v="217" actId="26606"/>
          <ac:spMkLst>
            <pc:docMk/>
            <pc:sldMk cId="3122843718" sldId="261"/>
            <ac:spMk id="11" creationId="{61707E60-CEC9-4661-AA82-69242EB4BDC3}"/>
          </ac:spMkLst>
        </pc:spChg>
        <pc:spChg chg="add del">
          <ac:chgData name="WANG, JIA" userId="867c98b7-ac93-4e59-9a75-c50b3203891c" providerId="ADAL" clId="{51C24819-20B7-4CA5-9056-EFFA84F0AAFC}" dt="2023-03-26T21:21:05.038" v="217" actId="26606"/>
          <ac:spMkLst>
            <pc:docMk/>
            <pc:sldMk cId="3122843718" sldId="261"/>
            <ac:spMk id="12" creationId="{B66D7F65-E9B6-4775-8355-D095CC73C1C8}"/>
          </ac:spMkLst>
        </pc:spChg>
        <pc:spChg chg="add del">
          <ac:chgData name="WANG, JIA" userId="867c98b7-ac93-4e59-9a75-c50b3203891c" providerId="ADAL" clId="{51C24819-20B7-4CA5-9056-EFFA84F0AAFC}" dt="2023-03-26T21:21:05.038" v="217" actId="26606"/>
          <ac:spMkLst>
            <pc:docMk/>
            <pc:sldMk cId="3122843718" sldId="261"/>
            <ac:spMk id="13" creationId="{8F035CD8-AE30-4146-96F2-036B0CE5E4F3}"/>
          </ac:spMkLst>
        </pc:spChg>
        <pc:spChg chg="add del">
          <ac:chgData name="WANG, JIA" userId="867c98b7-ac93-4e59-9a75-c50b3203891c" providerId="ADAL" clId="{51C24819-20B7-4CA5-9056-EFFA84F0AAFC}" dt="2023-03-26T21:21:32.041" v="225" actId="26606"/>
          <ac:spMkLst>
            <pc:docMk/>
            <pc:sldMk cId="3122843718" sldId="261"/>
            <ac:spMk id="15" creationId="{4037C1C0-FADA-40C7-B923-037899A24F09}"/>
          </ac:spMkLst>
        </pc:spChg>
        <pc:spChg chg="add del">
          <ac:chgData name="WANG, JIA" userId="867c98b7-ac93-4e59-9a75-c50b3203891c" providerId="ADAL" clId="{51C24819-20B7-4CA5-9056-EFFA84F0AAFC}" dt="2023-03-26T21:21:18.089" v="221" actId="26606"/>
          <ac:spMkLst>
            <pc:docMk/>
            <pc:sldMk cId="3122843718" sldId="261"/>
            <ac:spMk id="16" creationId="{79BB35BC-D5C2-4C8B-A22A-A71E6191913B}"/>
          </ac:spMkLst>
        </pc:spChg>
        <pc:spChg chg="add del">
          <ac:chgData name="WANG, JIA" userId="867c98b7-ac93-4e59-9a75-c50b3203891c" providerId="ADAL" clId="{51C24819-20B7-4CA5-9056-EFFA84F0AAFC}" dt="2023-03-26T21:21:32.041" v="225" actId="26606"/>
          <ac:spMkLst>
            <pc:docMk/>
            <pc:sldMk cId="3122843718" sldId="261"/>
            <ac:spMk id="18" creationId="{4B56CC07-3AFD-4C79-AFB2-0428FBBD79D1}"/>
          </ac:spMkLst>
        </pc:spChg>
        <pc:spChg chg="add">
          <ac:chgData name="WANG, JIA" userId="867c98b7-ac93-4e59-9a75-c50b3203891c" providerId="ADAL" clId="{51C24819-20B7-4CA5-9056-EFFA84F0AAFC}" dt="2023-03-26T21:21:32.070" v="226" actId="26606"/>
          <ac:spMkLst>
            <pc:docMk/>
            <pc:sldMk cId="3122843718" sldId="261"/>
            <ac:spMk id="21" creationId="{460B0EFB-53ED-4F35-B05D-F658EA021C65}"/>
          </ac:spMkLst>
        </pc:spChg>
        <pc:spChg chg="add">
          <ac:chgData name="WANG, JIA" userId="867c98b7-ac93-4e59-9a75-c50b3203891c" providerId="ADAL" clId="{51C24819-20B7-4CA5-9056-EFFA84F0AAFC}" dt="2023-03-26T21:21:32.070" v="226" actId="26606"/>
          <ac:spMkLst>
            <pc:docMk/>
            <pc:sldMk cId="3122843718" sldId="261"/>
            <ac:spMk id="23" creationId="{835EF3DD-7D43-4A27-8967-A92FD8CC9365}"/>
          </ac:spMkLst>
        </pc:spChg>
        <pc:graphicFrameChg chg="add del">
          <ac:chgData name="WANG, JIA" userId="867c98b7-ac93-4e59-9a75-c50b3203891c" providerId="ADAL" clId="{51C24819-20B7-4CA5-9056-EFFA84F0AAFC}" dt="2023-03-26T21:21:32.041" v="225" actId="26606"/>
          <ac:graphicFrameMkLst>
            <pc:docMk/>
            <pc:sldMk cId="3122843718" sldId="261"/>
            <ac:graphicFrameMk id="19" creationId="{33B3AD5F-BDE5-6D1A-02CC-D96090142756}"/>
          </ac:graphicFrameMkLst>
        </pc:graphicFrameChg>
        <pc:graphicFrameChg chg="add">
          <ac:chgData name="WANG, JIA" userId="867c98b7-ac93-4e59-9a75-c50b3203891c" providerId="ADAL" clId="{51C24819-20B7-4CA5-9056-EFFA84F0AAFC}" dt="2023-03-26T21:21:32.070" v="226" actId="26606"/>
          <ac:graphicFrameMkLst>
            <pc:docMk/>
            <pc:sldMk cId="3122843718" sldId="261"/>
            <ac:graphicFrameMk id="24" creationId="{1AF6BE43-1178-B82B-DBDF-C2AA4A08A8DD}"/>
          </ac:graphicFrameMkLst>
        </pc:graphicFrameChg>
        <pc:picChg chg="add del">
          <ac:chgData name="WANG, JIA" userId="867c98b7-ac93-4e59-9a75-c50b3203891c" providerId="ADAL" clId="{51C24819-20B7-4CA5-9056-EFFA84F0AAFC}" dt="2023-03-26T21:20:56.628" v="215" actId="26606"/>
          <ac:picMkLst>
            <pc:docMk/>
            <pc:sldMk cId="3122843718" sldId="261"/>
            <ac:picMk id="5" creationId="{8FAE7E13-4A85-AC8B-42E4-380DE7CB986D}"/>
          </ac:picMkLst>
        </pc:picChg>
        <pc:picChg chg="add del">
          <ac:chgData name="WANG, JIA" userId="867c98b7-ac93-4e59-9a75-c50b3203891c" providerId="ADAL" clId="{51C24819-20B7-4CA5-9056-EFFA84F0AAFC}" dt="2023-03-26T21:21:32.041" v="225" actId="26606"/>
          <ac:picMkLst>
            <pc:docMk/>
            <pc:sldMk cId="3122843718" sldId="261"/>
            <ac:picMk id="6" creationId="{098C854B-448B-AAB9-E774-DEEFD3835C9C}"/>
          </ac:picMkLst>
        </pc:picChg>
        <pc:picChg chg="add del">
          <ac:chgData name="WANG, JIA" userId="867c98b7-ac93-4e59-9a75-c50b3203891c" providerId="ADAL" clId="{51C24819-20B7-4CA5-9056-EFFA84F0AAFC}" dt="2023-03-26T21:21:05.038" v="217" actId="26606"/>
          <ac:picMkLst>
            <pc:docMk/>
            <pc:sldMk cId="3122843718" sldId="261"/>
            <ac:picMk id="14" creationId="{5211DDFA-9BE3-DF51-2DBC-A3B9C6CCDC44}"/>
          </ac:picMkLst>
        </pc:picChg>
        <pc:picChg chg="add del mod">
          <ac:chgData name="WANG, JIA" userId="867c98b7-ac93-4e59-9a75-c50b3203891c" providerId="ADAL" clId="{51C24819-20B7-4CA5-9056-EFFA84F0AAFC}" dt="2023-03-26T21:21:18.089" v="221" actId="26606"/>
          <ac:picMkLst>
            <pc:docMk/>
            <pc:sldMk cId="3122843718" sldId="261"/>
            <ac:picMk id="17" creationId="{8FAE7E13-4A85-AC8B-42E4-380DE7CB986D}"/>
          </ac:picMkLst>
        </pc:picChg>
        <pc:picChg chg="add">
          <ac:chgData name="WANG, JIA" userId="867c98b7-ac93-4e59-9a75-c50b3203891c" providerId="ADAL" clId="{51C24819-20B7-4CA5-9056-EFFA84F0AAFC}" dt="2023-03-26T21:21:32.070" v="226" actId="26606"/>
          <ac:picMkLst>
            <pc:docMk/>
            <pc:sldMk cId="3122843718" sldId="261"/>
            <ac:picMk id="22" creationId="{0A358E76-B3F2-D29A-787E-912ECB1546B9}"/>
          </ac:picMkLst>
        </pc:picChg>
      </pc:sldChg>
      <pc:sldChg chg="addSp delSp modSp new mod setBg">
        <pc:chgData name="WANG, JIA" userId="867c98b7-ac93-4e59-9a75-c50b3203891c" providerId="ADAL" clId="{51C24819-20B7-4CA5-9056-EFFA84F0AAFC}" dt="2023-03-26T21:23:48.255" v="291" actId="26606"/>
        <pc:sldMkLst>
          <pc:docMk/>
          <pc:sldMk cId="340923434" sldId="262"/>
        </pc:sldMkLst>
        <pc:spChg chg="mod">
          <ac:chgData name="WANG, JIA" userId="867c98b7-ac93-4e59-9a75-c50b3203891c" providerId="ADAL" clId="{51C24819-20B7-4CA5-9056-EFFA84F0AAFC}" dt="2023-03-26T21:23:48.255" v="291" actId="26606"/>
          <ac:spMkLst>
            <pc:docMk/>
            <pc:sldMk cId="340923434" sldId="262"/>
            <ac:spMk id="2" creationId="{29592D70-3C4F-5CD0-AA07-4F445A805957}"/>
          </ac:spMkLst>
        </pc:spChg>
        <pc:spChg chg="del mod">
          <ac:chgData name="WANG, JIA" userId="867c98b7-ac93-4e59-9a75-c50b3203891c" providerId="ADAL" clId="{51C24819-20B7-4CA5-9056-EFFA84F0AAFC}" dt="2023-03-26T21:23:48.255" v="291" actId="26606"/>
          <ac:spMkLst>
            <pc:docMk/>
            <pc:sldMk cId="340923434" sldId="262"/>
            <ac:spMk id="3" creationId="{AFE9C1F8-8123-D713-9857-73BF4A040B7D}"/>
          </ac:spMkLst>
        </pc:spChg>
        <pc:spChg chg="add del">
          <ac:chgData name="WANG, JIA" userId="867c98b7-ac93-4e59-9a75-c50b3203891c" providerId="ADAL" clId="{51C24819-20B7-4CA5-9056-EFFA84F0AAFC}" dt="2023-03-26T21:23:48.255" v="291" actId="26606"/>
          <ac:spMkLst>
            <pc:docMk/>
            <pc:sldMk cId="340923434" sldId="262"/>
            <ac:spMk id="9" creationId="{460B0EFB-53ED-4F35-B05D-F658EA021C65}"/>
          </ac:spMkLst>
        </pc:spChg>
        <pc:spChg chg="add del">
          <ac:chgData name="WANG, JIA" userId="867c98b7-ac93-4e59-9a75-c50b3203891c" providerId="ADAL" clId="{51C24819-20B7-4CA5-9056-EFFA84F0AAFC}" dt="2023-03-26T21:23:48.255" v="291" actId="26606"/>
          <ac:spMkLst>
            <pc:docMk/>
            <pc:sldMk cId="340923434" sldId="262"/>
            <ac:spMk id="11" creationId="{835EF3DD-7D43-4A27-8967-A92FD8CC9365}"/>
          </ac:spMkLst>
        </pc:spChg>
        <pc:spChg chg="add">
          <ac:chgData name="WANG, JIA" userId="867c98b7-ac93-4e59-9a75-c50b3203891c" providerId="ADAL" clId="{51C24819-20B7-4CA5-9056-EFFA84F0AAFC}" dt="2023-03-26T21:23:48.255" v="291" actId="26606"/>
          <ac:spMkLst>
            <pc:docMk/>
            <pc:sldMk cId="340923434" sldId="262"/>
            <ac:spMk id="17" creationId="{35DB3719-6FDC-4E5D-891D-FF40B7300F64}"/>
          </ac:spMkLst>
        </pc:spChg>
        <pc:spChg chg="add">
          <ac:chgData name="WANG, JIA" userId="867c98b7-ac93-4e59-9a75-c50b3203891c" providerId="ADAL" clId="{51C24819-20B7-4CA5-9056-EFFA84F0AAFC}" dt="2023-03-26T21:23:48.255" v="291" actId="26606"/>
          <ac:spMkLst>
            <pc:docMk/>
            <pc:sldMk cId="340923434" sldId="262"/>
            <ac:spMk id="19" creationId="{E0CBAC23-2E3F-4A90-BA59-F8299F6A5439}"/>
          </ac:spMkLst>
        </pc:spChg>
        <pc:graphicFrameChg chg="add">
          <ac:chgData name="WANG, JIA" userId="867c98b7-ac93-4e59-9a75-c50b3203891c" providerId="ADAL" clId="{51C24819-20B7-4CA5-9056-EFFA84F0AAFC}" dt="2023-03-26T21:23:48.255" v="291" actId="26606"/>
          <ac:graphicFrameMkLst>
            <pc:docMk/>
            <pc:sldMk cId="340923434" sldId="262"/>
            <ac:graphicFrameMk id="13" creationId="{412887E3-E09C-8997-A27C-1C31F768D3CA}"/>
          </ac:graphicFrameMkLst>
        </pc:graphicFrameChg>
        <pc:picChg chg="add del">
          <ac:chgData name="WANG, JIA" userId="867c98b7-ac93-4e59-9a75-c50b3203891c" providerId="ADAL" clId="{51C24819-20B7-4CA5-9056-EFFA84F0AAFC}" dt="2023-03-26T21:23:30.108" v="290" actId="21"/>
          <ac:picMkLst>
            <pc:docMk/>
            <pc:sldMk cId="340923434" sldId="262"/>
            <ac:picMk id="5" creationId="{43DC139F-8E19-3976-CAFF-8F3CEF402EF5}"/>
          </ac:picMkLst>
        </pc:picChg>
      </pc:sldChg>
      <pc:sldChg chg="addSp modSp new mod setBg">
        <pc:chgData name="WANG, JIA" userId="867c98b7-ac93-4e59-9a75-c50b3203891c" providerId="ADAL" clId="{51C24819-20B7-4CA5-9056-EFFA84F0AAFC}" dt="2023-03-26T21:28:41.544" v="298" actId="26606"/>
        <pc:sldMkLst>
          <pc:docMk/>
          <pc:sldMk cId="3412304928" sldId="263"/>
        </pc:sldMkLst>
        <pc:spChg chg="mod">
          <ac:chgData name="WANG, JIA" userId="867c98b7-ac93-4e59-9a75-c50b3203891c" providerId="ADAL" clId="{51C24819-20B7-4CA5-9056-EFFA84F0AAFC}" dt="2023-03-26T21:28:41.544" v="298" actId="26606"/>
          <ac:spMkLst>
            <pc:docMk/>
            <pc:sldMk cId="3412304928" sldId="263"/>
            <ac:spMk id="2" creationId="{B8016BA6-CD66-6E7A-29D0-14D67A189D10}"/>
          </ac:spMkLst>
        </pc:spChg>
        <pc:spChg chg="mod">
          <ac:chgData name="WANG, JIA" userId="867c98b7-ac93-4e59-9a75-c50b3203891c" providerId="ADAL" clId="{51C24819-20B7-4CA5-9056-EFFA84F0AAFC}" dt="2023-03-26T21:28:41.544" v="298" actId="26606"/>
          <ac:spMkLst>
            <pc:docMk/>
            <pc:sldMk cId="3412304928" sldId="263"/>
            <ac:spMk id="3" creationId="{A6EA1E52-CE5E-4647-05E0-E91755707FDC}"/>
          </ac:spMkLst>
        </pc:spChg>
        <pc:spChg chg="add">
          <ac:chgData name="WANG, JIA" userId="867c98b7-ac93-4e59-9a75-c50b3203891c" providerId="ADAL" clId="{51C24819-20B7-4CA5-9056-EFFA84F0AAFC}" dt="2023-03-26T21:28:41.544" v="298" actId="26606"/>
          <ac:spMkLst>
            <pc:docMk/>
            <pc:sldMk cId="3412304928" sldId="263"/>
            <ac:spMk id="9" creationId="{2C61293E-6EBE-43EF-A52C-9BEBFD7679D4}"/>
          </ac:spMkLst>
        </pc:spChg>
        <pc:spChg chg="add">
          <ac:chgData name="WANG, JIA" userId="867c98b7-ac93-4e59-9a75-c50b3203891c" providerId="ADAL" clId="{51C24819-20B7-4CA5-9056-EFFA84F0AAFC}" dt="2023-03-26T21:28:41.544" v="298" actId="26606"/>
          <ac:spMkLst>
            <pc:docMk/>
            <pc:sldMk cId="3412304928" sldId="263"/>
            <ac:spMk id="11" creationId="{21540236-BFD5-4A9D-8840-4703E7F76825}"/>
          </ac:spMkLst>
        </pc:spChg>
        <pc:picChg chg="add">
          <ac:chgData name="WANG, JIA" userId="867c98b7-ac93-4e59-9a75-c50b3203891c" providerId="ADAL" clId="{51C24819-20B7-4CA5-9056-EFFA84F0AAFC}" dt="2023-03-26T21:28:41.544" v="298" actId="26606"/>
          <ac:picMkLst>
            <pc:docMk/>
            <pc:sldMk cId="3412304928" sldId="263"/>
            <ac:picMk id="5" creationId="{A312A065-B398-5349-3E64-D1CD647F6997}"/>
          </ac:picMkLst>
        </pc:picChg>
      </pc:sldChg>
      <pc:sldChg chg="modSp new mod">
        <pc:chgData name="WANG, JIA" userId="867c98b7-ac93-4e59-9a75-c50b3203891c" providerId="ADAL" clId="{51C24819-20B7-4CA5-9056-EFFA84F0AAFC}" dt="2023-03-26T21:30:15.191" v="329" actId="20577"/>
        <pc:sldMkLst>
          <pc:docMk/>
          <pc:sldMk cId="3629604576" sldId="264"/>
        </pc:sldMkLst>
        <pc:spChg chg="mod">
          <ac:chgData name="WANG, JIA" userId="867c98b7-ac93-4e59-9a75-c50b3203891c" providerId="ADAL" clId="{51C24819-20B7-4CA5-9056-EFFA84F0AAFC}" dt="2023-03-26T21:30:15.191" v="329" actId="20577"/>
          <ac:spMkLst>
            <pc:docMk/>
            <pc:sldMk cId="3629604576" sldId="264"/>
            <ac:spMk id="3" creationId="{3F6A1867-5E93-100F-1D50-0E8DD8AE2EF7}"/>
          </ac:spMkLst>
        </pc:spChg>
      </pc:sldChg>
      <pc:sldChg chg="addSp delSp modSp new mod setBg">
        <pc:chgData name="WANG, JIA" userId="867c98b7-ac93-4e59-9a75-c50b3203891c" providerId="ADAL" clId="{51C24819-20B7-4CA5-9056-EFFA84F0AAFC}" dt="2023-03-26T22:16:11.990" v="1396" actId="26606"/>
        <pc:sldMkLst>
          <pc:docMk/>
          <pc:sldMk cId="1755865248" sldId="265"/>
        </pc:sldMkLst>
        <pc:spChg chg="mod">
          <ac:chgData name="WANG, JIA" userId="867c98b7-ac93-4e59-9a75-c50b3203891c" providerId="ADAL" clId="{51C24819-20B7-4CA5-9056-EFFA84F0AAFC}" dt="2023-03-26T22:16:11.990" v="1396" actId="26606"/>
          <ac:spMkLst>
            <pc:docMk/>
            <pc:sldMk cId="1755865248" sldId="265"/>
            <ac:spMk id="2" creationId="{678E1A77-F497-F7E3-37CB-4DEE13205C3D}"/>
          </ac:spMkLst>
        </pc:spChg>
        <pc:spChg chg="mod">
          <ac:chgData name="WANG, JIA" userId="867c98b7-ac93-4e59-9a75-c50b3203891c" providerId="ADAL" clId="{51C24819-20B7-4CA5-9056-EFFA84F0AAFC}" dt="2023-03-26T22:16:11.990" v="1396" actId="26606"/>
          <ac:spMkLst>
            <pc:docMk/>
            <pc:sldMk cId="1755865248" sldId="265"/>
            <ac:spMk id="3" creationId="{8C39E4DD-3AB7-69B9-0146-38BBBA2C8E5B}"/>
          </ac:spMkLst>
        </pc:spChg>
        <pc:spChg chg="add del">
          <ac:chgData name="WANG, JIA" userId="867c98b7-ac93-4e59-9a75-c50b3203891c" providerId="ADAL" clId="{51C24819-20B7-4CA5-9056-EFFA84F0AAFC}" dt="2023-03-26T22:16:11.990" v="1396" actId="26606"/>
          <ac:spMkLst>
            <pc:docMk/>
            <pc:sldMk cId="1755865248" sldId="265"/>
            <ac:spMk id="9" creationId="{2C61293E-6EBE-43EF-A52C-9BEBFD7679D4}"/>
          </ac:spMkLst>
        </pc:spChg>
        <pc:spChg chg="add del">
          <ac:chgData name="WANG, JIA" userId="867c98b7-ac93-4e59-9a75-c50b3203891c" providerId="ADAL" clId="{51C24819-20B7-4CA5-9056-EFFA84F0AAFC}" dt="2023-03-26T22:16:11.990" v="1396" actId="26606"/>
          <ac:spMkLst>
            <pc:docMk/>
            <pc:sldMk cId="1755865248" sldId="265"/>
            <ac:spMk id="11" creationId="{21540236-BFD5-4A9D-8840-4703E7F76825}"/>
          </ac:spMkLst>
        </pc:spChg>
        <pc:picChg chg="add del">
          <ac:chgData name="WANG, JIA" userId="867c98b7-ac93-4e59-9a75-c50b3203891c" providerId="ADAL" clId="{51C24819-20B7-4CA5-9056-EFFA84F0AAFC}" dt="2023-03-26T22:16:11.990" v="1396" actId="26606"/>
          <ac:picMkLst>
            <pc:docMk/>
            <pc:sldMk cId="1755865248" sldId="265"/>
            <ac:picMk id="5" creationId="{2CE69EDB-A6C2-088C-7559-5A10B237AB89}"/>
          </ac:picMkLst>
        </pc:picChg>
      </pc:sldChg>
      <pc:sldChg chg="addSp modSp new mod setBg modAnim">
        <pc:chgData name="WANG, JIA" userId="867c98b7-ac93-4e59-9a75-c50b3203891c" providerId="ADAL" clId="{51C24819-20B7-4CA5-9056-EFFA84F0AAFC}" dt="2023-03-26T21:58:39.745" v="945" actId="26606"/>
        <pc:sldMkLst>
          <pc:docMk/>
          <pc:sldMk cId="1749148503" sldId="266"/>
        </pc:sldMkLst>
        <pc:spChg chg="mod">
          <ac:chgData name="WANG, JIA" userId="867c98b7-ac93-4e59-9a75-c50b3203891c" providerId="ADAL" clId="{51C24819-20B7-4CA5-9056-EFFA84F0AAFC}" dt="2023-03-26T21:58:39.745" v="945" actId="26606"/>
          <ac:spMkLst>
            <pc:docMk/>
            <pc:sldMk cId="1749148503" sldId="266"/>
            <ac:spMk id="2" creationId="{09947AF9-E6AA-421F-DFCD-DA2493F099CB}"/>
          </ac:spMkLst>
        </pc:spChg>
        <pc:spChg chg="mod">
          <ac:chgData name="WANG, JIA" userId="867c98b7-ac93-4e59-9a75-c50b3203891c" providerId="ADAL" clId="{51C24819-20B7-4CA5-9056-EFFA84F0AAFC}" dt="2023-03-26T21:58:39.745" v="945" actId="26606"/>
          <ac:spMkLst>
            <pc:docMk/>
            <pc:sldMk cId="1749148503" sldId="266"/>
            <ac:spMk id="3" creationId="{D49218FB-3686-CA68-A2E0-B33C35A5B596}"/>
          </ac:spMkLst>
        </pc:spChg>
        <pc:spChg chg="add">
          <ac:chgData name="WANG, JIA" userId="867c98b7-ac93-4e59-9a75-c50b3203891c" providerId="ADAL" clId="{51C24819-20B7-4CA5-9056-EFFA84F0AAFC}" dt="2023-03-26T21:58:39.745" v="945" actId="26606"/>
          <ac:spMkLst>
            <pc:docMk/>
            <pc:sldMk cId="1749148503" sldId="266"/>
            <ac:spMk id="8" creationId="{1BB867FF-FC45-48F7-8104-F89BE54909F1}"/>
          </ac:spMkLst>
        </pc:spChg>
        <pc:spChg chg="add">
          <ac:chgData name="WANG, JIA" userId="867c98b7-ac93-4e59-9a75-c50b3203891c" providerId="ADAL" clId="{51C24819-20B7-4CA5-9056-EFFA84F0AAFC}" dt="2023-03-26T21:58:39.745" v="945" actId="26606"/>
          <ac:spMkLst>
            <pc:docMk/>
            <pc:sldMk cId="1749148503" sldId="266"/>
            <ac:spMk id="10" creationId="{8BB56887-D0D5-4F0C-9E19-7247EB83C8B7}"/>
          </ac:spMkLst>
        </pc:spChg>
        <pc:spChg chg="add">
          <ac:chgData name="WANG, JIA" userId="867c98b7-ac93-4e59-9a75-c50b3203891c" providerId="ADAL" clId="{51C24819-20B7-4CA5-9056-EFFA84F0AAFC}" dt="2023-03-26T21:58:39.745" v="945" actId="26606"/>
          <ac:spMkLst>
            <pc:docMk/>
            <pc:sldMk cId="1749148503" sldId="266"/>
            <ac:spMk id="12" creationId="{081E4A58-353D-44AE-B2FC-2A74E2E400F7}"/>
          </ac:spMkLst>
        </pc:spChg>
      </pc:sldChg>
      <pc:sldChg chg="addSp modSp new mod setBg modAnim">
        <pc:chgData name="WANG, JIA" userId="867c98b7-ac93-4e59-9a75-c50b3203891c" providerId="ADAL" clId="{51C24819-20B7-4CA5-9056-EFFA84F0AAFC}" dt="2023-03-26T22:15:40.746" v="1394" actId="255"/>
        <pc:sldMkLst>
          <pc:docMk/>
          <pc:sldMk cId="279861877" sldId="267"/>
        </pc:sldMkLst>
        <pc:spChg chg="mod">
          <ac:chgData name="WANG, JIA" userId="867c98b7-ac93-4e59-9a75-c50b3203891c" providerId="ADAL" clId="{51C24819-20B7-4CA5-9056-EFFA84F0AAFC}" dt="2023-03-26T22:15:34.085" v="1393" actId="26606"/>
          <ac:spMkLst>
            <pc:docMk/>
            <pc:sldMk cId="279861877" sldId="267"/>
            <ac:spMk id="2" creationId="{9CA1CE73-DC71-CBB6-8BA8-961C261129C4}"/>
          </ac:spMkLst>
        </pc:spChg>
        <pc:spChg chg="mod">
          <ac:chgData name="WANG, JIA" userId="867c98b7-ac93-4e59-9a75-c50b3203891c" providerId="ADAL" clId="{51C24819-20B7-4CA5-9056-EFFA84F0AAFC}" dt="2023-03-26T22:15:40.746" v="1394" actId="255"/>
          <ac:spMkLst>
            <pc:docMk/>
            <pc:sldMk cId="279861877" sldId="267"/>
            <ac:spMk id="3" creationId="{4D2968F2-42A7-3DD0-C9D8-4F0ED37A6BB8}"/>
          </ac:spMkLst>
        </pc:spChg>
        <pc:spChg chg="add">
          <ac:chgData name="WANG, JIA" userId="867c98b7-ac93-4e59-9a75-c50b3203891c" providerId="ADAL" clId="{51C24819-20B7-4CA5-9056-EFFA84F0AAFC}" dt="2023-03-26T22:15:34.085" v="1393" actId="26606"/>
          <ac:spMkLst>
            <pc:docMk/>
            <pc:sldMk cId="279861877" sldId="267"/>
            <ac:spMk id="9" creationId="{79BB35BC-D5C2-4C8B-A22A-A71E6191913B}"/>
          </ac:spMkLst>
        </pc:spChg>
        <pc:picChg chg="add">
          <ac:chgData name="WANG, JIA" userId="867c98b7-ac93-4e59-9a75-c50b3203891c" providerId="ADAL" clId="{51C24819-20B7-4CA5-9056-EFFA84F0AAFC}" dt="2023-03-26T22:15:34.085" v="1393" actId="26606"/>
          <ac:picMkLst>
            <pc:docMk/>
            <pc:sldMk cId="279861877" sldId="267"/>
            <ac:picMk id="5" creationId="{4FCD395F-306B-E1D0-3236-E528C5E734D5}"/>
          </ac:picMkLst>
        </pc:picChg>
      </pc:sldChg>
      <pc:sldChg chg="modSp new mod">
        <pc:chgData name="WANG, JIA" userId="867c98b7-ac93-4e59-9a75-c50b3203891c" providerId="ADAL" clId="{51C24819-20B7-4CA5-9056-EFFA84F0AAFC}" dt="2023-03-26T22:18:29.039" v="1407" actId="20577"/>
        <pc:sldMkLst>
          <pc:docMk/>
          <pc:sldMk cId="1918633899" sldId="268"/>
        </pc:sldMkLst>
        <pc:spChg chg="mod">
          <ac:chgData name="WANG, JIA" userId="867c98b7-ac93-4e59-9a75-c50b3203891c" providerId="ADAL" clId="{51C24819-20B7-4CA5-9056-EFFA84F0AAFC}" dt="2023-03-26T22:06:24.034" v="1020" actId="20577"/>
          <ac:spMkLst>
            <pc:docMk/>
            <pc:sldMk cId="1918633899" sldId="268"/>
            <ac:spMk id="2" creationId="{4DE083BE-B7FC-83D3-94BC-33DCC4AFDF93}"/>
          </ac:spMkLst>
        </pc:spChg>
        <pc:spChg chg="mod">
          <ac:chgData name="WANG, JIA" userId="867c98b7-ac93-4e59-9a75-c50b3203891c" providerId="ADAL" clId="{51C24819-20B7-4CA5-9056-EFFA84F0AAFC}" dt="2023-03-26T22:18:29.039" v="1407" actId="20577"/>
          <ac:spMkLst>
            <pc:docMk/>
            <pc:sldMk cId="1918633899" sldId="268"/>
            <ac:spMk id="3" creationId="{C406B67E-5C7E-74D5-E917-8D368DDD71D3}"/>
          </ac:spMkLst>
        </pc:spChg>
      </pc:sldChg>
      <pc:sldChg chg="addSp modSp new mod setBg modAnim">
        <pc:chgData name="WANG, JIA" userId="867c98b7-ac93-4e59-9a75-c50b3203891c" providerId="ADAL" clId="{51C24819-20B7-4CA5-9056-EFFA84F0AAFC}" dt="2023-03-26T22:22:45.708" v="1802" actId="313"/>
        <pc:sldMkLst>
          <pc:docMk/>
          <pc:sldMk cId="696033768" sldId="269"/>
        </pc:sldMkLst>
        <pc:spChg chg="mod">
          <ac:chgData name="WANG, JIA" userId="867c98b7-ac93-4e59-9a75-c50b3203891c" providerId="ADAL" clId="{51C24819-20B7-4CA5-9056-EFFA84F0AAFC}" dt="2023-03-26T22:21:06.949" v="1646" actId="26606"/>
          <ac:spMkLst>
            <pc:docMk/>
            <pc:sldMk cId="696033768" sldId="269"/>
            <ac:spMk id="2" creationId="{2D810874-5093-E9C3-9AA3-2050FDBC1D6B}"/>
          </ac:spMkLst>
        </pc:spChg>
        <pc:spChg chg="mod">
          <ac:chgData name="WANG, JIA" userId="867c98b7-ac93-4e59-9a75-c50b3203891c" providerId="ADAL" clId="{51C24819-20B7-4CA5-9056-EFFA84F0AAFC}" dt="2023-03-26T22:22:45.708" v="1802" actId="313"/>
          <ac:spMkLst>
            <pc:docMk/>
            <pc:sldMk cId="696033768" sldId="269"/>
            <ac:spMk id="3" creationId="{3B0A18D1-2319-0251-D812-09F99AC57B41}"/>
          </ac:spMkLst>
        </pc:spChg>
        <pc:spChg chg="add">
          <ac:chgData name="WANG, JIA" userId="867c98b7-ac93-4e59-9a75-c50b3203891c" providerId="ADAL" clId="{51C24819-20B7-4CA5-9056-EFFA84F0AAFC}" dt="2023-03-26T22:21:06.949" v="1646" actId="26606"/>
          <ac:spMkLst>
            <pc:docMk/>
            <pc:sldMk cId="696033768" sldId="269"/>
            <ac:spMk id="9" creationId="{79BB35BC-D5C2-4C8B-A22A-A71E6191913B}"/>
          </ac:spMkLst>
        </pc:spChg>
        <pc:picChg chg="add">
          <ac:chgData name="WANG, JIA" userId="867c98b7-ac93-4e59-9a75-c50b3203891c" providerId="ADAL" clId="{51C24819-20B7-4CA5-9056-EFFA84F0AAFC}" dt="2023-03-26T22:21:06.949" v="1646" actId="26606"/>
          <ac:picMkLst>
            <pc:docMk/>
            <pc:sldMk cId="696033768" sldId="269"/>
            <ac:picMk id="5" creationId="{33709FD8-2413-BA6E-FDEF-C7AFAEE92BF8}"/>
          </ac:picMkLst>
        </pc:picChg>
      </pc:sldChg>
      <pc:sldChg chg="addSp delSp modSp new mod setBg">
        <pc:chgData name="WANG, JIA" userId="867c98b7-ac93-4e59-9a75-c50b3203891c" providerId="ADAL" clId="{51C24819-20B7-4CA5-9056-EFFA84F0AAFC}" dt="2023-03-26T22:31:37.817" v="2126" actId="255"/>
        <pc:sldMkLst>
          <pc:docMk/>
          <pc:sldMk cId="1025221477" sldId="270"/>
        </pc:sldMkLst>
        <pc:spChg chg="mod">
          <ac:chgData name="WANG, JIA" userId="867c98b7-ac93-4e59-9a75-c50b3203891c" providerId="ADAL" clId="{51C24819-20B7-4CA5-9056-EFFA84F0AAFC}" dt="2023-03-26T22:31:28.253" v="2123" actId="26606"/>
          <ac:spMkLst>
            <pc:docMk/>
            <pc:sldMk cId="1025221477" sldId="270"/>
            <ac:spMk id="2" creationId="{B5B9A54F-20BA-A8F6-DCA1-EAA9E828ADA4}"/>
          </ac:spMkLst>
        </pc:spChg>
        <pc:spChg chg="mod ord">
          <ac:chgData name="WANG, JIA" userId="867c98b7-ac93-4e59-9a75-c50b3203891c" providerId="ADAL" clId="{51C24819-20B7-4CA5-9056-EFFA84F0AAFC}" dt="2023-03-26T22:31:37.817" v="2126" actId="255"/>
          <ac:spMkLst>
            <pc:docMk/>
            <pc:sldMk cId="1025221477" sldId="270"/>
            <ac:spMk id="3" creationId="{2FCBCA68-9059-038F-E1A3-9D2D59695151}"/>
          </ac:spMkLst>
        </pc:spChg>
        <pc:spChg chg="add del">
          <ac:chgData name="WANG, JIA" userId="867c98b7-ac93-4e59-9a75-c50b3203891c" providerId="ADAL" clId="{51C24819-20B7-4CA5-9056-EFFA84F0AAFC}" dt="2023-03-26T22:31:28.265" v="2124" actId="26606"/>
          <ac:spMkLst>
            <pc:docMk/>
            <pc:sldMk cId="1025221477" sldId="270"/>
            <ac:spMk id="10" creationId="{0E3596DD-156A-473E-9BB3-C6A29F7574E9}"/>
          </ac:spMkLst>
        </pc:spChg>
        <pc:spChg chg="add del">
          <ac:chgData name="WANG, JIA" userId="867c98b7-ac93-4e59-9a75-c50b3203891c" providerId="ADAL" clId="{51C24819-20B7-4CA5-9056-EFFA84F0AAFC}" dt="2023-03-26T22:31:28.265" v="2124" actId="26606"/>
          <ac:spMkLst>
            <pc:docMk/>
            <pc:sldMk cId="1025221477" sldId="270"/>
            <ac:spMk id="12" creationId="{2C46C4D6-C474-4E92-B52E-944C1118F7B6}"/>
          </ac:spMkLst>
        </pc:spChg>
        <pc:spChg chg="add del">
          <ac:chgData name="WANG, JIA" userId="867c98b7-ac93-4e59-9a75-c50b3203891c" providerId="ADAL" clId="{51C24819-20B7-4CA5-9056-EFFA84F0AAFC}" dt="2023-03-26T22:31:28.253" v="2123" actId="26606"/>
          <ac:spMkLst>
            <pc:docMk/>
            <pc:sldMk cId="1025221477" sldId="270"/>
            <ac:spMk id="17" creationId="{327D73B4-9F5C-4A64-A179-51B9500CB8B5}"/>
          </ac:spMkLst>
        </pc:spChg>
        <pc:spChg chg="add del">
          <ac:chgData name="WANG, JIA" userId="867c98b7-ac93-4e59-9a75-c50b3203891c" providerId="ADAL" clId="{51C24819-20B7-4CA5-9056-EFFA84F0AAFC}" dt="2023-03-26T22:31:28.253" v="2123" actId="26606"/>
          <ac:spMkLst>
            <pc:docMk/>
            <pc:sldMk cId="1025221477" sldId="270"/>
            <ac:spMk id="19" creationId="{C1F06963-6374-4B48-844F-071A9BAAAE02}"/>
          </ac:spMkLst>
        </pc:spChg>
        <pc:spChg chg="add del">
          <ac:chgData name="WANG, JIA" userId="867c98b7-ac93-4e59-9a75-c50b3203891c" providerId="ADAL" clId="{51C24819-20B7-4CA5-9056-EFFA84F0AAFC}" dt="2023-03-26T22:31:28.253" v="2123" actId="26606"/>
          <ac:spMkLst>
            <pc:docMk/>
            <pc:sldMk cId="1025221477" sldId="270"/>
            <ac:spMk id="25" creationId="{E3020543-B24B-4EC4-8FFC-8DD88EEA91A8}"/>
          </ac:spMkLst>
        </pc:spChg>
        <pc:spChg chg="add">
          <ac:chgData name="WANG, JIA" userId="867c98b7-ac93-4e59-9a75-c50b3203891c" providerId="ADAL" clId="{51C24819-20B7-4CA5-9056-EFFA84F0AAFC}" dt="2023-03-26T22:31:28.265" v="2124" actId="26606"/>
          <ac:spMkLst>
            <pc:docMk/>
            <pc:sldMk cId="1025221477" sldId="270"/>
            <ac:spMk id="29" creationId="{0E3596DD-156A-473E-9BB3-C6A29F7574E9}"/>
          </ac:spMkLst>
        </pc:spChg>
        <pc:spChg chg="add">
          <ac:chgData name="WANG, JIA" userId="867c98b7-ac93-4e59-9a75-c50b3203891c" providerId="ADAL" clId="{51C24819-20B7-4CA5-9056-EFFA84F0AAFC}" dt="2023-03-26T22:31:28.265" v="2124" actId="26606"/>
          <ac:spMkLst>
            <pc:docMk/>
            <pc:sldMk cId="1025221477" sldId="270"/>
            <ac:spMk id="30" creationId="{2C46C4D6-C474-4E92-B52E-944C1118F7B6}"/>
          </ac:spMkLst>
        </pc:spChg>
        <pc:grpChg chg="add del">
          <ac:chgData name="WANG, JIA" userId="867c98b7-ac93-4e59-9a75-c50b3203891c" providerId="ADAL" clId="{51C24819-20B7-4CA5-9056-EFFA84F0AAFC}" dt="2023-03-26T22:31:28.253" v="2123" actId="26606"/>
          <ac:grpSpMkLst>
            <pc:docMk/>
            <pc:sldMk cId="1025221477" sldId="270"/>
            <ac:grpSpMk id="21" creationId="{5614C7C0-FA1D-4105-8345-1DF76F9870A8}"/>
          </ac:grpSpMkLst>
        </pc:grpChg>
        <pc:picChg chg="add mod">
          <ac:chgData name="WANG, JIA" userId="867c98b7-ac93-4e59-9a75-c50b3203891c" providerId="ADAL" clId="{51C24819-20B7-4CA5-9056-EFFA84F0AAFC}" dt="2023-03-26T22:31:28.265" v="2124" actId="26606"/>
          <ac:picMkLst>
            <pc:docMk/>
            <pc:sldMk cId="1025221477" sldId="270"/>
            <ac:picMk id="7" creationId="{2D8534A1-C3D7-2BD9-BC6A-C5EEDA5290AB}"/>
          </ac:picMkLst>
        </pc:picChg>
        <pc:cxnChg chg="add del">
          <ac:chgData name="WANG, JIA" userId="867c98b7-ac93-4e59-9a75-c50b3203891c" providerId="ADAL" clId="{51C24819-20B7-4CA5-9056-EFFA84F0AAFC}" dt="2023-03-26T22:31:28.253" v="2123" actId="26606"/>
          <ac:cxnSpMkLst>
            <pc:docMk/>
            <pc:sldMk cId="1025221477" sldId="270"/>
            <ac:cxnSpMk id="27" creationId="{C49DA8F6-BCC1-4447-B54C-57856834B94B}"/>
          </ac:cxnSpMkLst>
        </pc:cxn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08FE2E-DB41-4AD5-8E6C-9E88278185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BC0C8C-9525-41D6-A613-B53ACC0FF254}">
      <dgm:prSet/>
      <dgm:spPr/>
      <dgm:t>
        <a:bodyPr/>
        <a:lstStyle/>
        <a:p>
          <a:r>
            <a:rPr lang="en-GB"/>
            <a:t>Machine learning was largely limited to </a:t>
          </a:r>
          <a:r>
            <a:rPr lang="en-GB" b="1"/>
            <a:t>predictive models</a:t>
          </a:r>
          <a:r>
            <a:rPr lang="en-GB"/>
            <a:t>, used to observe and classify patterns in content. For example, a classic machine learning problem is to start with an image or several images of, say, adorable cats.</a:t>
          </a:r>
          <a:endParaRPr lang="en-US"/>
        </a:p>
      </dgm:t>
    </dgm:pt>
    <dgm:pt modelId="{8A9AC756-0A91-40C8-AF60-C08F658D433D}" type="parTrans" cxnId="{27A79831-E407-4792-943B-8EA90AED8169}">
      <dgm:prSet/>
      <dgm:spPr/>
      <dgm:t>
        <a:bodyPr/>
        <a:lstStyle/>
        <a:p>
          <a:endParaRPr lang="en-US"/>
        </a:p>
      </dgm:t>
    </dgm:pt>
    <dgm:pt modelId="{6424351F-3926-4D2A-965E-4C72BFDB9CF7}" type="sibTrans" cxnId="{27A79831-E407-4792-943B-8EA90AED8169}">
      <dgm:prSet/>
      <dgm:spPr/>
      <dgm:t>
        <a:bodyPr/>
        <a:lstStyle/>
        <a:p>
          <a:endParaRPr lang="en-US"/>
        </a:p>
      </dgm:t>
    </dgm:pt>
    <dgm:pt modelId="{89B37D9C-A89A-4348-9494-949F1FC86EDC}">
      <dgm:prSet/>
      <dgm:spPr/>
      <dgm:t>
        <a:bodyPr/>
        <a:lstStyle/>
        <a:p>
          <a:r>
            <a:rPr lang="en-GB"/>
            <a:t>The program would then </a:t>
          </a:r>
          <a:r>
            <a:rPr lang="en-GB" b="1"/>
            <a:t>identify patterns </a:t>
          </a:r>
          <a:r>
            <a:rPr lang="en-GB"/>
            <a:t>among the images, and then scrutinize random images for ones that would </a:t>
          </a:r>
          <a:r>
            <a:rPr lang="en-GB" b="1"/>
            <a:t>match</a:t>
          </a:r>
          <a:r>
            <a:rPr lang="en-GB"/>
            <a:t> the adorable cat pattern. </a:t>
          </a:r>
          <a:endParaRPr lang="en-US"/>
        </a:p>
      </dgm:t>
    </dgm:pt>
    <dgm:pt modelId="{5C6A2E82-7F97-47C8-A5C8-A512EE3555BD}" type="parTrans" cxnId="{B60FEBD3-5286-49A0-A12B-F091E0C2E8CD}">
      <dgm:prSet/>
      <dgm:spPr/>
      <dgm:t>
        <a:bodyPr/>
        <a:lstStyle/>
        <a:p>
          <a:endParaRPr lang="en-US"/>
        </a:p>
      </dgm:t>
    </dgm:pt>
    <dgm:pt modelId="{E5BCE40E-6A8E-467E-875F-CAF3320474FF}" type="sibTrans" cxnId="{B60FEBD3-5286-49A0-A12B-F091E0C2E8CD}">
      <dgm:prSet/>
      <dgm:spPr/>
      <dgm:t>
        <a:bodyPr/>
        <a:lstStyle/>
        <a:p>
          <a:endParaRPr lang="en-US"/>
        </a:p>
      </dgm:t>
    </dgm:pt>
    <dgm:pt modelId="{7BE89F55-11B3-4713-801B-574BB85124D8}">
      <dgm:prSet/>
      <dgm:spPr/>
      <dgm:t>
        <a:bodyPr/>
        <a:lstStyle/>
        <a:p>
          <a:r>
            <a:rPr lang="en-GB"/>
            <a:t>Generative AI can not only identify and match the patterns but create an image or text description of a cat on demand.</a:t>
          </a:r>
          <a:endParaRPr lang="en-US"/>
        </a:p>
      </dgm:t>
    </dgm:pt>
    <dgm:pt modelId="{EA6BE923-17F9-445A-B985-9D21CC983379}" type="parTrans" cxnId="{028FBB56-73D0-4E93-A131-845E3F447CDB}">
      <dgm:prSet/>
      <dgm:spPr/>
      <dgm:t>
        <a:bodyPr/>
        <a:lstStyle/>
        <a:p>
          <a:endParaRPr lang="en-US"/>
        </a:p>
      </dgm:t>
    </dgm:pt>
    <dgm:pt modelId="{80A9D290-5127-4B1A-A799-783C5EA90D02}" type="sibTrans" cxnId="{028FBB56-73D0-4E93-A131-845E3F447CDB}">
      <dgm:prSet/>
      <dgm:spPr/>
      <dgm:t>
        <a:bodyPr/>
        <a:lstStyle/>
        <a:p>
          <a:endParaRPr lang="en-US"/>
        </a:p>
      </dgm:t>
    </dgm:pt>
    <dgm:pt modelId="{B644D561-C6C9-4DA5-B914-53EDED6AB824}" type="pres">
      <dgm:prSet presAssocID="{BB08FE2E-DB41-4AD5-8E6C-9E88278185FA}" presName="linear" presStyleCnt="0">
        <dgm:presLayoutVars>
          <dgm:animLvl val="lvl"/>
          <dgm:resizeHandles val="exact"/>
        </dgm:presLayoutVars>
      </dgm:prSet>
      <dgm:spPr/>
    </dgm:pt>
    <dgm:pt modelId="{6FFBF221-0E15-42B5-8A35-D2772D100510}" type="pres">
      <dgm:prSet presAssocID="{B7BC0C8C-9525-41D6-A613-B53ACC0FF2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2D9EE2C-2991-420C-A6DD-0BDB43920E9B}" type="pres">
      <dgm:prSet presAssocID="{6424351F-3926-4D2A-965E-4C72BFDB9CF7}" presName="spacer" presStyleCnt="0"/>
      <dgm:spPr/>
    </dgm:pt>
    <dgm:pt modelId="{A24D6C65-B61D-41ED-9384-BA649A21FA2D}" type="pres">
      <dgm:prSet presAssocID="{89B37D9C-A89A-4348-9494-949F1FC86ED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B245759-DF5D-4942-BA63-774F90FFD388}" type="pres">
      <dgm:prSet presAssocID="{E5BCE40E-6A8E-467E-875F-CAF3320474FF}" presName="spacer" presStyleCnt="0"/>
      <dgm:spPr/>
    </dgm:pt>
    <dgm:pt modelId="{15AE32A1-8BC2-4CE9-B27F-4394E1EF4DCD}" type="pres">
      <dgm:prSet presAssocID="{7BE89F55-11B3-4713-801B-574BB85124D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7A79831-E407-4792-943B-8EA90AED8169}" srcId="{BB08FE2E-DB41-4AD5-8E6C-9E88278185FA}" destId="{B7BC0C8C-9525-41D6-A613-B53ACC0FF254}" srcOrd="0" destOrd="0" parTransId="{8A9AC756-0A91-40C8-AF60-C08F658D433D}" sibTransId="{6424351F-3926-4D2A-965E-4C72BFDB9CF7}"/>
    <dgm:cxn modelId="{849BB041-D5C4-42D1-B4C1-5C5A7E425AD8}" type="presOf" srcId="{89B37D9C-A89A-4348-9494-949F1FC86EDC}" destId="{A24D6C65-B61D-41ED-9384-BA649A21FA2D}" srcOrd="0" destOrd="0" presId="urn:microsoft.com/office/officeart/2005/8/layout/vList2"/>
    <dgm:cxn modelId="{028FBB56-73D0-4E93-A131-845E3F447CDB}" srcId="{BB08FE2E-DB41-4AD5-8E6C-9E88278185FA}" destId="{7BE89F55-11B3-4713-801B-574BB85124D8}" srcOrd="2" destOrd="0" parTransId="{EA6BE923-17F9-445A-B985-9D21CC983379}" sibTransId="{80A9D290-5127-4B1A-A799-783C5EA90D02}"/>
    <dgm:cxn modelId="{8903D788-8C6E-402B-8BA4-05FE8579423F}" type="presOf" srcId="{B7BC0C8C-9525-41D6-A613-B53ACC0FF254}" destId="{6FFBF221-0E15-42B5-8A35-D2772D100510}" srcOrd="0" destOrd="0" presId="urn:microsoft.com/office/officeart/2005/8/layout/vList2"/>
    <dgm:cxn modelId="{1E353A9D-D438-409A-91D3-DCC65C68999A}" type="presOf" srcId="{BB08FE2E-DB41-4AD5-8E6C-9E88278185FA}" destId="{B644D561-C6C9-4DA5-B914-53EDED6AB824}" srcOrd="0" destOrd="0" presId="urn:microsoft.com/office/officeart/2005/8/layout/vList2"/>
    <dgm:cxn modelId="{8E4AA0C9-F65F-4560-98CB-72D8CCC86D15}" type="presOf" srcId="{7BE89F55-11B3-4713-801B-574BB85124D8}" destId="{15AE32A1-8BC2-4CE9-B27F-4394E1EF4DCD}" srcOrd="0" destOrd="0" presId="urn:microsoft.com/office/officeart/2005/8/layout/vList2"/>
    <dgm:cxn modelId="{B60FEBD3-5286-49A0-A12B-F091E0C2E8CD}" srcId="{BB08FE2E-DB41-4AD5-8E6C-9E88278185FA}" destId="{89B37D9C-A89A-4348-9494-949F1FC86EDC}" srcOrd="1" destOrd="0" parTransId="{5C6A2E82-7F97-47C8-A5C8-A512EE3555BD}" sibTransId="{E5BCE40E-6A8E-467E-875F-CAF3320474FF}"/>
    <dgm:cxn modelId="{6239CFCD-2FFA-4A90-8ADE-13362B9FFE9B}" type="presParOf" srcId="{B644D561-C6C9-4DA5-B914-53EDED6AB824}" destId="{6FFBF221-0E15-42B5-8A35-D2772D100510}" srcOrd="0" destOrd="0" presId="urn:microsoft.com/office/officeart/2005/8/layout/vList2"/>
    <dgm:cxn modelId="{31E40BC6-EC7F-47F1-9359-7E99F8614BD9}" type="presParOf" srcId="{B644D561-C6C9-4DA5-B914-53EDED6AB824}" destId="{D2D9EE2C-2991-420C-A6DD-0BDB43920E9B}" srcOrd="1" destOrd="0" presId="urn:microsoft.com/office/officeart/2005/8/layout/vList2"/>
    <dgm:cxn modelId="{CFFC3D9F-377F-461B-B2C1-52587DFFDDCB}" type="presParOf" srcId="{B644D561-C6C9-4DA5-B914-53EDED6AB824}" destId="{A24D6C65-B61D-41ED-9384-BA649A21FA2D}" srcOrd="2" destOrd="0" presId="urn:microsoft.com/office/officeart/2005/8/layout/vList2"/>
    <dgm:cxn modelId="{FE52264D-D7A4-4C24-B139-E40923E2B59F}" type="presParOf" srcId="{B644D561-C6C9-4DA5-B914-53EDED6AB824}" destId="{8B245759-DF5D-4942-BA63-774F90FFD388}" srcOrd="3" destOrd="0" presId="urn:microsoft.com/office/officeart/2005/8/layout/vList2"/>
    <dgm:cxn modelId="{516BF199-2616-4D29-A64D-39AFD28E084E}" type="presParOf" srcId="{B644D561-C6C9-4DA5-B914-53EDED6AB824}" destId="{15AE32A1-8BC2-4CE9-B27F-4394E1EF4DC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D1D6353-E5D6-4518-A975-3E90D30D221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4_2" csCatId="accent4" phldr="1"/>
      <dgm:spPr/>
      <dgm:t>
        <a:bodyPr/>
        <a:lstStyle/>
        <a:p>
          <a:endParaRPr lang="en-US"/>
        </a:p>
      </dgm:t>
    </dgm:pt>
    <dgm:pt modelId="{FE9F6553-D060-4611-A2BE-424577A503F3}">
      <dgm:prSet/>
      <dgm:spPr/>
      <dgm:t>
        <a:bodyPr/>
        <a:lstStyle/>
        <a:p>
          <a:pPr>
            <a:defRPr cap="all"/>
          </a:pPr>
          <a:r>
            <a:rPr lang="en-GB"/>
            <a:t>Text</a:t>
          </a:r>
          <a:endParaRPr lang="en-US"/>
        </a:p>
      </dgm:t>
    </dgm:pt>
    <dgm:pt modelId="{3B524962-A5DE-47A6-9145-1381E3EB022E}" type="parTrans" cxnId="{DE61C010-4228-48D2-94F6-BC0E0C3BB421}">
      <dgm:prSet/>
      <dgm:spPr/>
      <dgm:t>
        <a:bodyPr/>
        <a:lstStyle/>
        <a:p>
          <a:endParaRPr lang="en-US"/>
        </a:p>
      </dgm:t>
    </dgm:pt>
    <dgm:pt modelId="{50285E6F-0CA4-4568-9A4D-C4C3EEC7C6BE}" type="sibTrans" cxnId="{DE61C010-4228-48D2-94F6-BC0E0C3BB421}">
      <dgm:prSet/>
      <dgm:spPr/>
      <dgm:t>
        <a:bodyPr/>
        <a:lstStyle/>
        <a:p>
          <a:endParaRPr lang="en-US"/>
        </a:p>
      </dgm:t>
    </dgm:pt>
    <dgm:pt modelId="{4E16566B-7C30-4690-9F00-A79034F6F340}">
      <dgm:prSet/>
      <dgm:spPr/>
      <dgm:t>
        <a:bodyPr/>
        <a:lstStyle/>
        <a:p>
          <a:pPr>
            <a:defRPr cap="all"/>
          </a:pPr>
          <a:r>
            <a:rPr lang="en-GB"/>
            <a:t>Image</a:t>
          </a:r>
          <a:endParaRPr lang="en-US"/>
        </a:p>
      </dgm:t>
    </dgm:pt>
    <dgm:pt modelId="{E2478EE8-CA38-42C7-890A-3C4AB09B7E21}" type="parTrans" cxnId="{DBA5FC8E-C446-467E-8F0A-589233BCC163}">
      <dgm:prSet/>
      <dgm:spPr/>
      <dgm:t>
        <a:bodyPr/>
        <a:lstStyle/>
        <a:p>
          <a:endParaRPr lang="en-US"/>
        </a:p>
      </dgm:t>
    </dgm:pt>
    <dgm:pt modelId="{0957F91D-E04A-40C0-BDA2-BFC1B4EC5302}" type="sibTrans" cxnId="{DBA5FC8E-C446-467E-8F0A-589233BCC163}">
      <dgm:prSet/>
      <dgm:spPr/>
      <dgm:t>
        <a:bodyPr/>
        <a:lstStyle/>
        <a:p>
          <a:endParaRPr lang="en-US"/>
        </a:p>
      </dgm:t>
    </dgm:pt>
    <dgm:pt modelId="{BEE65D3A-9115-4EB8-9F0A-89EE923EDC3E}">
      <dgm:prSet/>
      <dgm:spPr/>
      <dgm:t>
        <a:bodyPr/>
        <a:lstStyle/>
        <a:p>
          <a:pPr>
            <a:defRPr cap="all"/>
          </a:pPr>
          <a:r>
            <a:rPr lang="en-GB"/>
            <a:t>Audio/sound</a:t>
          </a:r>
          <a:endParaRPr lang="en-US"/>
        </a:p>
      </dgm:t>
    </dgm:pt>
    <dgm:pt modelId="{CB46F511-9D03-4576-95BB-0FC0523BD1A0}" type="parTrans" cxnId="{B6B6C2FE-78F5-4D33-AFD8-EBCA197F55CE}">
      <dgm:prSet/>
      <dgm:spPr/>
      <dgm:t>
        <a:bodyPr/>
        <a:lstStyle/>
        <a:p>
          <a:endParaRPr lang="en-US"/>
        </a:p>
      </dgm:t>
    </dgm:pt>
    <dgm:pt modelId="{57C4BBA3-5C2B-479B-B013-DCC81794982D}" type="sibTrans" cxnId="{B6B6C2FE-78F5-4D33-AFD8-EBCA197F55CE}">
      <dgm:prSet/>
      <dgm:spPr/>
      <dgm:t>
        <a:bodyPr/>
        <a:lstStyle/>
        <a:p>
          <a:endParaRPr lang="en-US"/>
        </a:p>
      </dgm:t>
    </dgm:pt>
    <dgm:pt modelId="{8277807B-50E4-469F-AF2A-4F54BB401B5B}">
      <dgm:prSet/>
      <dgm:spPr/>
      <dgm:t>
        <a:bodyPr/>
        <a:lstStyle/>
        <a:p>
          <a:pPr>
            <a:defRPr cap="all"/>
          </a:pPr>
          <a:r>
            <a:rPr lang="en-GB"/>
            <a:t>Codes </a:t>
          </a:r>
          <a:endParaRPr lang="en-US"/>
        </a:p>
      </dgm:t>
    </dgm:pt>
    <dgm:pt modelId="{48266E0A-EAB8-4D9F-8474-1F595D1F088A}" type="parTrans" cxnId="{FC3D7D1F-FF6D-43EE-91B3-A49D759412A3}">
      <dgm:prSet/>
      <dgm:spPr/>
      <dgm:t>
        <a:bodyPr/>
        <a:lstStyle/>
        <a:p>
          <a:endParaRPr lang="en-US"/>
        </a:p>
      </dgm:t>
    </dgm:pt>
    <dgm:pt modelId="{C57E3555-A53A-4E16-8CE7-7BDBADC65401}" type="sibTrans" cxnId="{FC3D7D1F-FF6D-43EE-91B3-A49D759412A3}">
      <dgm:prSet/>
      <dgm:spPr/>
      <dgm:t>
        <a:bodyPr/>
        <a:lstStyle/>
        <a:p>
          <a:endParaRPr lang="en-US"/>
        </a:p>
      </dgm:t>
    </dgm:pt>
    <dgm:pt modelId="{28F0A5E5-E0D4-4671-AEE8-0C02EF9B6CD2}" type="pres">
      <dgm:prSet presAssocID="{6D1D6353-E5D6-4518-A975-3E90D30D2216}" presName="root" presStyleCnt="0">
        <dgm:presLayoutVars>
          <dgm:dir/>
          <dgm:resizeHandles val="exact"/>
        </dgm:presLayoutVars>
      </dgm:prSet>
      <dgm:spPr/>
    </dgm:pt>
    <dgm:pt modelId="{23D0D403-81AA-4A13-964A-2D3FD3553E77}" type="pres">
      <dgm:prSet presAssocID="{FE9F6553-D060-4611-A2BE-424577A503F3}" presName="compNode" presStyleCnt="0"/>
      <dgm:spPr/>
    </dgm:pt>
    <dgm:pt modelId="{89884DCE-3B27-49CF-AAC7-2BC15BCC48AD}" type="pres">
      <dgm:prSet presAssocID="{FE9F6553-D060-4611-A2BE-424577A503F3}" presName="iconBgRect" presStyleLbl="bgShp" presStyleIdx="0" presStyleCnt="4"/>
      <dgm:spPr/>
    </dgm:pt>
    <dgm:pt modelId="{7A5704C0-0E61-46D3-840F-CC1D65192DDC}" type="pres">
      <dgm:prSet presAssocID="{FE9F6553-D060-4611-A2BE-424577A503F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B03FB520-CF66-4202-8E6C-04AE9A0C85E7}" type="pres">
      <dgm:prSet presAssocID="{FE9F6553-D060-4611-A2BE-424577A503F3}" presName="spaceRect" presStyleCnt="0"/>
      <dgm:spPr/>
    </dgm:pt>
    <dgm:pt modelId="{C4B3BC17-4CCC-48B2-B44B-2B6094D16A05}" type="pres">
      <dgm:prSet presAssocID="{FE9F6553-D060-4611-A2BE-424577A503F3}" presName="textRect" presStyleLbl="revTx" presStyleIdx="0" presStyleCnt="4">
        <dgm:presLayoutVars>
          <dgm:chMax val="1"/>
          <dgm:chPref val="1"/>
        </dgm:presLayoutVars>
      </dgm:prSet>
      <dgm:spPr/>
    </dgm:pt>
    <dgm:pt modelId="{B0364DE3-A017-452C-B631-697FE5E0C43C}" type="pres">
      <dgm:prSet presAssocID="{50285E6F-0CA4-4568-9A4D-C4C3EEC7C6BE}" presName="sibTrans" presStyleCnt="0"/>
      <dgm:spPr/>
    </dgm:pt>
    <dgm:pt modelId="{FBAC48D5-E296-4A96-91CE-41633CF55510}" type="pres">
      <dgm:prSet presAssocID="{4E16566B-7C30-4690-9F00-A79034F6F340}" presName="compNode" presStyleCnt="0"/>
      <dgm:spPr/>
    </dgm:pt>
    <dgm:pt modelId="{B5588FB8-83E1-4146-970D-E1F5200A5C4A}" type="pres">
      <dgm:prSet presAssocID="{4E16566B-7C30-4690-9F00-A79034F6F340}" presName="iconBgRect" presStyleLbl="bgShp" presStyleIdx="1" presStyleCnt="4"/>
      <dgm:spPr/>
    </dgm:pt>
    <dgm:pt modelId="{BC6F9E9D-3D1E-49BB-B71A-BD65C7973679}" type="pres">
      <dgm:prSet presAssocID="{4E16566B-7C30-4690-9F00-A79034F6F34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mage"/>
        </a:ext>
      </dgm:extLst>
    </dgm:pt>
    <dgm:pt modelId="{DD88BE06-EC8F-442B-BEB6-660D1159882F}" type="pres">
      <dgm:prSet presAssocID="{4E16566B-7C30-4690-9F00-A79034F6F340}" presName="spaceRect" presStyleCnt="0"/>
      <dgm:spPr/>
    </dgm:pt>
    <dgm:pt modelId="{ED7EE124-19CF-4D0B-840C-6D1533D3FBEF}" type="pres">
      <dgm:prSet presAssocID="{4E16566B-7C30-4690-9F00-A79034F6F340}" presName="textRect" presStyleLbl="revTx" presStyleIdx="1" presStyleCnt="4">
        <dgm:presLayoutVars>
          <dgm:chMax val="1"/>
          <dgm:chPref val="1"/>
        </dgm:presLayoutVars>
      </dgm:prSet>
      <dgm:spPr/>
    </dgm:pt>
    <dgm:pt modelId="{C7612B1D-1496-4111-881F-D02FFF1B918E}" type="pres">
      <dgm:prSet presAssocID="{0957F91D-E04A-40C0-BDA2-BFC1B4EC5302}" presName="sibTrans" presStyleCnt="0"/>
      <dgm:spPr/>
    </dgm:pt>
    <dgm:pt modelId="{A37EDB6B-E859-4045-82EE-22D14810C3C8}" type="pres">
      <dgm:prSet presAssocID="{BEE65D3A-9115-4EB8-9F0A-89EE923EDC3E}" presName="compNode" presStyleCnt="0"/>
      <dgm:spPr/>
    </dgm:pt>
    <dgm:pt modelId="{BB8895B5-8EB8-4F7C-9A77-F0979E0EEADE}" type="pres">
      <dgm:prSet presAssocID="{BEE65D3A-9115-4EB8-9F0A-89EE923EDC3E}" presName="iconBgRect" presStyleLbl="bgShp" presStyleIdx="2" presStyleCnt="4"/>
      <dgm:spPr/>
    </dgm:pt>
    <dgm:pt modelId="{3ADC2552-D3AE-486B-A289-8D43CD1CAF1D}" type="pres">
      <dgm:prSet presAssocID="{BEE65D3A-9115-4EB8-9F0A-89EE923EDC3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dcast"/>
        </a:ext>
      </dgm:extLst>
    </dgm:pt>
    <dgm:pt modelId="{AE21C779-063D-4642-ACC8-95CABCA1E850}" type="pres">
      <dgm:prSet presAssocID="{BEE65D3A-9115-4EB8-9F0A-89EE923EDC3E}" presName="spaceRect" presStyleCnt="0"/>
      <dgm:spPr/>
    </dgm:pt>
    <dgm:pt modelId="{E11059E8-A6D4-4E28-8EBC-976EE58A85FC}" type="pres">
      <dgm:prSet presAssocID="{BEE65D3A-9115-4EB8-9F0A-89EE923EDC3E}" presName="textRect" presStyleLbl="revTx" presStyleIdx="2" presStyleCnt="4">
        <dgm:presLayoutVars>
          <dgm:chMax val="1"/>
          <dgm:chPref val="1"/>
        </dgm:presLayoutVars>
      </dgm:prSet>
      <dgm:spPr/>
    </dgm:pt>
    <dgm:pt modelId="{76F73859-2371-4B8E-86C0-82E86B87CE86}" type="pres">
      <dgm:prSet presAssocID="{57C4BBA3-5C2B-479B-B013-DCC81794982D}" presName="sibTrans" presStyleCnt="0"/>
      <dgm:spPr/>
    </dgm:pt>
    <dgm:pt modelId="{0785BE43-D041-4CC8-9FC0-98B23EA70D2F}" type="pres">
      <dgm:prSet presAssocID="{8277807B-50E4-469F-AF2A-4F54BB401B5B}" presName="compNode" presStyleCnt="0"/>
      <dgm:spPr/>
    </dgm:pt>
    <dgm:pt modelId="{48D5436A-D468-47AB-B055-1C31C23CDA8F}" type="pres">
      <dgm:prSet presAssocID="{8277807B-50E4-469F-AF2A-4F54BB401B5B}" presName="iconBgRect" presStyleLbl="bgShp" presStyleIdx="3" presStyleCnt="4"/>
      <dgm:spPr/>
    </dgm:pt>
    <dgm:pt modelId="{095C0874-D05A-49D2-B760-D4A76DBF814E}" type="pres">
      <dgm:prSet presAssocID="{8277807B-50E4-469F-AF2A-4F54BB401B5B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code"/>
        </a:ext>
      </dgm:extLst>
    </dgm:pt>
    <dgm:pt modelId="{57A454DA-4A98-4D93-8CE3-0E25EA5AE4A4}" type="pres">
      <dgm:prSet presAssocID="{8277807B-50E4-469F-AF2A-4F54BB401B5B}" presName="spaceRect" presStyleCnt="0"/>
      <dgm:spPr/>
    </dgm:pt>
    <dgm:pt modelId="{1EC8482E-7593-4D86-8576-AAEAD35878A1}" type="pres">
      <dgm:prSet presAssocID="{8277807B-50E4-469F-AF2A-4F54BB401B5B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A5CA906-1890-4D5C-B6A1-567273C30A34}" type="presOf" srcId="{6D1D6353-E5D6-4518-A975-3E90D30D2216}" destId="{28F0A5E5-E0D4-4671-AEE8-0C02EF9B6CD2}" srcOrd="0" destOrd="0" presId="urn:microsoft.com/office/officeart/2018/5/layout/IconCircleLabelList"/>
    <dgm:cxn modelId="{DE61C010-4228-48D2-94F6-BC0E0C3BB421}" srcId="{6D1D6353-E5D6-4518-A975-3E90D30D2216}" destId="{FE9F6553-D060-4611-A2BE-424577A503F3}" srcOrd="0" destOrd="0" parTransId="{3B524962-A5DE-47A6-9145-1381E3EB022E}" sibTransId="{50285E6F-0CA4-4568-9A4D-C4C3EEC7C6BE}"/>
    <dgm:cxn modelId="{FC3D7D1F-FF6D-43EE-91B3-A49D759412A3}" srcId="{6D1D6353-E5D6-4518-A975-3E90D30D2216}" destId="{8277807B-50E4-469F-AF2A-4F54BB401B5B}" srcOrd="3" destOrd="0" parTransId="{48266E0A-EAB8-4D9F-8474-1F595D1F088A}" sibTransId="{C57E3555-A53A-4E16-8CE7-7BDBADC65401}"/>
    <dgm:cxn modelId="{8BE8522F-3CD8-432F-BCEF-A039296D9AF2}" type="presOf" srcId="{8277807B-50E4-469F-AF2A-4F54BB401B5B}" destId="{1EC8482E-7593-4D86-8576-AAEAD35878A1}" srcOrd="0" destOrd="0" presId="urn:microsoft.com/office/officeart/2018/5/layout/IconCircleLabelList"/>
    <dgm:cxn modelId="{DBA5FC8E-C446-467E-8F0A-589233BCC163}" srcId="{6D1D6353-E5D6-4518-A975-3E90D30D2216}" destId="{4E16566B-7C30-4690-9F00-A79034F6F340}" srcOrd="1" destOrd="0" parTransId="{E2478EE8-CA38-42C7-890A-3C4AB09B7E21}" sibTransId="{0957F91D-E04A-40C0-BDA2-BFC1B4EC5302}"/>
    <dgm:cxn modelId="{A23DCE91-CF92-4F18-B181-5F1EFED4DB50}" type="presOf" srcId="{4E16566B-7C30-4690-9F00-A79034F6F340}" destId="{ED7EE124-19CF-4D0B-840C-6D1533D3FBEF}" srcOrd="0" destOrd="0" presId="urn:microsoft.com/office/officeart/2018/5/layout/IconCircleLabelList"/>
    <dgm:cxn modelId="{E3BEE6A3-F8A5-47F1-BBFD-8E322F30B721}" type="presOf" srcId="{FE9F6553-D060-4611-A2BE-424577A503F3}" destId="{C4B3BC17-4CCC-48B2-B44B-2B6094D16A05}" srcOrd="0" destOrd="0" presId="urn:microsoft.com/office/officeart/2018/5/layout/IconCircleLabelList"/>
    <dgm:cxn modelId="{C2C61ABA-56B1-45D4-B3F4-424140889FC9}" type="presOf" srcId="{BEE65D3A-9115-4EB8-9F0A-89EE923EDC3E}" destId="{E11059E8-A6D4-4E28-8EBC-976EE58A85FC}" srcOrd="0" destOrd="0" presId="urn:microsoft.com/office/officeart/2018/5/layout/IconCircleLabelList"/>
    <dgm:cxn modelId="{B6B6C2FE-78F5-4D33-AFD8-EBCA197F55CE}" srcId="{6D1D6353-E5D6-4518-A975-3E90D30D2216}" destId="{BEE65D3A-9115-4EB8-9F0A-89EE923EDC3E}" srcOrd="2" destOrd="0" parTransId="{CB46F511-9D03-4576-95BB-0FC0523BD1A0}" sibTransId="{57C4BBA3-5C2B-479B-B013-DCC81794982D}"/>
    <dgm:cxn modelId="{64CF7AB1-DB55-464C-B745-41F5DC2A1FFB}" type="presParOf" srcId="{28F0A5E5-E0D4-4671-AEE8-0C02EF9B6CD2}" destId="{23D0D403-81AA-4A13-964A-2D3FD3553E77}" srcOrd="0" destOrd="0" presId="urn:microsoft.com/office/officeart/2018/5/layout/IconCircleLabelList"/>
    <dgm:cxn modelId="{7BF68524-E71C-49FC-BF09-D22F4368EF77}" type="presParOf" srcId="{23D0D403-81AA-4A13-964A-2D3FD3553E77}" destId="{89884DCE-3B27-49CF-AAC7-2BC15BCC48AD}" srcOrd="0" destOrd="0" presId="urn:microsoft.com/office/officeart/2018/5/layout/IconCircleLabelList"/>
    <dgm:cxn modelId="{C19FE984-7CBC-4E4E-89F8-A5089B358752}" type="presParOf" srcId="{23D0D403-81AA-4A13-964A-2D3FD3553E77}" destId="{7A5704C0-0E61-46D3-840F-CC1D65192DDC}" srcOrd="1" destOrd="0" presId="urn:microsoft.com/office/officeart/2018/5/layout/IconCircleLabelList"/>
    <dgm:cxn modelId="{F6119D53-B58C-48B3-828D-E0DD613B68CD}" type="presParOf" srcId="{23D0D403-81AA-4A13-964A-2D3FD3553E77}" destId="{B03FB520-CF66-4202-8E6C-04AE9A0C85E7}" srcOrd="2" destOrd="0" presId="urn:microsoft.com/office/officeart/2018/5/layout/IconCircleLabelList"/>
    <dgm:cxn modelId="{B555EA2E-B79D-429A-B952-DE6E0CC4489D}" type="presParOf" srcId="{23D0D403-81AA-4A13-964A-2D3FD3553E77}" destId="{C4B3BC17-4CCC-48B2-B44B-2B6094D16A05}" srcOrd="3" destOrd="0" presId="urn:microsoft.com/office/officeart/2018/5/layout/IconCircleLabelList"/>
    <dgm:cxn modelId="{ECD1A8FA-2EA9-4219-855D-974716D4DF3B}" type="presParOf" srcId="{28F0A5E5-E0D4-4671-AEE8-0C02EF9B6CD2}" destId="{B0364DE3-A017-452C-B631-697FE5E0C43C}" srcOrd="1" destOrd="0" presId="urn:microsoft.com/office/officeart/2018/5/layout/IconCircleLabelList"/>
    <dgm:cxn modelId="{66EFE7E1-CD22-4FC5-8874-1398A26996E9}" type="presParOf" srcId="{28F0A5E5-E0D4-4671-AEE8-0C02EF9B6CD2}" destId="{FBAC48D5-E296-4A96-91CE-41633CF55510}" srcOrd="2" destOrd="0" presId="urn:microsoft.com/office/officeart/2018/5/layout/IconCircleLabelList"/>
    <dgm:cxn modelId="{7E1A0A3A-E2B0-4EAD-B6A3-8A2107159F9E}" type="presParOf" srcId="{FBAC48D5-E296-4A96-91CE-41633CF55510}" destId="{B5588FB8-83E1-4146-970D-E1F5200A5C4A}" srcOrd="0" destOrd="0" presId="urn:microsoft.com/office/officeart/2018/5/layout/IconCircleLabelList"/>
    <dgm:cxn modelId="{F56DD730-EEB5-4E9C-B7A3-B08037BA0B30}" type="presParOf" srcId="{FBAC48D5-E296-4A96-91CE-41633CF55510}" destId="{BC6F9E9D-3D1E-49BB-B71A-BD65C7973679}" srcOrd="1" destOrd="0" presId="urn:microsoft.com/office/officeart/2018/5/layout/IconCircleLabelList"/>
    <dgm:cxn modelId="{65153E48-BF77-43C8-8987-F450A1EAA94B}" type="presParOf" srcId="{FBAC48D5-E296-4A96-91CE-41633CF55510}" destId="{DD88BE06-EC8F-442B-BEB6-660D1159882F}" srcOrd="2" destOrd="0" presId="urn:microsoft.com/office/officeart/2018/5/layout/IconCircleLabelList"/>
    <dgm:cxn modelId="{6A6FD252-124F-4DEA-9491-FAA76E00D3BC}" type="presParOf" srcId="{FBAC48D5-E296-4A96-91CE-41633CF55510}" destId="{ED7EE124-19CF-4D0B-840C-6D1533D3FBEF}" srcOrd="3" destOrd="0" presId="urn:microsoft.com/office/officeart/2018/5/layout/IconCircleLabelList"/>
    <dgm:cxn modelId="{4148B773-06BF-4686-A7A0-C9441F539200}" type="presParOf" srcId="{28F0A5E5-E0D4-4671-AEE8-0C02EF9B6CD2}" destId="{C7612B1D-1496-4111-881F-D02FFF1B918E}" srcOrd="3" destOrd="0" presId="urn:microsoft.com/office/officeart/2018/5/layout/IconCircleLabelList"/>
    <dgm:cxn modelId="{86DCA6D0-526A-4011-8588-A7B4FE5BA95D}" type="presParOf" srcId="{28F0A5E5-E0D4-4671-AEE8-0C02EF9B6CD2}" destId="{A37EDB6B-E859-4045-82EE-22D14810C3C8}" srcOrd="4" destOrd="0" presId="urn:microsoft.com/office/officeart/2018/5/layout/IconCircleLabelList"/>
    <dgm:cxn modelId="{51A62CF6-10F5-4AE0-B95F-77EC054DD2F7}" type="presParOf" srcId="{A37EDB6B-E859-4045-82EE-22D14810C3C8}" destId="{BB8895B5-8EB8-4F7C-9A77-F0979E0EEADE}" srcOrd="0" destOrd="0" presId="urn:microsoft.com/office/officeart/2018/5/layout/IconCircleLabelList"/>
    <dgm:cxn modelId="{011E149D-63AD-4FA4-89D4-C90260E52385}" type="presParOf" srcId="{A37EDB6B-E859-4045-82EE-22D14810C3C8}" destId="{3ADC2552-D3AE-486B-A289-8D43CD1CAF1D}" srcOrd="1" destOrd="0" presId="urn:microsoft.com/office/officeart/2018/5/layout/IconCircleLabelList"/>
    <dgm:cxn modelId="{8837EFC1-2046-42DD-ABCE-B266ABD1F033}" type="presParOf" srcId="{A37EDB6B-E859-4045-82EE-22D14810C3C8}" destId="{AE21C779-063D-4642-ACC8-95CABCA1E850}" srcOrd="2" destOrd="0" presId="urn:microsoft.com/office/officeart/2018/5/layout/IconCircleLabelList"/>
    <dgm:cxn modelId="{32424E95-432F-4B17-8EDA-2681C4E10716}" type="presParOf" srcId="{A37EDB6B-E859-4045-82EE-22D14810C3C8}" destId="{E11059E8-A6D4-4E28-8EBC-976EE58A85FC}" srcOrd="3" destOrd="0" presId="urn:microsoft.com/office/officeart/2018/5/layout/IconCircleLabelList"/>
    <dgm:cxn modelId="{A3AEDA19-97D8-4AF7-AE20-7066B6391398}" type="presParOf" srcId="{28F0A5E5-E0D4-4671-AEE8-0C02EF9B6CD2}" destId="{76F73859-2371-4B8E-86C0-82E86B87CE86}" srcOrd="5" destOrd="0" presId="urn:microsoft.com/office/officeart/2018/5/layout/IconCircleLabelList"/>
    <dgm:cxn modelId="{813572B9-4EB8-4D96-86AC-5EA4B0771465}" type="presParOf" srcId="{28F0A5E5-E0D4-4671-AEE8-0C02EF9B6CD2}" destId="{0785BE43-D041-4CC8-9FC0-98B23EA70D2F}" srcOrd="6" destOrd="0" presId="urn:microsoft.com/office/officeart/2018/5/layout/IconCircleLabelList"/>
    <dgm:cxn modelId="{8E8DD4B3-59D2-431C-BEAC-7C7A9787CAD6}" type="presParOf" srcId="{0785BE43-D041-4CC8-9FC0-98B23EA70D2F}" destId="{48D5436A-D468-47AB-B055-1C31C23CDA8F}" srcOrd="0" destOrd="0" presId="urn:microsoft.com/office/officeart/2018/5/layout/IconCircleLabelList"/>
    <dgm:cxn modelId="{9D7A7E86-3C13-419A-B1D9-30E7DACB77E0}" type="presParOf" srcId="{0785BE43-D041-4CC8-9FC0-98B23EA70D2F}" destId="{095C0874-D05A-49D2-B760-D4A76DBF814E}" srcOrd="1" destOrd="0" presId="urn:microsoft.com/office/officeart/2018/5/layout/IconCircleLabelList"/>
    <dgm:cxn modelId="{90BF797F-B830-41DC-9651-47B54F3F6072}" type="presParOf" srcId="{0785BE43-D041-4CC8-9FC0-98B23EA70D2F}" destId="{57A454DA-4A98-4D93-8CE3-0E25EA5AE4A4}" srcOrd="2" destOrd="0" presId="urn:microsoft.com/office/officeart/2018/5/layout/IconCircleLabelList"/>
    <dgm:cxn modelId="{07B14E73-D973-4D79-ACF7-E65E4E20D535}" type="presParOf" srcId="{0785BE43-D041-4CC8-9FC0-98B23EA70D2F}" destId="{1EC8482E-7593-4D86-8576-AAEAD35878A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FBF221-0E15-42B5-8A35-D2772D100510}">
      <dsp:nvSpPr>
        <dsp:cNvPr id="0" name=""/>
        <dsp:cNvSpPr/>
      </dsp:nvSpPr>
      <dsp:spPr>
        <a:xfrm>
          <a:off x="0" y="196839"/>
          <a:ext cx="5721484" cy="128465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Machine learning was largely limited to </a:t>
          </a:r>
          <a:r>
            <a:rPr lang="en-GB" sz="1800" b="1" kern="1200"/>
            <a:t>predictive models</a:t>
          </a:r>
          <a:r>
            <a:rPr lang="en-GB" sz="1800" kern="1200"/>
            <a:t>, used to observe and classify patterns in content. For example, a classic machine learning problem is to start with an image or several images of, say, adorable cats.</a:t>
          </a:r>
          <a:endParaRPr lang="en-US" sz="1800" kern="1200"/>
        </a:p>
      </dsp:txBody>
      <dsp:txXfrm>
        <a:off x="62712" y="259551"/>
        <a:ext cx="5596060" cy="1159235"/>
      </dsp:txXfrm>
    </dsp:sp>
    <dsp:sp modelId="{A24D6C65-B61D-41ED-9384-BA649A21FA2D}">
      <dsp:nvSpPr>
        <dsp:cNvPr id="0" name=""/>
        <dsp:cNvSpPr/>
      </dsp:nvSpPr>
      <dsp:spPr>
        <a:xfrm>
          <a:off x="0" y="1533339"/>
          <a:ext cx="5721484" cy="128465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The program would then </a:t>
          </a:r>
          <a:r>
            <a:rPr lang="en-GB" sz="1800" b="1" kern="1200"/>
            <a:t>identify patterns </a:t>
          </a:r>
          <a:r>
            <a:rPr lang="en-GB" sz="1800" kern="1200"/>
            <a:t>among the images, and then scrutinize random images for ones that would </a:t>
          </a:r>
          <a:r>
            <a:rPr lang="en-GB" sz="1800" b="1" kern="1200"/>
            <a:t>match</a:t>
          </a:r>
          <a:r>
            <a:rPr lang="en-GB" sz="1800" kern="1200"/>
            <a:t> the adorable cat pattern. </a:t>
          </a:r>
          <a:endParaRPr lang="en-US" sz="1800" kern="1200"/>
        </a:p>
      </dsp:txBody>
      <dsp:txXfrm>
        <a:off x="62712" y="1596051"/>
        <a:ext cx="5596060" cy="1159235"/>
      </dsp:txXfrm>
    </dsp:sp>
    <dsp:sp modelId="{15AE32A1-8BC2-4CE9-B27F-4394E1EF4DCD}">
      <dsp:nvSpPr>
        <dsp:cNvPr id="0" name=""/>
        <dsp:cNvSpPr/>
      </dsp:nvSpPr>
      <dsp:spPr>
        <a:xfrm>
          <a:off x="0" y="2869839"/>
          <a:ext cx="5721484" cy="128465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Generative AI can not only identify and match the patterns but create an image or text description of a cat on demand.</a:t>
          </a:r>
          <a:endParaRPr lang="en-US" sz="1800" kern="1200"/>
        </a:p>
      </dsp:txBody>
      <dsp:txXfrm>
        <a:off x="62712" y="2932551"/>
        <a:ext cx="5596060" cy="11592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884DCE-3B27-49CF-AAC7-2BC15BCC48AD}">
      <dsp:nvSpPr>
        <dsp:cNvPr id="0" name=""/>
        <dsp:cNvSpPr/>
      </dsp:nvSpPr>
      <dsp:spPr>
        <a:xfrm>
          <a:off x="973190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704C0-0E61-46D3-840F-CC1D65192DDC}">
      <dsp:nvSpPr>
        <dsp:cNvPr id="0" name=""/>
        <dsp:cNvSpPr/>
      </dsp:nvSpPr>
      <dsp:spPr>
        <a:xfrm>
          <a:off x="1242597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B3BC17-4CCC-48B2-B44B-2B6094D16A05}">
      <dsp:nvSpPr>
        <dsp:cNvPr id="0" name=""/>
        <dsp:cNvSpPr/>
      </dsp:nvSpPr>
      <dsp:spPr>
        <a:xfrm>
          <a:off x="569079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Text</a:t>
          </a:r>
          <a:endParaRPr lang="en-US" sz="2600" kern="1200"/>
        </a:p>
      </dsp:txBody>
      <dsp:txXfrm>
        <a:off x="569079" y="2443382"/>
        <a:ext cx="2072362" cy="720000"/>
      </dsp:txXfrm>
    </dsp:sp>
    <dsp:sp modelId="{B5588FB8-83E1-4146-970D-E1F5200A5C4A}">
      <dsp:nvSpPr>
        <dsp:cNvPr id="0" name=""/>
        <dsp:cNvSpPr/>
      </dsp:nvSpPr>
      <dsp:spPr>
        <a:xfrm>
          <a:off x="3408216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F9E9D-3D1E-49BB-B71A-BD65C7973679}">
      <dsp:nvSpPr>
        <dsp:cNvPr id="0" name=""/>
        <dsp:cNvSpPr/>
      </dsp:nvSpPr>
      <dsp:spPr>
        <a:xfrm>
          <a:off x="3677623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7EE124-19CF-4D0B-840C-6D1533D3FBEF}">
      <dsp:nvSpPr>
        <dsp:cNvPr id="0" name=""/>
        <dsp:cNvSpPr/>
      </dsp:nvSpPr>
      <dsp:spPr>
        <a:xfrm>
          <a:off x="3004105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Image</a:t>
          </a:r>
          <a:endParaRPr lang="en-US" sz="2600" kern="1200"/>
        </a:p>
      </dsp:txBody>
      <dsp:txXfrm>
        <a:off x="3004105" y="2443382"/>
        <a:ext cx="2072362" cy="720000"/>
      </dsp:txXfrm>
    </dsp:sp>
    <dsp:sp modelId="{BB8895B5-8EB8-4F7C-9A77-F0979E0EEADE}">
      <dsp:nvSpPr>
        <dsp:cNvPr id="0" name=""/>
        <dsp:cNvSpPr/>
      </dsp:nvSpPr>
      <dsp:spPr>
        <a:xfrm>
          <a:off x="5843242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DC2552-D3AE-486B-A289-8D43CD1CAF1D}">
      <dsp:nvSpPr>
        <dsp:cNvPr id="0" name=""/>
        <dsp:cNvSpPr/>
      </dsp:nvSpPr>
      <dsp:spPr>
        <a:xfrm>
          <a:off x="6112649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059E8-A6D4-4E28-8EBC-976EE58A85FC}">
      <dsp:nvSpPr>
        <dsp:cNvPr id="0" name=""/>
        <dsp:cNvSpPr/>
      </dsp:nvSpPr>
      <dsp:spPr>
        <a:xfrm>
          <a:off x="5439131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Audio/sound</a:t>
          </a:r>
          <a:endParaRPr lang="en-US" sz="2600" kern="1200"/>
        </a:p>
      </dsp:txBody>
      <dsp:txXfrm>
        <a:off x="5439131" y="2443382"/>
        <a:ext cx="2072362" cy="720000"/>
      </dsp:txXfrm>
    </dsp:sp>
    <dsp:sp modelId="{48D5436A-D468-47AB-B055-1C31C23CDA8F}">
      <dsp:nvSpPr>
        <dsp:cNvPr id="0" name=""/>
        <dsp:cNvSpPr/>
      </dsp:nvSpPr>
      <dsp:spPr>
        <a:xfrm>
          <a:off x="8278268" y="785492"/>
          <a:ext cx="1264141" cy="12641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C0874-D05A-49D2-B760-D4A76DBF814E}">
      <dsp:nvSpPr>
        <dsp:cNvPr id="0" name=""/>
        <dsp:cNvSpPr/>
      </dsp:nvSpPr>
      <dsp:spPr>
        <a:xfrm>
          <a:off x="8547675" y="1054900"/>
          <a:ext cx="725326" cy="725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C8482E-7593-4D86-8576-AAEAD35878A1}">
      <dsp:nvSpPr>
        <dsp:cNvPr id="0" name=""/>
        <dsp:cNvSpPr/>
      </dsp:nvSpPr>
      <dsp:spPr>
        <a:xfrm>
          <a:off x="7874157" y="2443382"/>
          <a:ext cx="2072362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Codes </a:t>
          </a:r>
          <a:endParaRPr lang="en-US" sz="2600" kern="1200"/>
        </a:p>
      </dsp:txBody>
      <dsp:txXfrm>
        <a:off x="7874157" y="2443382"/>
        <a:ext cx="2072362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ission.europa.eu/business-economy-euro/doing-business-eu/contract-rules/digital-contracts/liability-rules-artificial-intelligence_en" TargetMode="External"/><Relationship Id="rId2" Type="http://schemas.openxmlformats.org/officeDocument/2006/relationships/hyperlink" Target="https://eur-lex.europa.eu/legal-content/EN/TXT/PDF/?uri=CELEX:52018DC0237&amp;from=E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4">
            <a:extLst>
              <a:ext uri="{FF2B5EF4-FFF2-40B4-BE49-F238E27FC236}">
                <a16:creationId xmlns:a16="http://schemas.microsoft.com/office/drawing/2014/main" id="{96646FC9-C66D-4EC7-8310-0DD4ACC49C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16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600" dirty="0">
                <a:cs typeface="Calibri Light"/>
              </a:rPr>
              <a:t>Topic5</a:t>
            </a:r>
            <a:br>
              <a:rPr lang="en-US" sz="3600" dirty="0">
                <a:cs typeface="Calibri Light"/>
              </a:rPr>
            </a:br>
            <a:r>
              <a:rPr lang="en-US" sz="3600" dirty="0">
                <a:cs typeface="Calibri Light"/>
              </a:rPr>
              <a:t>IP and AI-generated content: text </a:t>
            </a:r>
            <a:endParaRPr lang="en-US" sz="3600" dirty="0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V="1">
            <a:off x="2486949" y="1218379"/>
            <a:ext cx="7175173" cy="614245"/>
          </a:xfrm>
        </p:spPr>
        <p:txBody>
          <a:bodyPr anchor="ctr">
            <a:normAutofit/>
          </a:bodyPr>
          <a:lstStyle/>
          <a:p>
            <a:endParaRPr lang="en-US" sz="2000">
              <a:solidFill>
                <a:schemeClr val="bg1"/>
              </a:solidFill>
            </a:endParaRPr>
          </a:p>
        </p:txBody>
      </p:sp>
      <p:pic>
        <p:nvPicPr>
          <p:cNvPr id="5" name="Picture 5" descr="Technology Future Phone · Free image on Pixabay">
            <a:extLst>
              <a:ext uri="{FF2B5EF4-FFF2-40B4-BE49-F238E27FC236}">
                <a16:creationId xmlns:a16="http://schemas.microsoft.com/office/drawing/2014/main" id="{57FC348A-34E1-574C-95EE-4E1D504970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0" b="3"/>
          <a:stretch/>
        </p:blipFill>
        <p:spPr>
          <a:xfrm>
            <a:off x="385572" y="2312023"/>
            <a:ext cx="5596128" cy="3751433"/>
          </a:xfrm>
          <a:prstGeom prst="rect">
            <a:avLst/>
          </a:prstGeom>
        </p:spPr>
      </p:pic>
      <p:pic>
        <p:nvPicPr>
          <p:cNvPr id="4" name="Picture 4" descr="Technology Background · Free image on Pixabay">
            <a:extLst>
              <a:ext uri="{FF2B5EF4-FFF2-40B4-BE49-F238E27FC236}">
                <a16:creationId xmlns:a16="http://schemas.microsoft.com/office/drawing/2014/main" id="{D82315A3-F25B-1F7B-C473-359B72861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1" r="4113" b="-2"/>
          <a:stretch/>
        </p:blipFill>
        <p:spPr>
          <a:xfrm>
            <a:off x="6210302" y="2312008"/>
            <a:ext cx="5596128" cy="375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947AF9-E6AA-421F-DFCD-DA2493F0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In-class exercise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218FB-3686-CA68-A2E0-B33C35A5B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/>
              <a:t>What features can you observe from the responses?</a:t>
            </a:r>
          </a:p>
          <a:p>
            <a:pPr>
              <a:buFontTx/>
              <a:buChar char="-"/>
            </a:pPr>
            <a:r>
              <a:rPr lang="en-GB" dirty="0"/>
              <a:t>Responsive (feedback based)</a:t>
            </a:r>
          </a:p>
          <a:p>
            <a:pPr>
              <a:buFontTx/>
              <a:buChar char="-"/>
            </a:pPr>
            <a:r>
              <a:rPr lang="en-GB" dirty="0"/>
              <a:t>Good at interacting with natural languages </a:t>
            </a:r>
          </a:p>
          <a:p>
            <a:r>
              <a:rPr lang="en-GB" dirty="0"/>
              <a:t>Look at the responses from </a:t>
            </a:r>
            <a:r>
              <a:rPr lang="en-GB" dirty="0" err="1"/>
              <a:t>ChatGPT</a:t>
            </a:r>
            <a:r>
              <a:rPr lang="en-GB" dirty="0"/>
              <a:t>, which one(s) look like ‘work’ in a copyright sense?</a:t>
            </a:r>
          </a:p>
          <a:p>
            <a:pPr marL="0" indent="0">
              <a:buNone/>
            </a:pPr>
            <a:r>
              <a:rPr lang="en-GB" dirty="0"/>
              <a:t>- idea v expression</a:t>
            </a:r>
          </a:p>
          <a:p>
            <a:pPr marL="0" indent="0">
              <a:buNone/>
            </a:pPr>
            <a:r>
              <a:rPr lang="en-GB" dirty="0"/>
              <a:t>- originality </a:t>
            </a:r>
          </a:p>
        </p:txBody>
      </p:sp>
    </p:spTree>
    <p:extLst>
      <p:ext uri="{BB962C8B-B14F-4D97-AF65-F5344CB8AC3E}">
        <p14:creationId xmlns:p14="http://schemas.microsoft.com/office/powerpoint/2010/main" val="174914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662EFE-AB66-67F4-04FC-73B4DA110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dirty="0"/>
              <a:t>Legal and regulatory steps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49796-17CD-37CC-E73E-0488F4637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GB" dirty="0"/>
              <a:t>The EU’s approach to artificial intelligence centres on excellence and trust, aiming to boost research and industrial capacity while ensuring safety and fundamental rights.</a:t>
            </a:r>
          </a:p>
          <a:p>
            <a:endParaRPr lang="en-GB" dirty="0"/>
          </a:p>
          <a:p>
            <a:r>
              <a:rPr lang="en-GB" dirty="0"/>
              <a:t> </a:t>
            </a:r>
            <a:r>
              <a:rPr lang="en-GB" dirty="0">
                <a:hlinkClick r:id="rId2"/>
              </a:rPr>
              <a:t>European AI Strategy</a:t>
            </a:r>
            <a:r>
              <a:rPr lang="en-GB" dirty="0"/>
              <a:t> (2018)</a:t>
            </a:r>
          </a:p>
          <a:p>
            <a:endParaRPr lang="en-GB" dirty="0"/>
          </a:p>
          <a:p>
            <a:r>
              <a:rPr lang="en-GB" dirty="0"/>
              <a:t>Proposed </a:t>
            </a:r>
            <a:r>
              <a:rPr lang="en-GB" dirty="0">
                <a:hlinkClick r:id="rId3"/>
              </a:rPr>
              <a:t>Liability Rules for Artificial Intelligence</a:t>
            </a:r>
            <a:r>
              <a:rPr lang="en-GB" dirty="0"/>
              <a:t> (2022)</a:t>
            </a:r>
          </a:p>
        </p:txBody>
      </p:sp>
    </p:spTree>
    <p:extLst>
      <p:ext uri="{BB962C8B-B14F-4D97-AF65-F5344CB8AC3E}">
        <p14:creationId xmlns:p14="http://schemas.microsoft.com/office/powerpoint/2010/main" val="387539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083BE-B7FC-83D3-94BC-33DCC4AF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 a text output copyrightable?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06B67E-5C7E-74D5-E917-8D368DDD7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Do a few more experiments by using the prompts below: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Write a poem about Macerata, D</a:t>
            </a:r>
            <a:r>
              <a:rPr lang="en-US" altLang="zh-CN" dirty="0"/>
              <a:t>ante Alighieri </a:t>
            </a:r>
            <a:r>
              <a:rPr lang="en-GB" dirty="0"/>
              <a:t>style, focusing on its glorious history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Write a poem about Macerata, Shakespeare genre, about the Macerata University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/>
              <a:t>Write a poem about Macerata, Shakespeare genre, early modern English style, about the Macerata University</a:t>
            </a:r>
          </a:p>
        </p:txBody>
      </p:sp>
    </p:spTree>
    <p:extLst>
      <p:ext uri="{BB962C8B-B14F-4D97-AF65-F5344CB8AC3E}">
        <p14:creationId xmlns:p14="http://schemas.microsoft.com/office/powerpoint/2010/main" val="1918633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A1CE73-DC71-CBB6-8BA8-961C2611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sz="4100"/>
              <a:t>How do copyright laws define a ‘work’?</a:t>
            </a:r>
          </a:p>
        </p:txBody>
      </p:sp>
      <p:pic>
        <p:nvPicPr>
          <p:cNvPr id="5" name="Picture 4" descr="Red toy person in front of two lines of white figures">
            <a:extLst>
              <a:ext uri="{FF2B5EF4-FFF2-40B4-BE49-F238E27FC236}">
                <a16:creationId xmlns:a16="http://schemas.microsoft.com/office/drawing/2014/main" id="{4FCD395F-306B-E1D0-3236-E528C5E734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07" r="1875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968F2-42A7-3DD0-C9D8-4F0ED37A6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In-class exercise: Use two minutes to revise Topic 1, slides 13-17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Discussion: </a:t>
            </a:r>
          </a:p>
          <a:p>
            <a:r>
              <a:rPr lang="en-GB" dirty="0"/>
              <a:t>Type: literary work </a:t>
            </a:r>
          </a:p>
          <a:p>
            <a:r>
              <a:rPr lang="en-GB" dirty="0"/>
              <a:t>Originality test: 1. from a human author; 2. expressive </a:t>
            </a:r>
          </a:p>
        </p:txBody>
      </p:sp>
    </p:spTree>
    <p:extLst>
      <p:ext uri="{BB962C8B-B14F-4D97-AF65-F5344CB8AC3E}">
        <p14:creationId xmlns:p14="http://schemas.microsoft.com/office/powerpoint/2010/main" val="27986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810874-5093-E9C3-9AA3-2050FDBC1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GB" sz="4100"/>
              <a:t>Focusing on the analysis of originality </a:t>
            </a:r>
          </a:p>
        </p:txBody>
      </p:sp>
      <p:pic>
        <p:nvPicPr>
          <p:cNvPr id="5" name="Picture 4" descr="Different coloured question marks">
            <a:extLst>
              <a:ext uri="{FF2B5EF4-FFF2-40B4-BE49-F238E27FC236}">
                <a16:creationId xmlns:a16="http://schemas.microsoft.com/office/drawing/2014/main" id="{33709FD8-2413-BA6E-FDEF-C7AFAEE92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223" r="26609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A18D1-2319-0251-D812-09F99AC57B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4840010" cy="3843666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Who is (are) the author? Can </a:t>
            </a:r>
            <a:r>
              <a:rPr lang="en-GB" dirty="0" err="1"/>
              <a:t>ChatGPT</a:t>
            </a:r>
            <a:r>
              <a:rPr lang="en-GB" dirty="0"/>
              <a:t> be an author? Can the programmer of </a:t>
            </a:r>
            <a:r>
              <a:rPr lang="en-GB" dirty="0" err="1"/>
              <a:t>ChatGPT</a:t>
            </a:r>
            <a:r>
              <a:rPr lang="en-GB" dirty="0"/>
              <a:t> be an author? Can you be the author? Can you and </a:t>
            </a:r>
            <a:r>
              <a:rPr lang="en-GB" dirty="0" err="1"/>
              <a:t>ChaptGPT</a:t>
            </a:r>
            <a:r>
              <a:rPr lang="en-GB" dirty="0"/>
              <a:t> be co-authors? </a:t>
            </a:r>
          </a:p>
          <a:p>
            <a:r>
              <a:rPr lang="en-GB" dirty="0"/>
              <a:t>Is the output text expressive?</a:t>
            </a:r>
          </a:p>
          <a:p>
            <a:r>
              <a:rPr lang="en-GB" dirty="0"/>
              <a:t>Are the prompts expressive? </a:t>
            </a:r>
          </a:p>
          <a:p>
            <a:r>
              <a:rPr lang="en-GB" dirty="0"/>
              <a:t>Do changing prompts affect the output? </a:t>
            </a:r>
          </a:p>
        </p:txBody>
      </p:sp>
    </p:spTree>
    <p:extLst>
      <p:ext uri="{BB962C8B-B14F-4D97-AF65-F5344CB8AC3E}">
        <p14:creationId xmlns:p14="http://schemas.microsoft.com/office/powerpoint/2010/main" val="69603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: Shape 18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B9A54F-20BA-A8F6-DCA1-EAA9E828A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/>
              <a:t>In-class exercise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CBCA68-9059-038F-E1A3-9D2D59695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3381"/>
            <a:ext cx="5257799" cy="3591152"/>
          </a:xfrm>
        </p:spPr>
        <p:txBody>
          <a:bodyPr>
            <a:normAutofit/>
          </a:bodyPr>
          <a:lstStyle/>
          <a:p>
            <a:r>
              <a:rPr lang="en-GB" dirty="0"/>
              <a:t>Discuss:</a:t>
            </a:r>
          </a:p>
          <a:p>
            <a:r>
              <a:rPr lang="en-GB" dirty="0"/>
              <a:t>Do you think authorship should be extended to non-human personhood?</a:t>
            </a:r>
          </a:p>
          <a:p>
            <a:r>
              <a:rPr lang="en-GB" dirty="0"/>
              <a:t>If authorship is extended to non-humans, what could be the impact on the legal world? </a:t>
            </a:r>
          </a:p>
          <a:p>
            <a:endParaRPr lang="en-GB" sz="2000" dirty="0"/>
          </a:p>
        </p:txBody>
      </p:sp>
      <p:pic>
        <p:nvPicPr>
          <p:cNvPr id="7" name="Graphic 6" descr="Robot">
            <a:extLst>
              <a:ext uri="{FF2B5EF4-FFF2-40B4-BE49-F238E27FC236}">
                <a16:creationId xmlns:a16="http://schemas.microsoft.com/office/drawing/2014/main" id="{2D8534A1-C3D7-2BD9-BC6A-C5EEDA529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0986" y="1069398"/>
            <a:ext cx="4747547" cy="474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21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D2968-60C7-21E9-FFC8-7C6F1722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Introduction</a:t>
            </a:r>
            <a:br>
              <a:rPr lang="en-US" dirty="0">
                <a:cs typeface="Calibri Light"/>
              </a:rPr>
            </a:br>
            <a:r>
              <a:rPr lang="en-GB" dirty="0">
                <a:cs typeface="Calibri Light"/>
              </a:rPr>
              <a:t>When we talk about AI, what do we talk about?</a:t>
            </a:r>
            <a:endParaRPr lang="en-US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174C-0309-0CD6-68D2-EFB5C81C7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AI is not the Algorithm</a:t>
            </a:r>
          </a:p>
          <a:p>
            <a:r>
              <a:rPr lang="en-GB" dirty="0"/>
              <a:t>AI is not Machine Learning</a:t>
            </a:r>
          </a:p>
          <a:p>
            <a:pPr>
              <a:buFontTx/>
              <a:buChar char="-"/>
            </a:pPr>
            <a:r>
              <a:rPr lang="en-GB" dirty="0"/>
              <a:t>Machine Learning, particularly Neural Networks or Deep Learning, is a subset of AI techniques that uses statistical methods to enable computers to perceive some characteristics of their environment.</a:t>
            </a:r>
          </a:p>
          <a:p>
            <a:pPr>
              <a:buFontTx/>
              <a:buChar char="-"/>
            </a:pPr>
            <a:r>
              <a:rPr lang="en-GB" dirty="0"/>
              <a:t>Current techniques are particularly efficient in perceiving images, written or spoken text, as well as the many applications of structured data. </a:t>
            </a:r>
          </a:p>
          <a:p>
            <a:pPr>
              <a:buFontTx/>
              <a:buChar char="-"/>
            </a:pPr>
            <a:r>
              <a:rPr lang="en-GB" dirty="0"/>
              <a:t>By analysing many thousands of examples (typically a few million), the system can identify commonalities in these examples, enabling it to interpret data that it has never seen before, which is often referred to as prediction.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03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1E426-7500-40F4-4BB5-2744B0BDE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What is AI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CE98C-39AB-6473-476A-079AEA0C6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GB" dirty="0"/>
              <a:t>AI includes Machine Learning and is based on algorithms. </a:t>
            </a:r>
          </a:p>
          <a:p>
            <a:r>
              <a:rPr lang="en-GB" dirty="0"/>
              <a:t>The ultimate goal of AI is to develop computer systems that are able to simulate human-like intelligence. </a:t>
            </a:r>
          </a:p>
          <a:p>
            <a:r>
              <a:rPr lang="en-GB" dirty="0"/>
              <a:t>The term Artificial Intelligence was coined in the 50s by John McCarthy, who defined it as the endeavour to develop a machine that could reason like a human and was capable of abstract thought, problem-solving and self-improvement. </a:t>
            </a:r>
          </a:p>
        </p:txBody>
      </p:sp>
    </p:spTree>
    <p:extLst>
      <p:ext uri="{BB962C8B-B14F-4D97-AF65-F5344CB8AC3E}">
        <p14:creationId xmlns:p14="http://schemas.microsoft.com/office/powerpoint/2010/main" val="3661811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791053-E252-3408-86BF-D7A8258D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>
                <a:cs typeface="Calibri Light"/>
              </a:rPr>
              <a:t>What is generative AI?</a:t>
            </a:r>
            <a:endParaRPr lang="en-US" sz="5400"/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5B6AF882-8F0E-1DB7-68B7-03DBB67590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246" r="6988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ACFC97-82BA-3DDE-ADAC-CE38B44FF6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Generative artificial intelligence (AI) falls under the broad category of machine learning</a:t>
            </a:r>
          </a:p>
          <a:p>
            <a:r>
              <a:rPr lang="en-GB" sz="2200"/>
              <a:t>Generative AI describes algorithms (such as ChatGPT) that can be used to create new content, including audio, code, images, text, simulations, and videos. </a:t>
            </a:r>
          </a:p>
          <a:p>
            <a:r>
              <a:rPr lang="en-GB" sz="2200"/>
              <a:t>A 2022 McKinsey survey shows that AI adoption has more than doubled over the past five years, and investment in AI is increasing.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3821389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0A358E76-B3F2-D29A-787E-912ECB1546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261" r="28975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EBD1D9-5F66-1451-8C0A-D11095008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7048" y="407987"/>
            <a:ext cx="5721484" cy="1325563"/>
          </a:xfrm>
        </p:spPr>
        <p:txBody>
          <a:bodyPr>
            <a:normAutofit/>
          </a:bodyPr>
          <a:lstStyle/>
          <a:p>
            <a:r>
              <a:rPr lang="en-GB" sz="4100"/>
              <a:t>The main types of machine learning models</a:t>
            </a:r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AF6BE43-1178-B82B-DBDF-C2AA4A08A8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5859870"/>
              </p:ext>
            </p:extLst>
          </p:nvPr>
        </p:nvGraphicFramePr>
        <p:xfrm>
          <a:off x="5827048" y="1868487"/>
          <a:ext cx="5721484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22843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592D70-3C4F-5CD0-AA07-4F445A805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/>
              <a:t>Types of output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412887E3-E09C-8997-A27C-1C31F768D3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085624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923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16BA6-CD66-6E7A-29D0-14D67A18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GB" sz="4200"/>
              <a:t>How do text-based machine learning models work? </a:t>
            </a:r>
          </a:p>
        </p:txBody>
      </p:sp>
      <p:pic>
        <p:nvPicPr>
          <p:cNvPr id="5" name="Picture 4" descr="Neat empty education desk">
            <a:extLst>
              <a:ext uri="{FF2B5EF4-FFF2-40B4-BE49-F238E27FC236}">
                <a16:creationId xmlns:a16="http://schemas.microsoft.com/office/drawing/2014/main" id="{A312A065-B398-5349-3E64-D1CD647F69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61" r="24908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A1E52-CE5E-4647-05E0-E91755707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GB" sz="2200"/>
              <a:t>The first machine learning models to work with text were trained by humans to classify various inputs according to labels set by researchers. </a:t>
            </a:r>
          </a:p>
          <a:p>
            <a:r>
              <a:rPr lang="en-GB" sz="2200"/>
              <a:t>One example would be a model trained to label social media posts as either positive or negative. This type of training is </a:t>
            </a:r>
            <a:r>
              <a:rPr lang="en-GB" sz="2200" b="1"/>
              <a:t>supervised learning </a:t>
            </a:r>
            <a:r>
              <a:rPr lang="en-GB" sz="2200"/>
              <a:t>because a human is in charge of “teaching” the model what to do.</a:t>
            </a:r>
          </a:p>
        </p:txBody>
      </p:sp>
    </p:spTree>
    <p:extLst>
      <p:ext uri="{BB962C8B-B14F-4D97-AF65-F5344CB8AC3E}">
        <p14:creationId xmlns:p14="http://schemas.microsoft.com/office/powerpoint/2010/main" val="3412304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9BB02-19B6-BD6E-6EC2-7C6DC673A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A1867-5E93-100F-1D50-0E8DD8AE2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next generation of text-based machine learning models relies on </a:t>
            </a:r>
            <a:r>
              <a:rPr lang="en-GB" b="1" dirty="0"/>
              <a:t>self-supervised learning</a:t>
            </a:r>
            <a:r>
              <a:rPr lang="en-GB" dirty="0"/>
              <a:t>. </a:t>
            </a:r>
          </a:p>
          <a:p>
            <a:r>
              <a:rPr lang="en-GB" dirty="0"/>
              <a:t>This type of training involves feeding a model a massive amount of text, so it becomes able to generate predictions. </a:t>
            </a:r>
          </a:p>
          <a:p>
            <a:r>
              <a:rPr lang="en-GB" dirty="0"/>
              <a:t>For example, some models can predict how a sentence will end based on a few words. These text models become quite accurate with the right amount of sample text. E.g. </a:t>
            </a:r>
            <a:r>
              <a:rPr lang="en-GB" dirty="0" err="1"/>
              <a:t>ChatGPT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960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E1A77-F497-F7E3-37CB-4DEE13205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kinds of output can a generative AI model produce? – experiment with ChatGPT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9E4DD-3AB7-69B9-0146-38BBBA2C8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Try the prompts below: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write a poem about Macerata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Sam reads 8 pages per day and finishes a book in 10 days. Linda reads 5 pages per day, how long will she finish the book?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It's a bit complicated. Can you simplify the formula?</a:t>
            </a:r>
          </a:p>
          <a:p>
            <a:pPr marL="514350" indent="-514350">
              <a:buFont typeface="+mj-lt"/>
              <a:buAutoNum type="arabicPeriod"/>
            </a:pPr>
            <a:r>
              <a:rPr lang="en-GB"/>
              <a:t>Thank you. You are clever!</a:t>
            </a:r>
          </a:p>
          <a:p>
            <a:r>
              <a:rPr lang="en-GB"/>
              <a:t>Try non-English prompts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5865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894</Words>
  <Application>Microsoft Office PowerPoint</Application>
  <PresentationFormat>Widescreen</PresentationFormat>
  <Paragraphs>70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Avenir Next LT Pro</vt:lpstr>
      <vt:lpstr>Calibri</vt:lpstr>
      <vt:lpstr>Calibri Light</vt:lpstr>
      <vt:lpstr>office theme</vt:lpstr>
      <vt:lpstr>Topic5 IP and AI-generated content: text </vt:lpstr>
      <vt:lpstr>Introduction When we talk about AI, what do we talk about?</vt:lpstr>
      <vt:lpstr>What is AI</vt:lpstr>
      <vt:lpstr>What is generative AI?</vt:lpstr>
      <vt:lpstr>The main types of machine learning models</vt:lpstr>
      <vt:lpstr>Types of output</vt:lpstr>
      <vt:lpstr>How do text-based machine learning models work? </vt:lpstr>
      <vt:lpstr>PowerPoint Presentation</vt:lpstr>
      <vt:lpstr>What kinds of output can a generative AI model produce? – experiment with ChatGPT</vt:lpstr>
      <vt:lpstr>In-class exercise</vt:lpstr>
      <vt:lpstr>Legal and regulatory steps </vt:lpstr>
      <vt:lpstr>Is a text output copyrightable?</vt:lpstr>
      <vt:lpstr>How do copyright laws define a ‘work’?</vt:lpstr>
      <vt:lpstr>Focusing on the analysis of originality </vt:lpstr>
      <vt:lpstr>In-class exercise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WANG, JIA</cp:lastModifiedBy>
  <cp:revision>24</cp:revision>
  <dcterms:created xsi:type="dcterms:W3CDTF">2023-03-26T20:56:13Z</dcterms:created>
  <dcterms:modified xsi:type="dcterms:W3CDTF">2023-03-26T22:31:45Z</dcterms:modified>
</cp:coreProperties>
</file>