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57" r:id="rId3"/>
    <p:sldId id="269" r:id="rId4"/>
    <p:sldId id="258" r:id="rId5"/>
    <p:sldId id="260" r:id="rId6"/>
    <p:sldId id="259"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80" r:id="rId24"/>
    <p:sldId id="281" r:id="rId25"/>
    <p:sldId id="282" r:id="rId26"/>
    <p:sldId id="283" r:id="rId27"/>
    <p:sldId id="284" r:id="rId28"/>
    <p:sldId id="278" r:id="rId29"/>
    <p:sldId id="285" r:id="rId30"/>
    <p:sldId id="2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F710C0-C325-E012-CB40-1D3AADD3F403}" v="316" dt="2023-03-31T18:14:47.746"/>
    <p1510:client id="{A2482274-18EF-4475-9D61-7C79A3146FE0}" v="733" dt="2023-03-31T18:25:18.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6" d="100"/>
          <a:sy n="86" d="100"/>
        </p:scale>
        <p:origin x="33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G, JIA" userId="S::lnwf84@durham.ac.uk::867c98b7-ac93-4e59-9a75-c50b3203891c" providerId="AD" clId="Web-{1CF710C0-C325-E012-CB40-1D3AADD3F403}"/>
    <pc:docChg chg="addSld modSld sldOrd">
      <pc:chgData name="WANG, JIA" userId="S::lnwf84@durham.ac.uk::867c98b7-ac93-4e59-9a75-c50b3203891c" providerId="AD" clId="Web-{1CF710C0-C325-E012-CB40-1D3AADD3F403}" dt="2023-03-31T18:14:47.746" v="314" actId="20577"/>
      <pc:docMkLst>
        <pc:docMk/>
      </pc:docMkLst>
      <pc:sldChg chg="modSp new ord">
        <pc:chgData name="WANG, JIA" userId="S::lnwf84@durham.ac.uk::867c98b7-ac93-4e59-9a75-c50b3203891c" providerId="AD" clId="Web-{1CF710C0-C325-E012-CB40-1D3AADD3F403}" dt="2023-03-31T18:14:47.746" v="314" actId="20577"/>
        <pc:sldMkLst>
          <pc:docMk/>
          <pc:sldMk cId="3146480430" sldId="278"/>
        </pc:sldMkLst>
        <pc:spChg chg="mod">
          <ac:chgData name="WANG, JIA" userId="S::lnwf84@durham.ac.uk::867c98b7-ac93-4e59-9a75-c50b3203891c" providerId="AD" clId="Web-{1CF710C0-C325-E012-CB40-1D3AADD3F403}" dt="2023-03-31T18:13:06.400" v="302" actId="20577"/>
          <ac:spMkLst>
            <pc:docMk/>
            <pc:sldMk cId="3146480430" sldId="278"/>
            <ac:spMk id="2" creationId="{7AB966F4-570A-FEBA-83C1-2C1782D810E5}"/>
          </ac:spMkLst>
        </pc:spChg>
        <pc:spChg chg="mod">
          <ac:chgData name="WANG, JIA" userId="S::lnwf84@durham.ac.uk::867c98b7-ac93-4e59-9a75-c50b3203891c" providerId="AD" clId="Web-{1CF710C0-C325-E012-CB40-1D3AADD3F403}" dt="2023-03-31T18:14:47.746" v="314" actId="20577"/>
          <ac:spMkLst>
            <pc:docMk/>
            <pc:sldMk cId="3146480430" sldId="278"/>
            <ac:spMk id="3" creationId="{156A7158-143B-A40D-0EAE-F156FCBDAA9D}"/>
          </ac:spMkLst>
        </pc:spChg>
      </pc:sldChg>
      <pc:sldChg chg="addSp delSp modSp new">
        <pc:chgData name="WANG, JIA" userId="S::lnwf84@durham.ac.uk::867c98b7-ac93-4e59-9a75-c50b3203891c" providerId="AD" clId="Web-{1CF710C0-C325-E012-CB40-1D3AADD3F403}" dt="2023-03-31T18:13:43.682" v="308" actId="20577"/>
        <pc:sldMkLst>
          <pc:docMk/>
          <pc:sldMk cId="1138390952" sldId="279"/>
        </pc:sldMkLst>
        <pc:spChg chg="mod">
          <ac:chgData name="WANG, JIA" userId="S::lnwf84@durham.ac.uk::867c98b7-ac93-4e59-9a75-c50b3203891c" providerId="AD" clId="Web-{1CF710C0-C325-E012-CB40-1D3AADD3F403}" dt="2023-03-31T18:13:43.682" v="308" actId="20577"/>
          <ac:spMkLst>
            <pc:docMk/>
            <pc:sldMk cId="1138390952" sldId="279"/>
            <ac:spMk id="3" creationId="{85594842-9571-B2FA-E3CA-564026F24AEB}"/>
          </ac:spMkLst>
        </pc:spChg>
        <pc:spChg chg="add del mod">
          <ac:chgData name="WANG, JIA" userId="S::lnwf84@durham.ac.uk::867c98b7-ac93-4e59-9a75-c50b3203891c" providerId="AD" clId="Web-{1CF710C0-C325-E012-CB40-1D3AADD3F403}" dt="2023-03-31T17:59:11.640" v="93"/>
          <ac:spMkLst>
            <pc:docMk/>
            <pc:sldMk cId="1138390952" sldId="279"/>
            <ac:spMk id="4" creationId="{28EA83D0-D2E4-AE50-002F-127888C20447}"/>
          </ac:spMkLst>
        </pc:spChg>
      </pc:sldChg>
      <pc:sldChg chg="modSp new">
        <pc:chgData name="WANG, JIA" userId="S::lnwf84@durham.ac.uk::867c98b7-ac93-4e59-9a75-c50b3203891c" providerId="AD" clId="Web-{1CF710C0-C325-E012-CB40-1D3AADD3F403}" dt="2023-03-31T18:06:03.731" v="178" actId="20577"/>
        <pc:sldMkLst>
          <pc:docMk/>
          <pc:sldMk cId="1294604319" sldId="280"/>
        </pc:sldMkLst>
        <pc:spChg chg="mod">
          <ac:chgData name="WANG, JIA" userId="S::lnwf84@durham.ac.uk::867c98b7-ac93-4e59-9a75-c50b3203891c" providerId="AD" clId="Web-{1CF710C0-C325-E012-CB40-1D3AADD3F403}" dt="2023-03-31T18:06:03.731" v="178" actId="20577"/>
          <ac:spMkLst>
            <pc:docMk/>
            <pc:sldMk cId="1294604319" sldId="280"/>
            <ac:spMk id="2" creationId="{589CB6E8-9CE0-4019-09DE-11D27741C29D}"/>
          </ac:spMkLst>
        </pc:spChg>
        <pc:spChg chg="mod">
          <ac:chgData name="WANG, JIA" userId="S::lnwf84@durham.ac.uk::867c98b7-ac93-4e59-9a75-c50b3203891c" providerId="AD" clId="Web-{1CF710C0-C325-E012-CB40-1D3AADD3F403}" dt="2023-03-31T17:58:44.265" v="89" actId="20577"/>
          <ac:spMkLst>
            <pc:docMk/>
            <pc:sldMk cId="1294604319" sldId="280"/>
            <ac:spMk id="3" creationId="{C9145D92-52CA-D27C-C457-E52F0C6F4BE2}"/>
          </ac:spMkLst>
        </pc:spChg>
      </pc:sldChg>
      <pc:sldChg chg="modSp new addAnim modAnim">
        <pc:chgData name="WANG, JIA" userId="S::lnwf84@durham.ac.uk::867c98b7-ac93-4e59-9a75-c50b3203891c" providerId="AD" clId="Web-{1CF710C0-C325-E012-CB40-1D3AADD3F403}" dt="2023-03-31T18:05:58.731" v="176" actId="20577"/>
        <pc:sldMkLst>
          <pc:docMk/>
          <pc:sldMk cId="2685195313" sldId="281"/>
        </pc:sldMkLst>
        <pc:spChg chg="mod">
          <ac:chgData name="WANG, JIA" userId="S::lnwf84@durham.ac.uk::867c98b7-ac93-4e59-9a75-c50b3203891c" providerId="AD" clId="Web-{1CF710C0-C325-E012-CB40-1D3AADD3F403}" dt="2023-03-31T18:05:58.731" v="176" actId="20577"/>
          <ac:spMkLst>
            <pc:docMk/>
            <pc:sldMk cId="2685195313" sldId="281"/>
            <ac:spMk id="2" creationId="{E60D00D1-A429-A782-8A26-D9CD71E236F5}"/>
          </ac:spMkLst>
        </pc:spChg>
        <pc:spChg chg="mod">
          <ac:chgData name="WANG, JIA" userId="S::lnwf84@durham.ac.uk::867c98b7-ac93-4e59-9a75-c50b3203891c" providerId="AD" clId="Web-{1CF710C0-C325-E012-CB40-1D3AADD3F403}" dt="2023-03-31T18:01:49.819" v="124" actId="20577"/>
          <ac:spMkLst>
            <pc:docMk/>
            <pc:sldMk cId="2685195313" sldId="281"/>
            <ac:spMk id="3" creationId="{1898A4FD-92B3-A3A6-C909-4E897053D01A}"/>
          </ac:spMkLst>
        </pc:spChg>
      </pc:sldChg>
      <pc:sldChg chg="modSp new addAnim modAnim">
        <pc:chgData name="WANG, JIA" userId="S::lnwf84@durham.ac.uk::867c98b7-ac93-4e59-9a75-c50b3203891c" providerId="AD" clId="Web-{1CF710C0-C325-E012-CB40-1D3AADD3F403}" dt="2023-03-31T18:06:18.825" v="182" actId="20577"/>
        <pc:sldMkLst>
          <pc:docMk/>
          <pc:sldMk cId="1393454898" sldId="282"/>
        </pc:sldMkLst>
        <pc:spChg chg="mod">
          <ac:chgData name="WANG, JIA" userId="S::lnwf84@durham.ac.uk::867c98b7-ac93-4e59-9a75-c50b3203891c" providerId="AD" clId="Web-{1CF710C0-C325-E012-CB40-1D3AADD3F403}" dt="2023-03-31T18:06:18.825" v="182" actId="20577"/>
          <ac:spMkLst>
            <pc:docMk/>
            <pc:sldMk cId="1393454898" sldId="282"/>
            <ac:spMk id="2" creationId="{605D9703-E794-6EBD-EC56-F1540DD5B752}"/>
          </ac:spMkLst>
        </pc:spChg>
        <pc:spChg chg="mod">
          <ac:chgData name="WANG, JIA" userId="S::lnwf84@durham.ac.uk::867c98b7-ac93-4e59-9a75-c50b3203891c" providerId="AD" clId="Web-{1CF710C0-C325-E012-CB40-1D3AADD3F403}" dt="2023-03-31T18:05:22.011" v="166" actId="20577"/>
          <ac:spMkLst>
            <pc:docMk/>
            <pc:sldMk cId="1393454898" sldId="282"/>
            <ac:spMk id="3" creationId="{04E0D66E-9E95-6252-7218-3D3B6A21231F}"/>
          </ac:spMkLst>
        </pc:spChg>
      </pc:sldChg>
      <pc:sldChg chg="modSp new">
        <pc:chgData name="WANG, JIA" userId="S::lnwf84@durham.ac.uk::867c98b7-ac93-4e59-9a75-c50b3203891c" providerId="AD" clId="Web-{1CF710C0-C325-E012-CB40-1D3AADD3F403}" dt="2023-03-31T18:09:45.595" v="223" actId="20577"/>
        <pc:sldMkLst>
          <pc:docMk/>
          <pc:sldMk cId="3234007059" sldId="283"/>
        </pc:sldMkLst>
        <pc:spChg chg="mod">
          <ac:chgData name="WANG, JIA" userId="S::lnwf84@durham.ac.uk::867c98b7-ac93-4e59-9a75-c50b3203891c" providerId="AD" clId="Web-{1CF710C0-C325-E012-CB40-1D3AADD3F403}" dt="2023-03-31T18:06:21.981" v="184" actId="20577"/>
          <ac:spMkLst>
            <pc:docMk/>
            <pc:sldMk cId="3234007059" sldId="283"/>
            <ac:spMk id="2" creationId="{62E1E156-0847-77CE-364A-6BB493E82FD0}"/>
          </ac:spMkLst>
        </pc:spChg>
        <pc:spChg chg="mod">
          <ac:chgData name="WANG, JIA" userId="S::lnwf84@durham.ac.uk::867c98b7-ac93-4e59-9a75-c50b3203891c" providerId="AD" clId="Web-{1CF710C0-C325-E012-CB40-1D3AADD3F403}" dt="2023-03-31T18:09:45.595" v="223" actId="20577"/>
          <ac:spMkLst>
            <pc:docMk/>
            <pc:sldMk cId="3234007059" sldId="283"/>
            <ac:spMk id="3" creationId="{981B458E-CA3F-0B22-3948-72CF76EC2CE9}"/>
          </ac:spMkLst>
        </pc:spChg>
      </pc:sldChg>
      <pc:sldChg chg="modSp new">
        <pc:chgData name="WANG, JIA" userId="S::lnwf84@durham.ac.uk::867c98b7-ac93-4e59-9a75-c50b3203891c" providerId="AD" clId="Web-{1CF710C0-C325-E012-CB40-1D3AADD3F403}" dt="2023-03-31T18:12:44.603" v="297" actId="20577"/>
        <pc:sldMkLst>
          <pc:docMk/>
          <pc:sldMk cId="966065075" sldId="284"/>
        </pc:sldMkLst>
        <pc:spChg chg="mod">
          <ac:chgData name="WANG, JIA" userId="S::lnwf84@durham.ac.uk::867c98b7-ac93-4e59-9a75-c50b3203891c" providerId="AD" clId="Web-{1CF710C0-C325-E012-CB40-1D3AADD3F403}" dt="2023-03-31T18:10:16.737" v="242" actId="20577"/>
          <ac:spMkLst>
            <pc:docMk/>
            <pc:sldMk cId="966065075" sldId="284"/>
            <ac:spMk id="2" creationId="{B4166700-7CD8-068A-CE62-D0EA46B4F9BE}"/>
          </ac:spMkLst>
        </pc:spChg>
        <pc:spChg chg="mod">
          <ac:chgData name="WANG, JIA" userId="S::lnwf84@durham.ac.uk::867c98b7-ac93-4e59-9a75-c50b3203891c" providerId="AD" clId="Web-{1CF710C0-C325-E012-CB40-1D3AADD3F403}" dt="2023-03-31T18:12:44.603" v="297" actId="20577"/>
          <ac:spMkLst>
            <pc:docMk/>
            <pc:sldMk cId="966065075" sldId="284"/>
            <ac:spMk id="3" creationId="{61C4557A-4A75-D9DA-6EF9-9880717D2CE5}"/>
          </ac:spMkLst>
        </pc:spChg>
      </pc:sldChg>
    </pc:docChg>
  </pc:docChgLst>
  <pc:docChgLst>
    <pc:chgData name="WANG, JIA" userId="867c98b7-ac93-4e59-9a75-c50b3203891c" providerId="ADAL" clId="{A2482274-18EF-4475-9D61-7C79A3146FE0}"/>
    <pc:docChg chg="undo custSel addSld modSld sldOrd addMainMaster delMainMaster">
      <pc:chgData name="WANG, JIA" userId="867c98b7-ac93-4e59-9a75-c50b3203891c" providerId="ADAL" clId="{A2482274-18EF-4475-9D61-7C79A3146FE0}" dt="2023-03-31T18:25:40.137" v="1607"/>
      <pc:docMkLst>
        <pc:docMk/>
      </pc:docMkLst>
      <pc:sldChg chg="addSp delSp modSp mod setBg modClrScheme chgLayout">
        <pc:chgData name="WANG, JIA" userId="867c98b7-ac93-4e59-9a75-c50b3203891c" providerId="ADAL" clId="{A2482274-18EF-4475-9D61-7C79A3146FE0}" dt="2023-03-27T13:27:29.502" v="760" actId="27636"/>
        <pc:sldMkLst>
          <pc:docMk/>
          <pc:sldMk cId="109857222" sldId="256"/>
        </pc:sldMkLst>
        <pc:spChg chg="mod">
          <ac:chgData name="WANG, JIA" userId="867c98b7-ac93-4e59-9a75-c50b3203891c" providerId="ADAL" clId="{A2482274-18EF-4475-9D61-7C79A3146FE0}" dt="2023-03-27T13:27:29.502" v="760" actId="27636"/>
          <ac:spMkLst>
            <pc:docMk/>
            <pc:sldMk cId="109857222" sldId="256"/>
            <ac:spMk id="2" creationId="{00000000-0000-0000-0000-000000000000}"/>
          </ac:spMkLst>
        </pc:spChg>
        <pc:spChg chg="mod">
          <ac:chgData name="WANG, JIA" userId="867c98b7-ac93-4e59-9a75-c50b3203891c" providerId="ADAL" clId="{A2482274-18EF-4475-9D61-7C79A3146FE0}" dt="2023-03-27T09:46:46.717" v="13" actId="27636"/>
          <ac:spMkLst>
            <pc:docMk/>
            <pc:sldMk cId="109857222" sldId="256"/>
            <ac:spMk id="3" creationId="{00000000-0000-0000-0000-000000000000}"/>
          </ac:spMkLst>
        </pc:spChg>
        <pc:spChg chg="add del">
          <ac:chgData name="WANG, JIA" userId="867c98b7-ac93-4e59-9a75-c50b3203891c" providerId="ADAL" clId="{A2482274-18EF-4475-9D61-7C79A3146FE0}" dt="2023-03-27T09:46:09.531" v="1" actId="26606"/>
          <ac:spMkLst>
            <pc:docMk/>
            <pc:sldMk cId="109857222" sldId="256"/>
            <ac:spMk id="9" creationId="{F452A527-3631-41ED-858D-3777A7D1496A}"/>
          </ac:spMkLst>
        </pc:spChg>
        <pc:spChg chg="add del">
          <ac:chgData name="WANG, JIA" userId="867c98b7-ac93-4e59-9a75-c50b3203891c" providerId="ADAL" clId="{A2482274-18EF-4475-9D61-7C79A3146FE0}" dt="2023-03-27T09:46:19.890" v="3" actId="26606"/>
          <ac:spMkLst>
            <pc:docMk/>
            <pc:sldMk cId="109857222" sldId="256"/>
            <ac:spMk id="13" creationId="{F1D5403D-09EC-41DB-B916-A09C0E5AEC2B}"/>
          </ac:spMkLst>
        </pc:spChg>
        <pc:spChg chg="add del">
          <ac:chgData name="WANG, JIA" userId="867c98b7-ac93-4e59-9a75-c50b3203891c" providerId="ADAL" clId="{A2482274-18EF-4475-9D61-7C79A3146FE0}" dt="2023-03-27T09:46:19.890" v="3" actId="26606"/>
          <ac:spMkLst>
            <pc:docMk/>
            <pc:sldMk cId="109857222" sldId="256"/>
            <ac:spMk id="14" creationId="{06E15305-164C-44CD-9E0F-420C2DC1B32A}"/>
          </ac:spMkLst>
        </pc:spChg>
        <pc:spChg chg="add del">
          <ac:chgData name="WANG, JIA" userId="867c98b7-ac93-4e59-9a75-c50b3203891c" providerId="ADAL" clId="{A2482274-18EF-4475-9D61-7C79A3146FE0}" dt="2023-03-27T09:46:19.890" v="3" actId="26606"/>
          <ac:spMkLst>
            <pc:docMk/>
            <pc:sldMk cId="109857222" sldId="256"/>
            <ac:spMk id="15" creationId="{1D983374-3839-4F06-972D-B4C3CF238079}"/>
          </ac:spMkLst>
        </pc:spChg>
        <pc:spChg chg="add del">
          <ac:chgData name="WANG, JIA" userId="867c98b7-ac93-4e59-9a75-c50b3203891c" providerId="ADAL" clId="{A2482274-18EF-4475-9D61-7C79A3146FE0}" dt="2023-03-27T09:46:27.096" v="5" actId="26606"/>
          <ac:spMkLst>
            <pc:docMk/>
            <pc:sldMk cId="109857222" sldId="256"/>
            <ac:spMk id="18" creationId="{68CA250C-CF5A-4736-9249-D6111F7C5545}"/>
          </ac:spMkLst>
        </pc:spChg>
        <pc:spChg chg="add del">
          <ac:chgData name="WANG, JIA" userId="867c98b7-ac93-4e59-9a75-c50b3203891c" providerId="ADAL" clId="{A2482274-18EF-4475-9D61-7C79A3146FE0}" dt="2023-03-27T09:46:27.096" v="5" actId="26606"/>
          <ac:spMkLst>
            <pc:docMk/>
            <pc:sldMk cId="109857222" sldId="256"/>
            <ac:spMk id="19" creationId="{4C978CD5-696C-47A1-9AEC-EEB8D7D44B78}"/>
          </ac:spMkLst>
        </pc:spChg>
        <pc:spChg chg="add">
          <ac:chgData name="WANG, JIA" userId="867c98b7-ac93-4e59-9a75-c50b3203891c" providerId="ADAL" clId="{A2482274-18EF-4475-9D61-7C79A3146FE0}" dt="2023-03-27T09:46:27.225" v="6" actId="26606"/>
          <ac:spMkLst>
            <pc:docMk/>
            <pc:sldMk cId="109857222" sldId="256"/>
            <ac:spMk id="22" creationId="{06E15305-164C-44CD-9E0F-420C2DC1B32A}"/>
          </ac:spMkLst>
        </pc:spChg>
        <pc:spChg chg="add">
          <ac:chgData name="WANG, JIA" userId="867c98b7-ac93-4e59-9a75-c50b3203891c" providerId="ADAL" clId="{A2482274-18EF-4475-9D61-7C79A3146FE0}" dt="2023-03-27T09:46:27.225" v="6" actId="26606"/>
          <ac:spMkLst>
            <pc:docMk/>
            <pc:sldMk cId="109857222" sldId="256"/>
            <ac:spMk id="23" creationId="{1D983374-3839-4F06-972D-B4C3CF238079}"/>
          </ac:spMkLst>
        </pc:spChg>
        <pc:spChg chg="add">
          <ac:chgData name="WANG, JIA" userId="867c98b7-ac93-4e59-9a75-c50b3203891c" providerId="ADAL" clId="{A2482274-18EF-4475-9D61-7C79A3146FE0}" dt="2023-03-27T09:46:27.225" v="6" actId="26606"/>
          <ac:spMkLst>
            <pc:docMk/>
            <pc:sldMk cId="109857222" sldId="256"/>
            <ac:spMk id="25" creationId="{F1D5403D-09EC-41DB-B916-A09C0E5AEC2B}"/>
          </ac:spMkLst>
        </pc:spChg>
        <pc:picChg chg="add del">
          <ac:chgData name="WANG, JIA" userId="867c98b7-ac93-4e59-9a75-c50b3203891c" providerId="ADAL" clId="{A2482274-18EF-4475-9D61-7C79A3146FE0}" dt="2023-03-27T09:46:09.531" v="1" actId="26606"/>
          <ac:picMkLst>
            <pc:docMk/>
            <pc:sldMk cId="109857222" sldId="256"/>
            <ac:picMk id="4" creationId="{9A7A3010-5C16-E85C-DB7F-3FC6E2D01168}"/>
          </ac:picMkLst>
        </pc:picChg>
        <pc:picChg chg="add del">
          <ac:chgData name="WANG, JIA" userId="867c98b7-ac93-4e59-9a75-c50b3203891c" providerId="ADAL" clId="{A2482274-18EF-4475-9D61-7C79A3146FE0}" dt="2023-03-27T09:46:19.890" v="3" actId="26606"/>
          <ac:picMkLst>
            <pc:docMk/>
            <pc:sldMk cId="109857222" sldId="256"/>
            <ac:picMk id="16" creationId="{C58E3034-328C-1DD3-5EB1-4526782C2BD5}"/>
          </ac:picMkLst>
        </pc:picChg>
        <pc:picChg chg="add del">
          <ac:chgData name="WANG, JIA" userId="867c98b7-ac93-4e59-9a75-c50b3203891c" providerId="ADAL" clId="{A2482274-18EF-4475-9D61-7C79A3146FE0}" dt="2023-03-27T09:46:27.096" v="5" actId="26606"/>
          <ac:picMkLst>
            <pc:docMk/>
            <pc:sldMk cId="109857222" sldId="256"/>
            <ac:picMk id="20" creationId="{A58CC85C-1FD9-113A-0602-5E3ED6B1CB5E}"/>
          </ac:picMkLst>
        </pc:picChg>
        <pc:picChg chg="add mod">
          <ac:chgData name="WANG, JIA" userId="867c98b7-ac93-4e59-9a75-c50b3203891c" providerId="ADAL" clId="{A2482274-18EF-4475-9D61-7C79A3146FE0}" dt="2023-03-27T09:46:35.339" v="9" actId="14100"/>
          <ac:picMkLst>
            <pc:docMk/>
            <pc:sldMk cId="109857222" sldId="256"/>
            <ac:picMk id="24" creationId="{C58E3034-328C-1DD3-5EB1-4526782C2BD5}"/>
          </ac:picMkLst>
        </pc:picChg>
        <pc:cxnChg chg="add del">
          <ac:chgData name="WANG, JIA" userId="867c98b7-ac93-4e59-9a75-c50b3203891c" providerId="ADAL" clId="{A2482274-18EF-4475-9D61-7C79A3146FE0}" dt="2023-03-27T09:46:09.531" v="1" actId="26606"/>
          <ac:cxnSpMkLst>
            <pc:docMk/>
            <pc:sldMk cId="109857222" sldId="256"/>
            <ac:cxnSpMk id="11" creationId="{D28A9C89-B313-458F-9C85-515930A51A93}"/>
          </ac:cxnSpMkLst>
        </pc:cxnChg>
      </pc:sldChg>
      <pc:sldChg chg="addSp delSp modSp new mod setBg">
        <pc:chgData name="WANG, JIA" userId="867c98b7-ac93-4e59-9a75-c50b3203891c" providerId="ADAL" clId="{A2482274-18EF-4475-9D61-7C79A3146FE0}" dt="2023-03-27T09:50:39.886" v="18" actId="26606"/>
        <pc:sldMkLst>
          <pc:docMk/>
          <pc:sldMk cId="794453208" sldId="257"/>
        </pc:sldMkLst>
        <pc:spChg chg="del">
          <ac:chgData name="WANG, JIA" userId="867c98b7-ac93-4e59-9a75-c50b3203891c" providerId="ADAL" clId="{A2482274-18EF-4475-9D61-7C79A3146FE0}" dt="2023-03-27T09:50:39.886" v="18" actId="26606"/>
          <ac:spMkLst>
            <pc:docMk/>
            <pc:sldMk cId="794453208" sldId="257"/>
            <ac:spMk id="2" creationId="{C2215985-5143-4A32-C867-CC6787489CB0}"/>
          </ac:spMkLst>
        </pc:spChg>
        <pc:spChg chg="del">
          <ac:chgData name="WANG, JIA" userId="867c98b7-ac93-4e59-9a75-c50b3203891c" providerId="ADAL" clId="{A2482274-18EF-4475-9D61-7C79A3146FE0}" dt="2023-03-27T09:50:32.342" v="16"/>
          <ac:spMkLst>
            <pc:docMk/>
            <pc:sldMk cId="794453208" sldId="257"/>
            <ac:spMk id="3" creationId="{0262DB07-092A-EBBE-8856-709615B1E562}"/>
          </ac:spMkLst>
        </pc:spChg>
        <pc:spChg chg="add">
          <ac:chgData name="WANG, JIA" userId="867c98b7-ac93-4e59-9a75-c50b3203891c" providerId="ADAL" clId="{A2482274-18EF-4475-9D61-7C79A3146FE0}" dt="2023-03-27T09:50:39.886" v="18" actId="26606"/>
          <ac:spMkLst>
            <pc:docMk/>
            <pc:sldMk cId="794453208" sldId="257"/>
            <ac:spMk id="1031" creationId="{042E603F-28B7-4831-BF23-65FBAB13D5FB}"/>
          </ac:spMkLst>
        </pc:spChg>
        <pc:spChg chg="add">
          <ac:chgData name="WANG, JIA" userId="867c98b7-ac93-4e59-9a75-c50b3203891c" providerId="ADAL" clId="{A2482274-18EF-4475-9D61-7C79A3146FE0}" dt="2023-03-27T09:50:39.886" v="18" actId="26606"/>
          <ac:spMkLst>
            <pc:docMk/>
            <pc:sldMk cId="794453208" sldId="257"/>
            <ac:spMk id="1033" creationId="{4D39700F-2B10-4402-A7DD-06EE2245880D}"/>
          </ac:spMkLst>
        </pc:spChg>
        <pc:spChg chg="add">
          <ac:chgData name="WANG, JIA" userId="867c98b7-ac93-4e59-9a75-c50b3203891c" providerId="ADAL" clId="{A2482274-18EF-4475-9D61-7C79A3146FE0}" dt="2023-03-27T09:50:39.886" v="18" actId="26606"/>
          <ac:spMkLst>
            <pc:docMk/>
            <pc:sldMk cId="794453208" sldId="257"/>
            <ac:spMk id="1035" creationId="{68CA250C-CF5A-4736-9249-D6111F7C5545}"/>
          </ac:spMkLst>
        </pc:spChg>
        <pc:picChg chg="add mod">
          <ac:chgData name="WANG, JIA" userId="867c98b7-ac93-4e59-9a75-c50b3203891c" providerId="ADAL" clId="{A2482274-18EF-4475-9D61-7C79A3146FE0}" dt="2023-03-27T09:50:39.886" v="18" actId="26606"/>
          <ac:picMkLst>
            <pc:docMk/>
            <pc:sldMk cId="794453208" sldId="257"/>
            <ac:picMk id="1026" creationId="{B755FD71-1ABC-9666-F8BE-8B02D16D7E20}"/>
          </ac:picMkLst>
        </pc:picChg>
      </pc:sldChg>
      <pc:sldChg chg="addSp delSp modSp new mod setBg modAnim">
        <pc:chgData name="WANG, JIA" userId="867c98b7-ac93-4e59-9a75-c50b3203891c" providerId="ADAL" clId="{A2482274-18EF-4475-9D61-7C79A3146FE0}" dt="2023-03-27T11:36:58.928" v="43"/>
        <pc:sldMkLst>
          <pc:docMk/>
          <pc:sldMk cId="968267451" sldId="258"/>
        </pc:sldMkLst>
        <pc:spChg chg="mod">
          <ac:chgData name="WANG, JIA" userId="867c98b7-ac93-4e59-9a75-c50b3203891c" providerId="ADAL" clId="{A2482274-18EF-4475-9D61-7C79A3146FE0}" dt="2023-03-27T09:52:14.745" v="33" actId="962"/>
          <ac:spMkLst>
            <pc:docMk/>
            <pc:sldMk cId="968267451" sldId="258"/>
            <ac:spMk id="2" creationId="{089798AD-5995-1718-0087-B334CF550590}"/>
          </ac:spMkLst>
        </pc:spChg>
        <pc:spChg chg="del">
          <ac:chgData name="WANG, JIA" userId="867c98b7-ac93-4e59-9a75-c50b3203891c" providerId="ADAL" clId="{A2482274-18EF-4475-9D61-7C79A3146FE0}" dt="2023-03-27T09:51:23.188" v="20"/>
          <ac:spMkLst>
            <pc:docMk/>
            <pc:sldMk cId="968267451" sldId="258"/>
            <ac:spMk id="3" creationId="{335B0BF0-CC35-5AB0-F7D3-812BDB159F08}"/>
          </ac:spMkLst>
        </pc:spChg>
        <pc:spChg chg="add del">
          <ac:chgData name="WANG, JIA" userId="867c98b7-ac93-4e59-9a75-c50b3203891c" providerId="ADAL" clId="{A2482274-18EF-4475-9D61-7C79A3146FE0}" dt="2023-03-27T09:51:49.211" v="27" actId="26606"/>
          <ac:spMkLst>
            <pc:docMk/>
            <pc:sldMk cId="968267451" sldId="258"/>
            <ac:spMk id="2056" creationId="{DB375A5D-8E9E-BC35-7B0C-5B9E0E187A00}"/>
          </ac:spMkLst>
        </pc:spChg>
        <pc:spChg chg="add del">
          <ac:chgData name="WANG, JIA" userId="867c98b7-ac93-4e59-9a75-c50b3203891c" providerId="ADAL" clId="{A2482274-18EF-4475-9D61-7C79A3146FE0}" dt="2023-03-27T09:51:47.412" v="25" actId="26606"/>
          <ac:spMkLst>
            <pc:docMk/>
            <pc:sldMk cId="968267451" sldId="258"/>
            <ac:spMk id="2057" creationId="{042E603F-28B7-4831-BF23-65FBAB13D5FB}"/>
          </ac:spMkLst>
        </pc:spChg>
        <pc:spChg chg="add del">
          <ac:chgData name="WANG, JIA" userId="867c98b7-ac93-4e59-9a75-c50b3203891c" providerId="ADAL" clId="{A2482274-18EF-4475-9D61-7C79A3146FE0}" dt="2023-03-27T09:51:47.412" v="25" actId="26606"/>
          <ac:spMkLst>
            <pc:docMk/>
            <pc:sldMk cId="968267451" sldId="258"/>
            <ac:spMk id="2059" creationId="{4D39700F-2B10-4402-A7DD-06EE2245880D}"/>
          </ac:spMkLst>
        </pc:spChg>
        <pc:spChg chg="add del">
          <ac:chgData name="WANG, JIA" userId="867c98b7-ac93-4e59-9a75-c50b3203891c" providerId="ADAL" clId="{A2482274-18EF-4475-9D61-7C79A3146FE0}" dt="2023-03-27T09:51:47.412" v="25" actId="26606"/>
          <ac:spMkLst>
            <pc:docMk/>
            <pc:sldMk cId="968267451" sldId="258"/>
            <ac:spMk id="2061" creationId="{087C4FDF-D217-4821-A221-1C752E3F3090}"/>
          </ac:spMkLst>
        </pc:spChg>
        <pc:spChg chg="add del">
          <ac:chgData name="WANG, JIA" userId="867c98b7-ac93-4e59-9a75-c50b3203891c" providerId="ADAL" clId="{A2482274-18EF-4475-9D61-7C79A3146FE0}" dt="2023-03-27T09:51:47.412" v="25" actId="26606"/>
          <ac:spMkLst>
            <pc:docMk/>
            <pc:sldMk cId="968267451" sldId="258"/>
            <ac:spMk id="2063" creationId="{BEA0F012-E2C6-46AF-B898-CC581478D1D2}"/>
          </ac:spMkLst>
        </pc:spChg>
        <pc:spChg chg="add del">
          <ac:chgData name="WANG, JIA" userId="867c98b7-ac93-4e59-9a75-c50b3203891c" providerId="ADAL" clId="{A2482274-18EF-4475-9D61-7C79A3146FE0}" dt="2023-03-27T09:51:49.211" v="27" actId="26606"/>
          <ac:spMkLst>
            <pc:docMk/>
            <pc:sldMk cId="968267451" sldId="258"/>
            <ac:spMk id="2065" creationId="{B937640E-EF7A-4A6C-A950-D12B7D5C923E}"/>
          </ac:spMkLst>
        </pc:spChg>
        <pc:spChg chg="add del">
          <ac:chgData name="WANG, JIA" userId="867c98b7-ac93-4e59-9a75-c50b3203891c" providerId="ADAL" clId="{A2482274-18EF-4475-9D61-7C79A3146FE0}" dt="2023-03-27T09:51:49.211" v="27" actId="26606"/>
          <ac:spMkLst>
            <pc:docMk/>
            <pc:sldMk cId="968267451" sldId="258"/>
            <ac:spMk id="2066" creationId="{FD2105E9-D36D-474C-B2F8-D4444977BDAE}"/>
          </ac:spMkLst>
        </pc:spChg>
        <pc:spChg chg="add del">
          <ac:chgData name="WANG, JIA" userId="867c98b7-ac93-4e59-9a75-c50b3203891c" providerId="ADAL" clId="{A2482274-18EF-4475-9D61-7C79A3146FE0}" dt="2023-03-27T09:51:50.755" v="29" actId="26606"/>
          <ac:spMkLst>
            <pc:docMk/>
            <pc:sldMk cId="968267451" sldId="258"/>
            <ac:spMk id="2068" creationId="{B937640E-EF7A-4A6C-A950-D12B7D5C923E}"/>
          </ac:spMkLst>
        </pc:spChg>
        <pc:spChg chg="add del">
          <ac:chgData name="WANG, JIA" userId="867c98b7-ac93-4e59-9a75-c50b3203891c" providerId="ADAL" clId="{A2482274-18EF-4475-9D61-7C79A3146FE0}" dt="2023-03-27T09:51:50.755" v="29" actId="26606"/>
          <ac:spMkLst>
            <pc:docMk/>
            <pc:sldMk cId="968267451" sldId="258"/>
            <ac:spMk id="2069" creationId="{5BBD9CB2-535D-4F4B-972C-5212F36C507C}"/>
          </ac:spMkLst>
        </pc:spChg>
        <pc:spChg chg="add del">
          <ac:chgData name="WANG, JIA" userId="867c98b7-ac93-4e59-9a75-c50b3203891c" providerId="ADAL" clId="{A2482274-18EF-4475-9D61-7C79A3146FE0}" dt="2023-03-27T09:51:50.755" v="29" actId="26606"/>
          <ac:spMkLst>
            <pc:docMk/>
            <pc:sldMk cId="968267451" sldId="258"/>
            <ac:spMk id="2072" creationId="{05EA412B-59AD-1C7A-6934-64E275489867}"/>
          </ac:spMkLst>
        </pc:spChg>
        <pc:spChg chg="add">
          <ac:chgData name="WANG, JIA" userId="867c98b7-ac93-4e59-9a75-c50b3203891c" providerId="ADAL" clId="{A2482274-18EF-4475-9D61-7C79A3146FE0}" dt="2023-03-27T09:51:50.771" v="30" actId="26606"/>
          <ac:spMkLst>
            <pc:docMk/>
            <pc:sldMk cId="968267451" sldId="258"/>
            <ac:spMk id="2074" creationId="{B937640E-EF7A-4A6C-A950-D12B7D5C923E}"/>
          </ac:spMkLst>
        </pc:spChg>
        <pc:spChg chg="add">
          <ac:chgData name="WANG, JIA" userId="867c98b7-ac93-4e59-9a75-c50b3203891c" providerId="ADAL" clId="{A2482274-18EF-4475-9D61-7C79A3146FE0}" dt="2023-03-27T09:51:50.771" v="30" actId="26606"/>
          <ac:spMkLst>
            <pc:docMk/>
            <pc:sldMk cId="968267451" sldId="258"/>
            <ac:spMk id="2075" creationId="{FD2105E9-D36D-474C-B2F8-D4444977BDAE}"/>
          </ac:spMkLst>
        </pc:spChg>
        <pc:spChg chg="add mod">
          <ac:chgData name="WANG, JIA" userId="867c98b7-ac93-4e59-9a75-c50b3203891c" providerId="ADAL" clId="{A2482274-18EF-4475-9D61-7C79A3146FE0}" dt="2023-03-27T11:35:58.264" v="35" actId="113"/>
          <ac:spMkLst>
            <pc:docMk/>
            <pc:sldMk cId="968267451" sldId="258"/>
            <ac:spMk id="2076" creationId="{DB375A5D-8E9E-BC35-7B0C-5B9E0E187A00}"/>
          </ac:spMkLst>
        </pc:spChg>
        <pc:grpChg chg="add del">
          <ac:chgData name="WANG, JIA" userId="867c98b7-ac93-4e59-9a75-c50b3203891c" providerId="ADAL" clId="{A2482274-18EF-4475-9D61-7C79A3146FE0}" dt="2023-03-27T09:51:50.755" v="29" actId="26606"/>
          <ac:grpSpMkLst>
            <pc:docMk/>
            <pc:sldMk cId="968267451" sldId="258"/>
            <ac:grpSpMk id="2070" creationId="{7CEE8C68-9887-4E75-890E-0D00A7A2A4D7}"/>
          </ac:grpSpMkLst>
        </pc:grpChg>
        <pc:picChg chg="add mod ord">
          <ac:chgData name="WANG, JIA" userId="867c98b7-ac93-4e59-9a75-c50b3203891c" providerId="ADAL" clId="{A2482274-18EF-4475-9D61-7C79A3146FE0}" dt="2023-03-27T09:52:14.743" v="32" actId="27614"/>
          <ac:picMkLst>
            <pc:docMk/>
            <pc:sldMk cId="968267451" sldId="258"/>
            <ac:picMk id="2050" creationId="{AC38D2AA-4B85-3C2A-1CA4-456ED8D95A09}"/>
          </ac:picMkLst>
        </pc:picChg>
        <pc:picChg chg="add mod">
          <ac:chgData name="WANG, JIA" userId="867c98b7-ac93-4e59-9a75-c50b3203891c" providerId="ADAL" clId="{A2482274-18EF-4475-9D61-7C79A3146FE0}" dt="2023-03-27T09:51:50.771" v="30" actId="26606"/>
          <ac:picMkLst>
            <pc:docMk/>
            <pc:sldMk cId="968267451" sldId="258"/>
            <ac:picMk id="2052" creationId="{C9BCF853-3C45-6975-971B-792A379FD4F1}"/>
          </ac:picMkLst>
        </pc:picChg>
      </pc:sldChg>
      <pc:sldChg chg="addSp delSp modSp new mod setBg">
        <pc:chgData name="WANG, JIA" userId="867c98b7-ac93-4e59-9a75-c50b3203891c" providerId="ADAL" clId="{A2482274-18EF-4475-9D61-7C79A3146FE0}" dt="2023-03-27T11:36:49.389" v="42" actId="14100"/>
        <pc:sldMkLst>
          <pc:docMk/>
          <pc:sldMk cId="475769471" sldId="259"/>
        </pc:sldMkLst>
        <pc:spChg chg="add del">
          <ac:chgData name="WANG, JIA" userId="867c98b7-ac93-4e59-9a75-c50b3203891c" providerId="ADAL" clId="{A2482274-18EF-4475-9D61-7C79A3146FE0}" dt="2023-03-27T11:36:36.344" v="40" actId="26606"/>
          <ac:spMkLst>
            <pc:docMk/>
            <pc:sldMk cId="475769471" sldId="259"/>
            <ac:spMk id="2" creationId="{43591F80-A0EA-72AD-6126-44F65694C3C1}"/>
          </ac:spMkLst>
        </pc:spChg>
        <pc:spChg chg="del">
          <ac:chgData name="WANG, JIA" userId="867c98b7-ac93-4e59-9a75-c50b3203891c" providerId="ADAL" clId="{A2482274-18EF-4475-9D61-7C79A3146FE0}" dt="2023-03-27T11:36:19.496" v="37"/>
          <ac:spMkLst>
            <pc:docMk/>
            <pc:sldMk cId="475769471" sldId="259"/>
            <ac:spMk id="3" creationId="{403B23FA-92D0-1E22-A898-CDF27DA564D3}"/>
          </ac:spMkLst>
        </pc:spChg>
        <pc:spChg chg="add del">
          <ac:chgData name="WANG, JIA" userId="867c98b7-ac93-4e59-9a75-c50b3203891c" providerId="ADAL" clId="{A2482274-18EF-4475-9D61-7C79A3146FE0}" dt="2023-03-27T11:36:36.344" v="40" actId="26606"/>
          <ac:spMkLst>
            <pc:docMk/>
            <pc:sldMk cId="475769471" sldId="259"/>
            <ac:spMk id="3079" creationId="{042E603F-28B7-4831-BF23-65FBAB13D5FB}"/>
          </ac:spMkLst>
        </pc:spChg>
        <pc:spChg chg="add del">
          <ac:chgData name="WANG, JIA" userId="867c98b7-ac93-4e59-9a75-c50b3203891c" providerId="ADAL" clId="{A2482274-18EF-4475-9D61-7C79A3146FE0}" dt="2023-03-27T11:36:36.344" v="40" actId="26606"/>
          <ac:spMkLst>
            <pc:docMk/>
            <pc:sldMk cId="475769471" sldId="259"/>
            <ac:spMk id="3081" creationId="{4D39700F-2B10-4402-A7DD-06EE2245880D}"/>
          </ac:spMkLst>
        </pc:spChg>
        <pc:spChg chg="add del">
          <ac:chgData name="WANG, JIA" userId="867c98b7-ac93-4e59-9a75-c50b3203891c" providerId="ADAL" clId="{A2482274-18EF-4475-9D61-7C79A3146FE0}" dt="2023-03-27T11:36:36.344" v="40" actId="26606"/>
          <ac:spMkLst>
            <pc:docMk/>
            <pc:sldMk cId="475769471" sldId="259"/>
            <ac:spMk id="3083" creationId="{68CA250C-CF5A-4736-9249-D6111F7C5545}"/>
          </ac:spMkLst>
        </pc:spChg>
        <pc:spChg chg="add del">
          <ac:chgData name="WANG, JIA" userId="867c98b7-ac93-4e59-9a75-c50b3203891c" providerId="ADAL" clId="{A2482274-18EF-4475-9D61-7C79A3146FE0}" dt="2023-03-27T11:36:36.344" v="40" actId="26606"/>
          <ac:spMkLst>
            <pc:docMk/>
            <pc:sldMk cId="475769471" sldId="259"/>
            <ac:spMk id="3085" creationId="{21BF0945-C385-4C17-AB85-F84EA317E165}"/>
          </ac:spMkLst>
        </pc:spChg>
        <pc:picChg chg="add mod">
          <ac:chgData name="WANG, JIA" userId="867c98b7-ac93-4e59-9a75-c50b3203891c" providerId="ADAL" clId="{A2482274-18EF-4475-9D61-7C79A3146FE0}" dt="2023-03-27T11:36:49.389" v="42" actId="14100"/>
          <ac:picMkLst>
            <pc:docMk/>
            <pc:sldMk cId="475769471" sldId="259"/>
            <ac:picMk id="3074" creationId="{0505F277-BED4-200E-92CD-D12F1AB8ACE8}"/>
          </ac:picMkLst>
        </pc:picChg>
      </pc:sldChg>
      <pc:sldChg chg="modSp new mod ord">
        <pc:chgData name="WANG, JIA" userId="867c98b7-ac93-4e59-9a75-c50b3203891c" providerId="ADAL" clId="{A2482274-18EF-4475-9D61-7C79A3146FE0}" dt="2023-03-31T18:25:40.137" v="1607"/>
        <pc:sldMkLst>
          <pc:docMk/>
          <pc:sldMk cId="977358395" sldId="260"/>
        </pc:sldMkLst>
        <pc:spChg chg="mod">
          <ac:chgData name="WANG, JIA" userId="867c98b7-ac93-4e59-9a75-c50b3203891c" providerId="ADAL" clId="{A2482274-18EF-4475-9D61-7C79A3146FE0}" dt="2023-03-27T11:38:56.809" v="50" actId="113"/>
          <ac:spMkLst>
            <pc:docMk/>
            <pc:sldMk cId="977358395" sldId="260"/>
            <ac:spMk id="3" creationId="{25A4CE9B-709E-889E-8F28-16758A9EFF29}"/>
          </ac:spMkLst>
        </pc:spChg>
      </pc:sldChg>
      <pc:sldChg chg="addSp delSp modSp new">
        <pc:chgData name="WANG, JIA" userId="867c98b7-ac93-4e59-9a75-c50b3203891c" providerId="ADAL" clId="{A2482274-18EF-4475-9D61-7C79A3146FE0}" dt="2023-03-27T11:44:27.787" v="56" actId="1076"/>
        <pc:sldMkLst>
          <pc:docMk/>
          <pc:sldMk cId="1841934153" sldId="261"/>
        </pc:sldMkLst>
        <pc:spChg chg="del">
          <ac:chgData name="WANG, JIA" userId="867c98b7-ac93-4e59-9a75-c50b3203891c" providerId="ADAL" clId="{A2482274-18EF-4475-9D61-7C79A3146FE0}" dt="2023-03-27T11:44:15.096" v="52"/>
          <ac:spMkLst>
            <pc:docMk/>
            <pc:sldMk cId="1841934153" sldId="261"/>
            <ac:spMk id="3" creationId="{5B00818F-434B-A511-6E2B-A82BC3BF1F86}"/>
          </ac:spMkLst>
        </pc:spChg>
        <pc:picChg chg="add mod">
          <ac:chgData name="WANG, JIA" userId="867c98b7-ac93-4e59-9a75-c50b3203891c" providerId="ADAL" clId="{A2482274-18EF-4475-9D61-7C79A3146FE0}" dt="2023-03-27T11:44:27.787" v="56" actId="1076"/>
          <ac:picMkLst>
            <pc:docMk/>
            <pc:sldMk cId="1841934153" sldId="261"/>
            <ac:picMk id="4098" creationId="{ED6D07F6-B059-4575-4AA3-A7143612FD1E}"/>
          </ac:picMkLst>
        </pc:picChg>
      </pc:sldChg>
      <pc:sldChg chg="modSp new mod">
        <pc:chgData name="WANG, JIA" userId="867c98b7-ac93-4e59-9a75-c50b3203891c" providerId="ADAL" clId="{A2482274-18EF-4475-9D61-7C79A3146FE0}" dt="2023-03-27T11:55:28.565" v="141"/>
        <pc:sldMkLst>
          <pc:docMk/>
          <pc:sldMk cId="3199803272" sldId="262"/>
        </pc:sldMkLst>
        <pc:spChg chg="mod">
          <ac:chgData name="WANG, JIA" userId="867c98b7-ac93-4e59-9a75-c50b3203891c" providerId="ADAL" clId="{A2482274-18EF-4475-9D61-7C79A3146FE0}" dt="2023-03-27T11:55:28.565" v="141"/>
          <ac:spMkLst>
            <pc:docMk/>
            <pc:sldMk cId="3199803272" sldId="262"/>
            <ac:spMk id="3" creationId="{51E1AF76-2C50-142A-A300-D4A130409C16}"/>
          </ac:spMkLst>
        </pc:spChg>
      </pc:sldChg>
      <pc:sldChg chg="addSp delSp modSp new">
        <pc:chgData name="WANG, JIA" userId="867c98b7-ac93-4e59-9a75-c50b3203891c" providerId="ADAL" clId="{A2482274-18EF-4475-9D61-7C79A3146FE0}" dt="2023-03-27T11:47:13.890" v="71" actId="14100"/>
        <pc:sldMkLst>
          <pc:docMk/>
          <pc:sldMk cId="4247085743" sldId="263"/>
        </pc:sldMkLst>
        <pc:spChg chg="del">
          <ac:chgData name="WANG, JIA" userId="867c98b7-ac93-4e59-9a75-c50b3203891c" providerId="ADAL" clId="{A2482274-18EF-4475-9D61-7C79A3146FE0}" dt="2023-03-27T11:46:56.845" v="68"/>
          <ac:spMkLst>
            <pc:docMk/>
            <pc:sldMk cId="4247085743" sldId="263"/>
            <ac:spMk id="3" creationId="{15095B1B-03DD-1917-5FFF-6AE40D29BED7}"/>
          </ac:spMkLst>
        </pc:spChg>
        <pc:picChg chg="add mod">
          <ac:chgData name="WANG, JIA" userId="867c98b7-ac93-4e59-9a75-c50b3203891c" providerId="ADAL" clId="{A2482274-18EF-4475-9D61-7C79A3146FE0}" dt="2023-03-27T11:47:13.890" v="71" actId="14100"/>
          <ac:picMkLst>
            <pc:docMk/>
            <pc:sldMk cId="4247085743" sldId="263"/>
            <ac:picMk id="5122" creationId="{E8432B02-BE42-546C-4DF2-B9D5ED94C690}"/>
          </ac:picMkLst>
        </pc:picChg>
      </pc:sldChg>
      <pc:sldChg chg="addSp delSp modSp new">
        <pc:chgData name="WANG, JIA" userId="867c98b7-ac93-4e59-9a75-c50b3203891c" providerId="ADAL" clId="{A2482274-18EF-4475-9D61-7C79A3146FE0}" dt="2023-03-27T11:51:34.298" v="138"/>
        <pc:sldMkLst>
          <pc:docMk/>
          <pc:sldMk cId="3158434064" sldId="264"/>
        </pc:sldMkLst>
        <pc:spChg chg="del">
          <ac:chgData name="WANG, JIA" userId="867c98b7-ac93-4e59-9a75-c50b3203891c" providerId="ADAL" clId="{A2482274-18EF-4475-9D61-7C79A3146FE0}" dt="2023-03-27T11:51:34.298" v="138"/>
          <ac:spMkLst>
            <pc:docMk/>
            <pc:sldMk cId="3158434064" sldId="264"/>
            <ac:spMk id="3" creationId="{3157DA44-2D87-EEA1-E0EE-9D49931758BD}"/>
          </ac:spMkLst>
        </pc:spChg>
        <pc:picChg chg="add mod">
          <ac:chgData name="WANG, JIA" userId="867c98b7-ac93-4e59-9a75-c50b3203891c" providerId="ADAL" clId="{A2482274-18EF-4475-9D61-7C79A3146FE0}" dt="2023-03-27T11:51:34.298" v="138"/>
          <ac:picMkLst>
            <pc:docMk/>
            <pc:sldMk cId="3158434064" sldId="264"/>
            <ac:picMk id="4" creationId="{639C1EC8-C6D0-E472-F7D9-9B9D42753BCF}"/>
          </ac:picMkLst>
        </pc:picChg>
      </pc:sldChg>
      <pc:sldChg chg="addSp delSp modSp new mod">
        <pc:chgData name="WANG, JIA" userId="867c98b7-ac93-4e59-9a75-c50b3203891c" providerId="ADAL" clId="{A2482274-18EF-4475-9D61-7C79A3146FE0}" dt="2023-03-27T12:03:19.910" v="146" actId="14100"/>
        <pc:sldMkLst>
          <pc:docMk/>
          <pc:sldMk cId="2589475549" sldId="265"/>
        </pc:sldMkLst>
        <pc:spChg chg="mod">
          <ac:chgData name="WANG, JIA" userId="867c98b7-ac93-4e59-9a75-c50b3203891c" providerId="ADAL" clId="{A2482274-18EF-4475-9D61-7C79A3146FE0}" dt="2023-03-27T12:03:01.974" v="143"/>
          <ac:spMkLst>
            <pc:docMk/>
            <pc:sldMk cId="2589475549" sldId="265"/>
            <ac:spMk id="2" creationId="{95AF97AF-7E91-76F3-61E2-31E85D86101F}"/>
          </ac:spMkLst>
        </pc:spChg>
        <pc:spChg chg="del">
          <ac:chgData name="WANG, JIA" userId="867c98b7-ac93-4e59-9a75-c50b3203891c" providerId="ADAL" clId="{A2482274-18EF-4475-9D61-7C79A3146FE0}" dt="2023-03-27T12:03:08.828" v="144"/>
          <ac:spMkLst>
            <pc:docMk/>
            <pc:sldMk cId="2589475549" sldId="265"/>
            <ac:spMk id="3" creationId="{3ED1C5CE-3FBB-2F59-1A42-5E2BC335D751}"/>
          </ac:spMkLst>
        </pc:spChg>
        <pc:picChg chg="add mod">
          <ac:chgData name="WANG, JIA" userId="867c98b7-ac93-4e59-9a75-c50b3203891c" providerId="ADAL" clId="{A2482274-18EF-4475-9D61-7C79A3146FE0}" dt="2023-03-27T12:03:19.910" v="146" actId="14100"/>
          <ac:picMkLst>
            <pc:docMk/>
            <pc:sldMk cId="2589475549" sldId="265"/>
            <ac:picMk id="6146" creationId="{9C11C3E4-BA91-85CC-2ED4-FBDD88CD87AB}"/>
          </ac:picMkLst>
        </pc:picChg>
      </pc:sldChg>
      <pc:sldChg chg="addSp delSp modSp new mod setBg">
        <pc:chgData name="WANG, JIA" userId="867c98b7-ac93-4e59-9a75-c50b3203891c" providerId="ADAL" clId="{A2482274-18EF-4475-9D61-7C79A3146FE0}" dt="2023-03-27T12:54:44.609" v="198" actId="12"/>
        <pc:sldMkLst>
          <pc:docMk/>
          <pc:sldMk cId="1266161449" sldId="266"/>
        </pc:sldMkLst>
        <pc:spChg chg="mod">
          <ac:chgData name="WANG, JIA" userId="867c98b7-ac93-4e59-9a75-c50b3203891c" providerId="ADAL" clId="{A2482274-18EF-4475-9D61-7C79A3146FE0}" dt="2023-03-27T12:54:28.661" v="195" actId="26606"/>
          <ac:spMkLst>
            <pc:docMk/>
            <pc:sldMk cId="1266161449" sldId="266"/>
            <ac:spMk id="2" creationId="{C24ABC5D-A7C6-119B-B1A9-DC4AAA0D93C8}"/>
          </ac:spMkLst>
        </pc:spChg>
        <pc:spChg chg="mod">
          <ac:chgData name="WANG, JIA" userId="867c98b7-ac93-4e59-9a75-c50b3203891c" providerId="ADAL" clId="{A2482274-18EF-4475-9D61-7C79A3146FE0}" dt="2023-03-27T12:54:44.609" v="198" actId="12"/>
          <ac:spMkLst>
            <pc:docMk/>
            <pc:sldMk cId="1266161449" sldId="266"/>
            <ac:spMk id="3" creationId="{B4263F25-D303-EDBB-A2AB-0233559C0AAA}"/>
          </ac:spMkLst>
        </pc:spChg>
        <pc:spChg chg="add del">
          <ac:chgData name="WANG, JIA" userId="867c98b7-ac93-4e59-9a75-c50b3203891c" providerId="ADAL" clId="{A2482274-18EF-4475-9D61-7C79A3146FE0}" dt="2023-03-27T12:54:22.851" v="190" actId="26606"/>
          <ac:spMkLst>
            <pc:docMk/>
            <pc:sldMk cId="1266161449" sldId="266"/>
            <ac:spMk id="9" creationId="{B937640E-EF7A-4A6C-A950-D12B7D5C923E}"/>
          </ac:spMkLst>
        </pc:spChg>
        <pc:spChg chg="add del">
          <ac:chgData name="WANG, JIA" userId="867c98b7-ac93-4e59-9a75-c50b3203891c" providerId="ADAL" clId="{A2482274-18EF-4475-9D61-7C79A3146FE0}" dt="2023-03-27T12:54:28.649" v="194" actId="26606"/>
          <ac:spMkLst>
            <pc:docMk/>
            <pc:sldMk cId="1266161449" sldId="266"/>
            <ac:spMk id="10" creationId="{B937640E-EF7A-4A6C-A950-D12B7D5C923E}"/>
          </ac:spMkLst>
        </pc:spChg>
        <pc:spChg chg="add del">
          <ac:chgData name="WANG, JIA" userId="867c98b7-ac93-4e59-9a75-c50b3203891c" providerId="ADAL" clId="{A2482274-18EF-4475-9D61-7C79A3146FE0}" dt="2023-03-27T12:54:22.851" v="190" actId="26606"/>
          <ac:spMkLst>
            <pc:docMk/>
            <pc:sldMk cId="1266161449" sldId="266"/>
            <ac:spMk id="11" creationId="{76ADA084-C86B-4F3C-8077-6A8999CC4632}"/>
          </ac:spMkLst>
        </pc:spChg>
        <pc:spChg chg="add del">
          <ac:chgData name="WANG, JIA" userId="867c98b7-ac93-4e59-9a75-c50b3203891c" providerId="ADAL" clId="{A2482274-18EF-4475-9D61-7C79A3146FE0}" dt="2023-03-27T12:54:28.649" v="194" actId="26606"/>
          <ac:spMkLst>
            <pc:docMk/>
            <pc:sldMk cId="1266161449" sldId="266"/>
            <ac:spMk id="12" creationId="{876BDF4D-4826-490A-8307-7247A295E282}"/>
          </ac:spMkLst>
        </pc:spChg>
        <pc:spChg chg="add del">
          <ac:chgData name="WANG, JIA" userId="867c98b7-ac93-4e59-9a75-c50b3203891c" providerId="ADAL" clId="{A2482274-18EF-4475-9D61-7C79A3146FE0}" dt="2023-03-27T12:54:26.721" v="192" actId="26606"/>
          <ac:spMkLst>
            <pc:docMk/>
            <pc:sldMk cId="1266161449" sldId="266"/>
            <ac:spMk id="13" creationId="{B937640E-EF7A-4A6C-A950-D12B7D5C923E}"/>
          </ac:spMkLst>
        </pc:spChg>
        <pc:spChg chg="add del">
          <ac:chgData name="WANG, JIA" userId="867c98b7-ac93-4e59-9a75-c50b3203891c" providerId="ADAL" clId="{A2482274-18EF-4475-9D61-7C79A3146FE0}" dt="2023-03-27T12:54:26.721" v="192" actId="26606"/>
          <ac:spMkLst>
            <pc:docMk/>
            <pc:sldMk cId="1266161449" sldId="266"/>
            <ac:spMk id="14" creationId="{76ADA084-C86B-4F3C-8077-6A8999CC4632}"/>
          </ac:spMkLst>
        </pc:spChg>
        <pc:spChg chg="add del">
          <ac:chgData name="WANG, JIA" userId="867c98b7-ac93-4e59-9a75-c50b3203891c" providerId="ADAL" clId="{A2482274-18EF-4475-9D61-7C79A3146FE0}" dt="2023-03-27T12:54:28.649" v="194" actId="26606"/>
          <ac:spMkLst>
            <pc:docMk/>
            <pc:sldMk cId="1266161449" sldId="266"/>
            <ac:spMk id="17" creationId="{2E0FF4CF-25CB-4537-9BBF-28B36C76BEED}"/>
          </ac:spMkLst>
        </pc:spChg>
        <pc:spChg chg="add">
          <ac:chgData name="WANG, JIA" userId="867c98b7-ac93-4e59-9a75-c50b3203891c" providerId="ADAL" clId="{A2482274-18EF-4475-9D61-7C79A3146FE0}" dt="2023-03-27T12:54:28.661" v="195" actId="26606"/>
          <ac:spMkLst>
            <pc:docMk/>
            <pc:sldMk cId="1266161449" sldId="266"/>
            <ac:spMk id="19" creationId="{B937640E-EF7A-4A6C-A950-D12B7D5C923E}"/>
          </ac:spMkLst>
        </pc:spChg>
        <pc:spChg chg="add">
          <ac:chgData name="WANG, JIA" userId="867c98b7-ac93-4e59-9a75-c50b3203891c" providerId="ADAL" clId="{A2482274-18EF-4475-9D61-7C79A3146FE0}" dt="2023-03-27T12:54:28.661" v="195" actId="26606"/>
          <ac:spMkLst>
            <pc:docMk/>
            <pc:sldMk cId="1266161449" sldId="266"/>
            <ac:spMk id="20" creationId="{68988800-4054-4E60-A352-60CF604AB850}"/>
          </ac:spMkLst>
        </pc:spChg>
        <pc:spChg chg="add">
          <ac:chgData name="WANG, JIA" userId="867c98b7-ac93-4e59-9a75-c50b3203891c" providerId="ADAL" clId="{A2482274-18EF-4475-9D61-7C79A3146FE0}" dt="2023-03-27T12:54:28.661" v="195" actId="26606"/>
          <ac:spMkLst>
            <pc:docMk/>
            <pc:sldMk cId="1266161449" sldId="266"/>
            <ac:spMk id="21" creationId="{01FB661E-0D75-43BF-813D-0FBD5093E901}"/>
          </ac:spMkLst>
        </pc:spChg>
        <pc:picChg chg="add del">
          <ac:chgData name="WANG, JIA" userId="867c98b7-ac93-4e59-9a75-c50b3203891c" providerId="ADAL" clId="{A2482274-18EF-4475-9D61-7C79A3146FE0}" dt="2023-03-27T12:54:22.851" v="190" actId="26606"/>
          <ac:picMkLst>
            <pc:docMk/>
            <pc:sldMk cId="1266161449" sldId="266"/>
            <ac:picMk id="5" creationId="{322EAC6E-2284-6BE2-ABB5-BAC0E067F4D7}"/>
          </ac:picMkLst>
        </pc:picChg>
        <pc:picChg chg="add del">
          <ac:chgData name="WANG, JIA" userId="867c98b7-ac93-4e59-9a75-c50b3203891c" providerId="ADAL" clId="{A2482274-18EF-4475-9D61-7C79A3146FE0}" dt="2023-03-27T12:54:28.649" v="194" actId="26606"/>
          <ac:picMkLst>
            <pc:docMk/>
            <pc:sldMk cId="1266161449" sldId="266"/>
            <ac:picMk id="7" creationId="{19148438-04CB-C3F7-7092-E7C226A4DB6B}"/>
          </ac:picMkLst>
        </pc:picChg>
        <pc:picChg chg="add del">
          <ac:chgData name="WANG, JIA" userId="867c98b7-ac93-4e59-9a75-c50b3203891c" providerId="ADAL" clId="{A2482274-18EF-4475-9D61-7C79A3146FE0}" dt="2023-03-27T12:54:26.721" v="192" actId="26606"/>
          <ac:picMkLst>
            <pc:docMk/>
            <pc:sldMk cId="1266161449" sldId="266"/>
            <ac:picMk id="15" creationId="{72590107-A730-5B67-8264-796F287170B7}"/>
          </ac:picMkLst>
        </pc:picChg>
        <pc:picChg chg="add">
          <ac:chgData name="WANG, JIA" userId="867c98b7-ac93-4e59-9a75-c50b3203891c" providerId="ADAL" clId="{A2482274-18EF-4475-9D61-7C79A3146FE0}" dt="2023-03-27T12:54:28.661" v="195" actId="26606"/>
          <ac:picMkLst>
            <pc:docMk/>
            <pc:sldMk cId="1266161449" sldId="266"/>
            <ac:picMk id="22" creationId="{2CA59EA4-DA3B-AF1A-B885-CF35450F0D1C}"/>
          </ac:picMkLst>
        </pc:picChg>
      </pc:sldChg>
      <pc:sldChg chg="addSp delSp modSp new mod setBg">
        <pc:chgData name="WANG, JIA" userId="867c98b7-ac93-4e59-9a75-c50b3203891c" providerId="ADAL" clId="{A2482274-18EF-4475-9D61-7C79A3146FE0}" dt="2023-03-27T12:55:08.813" v="218" actId="20577"/>
        <pc:sldMkLst>
          <pc:docMk/>
          <pc:sldMk cId="3796947307" sldId="267"/>
        </pc:sldMkLst>
        <pc:spChg chg="mod">
          <ac:chgData name="WANG, JIA" userId="867c98b7-ac93-4e59-9a75-c50b3203891c" providerId="ADAL" clId="{A2482274-18EF-4475-9D61-7C79A3146FE0}" dt="2023-03-27T12:55:08.813" v="218" actId="20577"/>
          <ac:spMkLst>
            <pc:docMk/>
            <pc:sldMk cId="3796947307" sldId="267"/>
            <ac:spMk id="2" creationId="{197603FC-CBCF-1133-8D72-B2F9FE7C32AF}"/>
          </ac:spMkLst>
        </pc:spChg>
        <pc:spChg chg="del">
          <ac:chgData name="WANG, JIA" userId="867c98b7-ac93-4e59-9a75-c50b3203891c" providerId="ADAL" clId="{A2482274-18EF-4475-9D61-7C79A3146FE0}" dt="2023-03-27T12:51:33.619" v="163"/>
          <ac:spMkLst>
            <pc:docMk/>
            <pc:sldMk cId="3796947307" sldId="267"/>
            <ac:spMk id="3" creationId="{C7F94504-B0EB-0D2C-02C8-48761979CBCC}"/>
          </ac:spMkLst>
        </pc:spChg>
        <pc:spChg chg="add">
          <ac:chgData name="WANG, JIA" userId="867c98b7-ac93-4e59-9a75-c50b3203891c" providerId="ADAL" clId="{A2482274-18EF-4475-9D61-7C79A3146FE0}" dt="2023-03-27T12:52:41.856" v="171" actId="26606"/>
          <ac:spMkLst>
            <pc:docMk/>
            <pc:sldMk cId="3796947307" sldId="267"/>
            <ac:spMk id="7180" creationId="{521A68EC-A55A-587E-FE4D-92D75B481FC3}"/>
          </ac:spMkLst>
        </pc:spChg>
        <pc:spChg chg="add">
          <ac:chgData name="WANG, JIA" userId="867c98b7-ac93-4e59-9a75-c50b3203891c" providerId="ADAL" clId="{A2482274-18EF-4475-9D61-7C79A3146FE0}" dt="2023-03-27T12:52:41.856" v="171" actId="26606"/>
          <ac:spMkLst>
            <pc:docMk/>
            <pc:sldMk cId="3796947307" sldId="267"/>
            <ac:spMk id="7183" creationId="{B937640E-EF7A-4A6C-A950-D12B7D5C923E}"/>
          </ac:spMkLst>
        </pc:spChg>
        <pc:spChg chg="add">
          <ac:chgData name="WANG, JIA" userId="867c98b7-ac93-4e59-9a75-c50b3203891c" providerId="ADAL" clId="{A2482274-18EF-4475-9D61-7C79A3146FE0}" dt="2023-03-27T12:52:41.856" v="171" actId="26606"/>
          <ac:spMkLst>
            <pc:docMk/>
            <pc:sldMk cId="3796947307" sldId="267"/>
            <ac:spMk id="7185" creationId="{631C2FCB-6778-4E27-B50C-7C9F15E718CF}"/>
          </ac:spMkLst>
        </pc:spChg>
        <pc:spChg chg="add">
          <ac:chgData name="WANG, JIA" userId="867c98b7-ac93-4e59-9a75-c50b3203891c" providerId="ADAL" clId="{A2482274-18EF-4475-9D61-7C79A3146FE0}" dt="2023-03-27T12:52:41.856" v="171" actId="26606"/>
          <ac:spMkLst>
            <pc:docMk/>
            <pc:sldMk cId="3796947307" sldId="267"/>
            <ac:spMk id="7187" creationId="{3110DF80-7755-48B5-8B8F-47C1B9CE5B55}"/>
          </ac:spMkLst>
        </pc:spChg>
        <pc:picChg chg="add del">
          <ac:chgData name="WANG, JIA" userId="867c98b7-ac93-4e59-9a75-c50b3203891c" providerId="ADAL" clId="{A2482274-18EF-4475-9D61-7C79A3146FE0}" dt="2023-03-27T12:51:53.039" v="166"/>
          <ac:picMkLst>
            <pc:docMk/>
            <pc:sldMk cId="3796947307" sldId="267"/>
            <ac:picMk id="4" creationId="{EB2F600D-8815-2CBD-C2FC-CBE243B6F5AD}"/>
          </ac:picMkLst>
        </pc:picChg>
        <pc:picChg chg="add mod ord">
          <ac:chgData name="WANG, JIA" userId="867c98b7-ac93-4e59-9a75-c50b3203891c" providerId="ADAL" clId="{A2482274-18EF-4475-9D61-7C79A3146FE0}" dt="2023-03-27T12:52:41.856" v="171" actId="26606"/>
          <ac:picMkLst>
            <pc:docMk/>
            <pc:sldMk cId="3796947307" sldId="267"/>
            <ac:picMk id="7170" creationId="{0E700CF1-FEF7-AEDE-F828-6F422E2808AF}"/>
          </ac:picMkLst>
        </pc:picChg>
        <pc:picChg chg="add mod">
          <ac:chgData name="WANG, JIA" userId="867c98b7-ac93-4e59-9a75-c50b3203891c" providerId="ADAL" clId="{A2482274-18EF-4475-9D61-7C79A3146FE0}" dt="2023-03-27T12:52:41.856" v="171" actId="26606"/>
          <ac:picMkLst>
            <pc:docMk/>
            <pc:sldMk cId="3796947307" sldId="267"/>
            <ac:picMk id="7172" creationId="{9B959F8D-BE47-35C6-69FF-E9F52AEEE9B0}"/>
          </ac:picMkLst>
        </pc:picChg>
        <pc:picChg chg="add mod">
          <ac:chgData name="WANG, JIA" userId="867c98b7-ac93-4e59-9a75-c50b3203891c" providerId="ADAL" clId="{A2482274-18EF-4475-9D61-7C79A3146FE0}" dt="2023-03-27T12:52:41.856" v="171" actId="26606"/>
          <ac:picMkLst>
            <pc:docMk/>
            <pc:sldMk cId="3796947307" sldId="267"/>
            <ac:picMk id="7174" creationId="{5F66741B-D38C-C2F5-96A5-F4004019B024}"/>
          </ac:picMkLst>
        </pc:picChg>
        <pc:picChg chg="add mod">
          <ac:chgData name="WANG, JIA" userId="867c98b7-ac93-4e59-9a75-c50b3203891c" providerId="ADAL" clId="{A2482274-18EF-4475-9D61-7C79A3146FE0}" dt="2023-03-27T12:52:41.856" v="171" actId="26606"/>
          <ac:picMkLst>
            <pc:docMk/>
            <pc:sldMk cId="3796947307" sldId="267"/>
            <ac:picMk id="7176" creationId="{5B7B9DA9-713A-7092-0108-E31D08D38A76}"/>
          </ac:picMkLst>
        </pc:picChg>
      </pc:sldChg>
      <pc:sldChg chg="modSp new mod modAnim">
        <pc:chgData name="WANG, JIA" userId="867c98b7-ac93-4e59-9a75-c50b3203891c" providerId="ADAL" clId="{A2482274-18EF-4475-9D61-7C79A3146FE0}" dt="2023-03-27T13:21:23.794" v="599" actId="12"/>
        <pc:sldMkLst>
          <pc:docMk/>
          <pc:sldMk cId="3694427058" sldId="268"/>
        </pc:sldMkLst>
        <pc:spChg chg="mod">
          <ac:chgData name="WANG, JIA" userId="867c98b7-ac93-4e59-9a75-c50b3203891c" providerId="ADAL" clId="{A2482274-18EF-4475-9D61-7C79A3146FE0}" dt="2023-03-27T13:07:03.653" v="287" actId="20577"/>
          <ac:spMkLst>
            <pc:docMk/>
            <pc:sldMk cId="3694427058" sldId="268"/>
            <ac:spMk id="2" creationId="{0601F526-CCB4-2F5F-5695-0FAD6E98CDE6}"/>
          </ac:spMkLst>
        </pc:spChg>
        <pc:spChg chg="mod">
          <ac:chgData name="WANG, JIA" userId="867c98b7-ac93-4e59-9a75-c50b3203891c" providerId="ADAL" clId="{A2482274-18EF-4475-9D61-7C79A3146FE0}" dt="2023-03-27T13:21:23.794" v="599" actId="12"/>
          <ac:spMkLst>
            <pc:docMk/>
            <pc:sldMk cId="3694427058" sldId="268"/>
            <ac:spMk id="3" creationId="{0FE5F5B0-F3B9-71A4-4A5A-55525471C218}"/>
          </ac:spMkLst>
        </pc:spChg>
      </pc:sldChg>
      <pc:sldChg chg="modSp new mod modAnim">
        <pc:chgData name="WANG, JIA" userId="867c98b7-ac93-4e59-9a75-c50b3203891c" providerId="ADAL" clId="{A2482274-18EF-4475-9D61-7C79A3146FE0}" dt="2023-03-31T18:25:18.626" v="1605" actId="255"/>
        <pc:sldMkLst>
          <pc:docMk/>
          <pc:sldMk cId="2677310312" sldId="269"/>
        </pc:sldMkLst>
        <pc:spChg chg="mod">
          <ac:chgData name="WANG, JIA" userId="867c98b7-ac93-4e59-9a75-c50b3203891c" providerId="ADAL" clId="{A2482274-18EF-4475-9D61-7C79A3146FE0}" dt="2023-03-31T18:25:18.626" v="1605" actId="255"/>
          <ac:spMkLst>
            <pc:docMk/>
            <pc:sldMk cId="2677310312" sldId="269"/>
            <ac:spMk id="3" creationId="{9E9DFC01-8111-C966-CCFE-6E139BD9FBEC}"/>
          </ac:spMkLst>
        </pc:spChg>
      </pc:sldChg>
      <pc:sldChg chg="modSp new mod modAnim">
        <pc:chgData name="WANG, JIA" userId="867c98b7-ac93-4e59-9a75-c50b3203891c" providerId="ADAL" clId="{A2482274-18EF-4475-9D61-7C79A3146FE0}" dt="2023-03-27T13:19:03.703" v="483" actId="113"/>
        <pc:sldMkLst>
          <pc:docMk/>
          <pc:sldMk cId="1562706690" sldId="270"/>
        </pc:sldMkLst>
        <pc:spChg chg="mod">
          <ac:chgData name="WANG, JIA" userId="867c98b7-ac93-4e59-9a75-c50b3203891c" providerId="ADAL" clId="{A2482274-18EF-4475-9D61-7C79A3146FE0}" dt="2023-03-27T13:16:44.967" v="416" actId="6549"/>
          <ac:spMkLst>
            <pc:docMk/>
            <pc:sldMk cId="1562706690" sldId="270"/>
            <ac:spMk id="2" creationId="{8D3CCF5E-739F-9D8F-5856-AD3CCF1445F1}"/>
          </ac:spMkLst>
        </pc:spChg>
        <pc:spChg chg="mod">
          <ac:chgData name="WANG, JIA" userId="867c98b7-ac93-4e59-9a75-c50b3203891c" providerId="ADAL" clId="{A2482274-18EF-4475-9D61-7C79A3146FE0}" dt="2023-03-27T13:19:03.703" v="483" actId="113"/>
          <ac:spMkLst>
            <pc:docMk/>
            <pc:sldMk cId="1562706690" sldId="270"/>
            <ac:spMk id="3" creationId="{FDBA575B-A3C6-0EFB-DFD1-8576303A79D8}"/>
          </ac:spMkLst>
        </pc:spChg>
      </pc:sldChg>
      <pc:sldChg chg="addSp modSp new mod modAnim">
        <pc:chgData name="WANG, JIA" userId="867c98b7-ac93-4e59-9a75-c50b3203891c" providerId="ADAL" clId="{A2482274-18EF-4475-9D61-7C79A3146FE0}" dt="2023-03-27T13:59:42.557" v="1410" actId="5793"/>
        <pc:sldMkLst>
          <pc:docMk/>
          <pc:sldMk cId="1463670752" sldId="271"/>
        </pc:sldMkLst>
        <pc:spChg chg="mod">
          <ac:chgData name="WANG, JIA" userId="867c98b7-ac93-4e59-9a75-c50b3203891c" providerId="ADAL" clId="{A2482274-18EF-4475-9D61-7C79A3146FE0}" dt="2023-03-27T13:20:13.134" v="501" actId="20577"/>
          <ac:spMkLst>
            <pc:docMk/>
            <pc:sldMk cId="1463670752" sldId="271"/>
            <ac:spMk id="2" creationId="{68620B36-C34E-E880-0E33-98961E28807B}"/>
          </ac:spMkLst>
        </pc:spChg>
        <pc:spChg chg="mod">
          <ac:chgData name="WANG, JIA" userId="867c98b7-ac93-4e59-9a75-c50b3203891c" providerId="ADAL" clId="{A2482274-18EF-4475-9D61-7C79A3146FE0}" dt="2023-03-27T13:58:34.777" v="1377" actId="6549"/>
          <ac:spMkLst>
            <pc:docMk/>
            <pc:sldMk cId="1463670752" sldId="271"/>
            <ac:spMk id="3" creationId="{6A1CF5FB-5AE4-419F-B9E6-2F2166007035}"/>
          </ac:spMkLst>
        </pc:spChg>
        <pc:graphicFrameChg chg="add mod modGraphic">
          <ac:chgData name="WANG, JIA" userId="867c98b7-ac93-4e59-9a75-c50b3203891c" providerId="ADAL" clId="{A2482274-18EF-4475-9D61-7C79A3146FE0}" dt="2023-03-27T13:59:42.557" v="1410" actId="5793"/>
          <ac:graphicFrameMkLst>
            <pc:docMk/>
            <pc:sldMk cId="1463670752" sldId="271"/>
            <ac:graphicFrameMk id="4" creationId="{CFDBE3DC-AF45-7C88-5F81-158A4560F358}"/>
          </ac:graphicFrameMkLst>
        </pc:graphicFrameChg>
      </pc:sldChg>
      <pc:sldChg chg="modSp new mod modAnim">
        <pc:chgData name="WANG, JIA" userId="867c98b7-ac93-4e59-9a75-c50b3203891c" providerId="ADAL" clId="{A2482274-18EF-4475-9D61-7C79A3146FE0}" dt="2023-03-27T13:42:19.256" v="1246"/>
        <pc:sldMkLst>
          <pc:docMk/>
          <pc:sldMk cId="2805780455" sldId="272"/>
        </pc:sldMkLst>
        <pc:spChg chg="mod">
          <ac:chgData name="WANG, JIA" userId="867c98b7-ac93-4e59-9a75-c50b3203891c" providerId="ADAL" clId="{A2482274-18EF-4475-9D61-7C79A3146FE0}" dt="2023-03-27T13:30:12.943" v="810"/>
          <ac:spMkLst>
            <pc:docMk/>
            <pc:sldMk cId="2805780455" sldId="272"/>
            <ac:spMk id="2" creationId="{97B22BAF-4B6C-0972-7DD8-EE9F90035352}"/>
          </ac:spMkLst>
        </pc:spChg>
        <pc:spChg chg="mod">
          <ac:chgData name="WANG, JIA" userId="867c98b7-ac93-4e59-9a75-c50b3203891c" providerId="ADAL" clId="{A2482274-18EF-4475-9D61-7C79A3146FE0}" dt="2023-03-27T13:40:32.806" v="1243" actId="20577"/>
          <ac:spMkLst>
            <pc:docMk/>
            <pc:sldMk cId="2805780455" sldId="272"/>
            <ac:spMk id="3" creationId="{4942B42C-6197-FF29-BE99-CB729BD41194}"/>
          </ac:spMkLst>
        </pc:spChg>
      </pc:sldChg>
      <pc:sldChg chg="modSp new mod">
        <pc:chgData name="WANG, JIA" userId="867c98b7-ac93-4e59-9a75-c50b3203891c" providerId="ADAL" clId="{A2482274-18EF-4475-9D61-7C79A3146FE0}" dt="2023-03-27T13:57:31.879" v="1312" actId="12"/>
        <pc:sldMkLst>
          <pc:docMk/>
          <pc:sldMk cId="645631699" sldId="273"/>
        </pc:sldMkLst>
        <pc:spChg chg="mod">
          <ac:chgData name="WANG, JIA" userId="867c98b7-ac93-4e59-9a75-c50b3203891c" providerId="ADAL" clId="{A2482274-18EF-4475-9D61-7C79A3146FE0}" dt="2023-03-27T13:55:08.157" v="1301" actId="27636"/>
          <ac:spMkLst>
            <pc:docMk/>
            <pc:sldMk cId="645631699" sldId="273"/>
            <ac:spMk id="2" creationId="{429CEA2A-D6AE-ECB8-107C-F0532E0E93FD}"/>
          </ac:spMkLst>
        </pc:spChg>
        <pc:spChg chg="mod">
          <ac:chgData name="WANG, JIA" userId="867c98b7-ac93-4e59-9a75-c50b3203891c" providerId="ADAL" clId="{A2482274-18EF-4475-9D61-7C79A3146FE0}" dt="2023-03-27T13:57:31.879" v="1312" actId="12"/>
          <ac:spMkLst>
            <pc:docMk/>
            <pc:sldMk cId="645631699" sldId="273"/>
            <ac:spMk id="3" creationId="{03636CCD-51CE-8C6E-BE11-3B29C0B38A78}"/>
          </ac:spMkLst>
        </pc:spChg>
      </pc:sldChg>
      <pc:sldChg chg="modSp new mod modAnim">
        <pc:chgData name="WANG, JIA" userId="867c98b7-ac93-4e59-9a75-c50b3203891c" providerId="ADAL" clId="{A2482274-18EF-4475-9D61-7C79A3146FE0}" dt="2023-03-27T14:02:45.221" v="1477"/>
        <pc:sldMkLst>
          <pc:docMk/>
          <pc:sldMk cId="1392322275" sldId="274"/>
        </pc:sldMkLst>
        <pc:spChg chg="mod">
          <ac:chgData name="WANG, JIA" userId="867c98b7-ac93-4e59-9a75-c50b3203891c" providerId="ADAL" clId="{A2482274-18EF-4475-9D61-7C79A3146FE0}" dt="2023-03-27T14:02:36.539" v="1474" actId="12"/>
          <ac:spMkLst>
            <pc:docMk/>
            <pc:sldMk cId="1392322275" sldId="274"/>
            <ac:spMk id="3" creationId="{622B3084-B6C9-4684-E275-752F395739C6}"/>
          </ac:spMkLst>
        </pc:spChg>
      </pc:sldChg>
      <pc:sldChg chg="modSp new mod modAnim">
        <pc:chgData name="WANG, JIA" userId="867c98b7-ac93-4e59-9a75-c50b3203891c" providerId="ADAL" clId="{A2482274-18EF-4475-9D61-7C79A3146FE0}" dt="2023-03-27T14:05:07.991" v="1523" actId="20577"/>
        <pc:sldMkLst>
          <pc:docMk/>
          <pc:sldMk cId="2902843874" sldId="275"/>
        </pc:sldMkLst>
        <pc:spChg chg="mod">
          <ac:chgData name="WANG, JIA" userId="867c98b7-ac93-4e59-9a75-c50b3203891c" providerId="ADAL" clId="{A2482274-18EF-4475-9D61-7C79A3146FE0}" dt="2023-03-27T14:05:07.991" v="1523" actId="20577"/>
          <ac:spMkLst>
            <pc:docMk/>
            <pc:sldMk cId="2902843874" sldId="275"/>
            <ac:spMk id="2" creationId="{574D83C1-EF40-C5A9-7303-353F5E02CD1D}"/>
          </ac:spMkLst>
        </pc:spChg>
        <pc:spChg chg="mod">
          <ac:chgData name="WANG, JIA" userId="867c98b7-ac93-4e59-9a75-c50b3203891c" providerId="ADAL" clId="{A2482274-18EF-4475-9D61-7C79A3146FE0}" dt="2023-03-27T14:04:34.289" v="1518" actId="12"/>
          <ac:spMkLst>
            <pc:docMk/>
            <pc:sldMk cId="2902843874" sldId="275"/>
            <ac:spMk id="3" creationId="{1521CE8B-F202-B9D9-40D7-5B9BF9065D6B}"/>
          </ac:spMkLst>
        </pc:spChg>
      </pc:sldChg>
      <pc:sldChg chg="modSp new mod modAnim">
        <pc:chgData name="WANG, JIA" userId="867c98b7-ac93-4e59-9a75-c50b3203891c" providerId="ADAL" clId="{A2482274-18EF-4475-9D61-7C79A3146FE0}" dt="2023-03-27T14:06:54.036" v="1560"/>
        <pc:sldMkLst>
          <pc:docMk/>
          <pc:sldMk cId="16775069" sldId="276"/>
        </pc:sldMkLst>
        <pc:spChg chg="mod">
          <ac:chgData name="WANG, JIA" userId="867c98b7-ac93-4e59-9a75-c50b3203891c" providerId="ADAL" clId="{A2482274-18EF-4475-9D61-7C79A3146FE0}" dt="2023-03-27T14:05:34.474" v="1526" actId="20577"/>
          <ac:spMkLst>
            <pc:docMk/>
            <pc:sldMk cId="16775069" sldId="276"/>
            <ac:spMk id="2" creationId="{46777693-9891-0315-5F04-2669E4D4BDC7}"/>
          </ac:spMkLst>
        </pc:spChg>
        <pc:spChg chg="mod">
          <ac:chgData name="WANG, JIA" userId="867c98b7-ac93-4e59-9a75-c50b3203891c" providerId="ADAL" clId="{A2482274-18EF-4475-9D61-7C79A3146FE0}" dt="2023-03-27T14:06:45.293" v="1557" actId="12"/>
          <ac:spMkLst>
            <pc:docMk/>
            <pc:sldMk cId="16775069" sldId="276"/>
            <ac:spMk id="3" creationId="{0F5F44C1-6717-0A93-4DE7-ED4A6FF3641D}"/>
          </ac:spMkLst>
        </pc:spChg>
      </pc:sldChg>
      <pc:sldChg chg="modSp new modAnim">
        <pc:chgData name="WANG, JIA" userId="867c98b7-ac93-4e59-9a75-c50b3203891c" providerId="ADAL" clId="{A2482274-18EF-4475-9D61-7C79A3146FE0}" dt="2023-03-27T14:08:32.576" v="1575"/>
        <pc:sldMkLst>
          <pc:docMk/>
          <pc:sldMk cId="3470995772" sldId="277"/>
        </pc:sldMkLst>
        <pc:spChg chg="mod">
          <ac:chgData name="WANG, JIA" userId="867c98b7-ac93-4e59-9a75-c50b3203891c" providerId="ADAL" clId="{A2482274-18EF-4475-9D61-7C79A3146FE0}" dt="2023-03-27T14:07:14.426" v="1563" actId="20577"/>
          <ac:spMkLst>
            <pc:docMk/>
            <pc:sldMk cId="3470995772" sldId="277"/>
            <ac:spMk id="2" creationId="{2218FA3B-2914-CE41-BFBF-7E459719C080}"/>
          </ac:spMkLst>
        </pc:spChg>
        <pc:spChg chg="mod">
          <ac:chgData name="WANG, JIA" userId="867c98b7-ac93-4e59-9a75-c50b3203891c" providerId="ADAL" clId="{A2482274-18EF-4475-9D61-7C79A3146FE0}" dt="2023-03-27T14:08:13.342" v="1570"/>
          <ac:spMkLst>
            <pc:docMk/>
            <pc:sldMk cId="3470995772" sldId="277"/>
            <ac:spMk id="3" creationId="{A0456974-2911-F81B-1C5E-B458F7B52867}"/>
          </ac:spMkLst>
        </pc:spChg>
      </pc:sldChg>
      <pc:sldChg chg="addSp modSp mod setBg">
        <pc:chgData name="WANG, JIA" userId="867c98b7-ac93-4e59-9a75-c50b3203891c" providerId="ADAL" clId="{A2482274-18EF-4475-9D61-7C79A3146FE0}" dt="2023-03-31T18:15:37.412" v="1580" actId="962"/>
        <pc:sldMkLst>
          <pc:docMk/>
          <pc:sldMk cId="3146480430" sldId="278"/>
        </pc:sldMkLst>
        <pc:spChg chg="mod">
          <ac:chgData name="WANG, JIA" userId="867c98b7-ac93-4e59-9a75-c50b3203891c" providerId="ADAL" clId="{A2482274-18EF-4475-9D61-7C79A3146FE0}" dt="2023-03-31T18:15:28.348" v="1578" actId="26606"/>
          <ac:spMkLst>
            <pc:docMk/>
            <pc:sldMk cId="3146480430" sldId="278"/>
            <ac:spMk id="2" creationId="{7AB966F4-570A-FEBA-83C1-2C1782D810E5}"/>
          </ac:spMkLst>
        </pc:spChg>
        <pc:spChg chg="mod ord">
          <ac:chgData name="WANG, JIA" userId="867c98b7-ac93-4e59-9a75-c50b3203891c" providerId="ADAL" clId="{A2482274-18EF-4475-9D61-7C79A3146FE0}" dt="2023-03-31T18:15:28.348" v="1578" actId="26606"/>
          <ac:spMkLst>
            <pc:docMk/>
            <pc:sldMk cId="3146480430" sldId="278"/>
            <ac:spMk id="3" creationId="{156A7158-143B-A40D-0EAE-F156FCBDAA9D}"/>
          </ac:spMkLst>
        </pc:spChg>
        <pc:spChg chg="add">
          <ac:chgData name="WANG, JIA" userId="867c98b7-ac93-4e59-9a75-c50b3203891c" providerId="ADAL" clId="{A2482274-18EF-4475-9D61-7C79A3146FE0}" dt="2023-03-31T18:15:28.348" v="1578" actId="26606"/>
          <ac:spMkLst>
            <pc:docMk/>
            <pc:sldMk cId="3146480430" sldId="278"/>
            <ac:spMk id="9" creationId="{B937640E-EF7A-4A6C-A950-D12B7D5C923E}"/>
          </ac:spMkLst>
        </pc:spChg>
        <pc:spChg chg="add">
          <ac:chgData name="WANG, JIA" userId="867c98b7-ac93-4e59-9a75-c50b3203891c" providerId="ADAL" clId="{A2482274-18EF-4475-9D61-7C79A3146FE0}" dt="2023-03-31T18:15:28.348" v="1578" actId="26606"/>
          <ac:spMkLst>
            <pc:docMk/>
            <pc:sldMk cId="3146480430" sldId="278"/>
            <ac:spMk id="11" creationId="{76ADA084-C86B-4F3C-8077-6A8999CC4632}"/>
          </ac:spMkLst>
        </pc:spChg>
        <pc:picChg chg="add mod">
          <ac:chgData name="WANG, JIA" userId="867c98b7-ac93-4e59-9a75-c50b3203891c" providerId="ADAL" clId="{A2482274-18EF-4475-9D61-7C79A3146FE0}" dt="2023-03-31T18:15:37.412" v="1580" actId="962"/>
          <ac:picMkLst>
            <pc:docMk/>
            <pc:sldMk cId="3146480430" sldId="278"/>
            <ac:picMk id="4" creationId="{6B81594F-3F47-B61C-DA7C-9840476864A5}"/>
          </ac:picMkLst>
        </pc:picChg>
      </pc:sldChg>
      <pc:sldChg chg="addSp delSp modSp new mod setBg setClrOvrMap">
        <pc:chgData name="WANG, JIA" userId="867c98b7-ac93-4e59-9a75-c50b3203891c" providerId="ADAL" clId="{A2482274-18EF-4475-9D61-7C79A3146FE0}" dt="2023-03-31T18:24:56.420" v="1604" actId="5793"/>
        <pc:sldMkLst>
          <pc:docMk/>
          <pc:sldMk cId="1166738271" sldId="285"/>
        </pc:sldMkLst>
        <pc:spChg chg="mod">
          <ac:chgData name="WANG, JIA" userId="867c98b7-ac93-4e59-9a75-c50b3203891c" providerId="ADAL" clId="{A2482274-18EF-4475-9D61-7C79A3146FE0}" dt="2023-03-31T18:24:56.420" v="1604" actId="5793"/>
          <ac:spMkLst>
            <pc:docMk/>
            <pc:sldMk cId="1166738271" sldId="285"/>
            <ac:spMk id="2" creationId="{93D5B443-0415-511A-A820-7ED9ACCF281C}"/>
          </ac:spMkLst>
        </pc:spChg>
        <pc:spChg chg="del">
          <ac:chgData name="WANG, JIA" userId="867c98b7-ac93-4e59-9a75-c50b3203891c" providerId="ADAL" clId="{A2482274-18EF-4475-9D61-7C79A3146FE0}" dt="2023-03-31T18:24:25.952" v="1582"/>
          <ac:spMkLst>
            <pc:docMk/>
            <pc:sldMk cId="1166738271" sldId="285"/>
            <ac:spMk id="3" creationId="{99B6FD6A-E69C-1332-DE1A-22601084EBF2}"/>
          </ac:spMkLst>
        </pc:spChg>
        <pc:spChg chg="add del">
          <ac:chgData name="WANG, JIA" userId="867c98b7-ac93-4e59-9a75-c50b3203891c" providerId="ADAL" clId="{A2482274-18EF-4475-9D61-7C79A3146FE0}" dt="2023-03-31T18:24:32.740" v="1586" actId="26606"/>
          <ac:spMkLst>
            <pc:docMk/>
            <pc:sldMk cId="1166738271" sldId="285"/>
            <ac:spMk id="8" creationId="{1463D81F-B080-3682-B353-44C4696BF7D9}"/>
          </ac:spMkLst>
        </pc:spChg>
        <pc:spChg chg="add del">
          <ac:chgData name="WANG, JIA" userId="867c98b7-ac93-4e59-9a75-c50b3203891c" providerId="ADAL" clId="{A2482274-18EF-4475-9D61-7C79A3146FE0}" dt="2023-03-31T18:24:31.600" v="1584" actId="26606"/>
          <ac:spMkLst>
            <pc:docMk/>
            <pc:sldMk cId="1166738271" sldId="285"/>
            <ac:spMk id="9" creationId="{042E603F-28B7-4831-BF23-65FBAB13D5FB}"/>
          </ac:spMkLst>
        </pc:spChg>
        <pc:spChg chg="add del">
          <ac:chgData name="WANG, JIA" userId="867c98b7-ac93-4e59-9a75-c50b3203891c" providerId="ADAL" clId="{A2482274-18EF-4475-9D61-7C79A3146FE0}" dt="2023-03-31T18:24:31.600" v="1584" actId="26606"/>
          <ac:spMkLst>
            <pc:docMk/>
            <pc:sldMk cId="1166738271" sldId="285"/>
            <ac:spMk id="11" creationId="{4D39700F-2B10-4402-A7DD-06EE2245880D}"/>
          </ac:spMkLst>
        </pc:spChg>
        <pc:spChg chg="add del">
          <ac:chgData name="WANG, JIA" userId="867c98b7-ac93-4e59-9a75-c50b3203891c" providerId="ADAL" clId="{A2482274-18EF-4475-9D61-7C79A3146FE0}" dt="2023-03-31T18:24:31.600" v="1584" actId="26606"/>
          <ac:spMkLst>
            <pc:docMk/>
            <pc:sldMk cId="1166738271" sldId="285"/>
            <ac:spMk id="13" creationId="{68CA250C-CF5A-4736-9249-D6111F7C5545}"/>
          </ac:spMkLst>
        </pc:spChg>
        <pc:spChg chg="add del">
          <ac:chgData name="WANG, JIA" userId="867c98b7-ac93-4e59-9a75-c50b3203891c" providerId="ADAL" clId="{A2482274-18EF-4475-9D61-7C79A3146FE0}" dt="2023-03-31T18:24:31.600" v="1584" actId="26606"/>
          <ac:spMkLst>
            <pc:docMk/>
            <pc:sldMk cId="1166738271" sldId="285"/>
            <ac:spMk id="15" creationId="{1A85303E-1D59-4477-A849-22C7FEACDCE7}"/>
          </ac:spMkLst>
        </pc:spChg>
        <pc:spChg chg="add del">
          <ac:chgData name="WANG, JIA" userId="867c98b7-ac93-4e59-9a75-c50b3203891c" providerId="ADAL" clId="{A2482274-18EF-4475-9D61-7C79A3146FE0}" dt="2023-03-31T18:24:32.740" v="1586" actId="26606"/>
          <ac:spMkLst>
            <pc:docMk/>
            <pc:sldMk cId="1166738271" sldId="285"/>
            <ac:spMk id="17" creationId="{B937640E-EF7A-4A6C-A950-D12B7D5C923E}"/>
          </ac:spMkLst>
        </pc:spChg>
        <pc:spChg chg="add del">
          <ac:chgData name="WANG, JIA" userId="867c98b7-ac93-4e59-9a75-c50b3203891c" providerId="ADAL" clId="{A2482274-18EF-4475-9D61-7C79A3146FE0}" dt="2023-03-31T18:24:32.740" v="1586" actId="26606"/>
          <ac:spMkLst>
            <pc:docMk/>
            <pc:sldMk cId="1166738271" sldId="285"/>
            <ac:spMk id="18" creationId="{76ADA084-C86B-4F3C-8077-6A8999CC4632}"/>
          </ac:spMkLst>
        </pc:spChg>
        <pc:spChg chg="add">
          <ac:chgData name="WANG, JIA" userId="867c98b7-ac93-4e59-9a75-c50b3203891c" providerId="ADAL" clId="{A2482274-18EF-4475-9D61-7C79A3146FE0}" dt="2023-03-31T18:24:32.758" v="1587" actId="26606"/>
          <ac:spMkLst>
            <pc:docMk/>
            <pc:sldMk cId="1166738271" sldId="285"/>
            <ac:spMk id="20" creationId="{042E603F-28B7-4831-BF23-65FBAB13D5FB}"/>
          </ac:spMkLst>
        </pc:spChg>
        <pc:spChg chg="add">
          <ac:chgData name="WANG, JIA" userId="867c98b7-ac93-4e59-9a75-c50b3203891c" providerId="ADAL" clId="{A2482274-18EF-4475-9D61-7C79A3146FE0}" dt="2023-03-31T18:24:32.758" v="1587" actId="26606"/>
          <ac:spMkLst>
            <pc:docMk/>
            <pc:sldMk cId="1166738271" sldId="285"/>
            <ac:spMk id="21" creationId="{4D39700F-2B10-4402-A7DD-06EE2245880D}"/>
          </ac:spMkLst>
        </pc:spChg>
        <pc:spChg chg="add">
          <ac:chgData name="WANG, JIA" userId="867c98b7-ac93-4e59-9a75-c50b3203891c" providerId="ADAL" clId="{A2482274-18EF-4475-9D61-7C79A3146FE0}" dt="2023-03-31T18:24:32.758" v="1587" actId="26606"/>
          <ac:spMkLst>
            <pc:docMk/>
            <pc:sldMk cId="1166738271" sldId="285"/>
            <ac:spMk id="22" creationId="{68CA250C-CF5A-4736-9249-D6111F7C5545}"/>
          </ac:spMkLst>
        </pc:spChg>
        <pc:spChg chg="add">
          <ac:chgData name="WANG, JIA" userId="867c98b7-ac93-4e59-9a75-c50b3203891c" providerId="ADAL" clId="{A2482274-18EF-4475-9D61-7C79A3146FE0}" dt="2023-03-31T18:24:32.758" v="1587" actId="26606"/>
          <ac:spMkLst>
            <pc:docMk/>
            <pc:sldMk cId="1166738271" sldId="285"/>
            <ac:spMk id="23" creationId="{1A85303E-1D59-4477-A849-22C7FEACDCE7}"/>
          </ac:spMkLst>
        </pc:spChg>
        <pc:picChg chg="add mod">
          <ac:chgData name="WANG, JIA" userId="867c98b7-ac93-4e59-9a75-c50b3203891c" providerId="ADAL" clId="{A2482274-18EF-4475-9D61-7C79A3146FE0}" dt="2023-03-31T18:24:32.758" v="1587" actId="26606"/>
          <ac:picMkLst>
            <pc:docMk/>
            <pc:sldMk cId="1166738271" sldId="285"/>
            <ac:picMk id="4" creationId="{5E5E2118-C574-A033-215F-4973C21E0D12}"/>
          </ac:picMkLst>
        </pc:picChg>
      </pc:sldChg>
      <pc:sldMasterChg chg="add del addSldLayout delSldLayout">
        <pc:chgData name="WANG, JIA" userId="867c98b7-ac93-4e59-9a75-c50b3203891c" providerId="ADAL" clId="{A2482274-18EF-4475-9D61-7C79A3146FE0}" dt="2023-03-27T09:46:27.225" v="6" actId="26606"/>
        <pc:sldMasterMkLst>
          <pc:docMk/>
          <pc:sldMasterMk cId="2460954070" sldId="2147483660"/>
        </pc:sldMasterMkLst>
        <pc:sldLayoutChg chg="add del">
          <pc:chgData name="WANG, JIA" userId="867c98b7-ac93-4e59-9a75-c50b3203891c" providerId="ADAL" clId="{A2482274-18EF-4475-9D61-7C79A3146FE0}" dt="2023-03-27T09:46:27.225" v="6" actId="26606"/>
          <pc:sldLayoutMkLst>
            <pc:docMk/>
            <pc:sldMasterMk cId="2460954070" sldId="2147483660"/>
            <pc:sldLayoutMk cId="2385387890" sldId="2147483661"/>
          </pc:sldLayoutMkLst>
        </pc:sldLayoutChg>
        <pc:sldLayoutChg chg="add del">
          <pc:chgData name="WANG, JIA" userId="867c98b7-ac93-4e59-9a75-c50b3203891c" providerId="ADAL" clId="{A2482274-18EF-4475-9D61-7C79A3146FE0}" dt="2023-03-27T09:46:27.225" v="6" actId="26606"/>
          <pc:sldLayoutMkLst>
            <pc:docMk/>
            <pc:sldMasterMk cId="2460954070" sldId="2147483660"/>
            <pc:sldLayoutMk cId="949138452" sldId="2147483662"/>
          </pc:sldLayoutMkLst>
        </pc:sldLayoutChg>
        <pc:sldLayoutChg chg="add del">
          <pc:chgData name="WANG, JIA" userId="867c98b7-ac93-4e59-9a75-c50b3203891c" providerId="ADAL" clId="{A2482274-18EF-4475-9D61-7C79A3146FE0}" dt="2023-03-27T09:46:27.225" v="6" actId="26606"/>
          <pc:sldLayoutMkLst>
            <pc:docMk/>
            <pc:sldMasterMk cId="2460954070" sldId="2147483660"/>
            <pc:sldLayoutMk cId="2591524520" sldId="2147483663"/>
          </pc:sldLayoutMkLst>
        </pc:sldLayoutChg>
        <pc:sldLayoutChg chg="add del">
          <pc:chgData name="WANG, JIA" userId="867c98b7-ac93-4e59-9a75-c50b3203891c" providerId="ADAL" clId="{A2482274-18EF-4475-9D61-7C79A3146FE0}" dt="2023-03-27T09:46:27.225" v="6" actId="26606"/>
          <pc:sldLayoutMkLst>
            <pc:docMk/>
            <pc:sldMasterMk cId="2460954070" sldId="2147483660"/>
            <pc:sldLayoutMk cId="1203092039" sldId="2147483664"/>
          </pc:sldLayoutMkLst>
        </pc:sldLayoutChg>
        <pc:sldLayoutChg chg="add del">
          <pc:chgData name="WANG, JIA" userId="867c98b7-ac93-4e59-9a75-c50b3203891c" providerId="ADAL" clId="{A2482274-18EF-4475-9D61-7C79A3146FE0}" dt="2023-03-27T09:46:27.225" v="6" actId="26606"/>
          <pc:sldLayoutMkLst>
            <pc:docMk/>
            <pc:sldMasterMk cId="2460954070" sldId="2147483660"/>
            <pc:sldLayoutMk cId="3733172339" sldId="2147483665"/>
          </pc:sldLayoutMkLst>
        </pc:sldLayoutChg>
        <pc:sldLayoutChg chg="add del">
          <pc:chgData name="WANG, JIA" userId="867c98b7-ac93-4e59-9a75-c50b3203891c" providerId="ADAL" clId="{A2482274-18EF-4475-9D61-7C79A3146FE0}" dt="2023-03-27T09:46:27.225" v="6" actId="26606"/>
          <pc:sldLayoutMkLst>
            <pc:docMk/>
            <pc:sldMasterMk cId="2460954070" sldId="2147483660"/>
            <pc:sldLayoutMk cId="3210312558" sldId="2147483666"/>
          </pc:sldLayoutMkLst>
        </pc:sldLayoutChg>
        <pc:sldLayoutChg chg="add del">
          <pc:chgData name="WANG, JIA" userId="867c98b7-ac93-4e59-9a75-c50b3203891c" providerId="ADAL" clId="{A2482274-18EF-4475-9D61-7C79A3146FE0}" dt="2023-03-27T09:46:27.225" v="6" actId="26606"/>
          <pc:sldLayoutMkLst>
            <pc:docMk/>
            <pc:sldMasterMk cId="2460954070" sldId="2147483660"/>
            <pc:sldLayoutMk cId="3146388984" sldId="2147483667"/>
          </pc:sldLayoutMkLst>
        </pc:sldLayoutChg>
        <pc:sldLayoutChg chg="add del">
          <pc:chgData name="WANG, JIA" userId="867c98b7-ac93-4e59-9a75-c50b3203891c" providerId="ADAL" clId="{A2482274-18EF-4475-9D61-7C79A3146FE0}" dt="2023-03-27T09:46:27.225" v="6" actId="26606"/>
          <pc:sldLayoutMkLst>
            <pc:docMk/>
            <pc:sldMasterMk cId="2460954070" sldId="2147483660"/>
            <pc:sldLayoutMk cId="3171841454" sldId="2147483668"/>
          </pc:sldLayoutMkLst>
        </pc:sldLayoutChg>
        <pc:sldLayoutChg chg="add del">
          <pc:chgData name="WANG, JIA" userId="867c98b7-ac93-4e59-9a75-c50b3203891c" providerId="ADAL" clId="{A2482274-18EF-4475-9D61-7C79A3146FE0}" dt="2023-03-27T09:46:27.225" v="6" actId="26606"/>
          <pc:sldLayoutMkLst>
            <pc:docMk/>
            <pc:sldMasterMk cId="2460954070" sldId="2147483660"/>
            <pc:sldLayoutMk cId="1718958274" sldId="2147483669"/>
          </pc:sldLayoutMkLst>
        </pc:sldLayoutChg>
        <pc:sldLayoutChg chg="add del">
          <pc:chgData name="WANG, JIA" userId="867c98b7-ac93-4e59-9a75-c50b3203891c" providerId="ADAL" clId="{A2482274-18EF-4475-9D61-7C79A3146FE0}" dt="2023-03-27T09:46:27.225" v="6" actId="26606"/>
          <pc:sldLayoutMkLst>
            <pc:docMk/>
            <pc:sldMasterMk cId="2460954070" sldId="2147483660"/>
            <pc:sldLayoutMk cId="2202905451" sldId="2147483670"/>
          </pc:sldLayoutMkLst>
        </pc:sldLayoutChg>
        <pc:sldLayoutChg chg="add del">
          <pc:chgData name="WANG, JIA" userId="867c98b7-ac93-4e59-9a75-c50b3203891c" providerId="ADAL" clId="{A2482274-18EF-4475-9D61-7C79A3146FE0}" dt="2023-03-27T09:46:27.225" v="6" actId="26606"/>
          <pc:sldLayoutMkLst>
            <pc:docMk/>
            <pc:sldMasterMk cId="2460954070" sldId="2147483660"/>
            <pc:sldLayoutMk cId="3479445657" sldId="2147483671"/>
          </pc:sldLayoutMkLst>
        </pc:sldLayoutChg>
      </pc:sldMasterChg>
      <pc:sldMasterChg chg="add del addSldLayout delSldLayout">
        <pc:chgData name="WANG, JIA" userId="867c98b7-ac93-4e59-9a75-c50b3203891c" providerId="ADAL" clId="{A2482274-18EF-4475-9D61-7C79A3146FE0}" dt="2023-03-27T09:46:27.225" v="6" actId="26606"/>
        <pc:sldMasterMkLst>
          <pc:docMk/>
          <pc:sldMasterMk cId="62507338" sldId="2147483698"/>
        </pc:sldMasterMkLst>
        <pc:sldLayoutChg chg="add del">
          <pc:chgData name="WANG, JIA" userId="867c98b7-ac93-4e59-9a75-c50b3203891c" providerId="ADAL" clId="{A2482274-18EF-4475-9D61-7C79A3146FE0}" dt="2023-03-27T09:46:27.225" v="6" actId="26606"/>
          <pc:sldLayoutMkLst>
            <pc:docMk/>
            <pc:sldMasterMk cId="62507338" sldId="2147483698"/>
            <pc:sldLayoutMk cId="3488920393" sldId="2147483687"/>
          </pc:sldLayoutMkLst>
        </pc:sldLayoutChg>
        <pc:sldLayoutChg chg="add del">
          <pc:chgData name="WANG, JIA" userId="867c98b7-ac93-4e59-9a75-c50b3203891c" providerId="ADAL" clId="{A2482274-18EF-4475-9D61-7C79A3146FE0}" dt="2023-03-27T09:46:27.225" v="6" actId="26606"/>
          <pc:sldLayoutMkLst>
            <pc:docMk/>
            <pc:sldMasterMk cId="62507338" sldId="2147483698"/>
            <pc:sldLayoutMk cId="2852389480" sldId="2147483688"/>
          </pc:sldLayoutMkLst>
        </pc:sldLayoutChg>
        <pc:sldLayoutChg chg="add del">
          <pc:chgData name="WANG, JIA" userId="867c98b7-ac93-4e59-9a75-c50b3203891c" providerId="ADAL" clId="{A2482274-18EF-4475-9D61-7C79A3146FE0}" dt="2023-03-27T09:46:27.225" v="6" actId="26606"/>
          <pc:sldLayoutMkLst>
            <pc:docMk/>
            <pc:sldMasterMk cId="62507338" sldId="2147483698"/>
            <pc:sldLayoutMk cId="2467721937" sldId="2147483689"/>
          </pc:sldLayoutMkLst>
        </pc:sldLayoutChg>
        <pc:sldLayoutChg chg="add del">
          <pc:chgData name="WANG, JIA" userId="867c98b7-ac93-4e59-9a75-c50b3203891c" providerId="ADAL" clId="{A2482274-18EF-4475-9D61-7C79A3146FE0}" dt="2023-03-27T09:46:27.225" v="6" actId="26606"/>
          <pc:sldLayoutMkLst>
            <pc:docMk/>
            <pc:sldMasterMk cId="62507338" sldId="2147483698"/>
            <pc:sldLayoutMk cId="1927605086" sldId="2147483690"/>
          </pc:sldLayoutMkLst>
        </pc:sldLayoutChg>
        <pc:sldLayoutChg chg="add del">
          <pc:chgData name="WANG, JIA" userId="867c98b7-ac93-4e59-9a75-c50b3203891c" providerId="ADAL" clId="{A2482274-18EF-4475-9D61-7C79A3146FE0}" dt="2023-03-27T09:46:27.225" v="6" actId="26606"/>
          <pc:sldLayoutMkLst>
            <pc:docMk/>
            <pc:sldMasterMk cId="62507338" sldId="2147483698"/>
            <pc:sldLayoutMk cId="4293279248" sldId="2147483691"/>
          </pc:sldLayoutMkLst>
        </pc:sldLayoutChg>
        <pc:sldLayoutChg chg="add del">
          <pc:chgData name="WANG, JIA" userId="867c98b7-ac93-4e59-9a75-c50b3203891c" providerId="ADAL" clId="{A2482274-18EF-4475-9D61-7C79A3146FE0}" dt="2023-03-27T09:46:27.225" v="6" actId="26606"/>
          <pc:sldLayoutMkLst>
            <pc:docMk/>
            <pc:sldMasterMk cId="62507338" sldId="2147483698"/>
            <pc:sldLayoutMk cId="1375276744" sldId="2147483692"/>
          </pc:sldLayoutMkLst>
        </pc:sldLayoutChg>
        <pc:sldLayoutChg chg="add del">
          <pc:chgData name="WANG, JIA" userId="867c98b7-ac93-4e59-9a75-c50b3203891c" providerId="ADAL" clId="{A2482274-18EF-4475-9D61-7C79A3146FE0}" dt="2023-03-27T09:46:27.225" v="6" actId="26606"/>
          <pc:sldLayoutMkLst>
            <pc:docMk/>
            <pc:sldMasterMk cId="62507338" sldId="2147483698"/>
            <pc:sldLayoutMk cId="322567935" sldId="2147483693"/>
          </pc:sldLayoutMkLst>
        </pc:sldLayoutChg>
        <pc:sldLayoutChg chg="add del">
          <pc:chgData name="WANG, JIA" userId="867c98b7-ac93-4e59-9a75-c50b3203891c" providerId="ADAL" clId="{A2482274-18EF-4475-9D61-7C79A3146FE0}" dt="2023-03-27T09:46:27.225" v="6" actId="26606"/>
          <pc:sldLayoutMkLst>
            <pc:docMk/>
            <pc:sldMasterMk cId="62507338" sldId="2147483698"/>
            <pc:sldLayoutMk cId="2204925367" sldId="2147483694"/>
          </pc:sldLayoutMkLst>
        </pc:sldLayoutChg>
        <pc:sldLayoutChg chg="add del">
          <pc:chgData name="WANG, JIA" userId="867c98b7-ac93-4e59-9a75-c50b3203891c" providerId="ADAL" clId="{A2482274-18EF-4475-9D61-7C79A3146FE0}" dt="2023-03-27T09:46:27.225" v="6" actId="26606"/>
          <pc:sldLayoutMkLst>
            <pc:docMk/>
            <pc:sldMasterMk cId="62507338" sldId="2147483698"/>
            <pc:sldLayoutMk cId="2861263792" sldId="2147483695"/>
          </pc:sldLayoutMkLst>
        </pc:sldLayoutChg>
        <pc:sldLayoutChg chg="add del">
          <pc:chgData name="WANG, JIA" userId="867c98b7-ac93-4e59-9a75-c50b3203891c" providerId="ADAL" clId="{A2482274-18EF-4475-9D61-7C79A3146FE0}" dt="2023-03-27T09:46:27.225" v="6" actId="26606"/>
          <pc:sldLayoutMkLst>
            <pc:docMk/>
            <pc:sldMasterMk cId="62507338" sldId="2147483698"/>
            <pc:sldLayoutMk cId="3650192938" sldId="2147483696"/>
          </pc:sldLayoutMkLst>
        </pc:sldLayoutChg>
        <pc:sldLayoutChg chg="add del">
          <pc:chgData name="WANG, JIA" userId="867c98b7-ac93-4e59-9a75-c50b3203891c" providerId="ADAL" clId="{A2482274-18EF-4475-9D61-7C79A3146FE0}" dt="2023-03-27T09:46:27.225" v="6" actId="26606"/>
          <pc:sldLayoutMkLst>
            <pc:docMk/>
            <pc:sldMasterMk cId="62507338" sldId="2147483698"/>
            <pc:sldLayoutMk cId="1879518264" sldId="2147483697"/>
          </pc:sldLayoutMkLst>
        </pc:sldLayoutChg>
      </pc:sldMasterChg>
      <pc:sldMasterChg chg="add del addSldLayout delSldLayout">
        <pc:chgData name="WANG, JIA" userId="867c98b7-ac93-4e59-9a75-c50b3203891c" providerId="ADAL" clId="{A2482274-18EF-4475-9D61-7C79A3146FE0}" dt="2023-03-27T09:46:09.531" v="1" actId="26606"/>
        <pc:sldMasterMkLst>
          <pc:docMk/>
          <pc:sldMasterMk cId="346287728" sldId="2147483711"/>
        </pc:sldMasterMkLst>
        <pc:sldLayoutChg chg="add del">
          <pc:chgData name="WANG, JIA" userId="867c98b7-ac93-4e59-9a75-c50b3203891c" providerId="ADAL" clId="{A2482274-18EF-4475-9D61-7C79A3146FE0}" dt="2023-03-27T09:46:09.531" v="1" actId="26606"/>
          <pc:sldLayoutMkLst>
            <pc:docMk/>
            <pc:sldMasterMk cId="346287728" sldId="2147483711"/>
            <pc:sldLayoutMk cId="4072417294" sldId="2147483700"/>
          </pc:sldLayoutMkLst>
        </pc:sldLayoutChg>
        <pc:sldLayoutChg chg="add del">
          <pc:chgData name="WANG, JIA" userId="867c98b7-ac93-4e59-9a75-c50b3203891c" providerId="ADAL" clId="{A2482274-18EF-4475-9D61-7C79A3146FE0}" dt="2023-03-27T09:46:09.531" v="1" actId="26606"/>
          <pc:sldLayoutMkLst>
            <pc:docMk/>
            <pc:sldMasterMk cId="346287728" sldId="2147483711"/>
            <pc:sldLayoutMk cId="3633048247" sldId="2147483701"/>
          </pc:sldLayoutMkLst>
        </pc:sldLayoutChg>
        <pc:sldLayoutChg chg="add del">
          <pc:chgData name="WANG, JIA" userId="867c98b7-ac93-4e59-9a75-c50b3203891c" providerId="ADAL" clId="{A2482274-18EF-4475-9D61-7C79A3146FE0}" dt="2023-03-27T09:46:09.531" v="1" actId="26606"/>
          <pc:sldLayoutMkLst>
            <pc:docMk/>
            <pc:sldMasterMk cId="346287728" sldId="2147483711"/>
            <pc:sldLayoutMk cId="220747262" sldId="2147483702"/>
          </pc:sldLayoutMkLst>
        </pc:sldLayoutChg>
        <pc:sldLayoutChg chg="add del">
          <pc:chgData name="WANG, JIA" userId="867c98b7-ac93-4e59-9a75-c50b3203891c" providerId="ADAL" clId="{A2482274-18EF-4475-9D61-7C79A3146FE0}" dt="2023-03-27T09:46:09.531" v="1" actId="26606"/>
          <pc:sldLayoutMkLst>
            <pc:docMk/>
            <pc:sldMasterMk cId="346287728" sldId="2147483711"/>
            <pc:sldLayoutMk cId="3767823130" sldId="2147483703"/>
          </pc:sldLayoutMkLst>
        </pc:sldLayoutChg>
        <pc:sldLayoutChg chg="add del">
          <pc:chgData name="WANG, JIA" userId="867c98b7-ac93-4e59-9a75-c50b3203891c" providerId="ADAL" clId="{A2482274-18EF-4475-9D61-7C79A3146FE0}" dt="2023-03-27T09:46:09.531" v="1" actId="26606"/>
          <pc:sldLayoutMkLst>
            <pc:docMk/>
            <pc:sldMasterMk cId="346287728" sldId="2147483711"/>
            <pc:sldLayoutMk cId="2583753376" sldId="2147483704"/>
          </pc:sldLayoutMkLst>
        </pc:sldLayoutChg>
        <pc:sldLayoutChg chg="add del">
          <pc:chgData name="WANG, JIA" userId="867c98b7-ac93-4e59-9a75-c50b3203891c" providerId="ADAL" clId="{A2482274-18EF-4475-9D61-7C79A3146FE0}" dt="2023-03-27T09:46:09.531" v="1" actId="26606"/>
          <pc:sldLayoutMkLst>
            <pc:docMk/>
            <pc:sldMasterMk cId="346287728" sldId="2147483711"/>
            <pc:sldLayoutMk cId="4063010732" sldId="2147483705"/>
          </pc:sldLayoutMkLst>
        </pc:sldLayoutChg>
        <pc:sldLayoutChg chg="add del">
          <pc:chgData name="WANG, JIA" userId="867c98b7-ac93-4e59-9a75-c50b3203891c" providerId="ADAL" clId="{A2482274-18EF-4475-9D61-7C79A3146FE0}" dt="2023-03-27T09:46:09.531" v="1" actId="26606"/>
          <pc:sldLayoutMkLst>
            <pc:docMk/>
            <pc:sldMasterMk cId="346287728" sldId="2147483711"/>
            <pc:sldLayoutMk cId="1893148384" sldId="2147483706"/>
          </pc:sldLayoutMkLst>
        </pc:sldLayoutChg>
        <pc:sldLayoutChg chg="add del">
          <pc:chgData name="WANG, JIA" userId="867c98b7-ac93-4e59-9a75-c50b3203891c" providerId="ADAL" clId="{A2482274-18EF-4475-9D61-7C79A3146FE0}" dt="2023-03-27T09:46:09.531" v="1" actId="26606"/>
          <pc:sldLayoutMkLst>
            <pc:docMk/>
            <pc:sldMasterMk cId="346287728" sldId="2147483711"/>
            <pc:sldLayoutMk cId="2355088027" sldId="2147483707"/>
          </pc:sldLayoutMkLst>
        </pc:sldLayoutChg>
        <pc:sldLayoutChg chg="add del">
          <pc:chgData name="WANG, JIA" userId="867c98b7-ac93-4e59-9a75-c50b3203891c" providerId="ADAL" clId="{A2482274-18EF-4475-9D61-7C79A3146FE0}" dt="2023-03-27T09:46:09.531" v="1" actId="26606"/>
          <pc:sldLayoutMkLst>
            <pc:docMk/>
            <pc:sldMasterMk cId="346287728" sldId="2147483711"/>
            <pc:sldLayoutMk cId="1735170231" sldId="2147483708"/>
          </pc:sldLayoutMkLst>
        </pc:sldLayoutChg>
        <pc:sldLayoutChg chg="add del">
          <pc:chgData name="WANG, JIA" userId="867c98b7-ac93-4e59-9a75-c50b3203891c" providerId="ADAL" clId="{A2482274-18EF-4475-9D61-7C79A3146FE0}" dt="2023-03-27T09:46:09.531" v="1" actId="26606"/>
          <pc:sldLayoutMkLst>
            <pc:docMk/>
            <pc:sldMasterMk cId="346287728" sldId="2147483711"/>
            <pc:sldLayoutMk cId="836550410" sldId="2147483709"/>
          </pc:sldLayoutMkLst>
        </pc:sldLayoutChg>
        <pc:sldLayoutChg chg="add del">
          <pc:chgData name="WANG, JIA" userId="867c98b7-ac93-4e59-9a75-c50b3203891c" providerId="ADAL" clId="{A2482274-18EF-4475-9D61-7C79A3146FE0}" dt="2023-03-27T09:46:09.531" v="1" actId="26606"/>
          <pc:sldLayoutMkLst>
            <pc:docMk/>
            <pc:sldMasterMk cId="346287728" sldId="2147483711"/>
            <pc:sldLayoutMk cId="3279023864" sldId="2147483710"/>
          </pc:sldLayoutMkLst>
        </pc:sldLayoutChg>
      </pc:sldMasterChg>
      <pc:sldMasterChg chg="add del addSldLayout delSldLayout">
        <pc:chgData name="WANG, JIA" userId="867c98b7-ac93-4e59-9a75-c50b3203891c" providerId="ADAL" clId="{A2482274-18EF-4475-9D61-7C79A3146FE0}" dt="2023-03-27T09:46:27.096" v="5" actId="26606"/>
        <pc:sldMasterMkLst>
          <pc:docMk/>
          <pc:sldMasterMk cId="3811800168" sldId="2147483750"/>
        </pc:sldMasterMkLst>
        <pc:sldLayoutChg chg="add del">
          <pc:chgData name="WANG, JIA" userId="867c98b7-ac93-4e59-9a75-c50b3203891c" providerId="ADAL" clId="{A2482274-18EF-4475-9D61-7C79A3146FE0}" dt="2023-03-27T09:46:27.096" v="5" actId="26606"/>
          <pc:sldLayoutMkLst>
            <pc:docMk/>
            <pc:sldMasterMk cId="3811800168" sldId="2147483750"/>
            <pc:sldLayoutMk cId="633079921" sldId="2147483739"/>
          </pc:sldLayoutMkLst>
        </pc:sldLayoutChg>
        <pc:sldLayoutChg chg="add del">
          <pc:chgData name="WANG, JIA" userId="867c98b7-ac93-4e59-9a75-c50b3203891c" providerId="ADAL" clId="{A2482274-18EF-4475-9D61-7C79A3146FE0}" dt="2023-03-27T09:46:27.096" v="5" actId="26606"/>
          <pc:sldLayoutMkLst>
            <pc:docMk/>
            <pc:sldMasterMk cId="3811800168" sldId="2147483750"/>
            <pc:sldLayoutMk cId="1882809651" sldId="2147483740"/>
          </pc:sldLayoutMkLst>
        </pc:sldLayoutChg>
        <pc:sldLayoutChg chg="add del">
          <pc:chgData name="WANG, JIA" userId="867c98b7-ac93-4e59-9a75-c50b3203891c" providerId="ADAL" clId="{A2482274-18EF-4475-9D61-7C79A3146FE0}" dt="2023-03-27T09:46:27.096" v="5" actId="26606"/>
          <pc:sldLayoutMkLst>
            <pc:docMk/>
            <pc:sldMasterMk cId="3811800168" sldId="2147483750"/>
            <pc:sldLayoutMk cId="818332682" sldId="2147483741"/>
          </pc:sldLayoutMkLst>
        </pc:sldLayoutChg>
        <pc:sldLayoutChg chg="add del">
          <pc:chgData name="WANG, JIA" userId="867c98b7-ac93-4e59-9a75-c50b3203891c" providerId="ADAL" clId="{A2482274-18EF-4475-9D61-7C79A3146FE0}" dt="2023-03-27T09:46:27.096" v="5" actId="26606"/>
          <pc:sldLayoutMkLst>
            <pc:docMk/>
            <pc:sldMasterMk cId="3811800168" sldId="2147483750"/>
            <pc:sldLayoutMk cId="1497588327" sldId="2147483742"/>
          </pc:sldLayoutMkLst>
        </pc:sldLayoutChg>
        <pc:sldLayoutChg chg="add del">
          <pc:chgData name="WANG, JIA" userId="867c98b7-ac93-4e59-9a75-c50b3203891c" providerId="ADAL" clId="{A2482274-18EF-4475-9D61-7C79A3146FE0}" dt="2023-03-27T09:46:27.096" v="5" actId="26606"/>
          <pc:sldLayoutMkLst>
            <pc:docMk/>
            <pc:sldMasterMk cId="3811800168" sldId="2147483750"/>
            <pc:sldLayoutMk cId="2257228936" sldId="2147483743"/>
          </pc:sldLayoutMkLst>
        </pc:sldLayoutChg>
        <pc:sldLayoutChg chg="add del">
          <pc:chgData name="WANG, JIA" userId="867c98b7-ac93-4e59-9a75-c50b3203891c" providerId="ADAL" clId="{A2482274-18EF-4475-9D61-7C79A3146FE0}" dt="2023-03-27T09:46:27.096" v="5" actId="26606"/>
          <pc:sldLayoutMkLst>
            <pc:docMk/>
            <pc:sldMasterMk cId="3811800168" sldId="2147483750"/>
            <pc:sldLayoutMk cId="340562579" sldId="2147483744"/>
          </pc:sldLayoutMkLst>
        </pc:sldLayoutChg>
        <pc:sldLayoutChg chg="add del">
          <pc:chgData name="WANG, JIA" userId="867c98b7-ac93-4e59-9a75-c50b3203891c" providerId="ADAL" clId="{A2482274-18EF-4475-9D61-7C79A3146FE0}" dt="2023-03-27T09:46:27.096" v="5" actId="26606"/>
          <pc:sldLayoutMkLst>
            <pc:docMk/>
            <pc:sldMasterMk cId="3811800168" sldId="2147483750"/>
            <pc:sldLayoutMk cId="3416461087" sldId="2147483745"/>
          </pc:sldLayoutMkLst>
        </pc:sldLayoutChg>
        <pc:sldLayoutChg chg="add del">
          <pc:chgData name="WANG, JIA" userId="867c98b7-ac93-4e59-9a75-c50b3203891c" providerId="ADAL" clId="{A2482274-18EF-4475-9D61-7C79A3146FE0}" dt="2023-03-27T09:46:27.096" v="5" actId="26606"/>
          <pc:sldLayoutMkLst>
            <pc:docMk/>
            <pc:sldMasterMk cId="3811800168" sldId="2147483750"/>
            <pc:sldLayoutMk cId="4204329445" sldId="2147483746"/>
          </pc:sldLayoutMkLst>
        </pc:sldLayoutChg>
        <pc:sldLayoutChg chg="add del">
          <pc:chgData name="WANG, JIA" userId="867c98b7-ac93-4e59-9a75-c50b3203891c" providerId="ADAL" clId="{A2482274-18EF-4475-9D61-7C79A3146FE0}" dt="2023-03-27T09:46:27.096" v="5" actId="26606"/>
          <pc:sldLayoutMkLst>
            <pc:docMk/>
            <pc:sldMasterMk cId="3811800168" sldId="2147483750"/>
            <pc:sldLayoutMk cId="3867371990" sldId="2147483747"/>
          </pc:sldLayoutMkLst>
        </pc:sldLayoutChg>
        <pc:sldLayoutChg chg="add del">
          <pc:chgData name="WANG, JIA" userId="867c98b7-ac93-4e59-9a75-c50b3203891c" providerId="ADAL" clId="{A2482274-18EF-4475-9D61-7C79A3146FE0}" dt="2023-03-27T09:46:27.096" v="5" actId="26606"/>
          <pc:sldLayoutMkLst>
            <pc:docMk/>
            <pc:sldMasterMk cId="3811800168" sldId="2147483750"/>
            <pc:sldLayoutMk cId="594503481" sldId="2147483748"/>
          </pc:sldLayoutMkLst>
        </pc:sldLayoutChg>
        <pc:sldLayoutChg chg="add del">
          <pc:chgData name="WANG, JIA" userId="867c98b7-ac93-4e59-9a75-c50b3203891c" providerId="ADAL" clId="{A2482274-18EF-4475-9D61-7C79A3146FE0}" dt="2023-03-27T09:46:27.096" v="5" actId="26606"/>
          <pc:sldLayoutMkLst>
            <pc:docMk/>
            <pc:sldMasterMk cId="3811800168" sldId="2147483750"/>
            <pc:sldLayoutMk cId="1672788579" sldId="214748374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CEDBA2-4065-468F-872D-ACAEA2843A6E}"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596A78AD-95C2-45B9-A44B-1F4549D1A078}">
      <dgm:prSet phldrT="[Text]" phldr="1"/>
      <dgm:spPr/>
      <dgm:t>
        <a:bodyPr/>
        <a:lstStyle/>
        <a:p>
          <a:endParaRPr lang="en-GB" dirty="0"/>
        </a:p>
      </dgm:t>
    </dgm:pt>
    <dgm:pt modelId="{A8A7D70F-D6E7-41BC-964C-765638948457}" type="parTrans" cxnId="{1D055883-F66C-4882-997B-782C3A25F575}">
      <dgm:prSet/>
      <dgm:spPr/>
      <dgm:t>
        <a:bodyPr/>
        <a:lstStyle/>
        <a:p>
          <a:endParaRPr lang="en-GB"/>
        </a:p>
      </dgm:t>
    </dgm:pt>
    <dgm:pt modelId="{53AB9242-CCA6-4962-BF37-0A02B45C8AEE}" type="sibTrans" cxnId="{1D055883-F66C-4882-997B-782C3A25F575}">
      <dgm:prSet/>
      <dgm:spPr/>
      <dgm:t>
        <a:bodyPr/>
        <a:lstStyle/>
        <a:p>
          <a:endParaRPr lang="en-GB"/>
        </a:p>
      </dgm:t>
    </dgm:pt>
    <dgm:pt modelId="{29BA5381-7B1C-4E31-88F3-182670830CF5}">
      <dgm:prSet phldrT="[Text]"/>
      <dgm:spPr/>
      <dgm:t>
        <a:bodyPr/>
        <a:lstStyle/>
        <a:p>
          <a:r>
            <a:rPr lang="en-GB" dirty="0"/>
            <a:t>Input </a:t>
          </a:r>
        </a:p>
      </dgm:t>
    </dgm:pt>
    <dgm:pt modelId="{3BFE1E03-26DA-4CEC-9852-C9BB3BD576C7}" type="parTrans" cxnId="{DC5D7F06-7D28-42E0-8115-ED188946F088}">
      <dgm:prSet/>
      <dgm:spPr/>
      <dgm:t>
        <a:bodyPr/>
        <a:lstStyle/>
        <a:p>
          <a:endParaRPr lang="en-GB"/>
        </a:p>
      </dgm:t>
    </dgm:pt>
    <dgm:pt modelId="{93507D91-687E-4983-ABA9-F479E5200780}" type="sibTrans" cxnId="{DC5D7F06-7D28-42E0-8115-ED188946F088}">
      <dgm:prSet/>
      <dgm:spPr/>
      <dgm:t>
        <a:bodyPr/>
        <a:lstStyle/>
        <a:p>
          <a:endParaRPr lang="en-GB"/>
        </a:p>
      </dgm:t>
    </dgm:pt>
    <dgm:pt modelId="{7E04F58A-EEDF-4567-AA26-4763B69DC019}">
      <dgm:prSet phldrT="[Text]" phldr="1"/>
      <dgm:spPr/>
      <dgm:t>
        <a:bodyPr/>
        <a:lstStyle/>
        <a:p>
          <a:endParaRPr lang="en-GB"/>
        </a:p>
      </dgm:t>
    </dgm:pt>
    <dgm:pt modelId="{54CF8797-F130-4082-932E-EA61F7D41A80}" type="parTrans" cxnId="{E3E01E57-DFEE-4DCF-A147-3F89DAF075AB}">
      <dgm:prSet/>
      <dgm:spPr/>
      <dgm:t>
        <a:bodyPr/>
        <a:lstStyle/>
        <a:p>
          <a:endParaRPr lang="en-GB"/>
        </a:p>
      </dgm:t>
    </dgm:pt>
    <dgm:pt modelId="{C5D7AFE4-481E-44ED-BE06-5315C9D7FDD9}" type="sibTrans" cxnId="{E3E01E57-DFEE-4DCF-A147-3F89DAF075AB}">
      <dgm:prSet/>
      <dgm:spPr/>
      <dgm:t>
        <a:bodyPr/>
        <a:lstStyle/>
        <a:p>
          <a:endParaRPr lang="en-GB"/>
        </a:p>
      </dgm:t>
    </dgm:pt>
    <dgm:pt modelId="{1AEAEB54-1402-41BB-A030-EDFEB5AA0F1E}">
      <dgm:prSet phldrT="[Text]"/>
      <dgm:spPr/>
      <dgm:t>
        <a:bodyPr/>
        <a:lstStyle/>
        <a:p>
          <a:r>
            <a:rPr lang="en-GB" dirty="0"/>
            <a:t>Process </a:t>
          </a:r>
        </a:p>
      </dgm:t>
    </dgm:pt>
    <dgm:pt modelId="{60276342-E08C-4B03-AD46-549A423C59B6}" type="parTrans" cxnId="{60B64165-CBF5-48A7-AF0E-556A5E3A445A}">
      <dgm:prSet/>
      <dgm:spPr/>
      <dgm:t>
        <a:bodyPr/>
        <a:lstStyle/>
        <a:p>
          <a:endParaRPr lang="en-GB"/>
        </a:p>
      </dgm:t>
    </dgm:pt>
    <dgm:pt modelId="{4E505B05-F083-40A9-8759-2C60C3873B55}" type="sibTrans" cxnId="{60B64165-CBF5-48A7-AF0E-556A5E3A445A}">
      <dgm:prSet/>
      <dgm:spPr/>
      <dgm:t>
        <a:bodyPr/>
        <a:lstStyle/>
        <a:p>
          <a:endParaRPr lang="en-GB"/>
        </a:p>
      </dgm:t>
    </dgm:pt>
    <dgm:pt modelId="{5AEC70EB-1988-416C-8294-1396C1B7EFF6}">
      <dgm:prSet phldrT="[Text]" phldr="1"/>
      <dgm:spPr/>
      <dgm:t>
        <a:bodyPr/>
        <a:lstStyle/>
        <a:p>
          <a:endParaRPr lang="en-GB"/>
        </a:p>
      </dgm:t>
    </dgm:pt>
    <dgm:pt modelId="{2D570C3A-C106-4DC0-8F30-20E3BA34D2CB}" type="parTrans" cxnId="{A3C06546-51F6-40ED-BC35-997DEEEFEA9C}">
      <dgm:prSet/>
      <dgm:spPr/>
      <dgm:t>
        <a:bodyPr/>
        <a:lstStyle/>
        <a:p>
          <a:endParaRPr lang="en-GB"/>
        </a:p>
      </dgm:t>
    </dgm:pt>
    <dgm:pt modelId="{E79022ED-55AE-4E01-81DE-42B747C2763C}" type="sibTrans" cxnId="{A3C06546-51F6-40ED-BC35-997DEEEFEA9C}">
      <dgm:prSet/>
      <dgm:spPr/>
      <dgm:t>
        <a:bodyPr/>
        <a:lstStyle/>
        <a:p>
          <a:endParaRPr lang="en-GB"/>
        </a:p>
      </dgm:t>
    </dgm:pt>
    <dgm:pt modelId="{677BC872-A5A5-48F6-A079-1EE0F273821D}">
      <dgm:prSet phldrT="[Text]"/>
      <dgm:spPr/>
      <dgm:t>
        <a:bodyPr/>
        <a:lstStyle/>
        <a:p>
          <a:r>
            <a:rPr lang="en-GB" dirty="0"/>
            <a:t>Output </a:t>
          </a:r>
        </a:p>
      </dgm:t>
    </dgm:pt>
    <dgm:pt modelId="{5451EB84-CFC5-4456-BAC2-2FB3DC4F68D0}" type="parTrans" cxnId="{699CB360-C104-410F-A980-75E34A8B590F}">
      <dgm:prSet/>
      <dgm:spPr/>
      <dgm:t>
        <a:bodyPr/>
        <a:lstStyle/>
        <a:p>
          <a:endParaRPr lang="en-GB"/>
        </a:p>
      </dgm:t>
    </dgm:pt>
    <dgm:pt modelId="{BD36E32F-03A2-4D48-B23A-188C39548834}" type="sibTrans" cxnId="{699CB360-C104-410F-A980-75E34A8B590F}">
      <dgm:prSet/>
      <dgm:spPr/>
      <dgm:t>
        <a:bodyPr/>
        <a:lstStyle/>
        <a:p>
          <a:endParaRPr lang="en-GB"/>
        </a:p>
      </dgm:t>
    </dgm:pt>
    <dgm:pt modelId="{5DA3BD06-BBFD-408C-8523-9D59285E5625}" type="pres">
      <dgm:prSet presAssocID="{14CEDBA2-4065-468F-872D-ACAEA2843A6E}" presName="Name0" presStyleCnt="0">
        <dgm:presLayoutVars>
          <dgm:dir/>
          <dgm:animLvl val="lvl"/>
          <dgm:resizeHandles val="exact"/>
        </dgm:presLayoutVars>
      </dgm:prSet>
      <dgm:spPr/>
    </dgm:pt>
    <dgm:pt modelId="{5B0607CA-62BB-4DE4-9552-A4AA7DA7957E}" type="pres">
      <dgm:prSet presAssocID="{596A78AD-95C2-45B9-A44B-1F4549D1A078}" presName="compositeNode" presStyleCnt="0">
        <dgm:presLayoutVars>
          <dgm:bulletEnabled val="1"/>
        </dgm:presLayoutVars>
      </dgm:prSet>
      <dgm:spPr/>
    </dgm:pt>
    <dgm:pt modelId="{0266A6D0-D7CC-4616-B9CE-6648919B99E2}" type="pres">
      <dgm:prSet presAssocID="{596A78AD-95C2-45B9-A44B-1F4549D1A078}" presName="bgRect" presStyleLbl="node1" presStyleIdx="0" presStyleCnt="3" custLinFactX="-57299" custLinFactNeighborX="-100000" custLinFactNeighborY="405"/>
      <dgm:spPr/>
    </dgm:pt>
    <dgm:pt modelId="{4DC82F19-7073-40E2-94E4-4E6182BEB248}" type="pres">
      <dgm:prSet presAssocID="{596A78AD-95C2-45B9-A44B-1F4549D1A078}" presName="parentNode" presStyleLbl="node1" presStyleIdx="0" presStyleCnt="3">
        <dgm:presLayoutVars>
          <dgm:chMax val="0"/>
          <dgm:bulletEnabled val="1"/>
        </dgm:presLayoutVars>
      </dgm:prSet>
      <dgm:spPr/>
    </dgm:pt>
    <dgm:pt modelId="{39ABD361-CD39-48EE-897B-5F3A06A71D9C}" type="pres">
      <dgm:prSet presAssocID="{596A78AD-95C2-45B9-A44B-1F4549D1A078}" presName="childNode" presStyleLbl="node1" presStyleIdx="0" presStyleCnt="3">
        <dgm:presLayoutVars>
          <dgm:bulletEnabled val="1"/>
        </dgm:presLayoutVars>
      </dgm:prSet>
      <dgm:spPr/>
    </dgm:pt>
    <dgm:pt modelId="{206952B5-D4DE-4794-A5E6-FB61400CF8DB}" type="pres">
      <dgm:prSet presAssocID="{53AB9242-CCA6-4962-BF37-0A02B45C8AEE}" presName="hSp" presStyleCnt="0"/>
      <dgm:spPr/>
    </dgm:pt>
    <dgm:pt modelId="{29AE7944-5C75-48CD-8896-C51329A623D9}" type="pres">
      <dgm:prSet presAssocID="{53AB9242-CCA6-4962-BF37-0A02B45C8AEE}" presName="vProcSp" presStyleCnt="0"/>
      <dgm:spPr/>
    </dgm:pt>
    <dgm:pt modelId="{91DE992C-98F9-46FC-875F-545EFFB35F27}" type="pres">
      <dgm:prSet presAssocID="{53AB9242-CCA6-4962-BF37-0A02B45C8AEE}" presName="vSp1" presStyleCnt="0"/>
      <dgm:spPr/>
    </dgm:pt>
    <dgm:pt modelId="{A2909A9C-AF2F-4BB6-A0F6-90D0E6EE6866}" type="pres">
      <dgm:prSet presAssocID="{53AB9242-CCA6-4962-BF37-0A02B45C8AEE}" presName="simulatedConn" presStyleLbl="solidFgAcc1" presStyleIdx="0" presStyleCnt="2"/>
      <dgm:spPr/>
    </dgm:pt>
    <dgm:pt modelId="{21A4BD20-7187-4479-8CA5-5D95CF2BC4B3}" type="pres">
      <dgm:prSet presAssocID="{53AB9242-CCA6-4962-BF37-0A02B45C8AEE}" presName="vSp2" presStyleCnt="0"/>
      <dgm:spPr/>
    </dgm:pt>
    <dgm:pt modelId="{4EFF96FA-C6B1-40BA-B209-4D4BED8C4075}" type="pres">
      <dgm:prSet presAssocID="{53AB9242-CCA6-4962-BF37-0A02B45C8AEE}" presName="sibTrans" presStyleCnt="0"/>
      <dgm:spPr/>
    </dgm:pt>
    <dgm:pt modelId="{979C2B4B-5D07-489C-8E9F-11281DAF0268}" type="pres">
      <dgm:prSet presAssocID="{7E04F58A-EEDF-4567-AA26-4763B69DC019}" presName="compositeNode" presStyleCnt="0">
        <dgm:presLayoutVars>
          <dgm:bulletEnabled val="1"/>
        </dgm:presLayoutVars>
      </dgm:prSet>
      <dgm:spPr/>
    </dgm:pt>
    <dgm:pt modelId="{667D6AB0-20DF-4AA9-BBD7-ACD57AB3D5E8}" type="pres">
      <dgm:prSet presAssocID="{7E04F58A-EEDF-4567-AA26-4763B69DC019}" presName="bgRect" presStyleLbl="node1" presStyleIdx="1" presStyleCnt="3"/>
      <dgm:spPr/>
    </dgm:pt>
    <dgm:pt modelId="{C1D07193-34C2-445D-AB02-04EAE2BD20E3}" type="pres">
      <dgm:prSet presAssocID="{7E04F58A-EEDF-4567-AA26-4763B69DC019}" presName="parentNode" presStyleLbl="node1" presStyleIdx="1" presStyleCnt="3">
        <dgm:presLayoutVars>
          <dgm:chMax val="0"/>
          <dgm:bulletEnabled val="1"/>
        </dgm:presLayoutVars>
      </dgm:prSet>
      <dgm:spPr/>
    </dgm:pt>
    <dgm:pt modelId="{3742935F-9EE5-4948-ABE0-D4F71A2CE419}" type="pres">
      <dgm:prSet presAssocID="{7E04F58A-EEDF-4567-AA26-4763B69DC019}" presName="childNode" presStyleLbl="node1" presStyleIdx="1" presStyleCnt="3">
        <dgm:presLayoutVars>
          <dgm:bulletEnabled val="1"/>
        </dgm:presLayoutVars>
      </dgm:prSet>
      <dgm:spPr/>
    </dgm:pt>
    <dgm:pt modelId="{FBF6A003-324D-4195-8D26-A3D756188E31}" type="pres">
      <dgm:prSet presAssocID="{C5D7AFE4-481E-44ED-BE06-5315C9D7FDD9}" presName="hSp" presStyleCnt="0"/>
      <dgm:spPr/>
    </dgm:pt>
    <dgm:pt modelId="{9D291ADA-F279-4452-B75B-038CB88F3C8C}" type="pres">
      <dgm:prSet presAssocID="{C5D7AFE4-481E-44ED-BE06-5315C9D7FDD9}" presName="vProcSp" presStyleCnt="0"/>
      <dgm:spPr/>
    </dgm:pt>
    <dgm:pt modelId="{33AAD5A1-BBA9-4EB5-A58E-AC013063E39C}" type="pres">
      <dgm:prSet presAssocID="{C5D7AFE4-481E-44ED-BE06-5315C9D7FDD9}" presName="vSp1" presStyleCnt="0"/>
      <dgm:spPr/>
    </dgm:pt>
    <dgm:pt modelId="{EA12A675-2170-4FAA-8677-B12297FDDEA3}" type="pres">
      <dgm:prSet presAssocID="{C5D7AFE4-481E-44ED-BE06-5315C9D7FDD9}" presName="simulatedConn" presStyleLbl="solidFgAcc1" presStyleIdx="1" presStyleCnt="2"/>
      <dgm:spPr/>
    </dgm:pt>
    <dgm:pt modelId="{491B6FBF-36D4-467C-814E-525D988783BD}" type="pres">
      <dgm:prSet presAssocID="{C5D7AFE4-481E-44ED-BE06-5315C9D7FDD9}" presName="vSp2" presStyleCnt="0"/>
      <dgm:spPr/>
    </dgm:pt>
    <dgm:pt modelId="{72CB1DA9-14F8-493B-88A8-6F8E0147F9A0}" type="pres">
      <dgm:prSet presAssocID="{C5D7AFE4-481E-44ED-BE06-5315C9D7FDD9}" presName="sibTrans" presStyleCnt="0"/>
      <dgm:spPr/>
    </dgm:pt>
    <dgm:pt modelId="{E77673C9-D389-4AEF-BA08-A249D9ACD30B}" type="pres">
      <dgm:prSet presAssocID="{5AEC70EB-1988-416C-8294-1396C1B7EFF6}" presName="compositeNode" presStyleCnt="0">
        <dgm:presLayoutVars>
          <dgm:bulletEnabled val="1"/>
        </dgm:presLayoutVars>
      </dgm:prSet>
      <dgm:spPr/>
    </dgm:pt>
    <dgm:pt modelId="{FCF4131E-752C-4A2B-BBD8-505979F37F68}" type="pres">
      <dgm:prSet presAssocID="{5AEC70EB-1988-416C-8294-1396C1B7EFF6}" presName="bgRect" presStyleLbl="node1" presStyleIdx="2" presStyleCnt="3"/>
      <dgm:spPr/>
    </dgm:pt>
    <dgm:pt modelId="{BE2428AE-0DE0-4636-9C6D-BEDED7BEA1A9}" type="pres">
      <dgm:prSet presAssocID="{5AEC70EB-1988-416C-8294-1396C1B7EFF6}" presName="parentNode" presStyleLbl="node1" presStyleIdx="2" presStyleCnt="3">
        <dgm:presLayoutVars>
          <dgm:chMax val="0"/>
          <dgm:bulletEnabled val="1"/>
        </dgm:presLayoutVars>
      </dgm:prSet>
      <dgm:spPr/>
    </dgm:pt>
    <dgm:pt modelId="{A198DD45-402A-489E-AE3C-5D78110A41E1}" type="pres">
      <dgm:prSet presAssocID="{5AEC70EB-1988-416C-8294-1396C1B7EFF6}" presName="childNode" presStyleLbl="node1" presStyleIdx="2" presStyleCnt="3">
        <dgm:presLayoutVars>
          <dgm:bulletEnabled val="1"/>
        </dgm:presLayoutVars>
      </dgm:prSet>
      <dgm:spPr/>
    </dgm:pt>
  </dgm:ptLst>
  <dgm:cxnLst>
    <dgm:cxn modelId="{DC5D7F06-7D28-42E0-8115-ED188946F088}" srcId="{596A78AD-95C2-45B9-A44B-1F4549D1A078}" destId="{29BA5381-7B1C-4E31-88F3-182670830CF5}" srcOrd="0" destOrd="0" parTransId="{3BFE1E03-26DA-4CEC-9852-C9BB3BD576C7}" sibTransId="{93507D91-687E-4983-ABA9-F479E5200780}"/>
    <dgm:cxn modelId="{E259F116-739B-47F3-AB3B-AE2931DDF7E7}" type="presOf" srcId="{5AEC70EB-1988-416C-8294-1396C1B7EFF6}" destId="{FCF4131E-752C-4A2B-BBD8-505979F37F68}" srcOrd="0" destOrd="0" presId="urn:microsoft.com/office/officeart/2005/8/layout/hProcess7"/>
    <dgm:cxn modelId="{27E8981E-4353-4452-8A7C-E8DD8A8DDC33}" type="presOf" srcId="{677BC872-A5A5-48F6-A079-1EE0F273821D}" destId="{A198DD45-402A-489E-AE3C-5D78110A41E1}" srcOrd="0" destOrd="0" presId="urn:microsoft.com/office/officeart/2005/8/layout/hProcess7"/>
    <dgm:cxn modelId="{25F46833-52A8-4B0C-869F-4FA64C4715E0}" type="presOf" srcId="{596A78AD-95C2-45B9-A44B-1F4549D1A078}" destId="{0266A6D0-D7CC-4616-B9CE-6648919B99E2}" srcOrd="0" destOrd="0" presId="urn:microsoft.com/office/officeart/2005/8/layout/hProcess7"/>
    <dgm:cxn modelId="{699CB360-C104-410F-A980-75E34A8B590F}" srcId="{5AEC70EB-1988-416C-8294-1396C1B7EFF6}" destId="{677BC872-A5A5-48F6-A079-1EE0F273821D}" srcOrd="0" destOrd="0" parTransId="{5451EB84-CFC5-4456-BAC2-2FB3DC4F68D0}" sibTransId="{BD36E32F-03A2-4D48-B23A-188C39548834}"/>
    <dgm:cxn modelId="{60B64165-CBF5-48A7-AF0E-556A5E3A445A}" srcId="{7E04F58A-EEDF-4567-AA26-4763B69DC019}" destId="{1AEAEB54-1402-41BB-A030-EDFEB5AA0F1E}" srcOrd="0" destOrd="0" parTransId="{60276342-E08C-4B03-AD46-549A423C59B6}" sibTransId="{4E505B05-F083-40A9-8759-2C60C3873B55}"/>
    <dgm:cxn modelId="{A3C06546-51F6-40ED-BC35-997DEEEFEA9C}" srcId="{14CEDBA2-4065-468F-872D-ACAEA2843A6E}" destId="{5AEC70EB-1988-416C-8294-1396C1B7EFF6}" srcOrd="2" destOrd="0" parTransId="{2D570C3A-C106-4DC0-8F30-20E3BA34D2CB}" sibTransId="{E79022ED-55AE-4E01-81DE-42B747C2763C}"/>
    <dgm:cxn modelId="{E3E01E57-DFEE-4DCF-A147-3F89DAF075AB}" srcId="{14CEDBA2-4065-468F-872D-ACAEA2843A6E}" destId="{7E04F58A-EEDF-4567-AA26-4763B69DC019}" srcOrd="1" destOrd="0" parTransId="{54CF8797-F130-4082-932E-EA61F7D41A80}" sibTransId="{C5D7AFE4-481E-44ED-BE06-5315C9D7FDD9}"/>
    <dgm:cxn modelId="{1D055883-F66C-4882-997B-782C3A25F575}" srcId="{14CEDBA2-4065-468F-872D-ACAEA2843A6E}" destId="{596A78AD-95C2-45B9-A44B-1F4549D1A078}" srcOrd="0" destOrd="0" parTransId="{A8A7D70F-D6E7-41BC-964C-765638948457}" sibTransId="{53AB9242-CCA6-4962-BF37-0A02B45C8AEE}"/>
    <dgm:cxn modelId="{138E7EAF-6851-4A46-9AB1-661DB596EA38}" type="presOf" srcId="{14CEDBA2-4065-468F-872D-ACAEA2843A6E}" destId="{5DA3BD06-BBFD-408C-8523-9D59285E5625}" srcOrd="0" destOrd="0" presId="urn:microsoft.com/office/officeart/2005/8/layout/hProcess7"/>
    <dgm:cxn modelId="{39F5A0B8-3FC7-4FE2-B32A-7FBDD3AA3AA3}" type="presOf" srcId="{7E04F58A-EEDF-4567-AA26-4763B69DC019}" destId="{667D6AB0-20DF-4AA9-BBD7-ACD57AB3D5E8}" srcOrd="0" destOrd="0" presId="urn:microsoft.com/office/officeart/2005/8/layout/hProcess7"/>
    <dgm:cxn modelId="{32EC25BC-24D8-405A-AC82-3CFF35BD66FA}" type="presOf" srcId="{5AEC70EB-1988-416C-8294-1396C1B7EFF6}" destId="{BE2428AE-0DE0-4636-9C6D-BEDED7BEA1A9}" srcOrd="1" destOrd="0" presId="urn:microsoft.com/office/officeart/2005/8/layout/hProcess7"/>
    <dgm:cxn modelId="{C83C78BF-EE03-4D15-AC74-56CE7A96B8FB}" type="presOf" srcId="{7E04F58A-EEDF-4567-AA26-4763B69DC019}" destId="{C1D07193-34C2-445D-AB02-04EAE2BD20E3}" srcOrd="1" destOrd="0" presId="urn:microsoft.com/office/officeart/2005/8/layout/hProcess7"/>
    <dgm:cxn modelId="{A0C1D2CF-055D-4768-8EAB-27C2FAEDEBDD}" type="presOf" srcId="{1AEAEB54-1402-41BB-A030-EDFEB5AA0F1E}" destId="{3742935F-9EE5-4948-ABE0-D4F71A2CE419}" srcOrd="0" destOrd="0" presId="urn:microsoft.com/office/officeart/2005/8/layout/hProcess7"/>
    <dgm:cxn modelId="{FF38E4E9-0EF2-491E-93E1-C2012E80C840}" type="presOf" srcId="{596A78AD-95C2-45B9-A44B-1F4549D1A078}" destId="{4DC82F19-7073-40E2-94E4-4E6182BEB248}" srcOrd="1" destOrd="0" presId="urn:microsoft.com/office/officeart/2005/8/layout/hProcess7"/>
    <dgm:cxn modelId="{C90B61EE-BBB8-4772-B27D-CC93B3B5E4FE}" type="presOf" srcId="{29BA5381-7B1C-4E31-88F3-182670830CF5}" destId="{39ABD361-CD39-48EE-897B-5F3A06A71D9C}" srcOrd="0" destOrd="0" presId="urn:microsoft.com/office/officeart/2005/8/layout/hProcess7"/>
    <dgm:cxn modelId="{55824FBB-01AC-4EB3-A16E-AB9057168190}" type="presParOf" srcId="{5DA3BD06-BBFD-408C-8523-9D59285E5625}" destId="{5B0607CA-62BB-4DE4-9552-A4AA7DA7957E}" srcOrd="0" destOrd="0" presId="urn:microsoft.com/office/officeart/2005/8/layout/hProcess7"/>
    <dgm:cxn modelId="{795B0D91-CDAF-4BD1-BFEC-99FFD742F5C8}" type="presParOf" srcId="{5B0607CA-62BB-4DE4-9552-A4AA7DA7957E}" destId="{0266A6D0-D7CC-4616-B9CE-6648919B99E2}" srcOrd="0" destOrd="0" presId="urn:microsoft.com/office/officeart/2005/8/layout/hProcess7"/>
    <dgm:cxn modelId="{97F20561-3E1A-4A75-9D06-314649B5A4C2}" type="presParOf" srcId="{5B0607CA-62BB-4DE4-9552-A4AA7DA7957E}" destId="{4DC82F19-7073-40E2-94E4-4E6182BEB248}" srcOrd="1" destOrd="0" presId="urn:microsoft.com/office/officeart/2005/8/layout/hProcess7"/>
    <dgm:cxn modelId="{55F57487-2B39-4170-8386-0B7957D4F291}" type="presParOf" srcId="{5B0607CA-62BB-4DE4-9552-A4AA7DA7957E}" destId="{39ABD361-CD39-48EE-897B-5F3A06A71D9C}" srcOrd="2" destOrd="0" presId="urn:microsoft.com/office/officeart/2005/8/layout/hProcess7"/>
    <dgm:cxn modelId="{01B7DEC0-0183-458E-AF57-829145B82301}" type="presParOf" srcId="{5DA3BD06-BBFD-408C-8523-9D59285E5625}" destId="{206952B5-D4DE-4794-A5E6-FB61400CF8DB}" srcOrd="1" destOrd="0" presId="urn:microsoft.com/office/officeart/2005/8/layout/hProcess7"/>
    <dgm:cxn modelId="{7B0D1CC1-F63E-48E2-A926-8191B80CBB5F}" type="presParOf" srcId="{5DA3BD06-BBFD-408C-8523-9D59285E5625}" destId="{29AE7944-5C75-48CD-8896-C51329A623D9}" srcOrd="2" destOrd="0" presId="urn:microsoft.com/office/officeart/2005/8/layout/hProcess7"/>
    <dgm:cxn modelId="{6BBFFE92-F37E-4F59-AD8F-DC9CD804845F}" type="presParOf" srcId="{29AE7944-5C75-48CD-8896-C51329A623D9}" destId="{91DE992C-98F9-46FC-875F-545EFFB35F27}" srcOrd="0" destOrd="0" presId="urn:microsoft.com/office/officeart/2005/8/layout/hProcess7"/>
    <dgm:cxn modelId="{FD319302-E23E-4923-BAE1-489B592B0E9B}" type="presParOf" srcId="{29AE7944-5C75-48CD-8896-C51329A623D9}" destId="{A2909A9C-AF2F-4BB6-A0F6-90D0E6EE6866}" srcOrd="1" destOrd="0" presId="urn:microsoft.com/office/officeart/2005/8/layout/hProcess7"/>
    <dgm:cxn modelId="{E6B15AE0-38A1-46B2-8B3F-A8B4E6EC0D66}" type="presParOf" srcId="{29AE7944-5C75-48CD-8896-C51329A623D9}" destId="{21A4BD20-7187-4479-8CA5-5D95CF2BC4B3}" srcOrd="2" destOrd="0" presId="urn:microsoft.com/office/officeart/2005/8/layout/hProcess7"/>
    <dgm:cxn modelId="{98FFFF48-6F8B-4443-9AD4-5F0180CFD898}" type="presParOf" srcId="{5DA3BD06-BBFD-408C-8523-9D59285E5625}" destId="{4EFF96FA-C6B1-40BA-B209-4D4BED8C4075}" srcOrd="3" destOrd="0" presId="urn:microsoft.com/office/officeart/2005/8/layout/hProcess7"/>
    <dgm:cxn modelId="{EE767650-719C-4B47-9722-E084797387FA}" type="presParOf" srcId="{5DA3BD06-BBFD-408C-8523-9D59285E5625}" destId="{979C2B4B-5D07-489C-8E9F-11281DAF0268}" srcOrd="4" destOrd="0" presId="urn:microsoft.com/office/officeart/2005/8/layout/hProcess7"/>
    <dgm:cxn modelId="{78E922BD-77F8-4962-BC2C-993183132CDC}" type="presParOf" srcId="{979C2B4B-5D07-489C-8E9F-11281DAF0268}" destId="{667D6AB0-20DF-4AA9-BBD7-ACD57AB3D5E8}" srcOrd="0" destOrd="0" presId="urn:microsoft.com/office/officeart/2005/8/layout/hProcess7"/>
    <dgm:cxn modelId="{8EE4BC9B-6C58-47F5-95C2-925A45D4AC19}" type="presParOf" srcId="{979C2B4B-5D07-489C-8E9F-11281DAF0268}" destId="{C1D07193-34C2-445D-AB02-04EAE2BD20E3}" srcOrd="1" destOrd="0" presId="urn:microsoft.com/office/officeart/2005/8/layout/hProcess7"/>
    <dgm:cxn modelId="{6B058725-E4B5-4B82-A1AC-0E9E380CB8B1}" type="presParOf" srcId="{979C2B4B-5D07-489C-8E9F-11281DAF0268}" destId="{3742935F-9EE5-4948-ABE0-D4F71A2CE419}" srcOrd="2" destOrd="0" presId="urn:microsoft.com/office/officeart/2005/8/layout/hProcess7"/>
    <dgm:cxn modelId="{8C08AF45-33F8-4CEC-9385-00F830A8184C}" type="presParOf" srcId="{5DA3BD06-BBFD-408C-8523-9D59285E5625}" destId="{FBF6A003-324D-4195-8D26-A3D756188E31}" srcOrd="5" destOrd="0" presId="urn:microsoft.com/office/officeart/2005/8/layout/hProcess7"/>
    <dgm:cxn modelId="{BFF2DEBF-AACC-4320-A766-8995D77C7CF2}" type="presParOf" srcId="{5DA3BD06-BBFD-408C-8523-9D59285E5625}" destId="{9D291ADA-F279-4452-B75B-038CB88F3C8C}" srcOrd="6" destOrd="0" presId="urn:microsoft.com/office/officeart/2005/8/layout/hProcess7"/>
    <dgm:cxn modelId="{825682BE-B9A5-4E94-99DD-1725581C2A8E}" type="presParOf" srcId="{9D291ADA-F279-4452-B75B-038CB88F3C8C}" destId="{33AAD5A1-BBA9-4EB5-A58E-AC013063E39C}" srcOrd="0" destOrd="0" presId="urn:microsoft.com/office/officeart/2005/8/layout/hProcess7"/>
    <dgm:cxn modelId="{435C25FA-63F6-48C7-A334-57B090A5ECE6}" type="presParOf" srcId="{9D291ADA-F279-4452-B75B-038CB88F3C8C}" destId="{EA12A675-2170-4FAA-8677-B12297FDDEA3}" srcOrd="1" destOrd="0" presId="urn:microsoft.com/office/officeart/2005/8/layout/hProcess7"/>
    <dgm:cxn modelId="{B4BE2BF0-A67F-453C-AE88-9F4CE73B2E5E}" type="presParOf" srcId="{9D291ADA-F279-4452-B75B-038CB88F3C8C}" destId="{491B6FBF-36D4-467C-814E-525D988783BD}" srcOrd="2" destOrd="0" presId="urn:microsoft.com/office/officeart/2005/8/layout/hProcess7"/>
    <dgm:cxn modelId="{7408614E-DF17-49B9-8EF7-D93AC311010F}" type="presParOf" srcId="{5DA3BD06-BBFD-408C-8523-9D59285E5625}" destId="{72CB1DA9-14F8-493B-88A8-6F8E0147F9A0}" srcOrd="7" destOrd="0" presId="urn:microsoft.com/office/officeart/2005/8/layout/hProcess7"/>
    <dgm:cxn modelId="{FC27640A-6C79-46DC-B65A-C665C2BA189D}" type="presParOf" srcId="{5DA3BD06-BBFD-408C-8523-9D59285E5625}" destId="{E77673C9-D389-4AEF-BA08-A249D9ACD30B}" srcOrd="8" destOrd="0" presId="urn:microsoft.com/office/officeart/2005/8/layout/hProcess7"/>
    <dgm:cxn modelId="{CF689C2F-44CA-4BCC-B269-32FFB4CD7681}" type="presParOf" srcId="{E77673C9-D389-4AEF-BA08-A249D9ACD30B}" destId="{FCF4131E-752C-4A2B-BBD8-505979F37F68}" srcOrd="0" destOrd="0" presId="urn:microsoft.com/office/officeart/2005/8/layout/hProcess7"/>
    <dgm:cxn modelId="{6281456A-A19F-4357-9905-17CC5EBB380E}" type="presParOf" srcId="{E77673C9-D389-4AEF-BA08-A249D9ACD30B}" destId="{BE2428AE-0DE0-4636-9C6D-BEDED7BEA1A9}" srcOrd="1" destOrd="0" presId="urn:microsoft.com/office/officeart/2005/8/layout/hProcess7"/>
    <dgm:cxn modelId="{365AC34B-10A6-4BFA-BABC-422326F32C62}" type="presParOf" srcId="{E77673C9-D389-4AEF-BA08-A249D9ACD30B}" destId="{A198DD45-402A-489E-AE3C-5D78110A41E1}"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6A6D0-D7CC-4616-B9CE-6648919B99E2}">
      <dsp:nvSpPr>
        <dsp:cNvPr id="0" name=""/>
        <dsp:cNvSpPr/>
      </dsp:nvSpPr>
      <dsp:spPr>
        <a:xfrm>
          <a:off x="0" y="0"/>
          <a:ext cx="1840158" cy="1086938"/>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marL="0" lvl="0" indent="0" algn="r" defTabSz="933450">
            <a:lnSpc>
              <a:spcPct val="90000"/>
            </a:lnSpc>
            <a:spcBef>
              <a:spcPct val="0"/>
            </a:spcBef>
            <a:spcAft>
              <a:spcPct val="35000"/>
            </a:spcAft>
            <a:buNone/>
          </a:pPr>
          <a:endParaRPr lang="en-GB" sz="2100" kern="1200" dirty="0"/>
        </a:p>
      </dsp:txBody>
      <dsp:txXfrm rot="16200000">
        <a:off x="-261628" y="261628"/>
        <a:ext cx="891289" cy="368031"/>
      </dsp:txXfrm>
    </dsp:sp>
    <dsp:sp modelId="{39ABD361-CD39-48EE-897B-5F3A06A71D9C}">
      <dsp:nvSpPr>
        <dsp:cNvPr id="0" name=""/>
        <dsp:cNvSpPr/>
      </dsp:nvSpPr>
      <dsp:spPr>
        <a:xfrm>
          <a:off x="368031" y="0"/>
          <a:ext cx="1370918" cy="108693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6299" rIns="0" bIns="0" numCol="1" spcCol="1270" anchor="t" anchorCtr="0">
          <a:noAutofit/>
        </a:bodyPr>
        <a:lstStyle/>
        <a:p>
          <a:pPr marL="0" lvl="0" indent="0" algn="l" defTabSz="1377950">
            <a:lnSpc>
              <a:spcPct val="90000"/>
            </a:lnSpc>
            <a:spcBef>
              <a:spcPct val="0"/>
            </a:spcBef>
            <a:spcAft>
              <a:spcPct val="35000"/>
            </a:spcAft>
            <a:buNone/>
          </a:pPr>
          <a:r>
            <a:rPr lang="en-GB" sz="3100" kern="1200" dirty="0"/>
            <a:t>Input </a:t>
          </a:r>
        </a:p>
      </dsp:txBody>
      <dsp:txXfrm>
        <a:off x="368031" y="0"/>
        <a:ext cx="1370918" cy="1086938"/>
      </dsp:txXfrm>
    </dsp:sp>
    <dsp:sp modelId="{667D6AB0-20DF-4AA9-BBD7-ACD57AB3D5E8}">
      <dsp:nvSpPr>
        <dsp:cNvPr id="0" name=""/>
        <dsp:cNvSpPr/>
      </dsp:nvSpPr>
      <dsp:spPr>
        <a:xfrm>
          <a:off x="1904992" y="0"/>
          <a:ext cx="1840158" cy="1086938"/>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marL="0" lvl="0" indent="0" algn="r" defTabSz="933450">
            <a:lnSpc>
              <a:spcPct val="90000"/>
            </a:lnSpc>
            <a:spcBef>
              <a:spcPct val="0"/>
            </a:spcBef>
            <a:spcAft>
              <a:spcPct val="35000"/>
            </a:spcAft>
            <a:buNone/>
          </a:pPr>
          <a:endParaRPr lang="en-GB" sz="2100" kern="1200"/>
        </a:p>
      </dsp:txBody>
      <dsp:txXfrm rot="16200000">
        <a:off x="1643363" y="261628"/>
        <a:ext cx="891289" cy="368031"/>
      </dsp:txXfrm>
    </dsp:sp>
    <dsp:sp modelId="{A2909A9C-AF2F-4BB6-A0F6-90D0E6EE6866}">
      <dsp:nvSpPr>
        <dsp:cNvPr id="0" name=""/>
        <dsp:cNvSpPr/>
      </dsp:nvSpPr>
      <dsp:spPr>
        <a:xfrm rot="5400000">
          <a:off x="1834323" y="793792"/>
          <a:ext cx="159737" cy="27602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42935F-9EE5-4948-ABE0-D4F71A2CE419}">
      <dsp:nvSpPr>
        <dsp:cNvPr id="0" name=""/>
        <dsp:cNvSpPr/>
      </dsp:nvSpPr>
      <dsp:spPr>
        <a:xfrm>
          <a:off x="2273023" y="0"/>
          <a:ext cx="1370918" cy="108693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6299" rIns="0" bIns="0" numCol="1" spcCol="1270" anchor="t" anchorCtr="0">
          <a:noAutofit/>
        </a:bodyPr>
        <a:lstStyle/>
        <a:p>
          <a:pPr marL="0" lvl="0" indent="0" algn="l" defTabSz="1377950">
            <a:lnSpc>
              <a:spcPct val="90000"/>
            </a:lnSpc>
            <a:spcBef>
              <a:spcPct val="0"/>
            </a:spcBef>
            <a:spcAft>
              <a:spcPct val="35000"/>
            </a:spcAft>
            <a:buNone/>
          </a:pPr>
          <a:r>
            <a:rPr lang="en-GB" sz="3100" kern="1200" dirty="0"/>
            <a:t>Process </a:t>
          </a:r>
        </a:p>
      </dsp:txBody>
      <dsp:txXfrm>
        <a:off x="2273023" y="0"/>
        <a:ext cx="1370918" cy="1086938"/>
      </dsp:txXfrm>
    </dsp:sp>
    <dsp:sp modelId="{FCF4131E-752C-4A2B-BBD8-505979F37F68}">
      <dsp:nvSpPr>
        <dsp:cNvPr id="0" name=""/>
        <dsp:cNvSpPr/>
      </dsp:nvSpPr>
      <dsp:spPr>
        <a:xfrm>
          <a:off x="3809556" y="0"/>
          <a:ext cx="1840158" cy="1086938"/>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marL="0" lvl="0" indent="0" algn="r" defTabSz="933450">
            <a:lnSpc>
              <a:spcPct val="90000"/>
            </a:lnSpc>
            <a:spcBef>
              <a:spcPct val="0"/>
            </a:spcBef>
            <a:spcAft>
              <a:spcPct val="35000"/>
            </a:spcAft>
            <a:buNone/>
          </a:pPr>
          <a:endParaRPr lang="en-GB" sz="2100" kern="1200"/>
        </a:p>
      </dsp:txBody>
      <dsp:txXfrm rot="16200000">
        <a:off x="3547927" y="261628"/>
        <a:ext cx="891289" cy="368031"/>
      </dsp:txXfrm>
    </dsp:sp>
    <dsp:sp modelId="{EA12A675-2170-4FAA-8677-B12297FDDEA3}">
      <dsp:nvSpPr>
        <dsp:cNvPr id="0" name=""/>
        <dsp:cNvSpPr/>
      </dsp:nvSpPr>
      <dsp:spPr>
        <a:xfrm rot="5400000">
          <a:off x="3738888" y="793792"/>
          <a:ext cx="159737" cy="27602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98DD45-402A-489E-AE3C-5D78110A41E1}">
      <dsp:nvSpPr>
        <dsp:cNvPr id="0" name=""/>
        <dsp:cNvSpPr/>
      </dsp:nvSpPr>
      <dsp:spPr>
        <a:xfrm>
          <a:off x="4177588" y="0"/>
          <a:ext cx="1370918" cy="108693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6299" rIns="0" bIns="0" numCol="1" spcCol="1270" anchor="t" anchorCtr="0">
          <a:noAutofit/>
        </a:bodyPr>
        <a:lstStyle/>
        <a:p>
          <a:pPr marL="0" lvl="0" indent="0" algn="l" defTabSz="1377950">
            <a:lnSpc>
              <a:spcPct val="90000"/>
            </a:lnSpc>
            <a:spcBef>
              <a:spcPct val="0"/>
            </a:spcBef>
            <a:spcAft>
              <a:spcPct val="35000"/>
            </a:spcAft>
            <a:buNone/>
          </a:pPr>
          <a:r>
            <a:rPr lang="en-GB" sz="3100" kern="1200" dirty="0"/>
            <a:t>Output </a:t>
          </a:r>
        </a:p>
      </dsp:txBody>
      <dsp:txXfrm>
        <a:off x="4177588" y="0"/>
        <a:ext cx="1370918" cy="10869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3/31/2023</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22567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3/31/2023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927605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3/31/2023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37527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3/31/2023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20492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3/31/2023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6126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3/31/2023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5019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3/31/2023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87951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3/31/2023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9327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3/31/2023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48892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3/31/2023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52389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3/31/2023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46772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3/31/2023</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6250733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1" r:id="rId6"/>
    <p:sldLayoutId id="2147483687" r:id="rId7"/>
    <p:sldLayoutId id="2147483688" r:id="rId8"/>
    <p:sldLayoutId id="2147483689" r:id="rId9"/>
    <p:sldLayoutId id="2147483690" r:id="rId10"/>
    <p:sldLayoutId id="2147483692"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hyperlink" Target="https://www.dirittodellinformatica.it/diritto-autore/copyright-focus/fair-use-italia.html/" TargetMode="External"/><Relationship Id="rId2" Type="http://schemas.openxmlformats.org/officeDocument/2006/relationships/hyperlink" Target="https://www.copyright.gov/fair-us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06E15305-164C-44CD-9E0F-420C2DC1B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3" name="Rectangle 10">
            <a:extLst>
              <a:ext uri="{FF2B5EF4-FFF2-40B4-BE49-F238E27FC236}">
                <a16:creationId xmlns:a16="http://schemas.microsoft.com/office/drawing/2014/main" id="{1D983374-3839-4F06-972D-B4C3CF2380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3" descr="Green patterned leaves">
            <a:extLst>
              <a:ext uri="{FF2B5EF4-FFF2-40B4-BE49-F238E27FC236}">
                <a16:creationId xmlns:a16="http://schemas.microsoft.com/office/drawing/2014/main" id="{C58E3034-328C-1DD3-5EB1-4526782C2BD5}"/>
              </a:ext>
            </a:extLst>
          </p:cNvPr>
          <p:cNvPicPr>
            <a:picLocks noChangeAspect="1"/>
          </p:cNvPicPr>
          <p:nvPr/>
        </p:nvPicPr>
        <p:blipFill rotWithShape="1">
          <a:blip r:embed="rId2"/>
          <a:srcRect l="19617" r="3431" b="-1"/>
          <a:stretch/>
        </p:blipFill>
        <p:spPr>
          <a:xfrm>
            <a:off x="4367838" y="71120"/>
            <a:ext cx="7824161" cy="6786879"/>
          </a:xfrm>
          <a:prstGeom prst="rect">
            <a:avLst/>
          </a:prstGeom>
        </p:spPr>
      </p:pic>
      <p:sp useBgFill="1">
        <p:nvSpPr>
          <p:cNvPr id="25" name="Freeform: Shape 12">
            <a:extLst>
              <a:ext uri="{FF2B5EF4-FFF2-40B4-BE49-F238E27FC236}">
                <a16:creationId xmlns:a16="http://schemas.microsoft.com/office/drawing/2014/main" id="{F1D5403D-09EC-41DB-B916-A09C0E5AE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592970" cy="6858000"/>
          </a:xfrm>
          <a:custGeom>
            <a:avLst/>
            <a:gdLst>
              <a:gd name="connsiteX0" fmla="*/ 4912746 w 5592970"/>
              <a:gd name="connsiteY0" fmla="*/ 2355321 h 6897159"/>
              <a:gd name="connsiteX1" fmla="*/ 4714738 w 5592970"/>
              <a:gd name="connsiteY1" fmla="*/ 2553329 h 6897159"/>
              <a:gd name="connsiteX2" fmla="*/ 4912746 w 5592970"/>
              <a:gd name="connsiteY2" fmla="*/ 2751337 h 6897159"/>
              <a:gd name="connsiteX3" fmla="*/ 5110754 w 5592970"/>
              <a:gd name="connsiteY3" fmla="*/ 2553329 h 6897159"/>
              <a:gd name="connsiteX4" fmla="*/ 4912746 w 5592970"/>
              <a:gd name="connsiteY4" fmla="*/ 2355321 h 6897159"/>
              <a:gd name="connsiteX5" fmla="*/ 4769785 w 5592970"/>
              <a:gd name="connsiteY5" fmla="*/ 1301525 h 6897159"/>
              <a:gd name="connsiteX6" fmla="*/ 4358192 w 5592970"/>
              <a:gd name="connsiteY6" fmla="*/ 1713118 h 6897159"/>
              <a:gd name="connsiteX7" fmla="*/ 4769785 w 5592970"/>
              <a:gd name="connsiteY7" fmla="*/ 2124711 h 6897159"/>
              <a:gd name="connsiteX8" fmla="*/ 5181378 w 5592970"/>
              <a:gd name="connsiteY8" fmla="*/ 1713118 h 6897159"/>
              <a:gd name="connsiteX9" fmla="*/ 4769785 w 5592970"/>
              <a:gd name="connsiteY9" fmla="*/ 1301525 h 6897159"/>
              <a:gd name="connsiteX10" fmla="*/ 1485712 w 5592970"/>
              <a:gd name="connsiteY10" fmla="*/ 0 h 6897159"/>
              <a:gd name="connsiteX11" fmla="*/ 1911850 w 5592970"/>
              <a:gd name="connsiteY11" fmla="*/ 0 h 6897159"/>
              <a:gd name="connsiteX12" fmla="*/ 4693359 w 5592970"/>
              <a:gd name="connsiteY12" fmla="*/ 0 h 6897159"/>
              <a:gd name="connsiteX13" fmla="*/ 4687196 w 5592970"/>
              <a:gd name="connsiteY13" fmla="*/ 186052 h 6897159"/>
              <a:gd name="connsiteX14" fmla="*/ 4689492 w 5592970"/>
              <a:gd name="connsiteY14" fmla="*/ 422393 h 6897159"/>
              <a:gd name="connsiteX15" fmla="*/ 5029277 w 5592970"/>
              <a:gd name="connsiteY15" fmla="*/ 1074198 h 6897159"/>
              <a:gd name="connsiteX16" fmla="*/ 5368989 w 5592970"/>
              <a:gd name="connsiteY16" fmla="*/ 2604190 h 6897159"/>
              <a:gd name="connsiteX17" fmla="*/ 5030698 w 5592970"/>
              <a:gd name="connsiteY17" fmla="*/ 3182337 h 6897159"/>
              <a:gd name="connsiteX18" fmla="*/ 4910556 w 5592970"/>
              <a:gd name="connsiteY18" fmla="*/ 4667756 h 6897159"/>
              <a:gd name="connsiteX19" fmla="*/ 5374561 w 5592970"/>
              <a:gd name="connsiteY19" fmla="*/ 5703238 h 6897159"/>
              <a:gd name="connsiteX20" fmla="*/ 5591170 w 5592970"/>
              <a:gd name="connsiteY20" fmla="*/ 6745970 h 6897159"/>
              <a:gd name="connsiteX21" fmla="*/ 5592970 w 5592970"/>
              <a:gd name="connsiteY21" fmla="*/ 6897158 h 6897159"/>
              <a:gd name="connsiteX22" fmla="*/ 2734191 w 5592970"/>
              <a:gd name="connsiteY22" fmla="*/ 6897158 h 6897159"/>
              <a:gd name="connsiteX23" fmla="*/ 2734191 w 5592970"/>
              <a:gd name="connsiteY23" fmla="*/ 6897159 h 6897159"/>
              <a:gd name="connsiteX24" fmla="*/ 0 w 5592970"/>
              <a:gd name="connsiteY24" fmla="*/ 6897159 h 6897159"/>
              <a:gd name="connsiteX25" fmla="*/ 0 w 5592970"/>
              <a:gd name="connsiteY25" fmla="*/ 1 h 6897159"/>
              <a:gd name="connsiteX26" fmla="*/ 1485712 w 5592970"/>
              <a:gd name="connsiteY26" fmla="*/ 1 h 689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92970" h="6897159">
                <a:moveTo>
                  <a:pt x="4912746" y="2355321"/>
                </a:moveTo>
                <a:cubicBezTo>
                  <a:pt x="4803389" y="2355321"/>
                  <a:pt x="4714738" y="2443972"/>
                  <a:pt x="4714738" y="2553329"/>
                </a:cubicBezTo>
                <a:cubicBezTo>
                  <a:pt x="4714738" y="2662686"/>
                  <a:pt x="4803389" y="2751337"/>
                  <a:pt x="4912746" y="2751337"/>
                </a:cubicBezTo>
                <a:cubicBezTo>
                  <a:pt x="5022103" y="2751337"/>
                  <a:pt x="5110754" y="2662686"/>
                  <a:pt x="5110754" y="2553329"/>
                </a:cubicBezTo>
                <a:cubicBezTo>
                  <a:pt x="5110754" y="2443972"/>
                  <a:pt x="5022103" y="2355321"/>
                  <a:pt x="4912746" y="2355321"/>
                </a:cubicBezTo>
                <a:close/>
                <a:moveTo>
                  <a:pt x="4769785" y="1301525"/>
                </a:moveTo>
                <a:cubicBezTo>
                  <a:pt x="4542468" y="1301525"/>
                  <a:pt x="4358192" y="1485801"/>
                  <a:pt x="4358192" y="1713118"/>
                </a:cubicBezTo>
                <a:cubicBezTo>
                  <a:pt x="4358192" y="1940435"/>
                  <a:pt x="4542468" y="2124711"/>
                  <a:pt x="4769785" y="2124711"/>
                </a:cubicBezTo>
                <a:cubicBezTo>
                  <a:pt x="4997102" y="2124711"/>
                  <a:pt x="5181378" y="1940435"/>
                  <a:pt x="5181378" y="1713118"/>
                </a:cubicBezTo>
                <a:cubicBezTo>
                  <a:pt x="5181378" y="1485801"/>
                  <a:pt x="4997102" y="1301525"/>
                  <a:pt x="4769785" y="1301525"/>
                </a:cubicBezTo>
                <a:close/>
                <a:moveTo>
                  <a:pt x="1485712" y="0"/>
                </a:moveTo>
                <a:lnTo>
                  <a:pt x="1911850" y="0"/>
                </a:lnTo>
                <a:lnTo>
                  <a:pt x="4693359" y="0"/>
                </a:lnTo>
                <a:lnTo>
                  <a:pt x="4687196" y="186052"/>
                </a:lnTo>
                <a:cubicBezTo>
                  <a:pt x="4686166" y="265025"/>
                  <a:pt x="4686829" y="343862"/>
                  <a:pt x="4689492" y="422393"/>
                </a:cubicBezTo>
                <a:cubicBezTo>
                  <a:pt x="4699496" y="713539"/>
                  <a:pt x="4872938" y="896626"/>
                  <a:pt x="5029277" y="1074198"/>
                </a:cubicBezTo>
                <a:cubicBezTo>
                  <a:pt x="5418992" y="1516672"/>
                  <a:pt x="5551614" y="2043761"/>
                  <a:pt x="5368989" y="2604190"/>
                </a:cubicBezTo>
                <a:cubicBezTo>
                  <a:pt x="5298163" y="2821542"/>
                  <a:pt x="5160452" y="3010355"/>
                  <a:pt x="5030698" y="3182337"/>
                </a:cubicBezTo>
                <a:cubicBezTo>
                  <a:pt x="4682698" y="3643429"/>
                  <a:pt x="4696957" y="4178177"/>
                  <a:pt x="4910556" y="4667756"/>
                </a:cubicBezTo>
                <a:cubicBezTo>
                  <a:pt x="5062728" y="5015306"/>
                  <a:pt x="5245193" y="5341884"/>
                  <a:pt x="5374561" y="5703238"/>
                </a:cubicBezTo>
                <a:cubicBezTo>
                  <a:pt x="5500512" y="6053410"/>
                  <a:pt x="5575240" y="6402760"/>
                  <a:pt x="5591170" y="6745970"/>
                </a:cubicBezTo>
                <a:lnTo>
                  <a:pt x="5592970" y="6897158"/>
                </a:lnTo>
                <a:lnTo>
                  <a:pt x="2734191" y="6897158"/>
                </a:lnTo>
                <a:lnTo>
                  <a:pt x="2734191" y="6897159"/>
                </a:lnTo>
                <a:lnTo>
                  <a:pt x="0" y="6897159"/>
                </a:lnTo>
                <a:lnTo>
                  <a:pt x="0" y="1"/>
                </a:lnTo>
                <a:lnTo>
                  <a:pt x="1485712"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690613" y="1122363"/>
            <a:ext cx="3541909" cy="4399548"/>
          </a:xfrm>
        </p:spPr>
        <p:txBody>
          <a:bodyPr>
            <a:normAutofit/>
          </a:bodyPr>
          <a:lstStyle/>
          <a:p>
            <a:r>
              <a:rPr lang="en-GB" dirty="0"/>
              <a:t>Topic 6: IP and AI-generated content: image</a:t>
            </a:r>
            <a:endParaRPr lang="en-US" dirty="0"/>
          </a:p>
        </p:txBody>
      </p:sp>
      <p:sp>
        <p:nvSpPr>
          <p:cNvPr id="3" name="Subtitle 2"/>
          <p:cNvSpPr>
            <a:spLocks noGrp="1"/>
          </p:cNvSpPr>
          <p:nvPr>
            <p:ph type="subTitle" idx="1"/>
          </p:nvPr>
        </p:nvSpPr>
        <p:spPr>
          <a:xfrm flipV="1">
            <a:off x="3027285" y="5989637"/>
            <a:ext cx="1205237"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76D6-D803-001B-DBDB-8BFEF5FBADC7}"/>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639C1EC8-C6D0-E472-F7D9-9B9D42753BCF}"/>
              </a:ext>
            </a:extLst>
          </p:cNvPr>
          <p:cNvPicPr>
            <a:picLocks noGrp="1" noChangeAspect="1"/>
          </p:cNvPicPr>
          <p:nvPr>
            <p:ph idx="1"/>
          </p:nvPr>
        </p:nvPicPr>
        <p:blipFill>
          <a:blip r:embed="rId2"/>
          <a:stretch>
            <a:fillRect/>
          </a:stretch>
        </p:blipFill>
        <p:spPr>
          <a:xfrm>
            <a:off x="1219200" y="2309813"/>
            <a:ext cx="9753600" cy="3629025"/>
          </a:xfrm>
          <a:prstGeom prst="rect">
            <a:avLst/>
          </a:prstGeom>
        </p:spPr>
      </p:pic>
    </p:spTree>
    <p:extLst>
      <p:ext uri="{BB962C8B-B14F-4D97-AF65-F5344CB8AC3E}">
        <p14:creationId xmlns:p14="http://schemas.microsoft.com/office/powerpoint/2010/main" val="3158434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97AF-7E91-76F3-61E2-31E85D86101F}"/>
              </a:ext>
            </a:extLst>
          </p:cNvPr>
          <p:cNvSpPr>
            <a:spLocks noGrp="1"/>
          </p:cNvSpPr>
          <p:nvPr>
            <p:ph type="title"/>
          </p:nvPr>
        </p:nvSpPr>
        <p:spPr/>
        <p:txBody>
          <a:bodyPr/>
          <a:lstStyle/>
          <a:p>
            <a:r>
              <a:rPr lang="en-GB" dirty="0"/>
              <a:t>Text conditioning</a:t>
            </a:r>
          </a:p>
        </p:txBody>
      </p:sp>
      <p:pic>
        <p:nvPicPr>
          <p:cNvPr id="6146" name="Picture 2" descr="In Stable Diffusion, text prompt is tokenized and converted to embedding. It is then processed by the text transformer and consumed by the noise predictor.">
            <a:extLst>
              <a:ext uri="{FF2B5EF4-FFF2-40B4-BE49-F238E27FC236}">
                <a16:creationId xmlns:a16="http://schemas.microsoft.com/office/drawing/2014/main" id="{9C11C3E4-BA91-85CC-2ED4-FBDD88CD87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0113" y="1924151"/>
            <a:ext cx="10367592" cy="4299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475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68988800-4054-4E60-A352-60CF604AB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13">
            <a:extLst>
              <a:ext uri="{FF2B5EF4-FFF2-40B4-BE49-F238E27FC236}">
                <a16:creationId xmlns:a16="http://schemas.microsoft.com/office/drawing/2014/main" id="{01FB661E-0D75-43BF-813D-0FBD5093E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317625" cy="6840668"/>
          </a:xfrm>
          <a:custGeom>
            <a:avLst/>
            <a:gdLst>
              <a:gd name="connsiteX0" fmla="*/ 4958378 w 6317625"/>
              <a:gd name="connsiteY0" fmla="*/ 6031137 h 6840668"/>
              <a:gd name="connsiteX1" fmla="*/ 5305315 w 6317625"/>
              <a:gd name="connsiteY1" fmla="*/ 6282257 h 6840668"/>
              <a:gd name="connsiteX2" fmla="*/ 5065129 w 6317625"/>
              <a:gd name="connsiteY2" fmla="*/ 6696958 h 6840668"/>
              <a:gd name="connsiteX3" fmla="*/ 4650427 w 6317625"/>
              <a:gd name="connsiteY3" fmla="*/ 6456771 h 6840668"/>
              <a:gd name="connsiteX4" fmla="*/ 4890615 w 6317625"/>
              <a:gd name="connsiteY4" fmla="*/ 6042071 h 6840668"/>
              <a:gd name="connsiteX5" fmla="*/ 4958378 w 6317625"/>
              <a:gd name="connsiteY5" fmla="*/ 6031137 h 6840668"/>
              <a:gd name="connsiteX6" fmla="*/ 892226 w 6317625"/>
              <a:gd name="connsiteY6" fmla="*/ 3293470 h 6840668"/>
              <a:gd name="connsiteX7" fmla="*/ 1475080 w 6317625"/>
              <a:gd name="connsiteY7" fmla="*/ 3715351 h 6840668"/>
              <a:gd name="connsiteX8" fmla="*/ 1071567 w 6317625"/>
              <a:gd name="connsiteY8" fmla="*/ 4412048 h 6840668"/>
              <a:gd name="connsiteX9" fmla="*/ 374869 w 6317625"/>
              <a:gd name="connsiteY9" fmla="*/ 4008535 h 6840668"/>
              <a:gd name="connsiteX10" fmla="*/ 778382 w 6317625"/>
              <a:gd name="connsiteY10" fmla="*/ 3311837 h 6840668"/>
              <a:gd name="connsiteX11" fmla="*/ 892226 w 6317625"/>
              <a:gd name="connsiteY11" fmla="*/ 3293470 h 6840668"/>
              <a:gd name="connsiteX12" fmla="*/ 1515375 w 6317625"/>
              <a:gd name="connsiteY12" fmla="*/ 663501 h 6840668"/>
              <a:gd name="connsiteX13" fmla="*/ 1862311 w 6317625"/>
              <a:gd name="connsiteY13" fmla="*/ 914620 h 6840668"/>
              <a:gd name="connsiteX14" fmla="*/ 1622124 w 6317625"/>
              <a:gd name="connsiteY14" fmla="*/ 1329322 h 6840668"/>
              <a:gd name="connsiteX15" fmla="*/ 1207424 w 6317625"/>
              <a:gd name="connsiteY15" fmla="*/ 1089135 h 6840668"/>
              <a:gd name="connsiteX16" fmla="*/ 1447610 w 6317625"/>
              <a:gd name="connsiteY16" fmla="*/ 674434 h 6840668"/>
              <a:gd name="connsiteX17" fmla="*/ 1515375 w 6317625"/>
              <a:gd name="connsiteY17" fmla="*/ 663501 h 6840668"/>
              <a:gd name="connsiteX18" fmla="*/ 2542954 w 6317625"/>
              <a:gd name="connsiteY18" fmla="*/ 0 h 6840668"/>
              <a:gd name="connsiteX19" fmla="*/ 6317625 w 6317625"/>
              <a:gd name="connsiteY19" fmla="*/ 0 h 6840668"/>
              <a:gd name="connsiteX20" fmla="*/ 6317625 w 6317625"/>
              <a:gd name="connsiteY20" fmla="*/ 6840668 h 6840668"/>
              <a:gd name="connsiteX21" fmla="*/ 6230037 w 6317625"/>
              <a:gd name="connsiteY21" fmla="*/ 6814791 h 6840668"/>
              <a:gd name="connsiteX22" fmla="*/ 5013461 w 6317625"/>
              <a:gd name="connsiteY22" fmla="*/ 5538903 h 6840668"/>
              <a:gd name="connsiteX23" fmla="*/ 3720873 w 6317625"/>
              <a:gd name="connsiteY23" fmla="*/ 6063409 h 6840668"/>
              <a:gd name="connsiteX24" fmla="*/ 2775987 w 6317625"/>
              <a:gd name="connsiteY24" fmla="*/ 5162980 h 6840668"/>
              <a:gd name="connsiteX25" fmla="*/ 2210002 w 6317625"/>
              <a:gd name="connsiteY25" fmla="*/ 5455137 h 6840668"/>
              <a:gd name="connsiteX26" fmla="*/ 1437015 w 6317625"/>
              <a:gd name="connsiteY26" fmla="*/ 6401298 h 6840668"/>
              <a:gd name="connsiteX27" fmla="*/ 75055 w 6317625"/>
              <a:gd name="connsiteY27" fmla="*/ 6031719 h 6840668"/>
              <a:gd name="connsiteX28" fmla="*/ 406869 w 6317625"/>
              <a:gd name="connsiteY28" fmla="*/ 4883188 h 6840668"/>
              <a:gd name="connsiteX29" fmla="*/ 1425737 w 6317625"/>
              <a:gd name="connsiteY29" fmla="*/ 4614510 h 6840668"/>
              <a:gd name="connsiteX30" fmla="*/ 2401798 w 6317625"/>
              <a:gd name="connsiteY30" fmla="*/ 3834988 h 6840668"/>
              <a:gd name="connsiteX31" fmla="*/ 1823833 w 6317625"/>
              <a:gd name="connsiteY31" fmla="*/ 3299773 h 6840668"/>
              <a:gd name="connsiteX32" fmla="*/ 964802 w 6317625"/>
              <a:gd name="connsiteY32" fmla="*/ 2659918 h 6840668"/>
              <a:gd name="connsiteX33" fmla="*/ 1218949 w 6317625"/>
              <a:gd name="connsiteY33" fmla="*/ 1977364 h 6840668"/>
              <a:gd name="connsiteX34" fmla="*/ 2387241 w 6317625"/>
              <a:gd name="connsiteY34" fmla="*/ 1909455 h 6840668"/>
              <a:gd name="connsiteX35" fmla="*/ 2947668 w 6317625"/>
              <a:gd name="connsiteY35" fmla="*/ 1386658 h 6840668"/>
              <a:gd name="connsiteX36" fmla="*/ 2498714 w 6317625"/>
              <a:gd name="connsiteY36" fmla="*/ 259434 h 6840668"/>
              <a:gd name="connsiteX37" fmla="*/ 2511421 w 6317625"/>
              <a:gd name="connsiteY37" fmla="*/ 121590 h 68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17625" h="6840668">
                <a:moveTo>
                  <a:pt x="4958378" y="6031137"/>
                </a:moveTo>
                <a:cubicBezTo>
                  <a:pt x="5115727" y="6021909"/>
                  <a:pt x="5263149" y="6124019"/>
                  <a:pt x="5305315" y="6282257"/>
                </a:cubicBezTo>
                <a:cubicBezTo>
                  <a:pt x="5353507" y="6463099"/>
                  <a:pt x="5245971" y="6648768"/>
                  <a:pt x="5065129" y="6696958"/>
                </a:cubicBezTo>
                <a:cubicBezTo>
                  <a:pt x="4884289" y="6745149"/>
                  <a:pt x="4698617" y="6637614"/>
                  <a:pt x="4650427" y="6456771"/>
                </a:cubicBezTo>
                <a:cubicBezTo>
                  <a:pt x="4602235" y="6275928"/>
                  <a:pt x="4709771" y="6090262"/>
                  <a:pt x="4890615" y="6042071"/>
                </a:cubicBezTo>
                <a:cubicBezTo>
                  <a:pt x="4913219" y="6036047"/>
                  <a:pt x="4935901" y="6032455"/>
                  <a:pt x="4958378" y="6031137"/>
                </a:cubicBezTo>
                <a:close/>
                <a:moveTo>
                  <a:pt x="892226" y="3293470"/>
                </a:moveTo>
                <a:cubicBezTo>
                  <a:pt x="1156570" y="3277966"/>
                  <a:pt x="1404240" y="3449513"/>
                  <a:pt x="1475080" y="3715351"/>
                </a:cubicBezTo>
                <a:cubicBezTo>
                  <a:pt x="1556041" y="4019167"/>
                  <a:pt x="1375383" y="4331088"/>
                  <a:pt x="1071567" y="4412048"/>
                </a:cubicBezTo>
                <a:cubicBezTo>
                  <a:pt x="767753" y="4493009"/>
                  <a:pt x="455831" y="4312351"/>
                  <a:pt x="374869" y="4008535"/>
                </a:cubicBezTo>
                <a:cubicBezTo>
                  <a:pt x="293908" y="3704721"/>
                  <a:pt x="474567" y="3392798"/>
                  <a:pt x="778382" y="3311837"/>
                </a:cubicBezTo>
                <a:cubicBezTo>
                  <a:pt x="816360" y="3301718"/>
                  <a:pt x="854463" y="3295686"/>
                  <a:pt x="892226" y="3293470"/>
                </a:cubicBezTo>
                <a:close/>
                <a:moveTo>
                  <a:pt x="1515375" y="663501"/>
                </a:moveTo>
                <a:cubicBezTo>
                  <a:pt x="1672721" y="654272"/>
                  <a:pt x="1820145" y="756383"/>
                  <a:pt x="1862311" y="914620"/>
                </a:cubicBezTo>
                <a:cubicBezTo>
                  <a:pt x="1910502" y="1095462"/>
                  <a:pt x="1802968" y="1281132"/>
                  <a:pt x="1622124" y="1329322"/>
                </a:cubicBezTo>
                <a:cubicBezTo>
                  <a:pt x="1441283" y="1377513"/>
                  <a:pt x="1255615" y="1269977"/>
                  <a:pt x="1207424" y="1089135"/>
                </a:cubicBezTo>
                <a:cubicBezTo>
                  <a:pt x="1159233" y="908294"/>
                  <a:pt x="1266769" y="722625"/>
                  <a:pt x="1447610" y="674434"/>
                </a:cubicBezTo>
                <a:cubicBezTo>
                  <a:pt x="1470217" y="668411"/>
                  <a:pt x="1492896" y="664821"/>
                  <a:pt x="1515375" y="663501"/>
                </a:cubicBezTo>
                <a:close/>
                <a:moveTo>
                  <a:pt x="2542954" y="0"/>
                </a:moveTo>
                <a:lnTo>
                  <a:pt x="6317625" y="0"/>
                </a:lnTo>
                <a:lnTo>
                  <a:pt x="6317625" y="6840668"/>
                </a:lnTo>
                <a:lnTo>
                  <a:pt x="6230037" y="6814791"/>
                </a:lnTo>
                <a:cubicBezTo>
                  <a:pt x="5511511" y="6546277"/>
                  <a:pt x="5563886" y="5634137"/>
                  <a:pt x="5013461" y="5538903"/>
                </a:cubicBezTo>
                <a:cubicBezTo>
                  <a:pt x="4504461" y="5450825"/>
                  <a:pt x="4212037" y="6187406"/>
                  <a:pt x="3720873" y="6063409"/>
                </a:cubicBezTo>
                <a:cubicBezTo>
                  <a:pt x="3249852" y="5944482"/>
                  <a:pt x="3223909" y="5195131"/>
                  <a:pt x="2775987" y="5162980"/>
                </a:cubicBezTo>
                <a:cubicBezTo>
                  <a:pt x="2577088" y="5148695"/>
                  <a:pt x="2416139" y="5282749"/>
                  <a:pt x="2210002" y="5455137"/>
                </a:cubicBezTo>
                <a:cubicBezTo>
                  <a:pt x="1759503" y="5831872"/>
                  <a:pt x="1735837" y="6203943"/>
                  <a:pt x="1437015" y="6401298"/>
                </a:cubicBezTo>
                <a:cubicBezTo>
                  <a:pt x="1022137" y="6675287"/>
                  <a:pt x="277340" y="6489917"/>
                  <a:pt x="75055" y="6031719"/>
                </a:cubicBezTo>
                <a:cubicBezTo>
                  <a:pt x="-100071" y="5635034"/>
                  <a:pt x="39649" y="5119308"/>
                  <a:pt x="406869" y="4883188"/>
                </a:cubicBezTo>
                <a:cubicBezTo>
                  <a:pt x="668038" y="4715275"/>
                  <a:pt x="978899" y="4781854"/>
                  <a:pt x="1425737" y="4614510"/>
                </a:cubicBezTo>
                <a:cubicBezTo>
                  <a:pt x="1483018" y="4593066"/>
                  <a:pt x="2421509" y="4233274"/>
                  <a:pt x="2401798" y="3834988"/>
                </a:cubicBezTo>
                <a:cubicBezTo>
                  <a:pt x="2389953" y="3595533"/>
                  <a:pt x="2054344" y="3420191"/>
                  <a:pt x="1823833" y="3299773"/>
                </a:cubicBezTo>
                <a:cubicBezTo>
                  <a:pt x="1207509" y="2977771"/>
                  <a:pt x="1033713" y="2885600"/>
                  <a:pt x="964802" y="2659918"/>
                </a:cubicBezTo>
                <a:cubicBezTo>
                  <a:pt x="895511" y="2432959"/>
                  <a:pt x="1010317" y="2120581"/>
                  <a:pt x="1218949" y="1977364"/>
                </a:cubicBezTo>
                <a:cubicBezTo>
                  <a:pt x="1546835" y="1752277"/>
                  <a:pt x="1872903" y="2105427"/>
                  <a:pt x="2387241" y="1909455"/>
                </a:cubicBezTo>
                <a:cubicBezTo>
                  <a:pt x="2455367" y="1883513"/>
                  <a:pt x="2884207" y="1718365"/>
                  <a:pt x="2947668" y="1386658"/>
                </a:cubicBezTo>
                <a:cubicBezTo>
                  <a:pt x="3028995" y="961696"/>
                  <a:pt x="2497170" y="773992"/>
                  <a:pt x="2498714" y="259434"/>
                </a:cubicBezTo>
                <a:cubicBezTo>
                  <a:pt x="2498850" y="213850"/>
                  <a:pt x="2503216" y="167716"/>
                  <a:pt x="2511421" y="12159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24ABC5D-A7C6-119B-B1A9-DC4AAA0D93C8}"/>
              </a:ext>
            </a:extLst>
          </p:cNvPr>
          <p:cNvSpPr>
            <a:spLocks noGrp="1"/>
          </p:cNvSpPr>
          <p:nvPr>
            <p:ph type="title"/>
          </p:nvPr>
        </p:nvSpPr>
        <p:spPr>
          <a:xfrm>
            <a:off x="6096000" y="552782"/>
            <a:ext cx="5486400" cy="1423502"/>
          </a:xfrm>
        </p:spPr>
        <p:txBody>
          <a:bodyPr>
            <a:normAutofit/>
          </a:bodyPr>
          <a:lstStyle/>
          <a:p>
            <a:r>
              <a:rPr lang="en-GB" dirty="0"/>
              <a:t>Prompts</a:t>
            </a:r>
          </a:p>
        </p:txBody>
      </p:sp>
      <p:sp>
        <p:nvSpPr>
          <p:cNvPr id="3" name="Content Placeholder 2">
            <a:extLst>
              <a:ext uri="{FF2B5EF4-FFF2-40B4-BE49-F238E27FC236}">
                <a16:creationId xmlns:a16="http://schemas.microsoft.com/office/drawing/2014/main" id="{B4263F25-D303-EDBB-A2AB-0233559C0AAA}"/>
              </a:ext>
            </a:extLst>
          </p:cNvPr>
          <p:cNvSpPr>
            <a:spLocks noGrp="1"/>
          </p:cNvSpPr>
          <p:nvPr>
            <p:ph idx="1"/>
          </p:nvPr>
        </p:nvSpPr>
        <p:spPr>
          <a:xfrm>
            <a:off x="6096000" y="2263662"/>
            <a:ext cx="5679439" cy="4350498"/>
          </a:xfrm>
        </p:spPr>
        <p:txBody>
          <a:bodyPr>
            <a:normAutofit/>
          </a:bodyPr>
          <a:lstStyle/>
          <a:p>
            <a:pPr marL="457200" indent="-457200">
              <a:buFont typeface="Arial" panose="020B0604020202020204" pitchFamily="34" charset="0"/>
              <a:buChar char="•"/>
            </a:pPr>
            <a:r>
              <a:rPr lang="en-GB" sz="2800" dirty="0"/>
              <a:t>A Prompt is a short text phrase</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A Prompt is broken down the words and phrases in a prompt into smaller pieces, called tokens, that can be compared to its training data and then used to generate an image</a:t>
            </a:r>
          </a:p>
        </p:txBody>
      </p:sp>
      <p:pic>
        <p:nvPicPr>
          <p:cNvPr id="22" name="Graphic 6" descr="Pencil">
            <a:extLst>
              <a:ext uri="{FF2B5EF4-FFF2-40B4-BE49-F238E27FC236}">
                <a16:creationId xmlns:a16="http://schemas.microsoft.com/office/drawing/2014/main" id="{2CA59EA4-DA3B-AF1A-B885-CF35450F0D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9363" y="1361055"/>
            <a:ext cx="3657303" cy="3657303"/>
          </a:xfrm>
          <a:prstGeom prst="rect">
            <a:avLst/>
          </a:prstGeom>
        </p:spPr>
      </p:pic>
    </p:spTree>
    <p:extLst>
      <p:ext uri="{BB962C8B-B14F-4D97-AF65-F5344CB8AC3E}">
        <p14:creationId xmlns:p14="http://schemas.microsoft.com/office/powerpoint/2010/main" val="1266161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83"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5" name="Rectangle 7184">
            <a:extLst>
              <a:ext uri="{FF2B5EF4-FFF2-40B4-BE49-F238E27FC236}">
                <a16:creationId xmlns:a16="http://schemas.microsoft.com/office/drawing/2014/main" id="{631C2FCB-6778-4E27-B50C-7C9F15E71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87" name="Freeform: Shape 7186">
            <a:extLst>
              <a:ext uri="{FF2B5EF4-FFF2-40B4-BE49-F238E27FC236}">
                <a16:creationId xmlns:a16="http://schemas.microsoft.com/office/drawing/2014/main" id="{3110DF80-7755-48B5-8B8F-47C1B9CE5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2140699"/>
            <a:ext cx="12192000" cy="4717301"/>
          </a:xfrm>
          <a:custGeom>
            <a:avLst/>
            <a:gdLst>
              <a:gd name="connsiteX0" fmla="*/ 8930642 w 12192000"/>
              <a:gd name="connsiteY0" fmla="*/ 4273734 h 4717301"/>
              <a:gd name="connsiteX1" fmla="*/ 9143134 w 12192000"/>
              <a:gd name="connsiteY1" fmla="*/ 4396362 h 4717301"/>
              <a:gd name="connsiteX2" fmla="*/ 9043549 w 12192000"/>
              <a:gd name="connsiteY2" fmla="*/ 4693978 h 4717301"/>
              <a:gd name="connsiteX3" fmla="*/ 8745984 w 12192000"/>
              <a:gd name="connsiteY3" fmla="*/ 4594249 h 4717301"/>
              <a:gd name="connsiteX4" fmla="*/ 8845568 w 12192000"/>
              <a:gd name="connsiteY4" fmla="*/ 4296634 h 4717301"/>
              <a:gd name="connsiteX5" fmla="*/ 8930642 w 12192000"/>
              <a:gd name="connsiteY5" fmla="*/ 4273734 h 4717301"/>
              <a:gd name="connsiteX6" fmla="*/ 9842642 w 12192000"/>
              <a:gd name="connsiteY6" fmla="*/ 3718743 h 4717301"/>
              <a:gd name="connsiteX7" fmla="*/ 10272210 w 12192000"/>
              <a:gd name="connsiteY7" fmla="*/ 3966645 h 4717301"/>
              <a:gd name="connsiteX8" fmla="*/ 10070896 w 12192000"/>
              <a:gd name="connsiteY8" fmla="*/ 4568292 h 4717301"/>
              <a:gd name="connsiteX9" fmla="*/ 9469346 w 12192000"/>
              <a:gd name="connsiteY9" fmla="*/ 4366686 h 4717301"/>
              <a:gd name="connsiteX10" fmla="*/ 9670660 w 12192000"/>
              <a:gd name="connsiteY10" fmla="*/ 3765038 h 4717301"/>
              <a:gd name="connsiteX11" fmla="*/ 9842642 w 12192000"/>
              <a:gd name="connsiteY11" fmla="*/ 3718743 h 4717301"/>
              <a:gd name="connsiteX12" fmla="*/ 0 w 12192000"/>
              <a:gd name="connsiteY12" fmla="*/ 0 h 4717301"/>
              <a:gd name="connsiteX13" fmla="*/ 12192000 w 12192000"/>
              <a:gd name="connsiteY13" fmla="*/ 0 h 4717301"/>
              <a:gd name="connsiteX14" fmla="*/ 12192000 w 12192000"/>
              <a:gd name="connsiteY14" fmla="*/ 3369891 h 4717301"/>
              <a:gd name="connsiteX15" fmla="*/ 12124015 w 12192000"/>
              <a:gd name="connsiteY15" fmla="*/ 3410713 h 4717301"/>
              <a:gd name="connsiteX16" fmla="*/ 11077457 w 12192000"/>
              <a:gd name="connsiteY16" fmla="*/ 3501725 h 4717301"/>
              <a:gd name="connsiteX17" fmla="*/ 9867246 w 12192000"/>
              <a:gd name="connsiteY17" fmla="*/ 3351592 h 4717301"/>
              <a:gd name="connsiteX18" fmla="*/ 8994802 w 12192000"/>
              <a:gd name="connsiteY18" fmla="*/ 3878378 h 4717301"/>
              <a:gd name="connsiteX19" fmla="*/ 6994655 w 12192000"/>
              <a:gd name="connsiteY19" fmla="*/ 4335637 h 4717301"/>
              <a:gd name="connsiteX20" fmla="*/ 6287534 w 12192000"/>
              <a:gd name="connsiteY20" fmla="*/ 3714199 h 4717301"/>
              <a:gd name="connsiteX21" fmla="*/ 4392596 w 12192000"/>
              <a:gd name="connsiteY21" fmla="*/ 3392344 h 4717301"/>
              <a:gd name="connsiteX22" fmla="*/ 3014500 w 12192000"/>
              <a:gd name="connsiteY22" fmla="*/ 4100222 h 4717301"/>
              <a:gd name="connsiteX23" fmla="*/ 86414 w 12192000"/>
              <a:gd name="connsiteY23" fmla="*/ 3903305 h 4717301"/>
              <a:gd name="connsiteX24" fmla="*/ 0 w 12192000"/>
              <a:gd name="connsiteY24" fmla="*/ 3840566 h 471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2000" h="4717301">
                <a:moveTo>
                  <a:pt x="8930642" y="4273734"/>
                </a:moveTo>
                <a:cubicBezTo>
                  <a:pt x="9016941" y="4268381"/>
                  <a:pt x="9102130" y="4314070"/>
                  <a:pt x="9143134" y="4396362"/>
                </a:cubicBezTo>
                <a:cubicBezTo>
                  <a:pt x="9197806" y="4506087"/>
                  <a:pt x="9153221" y="4639333"/>
                  <a:pt x="9043549" y="4693978"/>
                </a:cubicBezTo>
                <a:cubicBezTo>
                  <a:pt x="8933879" y="4748622"/>
                  <a:pt x="8800655" y="4703973"/>
                  <a:pt x="8745984" y="4594249"/>
                </a:cubicBezTo>
                <a:cubicBezTo>
                  <a:pt x="8691311" y="4484525"/>
                  <a:pt x="8735897" y="4351279"/>
                  <a:pt x="8845568" y="4296634"/>
                </a:cubicBezTo>
                <a:cubicBezTo>
                  <a:pt x="8872986" y="4282973"/>
                  <a:pt x="8901875" y="4275517"/>
                  <a:pt x="8930642" y="4273734"/>
                </a:cubicBezTo>
                <a:close/>
                <a:moveTo>
                  <a:pt x="9842642" y="3718743"/>
                </a:moveTo>
                <a:cubicBezTo>
                  <a:pt x="10017101" y="3707923"/>
                  <a:pt x="10189318" y="3800286"/>
                  <a:pt x="10272210" y="3966645"/>
                </a:cubicBezTo>
                <a:cubicBezTo>
                  <a:pt x="10382732" y="4188458"/>
                  <a:pt x="10292600" y="4457825"/>
                  <a:pt x="10070896" y="4568292"/>
                </a:cubicBezTo>
                <a:cubicBezTo>
                  <a:pt x="9849191" y="4678760"/>
                  <a:pt x="9579867" y="4588498"/>
                  <a:pt x="9469346" y="4366686"/>
                </a:cubicBezTo>
                <a:cubicBezTo>
                  <a:pt x="9358824" y="4144873"/>
                  <a:pt x="9448956" y="3875506"/>
                  <a:pt x="9670660" y="3765038"/>
                </a:cubicBezTo>
                <a:cubicBezTo>
                  <a:pt x="9726087" y="3737421"/>
                  <a:pt x="9784490" y="3722349"/>
                  <a:pt x="9842642" y="3718743"/>
                </a:cubicBezTo>
                <a:close/>
                <a:moveTo>
                  <a:pt x="0" y="0"/>
                </a:moveTo>
                <a:lnTo>
                  <a:pt x="12192000" y="0"/>
                </a:lnTo>
                <a:lnTo>
                  <a:pt x="12192000" y="3369891"/>
                </a:lnTo>
                <a:lnTo>
                  <a:pt x="12124015" y="3410713"/>
                </a:lnTo>
                <a:cubicBezTo>
                  <a:pt x="11792041" y="3581538"/>
                  <a:pt x="11443617" y="3577252"/>
                  <a:pt x="11077457" y="3501725"/>
                </a:cubicBezTo>
                <a:cubicBezTo>
                  <a:pt x="10679189" y="3419860"/>
                  <a:pt x="10271734" y="3358281"/>
                  <a:pt x="9867246" y="3351592"/>
                </a:cubicBezTo>
                <a:cubicBezTo>
                  <a:pt x="9492336" y="3345611"/>
                  <a:pt x="9239136" y="3626329"/>
                  <a:pt x="8994802" y="3878378"/>
                </a:cubicBezTo>
                <a:cubicBezTo>
                  <a:pt x="8385954" y="4506678"/>
                  <a:pt x="7695268" y="4690742"/>
                  <a:pt x="6994655" y="4335637"/>
                </a:cubicBezTo>
                <a:cubicBezTo>
                  <a:pt x="6722938" y="4197922"/>
                  <a:pt x="6494843" y="3948626"/>
                  <a:pt x="6287534" y="3714199"/>
                </a:cubicBezTo>
                <a:cubicBezTo>
                  <a:pt x="5731733" y="3085491"/>
                  <a:pt x="5043559" y="3067499"/>
                  <a:pt x="4392596" y="3392344"/>
                </a:cubicBezTo>
                <a:cubicBezTo>
                  <a:pt x="3930423" y="3623867"/>
                  <a:pt x="3492022" y="3908604"/>
                  <a:pt x="3014500" y="4100222"/>
                </a:cubicBezTo>
                <a:cubicBezTo>
                  <a:pt x="1977820" y="4518409"/>
                  <a:pt x="973242" y="4499486"/>
                  <a:pt x="86414" y="3903305"/>
                </a:cubicBezTo>
                <a:lnTo>
                  <a:pt x="0" y="38405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7603FC-CBCF-1133-8D72-B2F9FE7C32AF}"/>
              </a:ext>
            </a:extLst>
          </p:cNvPr>
          <p:cNvSpPr>
            <a:spLocks noGrp="1"/>
          </p:cNvSpPr>
          <p:nvPr>
            <p:ph type="title"/>
          </p:nvPr>
        </p:nvSpPr>
        <p:spPr>
          <a:xfrm>
            <a:off x="609600" y="552782"/>
            <a:ext cx="5910470" cy="1625875"/>
          </a:xfrm>
        </p:spPr>
        <p:txBody>
          <a:bodyPr anchor="ctr">
            <a:normAutofit/>
          </a:bodyPr>
          <a:lstStyle/>
          <a:p>
            <a:r>
              <a:rPr lang="en-GB" dirty="0"/>
              <a:t>Exploring prompting</a:t>
            </a:r>
          </a:p>
        </p:txBody>
      </p:sp>
      <p:sp>
        <p:nvSpPr>
          <p:cNvPr id="7180" name="Content Placeholder 7179">
            <a:extLst>
              <a:ext uri="{FF2B5EF4-FFF2-40B4-BE49-F238E27FC236}">
                <a16:creationId xmlns:a16="http://schemas.microsoft.com/office/drawing/2014/main" id="{521A68EC-A55A-587E-FE4D-92D75B481FC3}"/>
              </a:ext>
            </a:extLst>
          </p:cNvPr>
          <p:cNvSpPr>
            <a:spLocks noGrp="1"/>
          </p:cNvSpPr>
          <p:nvPr>
            <p:ph idx="1"/>
          </p:nvPr>
        </p:nvSpPr>
        <p:spPr>
          <a:xfrm>
            <a:off x="6694998" y="552782"/>
            <a:ext cx="4887402" cy="1625876"/>
          </a:xfrm>
        </p:spPr>
        <p:txBody>
          <a:bodyPr anchor="ctr">
            <a:normAutofit/>
          </a:bodyPr>
          <a:lstStyle/>
          <a:p>
            <a:endParaRPr lang="en-US"/>
          </a:p>
        </p:txBody>
      </p:sp>
      <p:pic>
        <p:nvPicPr>
          <p:cNvPr id="7172" name="Picture 4" descr="Example Midjourney image of a folkart cat">
            <a:extLst>
              <a:ext uri="{FF2B5EF4-FFF2-40B4-BE49-F238E27FC236}">
                <a16:creationId xmlns:a16="http://schemas.microsoft.com/office/drawing/2014/main" id="{9B959F8D-BE47-35C6-69FF-E9F52AEEE9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60602" y="3593981"/>
            <a:ext cx="2594211" cy="259421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Example Midjourney image of a cyanotype cat">
            <a:extLst>
              <a:ext uri="{FF2B5EF4-FFF2-40B4-BE49-F238E27FC236}">
                <a16:creationId xmlns:a16="http://schemas.microsoft.com/office/drawing/2014/main" id="{5F66741B-D38C-C2F5-96A5-F4004019B02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11604" y="3593981"/>
            <a:ext cx="2594211" cy="259421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Example Midjourney image of a woodblock cat">
            <a:extLst>
              <a:ext uri="{FF2B5EF4-FFF2-40B4-BE49-F238E27FC236}">
                <a16:creationId xmlns:a16="http://schemas.microsoft.com/office/drawing/2014/main" id="{0E700CF1-FEF7-AEDE-F828-6F422E2808A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62605" y="3593981"/>
            <a:ext cx="2594211" cy="259421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Example Midjourney image of a Paint by Numbers cat">
            <a:extLst>
              <a:ext uri="{FF2B5EF4-FFF2-40B4-BE49-F238E27FC236}">
                <a16:creationId xmlns:a16="http://schemas.microsoft.com/office/drawing/2014/main" id="{5B7B9DA9-713A-7092-0108-E31D08D38A7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600" y="3593980"/>
            <a:ext cx="2594211" cy="259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947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1F526-CCB4-2F5F-5695-0FAD6E98CDE6}"/>
              </a:ext>
            </a:extLst>
          </p:cNvPr>
          <p:cNvSpPr>
            <a:spLocks noGrp="1"/>
          </p:cNvSpPr>
          <p:nvPr>
            <p:ph type="title"/>
          </p:nvPr>
        </p:nvSpPr>
        <p:spPr/>
        <p:txBody>
          <a:bodyPr>
            <a:normAutofit fontScale="90000"/>
          </a:bodyPr>
          <a:lstStyle/>
          <a:p>
            <a:r>
              <a:rPr lang="en-GB" dirty="0"/>
              <a:t>Stable Diffusion and Midjourney targeted with copyright lawsuit</a:t>
            </a:r>
          </a:p>
        </p:txBody>
      </p:sp>
      <p:sp>
        <p:nvSpPr>
          <p:cNvPr id="3" name="Content Placeholder 2">
            <a:extLst>
              <a:ext uri="{FF2B5EF4-FFF2-40B4-BE49-F238E27FC236}">
                <a16:creationId xmlns:a16="http://schemas.microsoft.com/office/drawing/2014/main" id="{0FE5F5B0-F3B9-71A4-4A5A-55525471C218}"/>
              </a:ext>
            </a:extLst>
          </p:cNvPr>
          <p:cNvSpPr>
            <a:spLocks noGrp="1"/>
          </p:cNvSpPr>
          <p:nvPr>
            <p:ph idx="1"/>
          </p:nvPr>
        </p:nvSpPr>
        <p:spPr/>
        <p:txBody>
          <a:bodyPr>
            <a:normAutofit fontScale="92500" lnSpcReduction="10000"/>
          </a:bodyPr>
          <a:lstStyle/>
          <a:p>
            <a:pPr marL="457200" indent="-457200">
              <a:buFont typeface="+mj-lt"/>
              <a:buAutoNum type="arabicPeriod"/>
            </a:pPr>
            <a:r>
              <a:rPr lang="en-GB" sz="2400" dirty="0"/>
              <a:t>The artists allege that these organisations have infringed the rights of “millions of artists” by training their AI tools on five billion images scraped from the web “</a:t>
            </a:r>
            <a:r>
              <a:rPr lang="en-GB" sz="2400" b="1" dirty="0"/>
              <a:t>with­out the con­sent of the orig­i­nal artists</a:t>
            </a:r>
            <a:r>
              <a:rPr lang="en-GB" sz="2400" dirty="0"/>
              <a:t>.”</a:t>
            </a:r>
          </a:p>
          <a:p>
            <a:pPr marL="457200" indent="-457200">
              <a:buFont typeface="+mj-lt"/>
              <a:buAutoNum type="arabicPeriod"/>
            </a:pPr>
            <a:endParaRPr lang="en-GB" sz="2400" dirty="0"/>
          </a:p>
          <a:p>
            <a:pPr marL="457200" indent="-457200">
              <a:buFont typeface="+mj-lt"/>
              <a:buAutoNum type="arabicPeriod"/>
            </a:pPr>
            <a:r>
              <a:rPr lang="en-GB" sz="2400" dirty="0"/>
              <a:t>It is alleged that the capacity of AI art tools like Stable can be used to create artwork that </a:t>
            </a:r>
            <a:r>
              <a:rPr lang="en-GB" sz="2400" b="1" dirty="0"/>
              <a:t>replicates the style of specific artists</a:t>
            </a:r>
            <a:r>
              <a:rPr lang="en-GB" sz="2400" dirty="0"/>
              <a:t>.  </a:t>
            </a:r>
          </a:p>
          <a:p>
            <a:pPr marL="457200" indent="-457200">
              <a:buFont typeface="+mj-lt"/>
              <a:buAutoNum type="arabicPeriod"/>
            </a:pPr>
            <a:endParaRPr lang="en-GB" sz="2400" dirty="0"/>
          </a:p>
          <a:p>
            <a:pPr marL="457200" indent="-457200">
              <a:buFont typeface="+mj-lt"/>
              <a:buAutoNum type="arabicPeriod"/>
            </a:pPr>
            <a:r>
              <a:rPr lang="en-GB" sz="2400" dirty="0"/>
              <a:t>It is alleged that the tools can “</a:t>
            </a:r>
            <a:r>
              <a:rPr lang="en-GB" sz="2400" b="1" dirty="0"/>
              <a:t>flood the mar­ket </a:t>
            </a:r>
            <a:r>
              <a:rPr lang="en-GB" sz="2400" dirty="0"/>
              <a:t>with an essen­tially unlim­ited num­ber of infring­ing images will inflict per­ma­nent dam­age on the mar­ket for art and artists.”</a:t>
            </a:r>
          </a:p>
          <a:p>
            <a:endParaRPr lang="en-GB" dirty="0"/>
          </a:p>
          <a:p>
            <a:endParaRPr lang="en-GB" dirty="0"/>
          </a:p>
        </p:txBody>
      </p:sp>
    </p:spTree>
    <p:extLst>
      <p:ext uri="{BB962C8B-B14F-4D97-AF65-F5344CB8AC3E}">
        <p14:creationId xmlns:p14="http://schemas.microsoft.com/office/powerpoint/2010/main" val="369442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CF5E-739F-9D8F-5856-AD3CCF1445F1}"/>
              </a:ext>
            </a:extLst>
          </p:cNvPr>
          <p:cNvSpPr>
            <a:spLocks noGrp="1"/>
          </p:cNvSpPr>
          <p:nvPr>
            <p:ph type="title"/>
          </p:nvPr>
        </p:nvSpPr>
        <p:spPr/>
        <p:txBody>
          <a:bodyPr/>
          <a:lstStyle/>
          <a:p>
            <a:r>
              <a:rPr lang="en-GB" dirty="0"/>
              <a:t>The response to the claim</a:t>
            </a:r>
          </a:p>
        </p:txBody>
      </p:sp>
      <p:sp>
        <p:nvSpPr>
          <p:cNvPr id="3" name="Content Placeholder 2">
            <a:extLst>
              <a:ext uri="{FF2B5EF4-FFF2-40B4-BE49-F238E27FC236}">
                <a16:creationId xmlns:a16="http://schemas.microsoft.com/office/drawing/2014/main" id="{FDBA575B-A3C6-0EFB-DFD1-8576303A79D8}"/>
              </a:ext>
            </a:extLst>
          </p:cNvPr>
          <p:cNvSpPr>
            <a:spLocks noGrp="1"/>
          </p:cNvSpPr>
          <p:nvPr>
            <p:ph idx="1"/>
          </p:nvPr>
        </p:nvSpPr>
        <p:spPr/>
        <p:txBody>
          <a:bodyPr>
            <a:normAutofit fontScale="92500"/>
          </a:bodyPr>
          <a:lstStyle/>
          <a:p>
            <a:r>
              <a:rPr lang="en-GB" sz="2400" dirty="0"/>
              <a:t>It is </a:t>
            </a:r>
            <a:r>
              <a:rPr lang="en-GB" sz="2400" b="1" dirty="0"/>
              <a:t>incorrect</a:t>
            </a:r>
            <a:r>
              <a:rPr lang="en-GB" sz="2400" dirty="0"/>
              <a:t> to claim that AI art models “store </a:t>
            </a:r>
            <a:r>
              <a:rPr lang="en-GB" sz="2400" b="1" dirty="0"/>
              <a:t>com­pressed </a:t>
            </a:r>
            <a:r>
              <a:rPr lang="en-GB" sz="2400" dirty="0"/>
              <a:t>copies of [copyright-protected] train­ing images” and then “</a:t>
            </a:r>
            <a:r>
              <a:rPr lang="en-GB" sz="2400" b="1" dirty="0"/>
              <a:t>recombine</a:t>
            </a:r>
            <a:r>
              <a:rPr lang="en-GB" sz="2400" dirty="0"/>
              <a:t>” them; functioning as “21st-cen­tury col­lage tool[s].” </a:t>
            </a:r>
          </a:p>
          <a:p>
            <a:endParaRPr lang="en-GB" sz="2400" dirty="0"/>
          </a:p>
          <a:p>
            <a:r>
              <a:rPr lang="en-GB" sz="2400" dirty="0"/>
              <a:t>AI art models do not store images but </a:t>
            </a:r>
            <a:r>
              <a:rPr lang="en-GB" sz="2400" b="1" dirty="0"/>
              <a:t>mathematical representations of patterns </a:t>
            </a:r>
            <a:r>
              <a:rPr lang="en-GB" sz="2400" dirty="0"/>
              <a:t>collected from these images. </a:t>
            </a:r>
          </a:p>
          <a:p>
            <a:endParaRPr lang="en-GB" sz="2400" dirty="0"/>
          </a:p>
          <a:p>
            <a:r>
              <a:rPr lang="en-GB" sz="2400" dirty="0"/>
              <a:t>In addition, the creators of AI art tools generally argue that the training of this software on copyrighted data is covered (in the US at least) by </a:t>
            </a:r>
            <a:r>
              <a:rPr lang="en-GB" sz="2400" b="1" dirty="0"/>
              <a:t>fair use </a:t>
            </a:r>
            <a:r>
              <a:rPr lang="en-GB" sz="2400" dirty="0"/>
              <a:t>doctrine.</a:t>
            </a:r>
          </a:p>
        </p:txBody>
      </p:sp>
    </p:spTree>
    <p:extLst>
      <p:ext uri="{BB962C8B-B14F-4D97-AF65-F5344CB8AC3E}">
        <p14:creationId xmlns:p14="http://schemas.microsoft.com/office/powerpoint/2010/main" val="156270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20B36-C34E-E880-0E33-98961E28807B}"/>
              </a:ext>
            </a:extLst>
          </p:cNvPr>
          <p:cNvSpPr>
            <a:spLocks noGrp="1"/>
          </p:cNvSpPr>
          <p:nvPr>
            <p:ph type="title"/>
          </p:nvPr>
        </p:nvSpPr>
        <p:spPr/>
        <p:txBody>
          <a:bodyPr/>
          <a:lstStyle/>
          <a:p>
            <a:r>
              <a:rPr lang="en-GB" dirty="0"/>
              <a:t>In-class exercise</a:t>
            </a:r>
          </a:p>
        </p:txBody>
      </p:sp>
      <p:sp>
        <p:nvSpPr>
          <p:cNvPr id="3" name="Content Placeholder 2">
            <a:extLst>
              <a:ext uri="{FF2B5EF4-FFF2-40B4-BE49-F238E27FC236}">
                <a16:creationId xmlns:a16="http://schemas.microsoft.com/office/drawing/2014/main" id="{6A1CF5FB-5AE4-419F-B9E6-2F2166007035}"/>
              </a:ext>
            </a:extLst>
          </p:cNvPr>
          <p:cNvSpPr>
            <a:spLocks noGrp="1"/>
          </p:cNvSpPr>
          <p:nvPr>
            <p:ph idx="1"/>
          </p:nvPr>
        </p:nvSpPr>
        <p:spPr/>
        <p:txBody>
          <a:bodyPr/>
          <a:lstStyle/>
          <a:p>
            <a:r>
              <a:rPr lang="en-GB" sz="2400" dirty="0"/>
              <a:t>In this case, what are the legal issues raised by the claimants (plaintiffs)?</a:t>
            </a:r>
          </a:p>
          <a:p>
            <a:pPr marL="457200" indent="-457200">
              <a:buFont typeface="+mj-lt"/>
              <a:buAutoNum type="arabicPeriod"/>
            </a:pPr>
            <a:r>
              <a:rPr lang="en-GB" sz="2400" dirty="0"/>
              <a:t>The legality of the original data sought from various sources and used for AI training (the input data)</a:t>
            </a:r>
          </a:p>
          <a:p>
            <a:pPr marL="457200" indent="-457200">
              <a:buFont typeface="+mj-lt"/>
              <a:buAutoNum type="arabicPeriod"/>
            </a:pPr>
            <a:r>
              <a:rPr lang="en-GB" sz="2400" dirty="0"/>
              <a:t>What is copied: an artist’s </a:t>
            </a:r>
            <a:r>
              <a:rPr lang="en-GB" sz="2400" b="1" dirty="0"/>
              <a:t>work </a:t>
            </a:r>
            <a:r>
              <a:rPr lang="en-GB" sz="2400" dirty="0"/>
              <a:t>or the artist’s </a:t>
            </a:r>
            <a:r>
              <a:rPr lang="en-GB" sz="2400" b="1" dirty="0"/>
              <a:t>style</a:t>
            </a:r>
            <a:r>
              <a:rPr lang="en-GB" sz="2400" dirty="0"/>
              <a:t>? -- refer to the idea/expression dichotomy (the process)</a:t>
            </a:r>
          </a:p>
          <a:p>
            <a:pPr marL="457200" indent="-457200">
              <a:buFont typeface="+mj-lt"/>
              <a:buAutoNum type="arabicPeriod"/>
            </a:pPr>
            <a:r>
              <a:rPr lang="en-GB" sz="2400" dirty="0"/>
              <a:t>The effect on the market (the output)</a:t>
            </a:r>
          </a:p>
          <a:p>
            <a:pPr marL="457200" indent="-457200">
              <a:buFont typeface="+mj-lt"/>
              <a:buAutoNum type="arabicPeriod"/>
            </a:pPr>
            <a:endParaRPr lang="en-GB" dirty="0"/>
          </a:p>
          <a:p>
            <a:pPr marL="457200" indent="-457200">
              <a:buFont typeface="+mj-lt"/>
              <a:buAutoNum type="arabicPeriod"/>
            </a:pPr>
            <a:endParaRPr lang="en-GB" dirty="0"/>
          </a:p>
        </p:txBody>
      </p:sp>
      <p:graphicFrame>
        <p:nvGraphicFramePr>
          <p:cNvPr id="4" name="Diagram 3">
            <a:extLst>
              <a:ext uri="{FF2B5EF4-FFF2-40B4-BE49-F238E27FC236}">
                <a16:creationId xmlns:a16="http://schemas.microsoft.com/office/drawing/2014/main" id="{CFDBE3DC-AF45-7C88-5F81-158A4560F358}"/>
              </a:ext>
            </a:extLst>
          </p:cNvPr>
          <p:cNvGraphicFramePr/>
          <p:nvPr>
            <p:extLst>
              <p:ext uri="{D42A27DB-BD31-4B8C-83A1-F6EECF244321}">
                <p14:modId xmlns:p14="http://schemas.microsoft.com/office/powerpoint/2010/main" val="1750337975"/>
              </p:ext>
            </p:extLst>
          </p:nvPr>
        </p:nvGraphicFramePr>
        <p:xfrm>
          <a:off x="4509855" y="5051394"/>
          <a:ext cx="5650143" cy="1086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367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22BAF-4B6C-0972-7DD8-EE9F90035352}"/>
              </a:ext>
            </a:extLst>
          </p:cNvPr>
          <p:cNvSpPr>
            <a:spLocks noGrp="1"/>
          </p:cNvSpPr>
          <p:nvPr>
            <p:ph type="title"/>
          </p:nvPr>
        </p:nvSpPr>
        <p:spPr/>
        <p:txBody>
          <a:bodyPr/>
          <a:lstStyle/>
          <a:p>
            <a:r>
              <a:rPr lang="en-GB" dirty="0"/>
              <a:t>In-class exercise</a:t>
            </a:r>
          </a:p>
        </p:txBody>
      </p:sp>
      <p:sp>
        <p:nvSpPr>
          <p:cNvPr id="3" name="Content Placeholder 2">
            <a:extLst>
              <a:ext uri="{FF2B5EF4-FFF2-40B4-BE49-F238E27FC236}">
                <a16:creationId xmlns:a16="http://schemas.microsoft.com/office/drawing/2014/main" id="{4942B42C-6197-FF29-BE99-CB729BD41194}"/>
              </a:ext>
            </a:extLst>
          </p:cNvPr>
          <p:cNvSpPr>
            <a:spLocks noGrp="1"/>
          </p:cNvSpPr>
          <p:nvPr>
            <p:ph idx="1"/>
          </p:nvPr>
        </p:nvSpPr>
        <p:spPr/>
        <p:txBody>
          <a:bodyPr/>
          <a:lstStyle/>
          <a:p>
            <a:r>
              <a:rPr lang="en-GB" sz="2400" dirty="0"/>
              <a:t>In this case, what are the defences raised by the defendants? </a:t>
            </a:r>
          </a:p>
          <a:p>
            <a:pPr marL="457200" indent="-457200">
              <a:buAutoNum type="arabicPeriod"/>
            </a:pPr>
            <a:r>
              <a:rPr lang="en-GB" sz="2400" dirty="0"/>
              <a:t>In response to claim no.1, to use artists’ works for training is a ‘</a:t>
            </a:r>
            <a:r>
              <a:rPr lang="en-GB" sz="2400" dirty="0">
                <a:hlinkClick r:id="rId2"/>
              </a:rPr>
              <a:t>fair use</a:t>
            </a:r>
            <a:r>
              <a:rPr lang="en-GB" sz="2400" dirty="0"/>
              <a:t>’.</a:t>
            </a:r>
          </a:p>
          <a:p>
            <a:pPr marL="457200" indent="-457200">
              <a:buAutoNum type="arabicPeriod"/>
            </a:pPr>
            <a:r>
              <a:rPr lang="en-GB" sz="2400" dirty="0"/>
              <a:t>Generative AI modules do not directly ‘copy’; rather, they identify the characteristics of the training data, then predict and denoise. </a:t>
            </a:r>
          </a:p>
          <a:p>
            <a:endParaRPr lang="en-GB" dirty="0"/>
          </a:p>
          <a:p>
            <a:endParaRPr lang="en-GB" dirty="0"/>
          </a:p>
          <a:p>
            <a:endParaRPr lang="en-GB" dirty="0"/>
          </a:p>
          <a:p>
            <a:r>
              <a:rPr lang="en-GB" dirty="0"/>
              <a:t>*For further reading of the fair use rule in Italy, see </a:t>
            </a:r>
            <a:r>
              <a:rPr lang="en-GB" dirty="0">
                <a:hlinkClick r:id="rId3"/>
              </a:rPr>
              <a:t>here</a:t>
            </a:r>
            <a:r>
              <a:rPr lang="en-GB" dirty="0"/>
              <a:t>. </a:t>
            </a:r>
          </a:p>
        </p:txBody>
      </p:sp>
    </p:spTree>
    <p:extLst>
      <p:ext uri="{BB962C8B-B14F-4D97-AF65-F5344CB8AC3E}">
        <p14:creationId xmlns:p14="http://schemas.microsoft.com/office/powerpoint/2010/main" val="280578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CEA2A-D6AE-ECB8-107C-F0532E0E93FD}"/>
              </a:ext>
            </a:extLst>
          </p:cNvPr>
          <p:cNvSpPr>
            <a:spLocks noGrp="1"/>
          </p:cNvSpPr>
          <p:nvPr>
            <p:ph type="title"/>
          </p:nvPr>
        </p:nvSpPr>
        <p:spPr/>
        <p:txBody>
          <a:bodyPr>
            <a:normAutofit/>
          </a:bodyPr>
          <a:lstStyle/>
          <a:p>
            <a:r>
              <a:rPr lang="en-GB" dirty="0"/>
              <a:t>Another copyright exception: data mining</a:t>
            </a:r>
          </a:p>
        </p:txBody>
      </p:sp>
      <p:sp>
        <p:nvSpPr>
          <p:cNvPr id="3" name="Content Placeholder 2">
            <a:extLst>
              <a:ext uri="{FF2B5EF4-FFF2-40B4-BE49-F238E27FC236}">
                <a16:creationId xmlns:a16="http://schemas.microsoft.com/office/drawing/2014/main" id="{03636CCD-51CE-8C6E-BE11-3B29C0B38A78}"/>
              </a:ext>
            </a:extLst>
          </p:cNvPr>
          <p:cNvSpPr>
            <a:spLocks noGrp="1"/>
          </p:cNvSpPr>
          <p:nvPr>
            <p:ph idx="1"/>
          </p:nvPr>
        </p:nvSpPr>
        <p:spPr/>
        <p:txBody>
          <a:bodyPr>
            <a:noAutofit/>
          </a:bodyPr>
          <a:lstStyle/>
          <a:p>
            <a:pPr marL="342900" indent="-342900">
              <a:buFont typeface="Arial" panose="020B0604020202020204" pitchFamily="34" charset="0"/>
              <a:buChar char="•"/>
            </a:pPr>
            <a:r>
              <a:rPr lang="en-GB" dirty="0"/>
              <a:t>An act of copying is almost always necessary in order for a machine to be able to read a training set.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To ‘mine’ texts and other content, researchers need to access, copy and process them using computer programmes.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Even if researchers can lawfully access and read the material, for instance, through their university library, copying a substantial part of works may infringe copyright in those works.</a:t>
            </a:r>
          </a:p>
          <a:p>
            <a:endParaRPr lang="en-GB" dirty="0"/>
          </a:p>
          <a:p>
            <a:r>
              <a:rPr lang="en-GB" dirty="0"/>
              <a:t> </a:t>
            </a:r>
          </a:p>
        </p:txBody>
      </p:sp>
    </p:spTree>
    <p:extLst>
      <p:ext uri="{BB962C8B-B14F-4D97-AF65-F5344CB8AC3E}">
        <p14:creationId xmlns:p14="http://schemas.microsoft.com/office/powerpoint/2010/main" val="645631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2E7D1-5A5D-FEC6-3C37-C5F508E95E7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22B3084-B6C9-4684-E275-752F395739C6}"/>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GB" sz="2400" dirty="0"/>
              <a:t>Technically, detecting the copyright status of user-generated content from the Internet is complicated since copyright requires no registration. Unlike professional content producers, users and amateur authors usually would not register their works.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transaction cost can be high in detecting copyrighted works and seeking different licenses for massive materials.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Copyright exceptions as a solution?</a:t>
            </a:r>
          </a:p>
        </p:txBody>
      </p:sp>
    </p:spTree>
    <p:extLst>
      <p:ext uri="{BB962C8B-B14F-4D97-AF65-F5344CB8AC3E}">
        <p14:creationId xmlns:p14="http://schemas.microsoft.com/office/powerpoint/2010/main" val="139232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Freeform: Shape 1032">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35"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w does Stable Diffusion work?">
            <a:extLst>
              <a:ext uri="{FF2B5EF4-FFF2-40B4-BE49-F238E27FC236}">
                <a16:creationId xmlns:a16="http://schemas.microsoft.com/office/drawing/2014/main" id="{B755FD71-1ABC-9666-F8BE-8B02D16D7E2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253" r="-4" b="9414"/>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453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D83C1-EF40-C5A9-7303-353F5E02CD1D}"/>
              </a:ext>
            </a:extLst>
          </p:cNvPr>
          <p:cNvSpPr>
            <a:spLocks noGrp="1"/>
          </p:cNvSpPr>
          <p:nvPr>
            <p:ph type="title"/>
          </p:nvPr>
        </p:nvSpPr>
        <p:spPr/>
        <p:txBody>
          <a:bodyPr/>
          <a:lstStyle/>
          <a:p>
            <a:r>
              <a:rPr lang="en-GB" dirty="0"/>
              <a:t>EU</a:t>
            </a:r>
          </a:p>
        </p:txBody>
      </p:sp>
      <p:sp>
        <p:nvSpPr>
          <p:cNvPr id="3" name="Content Placeholder 2">
            <a:extLst>
              <a:ext uri="{FF2B5EF4-FFF2-40B4-BE49-F238E27FC236}">
                <a16:creationId xmlns:a16="http://schemas.microsoft.com/office/drawing/2014/main" id="{1521CE8B-F202-B9D9-40D7-5B9BF9065D6B}"/>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GB" dirty="0"/>
              <a:t>In the EU, the Copyright in the Digital Single Market Directive provides an exception for text and data mining for everyone (regardless of the purpose).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Nevertheless, this exception is restrictive since copyright holders can </a:t>
            </a:r>
            <a:r>
              <a:rPr lang="en-GB" b="1" dirty="0"/>
              <a:t>opt out </a:t>
            </a:r>
            <a:r>
              <a:rPr lang="en-GB" dirty="0"/>
              <a:t>of that exception. For example, they can reserve their rights concerning text and data mining by publishing in their terms and conditions or within the documentation that travels with their content.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This could potentially place a considerable burden on start-ups and businesses, who would need to verify with the rightsholders of the underlying copyright-protected material each time for setting a training set. </a:t>
            </a:r>
          </a:p>
        </p:txBody>
      </p:sp>
    </p:spTree>
    <p:extLst>
      <p:ext uri="{BB962C8B-B14F-4D97-AF65-F5344CB8AC3E}">
        <p14:creationId xmlns:p14="http://schemas.microsoft.com/office/powerpoint/2010/main" val="290284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7693-9891-0315-5F04-2669E4D4BDC7}"/>
              </a:ext>
            </a:extLst>
          </p:cNvPr>
          <p:cNvSpPr>
            <a:spLocks noGrp="1"/>
          </p:cNvSpPr>
          <p:nvPr>
            <p:ph type="title"/>
          </p:nvPr>
        </p:nvSpPr>
        <p:spPr/>
        <p:txBody>
          <a:bodyPr/>
          <a:lstStyle/>
          <a:p>
            <a:r>
              <a:rPr lang="en-GB" dirty="0"/>
              <a:t>UK</a:t>
            </a:r>
          </a:p>
        </p:txBody>
      </p:sp>
      <p:sp>
        <p:nvSpPr>
          <p:cNvPr id="3" name="Content Placeholder 2">
            <a:extLst>
              <a:ext uri="{FF2B5EF4-FFF2-40B4-BE49-F238E27FC236}">
                <a16:creationId xmlns:a16="http://schemas.microsoft.com/office/drawing/2014/main" id="{0F5F44C1-6717-0A93-4DE7-ED4A6FF3641D}"/>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GB" dirty="0"/>
              <a:t>The UK government intended to expand the existing text and data mining exception for any purpose.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There has been strong opposition to the proposals. In particular, UK Music said it is “deeply concerned” about the proposals and that the introduction of a blanket exemption for data mining “would allow AI music to be created using copyright content that those controlling the AI do not own, with no compensation to the artists and rights holders whose investment created it”.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Recently, Getty Images lodged legal proceedings at the High Court in London alleging copyright infringement by AI developer Stability AI. </a:t>
            </a:r>
          </a:p>
        </p:txBody>
      </p:sp>
    </p:spTree>
    <p:extLst>
      <p:ext uri="{BB962C8B-B14F-4D97-AF65-F5344CB8AC3E}">
        <p14:creationId xmlns:p14="http://schemas.microsoft.com/office/powerpoint/2010/main" val="1677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FA3B-2914-CE41-BFBF-7E459719C080}"/>
              </a:ext>
            </a:extLst>
          </p:cNvPr>
          <p:cNvSpPr>
            <a:spLocks noGrp="1"/>
          </p:cNvSpPr>
          <p:nvPr>
            <p:ph type="title"/>
          </p:nvPr>
        </p:nvSpPr>
        <p:spPr/>
        <p:txBody>
          <a:bodyPr/>
          <a:lstStyle/>
          <a:p>
            <a:r>
              <a:rPr lang="en-GB" dirty="0"/>
              <a:t>US</a:t>
            </a:r>
          </a:p>
        </p:txBody>
      </p:sp>
      <p:sp>
        <p:nvSpPr>
          <p:cNvPr id="3" name="Content Placeholder 2">
            <a:extLst>
              <a:ext uri="{FF2B5EF4-FFF2-40B4-BE49-F238E27FC236}">
                <a16:creationId xmlns:a16="http://schemas.microsoft.com/office/drawing/2014/main" id="{A0456974-2911-F81B-1C5E-B458F7B52867}"/>
              </a:ext>
            </a:extLst>
          </p:cNvPr>
          <p:cNvSpPr>
            <a:spLocks noGrp="1"/>
          </p:cNvSpPr>
          <p:nvPr>
            <p:ph idx="1"/>
          </p:nvPr>
        </p:nvSpPr>
        <p:spPr/>
        <p:txBody>
          <a:bodyPr/>
          <a:lstStyle/>
          <a:p>
            <a:r>
              <a:rPr lang="en-GB" dirty="0"/>
              <a:t>The US copyright regime is considered more favourable to data mining practices than what appears to be the case under European laws, also because of the inherent flexibility of the fair use doctrine under §107 of the US Copyright Act as opposed to an EU-style closed system of exceptions and limitations.  </a:t>
            </a:r>
          </a:p>
          <a:p>
            <a:endParaRPr lang="en-GB" dirty="0"/>
          </a:p>
          <a:p>
            <a:r>
              <a:rPr lang="en-GB" dirty="0"/>
              <a:t>Under the US fair use doctrine, the court considers a limited number of factors to determine whether a certain use of a copyrighted work is fair. However, whether the fair use doctrine should apply to machine learning copies is still debatable. </a:t>
            </a:r>
          </a:p>
        </p:txBody>
      </p:sp>
    </p:spTree>
    <p:extLst>
      <p:ext uri="{BB962C8B-B14F-4D97-AF65-F5344CB8AC3E}">
        <p14:creationId xmlns:p14="http://schemas.microsoft.com/office/powerpoint/2010/main" val="347099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B6E8-9CE0-4019-09DE-11D27741C29D}"/>
              </a:ext>
            </a:extLst>
          </p:cNvPr>
          <p:cNvSpPr>
            <a:spLocks noGrp="1"/>
          </p:cNvSpPr>
          <p:nvPr>
            <p:ph type="title"/>
          </p:nvPr>
        </p:nvSpPr>
        <p:spPr/>
        <p:txBody>
          <a:bodyPr/>
          <a:lstStyle/>
          <a:p>
            <a:r>
              <a:rPr lang="en-US" dirty="0">
                <a:cs typeface="Posterama"/>
              </a:rPr>
              <a:t>The case of DABUS patents </a:t>
            </a:r>
            <a:endParaRPr lang="en-US" dirty="0"/>
          </a:p>
        </p:txBody>
      </p:sp>
      <p:sp>
        <p:nvSpPr>
          <p:cNvPr id="3" name="Content Placeholder 2">
            <a:extLst>
              <a:ext uri="{FF2B5EF4-FFF2-40B4-BE49-F238E27FC236}">
                <a16:creationId xmlns:a16="http://schemas.microsoft.com/office/drawing/2014/main" id="{C9145D92-52CA-D27C-C457-E52F0C6F4BE2}"/>
              </a:ext>
            </a:extLst>
          </p:cNvPr>
          <p:cNvSpPr>
            <a:spLocks noGrp="1"/>
          </p:cNvSpPr>
          <p:nvPr>
            <p:ph idx="1"/>
          </p:nvPr>
        </p:nvSpPr>
        <p:spPr/>
        <p:txBody>
          <a:bodyPr vert="horz" lIns="91440" tIns="45720" rIns="91440" bIns="45720" rtlCol="0" anchor="t">
            <a:normAutofit/>
          </a:bodyPr>
          <a:lstStyle/>
          <a:p>
            <a:r>
              <a:rPr lang="en-US" dirty="0"/>
              <a:t>Thaler invented the AI machine known as ‘Device for Autonomous Bootstrapping of Unified Sentience’ (DABUS) to generate inventions. </a:t>
            </a:r>
          </a:p>
          <a:p>
            <a:endParaRPr lang="en-US" dirty="0"/>
          </a:p>
          <a:p>
            <a:r>
              <a:rPr lang="en-US" dirty="0"/>
              <a:t>With the support of technology law scholar Ryan Abbott and IP firms, Thaler has filed international and national patent applications which mentioned </a:t>
            </a:r>
            <a:r>
              <a:rPr lang="en-US" b="1" dirty="0"/>
              <a:t>DABUS as an inventor</a:t>
            </a:r>
            <a:r>
              <a:rPr lang="en-US" dirty="0"/>
              <a:t>. </a:t>
            </a:r>
          </a:p>
        </p:txBody>
      </p:sp>
    </p:spTree>
    <p:extLst>
      <p:ext uri="{BB962C8B-B14F-4D97-AF65-F5344CB8AC3E}">
        <p14:creationId xmlns:p14="http://schemas.microsoft.com/office/powerpoint/2010/main" val="1294604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00D1-A429-A782-8A26-D9CD71E236F5}"/>
              </a:ext>
            </a:extLst>
          </p:cNvPr>
          <p:cNvSpPr>
            <a:spLocks noGrp="1"/>
          </p:cNvSpPr>
          <p:nvPr>
            <p:ph type="title"/>
          </p:nvPr>
        </p:nvSpPr>
        <p:spPr/>
        <p:txBody>
          <a:bodyPr/>
          <a:lstStyle/>
          <a:p>
            <a:r>
              <a:rPr lang="en-US" dirty="0">
                <a:cs typeface="Posterama"/>
              </a:rPr>
              <a:t>The case of DABUS patents</a:t>
            </a:r>
            <a:endParaRPr lang="en-US" dirty="0"/>
          </a:p>
        </p:txBody>
      </p:sp>
      <p:sp>
        <p:nvSpPr>
          <p:cNvPr id="3" name="Content Placeholder 2">
            <a:extLst>
              <a:ext uri="{FF2B5EF4-FFF2-40B4-BE49-F238E27FC236}">
                <a16:creationId xmlns:a16="http://schemas.microsoft.com/office/drawing/2014/main" id="{1898A4FD-92B3-A3A6-C909-4E897053D01A}"/>
              </a:ext>
            </a:extLst>
          </p:cNvPr>
          <p:cNvSpPr>
            <a:spLocks noGrp="1"/>
          </p:cNvSpPr>
          <p:nvPr>
            <p:ph idx="1"/>
          </p:nvPr>
        </p:nvSpPr>
        <p:spPr/>
        <p:txBody>
          <a:bodyPr vert="horz" lIns="91440" tIns="45720" rIns="91440" bIns="45720" rtlCol="0" anchor="t">
            <a:noAutofit/>
          </a:bodyPr>
          <a:lstStyle/>
          <a:p>
            <a:r>
              <a:rPr lang="en-US" sz="2400" b="1" dirty="0"/>
              <a:t>Australian </a:t>
            </a:r>
            <a:r>
              <a:rPr lang="en-US" sz="2400" dirty="0"/>
              <a:t>Patent Office refused to proceed with the application. Thaler appealed to the Federal Court and </a:t>
            </a:r>
            <a:r>
              <a:rPr lang="en-US" sz="2400" b="1" dirty="0"/>
              <a:t>succeeded</a:t>
            </a:r>
            <a:r>
              <a:rPr lang="en-US" sz="2400" dirty="0"/>
              <a:t>. Justice Beach </a:t>
            </a:r>
            <a:r>
              <a:rPr lang="en-US" sz="2400" dirty="0" err="1"/>
              <a:t>analysed</a:t>
            </a:r>
            <a:r>
              <a:rPr lang="en-US" sz="2400" dirty="0"/>
              <a:t> the relevant provisions of the Patent Act 1990 and concluded: “</a:t>
            </a:r>
            <a:r>
              <a:rPr lang="en-US" sz="2400" b="1" dirty="0"/>
              <a:t>[N]one of these provisions exclude an inventor from being a non-human artificial intelligence device or system</a:t>
            </a:r>
            <a:r>
              <a:rPr lang="en-US" sz="2400" dirty="0"/>
              <a:t>.” [2021] FCA 879</a:t>
            </a:r>
          </a:p>
          <a:p>
            <a:endParaRPr lang="en-US" sz="2400" dirty="0"/>
          </a:p>
          <a:p>
            <a:r>
              <a:rPr lang="en-US" sz="2400" b="1" dirty="0"/>
              <a:t>The European Patent Office</a:t>
            </a:r>
            <a:r>
              <a:rPr lang="en-US" sz="2400" dirty="0"/>
              <a:t> </a:t>
            </a:r>
            <a:r>
              <a:rPr lang="en-US" sz="2400" b="1" dirty="0"/>
              <a:t>rejected </a:t>
            </a:r>
            <a:r>
              <a:rPr lang="en-US" sz="2400" dirty="0"/>
              <a:t>the two European patent applications made by Thaler. The Office held that the European Patent Convention (EPC) requires</a:t>
            </a:r>
            <a:r>
              <a:rPr lang="en-US" sz="2400" b="1" dirty="0"/>
              <a:t> the inventor to be a natural person</a:t>
            </a:r>
            <a:r>
              <a:rPr lang="en-US" sz="2400" dirty="0"/>
              <a:t> and an AI machine cannot assign patent rights to the applicant. </a:t>
            </a:r>
          </a:p>
          <a:p>
            <a:endParaRPr lang="en-US" dirty="0"/>
          </a:p>
          <a:p>
            <a:endParaRPr lang="en-US" dirty="0"/>
          </a:p>
        </p:txBody>
      </p:sp>
    </p:spTree>
    <p:extLst>
      <p:ext uri="{BB962C8B-B14F-4D97-AF65-F5344CB8AC3E}">
        <p14:creationId xmlns:p14="http://schemas.microsoft.com/office/powerpoint/2010/main" val="268519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D9703-E794-6EBD-EC56-F1540DD5B752}"/>
              </a:ext>
            </a:extLst>
          </p:cNvPr>
          <p:cNvSpPr>
            <a:spLocks noGrp="1"/>
          </p:cNvSpPr>
          <p:nvPr>
            <p:ph type="title"/>
          </p:nvPr>
        </p:nvSpPr>
        <p:spPr/>
        <p:txBody>
          <a:bodyPr/>
          <a:lstStyle/>
          <a:p>
            <a:r>
              <a:rPr lang="en-US" dirty="0">
                <a:cs typeface="Posterama"/>
              </a:rPr>
              <a:t>The case of DABUS patents</a:t>
            </a:r>
          </a:p>
        </p:txBody>
      </p:sp>
      <p:sp>
        <p:nvSpPr>
          <p:cNvPr id="3" name="Content Placeholder 2">
            <a:extLst>
              <a:ext uri="{FF2B5EF4-FFF2-40B4-BE49-F238E27FC236}">
                <a16:creationId xmlns:a16="http://schemas.microsoft.com/office/drawing/2014/main" id="{04E0D66E-9E95-6252-7218-3D3B6A21231F}"/>
              </a:ext>
            </a:extLst>
          </p:cNvPr>
          <p:cNvSpPr>
            <a:spLocks noGrp="1"/>
          </p:cNvSpPr>
          <p:nvPr>
            <p:ph idx="1"/>
          </p:nvPr>
        </p:nvSpPr>
        <p:spPr/>
        <p:txBody>
          <a:bodyPr vert="horz" lIns="91440" tIns="45720" rIns="91440" bIns="45720" rtlCol="0" anchor="t">
            <a:normAutofit/>
          </a:bodyPr>
          <a:lstStyle/>
          <a:p>
            <a:r>
              <a:rPr lang="en-US" b="1" dirty="0"/>
              <a:t>German Patent Office</a:t>
            </a:r>
            <a:r>
              <a:rPr lang="en-US" dirty="0"/>
              <a:t> also </a:t>
            </a:r>
            <a:r>
              <a:rPr lang="en-US" b="1" dirty="0"/>
              <a:t>refused </a:t>
            </a:r>
            <a:r>
              <a:rPr lang="en-US" dirty="0"/>
              <a:t>to allow Thaler's applications. Thaler's team took the matter to the Federal Patent Court. On November 11 2021, the court ruled that</a:t>
            </a:r>
            <a:r>
              <a:rPr lang="en-US" b="1" dirty="0"/>
              <a:t> AI-generated inventions are patentable but a natural person must be named the inventor</a:t>
            </a:r>
            <a:r>
              <a:rPr lang="en-US" dirty="0"/>
              <a:t>. </a:t>
            </a:r>
          </a:p>
          <a:p>
            <a:endParaRPr lang="en-US" dirty="0"/>
          </a:p>
          <a:p>
            <a:r>
              <a:rPr lang="en-US" b="1" dirty="0"/>
              <a:t>Israel Patent Office refused </a:t>
            </a:r>
            <a:r>
              <a:rPr lang="en-US" dirty="0"/>
              <a:t>to accept Thaler's patent applications on March 15, 2023,</a:t>
            </a:r>
          </a:p>
          <a:p>
            <a:endParaRPr lang="en-US" dirty="0"/>
          </a:p>
          <a:p>
            <a:r>
              <a:rPr lang="en-US" b="1" dirty="0"/>
              <a:t>South African IP Office</a:t>
            </a:r>
            <a:r>
              <a:rPr lang="en-US" dirty="0"/>
              <a:t> </a:t>
            </a:r>
            <a:r>
              <a:rPr lang="en-US" b="1" dirty="0"/>
              <a:t>granted</a:t>
            </a:r>
            <a:r>
              <a:rPr lang="en-US" dirty="0"/>
              <a:t> Thaler’s application. It should be noted that South Africa operates a depository system: the patent office only checks for basic formal requirements. South Africa’s Patent Act 1978 provides several grounds for patent revocation. It remains to be seen whether Thaler’s patent will be challenged.</a:t>
            </a:r>
          </a:p>
          <a:p>
            <a:endParaRPr lang="en-US" dirty="0"/>
          </a:p>
        </p:txBody>
      </p:sp>
    </p:spTree>
    <p:extLst>
      <p:ext uri="{BB962C8B-B14F-4D97-AF65-F5344CB8AC3E}">
        <p14:creationId xmlns:p14="http://schemas.microsoft.com/office/powerpoint/2010/main" val="139345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1E156-0847-77CE-364A-6BB493E82FD0}"/>
              </a:ext>
            </a:extLst>
          </p:cNvPr>
          <p:cNvSpPr>
            <a:spLocks noGrp="1"/>
          </p:cNvSpPr>
          <p:nvPr>
            <p:ph type="title"/>
          </p:nvPr>
        </p:nvSpPr>
        <p:spPr/>
        <p:txBody>
          <a:bodyPr/>
          <a:lstStyle/>
          <a:p>
            <a:r>
              <a:rPr lang="en-US" dirty="0">
                <a:cs typeface="Posterama"/>
              </a:rPr>
              <a:t>The case of DABUS patents</a:t>
            </a:r>
            <a:endParaRPr lang="en-US"/>
          </a:p>
        </p:txBody>
      </p:sp>
      <p:sp>
        <p:nvSpPr>
          <p:cNvPr id="3" name="Content Placeholder 2">
            <a:extLst>
              <a:ext uri="{FF2B5EF4-FFF2-40B4-BE49-F238E27FC236}">
                <a16:creationId xmlns:a16="http://schemas.microsoft.com/office/drawing/2014/main" id="{981B458E-CA3F-0B22-3948-72CF76EC2CE9}"/>
              </a:ext>
            </a:extLst>
          </p:cNvPr>
          <p:cNvSpPr>
            <a:spLocks noGrp="1"/>
          </p:cNvSpPr>
          <p:nvPr>
            <p:ph idx="1"/>
          </p:nvPr>
        </p:nvSpPr>
        <p:spPr/>
        <p:txBody>
          <a:bodyPr vert="horz" lIns="91440" tIns="45720" rIns="91440" bIns="45720" rtlCol="0" anchor="t">
            <a:normAutofit/>
          </a:bodyPr>
          <a:lstStyle/>
          <a:p>
            <a:pPr marL="342900" indent="-342900">
              <a:buFont typeface="Arial" panose="020B0504020202020204" pitchFamily="34" charset="0"/>
              <a:buChar char="•"/>
            </a:pPr>
            <a:r>
              <a:rPr lang="en-US" sz="2400" dirty="0"/>
              <a:t>The </a:t>
            </a:r>
            <a:r>
              <a:rPr lang="en-US" sz="2400" b="1" dirty="0"/>
              <a:t>UK IPO</a:t>
            </a:r>
            <a:r>
              <a:rPr lang="en-US" sz="2400" dirty="0"/>
              <a:t> refused to proceed with Thaler's applications, arguing that he did not fulfil the statutory requirements concerning inventorship and entitlement. Thaler appealed to the High Court.</a:t>
            </a:r>
          </a:p>
          <a:p>
            <a:pPr marL="342900" indent="-342900">
              <a:buFont typeface="Arial" panose="020B0504020202020204" pitchFamily="34" charset="0"/>
              <a:buChar char="•"/>
            </a:pPr>
            <a:r>
              <a:rPr lang="en-US" sz="2400" b="1" dirty="0"/>
              <a:t>High Court</a:t>
            </a:r>
            <a:r>
              <a:rPr lang="en-US" sz="2400" dirty="0"/>
              <a:t>: Smith J dismissed the appeal. In his decision, the judge said: “[The] court can only construe legislation and cannot itself legislate, no matter how great the policy need.”</a:t>
            </a:r>
          </a:p>
          <a:p>
            <a:pPr marL="342900" indent="-342900">
              <a:buFont typeface="Arial" panose="020B0504020202020204" pitchFamily="34" charset="0"/>
              <a:buChar char="•"/>
            </a:pPr>
            <a:r>
              <a:rPr lang="en-US" sz="2400" b="1" dirty="0"/>
              <a:t>Court of Appeal</a:t>
            </a:r>
            <a:r>
              <a:rPr lang="en-US" sz="2400" dirty="0"/>
              <a:t>: an inventor must be a person</a:t>
            </a:r>
          </a:p>
          <a:p>
            <a:pPr marL="342900" indent="-342900">
              <a:buFont typeface="Arial" panose="020B0504020202020204" pitchFamily="34" charset="0"/>
              <a:buChar char="•"/>
            </a:pPr>
            <a:r>
              <a:rPr lang="en-US" sz="2400" b="1" dirty="0"/>
              <a:t>Supreme Court</a:t>
            </a:r>
            <a:r>
              <a:rPr lang="en-US" sz="2400" dirty="0"/>
              <a:t>: proceeding with the case</a:t>
            </a:r>
          </a:p>
          <a:p>
            <a:endParaRPr lang="en-US" dirty="0"/>
          </a:p>
        </p:txBody>
      </p:sp>
    </p:spTree>
    <p:extLst>
      <p:ext uri="{BB962C8B-B14F-4D97-AF65-F5344CB8AC3E}">
        <p14:creationId xmlns:p14="http://schemas.microsoft.com/office/powerpoint/2010/main" val="3234007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66700-7CD8-068A-CE62-D0EA46B4F9BE}"/>
              </a:ext>
            </a:extLst>
          </p:cNvPr>
          <p:cNvSpPr>
            <a:spLocks noGrp="1"/>
          </p:cNvSpPr>
          <p:nvPr>
            <p:ph type="title"/>
          </p:nvPr>
        </p:nvSpPr>
        <p:spPr/>
        <p:txBody>
          <a:bodyPr/>
          <a:lstStyle/>
          <a:p>
            <a:r>
              <a:rPr lang="en-US" dirty="0">
                <a:cs typeface="Posterama"/>
              </a:rPr>
              <a:t>The case of DABUS patents</a:t>
            </a:r>
            <a:endParaRPr lang="en-US" dirty="0"/>
          </a:p>
        </p:txBody>
      </p:sp>
      <p:sp>
        <p:nvSpPr>
          <p:cNvPr id="3" name="Content Placeholder 2">
            <a:extLst>
              <a:ext uri="{FF2B5EF4-FFF2-40B4-BE49-F238E27FC236}">
                <a16:creationId xmlns:a16="http://schemas.microsoft.com/office/drawing/2014/main" id="{61C4557A-4A75-D9DA-6EF9-9880717D2CE5}"/>
              </a:ext>
            </a:extLst>
          </p:cNvPr>
          <p:cNvSpPr>
            <a:spLocks noGrp="1"/>
          </p:cNvSpPr>
          <p:nvPr>
            <p:ph idx="1"/>
          </p:nvPr>
        </p:nvSpPr>
        <p:spPr/>
        <p:txBody>
          <a:bodyPr vert="horz" lIns="91440" tIns="45720" rIns="91440" bIns="45720" rtlCol="0" anchor="t">
            <a:normAutofit/>
          </a:bodyPr>
          <a:lstStyle/>
          <a:p>
            <a:r>
              <a:rPr lang="en-US" dirty="0"/>
              <a:t>In the</a:t>
            </a:r>
            <a:r>
              <a:rPr lang="en-US" b="1" dirty="0"/>
              <a:t> Untied States</a:t>
            </a:r>
            <a:r>
              <a:rPr lang="en-US" dirty="0"/>
              <a:t>, the USPTO </a:t>
            </a:r>
            <a:r>
              <a:rPr lang="en-US" b="1" dirty="0"/>
              <a:t>refused </a:t>
            </a:r>
            <a:r>
              <a:rPr lang="en-US" dirty="0"/>
              <a:t>to allow the application, stating that legislation and Federal Circuit case law on inventorship “require that </a:t>
            </a:r>
            <a:r>
              <a:rPr lang="en-US" b="1" dirty="0"/>
              <a:t>an inventor must be a natural person</a:t>
            </a:r>
            <a:r>
              <a:rPr lang="en-US" dirty="0"/>
              <a:t>”.</a:t>
            </a:r>
          </a:p>
          <a:p>
            <a:r>
              <a:rPr lang="en-US" dirty="0"/>
              <a:t>A district court affirmed the USPTO's opinion.</a:t>
            </a:r>
          </a:p>
          <a:p>
            <a:r>
              <a:rPr lang="en-US" b="1" dirty="0"/>
              <a:t>Supreme Court</a:t>
            </a:r>
            <a:r>
              <a:rPr lang="en-US" dirty="0"/>
              <a:t>: On March 17, 2023, Thaler and his team filed a petition asking the Supreme Court to clarify whether the US Patent Act restricts the definition of an inventor to only be a human being. </a:t>
            </a:r>
          </a:p>
        </p:txBody>
      </p:sp>
    </p:spTree>
    <p:extLst>
      <p:ext uri="{BB962C8B-B14F-4D97-AF65-F5344CB8AC3E}">
        <p14:creationId xmlns:p14="http://schemas.microsoft.com/office/powerpoint/2010/main" val="966065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7AB966F4-570A-FEBA-83C1-2C1782D810E5}"/>
              </a:ext>
            </a:extLst>
          </p:cNvPr>
          <p:cNvSpPr>
            <a:spLocks noGrp="1"/>
          </p:cNvSpPr>
          <p:nvPr>
            <p:ph type="title"/>
          </p:nvPr>
        </p:nvSpPr>
        <p:spPr>
          <a:xfrm>
            <a:off x="6297494" y="552782"/>
            <a:ext cx="5369169" cy="1619611"/>
          </a:xfrm>
        </p:spPr>
        <p:txBody>
          <a:bodyPr>
            <a:normAutofit/>
          </a:bodyPr>
          <a:lstStyle/>
          <a:p>
            <a:r>
              <a:rPr lang="en-US" dirty="0">
                <a:cs typeface="Posterama"/>
              </a:rPr>
              <a:t>More copyright cases </a:t>
            </a:r>
            <a:endParaRPr lang="en-US" dirty="0"/>
          </a:p>
        </p:txBody>
      </p:sp>
      <p:pic>
        <p:nvPicPr>
          <p:cNvPr id="4" name="Picture 3" descr="Website, calendar&#10;&#10;Description automatically generated">
            <a:extLst>
              <a:ext uri="{FF2B5EF4-FFF2-40B4-BE49-F238E27FC236}">
                <a16:creationId xmlns:a16="http://schemas.microsoft.com/office/drawing/2014/main" id="{6B81594F-3F47-B61C-DA7C-9840476864A5}"/>
              </a:ext>
            </a:extLst>
          </p:cNvPr>
          <p:cNvPicPr>
            <a:picLocks noChangeAspect="1"/>
          </p:cNvPicPr>
          <p:nvPr/>
        </p:nvPicPr>
        <p:blipFill rotWithShape="1">
          <a:blip r:embed="rId2"/>
          <a:srcRect r="2" b="8798"/>
          <a:stretch/>
        </p:blipFill>
        <p:spPr>
          <a:xfrm>
            <a:off x="-52346" y="10"/>
            <a:ext cx="5827552" cy="6857990"/>
          </a:xfrm>
          <a:custGeom>
            <a:avLst/>
            <a:gdLst/>
            <a:ahLst/>
            <a:cxnLst/>
            <a:rect l="l" t="t" r="r" b="b"/>
            <a:pathLst>
              <a:path w="5827552" h="6858000">
                <a:moveTo>
                  <a:pt x="5436113" y="4232571"/>
                </a:moveTo>
                <a:cubicBezTo>
                  <a:pt x="5625722" y="4232571"/>
                  <a:pt x="5779430" y="4386279"/>
                  <a:pt x="5779430" y="4575888"/>
                </a:cubicBezTo>
                <a:cubicBezTo>
                  <a:pt x="5779430" y="4765497"/>
                  <a:pt x="5625722" y="4919205"/>
                  <a:pt x="5436113" y="4919205"/>
                </a:cubicBezTo>
                <a:cubicBezTo>
                  <a:pt x="5246504" y="4919205"/>
                  <a:pt x="5092796" y="4765497"/>
                  <a:pt x="5092796" y="4575888"/>
                </a:cubicBezTo>
                <a:cubicBezTo>
                  <a:pt x="5092796" y="4386279"/>
                  <a:pt x="5246504" y="4232571"/>
                  <a:pt x="5436113" y="4232571"/>
                </a:cubicBezTo>
                <a:close/>
                <a:moveTo>
                  <a:pt x="5580185" y="1806694"/>
                </a:moveTo>
                <a:cubicBezTo>
                  <a:pt x="5699726" y="1806694"/>
                  <a:pt x="5799461" y="1891487"/>
                  <a:pt x="5822527" y="2004209"/>
                </a:cubicBezTo>
                <a:lnTo>
                  <a:pt x="5827552" y="2054052"/>
                </a:lnTo>
                <a:lnTo>
                  <a:pt x="5827552" y="2054073"/>
                </a:lnTo>
                <a:lnTo>
                  <a:pt x="5822527" y="2103916"/>
                </a:lnTo>
                <a:cubicBezTo>
                  <a:pt x="5799461" y="2216637"/>
                  <a:pt x="5699726" y="2301430"/>
                  <a:pt x="5580185" y="2301430"/>
                </a:cubicBezTo>
                <a:cubicBezTo>
                  <a:pt x="5443567" y="2301430"/>
                  <a:pt x="5332817" y="2190680"/>
                  <a:pt x="5332817" y="2054062"/>
                </a:cubicBezTo>
                <a:cubicBezTo>
                  <a:pt x="5332817" y="1917444"/>
                  <a:pt x="5443567" y="1806694"/>
                  <a:pt x="5580185" y="1806694"/>
                </a:cubicBezTo>
                <a:close/>
                <a:moveTo>
                  <a:pt x="5580184" y="1294715"/>
                </a:moveTo>
                <a:cubicBezTo>
                  <a:pt x="5659753" y="1294715"/>
                  <a:pt x="5724256" y="1359218"/>
                  <a:pt x="5724256" y="1438787"/>
                </a:cubicBezTo>
                <a:cubicBezTo>
                  <a:pt x="5724256" y="1518356"/>
                  <a:pt x="5659753" y="1582859"/>
                  <a:pt x="5580184" y="1582859"/>
                </a:cubicBezTo>
                <a:cubicBezTo>
                  <a:pt x="5500615" y="1582859"/>
                  <a:pt x="5436112" y="1518356"/>
                  <a:pt x="5436112" y="1438787"/>
                </a:cubicBezTo>
                <a:cubicBezTo>
                  <a:pt x="5436112" y="1359218"/>
                  <a:pt x="5500615" y="1294715"/>
                  <a:pt x="5580184" y="1294715"/>
                </a:cubicBezTo>
                <a:close/>
                <a:moveTo>
                  <a:pt x="0" y="0"/>
                </a:moveTo>
                <a:lnTo>
                  <a:pt x="5346882" y="0"/>
                </a:lnTo>
                <a:lnTo>
                  <a:pt x="5396357" y="64140"/>
                </a:lnTo>
                <a:cubicBezTo>
                  <a:pt x="5509528" y="228632"/>
                  <a:pt x="5577723" y="424885"/>
                  <a:pt x="5582550" y="646882"/>
                </a:cubicBezTo>
                <a:cubicBezTo>
                  <a:pt x="5608062" y="1102027"/>
                  <a:pt x="5203194" y="1301070"/>
                  <a:pt x="5151872" y="1809180"/>
                </a:cubicBezTo>
                <a:cubicBezTo>
                  <a:pt x="5104686" y="2276432"/>
                  <a:pt x="5496947" y="2514465"/>
                  <a:pt x="5323965" y="3464278"/>
                </a:cubicBezTo>
                <a:cubicBezTo>
                  <a:pt x="5211960" y="4079388"/>
                  <a:pt x="4297510" y="4259025"/>
                  <a:pt x="5513003" y="5720066"/>
                </a:cubicBezTo>
                <a:cubicBezTo>
                  <a:pt x="5768583" y="6027176"/>
                  <a:pt x="5791560" y="6490332"/>
                  <a:pt x="5601722" y="6841105"/>
                </a:cubicBezTo>
                <a:lnTo>
                  <a:pt x="5590822" y="6858000"/>
                </a:lnTo>
                <a:lnTo>
                  <a:pt x="1735" y="6858000"/>
                </a:lnTo>
                <a:lnTo>
                  <a:pt x="0" y="6858000"/>
                </a:lnTo>
                <a:lnTo>
                  <a:pt x="0" y="6849812"/>
                </a:lnTo>
                <a:lnTo>
                  <a:pt x="0" y="6483067"/>
                </a:lnTo>
                <a:lnTo>
                  <a:pt x="0" y="1250146"/>
                </a:lnTo>
                <a:close/>
              </a:path>
            </a:pathLst>
          </a:custGeom>
        </p:spPr>
      </p:pic>
      <p:sp>
        <p:nvSpPr>
          <p:cNvPr id="3" name="Content Placeholder 2">
            <a:extLst>
              <a:ext uri="{FF2B5EF4-FFF2-40B4-BE49-F238E27FC236}">
                <a16:creationId xmlns:a16="http://schemas.microsoft.com/office/drawing/2014/main" id="{156A7158-143B-A40D-0EAE-F156FCBDAA9D}"/>
              </a:ext>
            </a:extLst>
          </p:cNvPr>
          <p:cNvSpPr>
            <a:spLocks noGrp="1"/>
          </p:cNvSpPr>
          <p:nvPr>
            <p:ph idx="1"/>
          </p:nvPr>
        </p:nvSpPr>
        <p:spPr>
          <a:xfrm>
            <a:off x="6298092" y="2391995"/>
            <a:ext cx="5355276" cy="3174788"/>
          </a:xfrm>
        </p:spPr>
        <p:txBody>
          <a:bodyPr vert="horz" lIns="91440" tIns="45720" rIns="91440" bIns="45720" rtlCol="0" anchor="t">
            <a:normAutofit/>
          </a:bodyPr>
          <a:lstStyle/>
          <a:p>
            <a:r>
              <a:rPr lang="en-US" dirty="0"/>
              <a:t>In 2022, the US Copyright Office had granted copyright protection to a comic book, Zarya of the Dawn, created by Kris </a:t>
            </a:r>
            <a:r>
              <a:rPr lang="en-US" dirty="0" err="1"/>
              <a:t>Kashtanova</a:t>
            </a:r>
            <a:r>
              <a:rPr lang="en-US" dirty="0"/>
              <a:t> with the aid of the text-to-image engine '</a:t>
            </a:r>
            <a:r>
              <a:rPr lang="en-US" dirty="0" err="1"/>
              <a:t>Midjourney</a:t>
            </a:r>
            <a:r>
              <a:rPr lang="en-US" dirty="0"/>
              <a:t>'.</a:t>
            </a:r>
          </a:p>
          <a:p>
            <a:endParaRPr lang="en-US" dirty="0"/>
          </a:p>
          <a:p>
            <a:r>
              <a:rPr lang="en-US" dirty="0"/>
              <a:t>However, late in 2022, the US Copyright Office reversed its decision.</a:t>
            </a:r>
          </a:p>
          <a:p>
            <a:endParaRPr lang="en-US" dirty="0"/>
          </a:p>
        </p:txBody>
      </p:sp>
    </p:spTree>
    <p:extLst>
      <p:ext uri="{BB962C8B-B14F-4D97-AF65-F5344CB8AC3E}">
        <p14:creationId xmlns:p14="http://schemas.microsoft.com/office/powerpoint/2010/main" val="3146480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10">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a:extLst>
              <a:ext uri="{FF2B5EF4-FFF2-40B4-BE49-F238E27FC236}">
                <a16:creationId xmlns:a16="http://schemas.microsoft.com/office/drawing/2014/main" id="{1A85303E-1D59-4477-A849-22C7FEACD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93D5B443-0415-511A-A820-7ED9ACCF281C}"/>
              </a:ext>
            </a:extLst>
          </p:cNvPr>
          <p:cNvSpPr>
            <a:spLocks noGrp="1"/>
          </p:cNvSpPr>
          <p:nvPr>
            <p:ph type="title"/>
          </p:nvPr>
        </p:nvSpPr>
        <p:spPr>
          <a:xfrm>
            <a:off x="612648" y="557783"/>
            <a:ext cx="3901736" cy="3130807"/>
          </a:xfrm>
        </p:spPr>
        <p:txBody>
          <a:bodyPr vert="horz" lIns="91440" tIns="45720" rIns="91440" bIns="45720" rtlCol="0" anchor="b">
            <a:normAutofit/>
          </a:bodyPr>
          <a:lstStyle/>
          <a:p>
            <a:r>
              <a:rPr lang="en-US" sz="6000" dirty="0">
                <a:solidFill>
                  <a:srgbClr val="FFFFFF"/>
                </a:solidFill>
              </a:rPr>
              <a:t>An Indian case </a:t>
            </a:r>
          </a:p>
        </p:txBody>
      </p:sp>
      <p:pic>
        <p:nvPicPr>
          <p:cNvPr id="4" name="Content Placeholder 3">
            <a:extLst>
              <a:ext uri="{FF2B5EF4-FFF2-40B4-BE49-F238E27FC236}">
                <a16:creationId xmlns:a16="http://schemas.microsoft.com/office/drawing/2014/main" id="{5E5E2118-C574-A033-215F-4973C21E0D12}"/>
              </a:ext>
            </a:extLst>
          </p:cNvPr>
          <p:cNvPicPr>
            <a:picLocks noGrp="1" noChangeAspect="1"/>
          </p:cNvPicPr>
          <p:nvPr>
            <p:ph idx="1"/>
          </p:nvPr>
        </p:nvPicPr>
        <p:blipFill rotWithShape="1">
          <a:blip r:embed="rId2"/>
          <a:srcRect b="4753"/>
          <a:stretch/>
        </p:blipFill>
        <p:spPr>
          <a:xfrm>
            <a:off x="4955602" y="10"/>
            <a:ext cx="7236398" cy="6857990"/>
          </a:xfrm>
          <a:custGeom>
            <a:avLst/>
            <a:gdLst/>
            <a:ahLst/>
            <a:cxnLst/>
            <a:rect l="l" t="t" r="r" b="b"/>
            <a:pathLst>
              <a:path w="7726675" h="6858000">
                <a:moveTo>
                  <a:pt x="2975226" y="5978334"/>
                </a:moveTo>
                <a:cubicBezTo>
                  <a:pt x="3002582" y="5978928"/>
                  <a:pt x="3030286" y="5982273"/>
                  <a:pt x="3058007" y="5988576"/>
                </a:cubicBezTo>
                <a:cubicBezTo>
                  <a:pt x="3279778" y="6038998"/>
                  <a:pt x="3418684" y="6259656"/>
                  <a:pt x="3368261" y="6481427"/>
                </a:cubicBezTo>
                <a:cubicBezTo>
                  <a:pt x="3317839" y="6703198"/>
                  <a:pt x="3097182" y="6842104"/>
                  <a:pt x="2875410" y="6791681"/>
                </a:cubicBezTo>
                <a:cubicBezTo>
                  <a:pt x="2653640" y="6741259"/>
                  <a:pt x="2514734" y="6520601"/>
                  <a:pt x="2565157" y="6298830"/>
                </a:cubicBezTo>
                <a:cubicBezTo>
                  <a:pt x="2609276" y="6104780"/>
                  <a:pt x="2783732" y="5974174"/>
                  <a:pt x="2975226" y="5978334"/>
                </a:cubicBezTo>
                <a:close/>
                <a:moveTo>
                  <a:pt x="542891" y="1298362"/>
                </a:moveTo>
                <a:cubicBezTo>
                  <a:pt x="578216" y="1299129"/>
                  <a:pt x="613991" y="1303448"/>
                  <a:pt x="649789" y="1311587"/>
                </a:cubicBezTo>
                <a:cubicBezTo>
                  <a:pt x="936170" y="1376700"/>
                  <a:pt x="1115545" y="1661643"/>
                  <a:pt x="1050432" y="1948025"/>
                </a:cubicBezTo>
                <a:cubicBezTo>
                  <a:pt x="985319" y="2234407"/>
                  <a:pt x="700376" y="2413781"/>
                  <a:pt x="413995" y="2348669"/>
                </a:cubicBezTo>
                <a:cubicBezTo>
                  <a:pt x="127612" y="2283556"/>
                  <a:pt x="-51762" y="1998612"/>
                  <a:pt x="13351" y="1712231"/>
                </a:cubicBezTo>
                <a:cubicBezTo>
                  <a:pt x="70325" y="1461647"/>
                  <a:pt x="295606" y="1292990"/>
                  <a:pt x="542891" y="1298362"/>
                </a:cubicBezTo>
                <a:close/>
                <a:moveTo>
                  <a:pt x="362049" y="446831"/>
                </a:moveTo>
                <a:cubicBezTo>
                  <a:pt x="382746" y="447281"/>
                  <a:pt x="403706" y="449811"/>
                  <a:pt x="424679" y="454579"/>
                </a:cubicBezTo>
                <a:cubicBezTo>
                  <a:pt x="592463" y="492727"/>
                  <a:pt x="697554" y="659668"/>
                  <a:pt x="659405" y="827452"/>
                </a:cubicBezTo>
                <a:cubicBezTo>
                  <a:pt x="621257" y="995236"/>
                  <a:pt x="454318" y="1100327"/>
                  <a:pt x="286534" y="1062179"/>
                </a:cubicBezTo>
                <a:cubicBezTo>
                  <a:pt x="118749" y="1024031"/>
                  <a:pt x="13658" y="857091"/>
                  <a:pt x="51806" y="689306"/>
                </a:cubicBezTo>
                <a:cubicBezTo>
                  <a:pt x="85186" y="542495"/>
                  <a:pt x="217172" y="443684"/>
                  <a:pt x="362049" y="446831"/>
                </a:cubicBezTo>
                <a:close/>
                <a:moveTo>
                  <a:pt x="688320" y="0"/>
                </a:moveTo>
                <a:lnTo>
                  <a:pt x="5442022" y="0"/>
                </a:lnTo>
                <a:lnTo>
                  <a:pt x="7726675" y="0"/>
                </a:lnTo>
                <a:lnTo>
                  <a:pt x="7726675" y="988372"/>
                </a:lnTo>
                <a:lnTo>
                  <a:pt x="7726675" y="6858000"/>
                </a:lnTo>
                <a:lnTo>
                  <a:pt x="4265234" y="6858000"/>
                </a:lnTo>
                <a:lnTo>
                  <a:pt x="4167452" y="6648946"/>
                </a:lnTo>
                <a:cubicBezTo>
                  <a:pt x="4064668" y="6438534"/>
                  <a:pt x="3951418" y="6237194"/>
                  <a:pt x="3802376" y="6067515"/>
                </a:cubicBezTo>
                <a:cubicBezTo>
                  <a:pt x="3433898" y="5648543"/>
                  <a:pt x="2855445" y="5560200"/>
                  <a:pt x="2314714" y="5492960"/>
                </a:cubicBezTo>
                <a:cubicBezTo>
                  <a:pt x="1689319" y="5415368"/>
                  <a:pt x="1105502" y="5269445"/>
                  <a:pt x="626568" y="4822392"/>
                </a:cubicBezTo>
                <a:cubicBezTo>
                  <a:pt x="42544" y="4277286"/>
                  <a:pt x="59772" y="3691233"/>
                  <a:pt x="462831" y="3184007"/>
                </a:cubicBezTo>
                <a:cubicBezTo>
                  <a:pt x="688845" y="2899538"/>
                  <a:pt x="972083" y="2660548"/>
                  <a:pt x="1228189" y="2399566"/>
                </a:cubicBezTo>
                <a:cubicBezTo>
                  <a:pt x="1460698" y="2161897"/>
                  <a:pt x="1522193" y="1866062"/>
                  <a:pt x="1384674" y="1566341"/>
                </a:cubicBezTo>
                <a:cubicBezTo>
                  <a:pt x="1239184" y="1249484"/>
                  <a:pt x="1095206" y="930335"/>
                  <a:pt x="922279" y="628332"/>
                </a:cubicBezTo>
                <a:cubicBezTo>
                  <a:pt x="805583" y="424593"/>
                  <a:pt x="731712" y="225291"/>
                  <a:pt x="693729" y="33341"/>
                </a:cubicBezTo>
                <a:close/>
              </a:path>
            </a:pathLst>
          </a:custGeom>
        </p:spPr>
      </p:pic>
    </p:spTree>
    <p:extLst>
      <p:ext uri="{BB962C8B-B14F-4D97-AF65-F5344CB8AC3E}">
        <p14:creationId xmlns:p14="http://schemas.microsoft.com/office/powerpoint/2010/main" val="116673827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152D-A280-C7E0-491D-037561B63CE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9E9DFC01-8111-C966-CCFE-6E139BD9FBEC}"/>
              </a:ext>
            </a:extLst>
          </p:cNvPr>
          <p:cNvSpPr>
            <a:spLocks noGrp="1"/>
          </p:cNvSpPr>
          <p:nvPr>
            <p:ph idx="1"/>
          </p:nvPr>
        </p:nvSpPr>
        <p:spPr/>
        <p:txBody>
          <a:bodyPr>
            <a:normAutofit/>
          </a:bodyPr>
          <a:lstStyle/>
          <a:p>
            <a:r>
              <a:rPr lang="en-GB" sz="2400" dirty="0"/>
              <a:t>Stable Diffusion </a:t>
            </a:r>
          </a:p>
          <a:p>
            <a:r>
              <a:rPr lang="en-GB" sz="2400" dirty="0"/>
              <a:t>Midjourney</a:t>
            </a:r>
          </a:p>
          <a:p>
            <a:r>
              <a:rPr lang="en-GB" sz="2400" dirty="0"/>
              <a:t>DALL-E: now try this!</a:t>
            </a:r>
          </a:p>
        </p:txBody>
      </p:sp>
    </p:spTree>
    <p:extLst>
      <p:ext uri="{BB962C8B-B14F-4D97-AF65-F5344CB8AC3E}">
        <p14:creationId xmlns:p14="http://schemas.microsoft.com/office/powerpoint/2010/main" val="267731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C0033-3C62-4E2A-9B9F-984A3E5A2C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594842-9571-B2FA-E3CA-564026F24AEB}"/>
              </a:ext>
            </a:extLst>
          </p:cNvPr>
          <p:cNvSpPr>
            <a:spLocks noGrp="1"/>
          </p:cNvSpPr>
          <p:nvPr>
            <p:ph idx="1"/>
          </p:nvPr>
        </p:nvSpPr>
        <p:spPr/>
        <p:txBody>
          <a:bodyPr vert="horz" lIns="91440" tIns="45720" rIns="91440" bIns="45720" rtlCol="0" anchor="t">
            <a:normAutofit/>
          </a:bodyPr>
          <a:lstStyle/>
          <a:p>
            <a:r>
              <a:rPr lang="en-US" b="1" dirty="0"/>
              <a:t>India </a:t>
            </a:r>
            <a:r>
              <a:rPr lang="en-US" dirty="0"/>
              <a:t>granted copyright protection in AI works but  withdrew the grant. </a:t>
            </a:r>
          </a:p>
          <a:p>
            <a:endParaRPr lang="en-US" dirty="0"/>
          </a:p>
          <a:p>
            <a:r>
              <a:rPr lang="en-US" dirty="0"/>
              <a:t>In 2021, an AI painting app named 'RAGHAV' was registered in India as a co-author in a copyrighted work titled "</a:t>
            </a:r>
            <a:r>
              <a:rPr lang="en-US" dirty="0" err="1"/>
              <a:t>Suryast</a:t>
            </a:r>
            <a:r>
              <a:rPr lang="en-US" dirty="0"/>
              <a:t>". The other co-author was Mr. Ankit Sahni, the owner of the AI App.</a:t>
            </a:r>
          </a:p>
          <a:p>
            <a:endParaRPr lang="en-US" dirty="0"/>
          </a:p>
          <a:p>
            <a:r>
              <a:rPr lang="en-US" dirty="0"/>
              <a:t>Initially, the Indian Copyright Office rejected an application listing the AI ('RAGHAV') as the sole author for an artwork. However, a second application was filed where the owner of the AI and an </a:t>
            </a:r>
            <a:r>
              <a:rPr lang="en-US" b="1" dirty="0"/>
              <a:t>AI </a:t>
            </a:r>
            <a:r>
              <a:rPr lang="en-US" dirty="0"/>
              <a:t>were named as</a:t>
            </a:r>
            <a:r>
              <a:rPr lang="en-US" b="1" dirty="0"/>
              <a:t> co-authors </a:t>
            </a:r>
            <a:r>
              <a:rPr lang="en-US" dirty="0"/>
              <a:t>for another artwork was allowed. </a:t>
            </a:r>
          </a:p>
        </p:txBody>
      </p:sp>
    </p:spTree>
    <p:extLst>
      <p:ext uri="{BB962C8B-B14F-4D97-AF65-F5344CB8AC3E}">
        <p14:creationId xmlns:p14="http://schemas.microsoft.com/office/powerpoint/2010/main" val="113839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74"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5" name="Rectangle 2060">
            <a:extLst>
              <a:ext uri="{FF2B5EF4-FFF2-40B4-BE49-F238E27FC236}">
                <a16:creationId xmlns:a16="http://schemas.microsoft.com/office/drawing/2014/main" id="{FD2105E9-D36D-474C-B2F8-D4444977BD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9798AD-5995-1718-0087-B334CF550590}"/>
              </a:ext>
            </a:extLst>
          </p:cNvPr>
          <p:cNvSpPr>
            <a:spLocks noGrp="1"/>
          </p:cNvSpPr>
          <p:nvPr>
            <p:ph type="title"/>
          </p:nvPr>
        </p:nvSpPr>
        <p:spPr>
          <a:xfrm>
            <a:off x="5495410" y="552782"/>
            <a:ext cx="6086990" cy="1975265"/>
          </a:xfrm>
        </p:spPr>
        <p:txBody>
          <a:bodyPr>
            <a:normAutofit/>
          </a:bodyPr>
          <a:lstStyle/>
          <a:p>
            <a:r>
              <a:rPr lang="en-GB" dirty="0"/>
              <a:t>How does Stable Diffusion work?</a:t>
            </a:r>
          </a:p>
        </p:txBody>
      </p:sp>
      <p:pic>
        <p:nvPicPr>
          <p:cNvPr id="2052" name="Picture 4" descr="hypernetwork a1111">
            <a:extLst>
              <a:ext uri="{FF2B5EF4-FFF2-40B4-BE49-F238E27FC236}">
                <a16:creationId xmlns:a16="http://schemas.microsoft.com/office/drawing/2014/main" id="{C9BCF853-3C45-6975-971B-792A379FD4F1}"/>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3916" r="2" b="13444"/>
          <a:stretch/>
        </p:blipFill>
        <p:spPr bwMode="auto">
          <a:xfrm>
            <a:off x="137056" y="10"/>
            <a:ext cx="5465885" cy="2646996"/>
          </a:xfrm>
          <a:custGeom>
            <a:avLst/>
            <a:gdLst/>
            <a:ahLst/>
            <a:cxnLst/>
            <a:rect l="l" t="t" r="r" b="b"/>
            <a:pathLst>
              <a:path w="4991611" h="2417325">
                <a:moveTo>
                  <a:pt x="1698515" y="1777228"/>
                </a:moveTo>
                <a:cubicBezTo>
                  <a:pt x="1741089" y="1769773"/>
                  <a:pt x="1786507" y="1778559"/>
                  <a:pt x="1824679" y="1805354"/>
                </a:cubicBezTo>
                <a:cubicBezTo>
                  <a:pt x="1901020" y="1858944"/>
                  <a:pt x="1919464" y="1964275"/>
                  <a:pt x="1865874" y="2040617"/>
                </a:cubicBezTo>
                <a:cubicBezTo>
                  <a:pt x="1812284" y="2116959"/>
                  <a:pt x="1706954" y="2135403"/>
                  <a:pt x="1630612" y="2081813"/>
                </a:cubicBezTo>
                <a:cubicBezTo>
                  <a:pt x="1554269" y="2028223"/>
                  <a:pt x="1535825" y="1922892"/>
                  <a:pt x="1589415" y="1846551"/>
                </a:cubicBezTo>
                <a:cubicBezTo>
                  <a:pt x="1616210" y="1808379"/>
                  <a:pt x="1655940" y="1784683"/>
                  <a:pt x="1698515" y="1777228"/>
                </a:cubicBezTo>
                <a:close/>
                <a:moveTo>
                  <a:pt x="203804" y="138075"/>
                </a:moveTo>
                <a:cubicBezTo>
                  <a:pt x="242325" y="138765"/>
                  <a:pt x="281060" y="150569"/>
                  <a:pt x="314966" y="174370"/>
                </a:cubicBezTo>
                <a:cubicBezTo>
                  <a:pt x="405384" y="237841"/>
                  <a:pt x="427228" y="362591"/>
                  <a:pt x="363758" y="453009"/>
                </a:cubicBezTo>
                <a:cubicBezTo>
                  <a:pt x="300287" y="543426"/>
                  <a:pt x="175537" y="565271"/>
                  <a:pt x="85119" y="501800"/>
                </a:cubicBezTo>
                <a:cubicBezTo>
                  <a:pt x="-5298" y="438330"/>
                  <a:pt x="-27143" y="313579"/>
                  <a:pt x="36328" y="223162"/>
                </a:cubicBezTo>
                <a:cubicBezTo>
                  <a:pt x="75997" y="166651"/>
                  <a:pt x="139603" y="136926"/>
                  <a:pt x="203804" y="138075"/>
                </a:cubicBezTo>
                <a:close/>
                <a:moveTo>
                  <a:pt x="4523751" y="0"/>
                </a:moveTo>
                <a:lnTo>
                  <a:pt x="4991611" y="0"/>
                </a:lnTo>
                <a:lnTo>
                  <a:pt x="4990548" y="56396"/>
                </a:lnTo>
                <a:cubicBezTo>
                  <a:pt x="4984038" y="86656"/>
                  <a:pt x="4971488" y="116139"/>
                  <a:pt x="4952586" y="143066"/>
                </a:cubicBezTo>
                <a:cubicBezTo>
                  <a:pt x="4876979" y="250772"/>
                  <a:pt x="4728373" y="276794"/>
                  <a:pt x="4620666" y="201187"/>
                </a:cubicBezTo>
                <a:cubicBezTo>
                  <a:pt x="4566812" y="163383"/>
                  <a:pt x="4533379" y="107329"/>
                  <a:pt x="4522861" y="47263"/>
                </a:cubicBezTo>
                <a:close/>
                <a:moveTo>
                  <a:pt x="541421" y="0"/>
                </a:moveTo>
                <a:lnTo>
                  <a:pt x="4356714" y="0"/>
                </a:lnTo>
                <a:lnTo>
                  <a:pt x="4356205" y="34459"/>
                </a:lnTo>
                <a:cubicBezTo>
                  <a:pt x="4362464" y="136224"/>
                  <a:pt x="4407157" y="234699"/>
                  <a:pt x="4484237" y="308330"/>
                </a:cubicBezTo>
                <a:cubicBezTo>
                  <a:pt x="4486133" y="310151"/>
                  <a:pt x="4488029" y="311972"/>
                  <a:pt x="4489907" y="313811"/>
                </a:cubicBezTo>
                <a:cubicBezTo>
                  <a:pt x="4733674" y="552267"/>
                  <a:pt x="4749088" y="944782"/>
                  <a:pt x="4524822" y="1201671"/>
                </a:cubicBezTo>
                <a:cubicBezTo>
                  <a:pt x="4437309" y="1301892"/>
                  <a:pt x="4326199" y="1368457"/>
                  <a:pt x="4207357" y="1400707"/>
                </a:cubicBezTo>
                <a:cubicBezTo>
                  <a:pt x="4066155" y="1439039"/>
                  <a:pt x="3957711" y="1552796"/>
                  <a:pt x="3920694" y="1694333"/>
                </a:cubicBezTo>
                <a:cubicBezTo>
                  <a:pt x="3882006" y="1842233"/>
                  <a:pt x="3807745" y="1983116"/>
                  <a:pt x="3697275" y="2103649"/>
                </a:cubicBezTo>
                <a:cubicBezTo>
                  <a:pt x="3339919" y="2493573"/>
                  <a:pt x="2728866" y="2524228"/>
                  <a:pt x="2334530" y="2171713"/>
                </a:cubicBezTo>
                <a:cubicBezTo>
                  <a:pt x="2237292" y="2084783"/>
                  <a:pt x="2161737" y="1982852"/>
                  <a:pt x="2108126" y="1872607"/>
                </a:cubicBezTo>
                <a:cubicBezTo>
                  <a:pt x="2041917" y="1736456"/>
                  <a:pt x="1902913" y="1651778"/>
                  <a:pt x="1751632" y="1647497"/>
                </a:cubicBezTo>
                <a:cubicBezTo>
                  <a:pt x="1363811" y="1636421"/>
                  <a:pt x="978655" y="1451953"/>
                  <a:pt x="721917" y="1088629"/>
                </a:cubicBezTo>
                <a:cubicBezTo>
                  <a:pt x="514495" y="795116"/>
                  <a:pt x="442915" y="431247"/>
                  <a:pt x="515690" y="89522"/>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A person looking at a sunset&#10;&#10;Description automatically generated with low confidence">
            <a:extLst>
              <a:ext uri="{FF2B5EF4-FFF2-40B4-BE49-F238E27FC236}">
                <a16:creationId xmlns:a16="http://schemas.microsoft.com/office/drawing/2014/main" id="{AC38D2AA-4B85-3C2A-1CA4-456ED8D95A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54" b="4048"/>
          <a:stretch/>
        </p:blipFill>
        <p:spPr bwMode="auto">
          <a:xfrm>
            <a:off x="20" y="4166484"/>
            <a:ext cx="4846788" cy="2691517"/>
          </a:xfrm>
          <a:custGeom>
            <a:avLst/>
            <a:gdLst/>
            <a:ahLst/>
            <a:cxnLst/>
            <a:rect l="l" t="t" r="r" b="b"/>
            <a:pathLst>
              <a:path w="4846808" h="2691517">
                <a:moveTo>
                  <a:pt x="3790622" y="193875"/>
                </a:moveTo>
                <a:cubicBezTo>
                  <a:pt x="3977195" y="193875"/>
                  <a:pt x="4128443" y="345123"/>
                  <a:pt x="4128443" y="531697"/>
                </a:cubicBezTo>
                <a:cubicBezTo>
                  <a:pt x="4128443" y="718271"/>
                  <a:pt x="3977195" y="869519"/>
                  <a:pt x="3790622" y="869519"/>
                </a:cubicBezTo>
                <a:cubicBezTo>
                  <a:pt x="3604048" y="869519"/>
                  <a:pt x="3452800" y="718271"/>
                  <a:pt x="3452800" y="531697"/>
                </a:cubicBezTo>
                <a:cubicBezTo>
                  <a:pt x="3452800" y="345123"/>
                  <a:pt x="3604048" y="193875"/>
                  <a:pt x="3790622" y="193875"/>
                </a:cubicBezTo>
                <a:close/>
                <a:moveTo>
                  <a:pt x="241501" y="20115"/>
                </a:moveTo>
                <a:cubicBezTo>
                  <a:pt x="664320" y="9193"/>
                  <a:pt x="934048" y="592039"/>
                  <a:pt x="1452702" y="512336"/>
                </a:cubicBezTo>
                <a:cubicBezTo>
                  <a:pt x="1776209" y="462675"/>
                  <a:pt x="1785905" y="217628"/>
                  <a:pt x="2166743" y="173053"/>
                </a:cubicBezTo>
                <a:cubicBezTo>
                  <a:pt x="2448597" y="140179"/>
                  <a:pt x="2699919" y="123117"/>
                  <a:pt x="2927667" y="334305"/>
                </a:cubicBezTo>
                <a:cubicBezTo>
                  <a:pt x="3232349" y="616746"/>
                  <a:pt x="3192853" y="1001226"/>
                  <a:pt x="3447751" y="1144546"/>
                </a:cubicBezTo>
                <a:cubicBezTo>
                  <a:pt x="3754927" y="1317256"/>
                  <a:pt x="4032222" y="977743"/>
                  <a:pt x="4400692" y="1141158"/>
                </a:cubicBezTo>
                <a:cubicBezTo>
                  <a:pt x="4640908" y="1247889"/>
                  <a:pt x="4837655" y="1532425"/>
                  <a:pt x="4846517" y="1807517"/>
                </a:cubicBezTo>
                <a:cubicBezTo>
                  <a:pt x="4857756" y="2167864"/>
                  <a:pt x="4540863" y="2370673"/>
                  <a:pt x="4380774" y="2608799"/>
                </a:cubicBezTo>
                <a:lnTo>
                  <a:pt x="4335304" y="2691517"/>
                </a:lnTo>
                <a:lnTo>
                  <a:pt x="0" y="2691517"/>
                </a:lnTo>
                <a:lnTo>
                  <a:pt x="0" y="93864"/>
                </a:lnTo>
                <a:lnTo>
                  <a:pt x="47945" y="66300"/>
                </a:lnTo>
                <a:cubicBezTo>
                  <a:pt x="82472" y="50580"/>
                  <a:pt x="118165" y="38475"/>
                  <a:pt x="154777" y="30588"/>
                </a:cubicBezTo>
                <a:cubicBezTo>
                  <a:pt x="184445" y="24209"/>
                  <a:pt x="213313" y="20842"/>
                  <a:pt x="241501" y="20115"/>
                </a:cubicBezTo>
                <a:close/>
                <a:moveTo>
                  <a:pt x="1352042" y="0"/>
                </a:moveTo>
                <a:cubicBezTo>
                  <a:pt x="1459116" y="0"/>
                  <a:pt x="1545917" y="86801"/>
                  <a:pt x="1545917" y="193875"/>
                </a:cubicBezTo>
                <a:cubicBezTo>
                  <a:pt x="1545917" y="300950"/>
                  <a:pt x="1459116" y="387751"/>
                  <a:pt x="1352042" y="387751"/>
                </a:cubicBezTo>
                <a:cubicBezTo>
                  <a:pt x="1244968" y="387751"/>
                  <a:pt x="1158167" y="300950"/>
                  <a:pt x="1158167" y="193875"/>
                </a:cubicBezTo>
                <a:cubicBezTo>
                  <a:pt x="1158167" y="86801"/>
                  <a:pt x="1244968" y="0"/>
                  <a:pt x="1352042" y="0"/>
                </a:cubicBezTo>
                <a:close/>
              </a:path>
            </a:pathLst>
          </a:custGeom>
          <a:noFill/>
          <a:extLst>
            <a:ext uri="{909E8E84-426E-40DD-AFC4-6F175D3DCCD1}">
              <a14:hiddenFill xmlns:a14="http://schemas.microsoft.com/office/drawing/2010/main">
                <a:solidFill>
                  <a:srgbClr val="FFFFFF"/>
                </a:solidFill>
              </a14:hiddenFill>
            </a:ext>
          </a:extLst>
        </p:spPr>
      </p:pic>
      <p:sp>
        <p:nvSpPr>
          <p:cNvPr id="2076" name="Content Placeholder 2055">
            <a:extLst>
              <a:ext uri="{FF2B5EF4-FFF2-40B4-BE49-F238E27FC236}">
                <a16:creationId xmlns:a16="http://schemas.microsoft.com/office/drawing/2014/main" id="{DB375A5D-8E9E-BC35-7B0C-5B9E0E187A00}"/>
              </a:ext>
            </a:extLst>
          </p:cNvPr>
          <p:cNvSpPr>
            <a:spLocks noGrp="1"/>
          </p:cNvSpPr>
          <p:nvPr>
            <p:ph idx="1"/>
          </p:nvPr>
        </p:nvSpPr>
        <p:spPr>
          <a:xfrm>
            <a:off x="5495410" y="2735229"/>
            <a:ext cx="6086990" cy="3108354"/>
          </a:xfrm>
        </p:spPr>
        <p:txBody>
          <a:bodyPr>
            <a:normAutofit/>
          </a:bodyPr>
          <a:lstStyle/>
          <a:p>
            <a:r>
              <a:rPr lang="en-US" dirty="0"/>
              <a:t>Stable Diffusion is a</a:t>
            </a:r>
            <a:r>
              <a:rPr lang="en-US" b="1" dirty="0"/>
              <a:t> text-to-image </a:t>
            </a:r>
            <a:r>
              <a:rPr lang="en-US" dirty="0"/>
              <a:t>model.</a:t>
            </a:r>
          </a:p>
        </p:txBody>
      </p:sp>
    </p:spTree>
    <p:extLst>
      <p:ext uri="{BB962C8B-B14F-4D97-AF65-F5344CB8AC3E}">
        <p14:creationId xmlns:p14="http://schemas.microsoft.com/office/powerpoint/2010/main" val="96826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76">
                                            <p:txEl>
                                              <p:pRg st="0" end="0"/>
                                            </p:txEl>
                                          </p:spTgt>
                                        </p:tgtEl>
                                        <p:attrNameLst>
                                          <p:attrName>style.visibility</p:attrName>
                                        </p:attrNameLst>
                                      </p:cBhvr>
                                      <p:to>
                                        <p:strVal val="visible"/>
                                      </p:to>
                                    </p:set>
                                    <p:animEffect transition="in" filter="fade">
                                      <p:cBhvr>
                                        <p:cTn id="7" dur="1000"/>
                                        <p:tgtEl>
                                          <p:spTgt spid="2076">
                                            <p:txEl>
                                              <p:pRg st="0" end="0"/>
                                            </p:txEl>
                                          </p:spTgt>
                                        </p:tgtEl>
                                      </p:cBhvr>
                                    </p:animEffect>
                                    <p:anim calcmode="lin" valueType="num">
                                      <p:cBhvr>
                                        <p:cTn id="8" dur="1000" fill="hold"/>
                                        <p:tgtEl>
                                          <p:spTgt spid="207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7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80FC9-5223-8C7E-E571-9C35F91E2AC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5A4CE9B-709E-889E-8F28-16758A9EFF29}"/>
              </a:ext>
            </a:extLst>
          </p:cNvPr>
          <p:cNvSpPr>
            <a:spLocks noGrp="1"/>
          </p:cNvSpPr>
          <p:nvPr>
            <p:ph idx="1"/>
          </p:nvPr>
        </p:nvSpPr>
        <p:spPr/>
        <p:txBody>
          <a:bodyPr>
            <a:normAutofit/>
          </a:bodyPr>
          <a:lstStyle/>
          <a:p>
            <a:pPr marL="342900" indent="-342900">
              <a:buFont typeface="Arial" panose="020B0604020202020204" pitchFamily="34" charset="0"/>
              <a:buChar char="•"/>
            </a:pPr>
            <a:r>
              <a:rPr lang="en-GB" sz="2400" dirty="0"/>
              <a:t>Stable Diffusion belongs to a class of deep learning models called </a:t>
            </a:r>
            <a:r>
              <a:rPr lang="en-GB" sz="2400" b="1" dirty="0"/>
              <a:t>diffusion models</a:t>
            </a:r>
            <a:r>
              <a:rPr lang="en-GB" sz="2400" dirty="0"/>
              <a:t>. </a:t>
            </a:r>
          </a:p>
          <a:p>
            <a:pPr marL="342900" indent="-342900">
              <a:buFont typeface="Arial" panose="020B0604020202020204" pitchFamily="34" charset="0"/>
              <a:buChar char="•"/>
            </a:pPr>
            <a:r>
              <a:rPr lang="en-GB" sz="2400" dirty="0"/>
              <a:t>They are generative models, meaning they are designed to generate new data similar to what they have seen in training. In the case of Stable Diffusion, the data are images.</a:t>
            </a:r>
          </a:p>
        </p:txBody>
      </p:sp>
    </p:spTree>
    <p:extLst>
      <p:ext uri="{BB962C8B-B14F-4D97-AF65-F5344CB8AC3E}">
        <p14:creationId xmlns:p14="http://schemas.microsoft.com/office/powerpoint/2010/main" val="977358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91F80-A0EA-72AD-6126-44F65694C3C1}"/>
              </a:ext>
            </a:extLst>
          </p:cNvPr>
          <p:cNvSpPr>
            <a:spLocks noGrp="1"/>
          </p:cNvSpPr>
          <p:nvPr>
            <p:ph type="title"/>
          </p:nvPr>
        </p:nvSpPr>
        <p:spPr/>
        <p:txBody>
          <a:bodyPr/>
          <a:lstStyle/>
          <a:p>
            <a:endParaRPr lang="en-GB"/>
          </a:p>
        </p:txBody>
      </p:sp>
      <p:pic>
        <p:nvPicPr>
          <p:cNvPr id="3074" name="Picture 2" descr="Example of stable diffusion prompt and images.">
            <a:extLst>
              <a:ext uri="{FF2B5EF4-FFF2-40B4-BE49-F238E27FC236}">
                <a16:creationId xmlns:a16="http://schemas.microsoft.com/office/drawing/2014/main" id="{0505F277-BED4-200E-92CD-D12F1AB8AC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9091" y="1815839"/>
            <a:ext cx="10865358" cy="4664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769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33879-3243-4F4C-8E9D-9E853292531A}"/>
              </a:ext>
            </a:extLst>
          </p:cNvPr>
          <p:cNvSpPr>
            <a:spLocks noGrp="1"/>
          </p:cNvSpPr>
          <p:nvPr>
            <p:ph type="title"/>
          </p:nvPr>
        </p:nvSpPr>
        <p:spPr/>
        <p:txBody>
          <a:bodyPr/>
          <a:lstStyle/>
          <a:p>
            <a:endParaRPr lang="en-GB" dirty="0"/>
          </a:p>
        </p:txBody>
      </p:sp>
      <p:pic>
        <p:nvPicPr>
          <p:cNvPr id="4098" name="Picture 2">
            <a:extLst>
              <a:ext uri="{FF2B5EF4-FFF2-40B4-BE49-F238E27FC236}">
                <a16:creationId xmlns:a16="http://schemas.microsoft.com/office/drawing/2014/main" id="{ED6D07F6-B059-4575-4AA3-A7143612FD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7440" y="2027788"/>
            <a:ext cx="10187441" cy="4455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934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A9719-3187-4253-DB70-5AF70C688AD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1E1AF76-2C50-142A-A300-D4A130409C16}"/>
              </a:ext>
            </a:extLst>
          </p:cNvPr>
          <p:cNvSpPr>
            <a:spLocks noGrp="1"/>
          </p:cNvSpPr>
          <p:nvPr>
            <p:ph idx="1"/>
          </p:nvPr>
        </p:nvSpPr>
        <p:spPr/>
        <p:txBody>
          <a:bodyPr/>
          <a:lstStyle/>
          <a:p>
            <a:r>
              <a:rPr lang="en-GB" dirty="0"/>
              <a:t>To </a:t>
            </a:r>
            <a:r>
              <a:rPr lang="en-GB" b="1" dirty="0"/>
              <a:t>reverse the diffusion</a:t>
            </a:r>
            <a:r>
              <a:rPr lang="en-GB" dirty="0"/>
              <a:t>, it needs to know how much noise is added to an image. The diffusion technology teaches a </a:t>
            </a:r>
            <a:r>
              <a:rPr lang="en-GB" i="1" dirty="0"/>
              <a:t>neural network model </a:t>
            </a:r>
            <a:r>
              <a:rPr lang="en-GB" dirty="0"/>
              <a:t>to predict the noise added. It is called the </a:t>
            </a:r>
            <a:r>
              <a:rPr lang="en-GB" b="1" dirty="0"/>
              <a:t>noise predictor </a:t>
            </a:r>
            <a:r>
              <a:rPr lang="en-GB" dirty="0"/>
              <a:t>in Stable Diffusion.</a:t>
            </a:r>
          </a:p>
          <a:p>
            <a:endParaRPr lang="en-GB" dirty="0"/>
          </a:p>
          <a:p>
            <a:r>
              <a:rPr lang="en-GB" dirty="0"/>
              <a:t>After training, the </a:t>
            </a:r>
            <a:r>
              <a:rPr lang="en-GB" b="1" dirty="0"/>
              <a:t>noise predictor </a:t>
            </a:r>
            <a:r>
              <a:rPr lang="en-GB" dirty="0"/>
              <a:t>is capable of </a:t>
            </a:r>
            <a:r>
              <a:rPr lang="en-GB" b="1" dirty="0"/>
              <a:t>estimating the noise added to an image</a:t>
            </a:r>
            <a:r>
              <a:rPr lang="en-GB" dirty="0"/>
              <a:t>.</a:t>
            </a:r>
          </a:p>
          <a:p>
            <a:endParaRPr lang="en-GB" dirty="0"/>
          </a:p>
          <a:p>
            <a:r>
              <a:rPr lang="en-GB" dirty="0"/>
              <a:t>Diffusion models like Google’s Imagen and Open AI’s DALL-E are in pixel space.</a:t>
            </a:r>
          </a:p>
        </p:txBody>
      </p:sp>
    </p:spTree>
    <p:extLst>
      <p:ext uri="{BB962C8B-B14F-4D97-AF65-F5344CB8AC3E}">
        <p14:creationId xmlns:p14="http://schemas.microsoft.com/office/powerpoint/2010/main" val="3199803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F266-286C-3B4E-151F-167722BE4ADC}"/>
              </a:ext>
            </a:extLst>
          </p:cNvPr>
          <p:cNvSpPr>
            <a:spLocks noGrp="1"/>
          </p:cNvSpPr>
          <p:nvPr>
            <p:ph type="title"/>
          </p:nvPr>
        </p:nvSpPr>
        <p:spPr/>
        <p:txBody>
          <a:bodyPr/>
          <a:lstStyle/>
          <a:p>
            <a:endParaRPr lang="en-GB"/>
          </a:p>
        </p:txBody>
      </p:sp>
      <p:pic>
        <p:nvPicPr>
          <p:cNvPr id="5122" name="Picture 2">
            <a:extLst>
              <a:ext uri="{FF2B5EF4-FFF2-40B4-BE49-F238E27FC236}">
                <a16:creationId xmlns:a16="http://schemas.microsoft.com/office/drawing/2014/main" id="{E8432B02-BE42-546C-4DF2-B9D5ED94C6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7666" y="1151505"/>
            <a:ext cx="9001243" cy="514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085743"/>
      </p:ext>
    </p:extLst>
  </p:cSld>
  <p:clrMapOvr>
    <a:masterClrMapping/>
  </p:clrMapOvr>
</p:sld>
</file>

<file path=ppt/theme/theme1.xml><?xml version="1.0" encoding="utf-8"?>
<a:theme xmlns:a="http://schemas.openxmlformats.org/drawingml/2006/main" name="SplashVTI">
  <a:themeElements>
    <a:clrScheme name="AnalogousFromLightSeedRightStep">
      <a:dk1>
        <a:srgbClr val="000000"/>
      </a:dk1>
      <a:lt1>
        <a:srgbClr val="FFFFFF"/>
      </a:lt1>
      <a:dk2>
        <a:srgbClr val="1E362C"/>
      </a:dk2>
      <a:lt2>
        <a:srgbClr val="E2E3E8"/>
      </a:lt2>
      <a:accent1>
        <a:srgbClr val="AAA081"/>
      </a:accent1>
      <a:accent2>
        <a:srgbClr val="9CA671"/>
      </a:accent2>
      <a:accent3>
        <a:srgbClr val="90A87F"/>
      </a:accent3>
      <a:accent4>
        <a:srgbClr val="76AD77"/>
      </a:accent4>
      <a:accent5>
        <a:srgbClr val="81AB93"/>
      </a:accent5>
      <a:accent6>
        <a:srgbClr val="74AAA2"/>
      </a:accent6>
      <a:hlink>
        <a:srgbClr val="6979AE"/>
      </a:hlink>
      <a:folHlink>
        <a:srgbClr val="7F7F7F"/>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docProps/app.xml><?xml version="1.0" encoding="utf-8"?>
<Properties xmlns="http://schemas.openxmlformats.org/officeDocument/2006/extended-properties" xmlns:vt="http://schemas.openxmlformats.org/officeDocument/2006/docPropsVTypes">
  <Template>office theme</Template>
  <TotalTime>273</TotalTime>
  <Words>1653</Words>
  <Application>Microsoft Office PowerPoint</Application>
  <PresentationFormat>Widescreen</PresentationFormat>
  <Paragraphs>109</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Avenir Next LT Pro</vt:lpstr>
      <vt:lpstr>Posterama</vt:lpstr>
      <vt:lpstr>SplashVTI</vt:lpstr>
      <vt:lpstr>Topic 6: IP and AI-generated content: image</vt:lpstr>
      <vt:lpstr>PowerPoint Presentation</vt:lpstr>
      <vt:lpstr>PowerPoint Presentation</vt:lpstr>
      <vt:lpstr>How does Stable Diffusion work?</vt:lpstr>
      <vt:lpstr>PowerPoint Presentation</vt:lpstr>
      <vt:lpstr>PowerPoint Presentation</vt:lpstr>
      <vt:lpstr>PowerPoint Presentation</vt:lpstr>
      <vt:lpstr>PowerPoint Presentation</vt:lpstr>
      <vt:lpstr>PowerPoint Presentation</vt:lpstr>
      <vt:lpstr>PowerPoint Presentation</vt:lpstr>
      <vt:lpstr>Text conditioning</vt:lpstr>
      <vt:lpstr>Prompts</vt:lpstr>
      <vt:lpstr>Exploring prompting</vt:lpstr>
      <vt:lpstr>Stable Diffusion and Midjourney targeted with copyright lawsuit</vt:lpstr>
      <vt:lpstr>The response to the claim</vt:lpstr>
      <vt:lpstr>In-class exercise</vt:lpstr>
      <vt:lpstr>In-class exercise</vt:lpstr>
      <vt:lpstr>Another copyright exception: data mining</vt:lpstr>
      <vt:lpstr>PowerPoint Presentation</vt:lpstr>
      <vt:lpstr>EU</vt:lpstr>
      <vt:lpstr>UK</vt:lpstr>
      <vt:lpstr>US</vt:lpstr>
      <vt:lpstr>The case of DABUS patents </vt:lpstr>
      <vt:lpstr>The case of DABUS patents</vt:lpstr>
      <vt:lpstr>The case of DABUS patents</vt:lpstr>
      <vt:lpstr>The case of DABUS patents</vt:lpstr>
      <vt:lpstr>The case of DABUS patents</vt:lpstr>
      <vt:lpstr>More copyright cases </vt:lpstr>
      <vt:lpstr>An Indian case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WANG, JIA</cp:lastModifiedBy>
  <cp:revision>122</cp:revision>
  <dcterms:created xsi:type="dcterms:W3CDTF">2023-03-27T09:45:13Z</dcterms:created>
  <dcterms:modified xsi:type="dcterms:W3CDTF">2023-03-31T18:25:51Z</dcterms:modified>
</cp:coreProperties>
</file>