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72" r:id="rId5"/>
    <p:sldId id="259" r:id="rId6"/>
    <p:sldId id="260" r:id="rId7"/>
    <p:sldId id="262" r:id="rId8"/>
    <p:sldId id="261" r:id="rId9"/>
    <p:sldId id="265" r:id="rId10"/>
    <p:sldId id="264" r:id="rId11"/>
    <p:sldId id="266" r:id="rId12"/>
    <p:sldId id="267" r:id="rId13"/>
    <p:sldId id="269" r:id="rId14"/>
    <p:sldId id="268" r:id="rId15"/>
    <p:sldId id="270" r:id="rId16"/>
    <p:sldId id="271" r:id="rId17"/>
    <p:sldId id="273" r:id="rId18"/>
    <p:sldId id="26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3762E8-A79F-4B8E-8D15-C66E8B8F102D}" v="325" dt="2023-03-31T18:45:34.243"/>
    <p1510:client id="{C2C83D19-A362-2300-4CDF-EEB38CD917A5}" v="3" dt="2023-03-31T17:49:47.8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331"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NG, JIA" userId="S::lnwf84@durham.ac.uk::867c98b7-ac93-4e59-9a75-c50b3203891c" providerId="AD" clId="Web-{35840BEA-5ED8-4252-843F-556C545288E1}"/>
    <pc:docChg chg="addSld modSld addMainMaster delMainMaster">
      <pc:chgData name="WANG, JIA" userId="S::lnwf84@durham.ac.uk::867c98b7-ac93-4e59-9a75-c50b3203891c" providerId="AD" clId="Web-{35840BEA-5ED8-4252-843F-556C545288E1}" dt="2023-03-27T14:11:57.134" v="17"/>
      <pc:docMkLst>
        <pc:docMk/>
      </pc:docMkLst>
      <pc:sldChg chg="addSp delSp modSp mod setBg modClrScheme chgLayout">
        <pc:chgData name="WANG, JIA" userId="S::lnwf84@durham.ac.uk::867c98b7-ac93-4e59-9a75-c50b3203891c" providerId="AD" clId="Web-{35840BEA-5ED8-4252-843F-556C545288E1}" dt="2023-03-27T14:11:37.728" v="16" actId="20577"/>
        <pc:sldMkLst>
          <pc:docMk/>
          <pc:sldMk cId="109857222" sldId="256"/>
        </pc:sldMkLst>
        <pc:spChg chg="mod">
          <ac:chgData name="WANG, JIA" userId="S::lnwf84@durham.ac.uk::867c98b7-ac93-4e59-9a75-c50b3203891c" providerId="AD" clId="Web-{35840BEA-5ED8-4252-843F-556C545288E1}" dt="2023-03-27T14:11:37.728" v="16" actId="20577"/>
          <ac:spMkLst>
            <pc:docMk/>
            <pc:sldMk cId="109857222" sldId="256"/>
            <ac:spMk id="2" creationId="{00000000-0000-0000-0000-000000000000}"/>
          </ac:spMkLst>
        </pc:spChg>
        <pc:spChg chg="mod">
          <ac:chgData name="WANG, JIA" userId="S::lnwf84@durham.ac.uk::867c98b7-ac93-4e59-9a75-c50b3203891c" providerId="AD" clId="Web-{35840BEA-5ED8-4252-843F-556C545288E1}" dt="2023-03-27T14:10:56.726" v="6"/>
          <ac:spMkLst>
            <pc:docMk/>
            <pc:sldMk cId="109857222" sldId="256"/>
            <ac:spMk id="3" creationId="{00000000-0000-0000-0000-000000000000}"/>
          </ac:spMkLst>
        </pc:spChg>
        <pc:spChg chg="add del">
          <ac:chgData name="WANG, JIA" userId="S::lnwf84@durham.ac.uk::867c98b7-ac93-4e59-9a75-c50b3203891c" providerId="AD" clId="Web-{35840BEA-5ED8-4252-843F-556C545288E1}" dt="2023-03-27T14:10:48.273" v="1"/>
          <ac:spMkLst>
            <pc:docMk/>
            <pc:sldMk cId="109857222" sldId="256"/>
            <ac:spMk id="9" creationId="{BB3B2C43-5E36-4768-8319-6752D24B47E9}"/>
          </ac:spMkLst>
        </pc:spChg>
        <pc:spChg chg="add del">
          <ac:chgData name="WANG, JIA" userId="S::lnwf84@durham.ac.uk::867c98b7-ac93-4e59-9a75-c50b3203891c" providerId="AD" clId="Web-{35840BEA-5ED8-4252-843F-556C545288E1}" dt="2023-03-27T14:10:48.273" v="1"/>
          <ac:spMkLst>
            <pc:docMk/>
            <pc:sldMk cId="109857222" sldId="256"/>
            <ac:spMk id="11" creationId="{B044326E-7BB3-4929-BE33-05CA64DBB248}"/>
          </ac:spMkLst>
        </pc:spChg>
        <pc:spChg chg="add del">
          <ac:chgData name="WANG, JIA" userId="S::lnwf84@durham.ac.uk::867c98b7-ac93-4e59-9a75-c50b3203891c" providerId="AD" clId="Web-{35840BEA-5ED8-4252-843F-556C545288E1}" dt="2023-03-27T14:10:48.273" v="1"/>
          <ac:spMkLst>
            <pc:docMk/>
            <pc:sldMk cId="109857222" sldId="256"/>
            <ac:spMk id="13" creationId="{731CF4E0-AA2D-43CA-A528-C52FB158244A}"/>
          </ac:spMkLst>
        </pc:spChg>
        <pc:spChg chg="add del">
          <ac:chgData name="WANG, JIA" userId="S::lnwf84@durham.ac.uk::867c98b7-ac93-4e59-9a75-c50b3203891c" providerId="AD" clId="Web-{35840BEA-5ED8-4252-843F-556C545288E1}" dt="2023-03-27T14:10:48.273" v="1"/>
          <ac:spMkLst>
            <pc:docMk/>
            <pc:sldMk cId="109857222" sldId="256"/>
            <ac:spMk id="15" creationId="{3B083774-A903-4B1B-BC6A-94C1F048E82B}"/>
          </ac:spMkLst>
        </pc:spChg>
        <pc:spChg chg="add del">
          <ac:chgData name="WANG, JIA" userId="S::lnwf84@durham.ac.uk::867c98b7-ac93-4e59-9a75-c50b3203891c" providerId="AD" clId="Web-{35840BEA-5ED8-4252-843F-556C545288E1}" dt="2023-03-27T14:10:51.039" v="3"/>
          <ac:spMkLst>
            <pc:docMk/>
            <pc:sldMk cId="109857222" sldId="256"/>
            <ac:spMk id="21" creationId="{F2E5B6AE-5EFE-45F0-A2AE-ED771CA3D7DD}"/>
          </ac:spMkLst>
        </pc:spChg>
        <pc:spChg chg="add del">
          <ac:chgData name="WANG, JIA" userId="S::lnwf84@durham.ac.uk::867c98b7-ac93-4e59-9a75-c50b3203891c" providerId="AD" clId="Web-{35840BEA-5ED8-4252-843F-556C545288E1}" dt="2023-03-27T14:10:56.664" v="5"/>
          <ac:spMkLst>
            <pc:docMk/>
            <pc:sldMk cId="109857222" sldId="256"/>
            <ac:spMk id="25" creationId="{696F4257-8A8B-4687-A362-2FB0FD5953B6}"/>
          </ac:spMkLst>
        </pc:spChg>
        <pc:spChg chg="add del">
          <ac:chgData name="WANG, JIA" userId="S::lnwf84@durham.ac.uk::867c98b7-ac93-4e59-9a75-c50b3203891c" providerId="AD" clId="Web-{35840BEA-5ED8-4252-843F-556C545288E1}" dt="2023-03-27T14:10:56.664" v="5"/>
          <ac:spMkLst>
            <pc:docMk/>
            <pc:sldMk cId="109857222" sldId="256"/>
            <ac:spMk id="26" creationId="{875B7E46-FCBF-464B-8083-9AF1A059E1D9}"/>
          </ac:spMkLst>
        </pc:spChg>
        <pc:spChg chg="add del">
          <ac:chgData name="WANG, JIA" userId="S::lnwf84@durham.ac.uk::867c98b7-ac93-4e59-9a75-c50b3203891c" providerId="AD" clId="Web-{35840BEA-5ED8-4252-843F-556C545288E1}" dt="2023-03-27T14:10:56.664" v="5"/>
          <ac:spMkLst>
            <pc:docMk/>
            <pc:sldMk cId="109857222" sldId="256"/>
            <ac:spMk id="27" creationId="{AF79A868-152F-4392-8D0D-C56B1C229B98}"/>
          </ac:spMkLst>
        </pc:spChg>
        <pc:spChg chg="add del">
          <ac:chgData name="WANG, JIA" userId="S::lnwf84@durham.ac.uk::867c98b7-ac93-4e59-9a75-c50b3203891c" providerId="AD" clId="Web-{35840BEA-5ED8-4252-843F-556C545288E1}" dt="2023-03-27T14:10:56.664" v="5"/>
          <ac:spMkLst>
            <pc:docMk/>
            <pc:sldMk cId="109857222" sldId="256"/>
            <ac:spMk id="28" creationId="{613F7046-4879-4110-98EC-7B7416E55FD9}"/>
          </ac:spMkLst>
        </pc:spChg>
        <pc:spChg chg="add del">
          <ac:chgData name="WANG, JIA" userId="S::lnwf84@durham.ac.uk::867c98b7-ac93-4e59-9a75-c50b3203891c" providerId="AD" clId="Web-{35840BEA-5ED8-4252-843F-556C545288E1}" dt="2023-03-27T14:10:56.664" v="5"/>
          <ac:spMkLst>
            <pc:docMk/>
            <pc:sldMk cId="109857222" sldId="256"/>
            <ac:spMk id="29" creationId="{CE14A411-88B5-46A6-AD90-72073BCBB6EE}"/>
          </ac:spMkLst>
        </pc:spChg>
        <pc:spChg chg="add">
          <ac:chgData name="WANG, JIA" userId="S::lnwf84@durham.ac.uk::867c98b7-ac93-4e59-9a75-c50b3203891c" providerId="AD" clId="Web-{35840BEA-5ED8-4252-843F-556C545288E1}" dt="2023-03-27T14:10:56.726" v="6"/>
          <ac:spMkLst>
            <pc:docMk/>
            <pc:sldMk cId="109857222" sldId="256"/>
            <ac:spMk id="32" creationId="{BB3B2C43-5E36-4768-8319-6752D24B47E9}"/>
          </ac:spMkLst>
        </pc:spChg>
        <pc:spChg chg="add">
          <ac:chgData name="WANG, JIA" userId="S::lnwf84@durham.ac.uk::867c98b7-ac93-4e59-9a75-c50b3203891c" providerId="AD" clId="Web-{35840BEA-5ED8-4252-843F-556C545288E1}" dt="2023-03-27T14:10:56.726" v="6"/>
          <ac:spMkLst>
            <pc:docMk/>
            <pc:sldMk cId="109857222" sldId="256"/>
            <ac:spMk id="33" creationId="{B044326E-7BB3-4929-BE33-05CA64DBB248}"/>
          </ac:spMkLst>
        </pc:spChg>
        <pc:spChg chg="add">
          <ac:chgData name="WANG, JIA" userId="S::lnwf84@durham.ac.uk::867c98b7-ac93-4e59-9a75-c50b3203891c" providerId="AD" clId="Web-{35840BEA-5ED8-4252-843F-556C545288E1}" dt="2023-03-27T14:10:56.726" v="6"/>
          <ac:spMkLst>
            <pc:docMk/>
            <pc:sldMk cId="109857222" sldId="256"/>
            <ac:spMk id="34" creationId="{731CF4E0-AA2D-43CA-A528-C52FB158244A}"/>
          </ac:spMkLst>
        </pc:spChg>
        <pc:spChg chg="add">
          <ac:chgData name="WANG, JIA" userId="S::lnwf84@durham.ac.uk::867c98b7-ac93-4e59-9a75-c50b3203891c" providerId="AD" clId="Web-{35840BEA-5ED8-4252-843F-556C545288E1}" dt="2023-03-27T14:10:56.726" v="6"/>
          <ac:spMkLst>
            <pc:docMk/>
            <pc:sldMk cId="109857222" sldId="256"/>
            <ac:spMk id="36" creationId="{3B083774-A903-4B1B-BC6A-94C1F048E82B}"/>
          </ac:spMkLst>
        </pc:spChg>
        <pc:picChg chg="add del">
          <ac:chgData name="WANG, JIA" userId="S::lnwf84@durham.ac.uk::867c98b7-ac93-4e59-9a75-c50b3203891c" providerId="AD" clId="Web-{35840BEA-5ED8-4252-843F-556C545288E1}" dt="2023-03-27T14:10:48.273" v="1"/>
          <ac:picMkLst>
            <pc:docMk/>
            <pc:sldMk cId="109857222" sldId="256"/>
            <ac:picMk id="4" creationId="{FA83AE25-2CF6-227C-A516-399CFAC6A9D2}"/>
          </ac:picMkLst>
        </pc:picChg>
        <pc:picChg chg="add del">
          <ac:chgData name="WANG, JIA" userId="S::lnwf84@durham.ac.uk::867c98b7-ac93-4e59-9a75-c50b3203891c" providerId="AD" clId="Web-{35840BEA-5ED8-4252-843F-556C545288E1}" dt="2023-03-27T14:10:51.039" v="3"/>
          <ac:picMkLst>
            <pc:docMk/>
            <pc:sldMk cId="109857222" sldId="256"/>
            <ac:picMk id="23" creationId="{7B8A3FC2-0DDD-B3C1-32E9-D5131AA95BEA}"/>
          </ac:picMkLst>
        </pc:picChg>
        <pc:picChg chg="add del">
          <ac:chgData name="WANG, JIA" userId="S::lnwf84@durham.ac.uk::867c98b7-ac93-4e59-9a75-c50b3203891c" providerId="AD" clId="Web-{35840BEA-5ED8-4252-843F-556C545288E1}" dt="2023-03-27T14:10:56.664" v="5"/>
          <ac:picMkLst>
            <pc:docMk/>
            <pc:sldMk cId="109857222" sldId="256"/>
            <ac:picMk id="30" creationId="{460FE540-8D73-D983-B9C3-76041E7A723F}"/>
          </ac:picMkLst>
        </pc:picChg>
        <pc:picChg chg="add">
          <ac:chgData name="WANG, JIA" userId="S::lnwf84@durham.ac.uk::867c98b7-ac93-4e59-9a75-c50b3203891c" providerId="AD" clId="Web-{35840BEA-5ED8-4252-843F-556C545288E1}" dt="2023-03-27T14:10:56.726" v="6"/>
          <ac:picMkLst>
            <pc:docMk/>
            <pc:sldMk cId="109857222" sldId="256"/>
            <ac:picMk id="35" creationId="{FA83AE25-2CF6-227C-A516-399CFAC6A9D2}"/>
          </ac:picMkLst>
        </pc:picChg>
        <pc:cxnChg chg="add del">
          <ac:chgData name="WANG, JIA" userId="S::lnwf84@durham.ac.uk::867c98b7-ac93-4e59-9a75-c50b3203891c" providerId="AD" clId="Web-{35840BEA-5ED8-4252-843F-556C545288E1}" dt="2023-03-27T14:10:48.273" v="1"/>
          <ac:cxnSpMkLst>
            <pc:docMk/>
            <pc:sldMk cId="109857222" sldId="256"/>
            <ac:cxnSpMk id="17" creationId="{5D5FB189-1F48-4A47-B036-6AF7E11A8E7B}"/>
          </ac:cxnSpMkLst>
        </pc:cxnChg>
        <pc:cxnChg chg="add del">
          <ac:chgData name="WANG, JIA" userId="S::lnwf84@durham.ac.uk::867c98b7-ac93-4e59-9a75-c50b3203891c" providerId="AD" clId="Web-{35840BEA-5ED8-4252-843F-556C545288E1}" dt="2023-03-27T14:10:48.273" v="1"/>
          <ac:cxnSpMkLst>
            <pc:docMk/>
            <pc:sldMk cId="109857222" sldId="256"/>
            <ac:cxnSpMk id="19" creationId="{C5B335DD-3163-4EC5-8B6B-2AB53E64D11A}"/>
          </ac:cxnSpMkLst>
        </pc:cxnChg>
        <pc:cxnChg chg="add del">
          <ac:chgData name="WANG, JIA" userId="S::lnwf84@durham.ac.uk::867c98b7-ac93-4e59-9a75-c50b3203891c" providerId="AD" clId="Web-{35840BEA-5ED8-4252-843F-556C545288E1}" dt="2023-03-27T14:10:51.039" v="3"/>
          <ac:cxnSpMkLst>
            <pc:docMk/>
            <pc:sldMk cId="109857222" sldId="256"/>
            <ac:cxnSpMk id="22" creationId="{D255B435-D9F3-4A31-B89E-36741390DB4B}"/>
          </ac:cxnSpMkLst>
        </pc:cxnChg>
        <pc:cxnChg chg="add">
          <ac:chgData name="WANG, JIA" userId="S::lnwf84@durham.ac.uk::867c98b7-ac93-4e59-9a75-c50b3203891c" providerId="AD" clId="Web-{35840BEA-5ED8-4252-843F-556C545288E1}" dt="2023-03-27T14:10:56.726" v="6"/>
          <ac:cxnSpMkLst>
            <pc:docMk/>
            <pc:sldMk cId="109857222" sldId="256"/>
            <ac:cxnSpMk id="37" creationId="{5D5FB189-1F48-4A47-B036-6AF7E11A8E7B}"/>
          </ac:cxnSpMkLst>
        </pc:cxnChg>
        <pc:cxnChg chg="add">
          <ac:chgData name="WANG, JIA" userId="S::lnwf84@durham.ac.uk::867c98b7-ac93-4e59-9a75-c50b3203891c" providerId="AD" clId="Web-{35840BEA-5ED8-4252-843F-556C545288E1}" dt="2023-03-27T14:10:56.726" v="6"/>
          <ac:cxnSpMkLst>
            <pc:docMk/>
            <pc:sldMk cId="109857222" sldId="256"/>
            <ac:cxnSpMk id="38" creationId="{C5B335DD-3163-4EC5-8B6B-2AB53E64D11A}"/>
          </ac:cxnSpMkLst>
        </pc:cxnChg>
      </pc:sldChg>
      <pc:sldChg chg="new">
        <pc:chgData name="WANG, JIA" userId="S::lnwf84@durham.ac.uk::867c98b7-ac93-4e59-9a75-c50b3203891c" providerId="AD" clId="Web-{35840BEA-5ED8-4252-843F-556C545288E1}" dt="2023-03-27T14:11:57.134" v="17"/>
        <pc:sldMkLst>
          <pc:docMk/>
          <pc:sldMk cId="2140916669" sldId="257"/>
        </pc:sldMkLst>
      </pc:sldChg>
      <pc:sldMasterChg chg="add del addSldLayout delSldLayout">
        <pc:chgData name="WANG, JIA" userId="S::lnwf84@durham.ac.uk::867c98b7-ac93-4e59-9a75-c50b3203891c" providerId="AD" clId="Web-{35840BEA-5ED8-4252-843F-556C545288E1}" dt="2023-03-27T14:10:56.726" v="6"/>
        <pc:sldMasterMkLst>
          <pc:docMk/>
          <pc:sldMasterMk cId="2460954070" sldId="2147483660"/>
        </pc:sldMasterMkLst>
        <pc:sldLayoutChg chg="add del">
          <pc:chgData name="WANG, JIA" userId="S::lnwf84@durham.ac.uk::867c98b7-ac93-4e59-9a75-c50b3203891c" providerId="AD" clId="Web-{35840BEA-5ED8-4252-843F-556C545288E1}" dt="2023-03-27T14:10:56.726" v="6"/>
          <pc:sldLayoutMkLst>
            <pc:docMk/>
            <pc:sldMasterMk cId="2460954070" sldId="2147483660"/>
            <pc:sldLayoutMk cId="2385387890" sldId="2147483661"/>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949138452" sldId="2147483662"/>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2591524520" sldId="2147483663"/>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1203092039" sldId="2147483664"/>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3733172339" sldId="2147483665"/>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3210312558" sldId="2147483666"/>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3146388984" sldId="2147483667"/>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3171841454" sldId="2147483668"/>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1718958274" sldId="2147483669"/>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2202905451" sldId="2147483670"/>
          </pc:sldLayoutMkLst>
        </pc:sldLayoutChg>
        <pc:sldLayoutChg chg="add del">
          <pc:chgData name="WANG, JIA" userId="S::lnwf84@durham.ac.uk::867c98b7-ac93-4e59-9a75-c50b3203891c" providerId="AD" clId="Web-{35840BEA-5ED8-4252-843F-556C545288E1}" dt="2023-03-27T14:10:56.726" v="6"/>
          <pc:sldLayoutMkLst>
            <pc:docMk/>
            <pc:sldMasterMk cId="2460954070" sldId="2147483660"/>
            <pc:sldLayoutMk cId="3479445657" sldId="2147483671"/>
          </pc:sldLayoutMkLst>
        </pc:sldLayoutChg>
      </pc:sldMasterChg>
      <pc:sldMasterChg chg="add replId addSldLayout">
        <pc:chgData name="WANG, JIA" userId="S::lnwf84@durham.ac.uk::867c98b7-ac93-4e59-9a75-c50b3203891c" providerId="AD" clId="Web-{35840BEA-5ED8-4252-843F-556C545288E1}" dt="2023-03-27T14:10:56.726" v="6"/>
        <pc:sldMasterMkLst>
          <pc:docMk/>
          <pc:sldMasterMk cId="975544913" sldId="2147483672"/>
        </pc:sldMasterMkLst>
        <pc:sldLayoutChg chg="add">
          <pc:chgData name="WANG, JIA" userId="S::lnwf84@durham.ac.uk::867c98b7-ac93-4e59-9a75-c50b3203891c" providerId="AD" clId="Web-{35840BEA-5ED8-4252-843F-556C545288E1}" dt="2023-03-27T14:10:56.726" v="6"/>
          <pc:sldLayoutMkLst>
            <pc:docMk/>
            <pc:sldMasterMk cId="975544913" sldId="2147483672"/>
            <pc:sldLayoutMk cId="2860741559" sldId="2147483673"/>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3975425537" sldId="2147483674"/>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250849102" sldId="2147483675"/>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674162957" sldId="2147483676"/>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552527172" sldId="2147483677"/>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3230769298" sldId="2147483678"/>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592488038" sldId="2147483679"/>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2179357023" sldId="2147483680"/>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106533554" sldId="2147483681"/>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1046654959" sldId="2147483682"/>
          </pc:sldLayoutMkLst>
        </pc:sldLayoutChg>
        <pc:sldLayoutChg chg="add replId">
          <pc:chgData name="WANG, JIA" userId="S::lnwf84@durham.ac.uk::867c98b7-ac93-4e59-9a75-c50b3203891c" providerId="AD" clId="Web-{35840BEA-5ED8-4252-843F-556C545288E1}" dt="2023-03-27T14:10:56.726" v="6"/>
          <pc:sldLayoutMkLst>
            <pc:docMk/>
            <pc:sldMasterMk cId="975544913" sldId="2147483672"/>
            <pc:sldLayoutMk cId="2277642434" sldId="2147483683"/>
          </pc:sldLayoutMkLst>
        </pc:sldLayoutChg>
      </pc:sldMasterChg>
      <pc:sldMasterChg chg="add del addSldLayout delSldLayout">
        <pc:chgData name="WANG, JIA" userId="S::lnwf84@durham.ac.uk::867c98b7-ac93-4e59-9a75-c50b3203891c" providerId="AD" clId="Web-{35840BEA-5ED8-4252-843F-556C545288E1}" dt="2023-03-27T14:10:51.039" v="3"/>
        <pc:sldMasterMkLst>
          <pc:docMk/>
          <pc:sldMasterMk cId="747325179" sldId="2147483724"/>
        </pc:sldMasterMkLst>
        <pc:sldLayoutChg chg="add del">
          <pc:chgData name="WANG, JIA" userId="S::lnwf84@durham.ac.uk::867c98b7-ac93-4e59-9a75-c50b3203891c" providerId="AD" clId="Web-{35840BEA-5ED8-4252-843F-556C545288E1}" dt="2023-03-27T14:10:51.039" v="3"/>
          <pc:sldLayoutMkLst>
            <pc:docMk/>
            <pc:sldMasterMk cId="747325179" sldId="2147483724"/>
            <pc:sldLayoutMk cId="4169167290" sldId="2147483713"/>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3855853180" sldId="2147483714"/>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3596798342" sldId="2147483715"/>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844310764" sldId="2147483716"/>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3996010798" sldId="2147483717"/>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506182017" sldId="2147483718"/>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282231565" sldId="2147483719"/>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4201820572" sldId="2147483720"/>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2381462162" sldId="2147483721"/>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3862298422" sldId="2147483722"/>
          </pc:sldLayoutMkLst>
        </pc:sldLayoutChg>
        <pc:sldLayoutChg chg="add del">
          <pc:chgData name="WANG, JIA" userId="S::lnwf84@durham.ac.uk::867c98b7-ac93-4e59-9a75-c50b3203891c" providerId="AD" clId="Web-{35840BEA-5ED8-4252-843F-556C545288E1}" dt="2023-03-27T14:10:51.039" v="3"/>
          <pc:sldLayoutMkLst>
            <pc:docMk/>
            <pc:sldMasterMk cId="747325179" sldId="2147483724"/>
            <pc:sldLayoutMk cId="1039856242" sldId="2147483723"/>
          </pc:sldLayoutMkLst>
        </pc:sldLayoutChg>
      </pc:sldMasterChg>
      <pc:sldMasterChg chg="add del addSldLayout delSldLayout">
        <pc:chgData name="WANG, JIA" userId="S::lnwf84@durham.ac.uk::867c98b7-ac93-4e59-9a75-c50b3203891c" providerId="AD" clId="Web-{35840BEA-5ED8-4252-843F-556C545288E1}" dt="2023-03-27T14:10:56.664" v="5"/>
        <pc:sldMasterMkLst>
          <pc:docMk/>
          <pc:sldMasterMk cId="1061958940" sldId="2147483750"/>
        </pc:sldMasterMkLst>
        <pc:sldLayoutChg chg="add del">
          <pc:chgData name="WANG, JIA" userId="S::lnwf84@durham.ac.uk::867c98b7-ac93-4e59-9a75-c50b3203891c" providerId="AD" clId="Web-{35840BEA-5ED8-4252-843F-556C545288E1}" dt="2023-03-27T14:10:56.664" v="5"/>
          <pc:sldLayoutMkLst>
            <pc:docMk/>
            <pc:sldMasterMk cId="1061958940" sldId="2147483750"/>
            <pc:sldLayoutMk cId="3989589952" sldId="2147483739"/>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2567444246" sldId="2147483740"/>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4055759737" sldId="2147483741"/>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2953518786" sldId="2147483742"/>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1043641459" sldId="2147483743"/>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321360994" sldId="2147483744"/>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2140333096" sldId="2147483745"/>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2368219504" sldId="2147483746"/>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2588367707" sldId="2147483747"/>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3968944203" sldId="2147483748"/>
          </pc:sldLayoutMkLst>
        </pc:sldLayoutChg>
        <pc:sldLayoutChg chg="add del">
          <pc:chgData name="WANG, JIA" userId="S::lnwf84@durham.ac.uk::867c98b7-ac93-4e59-9a75-c50b3203891c" providerId="AD" clId="Web-{35840BEA-5ED8-4252-843F-556C545288E1}" dt="2023-03-27T14:10:56.664" v="5"/>
          <pc:sldLayoutMkLst>
            <pc:docMk/>
            <pc:sldMasterMk cId="1061958940" sldId="2147483750"/>
            <pc:sldLayoutMk cId="3573877386" sldId="2147483749"/>
          </pc:sldLayoutMkLst>
        </pc:sldLayoutChg>
      </pc:sldMasterChg>
    </pc:docChg>
  </pc:docChgLst>
  <pc:docChgLst>
    <pc:chgData name="WANG, JIA" userId="S::lnwf84@durham.ac.uk::867c98b7-ac93-4e59-9a75-c50b3203891c" providerId="AD" clId="Web-{C2C83D19-A362-2300-4CDF-EEB38CD917A5}"/>
    <pc:docChg chg="addSld modSld">
      <pc:chgData name="WANG, JIA" userId="S::lnwf84@durham.ac.uk::867c98b7-ac93-4e59-9a75-c50b3203891c" providerId="AD" clId="Web-{C2C83D19-A362-2300-4CDF-EEB38CD917A5}" dt="2023-03-31T17:49:47.896" v="2" actId="20577"/>
      <pc:docMkLst>
        <pc:docMk/>
      </pc:docMkLst>
      <pc:sldChg chg="modSp new">
        <pc:chgData name="WANG, JIA" userId="S::lnwf84@durham.ac.uk::867c98b7-ac93-4e59-9a75-c50b3203891c" providerId="AD" clId="Web-{C2C83D19-A362-2300-4CDF-EEB38CD917A5}" dt="2023-03-31T17:49:47.896" v="2" actId="20577"/>
        <pc:sldMkLst>
          <pc:docMk/>
          <pc:sldMk cId="3381604123" sldId="272"/>
        </pc:sldMkLst>
        <pc:spChg chg="mod">
          <ac:chgData name="WANG, JIA" userId="S::lnwf84@durham.ac.uk::867c98b7-ac93-4e59-9a75-c50b3203891c" providerId="AD" clId="Web-{C2C83D19-A362-2300-4CDF-EEB38CD917A5}" dt="2023-03-31T17:49:47.896" v="2" actId="20577"/>
          <ac:spMkLst>
            <pc:docMk/>
            <pc:sldMk cId="3381604123" sldId="272"/>
            <ac:spMk id="3" creationId="{FE7A2503-58DF-5818-1F11-809118763D6F}"/>
          </ac:spMkLst>
        </pc:spChg>
      </pc:sldChg>
    </pc:docChg>
  </pc:docChgLst>
  <pc:docChgLst>
    <pc:chgData name="WANG, JIA" userId="867c98b7-ac93-4e59-9a75-c50b3203891c" providerId="ADAL" clId="{483762E8-A79F-4B8E-8D15-C66E8B8F102D}"/>
    <pc:docChg chg="undo custSel addSld delSld modSld">
      <pc:chgData name="WANG, JIA" userId="867c98b7-ac93-4e59-9a75-c50b3203891c" providerId="ADAL" clId="{483762E8-A79F-4B8E-8D15-C66E8B8F102D}" dt="2023-03-31T18:46:50.382" v="1698" actId="20577"/>
      <pc:docMkLst>
        <pc:docMk/>
      </pc:docMkLst>
      <pc:sldChg chg="delSp delDesignElem">
        <pc:chgData name="WANG, JIA" userId="867c98b7-ac93-4e59-9a75-c50b3203891c" providerId="ADAL" clId="{483762E8-A79F-4B8E-8D15-C66E8B8F102D}" dt="2023-03-31T18:42:46.236" v="1626"/>
        <pc:sldMkLst>
          <pc:docMk/>
          <pc:sldMk cId="109857222" sldId="256"/>
        </pc:sldMkLst>
        <pc:spChg chg="del">
          <ac:chgData name="WANG, JIA" userId="867c98b7-ac93-4e59-9a75-c50b3203891c" providerId="ADAL" clId="{483762E8-A79F-4B8E-8D15-C66E8B8F102D}" dt="2023-03-31T18:42:46.236" v="1626"/>
          <ac:spMkLst>
            <pc:docMk/>
            <pc:sldMk cId="109857222" sldId="256"/>
            <ac:spMk id="32" creationId="{BB3B2C43-5E36-4768-8319-6752D24B47E9}"/>
          </ac:spMkLst>
        </pc:spChg>
        <pc:spChg chg="del">
          <ac:chgData name="WANG, JIA" userId="867c98b7-ac93-4e59-9a75-c50b3203891c" providerId="ADAL" clId="{483762E8-A79F-4B8E-8D15-C66E8B8F102D}" dt="2023-03-31T18:42:46.236" v="1626"/>
          <ac:spMkLst>
            <pc:docMk/>
            <pc:sldMk cId="109857222" sldId="256"/>
            <ac:spMk id="33" creationId="{B044326E-7BB3-4929-BE33-05CA64DBB248}"/>
          </ac:spMkLst>
        </pc:spChg>
        <pc:spChg chg="del">
          <ac:chgData name="WANG, JIA" userId="867c98b7-ac93-4e59-9a75-c50b3203891c" providerId="ADAL" clId="{483762E8-A79F-4B8E-8D15-C66E8B8F102D}" dt="2023-03-31T18:42:46.236" v="1626"/>
          <ac:spMkLst>
            <pc:docMk/>
            <pc:sldMk cId="109857222" sldId="256"/>
            <ac:spMk id="34" creationId="{731CF4E0-AA2D-43CA-A528-C52FB158244A}"/>
          </ac:spMkLst>
        </pc:spChg>
        <pc:spChg chg="del">
          <ac:chgData name="WANG, JIA" userId="867c98b7-ac93-4e59-9a75-c50b3203891c" providerId="ADAL" clId="{483762E8-A79F-4B8E-8D15-C66E8B8F102D}" dt="2023-03-31T18:42:46.236" v="1626"/>
          <ac:spMkLst>
            <pc:docMk/>
            <pc:sldMk cId="109857222" sldId="256"/>
            <ac:spMk id="36" creationId="{3B083774-A903-4B1B-BC6A-94C1F048E82B}"/>
          </ac:spMkLst>
        </pc:spChg>
        <pc:cxnChg chg="del">
          <ac:chgData name="WANG, JIA" userId="867c98b7-ac93-4e59-9a75-c50b3203891c" providerId="ADAL" clId="{483762E8-A79F-4B8E-8D15-C66E8B8F102D}" dt="2023-03-31T18:42:46.236" v="1626"/>
          <ac:cxnSpMkLst>
            <pc:docMk/>
            <pc:sldMk cId="109857222" sldId="256"/>
            <ac:cxnSpMk id="37" creationId="{5D5FB189-1F48-4A47-B036-6AF7E11A8E7B}"/>
          </ac:cxnSpMkLst>
        </pc:cxnChg>
        <pc:cxnChg chg="del">
          <ac:chgData name="WANG, JIA" userId="867c98b7-ac93-4e59-9a75-c50b3203891c" providerId="ADAL" clId="{483762E8-A79F-4B8E-8D15-C66E8B8F102D}" dt="2023-03-31T18:42:46.236" v="1626"/>
          <ac:cxnSpMkLst>
            <pc:docMk/>
            <pc:sldMk cId="109857222" sldId="256"/>
            <ac:cxnSpMk id="38" creationId="{C5B335DD-3163-4EC5-8B6B-2AB53E64D11A}"/>
          </ac:cxnSpMkLst>
        </pc:cxnChg>
      </pc:sldChg>
      <pc:sldChg chg="modSp mod">
        <pc:chgData name="WANG, JIA" userId="867c98b7-ac93-4e59-9a75-c50b3203891c" providerId="ADAL" clId="{483762E8-A79F-4B8E-8D15-C66E8B8F102D}" dt="2023-03-31T18:42:46.236" v="1626"/>
        <pc:sldMkLst>
          <pc:docMk/>
          <pc:sldMk cId="2140916669" sldId="257"/>
        </pc:sldMkLst>
        <pc:spChg chg="mod">
          <ac:chgData name="WANG, JIA" userId="867c98b7-ac93-4e59-9a75-c50b3203891c" providerId="ADAL" clId="{483762E8-A79F-4B8E-8D15-C66E8B8F102D}" dt="2023-03-31T18:42:46.236" v="1626"/>
          <ac:spMkLst>
            <pc:docMk/>
            <pc:sldMk cId="2140916669" sldId="257"/>
            <ac:spMk id="2" creationId="{455FDCE3-5D02-B7F7-D6EF-DA27FBB49116}"/>
          </ac:spMkLst>
        </pc:spChg>
        <pc:spChg chg="mod">
          <ac:chgData name="WANG, JIA" userId="867c98b7-ac93-4e59-9a75-c50b3203891c" providerId="ADAL" clId="{483762E8-A79F-4B8E-8D15-C66E8B8F102D}" dt="2023-03-31T18:42:46.236" v="1626"/>
          <ac:spMkLst>
            <pc:docMk/>
            <pc:sldMk cId="2140916669" sldId="257"/>
            <ac:spMk id="3" creationId="{C8565291-EC20-EC01-2E14-B6885FB2F197}"/>
          </ac:spMkLst>
        </pc:spChg>
      </pc:sldChg>
      <pc:sldChg chg="modSp new mod modAnim">
        <pc:chgData name="WANG, JIA" userId="867c98b7-ac93-4e59-9a75-c50b3203891c" providerId="ADAL" clId="{483762E8-A79F-4B8E-8D15-C66E8B8F102D}" dt="2023-03-31T18:42:46.236" v="1626"/>
        <pc:sldMkLst>
          <pc:docMk/>
          <pc:sldMk cId="2593220878" sldId="258"/>
        </pc:sldMkLst>
        <pc:spChg chg="mod">
          <ac:chgData name="WANG, JIA" userId="867c98b7-ac93-4e59-9a75-c50b3203891c" providerId="ADAL" clId="{483762E8-A79F-4B8E-8D15-C66E8B8F102D}" dt="2023-03-31T18:42:46.236" v="1626"/>
          <ac:spMkLst>
            <pc:docMk/>
            <pc:sldMk cId="2593220878" sldId="258"/>
            <ac:spMk id="2" creationId="{0CAE00D7-387F-9618-8636-987E6FE7C361}"/>
          </ac:spMkLst>
        </pc:spChg>
        <pc:spChg chg="mod">
          <ac:chgData name="WANG, JIA" userId="867c98b7-ac93-4e59-9a75-c50b3203891c" providerId="ADAL" clId="{483762E8-A79F-4B8E-8D15-C66E8B8F102D}" dt="2023-03-31T18:42:46.236" v="1626"/>
          <ac:spMkLst>
            <pc:docMk/>
            <pc:sldMk cId="2593220878" sldId="258"/>
            <ac:spMk id="3" creationId="{FB233B94-497D-CB9C-9F33-2FB37B4F7A38}"/>
          </ac:spMkLst>
        </pc:spChg>
      </pc:sldChg>
      <pc:sldChg chg="modSp new mod modAnim">
        <pc:chgData name="WANG, JIA" userId="867c98b7-ac93-4e59-9a75-c50b3203891c" providerId="ADAL" clId="{483762E8-A79F-4B8E-8D15-C66E8B8F102D}" dt="2023-03-31T18:42:46.457" v="1627" actId="27636"/>
        <pc:sldMkLst>
          <pc:docMk/>
          <pc:sldMk cId="1465664554" sldId="259"/>
        </pc:sldMkLst>
        <pc:spChg chg="mod">
          <ac:chgData name="WANG, JIA" userId="867c98b7-ac93-4e59-9a75-c50b3203891c" providerId="ADAL" clId="{483762E8-A79F-4B8E-8D15-C66E8B8F102D}" dt="2023-03-31T18:42:46.457" v="1627" actId="27636"/>
          <ac:spMkLst>
            <pc:docMk/>
            <pc:sldMk cId="1465664554" sldId="259"/>
            <ac:spMk id="2" creationId="{ABD14DCD-F940-5F6D-8D8F-E6C28F1C1782}"/>
          </ac:spMkLst>
        </pc:spChg>
        <pc:spChg chg="mod">
          <ac:chgData name="WANG, JIA" userId="867c98b7-ac93-4e59-9a75-c50b3203891c" providerId="ADAL" clId="{483762E8-A79F-4B8E-8D15-C66E8B8F102D}" dt="2023-03-31T18:42:46.236" v="1626"/>
          <ac:spMkLst>
            <pc:docMk/>
            <pc:sldMk cId="1465664554" sldId="259"/>
            <ac:spMk id="3" creationId="{04617D57-FB4C-BC7E-9190-BEBD492544FF}"/>
          </ac:spMkLst>
        </pc:spChg>
      </pc:sldChg>
      <pc:sldChg chg="modSp new mod modAnim">
        <pc:chgData name="WANG, JIA" userId="867c98b7-ac93-4e59-9a75-c50b3203891c" providerId="ADAL" clId="{483762E8-A79F-4B8E-8D15-C66E8B8F102D}" dt="2023-03-31T18:42:46.462" v="1628" actId="27636"/>
        <pc:sldMkLst>
          <pc:docMk/>
          <pc:sldMk cId="326933490" sldId="260"/>
        </pc:sldMkLst>
        <pc:spChg chg="mod">
          <ac:chgData name="WANG, JIA" userId="867c98b7-ac93-4e59-9a75-c50b3203891c" providerId="ADAL" clId="{483762E8-A79F-4B8E-8D15-C66E8B8F102D}" dt="2023-03-31T18:42:46.462" v="1628" actId="27636"/>
          <ac:spMkLst>
            <pc:docMk/>
            <pc:sldMk cId="326933490" sldId="260"/>
            <ac:spMk id="2" creationId="{CB0913E8-A95F-5A90-2BF9-AC3C79178B25}"/>
          </ac:spMkLst>
        </pc:spChg>
        <pc:spChg chg="mod">
          <ac:chgData name="WANG, JIA" userId="867c98b7-ac93-4e59-9a75-c50b3203891c" providerId="ADAL" clId="{483762E8-A79F-4B8E-8D15-C66E8B8F102D}" dt="2023-03-31T18:42:46.236" v="1626"/>
          <ac:spMkLst>
            <pc:docMk/>
            <pc:sldMk cId="326933490" sldId="260"/>
            <ac:spMk id="3" creationId="{971EB0F1-54A5-5998-1707-E1C1D7FB16CC}"/>
          </ac:spMkLst>
        </pc:spChg>
      </pc:sldChg>
      <pc:sldChg chg="addSp delSp modSp new mod setBg modAnim">
        <pc:chgData name="WANG, JIA" userId="867c98b7-ac93-4e59-9a75-c50b3203891c" providerId="ADAL" clId="{483762E8-A79F-4B8E-8D15-C66E8B8F102D}" dt="2023-03-31T18:42:46.236" v="1626"/>
        <pc:sldMkLst>
          <pc:docMk/>
          <pc:sldMk cId="2764791405" sldId="261"/>
        </pc:sldMkLst>
        <pc:spChg chg="mod">
          <ac:chgData name="WANG, JIA" userId="867c98b7-ac93-4e59-9a75-c50b3203891c" providerId="ADAL" clId="{483762E8-A79F-4B8E-8D15-C66E8B8F102D}" dt="2023-03-31T18:42:46.236" v="1626"/>
          <ac:spMkLst>
            <pc:docMk/>
            <pc:sldMk cId="2764791405" sldId="261"/>
            <ac:spMk id="2" creationId="{64C0700E-FAFD-B193-BE21-4D3FF7CEB417}"/>
          </ac:spMkLst>
        </pc:spChg>
        <pc:spChg chg="mod">
          <ac:chgData name="WANG, JIA" userId="867c98b7-ac93-4e59-9a75-c50b3203891c" providerId="ADAL" clId="{483762E8-A79F-4B8E-8D15-C66E8B8F102D}" dt="2023-03-31T18:42:46.236" v="1626"/>
          <ac:spMkLst>
            <pc:docMk/>
            <pc:sldMk cId="2764791405" sldId="261"/>
            <ac:spMk id="3" creationId="{EDB16C18-2087-76DD-D0EC-CF3F2342807C}"/>
          </ac:spMkLst>
        </pc:spChg>
        <pc:spChg chg="add del">
          <ac:chgData name="WANG, JIA" userId="867c98b7-ac93-4e59-9a75-c50b3203891c" providerId="ADAL" clId="{483762E8-A79F-4B8E-8D15-C66E8B8F102D}" dt="2023-03-27T16:37:19.766" v="585" actId="26606"/>
          <ac:spMkLst>
            <pc:docMk/>
            <pc:sldMk cId="2764791405" sldId="261"/>
            <ac:spMk id="10" creationId="{C9D62F4B-698C-4A3E-B150-8D32AEC262B8}"/>
          </ac:spMkLst>
        </pc:spChg>
        <pc:spChg chg="add del">
          <ac:chgData name="WANG, JIA" userId="867c98b7-ac93-4e59-9a75-c50b3203891c" providerId="ADAL" clId="{483762E8-A79F-4B8E-8D15-C66E8B8F102D}" dt="2023-03-27T16:37:19.766" v="585" actId="26606"/>
          <ac:spMkLst>
            <pc:docMk/>
            <pc:sldMk cId="2764791405" sldId="261"/>
            <ac:spMk id="12" creationId="{3033D699-F972-442A-9111-79DD65A428FB}"/>
          </ac:spMkLst>
        </pc:spChg>
        <pc:spChg chg="add del">
          <ac:chgData name="WANG, JIA" userId="867c98b7-ac93-4e59-9a75-c50b3203891c" providerId="ADAL" clId="{483762E8-A79F-4B8E-8D15-C66E8B8F102D}" dt="2023-03-27T16:37:19.766" v="585" actId="26606"/>
          <ac:spMkLst>
            <pc:docMk/>
            <pc:sldMk cId="2764791405" sldId="261"/>
            <ac:spMk id="14" creationId="{48CB0E37-DA39-43FD-AA53-B5F23D898DB9}"/>
          </ac:spMkLst>
        </pc:spChg>
        <pc:spChg chg="add del">
          <ac:chgData name="WANG, JIA" userId="867c98b7-ac93-4e59-9a75-c50b3203891c" providerId="ADAL" clId="{483762E8-A79F-4B8E-8D15-C66E8B8F102D}" dt="2023-03-27T16:37:19.766" v="585" actId="26606"/>
          <ac:spMkLst>
            <pc:docMk/>
            <pc:sldMk cId="2764791405" sldId="261"/>
            <ac:spMk id="16" creationId="{46C4A765-D564-4CAD-8AAD-184C71DAE2D3}"/>
          </ac:spMkLst>
        </pc:spChg>
        <pc:picChg chg="add del">
          <ac:chgData name="WANG, JIA" userId="867c98b7-ac93-4e59-9a75-c50b3203891c" providerId="ADAL" clId="{483762E8-A79F-4B8E-8D15-C66E8B8F102D}" dt="2023-03-27T16:37:19.766" v="585" actId="26606"/>
          <ac:picMkLst>
            <pc:docMk/>
            <pc:sldMk cId="2764791405" sldId="261"/>
            <ac:picMk id="7" creationId="{A702945F-4E34-02FB-0B99-7D54DEE22875}"/>
          </ac:picMkLst>
        </pc:picChg>
        <pc:cxnChg chg="add del">
          <ac:chgData name="WANG, JIA" userId="867c98b7-ac93-4e59-9a75-c50b3203891c" providerId="ADAL" clId="{483762E8-A79F-4B8E-8D15-C66E8B8F102D}" dt="2023-03-27T16:37:19.766" v="585" actId="26606"/>
          <ac:cxnSpMkLst>
            <pc:docMk/>
            <pc:sldMk cId="2764791405" sldId="261"/>
            <ac:cxnSpMk id="18" creationId="{EA28B1DC-0672-4B37-99C8-1A33D3D31E6C}"/>
          </ac:cxnSpMkLst>
        </pc:cxnChg>
        <pc:cxnChg chg="add del">
          <ac:chgData name="WANG, JIA" userId="867c98b7-ac93-4e59-9a75-c50b3203891c" providerId="ADAL" clId="{483762E8-A79F-4B8E-8D15-C66E8B8F102D}" dt="2023-03-27T16:37:19.766" v="585" actId="26606"/>
          <ac:cxnSpMkLst>
            <pc:docMk/>
            <pc:sldMk cId="2764791405" sldId="261"/>
            <ac:cxnSpMk id="20" creationId="{FFDB89D3-7786-4CAE-BB16-92D36C82516F}"/>
          </ac:cxnSpMkLst>
        </pc:cxnChg>
      </pc:sldChg>
      <pc:sldChg chg="modSp new mod modAnim">
        <pc:chgData name="WANG, JIA" userId="867c98b7-ac93-4e59-9a75-c50b3203891c" providerId="ADAL" clId="{483762E8-A79F-4B8E-8D15-C66E8B8F102D}" dt="2023-03-31T18:42:46.236" v="1626"/>
        <pc:sldMkLst>
          <pc:docMk/>
          <pc:sldMk cId="2653760219" sldId="262"/>
        </pc:sldMkLst>
        <pc:spChg chg="mod">
          <ac:chgData name="WANG, JIA" userId="867c98b7-ac93-4e59-9a75-c50b3203891c" providerId="ADAL" clId="{483762E8-A79F-4B8E-8D15-C66E8B8F102D}" dt="2023-03-31T18:42:46.236" v="1626"/>
          <ac:spMkLst>
            <pc:docMk/>
            <pc:sldMk cId="2653760219" sldId="262"/>
            <ac:spMk id="2" creationId="{40551B27-3156-5C31-7FC5-B4F896973E39}"/>
          </ac:spMkLst>
        </pc:spChg>
        <pc:spChg chg="mod">
          <ac:chgData name="WANG, JIA" userId="867c98b7-ac93-4e59-9a75-c50b3203891c" providerId="ADAL" clId="{483762E8-A79F-4B8E-8D15-C66E8B8F102D}" dt="2023-03-31T18:42:46.236" v="1626"/>
          <ac:spMkLst>
            <pc:docMk/>
            <pc:sldMk cId="2653760219" sldId="262"/>
            <ac:spMk id="3" creationId="{314E6EC9-C41D-9103-B911-37A5DD5DBE34}"/>
          </ac:spMkLst>
        </pc:spChg>
      </pc:sldChg>
      <pc:sldChg chg="modSp new mod">
        <pc:chgData name="WANG, JIA" userId="867c98b7-ac93-4e59-9a75-c50b3203891c" providerId="ADAL" clId="{483762E8-A79F-4B8E-8D15-C66E8B8F102D}" dt="2023-03-31T18:43:57.933" v="1640" actId="6549"/>
        <pc:sldMkLst>
          <pc:docMk/>
          <pc:sldMk cId="962215833" sldId="263"/>
        </pc:sldMkLst>
        <pc:spChg chg="mod">
          <ac:chgData name="WANG, JIA" userId="867c98b7-ac93-4e59-9a75-c50b3203891c" providerId="ADAL" clId="{483762E8-A79F-4B8E-8D15-C66E8B8F102D}" dt="2023-03-31T18:42:46.236" v="1626"/>
          <ac:spMkLst>
            <pc:docMk/>
            <pc:sldMk cId="962215833" sldId="263"/>
            <ac:spMk id="2" creationId="{CA51802A-3872-8EDA-49D2-2F011540B574}"/>
          </ac:spMkLst>
        </pc:spChg>
        <pc:spChg chg="mod">
          <ac:chgData name="WANG, JIA" userId="867c98b7-ac93-4e59-9a75-c50b3203891c" providerId="ADAL" clId="{483762E8-A79F-4B8E-8D15-C66E8B8F102D}" dt="2023-03-31T18:43:57.933" v="1640" actId="6549"/>
          <ac:spMkLst>
            <pc:docMk/>
            <pc:sldMk cId="962215833" sldId="263"/>
            <ac:spMk id="3" creationId="{E790F4AA-EF4A-E5C8-125E-191F4F5239EE}"/>
          </ac:spMkLst>
        </pc:spChg>
      </pc:sldChg>
      <pc:sldChg chg="addSp delSp modSp new mod setBg delDesignElem">
        <pc:chgData name="WANG, JIA" userId="867c98b7-ac93-4e59-9a75-c50b3203891c" providerId="ADAL" clId="{483762E8-A79F-4B8E-8D15-C66E8B8F102D}" dt="2023-03-31T18:42:46.236" v="1626"/>
        <pc:sldMkLst>
          <pc:docMk/>
          <pc:sldMk cId="1004160697" sldId="264"/>
        </pc:sldMkLst>
        <pc:spChg chg="mod">
          <ac:chgData name="WANG, JIA" userId="867c98b7-ac93-4e59-9a75-c50b3203891c" providerId="ADAL" clId="{483762E8-A79F-4B8E-8D15-C66E8B8F102D}" dt="2023-03-27T16:53:17.785" v="1080" actId="26606"/>
          <ac:spMkLst>
            <pc:docMk/>
            <pc:sldMk cId="1004160697" sldId="264"/>
            <ac:spMk id="2" creationId="{F9CD6799-FF74-9D82-EA08-1A33D43B11D7}"/>
          </ac:spMkLst>
        </pc:spChg>
        <pc:spChg chg="add del mod">
          <ac:chgData name="WANG, JIA" userId="867c98b7-ac93-4e59-9a75-c50b3203891c" providerId="ADAL" clId="{483762E8-A79F-4B8E-8D15-C66E8B8F102D}" dt="2023-03-27T16:53:17.785" v="1080" actId="26606"/>
          <ac:spMkLst>
            <pc:docMk/>
            <pc:sldMk cId="1004160697" sldId="264"/>
            <ac:spMk id="3" creationId="{2A458380-8028-4227-F3B6-4D1BFF75C224}"/>
          </ac:spMkLst>
        </pc:spChg>
        <pc:spChg chg="add del">
          <ac:chgData name="WANG, JIA" userId="867c98b7-ac93-4e59-9a75-c50b3203891c" providerId="ADAL" clId="{483762E8-A79F-4B8E-8D15-C66E8B8F102D}" dt="2023-03-27T16:53:17.737" v="1079" actId="26606"/>
          <ac:spMkLst>
            <pc:docMk/>
            <pc:sldMk cId="1004160697" sldId="264"/>
            <ac:spMk id="9" creationId="{BF9286D4-7AB4-4607-B491-39A5953574E7}"/>
          </ac:spMkLst>
        </pc:spChg>
        <pc:spChg chg="add del">
          <ac:chgData name="WANG, JIA" userId="867c98b7-ac93-4e59-9a75-c50b3203891c" providerId="ADAL" clId="{483762E8-A79F-4B8E-8D15-C66E8B8F102D}" dt="2023-03-27T16:53:17.737" v="1079" actId="26606"/>
          <ac:spMkLst>
            <pc:docMk/>
            <pc:sldMk cId="1004160697" sldId="264"/>
            <ac:spMk id="11" creationId="{C5547980-FC15-420A-AB09-867110FD6F6B}"/>
          </ac:spMkLst>
        </pc:spChg>
        <pc:spChg chg="add del">
          <ac:chgData name="WANG, JIA" userId="867c98b7-ac93-4e59-9a75-c50b3203891c" providerId="ADAL" clId="{483762E8-A79F-4B8E-8D15-C66E8B8F102D}" dt="2023-03-27T16:53:17.737" v="1079" actId="26606"/>
          <ac:spMkLst>
            <pc:docMk/>
            <pc:sldMk cId="1004160697" sldId="264"/>
            <ac:spMk id="13" creationId="{DB5A9F3F-CEFA-48C9-BA7B-BD2EBBC711F2}"/>
          </ac:spMkLst>
        </pc:spChg>
        <pc:spChg chg="add del">
          <ac:chgData name="WANG, JIA" userId="867c98b7-ac93-4e59-9a75-c50b3203891c" providerId="ADAL" clId="{483762E8-A79F-4B8E-8D15-C66E8B8F102D}" dt="2023-03-31T18:42:46.236" v="1626"/>
          <ac:spMkLst>
            <pc:docMk/>
            <pc:sldMk cId="1004160697" sldId="264"/>
            <ac:spMk id="19" creationId="{A99D947B-1B59-4322-8CF2-73E813419999}"/>
          </ac:spMkLst>
        </pc:spChg>
        <pc:spChg chg="add del">
          <ac:chgData name="WANG, JIA" userId="867c98b7-ac93-4e59-9a75-c50b3203891c" providerId="ADAL" clId="{483762E8-A79F-4B8E-8D15-C66E8B8F102D}" dt="2023-03-31T18:42:46.236" v="1626"/>
          <ac:spMkLst>
            <pc:docMk/>
            <pc:sldMk cId="1004160697" sldId="264"/>
            <ac:spMk id="20" creationId="{D803427E-36C0-4811-BE64-ACF653F6AA93}"/>
          </ac:spMkLst>
        </pc:spChg>
        <pc:spChg chg="add del">
          <ac:chgData name="WANG, JIA" userId="867c98b7-ac93-4e59-9a75-c50b3203891c" providerId="ADAL" clId="{483762E8-A79F-4B8E-8D15-C66E8B8F102D}" dt="2023-03-31T18:42:46.236" v="1626"/>
          <ac:spMkLst>
            <pc:docMk/>
            <pc:sldMk cId="1004160697" sldId="264"/>
            <ac:spMk id="21" creationId="{D9231370-89C4-4981-8C91-A3F3D1146CEB}"/>
          </ac:spMkLst>
        </pc:spChg>
        <pc:graphicFrameChg chg="add del">
          <ac:chgData name="WANG, JIA" userId="867c98b7-ac93-4e59-9a75-c50b3203891c" providerId="ADAL" clId="{483762E8-A79F-4B8E-8D15-C66E8B8F102D}" dt="2023-03-27T16:53:17.737" v="1079" actId="26606"/>
          <ac:graphicFrameMkLst>
            <pc:docMk/>
            <pc:sldMk cId="1004160697" sldId="264"/>
            <ac:graphicFrameMk id="5" creationId="{D4A507AA-2B2A-013A-478E-43EB2F1457AA}"/>
          </ac:graphicFrameMkLst>
        </pc:graphicFrameChg>
        <pc:graphicFrameChg chg="add">
          <ac:chgData name="WANG, JIA" userId="867c98b7-ac93-4e59-9a75-c50b3203891c" providerId="ADAL" clId="{483762E8-A79F-4B8E-8D15-C66E8B8F102D}" dt="2023-03-27T16:53:17.785" v="1080" actId="26606"/>
          <ac:graphicFrameMkLst>
            <pc:docMk/>
            <pc:sldMk cId="1004160697" sldId="264"/>
            <ac:graphicFrameMk id="24" creationId="{E5053499-4E0A-3A44-F4D7-785E5109D40B}"/>
          </ac:graphicFrameMkLst>
        </pc:graphicFrameChg>
        <pc:cxnChg chg="add del">
          <ac:chgData name="WANG, JIA" userId="867c98b7-ac93-4e59-9a75-c50b3203891c" providerId="ADAL" clId="{483762E8-A79F-4B8E-8D15-C66E8B8F102D}" dt="2023-03-27T16:53:17.737" v="1079" actId="26606"/>
          <ac:cxnSpMkLst>
            <pc:docMk/>
            <pc:sldMk cId="1004160697" sldId="264"/>
            <ac:cxnSpMk id="15" creationId="{5EF257B4-536F-43F8-B592-C5C82EC9DBC8}"/>
          </ac:cxnSpMkLst>
        </pc:cxnChg>
        <pc:cxnChg chg="add del">
          <ac:chgData name="WANG, JIA" userId="867c98b7-ac93-4e59-9a75-c50b3203891c" providerId="ADAL" clId="{483762E8-A79F-4B8E-8D15-C66E8B8F102D}" dt="2023-03-27T16:53:17.737" v="1079" actId="26606"/>
          <ac:cxnSpMkLst>
            <pc:docMk/>
            <pc:sldMk cId="1004160697" sldId="264"/>
            <ac:cxnSpMk id="17" creationId="{C267A879-D70E-4568-868D-00157FAC4A33}"/>
          </ac:cxnSpMkLst>
        </pc:cxnChg>
        <pc:cxnChg chg="add del">
          <ac:chgData name="WANG, JIA" userId="867c98b7-ac93-4e59-9a75-c50b3203891c" providerId="ADAL" clId="{483762E8-A79F-4B8E-8D15-C66E8B8F102D}" dt="2023-03-31T18:42:46.236" v="1626"/>
          <ac:cxnSpMkLst>
            <pc:docMk/>
            <pc:sldMk cId="1004160697" sldId="264"/>
            <ac:cxnSpMk id="22" creationId="{474D4826-9FF4-4E17-AB42-146B76BD3223}"/>
          </ac:cxnSpMkLst>
        </pc:cxnChg>
        <pc:cxnChg chg="add del">
          <ac:chgData name="WANG, JIA" userId="867c98b7-ac93-4e59-9a75-c50b3203891c" providerId="ADAL" clId="{483762E8-A79F-4B8E-8D15-C66E8B8F102D}" dt="2023-03-31T18:42:46.236" v="1626"/>
          <ac:cxnSpMkLst>
            <pc:docMk/>
            <pc:sldMk cId="1004160697" sldId="264"/>
            <ac:cxnSpMk id="23" creationId="{C5873965-CEB2-46E1-951E-037689B07891}"/>
          </ac:cxnSpMkLst>
        </pc:cxnChg>
      </pc:sldChg>
      <pc:sldChg chg="addSp delSp modSp new add del mod modAnim">
        <pc:chgData name="WANG, JIA" userId="867c98b7-ac93-4e59-9a75-c50b3203891c" providerId="ADAL" clId="{483762E8-A79F-4B8E-8D15-C66E8B8F102D}" dt="2023-03-31T18:42:46.236" v="1626"/>
        <pc:sldMkLst>
          <pc:docMk/>
          <pc:sldMk cId="1086959055" sldId="265"/>
        </pc:sldMkLst>
        <pc:spChg chg="mod">
          <ac:chgData name="WANG, JIA" userId="867c98b7-ac93-4e59-9a75-c50b3203891c" providerId="ADAL" clId="{483762E8-A79F-4B8E-8D15-C66E8B8F102D}" dt="2023-03-31T18:42:46.236" v="1626"/>
          <ac:spMkLst>
            <pc:docMk/>
            <pc:sldMk cId="1086959055" sldId="265"/>
            <ac:spMk id="2" creationId="{06C0D955-F6AD-7E6B-9614-A76E78092ACF}"/>
          </ac:spMkLst>
        </pc:spChg>
        <pc:spChg chg="mod">
          <ac:chgData name="WANG, JIA" userId="867c98b7-ac93-4e59-9a75-c50b3203891c" providerId="ADAL" clId="{483762E8-A79F-4B8E-8D15-C66E8B8F102D}" dt="2023-03-31T18:42:46.236" v="1626"/>
          <ac:spMkLst>
            <pc:docMk/>
            <pc:sldMk cId="1086959055" sldId="265"/>
            <ac:spMk id="3" creationId="{6B969BFA-6B9D-DAB9-E52A-90416B4A571D}"/>
          </ac:spMkLst>
        </pc:spChg>
        <pc:spChg chg="add del">
          <ac:chgData name="WANG, JIA" userId="867c98b7-ac93-4e59-9a75-c50b3203891c" providerId="ADAL" clId="{483762E8-A79F-4B8E-8D15-C66E8B8F102D}" dt="2023-03-27T16:39:50.461" v="636" actId="22"/>
          <ac:spMkLst>
            <pc:docMk/>
            <pc:sldMk cId="1086959055" sldId="265"/>
            <ac:spMk id="5" creationId="{6591FD0C-900B-54AB-85FA-5F6D5C9AE0A2}"/>
          </ac:spMkLst>
        </pc:spChg>
      </pc:sldChg>
      <pc:sldChg chg="addSp delSp modSp new mod setBg delDesignElem">
        <pc:chgData name="WANG, JIA" userId="867c98b7-ac93-4e59-9a75-c50b3203891c" providerId="ADAL" clId="{483762E8-A79F-4B8E-8D15-C66E8B8F102D}" dt="2023-03-31T18:42:46.236" v="1626"/>
        <pc:sldMkLst>
          <pc:docMk/>
          <pc:sldMk cId="2457202928" sldId="266"/>
        </pc:sldMkLst>
        <pc:spChg chg="mod">
          <ac:chgData name="WANG, JIA" userId="867c98b7-ac93-4e59-9a75-c50b3203891c" providerId="ADAL" clId="{483762E8-A79F-4B8E-8D15-C66E8B8F102D}" dt="2023-03-27T16:52:09.073" v="1075" actId="26606"/>
          <ac:spMkLst>
            <pc:docMk/>
            <pc:sldMk cId="2457202928" sldId="266"/>
            <ac:spMk id="2" creationId="{C59F96DE-7BF6-008E-88AE-EAEDB5A73036}"/>
          </ac:spMkLst>
        </pc:spChg>
        <pc:spChg chg="mod">
          <ac:chgData name="WANG, JIA" userId="867c98b7-ac93-4e59-9a75-c50b3203891c" providerId="ADAL" clId="{483762E8-A79F-4B8E-8D15-C66E8B8F102D}" dt="2023-03-27T16:52:09.073" v="1075" actId="26606"/>
          <ac:spMkLst>
            <pc:docMk/>
            <pc:sldMk cId="2457202928" sldId="266"/>
            <ac:spMk id="3" creationId="{07C0761F-06BA-A1A7-C6AE-84910C7AD08C}"/>
          </ac:spMkLst>
        </pc:spChg>
        <pc:spChg chg="add del">
          <ac:chgData name="WANG, JIA" userId="867c98b7-ac93-4e59-9a75-c50b3203891c" providerId="ADAL" clId="{483762E8-A79F-4B8E-8D15-C66E8B8F102D}" dt="2023-03-31T18:42:46.236" v="1626"/>
          <ac:spMkLst>
            <pc:docMk/>
            <pc:sldMk cId="2457202928" sldId="266"/>
            <ac:spMk id="9" creationId="{B551C3B6-A0D6-43F6-9F68-13666CDA5C09}"/>
          </ac:spMkLst>
        </pc:spChg>
        <pc:spChg chg="add del">
          <ac:chgData name="WANG, JIA" userId="867c98b7-ac93-4e59-9a75-c50b3203891c" providerId="ADAL" clId="{483762E8-A79F-4B8E-8D15-C66E8B8F102D}" dt="2023-03-31T18:42:46.236" v="1626"/>
          <ac:spMkLst>
            <pc:docMk/>
            <pc:sldMk cId="2457202928" sldId="266"/>
            <ac:spMk id="11" creationId="{BB3B2C43-5E36-4768-8319-6752D24B47E9}"/>
          </ac:spMkLst>
        </pc:spChg>
        <pc:spChg chg="add del">
          <ac:chgData name="WANG, JIA" userId="867c98b7-ac93-4e59-9a75-c50b3203891c" providerId="ADAL" clId="{483762E8-A79F-4B8E-8D15-C66E8B8F102D}" dt="2023-03-31T18:42:46.236" v="1626"/>
          <ac:spMkLst>
            <pc:docMk/>
            <pc:sldMk cId="2457202928" sldId="266"/>
            <ac:spMk id="13" creationId="{B044326E-7BB3-4929-BE33-05CA64DBB248}"/>
          </ac:spMkLst>
        </pc:spChg>
        <pc:spChg chg="add del">
          <ac:chgData name="WANG, JIA" userId="867c98b7-ac93-4e59-9a75-c50b3203891c" providerId="ADAL" clId="{483762E8-A79F-4B8E-8D15-C66E8B8F102D}" dt="2023-03-31T18:42:46.236" v="1626"/>
          <ac:spMkLst>
            <pc:docMk/>
            <pc:sldMk cId="2457202928" sldId="266"/>
            <ac:spMk id="15" creationId="{731CF4E0-AA2D-43CA-A528-C52FB158244A}"/>
          </ac:spMkLst>
        </pc:spChg>
        <pc:spChg chg="add del">
          <ac:chgData name="WANG, JIA" userId="867c98b7-ac93-4e59-9a75-c50b3203891c" providerId="ADAL" clId="{483762E8-A79F-4B8E-8D15-C66E8B8F102D}" dt="2023-03-31T18:42:46.236" v="1626"/>
          <ac:spMkLst>
            <pc:docMk/>
            <pc:sldMk cId="2457202928" sldId="266"/>
            <ac:spMk id="17" creationId="{3B083774-A903-4B1B-BC6A-94C1F048E82B}"/>
          </ac:spMkLst>
        </pc:spChg>
        <pc:picChg chg="add">
          <ac:chgData name="WANG, JIA" userId="867c98b7-ac93-4e59-9a75-c50b3203891c" providerId="ADAL" clId="{483762E8-A79F-4B8E-8D15-C66E8B8F102D}" dt="2023-03-27T16:52:09.073" v="1075" actId="26606"/>
          <ac:picMkLst>
            <pc:docMk/>
            <pc:sldMk cId="2457202928" sldId="266"/>
            <ac:picMk id="5" creationId="{BA66F4F5-8426-CA62-40E5-5C0A422BE946}"/>
          </ac:picMkLst>
        </pc:picChg>
        <pc:cxnChg chg="add del">
          <ac:chgData name="WANG, JIA" userId="867c98b7-ac93-4e59-9a75-c50b3203891c" providerId="ADAL" clId="{483762E8-A79F-4B8E-8D15-C66E8B8F102D}" dt="2023-03-31T18:42:46.236" v="1626"/>
          <ac:cxnSpMkLst>
            <pc:docMk/>
            <pc:sldMk cId="2457202928" sldId="266"/>
            <ac:cxnSpMk id="19" creationId="{5D5FB189-1F48-4A47-B036-6AF7E11A8E7B}"/>
          </ac:cxnSpMkLst>
        </pc:cxnChg>
        <pc:cxnChg chg="add del">
          <ac:chgData name="WANG, JIA" userId="867c98b7-ac93-4e59-9a75-c50b3203891c" providerId="ADAL" clId="{483762E8-A79F-4B8E-8D15-C66E8B8F102D}" dt="2023-03-31T18:42:46.236" v="1626"/>
          <ac:cxnSpMkLst>
            <pc:docMk/>
            <pc:sldMk cId="2457202928" sldId="266"/>
            <ac:cxnSpMk id="21" creationId="{C5B335DD-3163-4EC5-8B6B-2AB53E64D11A}"/>
          </ac:cxnSpMkLst>
        </pc:cxnChg>
      </pc:sldChg>
      <pc:sldChg chg="addSp delSp modSp new mod setBg delDesignElem">
        <pc:chgData name="WANG, JIA" userId="867c98b7-ac93-4e59-9a75-c50b3203891c" providerId="ADAL" clId="{483762E8-A79F-4B8E-8D15-C66E8B8F102D}" dt="2023-03-31T18:42:46.236" v="1626"/>
        <pc:sldMkLst>
          <pc:docMk/>
          <pc:sldMk cId="2352489459" sldId="267"/>
        </pc:sldMkLst>
        <pc:spChg chg="mod">
          <ac:chgData name="WANG, JIA" userId="867c98b7-ac93-4e59-9a75-c50b3203891c" providerId="ADAL" clId="{483762E8-A79F-4B8E-8D15-C66E8B8F102D}" dt="2023-03-27T16:52:27.814" v="1076" actId="26606"/>
          <ac:spMkLst>
            <pc:docMk/>
            <pc:sldMk cId="2352489459" sldId="267"/>
            <ac:spMk id="2" creationId="{4F11F231-AB48-9361-B8CC-D9F46BD21F17}"/>
          </ac:spMkLst>
        </pc:spChg>
        <pc:spChg chg="del">
          <ac:chgData name="WANG, JIA" userId="867c98b7-ac93-4e59-9a75-c50b3203891c" providerId="ADAL" clId="{483762E8-A79F-4B8E-8D15-C66E8B8F102D}" dt="2023-03-27T16:52:27.814" v="1076" actId="26606"/>
          <ac:spMkLst>
            <pc:docMk/>
            <pc:sldMk cId="2352489459" sldId="267"/>
            <ac:spMk id="3" creationId="{1AB79060-E1CB-5323-832A-37CA80510716}"/>
          </ac:spMkLst>
        </pc:spChg>
        <pc:spChg chg="add del">
          <ac:chgData name="WANG, JIA" userId="867c98b7-ac93-4e59-9a75-c50b3203891c" providerId="ADAL" clId="{483762E8-A79F-4B8E-8D15-C66E8B8F102D}" dt="2023-03-31T18:42:46.236" v="1626"/>
          <ac:spMkLst>
            <pc:docMk/>
            <pc:sldMk cId="2352489459" sldId="267"/>
            <ac:spMk id="9" creationId="{B551C3B6-A0D6-43F6-9F68-13666CDA5C09}"/>
          </ac:spMkLst>
        </pc:spChg>
        <pc:spChg chg="add del">
          <ac:chgData name="WANG, JIA" userId="867c98b7-ac93-4e59-9a75-c50b3203891c" providerId="ADAL" clId="{483762E8-A79F-4B8E-8D15-C66E8B8F102D}" dt="2023-03-31T18:42:46.236" v="1626"/>
          <ac:spMkLst>
            <pc:docMk/>
            <pc:sldMk cId="2352489459" sldId="267"/>
            <ac:spMk id="11" creationId="{24EF3E42-675E-4E84-AA5A-E233060C0D3C}"/>
          </ac:spMkLst>
        </pc:spChg>
        <pc:spChg chg="add del">
          <ac:chgData name="WANG, JIA" userId="867c98b7-ac93-4e59-9a75-c50b3203891c" providerId="ADAL" clId="{483762E8-A79F-4B8E-8D15-C66E8B8F102D}" dt="2023-03-31T18:42:46.236" v="1626"/>
          <ac:spMkLst>
            <pc:docMk/>
            <pc:sldMk cId="2352489459" sldId="267"/>
            <ac:spMk id="13" creationId="{0F3B65B4-B443-446A-9981-E6E89B0B75C1}"/>
          </ac:spMkLst>
        </pc:spChg>
        <pc:spChg chg="add del">
          <ac:chgData name="WANG, JIA" userId="867c98b7-ac93-4e59-9a75-c50b3203891c" providerId="ADAL" clId="{483762E8-A79F-4B8E-8D15-C66E8B8F102D}" dt="2023-03-31T18:42:46.236" v="1626"/>
          <ac:spMkLst>
            <pc:docMk/>
            <pc:sldMk cId="2352489459" sldId="267"/>
            <ac:spMk id="15" creationId="{8C1B6235-FA3D-4887-A978-D884AA0DF8F9}"/>
          </ac:spMkLst>
        </pc:spChg>
        <pc:picChg chg="add">
          <ac:chgData name="WANG, JIA" userId="867c98b7-ac93-4e59-9a75-c50b3203891c" providerId="ADAL" clId="{483762E8-A79F-4B8E-8D15-C66E8B8F102D}" dt="2023-03-27T16:52:27.814" v="1076" actId="26606"/>
          <ac:picMkLst>
            <pc:docMk/>
            <pc:sldMk cId="2352489459" sldId="267"/>
            <ac:picMk id="5" creationId="{023E5993-EB1E-07D0-7031-AFABB57AE6FA}"/>
          </ac:picMkLst>
        </pc:picChg>
        <pc:cxnChg chg="add del">
          <ac:chgData name="WANG, JIA" userId="867c98b7-ac93-4e59-9a75-c50b3203891c" providerId="ADAL" clId="{483762E8-A79F-4B8E-8D15-C66E8B8F102D}" dt="2023-03-31T18:42:46.236" v="1626"/>
          <ac:cxnSpMkLst>
            <pc:docMk/>
            <pc:sldMk cId="2352489459" sldId="267"/>
            <ac:cxnSpMk id="17" creationId="{FD6C387B-06BE-490B-A22D-8EA8A67AA87E}"/>
          </ac:cxnSpMkLst>
        </pc:cxnChg>
        <pc:cxnChg chg="add del">
          <ac:chgData name="WANG, JIA" userId="867c98b7-ac93-4e59-9a75-c50b3203891c" providerId="ADAL" clId="{483762E8-A79F-4B8E-8D15-C66E8B8F102D}" dt="2023-03-31T18:42:46.236" v="1626"/>
          <ac:cxnSpMkLst>
            <pc:docMk/>
            <pc:sldMk cId="2352489459" sldId="267"/>
            <ac:cxnSpMk id="19" creationId="{94DCE841-D2A0-408E-8F2F-990D0105E2FE}"/>
          </ac:cxnSpMkLst>
        </pc:cxnChg>
      </pc:sldChg>
      <pc:sldChg chg="modSp new mod modAnim">
        <pc:chgData name="WANG, JIA" userId="867c98b7-ac93-4e59-9a75-c50b3203891c" providerId="ADAL" clId="{483762E8-A79F-4B8E-8D15-C66E8B8F102D}" dt="2023-03-31T18:42:46.236" v="1626"/>
        <pc:sldMkLst>
          <pc:docMk/>
          <pc:sldMk cId="725689276" sldId="268"/>
        </pc:sldMkLst>
        <pc:spChg chg="mod">
          <ac:chgData name="WANG, JIA" userId="867c98b7-ac93-4e59-9a75-c50b3203891c" providerId="ADAL" clId="{483762E8-A79F-4B8E-8D15-C66E8B8F102D}" dt="2023-03-31T18:42:46.236" v="1626"/>
          <ac:spMkLst>
            <pc:docMk/>
            <pc:sldMk cId="725689276" sldId="268"/>
            <ac:spMk id="2" creationId="{66A2F6AD-D449-53D0-6EB1-41AF88C6D07C}"/>
          </ac:spMkLst>
        </pc:spChg>
        <pc:spChg chg="mod">
          <ac:chgData name="WANG, JIA" userId="867c98b7-ac93-4e59-9a75-c50b3203891c" providerId="ADAL" clId="{483762E8-A79F-4B8E-8D15-C66E8B8F102D}" dt="2023-03-31T18:42:46.236" v="1626"/>
          <ac:spMkLst>
            <pc:docMk/>
            <pc:sldMk cId="725689276" sldId="268"/>
            <ac:spMk id="3" creationId="{5FDF3062-863A-53F7-CEE7-C3CC492E665B}"/>
          </ac:spMkLst>
        </pc:spChg>
      </pc:sldChg>
      <pc:sldChg chg="modSp new mod modAnim">
        <pc:chgData name="WANG, JIA" userId="867c98b7-ac93-4e59-9a75-c50b3203891c" providerId="ADAL" clId="{483762E8-A79F-4B8E-8D15-C66E8B8F102D}" dt="2023-03-31T18:42:46.236" v="1626"/>
        <pc:sldMkLst>
          <pc:docMk/>
          <pc:sldMk cId="1368745261" sldId="269"/>
        </pc:sldMkLst>
        <pc:spChg chg="mod">
          <ac:chgData name="WANG, JIA" userId="867c98b7-ac93-4e59-9a75-c50b3203891c" providerId="ADAL" clId="{483762E8-A79F-4B8E-8D15-C66E8B8F102D}" dt="2023-03-31T18:42:46.236" v="1626"/>
          <ac:spMkLst>
            <pc:docMk/>
            <pc:sldMk cId="1368745261" sldId="269"/>
            <ac:spMk id="2" creationId="{2E0CDFE9-559A-6855-D9F6-4AAADC09223A}"/>
          </ac:spMkLst>
        </pc:spChg>
        <pc:spChg chg="mod">
          <ac:chgData name="WANG, JIA" userId="867c98b7-ac93-4e59-9a75-c50b3203891c" providerId="ADAL" clId="{483762E8-A79F-4B8E-8D15-C66E8B8F102D}" dt="2023-03-31T18:42:46.236" v="1626"/>
          <ac:spMkLst>
            <pc:docMk/>
            <pc:sldMk cId="1368745261" sldId="269"/>
            <ac:spMk id="3" creationId="{57B685C9-B202-0723-4CFB-FB3C711757E9}"/>
          </ac:spMkLst>
        </pc:spChg>
      </pc:sldChg>
      <pc:sldChg chg="modSp new mod">
        <pc:chgData name="WANG, JIA" userId="867c98b7-ac93-4e59-9a75-c50b3203891c" providerId="ADAL" clId="{483762E8-A79F-4B8E-8D15-C66E8B8F102D}" dt="2023-03-31T18:43:10.197" v="1630" actId="27636"/>
        <pc:sldMkLst>
          <pc:docMk/>
          <pc:sldMk cId="459100825" sldId="270"/>
        </pc:sldMkLst>
        <pc:spChg chg="mod">
          <ac:chgData name="WANG, JIA" userId="867c98b7-ac93-4e59-9a75-c50b3203891c" providerId="ADAL" clId="{483762E8-A79F-4B8E-8D15-C66E8B8F102D}" dt="2023-03-31T18:42:46.236" v="1626"/>
          <ac:spMkLst>
            <pc:docMk/>
            <pc:sldMk cId="459100825" sldId="270"/>
            <ac:spMk id="2" creationId="{EB82972E-CF69-FE03-3DCF-A90C85AD86B6}"/>
          </ac:spMkLst>
        </pc:spChg>
        <pc:spChg chg="mod">
          <ac:chgData name="WANG, JIA" userId="867c98b7-ac93-4e59-9a75-c50b3203891c" providerId="ADAL" clId="{483762E8-A79F-4B8E-8D15-C66E8B8F102D}" dt="2023-03-31T18:43:10.197" v="1630" actId="27636"/>
          <ac:spMkLst>
            <pc:docMk/>
            <pc:sldMk cId="459100825" sldId="270"/>
            <ac:spMk id="3" creationId="{4BF34CB6-226D-534F-AB64-05FA2280897C}"/>
          </ac:spMkLst>
        </pc:spChg>
      </pc:sldChg>
      <pc:sldChg chg="modSp new mod">
        <pc:chgData name="WANG, JIA" userId="867c98b7-ac93-4e59-9a75-c50b3203891c" providerId="ADAL" clId="{483762E8-A79F-4B8E-8D15-C66E8B8F102D}" dt="2023-03-31T18:43:29.047" v="1635" actId="20577"/>
        <pc:sldMkLst>
          <pc:docMk/>
          <pc:sldMk cId="4030214375" sldId="271"/>
        </pc:sldMkLst>
        <pc:spChg chg="mod">
          <ac:chgData name="WANG, JIA" userId="867c98b7-ac93-4e59-9a75-c50b3203891c" providerId="ADAL" clId="{483762E8-A79F-4B8E-8D15-C66E8B8F102D}" dt="2023-03-31T18:42:46.236" v="1626"/>
          <ac:spMkLst>
            <pc:docMk/>
            <pc:sldMk cId="4030214375" sldId="271"/>
            <ac:spMk id="2" creationId="{D746B90B-45F0-D9E7-7FB3-FA3752D82C7F}"/>
          </ac:spMkLst>
        </pc:spChg>
        <pc:spChg chg="mod">
          <ac:chgData name="WANG, JIA" userId="867c98b7-ac93-4e59-9a75-c50b3203891c" providerId="ADAL" clId="{483762E8-A79F-4B8E-8D15-C66E8B8F102D}" dt="2023-03-31T18:43:29.047" v="1635" actId="20577"/>
          <ac:spMkLst>
            <pc:docMk/>
            <pc:sldMk cId="4030214375" sldId="271"/>
            <ac:spMk id="3" creationId="{1D4FA798-967A-81BB-43F1-43EAE3A57017}"/>
          </ac:spMkLst>
        </pc:spChg>
      </pc:sldChg>
      <pc:sldChg chg="modSp mod">
        <pc:chgData name="WANG, JIA" userId="867c98b7-ac93-4e59-9a75-c50b3203891c" providerId="ADAL" clId="{483762E8-A79F-4B8E-8D15-C66E8B8F102D}" dt="2023-03-31T18:42:46.236" v="1626"/>
        <pc:sldMkLst>
          <pc:docMk/>
          <pc:sldMk cId="3381604123" sldId="272"/>
        </pc:sldMkLst>
        <pc:spChg chg="mod">
          <ac:chgData name="WANG, JIA" userId="867c98b7-ac93-4e59-9a75-c50b3203891c" providerId="ADAL" clId="{483762E8-A79F-4B8E-8D15-C66E8B8F102D}" dt="2023-03-31T18:42:46.236" v="1626"/>
          <ac:spMkLst>
            <pc:docMk/>
            <pc:sldMk cId="3381604123" sldId="272"/>
            <ac:spMk id="2" creationId="{45FC2F42-01DD-7ABF-5CEB-4840A726DFE1}"/>
          </ac:spMkLst>
        </pc:spChg>
        <pc:spChg chg="mod">
          <ac:chgData name="WANG, JIA" userId="867c98b7-ac93-4e59-9a75-c50b3203891c" providerId="ADAL" clId="{483762E8-A79F-4B8E-8D15-C66E8B8F102D}" dt="2023-03-31T18:42:46.236" v="1626"/>
          <ac:spMkLst>
            <pc:docMk/>
            <pc:sldMk cId="3381604123" sldId="272"/>
            <ac:spMk id="3" creationId="{FE7A2503-58DF-5818-1F11-809118763D6F}"/>
          </ac:spMkLst>
        </pc:spChg>
      </pc:sldChg>
      <pc:sldChg chg="modSp new del mod">
        <pc:chgData name="WANG, JIA" userId="867c98b7-ac93-4e59-9a75-c50b3203891c" providerId="ADAL" clId="{483762E8-A79F-4B8E-8D15-C66E8B8F102D}" dt="2023-03-27T18:40:54.500" v="1589" actId="2696"/>
        <pc:sldMkLst>
          <pc:docMk/>
          <pc:sldMk cId="3852093130" sldId="272"/>
        </pc:sldMkLst>
        <pc:spChg chg="mod">
          <ac:chgData name="WANG, JIA" userId="867c98b7-ac93-4e59-9a75-c50b3203891c" providerId="ADAL" clId="{483762E8-A79F-4B8E-8D15-C66E8B8F102D}" dt="2023-03-27T18:39:52.503" v="1588" actId="6549"/>
          <ac:spMkLst>
            <pc:docMk/>
            <pc:sldMk cId="3852093130" sldId="272"/>
            <ac:spMk id="2" creationId="{2ABD9556-914C-6CB4-E42E-76EF7F6EBE56}"/>
          </ac:spMkLst>
        </pc:spChg>
      </pc:sldChg>
      <pc:sldChg chg="modSp new mod">
        <pc:chgData name="WANG, JIA" userId="867c98b7-ac93-4e59-9a75-c50b3203891c" providerId="ADAL" clId="{483762E8-A79F-4B8E-8D15-C66E8B8F102D}" dt="2023-03-31T18:43:38.028" v="1637" actId="27636"/>
        <pc:sldMkLst>
          <pc:docMk/>
          <pc:sldMk cId="1359800898" sldId="273"/>
        </pc:sldMkLst>
        <pc:spChg chg="mod">
          <ac:chgData name="WANG, JIA" userId="867c98b7-ac93-4e59-9a75-c50b3203891c" providerId="ADAL" clId="{483762E8-A79F-4B8E-8D15-C66E8B8F102D}" dt="2023-03-31T18:42:46.236" v="1626"/>
          <ac:spMkLst>
            <pc:docMk/>
            <pc:sldMk cId="1359800898" sldId="273"/>
            <ac:spMk id="2" creationId="{B55644B1-FB76-49A8-05FB-103762C2D7DF}"/>
          </ac:spMkLst>
        </pc:spChg>
        <pc:spChg chg="mod">
          <ac:chgData name="WANG, JIA" userId="867c98b7-ac93-4e59-9a75-c50b3203891c" providerId="ADAL" clId="{483762E8-A79F-4B8E-8D15-C66E8B8F102D}" dt="2023-03-31T18:43:38.028" v="1637" actId="27636"/>
          <ac:spMkLst>
            <pc:docMk/>
            <pc:sldMk cId="1359800898" sldId="273"/>
            <ac:spMk id="3" creationId="{572DA898-0FC1-C078-C3C2-73CF97A003C0}"/>
          </ac:spMkLst>
        </pc:spChg>
      </pc:sldChg>
      <pc:sldChg chg="modSp new mod">
        <pc:chgData name="WANG, JIA" userId="867c98b7-ac93-4e59-9a75-c50b3203891c" providerId="ADAL" clId="{483762E8-A79F-4B8E-8D15-C66E8B8F102D}" dt="2023-03-31T18:46:50.382" v="1698" actId="20577"/>
        <pc:sldMkLst>
          <pc:docMk/>
          <pc:sldMk cId="3650965658" sldId="274"/>
        </pc:sldMkLst>
        <pc:spChg chg="mod">
          <ac:chgData name="WANG, JIA" userId="867c98b7-ac93-4e59-9a75-c50b3203891c" providerId="ADAL" clId="{483762E8-A79F-4B8E-8D15-C66E8B8F102D}" dt="2023-03-31T18:45:12.126" v="1696" actId="20577"/>
          <ac:spMkLst>
            <pc:docMk/>
            <pc:sldMk cId="3650965658" sldId="274"/>
            <ac:spMk id="2" creationId="{D0B162BA-19DA-BA68-4B42-E4E1FF5812BF}"/>
          </ac:spMkLst>
        </pc:spChg>
        <pc:spChg chg="mod">
          <ac:chgData name="WANG, JIA" userId="867c98b7-ac93-4e59-9a75-c50b3203891c" providerId="ADAL" clId="{483762E8-A79F-4B8E-8D15-C66E8B8F102D}" dt="2023-03-31T18:46:50.382" v="1698" actId="20577"/>
          <ac:spMkLst>
            <pc:docMk/>
            <pc:sldMk cId="3650965658" sldId="274"/>
            <ac:spMk id="3" creationId="{C2179719-73C3-0BA6-5571-EFD43EF7B60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7CE999-BDA4-456D-9D56-FA68001DFB4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7CFD7BA6-631D-468C-9B64-ED1618FC4AA8}">
      <dgm:prSet/>
      <dgm:spPr/>
      <dgm:t>
        <a:bodyPr/>
        <a:lstStyle/>
        <a:p>
          <a:r>
            <a:rPr lang="en-GB"/>
            <a:t>(1) how to define a ‘work’?  </a:t>
          </a:r>
          <a:endParaRPr lang="en-US"/>
        </a:p>
      </dgm:t>
    </dgm:pt>
    <dgm:pt modelId="{23485764-918C-4A52-83D0-4C44A93B07EB}" type="parTrans" cxnId="{E9898F60-41F8-4B75-9ABD-BD78E98B722E}">
      <dgm:prSet/>
      <dgm:spPr/>
      <dgm:t>
        <a:bodyPr/>
        <a:lstStyle/>
        <a:p>
          <a:endParaRPr lang="en-US"/>
        </a:p>
      </dgm:t>
    </dgm:pt>
    <dgm:pt modelId="{693C09E6-06CE-4CD7-8B83-AF860569682C}" type="sibTrans" cxnId="{E9898F60-41F8-4B75-9ABD-BD78E98B722E}">
      <dgm:prSet/>
      <dgm:spPr/>
      <dgm:t>
        <a:bodyPr/>
        <a:lstStyle/>
        <a:p>
          <a:endParaRPr lang="en-US"/>
        </a:p>
      </dgm:t>
    </dgm:pt>
    <dgm:pt modelId="{24BDBD1D-F491-4B2B-9C34-294D708AF18C}">
      <dgm:prSet/>
      <dgm:spPr/>
      <dgm:t>
        <a:bodyPr/>
        <a:lstStyle/>
        <a:p>
          <a:r>
            <a:rPr lang="en-GB"/>
            <a:t>(2) must the author be a natural person? </a:t>
          </a:r>
          <a:endParaRPr lang="en-US"/>
        </a:p>
      </dgm:t>
    </dgm:pt>
    <dgm:pt modelId="{3ABA6FC4-60EA-4C09-9345-37C78B878BD6}" type="parTrans" cxnId="{3E155159-3382-4E97-B25B-D6AF4AD43888}">
      <dgm:prSet/>
      <dgm:spPr/>
      <dgm:t>
        <a:bodyPr/>
        <a:lstStyle/>
        <a:p>
          <a:endParaRPr lang="en-US"/>
        </a:p>
      </dgm:t>
    </dgm:pt>
    <dgm:pt modelId="{AF85AEC8-0272-4C35-9E30-7CD7FAC8758B}" type="sibTrans" cxnId="{3E155159-3382-4E97-B25B-D6AF4AD43888}">
      <dgm:prSet/>
      <dgm:spPr/>
      <dgm:t>
        <a:bodyPr/>
        <a:lstStyle/>
        <a:p>
          <a:endParaRPr lang="en-US"/>
        </a:p>
      </dgm:t>
    </dgm:pt>
    <dgm:pt modelId="{1A8C4D0F-6067-4572-9ECA-10EB13B830D5}">
      <dgm:prSet/>
      <dgm:spPr/>
      <dgm:t>
        <a:bodyPr/>
        <a:lstStyle/>
        <a:p>
          <a:r>
            <a:rPr lang="en-GB"/>
            <a:t>(3) who should own the work? </a:t>
          </a:r>
          <a:endParaRPr lang="en-US"/>
        </a:p>
      </dgm:t>
    </dgm:pt>
    <dgm:pt modelId="{90424562-72E4-4E7F-8D8B-9995D7E06A30}" type="parTrans" cxnId="{BC55672C-EE4C-43D7-83E4-7CADC00C0393}">
      <dgm:prSet/>
      <dgm:spPr/>
      <dgm:t>
        <a:bodyPr/>
        <a:lstStyle/>
        <a:p>
          <a:endParaRPr lang="en-US"/>
        </a:p>
      </dgm:t>
    </dgm:pt>
    <dgm:pt modelId="{E6D5984A-20FB-407B-A6A1-6E168B5E9D2B}" type="sibTrans" cxnId="{BC55672C-EE4C-43D7-83E4-7CADC00C0393}">
      <dgm:prSet/>
      <dgm:spPr/>
      <dgm:t>
        <a:bodyPr/>
        <a:lstStyle/>
        <a:p>
          <a:endParaRPr lang="en-US"/>
        </a:p>
      </dgm:t>
    </dgm:pt>
    <dgm:pt modelId="{B817A892-CBBD-4C61-8EF8-C3E83B0C8CD6}">
      <dgm:prSet/>
      <dgm:spPr/>
      <dgm:t>
        <a:bodyPr/>
        <a:lstStyle/>
        <a:p>
          <a:r>
            <a:rPr lang="en-GB"/>
            <a:t>(4) who should be liable for copyright infringement? </a:t>
          </a:r>
          <a:endParaRPr lang="en-US"/>
        </a:p>
      </dgm:t>
    </dgm:pt>
    <dgm:pt modelId="{D8F6CE5A-D458-4C7B-934D-127CA59D083F}" type="parTrans" cxnId="{1650DAA6-B228-4A9D-A760-2514766F2422}">
      <dgm:prSet/>
      <dgm:spPr/>
      <dgm:t>
        <a:bodyPr/>
        <a:lstStyle/>
        <a:p>
          <a:endParaRPr lang="en-US"/>
        </a:p>
      </dgm:t>
    </dgm:pt>
    <dgm:pt modelId="{F8E63E98-F826-42B1-B482-418139C22EAA}" type="sibTrans" cxnId="{1650DAA6-B228-4A9D-A760-2514766F2422}">
      <dgm:prSet/>
      <dgm:spPr/>
      <dgm:t>
        <a:bodyPr/>
        <a:lstStyle/>
        <a:p>
          <a:endParaRPr lang="en-US"/>
        </a:p>
      </dgm:t>
    </dgm:pt>
    <dgm:pt modelId="{7F52F86E-59FC-4379-A9B6-AF812DDE7D68}" type="pres">
      <dgm:prSet presAssocID="{307CE999-BDA4-456D-9D56-FA68001DFB4E}" presName="linear" presStyleCnt="0">
        <dgm:presLayoutVars>
          <dgm:animLvl val="lvl"/>
          <dgm:resizeHandles val="exact"/>
        </dgm:presLayoutVars>
      </dgm:prSet>
      <dgm:spPr/>
    </dgm:pt>
    <dgm:pt modelId="{3FF47CDE-5642-493B-8786-7FD62FA5997F}" type="pres">
      <dgm:prSet presAssocID="{7CFD7BA6-631D-468C-9B64-ED1618FC4AA8}" presName="parentText" presStyleLbl="node1" presStyleIdx="0" presStyleCnt="4">
        <dgm:presLayoutVars>
          <dgm:chMax val="0"/>
          <dgm:bulletEnabled val="1"/>
        </dgm:presLayoutVars>
      </dgm:prSet>
      <dgm:spPr/>
    </dgm:pt>
    <dgm:pt modelId="{A1FC4669-4BB3-4328-B058-93E316E2FF16}" type="pres">
      <dgm:prSet presAssocID="{693C09E6-06CE-4CD7-8B83-AF860569682C}" presName="spacer" presStyleCnt="0"/>
      <dgm:spPr/>
    </dgm:pt>
    <dgm:pt modelId="{586C49E1-8F54-42C5-B81F-4C7C3F22E08B}" type="pres">
      <dgm:prSet presAssocID="{24BDBD1D-F491-4B2B-9C34-294D708AF18C}" presName="parentText" presStyleLbl="node1" presStyleIdx="1" presStyleCnt="4">
        <dgm:presLayoutVars>
          <dgm:chMax val="0"/>
          <dgm:bulletEnabled val="1"/>
        </dgm:presLayoutVars>
      </dgm:prSet>
      <dgm:spPr/>
    </dgm:pt>
    <dgm:pt modelId="{0C91FEA9-8530-4AFA-AD1F-EECEA1BB18F5}" type="pres">
      <dgm:prSet presAssocID="{AF85AEC8-0272-4C35-9E30-7CD7FAC8758B}" presName="spacer" presStyleCnt="0"/>
      <dgm:spPr/>
    </dgm:pt>
    <dgm:pt modelId="{E7D4BEA6-DD69-4B39-A61F-7566AC4CEA84}" type="pres">
      <dgm:prSet presAssocID="{1A8C4D0F-6067-4572-9ECA-10EB13B830D5}" presName="parentText" presStyleLbl="node1" presStyleIdx="2" presStyleCnt="4">
        <dgm:presLayoutVars>
          <dgm:chMax val="0"/>
          <dgm:bulletEnabled val="1"/>
        </dgm:presLayoutVars>
      </dgm:prSet>
      <dgm:spPr/>
    </dgm:pt>
    <dgm:pt modelId="{ABBD5311-FAE0-45CF-A224-DBC01F9F6C2F}" type="pres">
      <dgm:prSet presAssocID="{E6D5984A-20FB-407B-A6A1-6E168B5E9D2B}" presName="spacer" presStyleCnt="0"/>
      <dgm:spPr/>
    </dgm:pt>
    <dgm:pt modelId="{1F874F86-18B3-44E7-9F11-2B79B95E7D1A}" type="pres">
      <dgm:prSet presAssocID="{B817A892-CBBD-4C61-8EF8-C3E83B0C8CD6}" presName="parentText" presStyleLbl="node1" presStyleIdx="3" presStyleCnt="4">
        <dgm:presLayoutVars>
          <dgm:chMax val="0"/>
          <dgm:bulletEnabled val="1"/>
        </dgm:presLayoutVars>
      </dgm:prSet>
      <dgm:spPr/>
    </dgm:pt>
  </dgm:ptLst>
  <dgm:cxnLst>
    <dgm:cxn modelId="{BC55672C-EE4C-43D7-83E4-7CADC00C0393}" srcId="{307CE999-BDA4-456D-9D56-FA68001DFB4E}" destId="{1A8C4D0F-6067-4572-9ECA-10EB13B830D5}" srcOrd="2" destOrd="0" parTransId="{90424562-72E4-4E7F-8D8B-9995D7E06A30}" sibTransId="{E6D5984A-20FB-407B-A6A1-6E168B5E9D2B}"/>
    <dgm:cxn modelId="{E9898F60-41F8-4B75-9ABD-BD78E98B722E}" srcId="{307CE999-BDA4-456D-9D56-FA68001DFB4E}" destId="{7CFD7BA6-631D-468C-9B64-ED1618FC4AA8}" srcOrd="0" destOrd="0" parTransId="{23485764-918C-4A52-83D0-4C44A93B07EB}" sibTransId="{693C09E6-06CE-4CD7-8B83-AF860569682C}"/>
    <dgm:cxn modelId="{5FFE674C-2EF2-4E0B-AE70-DD1F6CB757DF}" type="presOf" srcId="{B817A892-CBBD-4C61-8EF8-C3E83B0C8CD6}" destId="{1F874F86-18B3-44E7-9F11-2B79B95E7D1A}" srcOrd="0" destOrd="0" presId="urn:microsoft.com/office/officeart/2005/8/layout/vList2"/>
    <dgm:cxn modelId="{DE23E155-993E-4B2F-B4B8-FF852590B1E6}" type="presOf" srcId="{24BDBD1D-F491-4B2B-9C34-294D708AF18C}" destId="{586C49E1-8F54-42C5-B81F-4C7C3F22E08B}" srcOrd="0" destOrd="0" presId="urn:microsoft.com/office/officeart/2005/8/layout/vList2"/>
    <dgm:cxn modelId="{3E155159-3382-4E97-B25B-D6AF4AD43888}" srcId="{307CE999-BDA4-456D-9D56-FA68001DFB4E}" destId="{24BDBD1D-F491-4B2B-9C34-294D708AF18C}" srcOrd="1" destOrd="0" parTransId="{3ABA6FC4-60EA-4C09-9345-37C78B878BD6}" sibTransId="{AF85AEC8-0272-4C35-9E30-7CD7FAC8758B}"/>
    <dgm:cxn modelId="{ABFFD95A-032A-43BD-8B42-142ABA431269}" type="presOf" srcId="{307CE999-BDA4-456D-9D56-FA68001DFB4E}" destId="{7F52F86E-59FC-4379-A9B6-AF812DDE7D68}" srcOrd="0" destOrd="0" presId="urn:microsoft.com/office/officeart/2005/8/layout/vList2"/>
    <dgm:cxn modelId="{1650DAA6-B228-4A9D-A760-2514766F2422}" srcId="{307CE999-BDA4-456D-9D56-FA68001DFB4E}" destId="{B817A892-CBBD-4C61-8EF8-C3E83B0C8CD6}" srcOrd="3" destOrd="0" parTransId="{D8F6CE5A-D458-4C7B-934D-127CA59D083F}" sibTransId="{F8E63E98-F826-42B1-B482-418139C22EAA}"/>
    <dgm:cxn modelId="{25022DA7-8076-416A-998C-68F0A23F2296}" type="presOf" srcId="{1A8C4D0F-6067-4572-9ECA-10EB13B830D5}" destId="{E7D4BEA6-DD69-4B39-A61F-7566AC4CEA84}" srcOrd="0" destOrd="0" presId="urn:microsoft.com/office/officeart/2005/8/layout/vList2"/>
    <dgm:cxn modelId="{AD4EBFEA-5751-44DE-BCEF-E5ECD574EC78}" type="presOf" srcId="{7CFD7BA6-631D-468C-9B64-ED1618FC4AA8}" destId="{3FF47CDE-5642-493B-8786-7FD62FA5997F}" srcOrd="0" destOrd="0" presId="urn:microsoft.com/office/officeart/2005/8/layout/vList2"/>
    <dgm:cxn modelId="{49EDEBA0-ED85-4FFD-BB59-186312F700A3}" type="presParOf" srcId="{7F52F86E-59FC-4379-A9B6-AF812DDE7D68}" destId="{3FF47CDE-5642-493B-8786-7FD62FA5997F}" srcOrd="0" destOrd="0" presId="urn:microsoft.com/office/officeart/2005/8/layout/vList2"/>
    <dgm:cxn modelId="{9A9D06C0-717C-4595-9B5B-1DBB3D1F7AC6}" type="presParOf" srcId="{7F52F86E-59FC-4379-A9B6-AF812DDE7D68}" destId="{A1FC4669-4BB3-4328-B058-93E316E2FF16}" srcOrd="1" destOrd="0" presId="urn:microsoft.com/office/officeart/2005/8/layout/vList2"/>
    <dgm:cxn modelId="{81BA0F16-95A9-4FBC-8C80-EDBF4B592DC0}" type="presParOf" srcId="{7F52F86E-59FC-4379-A9B6-AF812DDE7D68}" destId="{586C49E1-8F54-42C5-B81F-4C7C3F22E08B}" srcOrd="2" destOrd="0" presId="urn:microsoft.com/office/officeart/2005/8/layout/vList2"/>
    <dgm:cxn modelId="{B7162281-D00A-40AE-B842-1C8195DDA0B6}" type="presParOf" srcId="{7F52F86E-59FC-4379-A9B6-AF812DDE7D68}" destId="{0C91FEA9-8530-4AFA-AD1F-EECEA1BB18F5}" srcOrd="3" destOrd="0" presId="urn:microsoft.com/office/officeart/2005/8/layout/vList2"/>
    <dgm:cxn modelId="{9EE81643-2223-4DD2-B820-E291C1F08986}" type="presParOf" srcId="{7F52F86E-59FC-4379-A9B6-AF812DDE7D68}" destId="{E7D4BEA6-DD69-4B39-A61F-7566AC4CEA84}" srcOrd="4" destOrd="0" presId="urn:microsoft.com/office/officeart/2005/8/layout/vList2"/>
    <dgm:cxn modelId="{7D772D94-C5E7-4B09-901D-E1AE151E95B2}" type="presParOf" srcId="{7F52F86E-59FC-4379-A9B6-AF812DDE7D68}" destId="{ABBD5311-FAE0-45CF-A224-DBC01F9F6C2F}" srcOrd="5" destOrd="0" presId="urn:microsoft.com/office/officeart/2005/8/layout/vList2"/>
    <dgm:cxn modelId="{D5AC38DF-6438-4191-9128-2F72CA93FDBD}" type="presParOf" srcId="{7F52F86E-59FC-4379-A9B6-AF812DDE7D68}" destId="{1F874F86-18B3-44E7-9F11-2B79B95E7D1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F47CDE-5642-493B-8786-7FD62FA5997F}">
      <dsp:nvSpPr>
        <dsp:cNvPr id="0" name=""/>
        <dsp:cNvSpPr/>
      </dsp:nvSpPr>
      <dsp:spPr>
        <a:xfrm>
          <a:off x="0" y="10620"/>
          <a:ext cx="6240668" cy="129285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GB" sz="3400" kern="1200"/>
            <a:t>(1) how to define a ‘work’?  </a:t>
          </a:r>
          <a:endParaRPr lang="en-US" sz="3400" kern="1200"/>
        </a:p>
      </dsp:txBody>
      <dsp:txXfrm>
        <a:off x="63112" y="73732"/>
        <a:ext cx="6114444" cy="1166626"/>
      </dsp:txXfrm>
    </dsp:sp>
    <dsp:sp modelId="{586C49E1-8F54-42C5-B81F-4C7C3F22E08B}">
      <dsp:nvSpPr>
        <dsp:cNvPr id="0" name=""/>
        <dsp:cNvSpPr/>
      </dsp:nvSpPr>
      <dsp:spPr>
        <a:xfrm>
          <a:off x="0" y="1401390"/>
          <a:ext cx="6240668" cy="1292850"/>
        </a:xfrm>
        <a:prstGeom prst="roundRect">
          <a:avLst/>
        </a:prstGeom>
        <a:solidFill>
          <a:schemeClr val="accent2">
            <a:hueOff val="-988095"/>
            <a:satOff val="4733"/>
            <a:lumOff val="437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GB" sz="3400" kern="1200"/>
            <a:t>(2) must the author be a natural person? </a:t>
          </a:r>
          <a:endParaRPr lang="en-US" sz="3400" kern="1200"/>
        </a:p>
      </dsp:txBody>
      <dsp:txXfrm>
        <a:off x="63112" y="1464502"/>
        <a:ext cx="6114444" cy="1166626"/>
      </dsp:txXfrm>
    </dsp:sp>
    <dsp:sp modelId="{E7D4BEA6-DD69-4B39-A61F-7566AC4CEA84}">
      <dsp:nvSpPr>
        <dsp:cNvPr id="0" name=""/>
        <dsp:cNvSpPr/>
      </dsp:nvSpPr>
      <dsp:spPr>
        <a:xfrm>
          <a:off x="0" y="2792160"/>
          <a:ext cx="6240668" cy="1292850"/>
        </a:xfrm>
        <a:prstGeom prst="roundRect">
          <a:avLst/>
        </a:prstGeom>
        <a:solidFill>
          <a:schemeClr val="accent2">
            <a:hueOff val="-1976191"/>
            <a:satOff val="9467"/>
            <a:lumOff val="875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GB" sz="3400" kern="1200"/>
            <a:t>(3) who should own the work? </a:t>
          </a:r>
          <a:endParaRPr lang="en-US" sz="3400" kern="1200"/>
        </a:p>
      </dsp:txBody>
      <dsp:txXfrm>
        <a:off x="63112" y="2855272"/>
        <a:ext cx="6114444" cy="1166626"/>
      </dsp:txXfrm>
    </dsp:sp>
    <dsp:sp modelId="{1F874F86-18B3-44E7-9F11-2B79B95E7D1A}">
      <dsp:nvSpPr>
        <dsp:cNvPr id="0" name=""/>
        <dsp:cNvSpPr/>
      </dsp:nvSpPr>
      <dsp:spPr>
        <a:xfrm>
          <a:off x="0" y="4182930"/>
          <a:ext cx="6240668" cy="1292850"/>
        </a:xfrm>
        <a:prstGeom prst="roundRect">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GB" sz="3400" kern="1200"/>
            <a:t>(4) who should be liable for copyright infringement? </a:t>
          </a:r>
          <a:endParaRPr lang="en-US" sz="3400" kern="1200"/>
        </a:p>
      </dsp:txBody>
      <dsp:txXfrm>
        <a:off x="63112" y="4246042"/>
        <a:ext cx="6114444" cy="116662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3CB87E-4591-47A1-9046-CF63F17215EF}" type="datetime2">
              <a:rPr lang="en-US" smtClean="0"/>
              <a:t>Friday, March 31, 2023</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3A4F6043-7A67-491B-98BC-F933DED7226D}" type="slidenum">
              <a:rPr lang="en-US" smtClean="0"/>
              <a:t>‹#›</a:t>
            </a:fld>
            <a:endParaRPr lang="en-US"/>
          </a:p>
        </p:txBody>
      </p:sp>
    </p:spTree>
    <p:extLst>
      <p:ext uri="{BB962C8B-B14F-4D97-AF65-F5344CB8AC3E}">
        <p14:creationId xmlns:p14="http://schemas.microsoft.com/office/powerpoint/2010/main" val="1685775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352ED3-3C46-4C9A-9738-67B2D875E7E2}" type="datetime2">
              <a:rPr lang="en-US" smtClean="0"/>
              <a:pPr/>
              <a:t>Friday, March 31, 2023</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3A4F6043-7A67-491B-98BC-F933DED7226D}" type="slidenum">
              <a:rPr lang="en-US" smtClean="0"/>
              <a:pPr/>
              <a:t>‹#›</a:t>
            </a:fld>
            <a:endParaRPr lang="en-US" dirty="0"/>
          </a:p>
        </p:txBody>
      </p:sp>
    </p:spTree>
    <p:extLst>
      <p:ext uri="{BB962C8B-B14F-4D97-AF65-F5344CB8AC3E}">
        <p14:creationId xmlns:p14="http://schemas.microsoft.com/office/powerpoint/2010/main" val="128854091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352ED3-3C46-4C9A-9738-67B2D875E7E2}" type="datetime2">
              <a:rPr lang="en-US" smtClean="0"/>
              <a:pPr/>
              <a:t>Friday, March 31, 2023</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3A4F6043-7A67-491B-98BC-F933DED7226D}"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6174488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352ED3-3C46-4C9A-9738-67B2D875E7E2}" type="datetime2">
              <a:rPr lang="en-US" smtClean="0"/>
              <a:pPr/>
              <a:t>Friday, March 31, 2023</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3A4F6043-7A67-491B-98BC-F933DED7226D}" type="slidenum">
              <a:rPr lang="en-US" smtClean="0"/>
              <a:pPr/>
              <a:t>‹#›</a:t>
            </a:fld>
            <a:endParaRPr lang="en-US" dirty="0"/>
          </a:p>
        </p:txBody>
      </p:sp>
    </p:spTree>
    <p:extLst>
      <p:ext uri="{BB962C8B-B14F-4D97-AF65-F5344CB8AC3E}">
        <p14:creationId xmlns:p14="http://schemas.microsoft.com/office/powerpoint/2010/main" val="70015053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352ED3-3C46-4C9A-9738-67B2D875E7E2}" type="datetime2">
              <a:rPr lang="en-US" smtClean="0"/>
              <a:pPr/>
              <a:t>Friday, March 31, 2023</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3A4F6043-7A67-491B-98BC-F933DED7226D}"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926079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352ED3-3C46-4C9A-9738-67B2D875E7E2}" type="datetime2">
              <a:rPr lang="en-US" smtClean="0"/>
              <a:pPr/>
              <a:t>Friday, March 31, 2023</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3A4F6043-7A67-491B-98BC-F933DED7226D}" type="slidenum">
              <a:rPr lang="en-US" smtClean="0"/>
              <a:pPr/>
              <a:t>‹#›</a:t>
            </a:fld>
            <a:endParaRPr lang="en-US" dirty="0"/>
          </a:p>
        </p:txBody>
      </p:sp>
    </p:spTree>
    <p:extLst>
      <p:ext uri="{BB962C8B-B14F-4D97-AF65-F5344CB8AC3E}">
        <p14:creationId xmlns:p14="http://schemas.microsoft.com/office/powerpoint/2010/main" val="138258792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A17F0E-8070-4DFE-A821-9A699EDBAD7E}" type="datetime2">
              <a:rPr lang="en-US" smtClean="0"/>
              <a:t>Friday, March 31, 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32694451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D34AE-C7BF-46E5-A968-01C6641F6476}" type="datetime2">
              <a:rPr lang="en-US" smtClean="0"/>
              <a:t>Friday, March 31, 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2988825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3DE70B-B772-416E-A790-995760B1742E}" type="datetime2">
              <a:rPr lang="en-US" smtClean="0"/>
              <a:t>Friday, March 31, 2023</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3A4F6043-7A67-491B-98BC-F933DED7226D}" type="slidenum">
              <a:rPr lang="en-US" smtClean="0"/>
              <a:pPr/>
              <a:t>‹#›</a:t>
            </a:fld>
            <a:endParaRPr lang="en-US" dirty="0"/>
          </a:p>
        </p:txBody>
      </p:sp>
    </p:spTree>
    <p:extLst>
      <p:ext uri="{BB962C8B-B14F-4D97-AF65-F5344CB8AC3E}">
        <p14:creationId xmlns:p14="http://schemas.microsoft.com/office/powerpoint/2010/main" val="3063410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760CDE-A6F1-4138-AF12-ED09E8E5FB6B}" type="datetime2">
              <a:rPr lang="en-US" smtClean="0"/>
              <a:t>Friday, March 31, 2023</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3A4F6043-7A67-491B-98BC-F933DED7226D}" type="slidenum">
              <a:rPr lang="en-US" smtClean="0"/>
              <a:pPr/>
              <a:t>‹#›</a:t>
            </a:fld>
            <a:endParaRPr lang="en-US" dirty="0"/>
          </a:p>
        </p:txBody>
      </p:sp>
    </p:spTree>
    <p:extLst>
      <p:ext uri="{BB962C8B-B14F-4D97-AF65-F5344CB8AC3E}">
        <p14:creationId xmlns:p14="http://schemas.microsoft.com/office/powerpoint/2010/main" val="4126303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15F8B1-DB7B-4D28-A97D-40FB2DD1EF78}" type="datetime2">
              <a:rPr lang="en-US" smtClean="0"/>
              <a:t>Friday, March 31, 2023</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477428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4039161-23B8-4738-9069-73EBE8884FDD}" type="datetime2">
              <a:rPr lang="en-US" smtClean="0"/>
              <a:t>Friday, March 31, 2023</a:t>
            </a:fld>
            <a:endParaRPr lang="en-US"/>
          </a:p>
        </p:txBody>
      </p:sp>
      <p:sp>
        <p:nvSpPr>
          <p:cNvPr id="8" name="Footer Placeholder 7"/>
          <p:cNvSpPr>
            <a:spLocks noGrp="1"/>
          </p:cNvSpPr>
          <p:nvPr>
            <p:ph type="ftr" sz="quarter" idx="11"/>
          </p:nvPr>
        </p:nvSpPr>
        <p:spPr/>
        <p:txBody>
          <a:bodyPr/>
          <a:lstStyle/>
          <a:p>
            <a:r>
              <a:rPr lang="en-US"/>
              <a:t>Sample Footer Text</a:t>
            </a:r>
          </a:p>
        </p:txBody>
      </p:sp>
      <p:sp>
        <p:nvSpPr>
          <p:cNvPr id="9" name="Slide Number Placeholder 8"/>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1915142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994D44-7693-499F-AC6C-11696134FE3F}" type="datetime2">
              <a:rPr lang="en-US" smtClean="0"/>
              <a:t>Friday, March 31, 2023</a:t>
            </a:fld>
            <a:endParaRPr lang="en-US"/>
          </a:p>
        </p:txBody>
      </p:sp>
      <p:sp>
        <p:nvSpPr>
          <p:cNvPr id="4" name="Footer Placeholder 3"/>
          <p:cNvSpPr>
            <a:spLocks noGrp="1"/>
          </p:cNvSpPr>
          <p:nvPr>
            <p:ph type="ftr" sz="quarter" idx="11"/>
          </p:nvPr>
        </p:nvSpPr>
        <p:spPr/>
        <p:txBody>
          <a:bodyPr/>
          <a:lstStyle/>
          <a:p>
            <a:r>
              <a:rPr lang="en-US"/>
              <a:t>Sample Footer Text</a:t>
            </a:r>
          </a:p>
        </p:txBody>
      </p:sp>
      <p:sp>
        <p:nvSpPr>
          <p:cNvPr id="5" name="Slide Number Placeholder 4"/>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3176951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AF2AE-472C-4EF3-ABB2-24BAA9AE3CF7}" type="datetime2">
              <a:rPr lang="en-US" smtClean="0"/>
              <a:t>Friday, March 31, 2023</a:t>
            </a:fld>
            <a:endParaRPr lang="en-US"/>
          </a:p>
        </p:txBody>
      </p:sp>
      <p:sp>
        <p:nvSpPr>
          <p:cNvPr id="3" name="Footer Placeholder 2"/>
          <p:cNvSpPr>
            <a:spLocks noGrp="1"/>
          </p:cNvSpPr>
          <p:nvPr>
            <p:ph type="ftr" sz="quarter" idx="11"/>
          </p:nvPr>
        </p:nvSpPr>
        <p:spPr/>
        <p:txBody>
          <a:bodyPr/>
          <a:lstStyle/>
          <a:p>
            <a:r>
              <a:rPr lang="en-US"/>
              <a:t>Sample Footer Text</a:t>
            </a:r>
          </a:p>
        </p:txBody>
      </p:sp>
      <p:sp>
        <p:nvSpPr>
          <p:cNvPr id="4" name="Slide Number Placeholder 3"/>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2212189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EA162C-A7C1-4263-9453-1BAFF8C39559}" type="datetime2">
              <a:rPr lang="en-US" smtClean="0"/>
              <a:t>Friday, March 31, 2023</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2716008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DF6793-3458-4587-8168-65F0C37A92D2}" type="datetime2">
              <a:rPr lang="en-US" smtClean="0"/>
              <a:t>Friday, March 31, 2023</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1907261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8352ED3-3C46-4C9A-9738-67B2D875E7E2}" type="datetime2">
              <a:rPr lang="en-US" smtClean="0"/>
              <a:pPr/>
              <a:t>Friday, March 31, 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Sample Footer Text</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A4F6043-7A67-491B-98BC-F933DED7226D}" type="slidenum">
              <a:rPr lang="en-US" smtClean="0"/>
              <a:pPr/>
              <a:t>‹#›</a:t>
            </a:fld>
            <a:endParaRPr lang="en-US" dirty="0"/>
          </a:p>
        </p:txBody>
      </p:sp>
    </p:spTree>
    <p:extLst>
      <p:ext uri="{BB962C8B-B14F-4D97-AF65-F5344CB8AC3E}">
        <p14:creationId xmlns:p14="http://schemas.microsoft.com/office/powerpoint/2010/main" val="167619778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scholarship.law.upenn.edu/cgi/viewcontent.cgi?article=1422&amp;context=faculty_scholarshi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futureoflife.org/open-letter/pause-giant-ai-experiment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989319" y="576263"/>
            <a:ext cx="5054196" cy="2967606"/>
          </a:xfrm>
        </p:spPr>
        <p:txBody>
          <a:bodyPr anchor="b">
            <a:normAutofit/>
          </a:bodyPr>
          <a:lstStyle/>
          <a:p>
            <a:pPr algn="l"/>
            <a:r>
              <a:rPr lang="en-US" sz="4800" dirty="0"/>
              <a:t>Topic 7 AI and IP (3) Some reflections</a:t>
            </a:r>
            <a:endParaRPr lang="en-US" dirty="0"/>
          </a:p>
        </p:txBody>
      </p:sp>
      <p:sp>
        <p:nvSpPr>
          <p:cNvPr id="3" name="Subtitle 2"/>
          <p:cNvSpPr>
            <a:spLocks noGrp="1"/>
          </p:cNvSpPr>
          <p:nvPr>
            <p:ph type="subTitle" idx="1"/>
          </p:nvPr>
        </p:nvSpPr>
        <p:spPr>
          <a:xfrm>
            <a:off x="5989319" y="3764975"/>
            <a:ext cx="5054196" cy="2192683"/>
          </a:xfrm>
        </p:spPr>
        <p:txBody>
          <a:bodyPr>
            <a:normAutofit/>
          </a:bodyPr>
          <a:lstStyle/>
          <a:p>
            <a:pPr algn="l"/>
            <a:endParaRPr lang="en-US" sz="2200"/>
          </a:p>
        </p:txBody>
      </p:sp>
      <p:pic>
        <p:nvPicPr>
          <p:cNvPr id="35" name="Picture 3" descr="A mosaic of colorful geometric shapes">
            <a:extLst>
              <a:ext uri="{FF2B5EF4-FFF2-40B4-BE49-F238E27FC236}">
                <a16:creationId xmlns:a16="http://schemas.microsoft.com/office/drawing/2014/main" id="{FA83AE25-2CF6-227C-A516-399CFAC6A9D2}"/>
              </a:ext>
            </a:extLst>
          </p:cNvPr>
          <p:cNvPicPr>
            <a:picLocks noChangeAspect="1"/>
          </p:cNvPicPr>
          <p:nvPr/>
        </p:nvPicPr>
        <p:blipFill rotWithShape="1">
          <a:blip r:embed="rId2"/>
          <a:srcRect l="4255" r="38601" b="8"/>
          <a:stretch/>
        </p:blipFill>
        <p:spPr>
          <a:xfrm>
            <a:off x="-6472" y="10"/>
            <a:ext cx="5486394" cy="6857982"/>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D6799-FF74-9D82-EA08-1A33D43B11D7}"/>
              </a:ext>
            </a:extLst>
          </p:cNvPr>
          <p:cNvSpPr>
            <a:spLocks noGrp="1"/>
          </p:cNvSpPr>
          <p:nvPr>
            <p:ph type="title"/>
          </p:nvPr>
        </p:nvSpPr>
        <p:spPr>
          <a:xfrm>
            <a:off x="422145" y="940910"/>
            <a:ext cx="4471588" cy="4976179"/>
          </a:xfrm>
        </p:spPr>
        <p:txBody>
          <a:bodyPr>
            <a:normAutofit/>
          </a:bodyPr>
          <a:lstStyle/>
          <a:p>
            <a:r>
              <a:rPr lang="en-GB" dirty="0"/>
              <a:t>How to adapt the copyright system to an AI-immersive environment? </a:t>
            </a:r>
          </a:p>
        </p:txBody>
      </p:sp>
      <p:graphicFrame>
        <p:nvGraphicFramePr>
          <p:cNvPr id="24" name="Content Placeholder 2">
            <a:extLst>
              <a:ext uri="{FF2B5EF4-FFF2-40B4-BE49-F238E27FC236}">
                <a16:creationId xmlns:a16="http://schemas.microsoft.com/office/drawing/2014/main" id="{E5053499-4E0A-3A44-F4D7-785E5109D40B}"/>
              </a:ext>
            </a:extLst>
          </p:cNvPr>
          <p:cNvGraphicFramePr>
            <a:graphicFrameLocks noGrp="1"/>
          </p:cNvGraphicFramePr>
          <p:nvPr>
            <p:ph idx="1"/>
            <p:extLst>
              <p:ext uri="{D42A27DB-BD31-4B8C-83A1-F6EECF244321}">
                <p14:modId xmlns:p14="http://schemas.microsoft.com/office/powerpoint/2010/main" val="3140389696"/>
              </p:ext>
            </p:extLst>
          </p:nvPr>
        </p:nvGraphicFramePr>
        <p:xfrm>
          <a:off x="5247020" y="699997"/>
          <a:ext cx="6240669"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4160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F96DE-7BF6-008E-88AE-EAEDB5A73036}"/>
              </a:ext>
            </a:extLst>
          </p:cNvPr>
          <p:cNvSpPr>
            <a:spLocks noGrp="1"/>
          </p:cNvSpPr>
          <p:nvPr>
            <p:ph type="title"/>
          </p:nvPr>
        </p:nvSpPr>
        <p:spPr>
          <a:xfrm>
            <a:off x="5989319" y="576263"/>
            <a:ext cx="5054196" cy="2967606"/>
          </a:xfrm>
        </p:spPr>
        <p:txBody>
          <a:bodyPr vert="horz" lIns="91440" tIns="45720" rIns="91440" bIns="45720" rtlCol="0" anchor="b">
            <a:normAutofit/>
          </a:bodyPr>
          <a:lstStyle/>
          <a:p>
            <a:r>
              <a:rPr lang="en-US" sz="4800"/>
              <a:t>How to define a ‘work’? </a:t>
            </a:r>
          </a:p>
        </p:txBody>
      </p:sp>
      <p:sp>
        <p:nvSpPr>
          <p:cNvPr id="3" name="Content Placeholder 2">
            <a:extLst>
              <a:ext uri="{FF2B5EF4-FFF2-40B4-BE49-F238E27FC236}">
                <a16:creationId xmlns:a16="http://schemas.microsoft.com/office/drawing/2014/main" id="{07C0761F-06BA-A1A7-C6AE-84910C7AD08C}"/>
              </a:ext>
            </a:extLst>
          </p:cNvPr>
          <p:cNvSpPr>
            <a:spLocks noGrp="1"/>
          </p:cNvSpPr>
          <p:nvPr>
            <p:ph idx="1"/>
          </p:nvPr>
        </p:nvSpPr>
        <p:spPr>
          <a:xfrm>
            <a:off x="5989319" y="3764975"/>
            <a:ext cx="5054196" cy="2192683"/>
          </a:xfrm>
        </p:spPr>
        <p:txBody>
          <a:bodyPr vert="horz" lIns="91440" tIns="45720" rIns="91440" bIns="45720" rtlCol="0">
            <a:normAutofit/>
          </a:bodyPr>
          <a:lstStyle/>
          <a:p>
            <a:pPr marL="0" indent="0">
              <a:lnSpc>
                <a:spcPts val="3200"/>
              </a:lnSpc>
              <a:buNone/>
            </a:pPr>
            <a:r>
              <a:rPr lang="en-US" sz="2200"/>
              <a:t>A closed-list approach v an open-ended approach </a:t>
            </a:r>
          </a:p>
        </p:txBody>
      </p:sp>
      <p:pic>
        <p:nvPicPr>
          <p:cNvPr id="5" name="Picture 4" descr="Stack of files">
            <a:extLst>
              <a:ext uri="{FF2B5EF4-FFF2-40B4-BE49-F238E27FC236}">
                <a16:creationId xmlns:a16="http://schemas.microsoft.com/office/drawing/2014/main" id="{BA66F4F5-8426-CA62-40E5-5C0A422BE946}"/>
              </a:ext>
            </a:extLst>
          </p:cNvPr>
          <p:cNvPicPr>
            <a:picLocks noChangeAspect="1"/>
          </p:cNvPicPr>
          <p:nvPr/>
        </p:nvPicPr>
        <p:blipFill rotWithShape="1">
          <a:blip r:embed="rId2"/>
          <a:srcRect l="24835" r="21765" b="-1"/>
          <a:stretch/>
        </p:blipFill>
        <p:spPr>
          <a:xfrm>
            <a:off x="-6472" y="10"/>
            <a:ext cx="5486394" cy="6857982"/>
          </a:xfrm>
          <a:prstGeom prst="rect">
            <a:avLst/>
          </a:prstGeom>
        </p:spPr>
      </p:pic>
    </p:spTree>
    <p:extLst>
      <p:ext uri="{BB962C8B-B14F-4D97-AF65-F5344CB8AC3E}">
        <p14:creationId xmlns:p14="http://schemas.microsoft.com/office/powerpoint/2010/main" val="2457202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cropped image of a person touching a plant">
            <a:extLst>
              <a:ext uri="{FF2B5EF4-FFF2-40B4-BE49-F238E27FC236}">
                <a16:creationId xmlns:a16="http://schemas.microsoft.com/office/drawing/2014/main" id="{023E5993-EB1E-07D0-7031-AFABB57AE6FA}"/>
              </a:ext>
            </a:extLst>
          </p:cNvPr>
          <p:cNvPicPr>
            <a:picLocks noChangeAspect="1"/>
          </p:cNvPicPr>
          <p:nvPr/>
        </p:nvPicPr>
        <p:blipFill rotWithShape="1">
          <a:blip r:embed="rId2"/>
          <a:srcRect t="5090" b="10640"/>
          <a:stretch/>
        </p:blipFill>
        <p:spPr>
          <a:xfrm>
            <a:off x="20" y="10"/>
            <a:ext cx="12191979" cy="6857990"/>
          </a:xfrm>
          <a:prstGeom prst="rect">
            <a:avLst/>
          </a:prstGeom>
        </p:spPr>
      </p:pic>
      <p:sp>
        <p:nvSpPr>
          <p:cNvPr id="2" name="Title 1">
            <a:extLst>
              <a:ext uri="{FF2B5EF4-FFF2-40B4-BE49-F238E27FC236}">
                <a16:creationId xmlns:a16="http://schemas.microsoft.com/office/drawing/2014/main" id="{4F11F231-AB48-9361-B8CC-D9F46BD21F17}"/>
              </a:ext>
            </a:extLst>
          </p:cNvPr>
          <p:cNvSpPr>
            <a:spLocks noGrp="1"/>
          </p:cNvSpPr>
          <p:nvPr>
            <p:ph type="title"/>
          </p:nvPr>
        </p:nvSpPr>
        <p:spPr>
          <a:xfrm>
            <a:off x="6653314" y="576263"/>
            <a:ext cx="4444436" cy="2967606"/>
          </a:xfrm>
        </p:spPr>
        <p:txBody>
          <a:bodyPr vert="horz" lIns="91440" tIns="45720" rIns="91440" bIns="45720" rtlCol="0" anchor="b">
            <a:normAutofit/>
          </a:bodyPr>
          <a:lstStyle/>
          <a:p>
            <a:r>
              <a:rPr lang="en-US" sz="4800">
                <a:solidFill>
                  <a:srgbClr val="FFFFFF"/>
                </a:solidFill>
              </a:rPr>
              <a:t>Must the author be a natural person? </a:t>
            </a:r>
          </a:p>
        </p:txBody>
      </p:sp>
    </p:spTree>
    <p:extLst>
      <p:ext uri="{BB962C8B-B14F-4D97-AF65-F5344CB8AC3E}">
        <p14:creationId xmlns:p14="http://schemas.microsoft.com/office/powerpoint/2010/main" val="2352489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CDFE9-559A-6855-D9F6-4AAADC09223A}"/>
              </a:ext>
            </a:extLst>
          </p:cNvPr>
          <p:cNvSpPr>
            <a:spLocks noGrp="1"/>
          </p:cNvSpPr>
          <p:nvPr>
            <p:ph type="title"/>
          </p:nvPr>
        </p:nvSpPr>
        <p:spPr/>
        <p:txBody>
          <a:bodyPr/>
          <a:lstStyle/>
          <a:p>
            <a:r>
              <a:rPr lang="en-GB" dirty="0"/>
              <a:t>Personhood theory</a:t>
            </a:r>
          </a:p>
        </p:txBody>
      </p:sp>
      <p:sp>
        <p:nvSpPr>
          <p:cNvPr id="3" name="Content Placeholder 2">
            <a:extLst>
              <a:ext uri="{FF2B5EF4-FFF2-40B4-BE49-F238E27FC236}">
                <a16:creationId xmlns:a16="http://schemas.microsoft.com/office/drawing/2014/main" id="{57B685C9-B202-0723-4CFB-FB3C711757E9}"/>
              </a:ext>
            </a:extLst>
          </p:cNvPr>
          <p:cNvSpPr>
            <a:spLocks noGrp="1"/>
          </p:cNvSpPr>
          <p:nvPr>
            <p:ph idx="1"/>
          </p:nvPr>
        </p:nvSpPr>
        <p:spPr/>
        <p:txBody>
          <a:bodyPr>
            <a:normAutofit/>
          </a:bodyPr>
          <a:lstStyle/>
          <a:p>
            <a:r>
              <a:rPr lang="en-GB" dirty="0"/>
              <a:t>Typically ascribed to the philosophical ideas of Georg William Friedrich Hegel and Immanuel Kant, this theory posits that authors have deep connections with their creations</a:t>
            </a:r>
          </a:p>
          <a:p>
            <a:endParaRPr lang="en-GB" dirty="0"/>
          </a:p>
          <a:p>
            <a:r>
              <a:rPr lang="en-GB" dirty="0"/>
              <a:t>Authors treat their works as extensions of their personhood</a:t>
            </a:r>
          </a:p>
          <a:p>
            <a:endParaRPr lang="en-GB" dirty="0"/>
          </a:p>
          <a:p>
            <a:r>
              <a:rPr lang="en-GB" dirty="0"/>
              <a:t>The law should give them a degree of ongoing control over those works</a:t>
            </a:r>
          </a:p>
        </p:txBody>
      </p:sp>
    </p:spTree>
    <p:extLst>
      <p:ext uri="{BB962C8B-B14F-4D97-AF65-F5344CB8AC3E}">
        <p14:creationId xmlns:p14="http://schemas.microsoft.com/office/powerpoint/2010/main" val="1368745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F6AD-D449-53D0-6EB1-41AF88C6D07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FDF3062-863A-53F7-CEE7-C3CC492E665B}"/>
              </a:ext>
            </a:extLst>
          </p:cNvPr>
          <p:cNvSpPr>
            <a:spLocks noGrp="1"/>
          </p:cNvSpPr>
          <p:nvPr>
            <p:ph idx="1"/>
          </p:nvPr>
        </p:nvSpPr>
        <p:spPr/>
        <p:txBody>
          <a:bodyPr>
            <a:normAutofit/>
          </a:bodyPr>
          <a:lstStyle/>
          <a:p>
            <a:r>
              <a:rPr lang="en-GB" dirty="0"/>
              <a:t>The most common legal embodiment of personhood theory in copyright law is so-called </a:t>
            </a:r>
            <a:r>
              <a:rPr lang="en-GB" b="1" dirty="0"/>
              <a:t>moral rights</a:t>
            </a:r>
            <a:r>
              <a:rPr lang="en-GB" dirty="0"/>
              <a:t>, widely recognised in continental Europe and incorporated into the 1928 revision to the Berne Convention for the Protection of Literary and Artistic Works.</a:t>
            </a:r>
          </a:p>
          <a:p>
            <a:endParaRPr lang="en-GB" dirty="0"/>
          </a:p>
          <a:p>
            <a:r>
              <a:rPr lang="en-GB" dirty="0"/>
              <a:t>Kant is regarded as epitomising the monist perspective that dominates German law, in which all authorial interests are vested in a single right. Hegel is regarded as the font of the dualist perspective followed in France, which creates two distinct rights so that authors’ economic and personal interests can receive separate protection.</a:t>
            </a:r>
          </a:p>
        </p:txBody>
      </p:sp>
    </p:spTree>
    <p:extLst>
      <p:ext uri="{BB962C8B-B14F-4D97-AF65-F5344CB8AC3E}">
        <p14:creationId xmlns:p14="http://schemas.microsoft.com/office/powerpoint/2010/main" val="725689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972E-CF69-FE03-3DCF-A90C85AD86B6}"/>
              </a:ext>
            </a:extLst>
          </p:cNvPr>
          <p:cNvSpPr>
            <a:spLocks noGrp="1"/>
          </p:cNvSpPr>
          <p:nvPr>
            <p:ph type="title"/>
          </p:nvPr>
        </p:nvSpPr>
        <p:spPr/>
        <p:txBody>
          <a:bodyPr/>
          <a:lstStyle/>
          <a:p>
            <a:r>
              <a:rPr lang="en-GB" dirty="0"/>
              <a:t>The Cumulative Nature of Creativity</a:t>
            </a:r>
          </a:p>
        </p:txBody>
      </p:sp>
      <p:sp>
        <p:nvSpPr>
          <p:cNvPr id="3" name="Content Placeholder 2">
            <a:extLst>
              <a:ext uri="{FF2B5EF4-FFF2-40B4-BE49-F238E27FC236}">
                <a16:creationId xmlns:a16="http://schemas.microsoft.com/office/drawing/2014/main" id="{4BF34CB6-226D-534F-AB64-05FA2280897C}"/>
              </a:ext>
            </a:extLst>
          </p:cNvPr>
          <p:cNvSpPr>
            <a:spLocks noGrp="1"/>
          </p:cNvSpPr>
          <p:nvPr>
            <p:ph idx="1"/>
          </p:nvPr>
        </p:nvSpPr>
        <p:spPr/>
        <p:txBody>
          <a:bodyPr>
            <a:normAutofit fontScale="85000" lnSpcReduction="20000"/>
          </a:bodyPr>
          <a:lstStyle/>
          <a:p>
            <a:r>
              <a:rPr lang="en-GB" sz="2600" dirty="0"/>
              <a:t>Creativity as a Process, Not an Artifact</a:t>
            </a:r>
          </a:p>
          <a:p>
            <a:r>
              <a:rPr lang="en-GB" sz="2600" dirty="0"/>
              <a:t>Greater Importance to Follow-On Author</a:t>
            </a:r>
          </a:p>
          <a:p>
            <a:r>
              <a:rPr lang="en-GB" sz="2600" dirty="0"/>
              <a:t>An Affirmative Theory of the Public Domain</a:t>
            </a:r>
          </a:p>
          <a:p>
            <a:r>
              <a:rPr lang="en-GB" sz="2600" dirty="0"/>
              <a:t>One major limit is the extent to which any personhood-based rights of access and dissemination must be intrinsic and non-commercial</a:t>
            </a:r>
          </a:p>
          <a:p>
            <a:endParaRPr lang="en-GB" sz="2600" dirty="0"/>
          </a:p>
          <a:p>
            <a:pPr marL="0" indent="0">
              <a:buNone/>
            </a:pPr>
            <a:endParaRPr lang="en-GB" dirty="0"/>
          </a:p>
          <a:p>
            <a:pPr marL="0" indent="0">
              <a:buNone/>
            </a:pPr>
            <a:endParaRPr lang="en-GB" dirty="0"/>
          </a:p>
          <a:p>
            <a:pPr marL="0" indent="0">
              <a:buNone/>
            </a:pPr>
            <a:endParaRPr lang="en-GB" dirty="0"/>
          </a:p>
          <a:p>
            <a:pPr marL="0" indent="0">
              <a:buNone/>
            </a:pPr>
            <a:r>
              <a:rPr lang="en-GB" dirty="0"/>
              <a:t>*Further reading of the conceptualisation of personality theory, read C </a:t>
            </a:r>
            <a:r>
              <a:rPr lang="en-GB" dirty="0" err="1"/>
              <a:t>Yoo’s</a:t>
            </a:r>
            <a:r>
              <a:rPr lang="en-GB" dirty="0"/>
              <a:t> </a:t>
            </a:r>
            <a:r>
              <a:rPr lang="en-GB" dirty="0">
                <a:solidFill>
                  <a:schemeClr val="tx1"/>
                </a:solidFill>
              </a:rPr>
              <a:t>article </a:t>
            </a:r>
            <a:r>
              <a:rPr lang="en-GB" dirty="0">
                <a:solidFill>
                  <a:schemeClr val="tx1"/>
                </a:solidFill>
                <a:hlinkClick r:id="rId2"/>
              </a:rPr>
              <a:t>here</a:t>
            </a:r>
            <a:r>
              <a:rPr lang="en-GB" dirty="0">
                <a:solidFill>
                  <a:schemeClr val="tx1"/>
                </a:solidFill>
              </a:rPr>
              <a:t> </a:t>
            </a:r>
          </a:p>
        </p:txBody>
      </p:sp>
    </p:spTree>
    <p:extLst>
      <p:ext uri="{BB962C8B-B14F-4D97-AF65-F5344CB8AC3E}">
        <p14:creationId xmlns:p14="http://schemas.microsoft.com/office/powerpoint/2010/main" val="459100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6B90B-45F0-D9E7-7FB3-FA3752D82C7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D4FA798-967A-81BB-43F1-43EAE3A57017}"/>
              </a:ext>
            </a:extLst>
          </p:cNvPr>
          <p:cNvSpPr>
            <a:spLocks noGrp="1"/>
          </p:cNvSpPr>
          <p:nvPr>
            <p:ph idx="1"/>
          </p:nvPr>
        </p:nvSpPr>
        <p:spPr/>
        <p:txBody>
          <a:bodyPr>
            <a:normAutofit fontScale="92500" lnSpcReduction="10000"/>
          </a:bodyPr>
          <a:lstStyle/>
          <a:p>
            <a:r>
              <a:rPr lang="en-GB" sz="2400" dirty="0"/>
              <a:t>The classic view adopts too narrow a vision of the ways that creative expression contributes to personality. </a:t>
            </a:r>
          </a:p>
          <a:p>
            <a:endParaRPr lang="en-GB" sz="2400" dirty="0"/>
          </a:p>
          <a:p>
            <a:r>
              <a:rPr lang="en-GB" sz="2400" dirty="0"/>
              <a:t>However, it fails to recognise how the process of creation can play a role that can be as important as how works are treated once they have been created. </a:t>
            </a:r>
          </a:p>
          <a:p>
            <a:endParaRPr lang="en-GB" sz="2400" dirty="0"/>
          </a:p>
          <a:p>
            <a:r>
              <a:rPr lang="en-GB" sz="2400" dirty="0"/>
              <a:t>In so doing, the conventional wisdom adopts a view that focuses exclusively on initial authors without taking the interests of follow-on authors into account.</a:t>
            </a:r>
          </a:p>
          <a:p>
            <a:endParaRPr lang="en-GB" dirty="0"/>
          </a:p>
        </p:txBody>
      </p:sp>
    </p:spTree>
    <p:extLst>
      <p:ext uri="{BB962C8B-B14F-4D97-AF65-F5344CB8AC3E}">
        <p14:creationId xmlns:p14="http://schemas.microsoft.com/office/powerpoint/2010/main" val="4030214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644B1-FB76-49A8-05FB-103762C2D7D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72DA898-0FC1-C078-C3C2-73CF97A003C0}"/>
              </a:ext>
            </a:extLst>
          </p:cNvPr>
          <p:cNvSpPr>
            <a:spLocks noGrp="1"/>
          </p:cNvSpPr>
          <p:nvPr>
            <p:ph idx="1"/>
          </p:nvPr>
        </p:nvSpPr>
        <p:spPr/>
        <p:txBody>
          <a:bodyPr>
            <a:normAutofit fontScale="92500"/>
          </a:bodyPr>
          <a:lstStyle/>
          <a:p>
            <a:r>
              <a:rPr lang="en-GB" sz="2400" dirty="0"/>
              <a:t>It adopts a broader conception of personhood that considers a broader range of ways creativity can foster personal development. It takes the interests of follow-on authors seriously by embracing how creativity often builds on the corpus of prior works. In so doing, it offers an affirmative theory of why copyright law should provide access to existing works. </a:t>
            </a:r>
          </a:p>
          <a:p>
            <a:endParaRPr lang="en-GB" sz="2400" dirty="0"/>
          </a:p>
          <a:p>
            <a:r>
              <a:rPr lang="en-GB" sz="2400" dirty="0"/>
              <a:t>The importance of readers and the need for authorship within a community arguably supports a right of dissemination.</a:t>
            </a:r>
          </a:p>
          <a:p>
            <a:endParaRPr lang="en-GB" dirty="0"/>
          </a:p>
        </p:txBody>
      </p:sp>
    </p:spTree>
    <p:extLst>
      <p:ext uri="{BB962C8B-B14F-4D97-AF65-F5344CB8AC3E}">
        <p14:creationId xmlns:p14="http://schemas.microsoft.com/office/powerpoint/2010/main" val="1359800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1802A-3872-8EDA-49D2-2F011540B574}"/>
              </a:ext>
            </a:extLst>
          </p:cNvPr>
          <p:cNvSpPr>
            <a:spLocks noGrp="1"/>
          </p:cNvSpPr>
          <p:nvPr>
            <p:ph type="title"/>
          </p:nvPr>
        </p:nvSpPr>
        <p:spPr/>
        <p:txBody>
          <a:bodyPr>
            <a:normAutofit fontScale="90000"/>
          </a:bodyPr>
          <a:lstStyle/>
          <a:p>
            <a:r>
              <a:rPr lang="en-GB" dirty="0"/>
              <a:t>Legal liability: Who is responsible when AI-generated decisions are wrong or infringing?</a:t>
            </a:r>
          </a:p>
        </p:txBody>
      </p:sp>
      <p:sp>
        <p:nvSpPr>
          <p:cNvPr id="3" name="Content Placeholder 2">
            <a:extLst>
              <a:ext uri="{FF2B5EF4-FFF2-40B4-BE49-F238E27FC236}">
                <a16:creationId xmlns:a16="http://schemas.microsoft.com/office/drawing/2014/main" id="{E790F4AA-EF4A-E5C8-125E-191F4F5239EE}"/>
              </a:ext>
            </a:extLst>
          </p:cNvPr>
          <p:cNvSpPr>
            <a:spLocks noGrp="1"/>
          </p:cNvSpPr>
          <p:nvPr>
            <p:ph idx="1"/>
          </p:nvPr>
        </p:nvSpPr>
        <p:spPr/>
        <p:txBody>
          <a:bodyPr>
            <a:noAutofit/>
          </a:bodyPr>
          <a:lstStyle/>
          <a:p>
            <a:r>
              <a:rPr lang="en-GB" sz="2400" dirty="0"/>
              <a:t>As AI systems become more advanced, they will exponentially make decisions that can have significant consequences, such as diagnosing medical conditions, approving loans, and driving our vehicles.  </a:t>
            </a:r>
          </a:p>
          <a:p>
            <a:endParaRPr lang="en-GB" sz="2400" dirty="0"/>
          </a:p>
          <a:p>
            <a:r>
              <a:rPr lang="en-GB" sz="2400" dirty="0"/>
              <a:t>The European Commission is tackling the matter with a proposal for EU Directive.  The question is whether such proposals reach the right balance between making companies accountable for mistakes caused by AI and avoiding burdensome obligations that might hinder the growth of AI.</a:t>
            </a:r>
          </a:p>
        </p:txBody>
      </p:sp>
    </p:spTree>
    <p:extLst>
      <p:ext uri="{BB962C8B-B14F-4D97-AF65-F5344CB8AC3E}">
        <p14:creationId xmlns:p14="http://schemas.microsoft.com/office/powerpoint/2010/main" val="962215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162BA-19DA-BA68-4B42-E4E1FF5812BF}"/>
              </a:ext>
            </a:extLst>
          </p:cNvPr>
          <p:cNvSpPr>
            <a:spLocks noGrp="1"/>
          </p:cNvSpPr>
          <p:nvPr>
            <p:ph type="title"/>
          </p:nvPr>
        </p:nvSpPr>
        <p:spPr/>
        <p:txBody>
          <a:bodyPr/>
          <a:lstStyle/>
          <a:p>
            <a:r>
              <a:rPr lang="en-GB" dirty="0"/>
              <a:t>In-class exercise: what aspects of AI need regulation?</a:t>
            </a:r>
          </a:p>
        </p:txBody>
      </p:sp>
      <p:sp>
        <p:nvSpPr>
          <p:cNvPr id="3" name="Content Placeholder 2">
            <a:extLst>
              <a:ext uri="{FF2B5EF4-FFF2-40B4-BE49-F238E27FC236}">
                <a16:creationId xmlns:a16="http://schemas.microsoft.com/office/drawing/2014/main" id="{C2179719-73C3-0BA6-5571-EFD43EF7B60D}"/>
              </a:ext>
            </a:extLst>
          </p:cNvPr>
          <p:cNvSpPr>
            <a:spLocks noGrp="1"/>
          </p:cNvSpPr>
          <p:nvPr>
            <p:ph idx="1"/>
          </p:nvPr>
        </p:nvSpPr>
        <p:spPr/>
        <p:txBody>
          <a:bodyPr/>
          <a:lstStyle/>
          <a:p>
            <a:r>
              <a:rPr lang="en-GB" dirty="0">
                <a:hlinkClick r:id="rId2"/>
              </a:rPr>
              <a:t>Pause Giant AI Experiments: An </a:t>
            </a:r>
            <a:r>
              <a:rPr lang="en-GB">
                <a:hlinkClick r:id="rId2"/>
              </a:rPr>
              <a:t>Open Letter</a:t>
            </a:r>
            <a:endParaRPr lang="en-GB"/>
          </a:p>
          <a:p>
            <a:endParaRPr lang="en-GB" dirty="0"/>
          </a:p>
        </p:txBody>
      </p:sp>
    </p:spTree>
    <p:extLst>
      <p:ext uri="{BB962C8B-B14F-4D97-AF65-F5344CB8AC3E}">
        <p14:creationId xmlns:p14="http://schemas.microsoft.com/office/powerpoint/2010/main" val="3650965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FDCE3-5D02-B7F7-D6EF-DA27FBB49116}"/>
              </a:ext>
            </a:extLst>
          </p:cNvPr>
          <p:cNvSpPr>
            <a:spLocks noGrp="1"/>
          </p:cNvSpPr>
          <p:nvPr>
            <p:ph type="title"/>
          </p:nvPr>
        </p:nvSpPr>
        <p:spPr/>
        <p:txBody>
          <a:bodyPr/>
          <a:lstStyle/>
          <a:p>
            <a:r>
              <a:rPr lang="en-US" dirty="0"/>
              <a:t>The questions </a:t>
            </a:r>
          </a:p>
        </p:txBody>
      </p:sp>
      <p:sp>
        <p:nvSpPr>
          <p:cNvPr id="3" name="Content Placeholder 2">
            <a:extLst>
              <a:ext uri="{FF2B5EF4-FFF2-40B4-BE49-F238E27FC236}">
                <a16:creationId xmlns:a16="http://schemas.microsoft.com/office/drawing/2014/main" id="{C8565291-EC20-EC01-2E14-B6885FB2F197}"/>
              </a:ext>
            </a:extLst>
          </p:cNvPr>
          <p:cNvSpPr>
            <a:spLocks noGrp="1"/>
          </p:cNvSpPr>
          <p:nvPr>
            <p:ph idx="1"/>
          </p:nvPr>
        </p:nvSpPr>
        <p:spPr/>
        <p:txBody>
          <a:bodyPr/>
          <a:lstStyle/>
          <a:p>
            <a:r>
              <a:rPr lang="en-GB" dirty="0"/>
              <a:t>What are the differences between generative AI modules and traditional computer programmes? </a:t>
            </a:r>
          </a:p>
          <a:p>
            <a:r>
              <a:rPr lang="en-GB" dirty="0"/>
              <a:t>How to adapt the copyright system to an AI-immersive environment? </a:t>
            </a:r>
          </a:p>
          <a:p>
            <a:pPr>
              <a:buFontTx/>
              <a:buChar char="-"/>
            </a:pPr>
            <a:r>
              <a:rPr lang="en-GB" dirty="0"/>
              <a:t>(1) how to define a ‘work’?  </a:t>
            </a:r>
          </a:p>
          <a:p>
            <a:pPr>
              <a:buFontTx/>
              <a:buChar char="-"/>
            </a:pPr>
            <a:r>
              <a:rPr lang="en-GB" dirty="0"/>
              <a:t>(2) must the author be a natural person? </a:t>
            </a:r>
          </a:p>
          <a:p>
            <a:pPr>
              <a:buFontTx/>
              <a:buChar char="-"/>
            </a:pPr>
            <a:r>
              <a:rPr lang="en-GB" dirty="0"/>
              <a:t>(3) who should own the work? </a:t>
            </a:r>
          </a:p>
          <a:p>
            <a:pPr>
              <a:buFontTx/>
              <a:buChar char="-"/>
            </a:pPr>
            <a:r>
              <a:rPr lang="en-GB" dirty="0"/>
              <a:t>(4) who should be liable for copyright infringement? </a:t>
            </a:r>
            <a:endParaRPr lang="en-US" dirty="0"/>
          </a:p>
        </p:txBody>
      </p:sp>
    </p:spTree>
    <p:extLst>
      <p:ext uri="{BB962C8B-B14F-4D97-AF65-F5344CB8AC3E}">
        <p14:creationId xmlns:p14="http://schemas.microsoft.com/office/powerpoint/2010/main" val="2140916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E00D7-387F-9618-8636-987E6FE7C361}"/>
              </a:ext>
            </a:extLst>
          </p:cNvPr>
          <p:cNvSpPr>
            <a:spLocks noGrp="1"/>
          </p:cNvSpPr>
          <p:nvPr>
            <p:ph type="title"/>
          </p:nvPr>
        </p:nvSpPr>
        <p:spPr/>
        <p:txBody>
          <a:bodyPr/>
          <a:lstStyle/>
          <a:p>
            <a:r>
              <a:rPr lang="en-GB" dirty="0"/>
              <a:t>Legal, ethical, and policy challenges </a:t>
            </a:r>
          </a:p>
        </p:txBody>
      </p:sp>
      <p:sp>
        <p:nvSpPr>
          <p:cNvPr id="3" name="Content Placeholder 2">
            <a:extLst>
              <a:ext uri="{FF2B5EF4-FFF2-40B4-BE49-F238E27FC236}">
                <a16:creationId xmlns:a16="http://schemas.microsoft.com/office/drawing/2014/main" id="{FB233B94-497D-CB9C-9F33-2FB37B4F7A38}"/>
              </a:ext>
            </a:extLst>
          </p:cNvPr>
          <p:cNvSpPr>
            <a:spLocks noGrp="1"/>
          </p:cNvSpPr>
          <p:nvPr>
            <p:ph idx="1"/>
          </p:nvPr>
        </p:nvSpPr>
        <p:spPr/>
        <p:txBody>
          <a:bodyPr>
            <a:normAutofit/>
          </a:bodyPr>
          <a:lstStyle/>
          <a:p>
            <a:pPr marL="0" indent="0">
              <a:buNone/>
            </a:pPr>
            <a:r>
              <a:rPr lang="en-GB" dirty="0"/>
              <a:t>Generative AI has a wide range of use cases across different sectors:</a:t>
            </a:r>
          </a:p>
          <a:p>
            <a:r>
              <a:rPr lang="en-GB" b="1" dirty="0"/>
              <a:t>Banking</a:t>
            </a:r>
            <a:r>
              <a:rPr lang="en-GB" dirty="0"/>
              <a:t> industry: data privacy; fraud detection; risk management</a:t>
            </a:r>
          </a:p>
          <a:p>
            <a:r>
              <a:rPr lang="en-GB" b="1" dirty="0"/>
              <a:t>Education</a:t>
            </a:r>
            <a:r>
              <a:rPr lang="en-GB" dirty="0"/>
              <a:t>: creative course design; personalised lessons that accommodate the diversity of students; restoring old learning materials; </a:t>
            </a:r>
          </a:p>
          <a:p>
            <a:r>
              <a:rPr lang="en-GB" b="1" dirty="0"/>
              <a:t>Fashion</a:t>
            </a:r>
            <a:r>
              <a:rPr lang="en-GB" dirty="0"/>
              <a:t> industry: creative designing; turning sketches into colour images; generating representative fashion models</a:t>
            </a:r>
          </a:p>
          <a:p>
            <a:r>
              <a:rPr lang="en-GB" b="1" dirty="0"/>
              <a:t>Healthcare</a:t>
            </a:r>
            <a:r>
              <a:rPr lang="en-GB" dirty="0"/>
              <a:t>: improving medical imaging; streamlining drug discovery</a:t>
            </a:r>
          </a:p>
          <a:p>
            <a:r>
              <a:rPr lang="en-GB" b="1" dirty="0"/>
              <a:t>Arts</a:t>
            </a:r>
            <a:r>
              <a:rPr lang="en-GB" dirty="0"/>
              <a:t>: computational creativity </a:t>
            </a:r>
          </a:p>
        </p:txBody>
      </p:sp>
    </p:spTree>
    <p:extLst>
      <p:ext uri="{BB962C8B-B14F-4D97-AF65-F5344CB8AC3E}">
        <p14:creationId xmlns:p14="http://schemas.microsoft.com/office/powerpoint/2010/main" val="259322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C2F42-01DD-7ABF-5CEB-4840A726DFE1}"/>
              </a:ext>
            </a:extLst>
          </p:cNvPr>
          <p:cNvSpPr>
            <a:spLocks noGrp="1"/>
          </p:cNvSpPr>
          <p:nvPr>
            <p:ph type="title"/>
          </p:nvPr>
        </p:nvSpPr>
        <p:spPr/>
        <p:txBody>
          <a:bodyPr/>
          <a:lstStyle/>
          <a:p>
            <a:r>
              <a:rPr lang="en-US" dirty="0"/>
              <a:t>Types of AI</a:t>
            </a:r>
          </a:p>
        </p:txBody>
      </p:sp>
      <p:sp>
        <p:nvSpPr>
          <p:cNvPr id="3" name="Content Placeholder 2">
            <a:extLst>
              <a:ext uri="{FF2B5EF4-FFF2-40B4-BE49-F238E27FC236}">
                <a16:creationId xmlns:a16="http://schemas.microsoft.com/office/drawing/2014/main" id="{FE7A2503-58DF-5818-1F11-809118763D6F}"/>
              </a:ext>
            </a:extLst>
          </p:cNvPr>
          <p:cNvSpPr>
            <a:spLocks noGrp="1"/>
          </p:cNvSpPr>
          <p:nvPr>
            <p:ph idx="1"/>
          </p:nvPr>
        </p:nvSpPr>
        <p:spPr/>
        <p:txBody>
          <a:bodyPr vert="horz" lIns="91440" tIns="45720" rIns="91440" bIns="45720" rtlCol="0" anchor="t">
            <a:normAutofit/>
          </a:bodyPr>
          <a:lstStyle/>
          <a:p>
            <a:r>
              <a:rPr lang="en-US"/>
              <a:t>(1) Works created by AI with human intervention ("AI assisted").</a:t>
            </a:r>
          </a:p>
          <a:p>
            <a:r>
              <a:rPr lang="en-US"/>
              <a:t>(2) Works created by AI without (or negligible) human intervention ("AI generated").</a:t>
            </a:r>
          </a:p>
          <a:p>
            <a:endParaRPr lang="en-US" dirty="0"/>
          </a:p>
        </p:txBody>
      </p:sp>
    </p:spTree>
    <p:extLst>
      <p:ext uri="{BB962C8B-B14F-4D97-AF65-F5344CB8AC3E}">
        <p14:creationId xmlns:p14="http://schemas.microsoft.com/office/powerpoint/2010/main" val="3381604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14DCD-F940-5F6D-8D8F-E6C28F1C1782}"/>
              </a:ext>
            </a:extLst>
          </p:cNvPr>
          <p:cNvSpPr>
            <a:spLocks noGrp="1"/>
          </p:cNvSpPr>
          <p:nvPr>
            <p:ph type="title"/>
          </p:nvPr>
        </p:nvSpPr>
        <p:spPr/>
        <p:txBody>
          <a:bodyPr>
            <a:normAutofit/>
          </a:bodyPr>
          <a:lstStyle/>
          <a:p>
            <a:r>
              <a:rPr lang="en-GB" dirty="0"/>
              <a:t>Explainability: Where did you get that information?</a:t>
            </a:r>
          </a:p>
        </p:txBody>
      </p:sp>
      <p:sp>
        <p:nvSpPr>
          <p:cNvPr id="3" name="Content Placeholder 2">
            <a:extLst>
              <a:ext uri="{FF2B5EF4-FFF2-40B4-BE49-F238E27FC236}">
                <a16:creationId xmlns:a16="http://schemas.microsoft.com/office/drawing/2014/main" id="{04617D57-FB4C-BC7E-9190-BEBD492544FF}"/>
              </a:ext>
            </a:extLst>
          </p:cNvPr>
          <p:cNvSpPr>
            <a:spLocks noGrp="1"/>
          </p:cNvSpPr>
          <p:nvPr>
            <p:ph idx="1"/>
          </p:nvPr>
        </p:nvSpPr>
        <p:spPr/>
        <p:txBody>
          <a:bodyPr>
            <a:normAutofit/>
          </a:bodyPr>
          <a:lstStyle/>
          <a:p>
            <a:r>
              <a:rPr lang="en-GB" dirty="0" err="1"/>
              <a:t>ChatGPT</a:t>
            </a:r>
            <a:r>
              <a:rPr lang="en-GB" dirty="0"/>
              <a:t>: it does not have a clear information source. Unlike other AI assistants like Siri or Alexa that locate an answer on the Internet search engine, </a:t>
            </a:r>
            <a:r>
              <a:rPr lang="en-GB" dirty="0" err="1"/>
              <a:t>ChatGPT</a:t>
            </a:r>
            <a:r>
              <a:rPr lang="en-GB" dirty="0"/>
              <a:t> is trained to construct sentences by making a series of guesses on the statistically likely “token” that comes next. For this reason, Large Language Models are sometimes called “stochastic parrots.”</a:t>
            </a:r>
          </a:p>
          <a:p>
            <a:endParaRPr lang="en-GB" dirty="0"/>
          </a:p>
          <a:p>
            <a:r>
              <a:rPr lang="en-GB" dirty="0"/>
              <a:t>Image generators. Synthetic text-to-image generators learn from images scraped from the Internet. </a:t>
            </a:r>
          </a:p>
        </p:txBody>
      </p:sp>
    </p:spTree>
    <p:extLst>
      <p:ext uri="{BB962C8B-B14F-4D97-AF65-F5344CB8AC3E}">
        <p14:creationId xmlns:p14="http://schemas.microsoft.com/office/powerpoint/2010/main" val="1465664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913E8-A95F-5A90-2BF9-AC3C79178B25}"/>
              </a:ext>
            </a:extLst>
          </p:cNvPr>
          <p:cNvSpPr>
            <a:spLocks noGrp="1"/>
          </p:cNvSpPr>
          <p:nvPr>
            <p:ph type="title"/>
          </p:nvPr>
        </p:nvSpPr>
        <p:spPr/>
        <p:txBody>
          <a:bodyPr>
            <a:normAutofit/>
          </a:bodyPr>
          <a:lstStyle/>
          <a:p>
            <a:r>
              <a:rPr lang="en-GB" dirty="0"/>
              <a:t>Bias: Are we learning from the “wrong” or undesirable source?</a:t>
            </a:r>
          </a:p>
        </p:txBody>
      </p:sp>
      <p:sp>
        <p:nvSpPr>
          <p:cNvPr id="3" name="Content Placeholder 2">
            <a:extLst>
              <a:ext uri="{FF2B5EF4-FFF2-40B4-BE49-F238E27FC236}">
                <a16:creationId xmlns:a16="http://schemas.microsoft.com/office/drawing/2014/main" id="{971EB0F1-54A5-5998-1707-E1C1D7FB16CC}"/>
              </a:ext>
            </a:extLst>
          </p:cNvPr>
          <p:cNvSpPr>
            <a:spLocks noGrp="1"/>
          </p:cNvSpPr>
          <p:nvPr>
            <p:ph idx="1"/>
          </p:nvPr>
        </p:nvSpPr>
        <p:spPr/>
        <p:txBody>
          <a:bodyPr/>
          <a:lstStyle/>
          <a:p>
            <a:r>
              <a:rPr lang="en-GB" dirty="0"/>
              <a:t>When training on a large corpus of text or image data, the model naturally replicates any representative biases in its source. While </a:t>
            </a:r>
            <a:r>
              <a:rPr lang="en-GB" dirty="0" err="1"/>
              <a:t>ChatGPT</a:t>
            </a:r>
            <a:r>
              <a:rPr lang="en-GB" dirty="0"/>
              <a:t> has content moderation guardrails in place to prevent sexual, hateful, violent, or harmful content, these filters have been found to be easy to bypass by rephrasing the prompts. </a:t>
            </a:r>
          </a:p>
          <a:p>
            <a:endParaRPr lang="en-GB" dirty="0"/>
          </a:p>
          <a:p>
            <a:r>
              <a:rPr lang="en-GB" dirty="0"/>
              <a:t>The European Commission is trying to address such an aspect of artificial intelligence with the AI Act that has now been adopted by the European Council, and which is supposed to introduce different levels of certification and regimes for different types of AI, depending on the potential risks arising from them.</a:t>
            </a:r>
          </a:p>
        </p:txBody>
      </p:sp>
    </p:spTree>
    <p:extLst>
      <p:ext uri="{BB962C8B-B14F-4D97-AF65-F5344CB8AC3E}">
        <p14:creationId xmlns:p14="http://schemas.microsoft.com/office/powerpoint/2010/main" val="326933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51B27-3156-5C31-7FC5-B4F896973E39}"/>
              </a:ext>
            </a:extLst>
          </p:cNvPr>
          <p:cNvSpPr>
            <a:spLocks noGrp="1"/>
          </p:cNvSpPr>
          <p:nvPr>
            <p:ph type="title"/>
          </p:nvPr>
        </p:nvSpPr>
        <p:spPr/>
        <p:txBody>
          <a:bodyPr/>
          <a:lstStyle/>
          <a:p>
            <a:r>
              <a:rPr lang="en-GB" dirty="0"/>
              <a:t>Privacy and cybersecurity </a:t>
            </a:r>
          </a:p>
        </p:txBody>
      </p:sp>
      <p:sp>
        <p:nvSpPr>
          <p:cNvPr id="3" name="Content Placeholder 2">
            <a:extLst>
              <a:ext uri="{FF2B5EF4-FFF2-40B4-BE49-F238E27FC236}">
                <a16:creationId xmlns:a16="http://schemas.microsoft.com/office/drawing/2014/main" id="{314E6EC9-C41D-9103-B911-37A5DD5DBE34}"/>
              </a:ext>
            </a:extLst>
          </p:cNvPr>
          <p:cNvSpPr>
            <a:spLocks noGrp="1"/>
          </p:cNvSpPr>
          <p:nvPr>
            <p:ph idx="1"/>
          </p:nvPr>
        </p:nvSpPr>
        <p:spPr/>
        <p:txBody>
          <a:bodyPr/>
          <a:lstStyle/>
          <a:p>
            <a:r>
              <a:rPr lang="en-GB" dirty="0"/>
              <a:t>With the ability of AI systems to generate realistic images and videos, there are concerns about how this technology could be used to invade individuals’ privacy and security.  Additionally, the use of generative AI in deepfake content, which can be used to create fake videos and images, raises further concerns about trust in information and media.</a:t>
            </a:r>
          </a:p>
          <a:p>
            <a:endParaRPr lang="en-GB" dirty="0"/>
          </a:p>
          <a:p>
            <a:r>
              <a:rPr lang="en-GB" dirty="0"/>
              <a:t>Generative AI systems can be used to identify bugs in codes facilitating potential cyber-attacks, including ransomware attacks.  Likewise, generative AI can reproduce the voice and/or the image of CEOs and C-Levels to perform the so-called fake CEO cyber attacks.</a:t>
            </a:r>
          </a:p>
        </p:txBody>
      </p:sp>
    </p:spTree>
    <p:extLst>
      <p:ext uri="{BB962C8B-B14F-4D97-AF65-F5344CB8AC3E}">
        <p14:creationId xmlns:p14="http://schemas.microsoft.com/office/powerpoint/2010/main" val="2653760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0700E-FAFD-B193-BE21-4D3FF7CEB417}"/>
              </a:ext>
            </a:extLst>
          </p:cNvPr>
          <p:cNvSpPr>
            <a:spLocks noGrp="1"/>
          </p:cNvSpPr>
          <p:nvPr>
            <p:ph type="title"/>
          </p:nvPr>
        </p:nvSpPr>
        <p:spPr/>
        <p:txBody>
          <a:bodyPr/>
          <a:lstStyle/>
          <a:p>
            <a:r>
              <a:rPr lang="en-GB"/>
              <a:t>Copyright ambiguities</a:t>
            </a:r>
            <a:endParaRPr lang="en-GB" dirty="0"/>
          </a:p>
        </p:txBody>
      </p:sp>
      <p:sp>
        <p:nvSpPr>
          <p:cNvPr id="3" name="Content Placeholder 2">
            <a:extLst>
              <a:ext uri="{FF2B5EF4-FFF2-40B4-BE49-F238E27FC236}">
                <a16:creationId xmlns:a16="http://schemas.microsoft.com/office/drawing/2014/main" id="{EDB16C18-2087-76DD-D0EC-CF3F2342807C}"/>
              </a:ext>
            </a:extLst>
          </p:cNvPr>
          <p:cNvSpPr>
            <a:spLocks noGrp="1"/>
          </p:cNvSpPr>
          <p:nvPr>
            <p:ph idx="1"/>
          </p:nvPr>
        </p:nvSpPr>
        <p:spPr/>
        <p:txBody>
          <a:bodyPr/>
          <a:lstStyle/>
          <a:p>
            <a:pPr marL="0" indent="0">
              <a:buNone/>
            </a:pPr>
            <a:r>
              <a:rPr lang="en-GB" dirty="0"/>
              <a:t>What are the differences between generative AI modules and traditional computer programmes? </a:t>
            </a:r>
          </a:p>
          <a:p>
            <a:r>
              <a:rPr lang="en-GB" dirty="0"/>
              <a:t>The size of the input data </a:t>
            </a:r>
          </a:p>
          <a:p>
            <a:r>
              <a:rPr lang="en-GB" dirty="0"/>
              <a:t>The processing of information </a:t>
            </a:r>
          </a:p>
          <a:p>
            <a:r>
              <a:rPr lang="en-GB" dirty="0"/>
              <a:t>The generation of output is less predictable (in other words, potentially more ‘creative’)</a:t>
            </a:r>
          </a:p>
          <a:p>
            <a:r>
              <a:rPr lang="en-GB" dirty="0"/>
              <a:t>A high level of interaction between the user and AI by using prompts </a:t>
            </a:r>
          </a:p>
          <a:p>
            <a:endParaRPr lang="en-GB" dirty="0"/>
          </a:p>
          <a:p>
            <a:endParaRPr lang="en-GB" dirty="0"/>
          </a:p>
          <a:p>
            <a:pPr marL="0" indent="0">
              <a:buNone/>
            </a:pPr>
            <a:endParaRPr lang="en-GB" dirty="0"/>
          </a:p>
          <a:p>
            <a:endParaRPr lang="en-GB" dirty="0"/>
          </a:p>
        </p:txBody>
      </p:sp>
    </p:spTree>
    <p:extLst>
      <p:ext uri="{BB962C8B-B14F-4D97-AF65-F5344CB8AC3E}">
        <p14:creationId xmlns:p14="http://schemas.microsoft.com/office/powerpoint/2010/main" val="276479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0D955-F6AD-7E6B-9614-A76E78092ACF}"/>
              </a:ext>
            </a:extLst>
          </p:cNvPr>
          <p:cNvSpPr>
            <a:spLocks noGrp="1"/>
          </p:cNvSpPr>
          <p:nvPr>
            <p:ph type="title"/>
          </p:nvPr>
        </p:nvSpPr>
        <p:spPr/>
        <p:txBody>
          <a:bodyPr>
            <a:normAutofit/>
          </a:bodyPr>
          <a:lstStyle/>
          <a:p>
            <a:r>
              <a:rPr lang="en-GB" dirty="0"/>
              <a:t>The implications of the ‘differences’</a:t>
            </a:r>
          </a:p>
        </p:txBody>
      </p:sp>
      <p:sp>
        <p:nvSpPr>
          <p:cNvPr id="3" name="Content Placeholder 2">
            <a:extLst>
              <a:ext uri="{FF2B5EF4-FFF2-40B4-BE49-F238E27FC236}">
                <a16:creationId xmlns:a16="http://schemas.microsoft.com/office/drawing/2014/main" id="{6B969BFA-6B9D-DAB9-E52A-90416B4A571D}"/>
              </a:ext>
            </a:extLst>
          </p:cNvPr>
          <p:cNvSpPr>
            <a:spLocks noGrp="1"/>
          </p:cNvSpPr>
          <p:nvPr>
            <p:ph idx="1"/>
          </p:nvPr>
        </p:nvSpPr>
        <p:spPr/>
        <p:txBody>
          <a:bodyPr/>
          <a:lstStyle/>
          <a:p>
            <a:r>
              <a:rPr lang="en-GB" dirty="0"/>
              <a:t>The size of the input data – the higher probability of infringing materials being included </a:t>
            </a:r>
          </a:p>
          <a:p>
            <a:r>
              <a:rPr lang="en-GB" dirty="0"/>
              <a:t>The processing of information – could be more imitation of ‘style’ than verbatim copying; however, the process could be subject to the explainability issue </a:t>
            </a:r>
          </a:p>
          <a:p>
            <a:r>
              <a:rPr lang="en-GB" dirty="0"/>
              <a:t>The generation of output is less predictable (in other words, potentially more ‘creative’)</a:t>
            </a:r>
          </a:p>
          <a:p>
            <a:r>
              <a:rPr lang="en-GB" dirty="0"/>
              <a:t>A high level of interactive between user and AI by using prompts </a:t>
            </a:r>
          </a:p>
          <a:p>
            <a:endParaRPr lang="en-GB" dirty="0"/>
          </a:p>
        </p:txBody>
      </p:sp>
    </p:spTree>
    <p:extLst>
      <p:ext uri="{BB962C8B-B14F-4D97-AF65-F5344CB8AC3E}">
        <p14:creationId xmlns:p14="http://schemas.microsoft.com/office/powerpoint/2010/main" val="1086959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284</TotalTime>
  <Words>1197</Words>
  <Application>Microsoft Office PowerPoint</Application>
  <PresentationFormat>Widescreen</PresentationFormat>
  <Paragraphs>84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Trebuchet MS</vt:lpstr>
      <vt:lpstr>Wingdings 3</vt:lpstr>
      <vt:lpstr>Facet</vt:lpstr>
      <vt:lpstr>Topic 7 AI and IP (3) Some reflections</vt:lpstr>
      <vt:lpstr>The questions </vt:lpstr>
      <vt:lpstr>Legal, ethical, and policy challenges </vt:lpstr>
      <vt:lpstr>Types of AI</vt:lpstr>
      <vt:lpstr>Explainability: Where did you get that information?</vt:lpstr>
      <vt:lpstr>Bias: Are we learning from the “wrong” or undesirable source?</vt:lpstr>
      <vt:lpstr>Privacy and cybersecurity </vt:lpstr>
      <vt:lpstr>Copyright ambiguities</vt:lpstr>
      <vt:lpstr>The implications of the ‘differences’</vt:lpstr>
      <vt:lpstr>How to adapt the copyright system to an AI-immersive environment? </vt:lpstr>
      <vt:lpstr>How to define a ‘work’? </vt:lpstr>
      <vt:lpstr>Must the author be a natural person? </vt:lpstr>
      <vt:lpstr>Personhood theory</vt:lpstr>
      <vt:lpstr>PowerPoint Presentation</vt:lpstr>
      <vt:lpstr>The Cumulative Nature of Creativity</vt:lpstr>
      <vt:lpstr>PowerPoint Presentation</vt:lpstr>
      <vt:lpstr>PowerPoint Presentation</vt:lpstr>
      <vt:lpstr>Legal liability: Who is responsible when AI-generated decisions are wrong or infringing?</vt:lpstr>
      <vt:lpstr>In-class exercise: what aspects of AI need regulation?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WANG, JIA</cp:lastModifiedBy>
  <cp:revision>10</cp:revision>
  <dcterms:created xsi:type="dcterms:W3CDTF">2023-03-27T14:10:19Z</dcterms:created>
  <dcterms:modified xsi:type="dcterms:W3CDTF">2023-03-31T18:46:59Z</dcterms:modified>
</cp:coreProperties>
</file>