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0" r:id="rId6"/>
    <p:sldId id="261" r:id="rId7"/>
    <p:sldId id="279" r:id="rId8"/>
    <p:sldId id="280" r:id="rId9"/>
    <p:sldId id="271" r:id="rId10"/>
    <p:sldId id="267" r:id="rId11"/>
    <p:sldId id="281" r:id="rId12"/>
    <p:sldId id="282" r:id="rId13"/>
    <p:sldId id="283" r:id="rId14"/>
    <p:sldId id="284" r:id="rId15"/>
    <p:sldId id="285" r:id="rId16"/>
    <p:sldId id="286" r:id="rId17"/>
    <p:sldId id="276" r:id="rId18"/>
    <p:sldId id="287" r:id="rId19"/>
    <p:sldId id="288" r:id="rId20"/>
    <p:sldId id="289" r:id="rId21"/>
    <p:sldId id="290" r:id="rId22"/>
    <p:sldId id="26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72DF2E-ADED-4C91-9754-16540DAF0D85}" v="40" dt="2023-03-31T19:18:51.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33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G, JIA" userId="867c98b7-ac93-4e59-9a75-c50b3203891c" providerId="ADAL" clId="{E672DF2E-ADED-4C91-9754-16540DAF0D85}"/>
    <pc:docChg chg="undo custSel addSld delSld modSld addMainMaster delMainMaster">
      <pc:chgData name="WANG, JIA" userId="867c98b7-ac93-4e59-9a75-c50b3203891c" providerId="ADAL" clId="{E672DF2E-ADED-4C91-9754-16540DAF0D85}" dt="2023-03-31T19:20:21.925" v="1281" actId="122"/>
      <pc:docMkLst>
        <pc:docMk/>
      </pc:docMkLst>
      <pc:sldChg chg="addSp delSp modSp mod setBg modClrScheme delDesignElem chgLayout">
        <pc:chgData name="WANG, JIA" userId="867c98b7-ac93-4e59-9a75-c50b3203891c" providerId="ADAL" clId="{E672DF2E-ADED-4C91-9754-16540DAF0D85}" dt="2023-03-31T19:18:51.244" v="1270"/>
        <pc:sldMkLst>
          <pc:docMk/>
          <pc:sldMk cId="109857222" sldId="256"/>
        </pc:sldMkLst>
        <pc:spChg chg="mod">
          <ac:chgData name="WANG, JIA" userId="867c98b7-ac93-4e59-9a75-c50b3203891c" providerId="ADAL" clId="{E672DF2E-ADED-4C91-9754-16540DAF0D85}" dt="2023-03-31T19:18:51.244" v="1270"/>
          <ac:spMkLst>
            <pc:docMk/>
            <pc:sldMk cId="109857222" sldId="256"/>
            <ac:spMk id="2" creationId="{00000000-0000-0000-0000-000000000000}"/>
          </ac:spMkLst>
        </pc:spChg>
        <pc:spChg chg="mod">
          <ac:chgData name="WANG, JIA" userId="867c98b7-ac93-4e59-9a75-c50b3203891c" providerId="ADAL" clId="{E672DF2E-ADED-4C91-9754-16540DAF0D85}" dt="2023-03-31T19:18:51.244" v="1270"/>
          <ac:spMkLst>
            <pc:docMk/>
            <pc:sldMk cId="109857222" sldId="256"/>
            <ac:spMk id="3" creationId="{00000000-0000-0000-0000-000000000000}"/>
          </ac:spMkLst>
        </pc:spChg>
        <pc:spChg chg="add del">
          <ac:chgData name="WANG, JIA" userId="867c98b7-ac93-4e59-9a75-c50b3203891c" providerId="ADAL" clId="{E672DF2E-ADED-4C91-9754-16540DAF0D85}" dt="2023-03-28T08:17:11.326" v="1" actId="26606"/>
          <ac:spMkLst>
            <pc:docMk/>
            <pc:sldMk cId="109857222" sldId="256"/>
            <ac:spMk id="7" creationId="{733E0473-C315-42D8-A82A-A2FE49DC67DA}"/>
          </ac:spMkLst>
        </pc:spChg>
        <pc:spChg chg="add del">
          <ac:chgData name="WANG, JIA" userId="867c98b7-ac93-4e59-9a75-c50b3203891c" providerId="ADAL" clId="{E672DF2E-ADED-4C91-9754-16540DAF0D85}" dt="2023-03-28T08:17:11.326" v="1" actId="26606"/>
          <ac:spMkLst>
            <pc:docMk/>
            <pc:sldMk cId="109857222" sldId="256"/>
            <ac:spMk id="8" creationId="{AD23A251-68F2-43E5-812B-4BBAE1AF535E}"/>
          </ac:spMkLst>
        </pc:spChg>
        <pc:spChg chg="add del">
          <ac:chgData name="WANG, JIA" userId="867c98b7-ac93-4e59-9a75-c50b3203891c" providerId="ADAL" clId="{E672DF2E-ADED-4C91-9754-16540DAF0D85}" dt="2023-03-28T08:17:14.349" v="3" actId="26606"/>
          <ac:spMkLst>
            <pc:docMk/>
            <pc:sldMk cId="109857222" sldId="256"/>
            <ac:spMk id="32" creationId="{D3F13AAF-525E-4953-A67E-7B34FDB4D899}"/>
          </ac:spMkLst>
        </pc:spChg>
        <pc:spChg chg="add del">
          <ac:chgData name="WANG, JIA" userId="867c98b7-ac93-4e59-9a75-c50b3203891c" providerId="ADAL" clId="{E672DF2E-ADED-4C91-9754-16540DAF0D85}" dt="2023-03-28T08:17:24.497" v="5" actId="26606"/>
          <ac:spMkLst>
            <pc:docMk/>
            <pc:sldMk cId="109857222" sldId="256"/>
            <ac:spMk id="36" creationId="{8930EBA3-4D2E-42E8-B828-834555328D85}"/>
          </ac:spMkLst>
        </pc:spChg>
        <pc:spChg chg="add del">
          <ac:chgData name="WANG, JIA" userId="867c98b7-ac93-4e59-9a75-c50b3203891c" providerId="ADAL" clId="{E672DF2E-ADED-4C91-9754-16540DAF0D85}" dt="2023-03-28T08:17:24.497" v="5" actId="26606"/>
          <ac:spMkLst>
            <pc:docMk/>
            <pc:sldMk cId="109857222" sldId="256"/>
            <ac:spMk id="37" creationId="{E58B2195-5055-402F-A3E7-53FF0E4980C3}"/>
          </ac:spMkLst>
        </pc:spChg>
        <pc:spChg chg="add del">
          <ac:chgData name="WANG, JIA" userId="867c98b7-ac93-4e59-9a75-c50b3203891c" providerId="ADAL" clId="{E672DF2E-ADED-4C91-9754-16540DAF0D85}" dt="2023-03-28T08:17:24.497" v="5" actId="26606"/>
          <ac:spMkLst>
            <pc:docMk/>
            <pc:sldMk cId="109857222" sldId="256"/>
            <ac:spMk id="39" creationId="{528AA953-F4F9-4DC5-97C7-491F4AF937DC}"/>
          </ac:spMkLst>
        </pc:spChg>
        <pc:spChg chg="add del">
          <ac:chgData name="WANG, JIA" userId="867c98b7-ac93-4e59-9a75-c50b3203891c" providerId="ADAL" clId="{E672DF2E-ADED-4C91-9754-16540DAF0D85}" dt="2023-03-31T18:49:58.784" v="136"/>
          <ac:spMkLst>
            <pc:docMk/>
            <pc:sldMk cId="109857222" sldId="256"/>
            <ac:spMk id="41" creationId="{733E0473-C315-42D8-A82A-A2FE49DC67DA}"/>
          </ac:spMkLst>
        </pc:spChg>
        <pc:spChg chg="add del">
          <ac:chgData name="WANG, JIA" userId="867c98b7-ac93-4e59-9a75-c50b3203891c" providerId="ADAL" clId="{E672DF2E-ADED-4C91-9754-16540DAF0D85}" dt="2023-03-31T18:49:58.784" v="136"/>
          <ac:spMkLst>
            <pc:docMk/>
            <pc:sldMk cId="109857222" sldId="256"/>
            <ac:spMk id="42" creationId="{AD23A251-68F2-43E5-812B-4BBAE1AF535E}"/>
          </ac:spMkLst>
        </pc:spChg>
        <pc:spChg chg="add del">
          <ac:chgData name="WANG, JIA" userId="867c98b7-ac93-4e59-9a75-c50b3203891c" providerId="ADAL" clId="{E672DF2E-ADED-4C91-9754-16540DAF0D85}" dt="2023-03-31T19:18:43.609" v="1269"/>
          <ac:spMkLst>
            <pc:docMk/>
            <pc:sldMk cId="109857222" sldId="256"/>
            <ac:spMk id="48" creationId="{34542078-E6A8-432D-8A8B-24604A3A5612}"/>
          </ac:spMkLst>
        </pc:spChg>
        <pc:spChg chg="add del">
          <ac:chgData name="WANG, JIA" userId="867c98b7-ac93-4e59-9a75-c50b3203891c" providerId="ADAL" clId="{E672DF2E-ADED-4C91-9754-16540DAF0D85}" dt="2023-03-31T19:18:43.609" v="1269"/>
          <ac:spMkLst>
            <pc:docMk/>
            <pc:sldMk cId="109857222" sldId="256"/>
            <ac:spMk id="78" creationId="{B2AA32FB-B608-41B6-8760-AA1367392C6F}"/>
          </ac:spMkLst>
        </pc:spChg>
        <pc:spChg chg="add del">
          <ac:chgData name="WANG, JIA" userId="867c98b7-ac93-4e59-9a75-c50b3203891c" providerId="ADAL" clId="{E672DF2E-ADED-4C91-9754-16540DAF0D85}" dt="2023-03-31T19:18:43.609" v="1269"/>
          <ac:spMkLst>
            <pc:docMk/>
            <pc:sldMk cId="109857222" sldId="256"/>
            <ac:spMk id="80" creationId="{BCEEA0D8-22D2-4E96-ABCB-99344CEBC072}"/>
          </ac:spMkLst>
        </pc:spChg>
        <pc:grpChg chg="add del">
          <ac:chgData name="WANG, JIA" userId="867c98b7-ac93-4e59-9a75-c50b3203891c" providerId="ADAL" clId="{E672DF2E-ADED-4C91-9754-16540DAF0D85}" dt="2023-03-28T08:17:11.326" v="1" actId="26606"/>
          <ac:grpSpMkLst>
            <pc:docMk/>
            <pc:sldMk cId="109857222" sldId="256"/>
            <ac:grpSpMk id="12" creationId="{0350AF23-2606-421F-AB7B-23D9B48F3E9B}"/>
          </ac:grpSpMkLst>
        </pc:grpChg>
        <pc:grpChg chg="add del">
          <ac:chgData name="WANG, JIA" userId="867c98b7-ac93-4e59-9a75-c50b3203891c" providerId="ADAL" clId="{E672DF2E-ADED-4C91-9754-16540DAF0D85}" dt="2023-03-31T18:49:58.784" v="136"/>
          <ac:grpSpMkLst>
            <pc:docMk/>
            <pc:sldMk cId="109857222" sldId="256"/>
            <ac:grpSpMk id="44" creationId="{0350AF23-2606-421F-AB7B-23D9B48F3E9B}"/>
          </ac:grpSpMkLst>
        </pc:grpChg>
        <pc:grpChg chg="add del">
          <ac:chgData name="WANG, JIA" userId="867c98b7-ac93-4e59-9a75-c50b3203891c" providerId="ADAL" clId="{E672DF2E-ADED-4C91-9754-16540DAF0D85}" dt="2023-03-31T19:18:43.609" v="1269"/>
          <ac:grpSpMkLst>
            <pc:docMk/>
            <pc:sldMk cId="109857222" sldId="256"/>
            <ac:grpSpMk id="50" creationId="{A4E48887-9270-4938-917C-2297B0C11561}"/>
          </ac:grpSpMkLst>
        </pc:grpChg>
        <pc:grpChg chg="add del">
          <ac:chgData name="WANG, JIA" userId="867c98b7-ac93-4e59-9a75-c50b3203891c" providerId="ADAL" clId="{E672DF2E-ADED-4C91-9754-16540DAF0D85}" dt="2023-03-31T19:18:43.609" v="1269"/>
          <ac:grpSpMkLst>
            <pc:docMk/>
            <pc:sldMk cId="109857222" sldId="256"/>
            <ac:grpSpMk id="64" creationId="{C9FB5BCB-55FF-44E8-B475-CB515D39DEE7}"/>
          </ac:grpSpMkLst>
        </pc:grpChg>
        <pc:picChg chg="add del">
          <ac:chgData name="WANG, JIA" userId="867c98b7-ac93-4e59-9a75-c50b3203891c" providerId="ADAL" clId="{E672DF2E-ADED-4C91-9754-16540DAF0D85}" dt="2023-03-28T08:17:11.326" v="1" actId="26606"/>
          <ac:picMkLst>
            <pc:docMk/>
            <pc:sldMk cId="109857222" sldId="256"/>
            <ac:picMk id="10" creationId="{021C353A-9651-4BD6-AECB-8292AE8830B9}"/>
          </ac:picMkLst>
        </pc:picChg>
        <pc:picChg chg="add del">
          <ac:chgData name="WANG, JIA" userId="867c98b7-ac93-4e59-9a75-c50b3203891c" providerId="ADAL" clId="{E672DF2E-ADED-4C91-9754-16540DAF0D85}" dt="2023-03-28T08:17:14.349" v="3" actId="26606"/>
          <ac:picMkLst>
            <pc:docMk/>
            <pc:sldMk cId="109857222" sldId="256"/>
            <ac:picMk id="33" creationId="{1274F0B6-2078-687B-446E-C2C5DC95B9CD}"/>
          </ac:picMkLst>
        </pc:picChg>
        <pc:picChg chg="add del">
          <ac:chgData name="WANG, JIA" userId="867c98b7-ac93-4e59-9a75-c50b3203891c" providerId="ADAL" clId="{E672DF2E-ADED-4C91-9754-16540DAF0D85}" dt="2023-03-28T08:17:24.497" v="5" actId="26606"/>
          <ac:picMkLst>
            <pc:docMk/>
            <pc:sldMk cId="109857222" sldId="256"/>
            <ac:picMk id="38" creationId="{C4EC13ED-7A95-4BD7-ED51-444D34EAA16E}"/>
          </ac:picMkLst>
        </pc:picChg>
        <pc:picChg chg="add mod">
          <ac:chgData name="WANG, JIA" userId="867c98b7-ac93-4e59-9a75-c50b3203891c" providerId="ADAL" clId="{E672DF2E-ADED-4C91-9754-16540DAF0D85}" dt="2023-03-31T19:18:29.757" v="1266" actId="26606"/>
          <ac:picMkLst>
            <pc:docMk/>
            <pc:sldMk cId="109857222" sldId="256"/>
            <ac:picMk id="43" creationId="{021C353A-9651-4BD6-AECB-8292AE8830B9}"/>
          </ac:picMkLst>
        </pc:picChg>
        <pc:cxnChg chg="add del">
          <ac:chgData name="WANG, JIA" userId="867c98b7-ac93-4e59-9a75-c50b3203891c" providerId="ADAL" clId="{E672DF2E-ADED-4C91-9754-16540DAF0D85}" dt="2023-03-28T08:17:14.349" v="3" actId="26606"/>
          <ac:cxnSpMkLst>
            <pc:docMk/>
            <pc:sldMk cId="109857222" sldId="256"/>
            <ac:cxnSpMk id="34" creationId="{32E97E5C-7A5F-424E-AAE4-654396E90799}"/>
          </ac:cxnSpMkLst>
        </pc:cxnChg>
      </pc:sldChg>
      <pc:sldChg chg="addSp delSp modSp new del mod setBg">
        <pc:chgData name="WANG, JIA" userId="867c98b7-ac93-4e59-9a75-c50b3203891c" providerId="ADAL" clId="{E672DF2E-ADED-4C91-9754-16540DAF0D85}" dt="2023-03-28T08:25:23.612" v="24" actId="2696"/>
        <pc:sldMkLst>
          <pc:docMk/>
          <pc:sldMk cId="18168910" sldId="257"/>
        </pc:sldMkLst>
        <pc:spChg chg="mod">
          <ac:chgData name="WANG, JIA" userId="867c98b7-ac93-4e59-9a75-c50b3203891c" providerId="ADAL" clId="{E672DF2E-ADED-4C91-9754-16540DAF0D85}" dt="2023-03-28T08:19:08.475" v="14" actId="26606"/>
          <ac:spMkLst>
            <pc:docMk/>
            <pc:sldMk cId="18168910" sldId="257"/>
            <ac:spMk id="2" creationId="{6D871F85-9185-7003-6F23-E977A6D4E408}"/>
          </ac:spMkLst>
        </pc:spChg>
        <pc:spChg chg="del">
          <ac:chgData name="WANG, JIA" userId="867c98b7-ac93-4e59-9a75-c50b3203891c" providerId="ADAL" clId="{E672DF2E-ADED-4C91-9754-16540DAF0D85}" dt="2023-03-28T08:18:33.356" v="8"/>
          <ac:spMkLst>
            <pc:docMk/>
            <pc:sldMk cId="18168910" sldId="257"/>
            <ac:spMk id="3" creationId="{344093B8-06EC-C3C5-A2BD-B491F34D42A9}"/>
          </ac:spMkLst>
        </pc:spChg>
        <pc:spChg chg="add del mod">
          <ac:chgData name="WANG, JIA" userId="867c98b7-ac93-4e59-9a75-c50b3203891c" providerId="ADAL" clId="{E672DF2E-ADED-4C91-9754-16540DAF0D85}" dt="2023-03-28T08:23:48.854" v="21"/>
          <ac:spMkLst>
            <pc:docMk/>
            <pc:sldMk cId="18168910" sldId="257"/>
            <ac:spMk id="4" creationId="{9822D71B-B15C-5C14-5441-2539BD773FB6}"/>
          </ac:spMkLst>
        </pc:spChg>
        <pc:spChg chg="add mod">
          <ac:chgData name="WANG, JIA" userId="867c98b7-ac93-4e59-9a75-c50b3203891c" providerId="ADAL" clId="{E672DF2E-ADED-4C91-9754-16540DAF0D85}" dt="2023-03-28T08:23:56.041" v="22" actId="21"/>
          <ac:spMkLst>
            <pc:docMk/>
            <pc:sldMk cId="18168910" sldId="257"/>
            <ac:spMk id="6" creationId="{3BDB8314-313E-5D28-42D4-5CA109AC8DBF}"/>
          </ac:spMkLst>
        </pc:spChg>
        <pc:spChg chg="add del">
          <ac:chgData name="WANG, JIA" userId="867c98b7-ac93-4e59-9a75-c50b3203891c" providerId="ADAL" clId="{E672DF2E-ADED-4C91-9754-16540DAF0D85}" dt="2023-03-28T08:19:08.475" v="14" actId="26606"/>
          <ac:spMkLst>
            <pc:docMk/>
            <pc:sldMk cId="18168910" sldId="257"/>
            <ac:spMk id="1032" creationId="{BC13F8B9-C116-88C8-6E97-A28C2F901082}"/>
          </ac:spMkLst>
        </pc:spChg>
        <pc:spChg chg="add del">
          <ac:chgData name="WANG, JIA" userId="867c98b7-ac93-4e59-9a75-c50b3203891c" providerId="ADAL" clId="{E672DF2E-ADED-4C91-9754-16540DAF0D85}" dt="2023-03-28T08:19:08.475" v="14" actId="26606"/>
          <ac:spMkLst>
            <pc:docMk/>
            <pc:sldMk cId="18168910" sldId="257"/>
            <ac:spMk id="1035" creationId="{7D0C7BAC-A9A7-4A90-8672-2EBEC5D6CFA5}"/>
          </ac:spMkLst>
        </pc:spChg>
        <pc:spChg chg="add del">
          <ac:chgData name="WANG, JIA" userId="867c98b7-ac93-4e59-9a75-c50b3203891c" providerId="ADAL" clId="{E672DF2E-ADED-4C91-9754-16540DAF0D85}" dt="2023-03-28T08:19:08.475" v="14" actId="26606"/>
          <ac:spMkLst>
            <pc:docMk/>
            <pc:sldMk cId="18168910" sldId="257"/>
            <ac:spMk id="1037" creationId="{F596CC8E-63AE-4FBB-B170-725D8CC84319}"/>
          </ac:spMkLst>
        </pc:spChg>
        <pc:grpChg chg="add del">
          <ac:chgData name="WANG, JIA" userId="867c98b7-ac93-4e59-9a75-c50b3203891c" providerId="ADAL" clId="{E672DF2E-ADED-4C91-9754-16540DAF0D85}" dt="2023-03-28T08:19:08.475" v="14" actId="26606"/>
          <ac:grpSpMkLst>
            <pc:docMk/>
            <pc:sldMk cId="18168910" sldId="257"/>
            <ac:grpSpMk id="1039" creationId="{844DB1CD-B507-4DAC-B2EA-076521D31AFE}"/>
          </ac:grpSpMkLst>
        </pc:grpChg>
        <pc:picChg chg="add del mod">
          <ac:chgData name="WANG, JIA" userId="867c98b7-ac93-4e59-9a75-c50b3203891c" providerId="ADAL" clId="{E672DF2E-ADED-4C91-9754-16540DAF0D85}" dt="2023-03-28T08:23:56.041" v="22" actId="21"/>
          <ac:picMkLst>
            <pc:docMk/>
            <pc:sldMk cId="18168910" sldId="257"/>
            <ac:picMk id="5" creationId="{A3346E0F-D68D-7C9A-25AF-BCE468D529A6}"/>
          </ac:picMkLst>
        </pc:picChg>
        <pc:picChg chg="add del mod ord">
          <ac:chgData name="WANG, JIA" userId="867c98b7-ac93-4e59-9a75-c50b3203891c" providerId="ADAL" clId="{E672DF2E-ADED-4C91-9754-16540DAF0D85}" dt="2023-03-28T08:23:45.857" v="20" actId="21"/>
          <ac:picMkLst>
            <pc:docMk/>
            <pc:sldMk cId="18168910" sldId="257"/>
            <ac:picMk id="1026" creationId="{C30B97A8-BD2D-8D20-6795-75A50938CED8}"/>
          </ac:picMkLst>
        </pc:picChg>
        <pc:picChg chg="add mod">
          <ac:chgData name="WANG, JIA" userId="867c98b7-ac93-4e59-9a75-c50b3203891c" providerId="ADAL" clId="{E672DF2E-ADED-4C91-9754-16540DAF0D85}" dt="2023-03-28T08:24:08.440" v="23" actId="1076"/>
          <ac:picMkLst>
            <pc:docMk/>
            <pc:sldMk cId="18168910" sldId="257"/>
            <ac:picMk id="1028" creationId="{018661F4-1846-F60F-9844-830EE6B42EEF}"/>
          </ac:picMkLst>
        </pc:picChg>
      </pc:sldChg>
      <pc:sldChg chg="addSp delSp modSp new mod setBg delDesignElem">
        <pc:chgData name="WANG, JIA" userId="867c98b7-ac93-4e59-9a75-c50b3203891c" providerId="ADAL" clId="{E672DF2E-ADED-4C91-9754-16540DAF0D85}" dt="2023-03-31T18:49:58.784" v="136"/>
        <pc:sldMkLst>
          <pc:docMk/>
          <pc:sldMk cId="2894367656" sldId="257"/>
        </pc:sldMkLst>
        <pc:spChg chg="mod">
          <ac:chgData name="WANG, JIA" userId="867c98b7-ac93-4e59-9a75-c50b3203891c" providerId="ADAL" clId="{E672DF2E-ADED-4C91-9754-16540DAF0D85}" dt="2023-03-28T08:25:48.141" v="30" actId="962"/>
          <ac:spMkLst>
            <pc:docMk/>
            <pc:sldMk cId="2894367656" sldId="257"/>
            <ac:spMk id="2" creationId="{CA31306E-B5FE-3F11-5F99-994153B035F3}"/>
          </ac:spMkLst>
        </pc:spChg>
        <pc:spChg chg="del">
          <ac:chgData name="WANG, JIA" userId="867c98b7-ac93-4e59-9a75-c50b3203891c" providerId="ADAL" clId="{E672DF2E-ADED-4C91-9754-16540DAF0D85}" dt="2023-03-28T08:25:31.032" v="26"/>
          <ac:spMkLst>
            <pc:docMk/>
            <pc:sldMk cId="2894367656" sldId="257"/>
            <ac:spMk id="3" creationId="{42D7D72A-9C53-2E36-C262-E1BD7FD33B97}"/>
          </ac:spMkLst>
        </pc:spChg>
        <pc:spChg chg="add del">
          <ac:chgData name="WANG, JIA" userId="867c98b7-ac93-4e59-9a75-c50b3203891c" providerId="ADAL" clId="{E672DF2E-ADED-4C91-9754-16540DAF0D85}" dt="2023-03-31T18:49:58.784" v="136"/>
          <ac:spMkLst>
            <pc:docMk/>
            <pc:sldMk cId="2894367656" sldId="257"/>
            <ac:spMk id="2055" creationId="{99B5B3C5-A599-465B-B2B9-866E8B2087CE}"/>
          </ac:spMkLst>
        </pc:spChg>
        <pc:spChg chg="add del">
          <ac:chgData name="WANG, JIA" userId="867c98b7-ac93-4e59-9a75-c50b3203891c" providerId="ADAL" clId="{E672DF2E-ADED-4C91-9754-16540DAF0D85}" dt="2023-03-31T18:49:58.784" v="136"/>
          <ac:spMkLst>
            <pc:docMk/>
            <pc:sldMk cId="2894367656" sldId="257"/>
            <ac:spMk id="2057" creationId="{25C84982-7DD0-43B1-8A2D-BFA4DF1B4E60}"/>
          </ac:spMkLst>
        </pc:spChg>
        <pc:spChg chg="add del">
          <ac:chgData name="WANG, JIA" userId="867c98b7-ac93-4e59-9a75-c50b3203891c" providerId="ADAL" clId="{E672DF2E-ADED-4C91-9754-16540DAF0D85}" dt="2023-03-31T18:49:58.784" v="136"/>
          <ac:spMkLst>
            <pc:docMk/>
            <pc:sldMk cId="2894367656" sldId="257"/>
            <ac:spMk id="2076" creationId="{9D767E3F-5FD8-43EF-92CC-71463D47E1EE}"/>
          </ac:spMkLst>
        </pc:spChg>
        <pc:spChg chg="add del">
          <ac:chgData name="WANG, JIA" userId="867c98b7-ac93-4e59-9a75-c50b3203891c" providerId="ADAL" clId="{E672DF2E-ADED-4C91-9754-16540DAF0D85}" dt="2023-03-31T18:49:58.784" v="136"/>
          <ac:spMkLst>
            <pc:docMk/>
            <pc:sldMk cId="2894367656" sldId="257"/>
            <ac:spMk id="2078" creationId="{53326BAA-9686-4D37-B702-A459A43F9B06}"/>
          </ac:spMkLst>
        </pc:spChg>
        <pc:spChg chg="add del">
          <ac:chgData name="WANG, JIA" userId="867c98b7-ac93-4e59-9a75-c50b3203891c" providerId="ADAL" clId="{E672DF2E-ADED-4C91-9754-16540DAF0D85}" dt="2023-03-31T18:49:58.784" v="136"/>
          <ac:spMkLst>
            <pc:docMk/>
            <pc:sldMk cId="2894367656" sldId="257"/>
            <ac:spMk id="2080" creationId="{AB330529-CB1E-4112-8F01-435C2E299761}"/>
          </ac:spMkLst>
        </pc:spChg>
        <pc:grpChg chg="add del">
          <ac:chgData name="WANG, JIA" userId="867c98b7-ac93-4e59-9a75-c50b3203891c" providerId="ADAL" clId="{E672DF2E-ADED-4C91-9754-16540DAF0D85}" dt="2023-03-31T18:49:58.784" v="136"/>
          <ac:grpSpMkLst>
            <pc:docMk/>
            <pc:sldMk cId="2894367656" sldId="257"/>
            <ac:grpSpMk id="2059" creationId="{1D912E1C-3BBA-42F0-A3EE-FEC382E7230A}"/>
          </ac:grpSpMkLst>
        </pc:grpChg>
        <pc:grpChg chg="add del">
          <ac:chgData name="WANG, JIA" userId="867c98b7-ac93-4e59-9a75-c50b3203891c" providerId="ADAL" clId="{E672DF2E-ADED-4C91-9754-16540DAF0D85}" dt="2023-03-31T18:49:58.784" v="136"/>
          <ac:grpSpMkLst>
            <pc:docMk/>
            <pc:sldMk cId="2894367656" sldId="257"/>
            <ac:grpSpMk id="2082" creationId="{A6BAEEFE-5A15-4E44-B100-CFD7F5D6D059}"/>
          </ac:grpSpMkLst>
        </pc:grpChg>
        <pc:picChg chg="add mod">
          <ac:chgData name="WANG, JIA" userId="867c98b7-ac93-4e59-9a75-c50b3203891c" providerId="ADAL" clId="{E672DF2E-ADED-4C91-9754-16540DAF0D85}" dt="2023-03-28T08:25:48.140" v="29" actId="27614"/>
          <ac:picMkLst>
            <pc:docMk/>
            <pc:sldMk cId="2894367656" sldId="257"/>
            <ac:picMk id="2050" creationId="{6881224F-A313-0E6B-DD47-AE0ED2E40F75}"/>
          </ac:picMkLst>
        </pc:picChg>
      </pc:sldChg>
      <pc:sldChg chg="modSp new mod">
        <pc:chgData name="WANG, JIA" userId="867c98b7-ac93-4e59-9a75-c50b3203891c" providerId="ADAL" clId="{E672DF2E-ADED-4C91-9754-16540DAF0D85}" dt="2023-03-31T19:18:51.244" v="1270"/>
        <pc:sldMkLst>
          <pc:docMk/>
          <pc:sldMk cId="1378611558" sldId="258"/>
        </pc:sldMkLst>
        <pc:spChg chg="mod">
          <ac:chgData name="WANG, JIA" userId="867c98b7-ac93-4e59-9a75-c50b3203891c" providerId="ADAL" clId="{E672DF2E-ADED-4C91-9754-16540DAF0D85}" dt="2023-03-31T19:18:51.244" v="1270"/>
          <ac:spMkLst>
            <pc:docMk/>
            <pc:sldMk cId="1378611558" sldId="258"/>
            <ac:spMk id="2" creationId="{E62790E4-A73D-D71B-F663-09F1B24FD542}"/>
          </ac:spMkLst>
        </pc:spChg>
        <pc:spChg chg="mod">
          <ac:chgData name="WANG, JIA" userId="867c98b7-ac93-4e59-9a75-c50b3203891c" providerId="ADAL" clId="{E672DF2E-ADED-4C91-9754-16540DAF0D85}" dt="2023-03-31T19:18:51.244" v="1270"/>
          <ac:spMkLst>
            <pc:docMk/>
            <pc:sldMk cId="1378611558" sldId="258"/>
            <ac:spMk id="3" creationId="{B7160D63-C72B-53C9-1E25-7F3F45375046}"/>
          </ac:spMkLst>
        </pc:spChg>
      </pc:sldChg>
      <pc:sldChg chg="addSp delSp modSp new">
        <pc:chgData name="WANG, JIA" userId="867c98b7-ac93-4e59-9a75-c50b3203891c" providerId="ADAL" clId="{E672DF2E-ADED-4C91-9754-16540DAF0D85}" dt="2023-03-31T19:18:51.244" v="1270"/>
        <pc:sldMkLst>
          <pc:docMk/>
          <pc:sldMk cId="2430252884" sldId="259"/>
        </pc:sldMkLst>
        <pc:spChg chg="mod">
          <ac:chgData name="WANG, JIA" userId="867c98b7-ac93-4e59-9a75-c50b3203891c" providerId="ADAL" clId="{E672DF2E-ADED-4C91-9754-16540DAF0D85}" dt="2023-03-31T19:18:51.244" v="1270"/>
          <ac:spMkLst>
            <pc:docMk/>
            <pc:sldMk cId="2430252884" sldId="259"/>
            <ac:spMk id="2" creationId="{793F4B5A-D41C-8FE2-45D2-8109AE6F572A}"/>
          </ac:spMkLst>
        </pc:spChg>
        <pc:spChg chg="del">
          <ac:chgData name="WANG, JIA" userId="867c98b7-ac93-4e59-9a75-c50b3203891c" providerId="ADAL" clId="{E672DF2E-ADED-4C91-9754-16540DAF0D85}" dt="2023-03-28T08:32:05.685" v="36"/>
          <ac:spMkLst>
            <pc:docMk/>
            <pc:sldMk cId="2430252884" sldId="259"/>
            <ac:spMk id="3" creationId="{40E6D531-E9CD-6622-7B88-BB7C96E6B756}"/>
          </ac:spMkLst>
        </pc:spChg>
        <pc:picChg chg="add mod">
          <ac:chgData name="WANG, JIA" userId="867c98b7-ac93-4e59-9a75-c50b3203891c" providerId="ADAL" clId="{E672DF2E-ADED-4C91-9754-16540DAF0D85}" dt="2023-03-31T19:18:51.244" v="1270"/>
          <ac:picMkLst>
            <pc:docMk/>
            <pc:sldMk cId="2430252884" sldId="259"/>
            <ac:picMk id="3074" creationId="{B139E81F-8AB5-247A-02C8-D460581BE7A8}"/>
          </ac:picMkLst>
        </pc:picChg>
      </pc:sldChg>
      <pc:sldChg chg="modSp new mod">
        <pc:chgData name="WANG, JIA" userId="867c98b7-ac93-4e59-9a75-c50b3203891c" providerId="ADAL" clId="{E672DF2E-ADED-4C91-9754-16540DAF0D85}" dt="2023-03-31T19:18:51.244" v="1270"/>
        <pc:sldMkLst>
          <pc:docMk/>
          <pc:sldMk cId="850644584" sldId="260"/>
        </pc:sldMkLst>
        <pc:spChg chg="mod">
          <ac:chgData name="WANG, JIA" userId="867c98b7-ac93-4e59-9a75-c50b3203891c" providerId="ADAL" clId="{E672DF2E-ADED-4C91-9754-16540DAF0D85}" dt="2023-03-31T19:18:51.244" v="1270"/>
          <ac:spMkLst>
            <pc:docMk/>
            <pc:sldMk cId="850644584" sldId="260"/>
            <ac:spMk id="2" creationId="{5A11DA56-7FDD-A2DD-AAE9-EDF555C144B5}"/>
          </ac:spMkLst>
        </pc:spChg>
        <pc:spChg chg="mod">
          <ac:chgData name="WANG, JIA" userId="867c98b7-ac93-4e59-9a75-c50b3203891c" providerId="ADAL" clId="{E672DF2E-ADED-4C91-9754-16540DAF0D85}" dt="2023-03-31T19:18:51.244" v="1270"/>
          <ac:spMkLst>
            <pc:docMk/>
            <pc:sldMk cId="850644584" sldId="260"/>
            <ac:spMk id="3" creationId="{E3D6E874-9573-E3A6-F2E6-5A6075090F9B}"/>
          </ac:spMkLst>
        </pc:spChg>
      </pc:sldChg>
      <pc:sldChg chg="modSp new mod">
        <pc:chgData name="WANG, JIA" userId="867c98b7-ac93-4e59-9a75-c50b3203891c" providerId="ADAL" clId="{E672DF2E-ADED-4C91-9754-16540DAF0D85}" dt="2023-03-31T19:18:51.244" v="1270"/>
        <pc:sldMkLst>
          <pc:docMk/>
          <pc:sldMk cId="2058387743" sldId="261"/>
        </pc:sldMkLst>
        <pc:spChg chg="mod">
          <ac:chgData name="WANG, JIA" userId="867c98b7-ac93-4e59-9a75-c50b3203891c" providerId="ADAL" clId="{E672DF2E-ADED-4C91-9754-16540DAF0D85}" dt="2023-03-31T19:18:51.244" v="1270"/>
          <ac:spMkLst>
            <pc:docMk/>
            <pc:sldMk cId="2058387743" sldId="261"/>
            <ac:spMk id="2" creationId="{30ADD29F-39A7-2A65-5E54-5DD3E6BDD95C}"/>
          </ac:spMkLst>
        </pc:spChg>
        <pc:spChg chg="mod">
          <ac:chgData name="WANG, JIA" userId="867c98b7-ac93-4e59-9a75-c50b3203891c" providerId="ADAL" clId="{E672DF2E-ADED-4C91-9754-16540DAF0D85}" dt="2023-03-31T19:18:51.244" v="1270"/>
          <ac:spMkLst>
            <pc:docMk/>
            <pc:sldMk cId="2058387743" sldId="261"/>
            <ac:spMk id="3" creationId="{83B25D2D-CF39-F3ED-C829-CD534CDE44F2}"/>
          </ac:spMkLst>
        </pc:spChg>
      </pc:sldChg>
      <pc:sldChg chg="delSp modSp mod delDesignElem">
        <pc:chgData name="WANG, JIA" userId="867c98b7-ac93-4e59-9a75-c50b3203891c" providerId="ADAL" clId="{E672DF2E-ADED-4C91-9754-16540DAF0D85}" dt="2023-03-31T19:20:21.925" v="1281" actId="122"/>
        <pc:sldMkLst>
          <pc:docMk/>
          <pc:sldMk cId="0" sldId="266"/>
        </pc:sldMkLst>
        <pc:spChg chg="mod">
          <ac:chgData name="WANG, JIA" userId="867c98b7-ac93-4e59-9a75-c50b3203891c" providerId="ADAL" clId="{E672DF2E-ADED-4C91-9754-16540DAF0D85}" dt="2023-03-31T19:20:21.925" v="1281" actId="122"/>
          <ac:spMkLst>
            <pc:docMk/>
            <pc:sldMk cId="0" sldId="266"/>
            <ac:spMk id="2" creationId="{F2C4D18E-0B72-422B-92AE-D18B37C778E0}"/>
          </ac:spMkLst>
        </pc:spChg>
        <pc:picChg chg="del">
          <ac:chgData name="WANG, JIA" userId="867c98b7-ac93-4e59-9a75-c50b3203891c" providerId="ADAL" clId="{E672DF2E-ADED-4C91-9754-16540DAF0D85}" dt="2023-03-31T18:53:19.576" v="154" actId="478"/>
          <ac:picMkLst>
            <pc:docMk/>
            <pc:sldMk cId="0" sldId="266"/>
            <ac:picMk id="5" creationId="{F4300A84-82EF-F3E9-9498-A54F8CC51F2F}"/>
          </ac:picMkLst>
        </pc:picChg>
      </pc:sldChg>
      <pc:sldChg chg="delSp modSp mod delDesignElem">
        <pc:chgData name="WANG, JIA" userId="867c98b7-ac93-4e59-9a75-c50b3203891c" providerId="ADAL" clId="{E672DF2E-ADED-4C91-9754-16540DAF0D85}" dt="2023-03-31T18:53:47.578" v="196" actId="20577"/>
        <pc:sldMkLst>
          <pc:docMk/>
          <pc:sldMk cId="2314425369" sldId="267"/>
        </pc:sldMkLst>
        <pc:spChg chg="mod">
          <ac:chgData name="WANG, JIA" userId="867c98b7-ac93-4e59-9a75-c50b3203891c" providerId="ADAL" clId="{E672DF2E-ADED-4C91-9754-16540DAF0D85}" dt="2023-03-31T18:53:47.578" v="196" actId="20577"/>
          <ac:spMkLst>
            <pc:docMk/>
            <pc:sldMk cId="2314425369" sldId="267"/>
            <ac:spMk id="2" creationId="{C44D651A-E2A1-465E-9976-6EC162405DB4}"/>
          </ac:spMkLst>
        </pc:spChg>
        <pc:picChg chg="del">
          <ac:chgData name="WANG, JIA" userId="867c98b7-ac93-4e59-9a75-c50b3203891c" providerId="ADAL" clId="{E672DF2E-ADED-4C91-9754-16540DAF0D85}" dt="2023-03-31T18:51:38.385" v="146" actId="478"/>
          <ac:picMkLst>
            <pc:docMk/>
            <pc:sldMk cId="2314425369" sldId="267"/>
            <ac:picMk id="10" creationId="{F0B5D60D-D897-4BD3-8CD3-653355B8B133}"/>
          </ac:picMkLst>
        </pc:picChg>
      </pc:sldChg>
      <pc:sldChg chg="delSp modSp mod delDesignElem">
        <pc:chgData name="WANG, JIA" userId="867c98b7-ac93-4e59-9a75-c50b3203891c" providerId="ADAL" clId="{E672DF2E-ADED-4C91-9754-16540DAF0D85}" dt="2023-03-31T18:51:41.773" v="147" actId="478"/>
        <pc:sldMkLst>
          <pc:docMk/>
          <pc:sldMk cId="1115821963" sldId="271"/>
        </pc:sldMkLst>
        <pc:spChg chg="mod">
          <ac:chgData name="WANG, JIA" userId="867c98b7-ac93-4e59-9a75-c50b3203891c" providerId="ADAL" clId="{E672DF2E-ADED-4C91-9754-16540DAF0D85}" dt="2023-03-31T18:51:12.863" v="144" actId="207"/>
          <ac:spMkLst>
            <pc:docMk/>
            <pc:sldMk cId="1115821963" sldId="271"/>
            <ac:spMk id="3" creationId="{935B4BCB-4EC0-456E-B58F-C1AE5A38AD6A}"/>
          </ac:spMkLst>
        </pc:spChg>
        <pc:picChg chg="del">
          <ac:chgData name="WANG, JIA" userId="867c98b7-ac93-4e59-9a75-c50b3203891c" providerId="ADAL" clId="{E672DF2E-ADED-4C91-9754-16540DAF0D85}" dt="2023-03-31T18:51:41.773" v="147" actId="478"/>
          <ac:picMkLst>
            <pc:docMk/>
            <pc:sldMk cId="1115821963" sldId="271"/>
            <ac:picMk id="9" creationId="{868A65B5-C13A-471E-B040-63DEC780C094}"/>
          </ac:picMkLst>
        </pc:picChg>
      </pc:sldChg>
      <pc:sldChg chg="modSp mod delDesignElem">
        <pc:chgData name="WANG, JIA" userId="867c98b7-ac93-4e59-9a75-c50b3203891c" providerId="ADAL" clId="{E672DF2E-ADED-4C91-9754-16540DAF0D85}" dt="2023-03-31T19:09:02.227" v="508" actId="21"/>
        <pc:sldMkLst>
          <pc:docMk/>
          <pc:sldMk cId="3623803645" sldId="276"/>
        </pc:sldMkLst>
        <pc:spChg chg="mod">
          <ac:chgData name="WANG, JIA" userId="867c98b7-ac93-4e59-9a75-c50b3203891c" providerId="ADAL" clId="{E672DF2E-ADED-4C91-9754-16540DAF0D85}" dt="2023-03-31T19:09:02.227" v="508" actId="21"/>
          <ac:spMkLst>
            <pc:docMk/>
            <pc:sldMk cId="3623803645" sldId="276"/>
            <ac:spMk id="2" creationId="{30E1C648-0CC8-4DAD-BFAB-01E479E0AF49}"/>
          </ac:spMkLst>
        </pc:spChg>
        <pc:spChg chg="mod">
          <ac:chgData name="WANG, JIA" userId="867c98b7-ac93-4e59-9a75-c50b3203891c" providerId="ADAL" clId="{E672DF2E-ADED-4C91-9754-16540DAF0D85}" dt="2023-03-31T19:08:50.598" v="505" actId="27636"/>
          <ac:spMkLst>
            <pc:docMk/>
            <pc:sldMk cId="3623803645" sldId="276"/>
            <ac:spMk id="12" creationId="{88E20513-7633-2BB9-4BDD-FBF1D3155635}"/>
          </ac:spMkLst>
        </pc:spChg>
      </pc:sldChg>
      <pc:sldChg chg="delDesignElem">
        <pc:chgData name="WANG, JIA" userId="867c98b7-ac93-4e59-9a75-c50b3203891c" providerId="ADAL" clId="{E672DF2E-ADED-4C91-9754-16540DAF0D85}" dt="2023-03-31T18:49:42.238" v="133"/>
        <pc:sldMkLst>
          <pc:docMk/>
          <pc:sldMk cId="4158080432" sldId="279"/>
        </pc:sldMkLst>
      </pc:sldChg>
      <pc:sldChg chg="modSp mod">
        <pc:chgData name="WANG, JIA" userId="867c98b7-ac93-4e59-9a75-c50b3203891c" providerId="ADAL" clId="{E672DF2E-ADED-4C91-9754-16540DAF0D85}" dt="2023-03-31T19:18:51.244" v="1270"/>
        <pc:sldMkLst>
          <pc:docMk/>
          <pc:sldMk cId="4117317763" sldId="280"/>
        </pc:sldMkLst>
        <pc:spChg chg="mod">
          <ac:chgData name="WANG, JIA" userId="867c98b7-ac93-4e59-9a75-c50b3203891c" providerId="ADAL" clId="{E672DF2E-ADED-4C91-9754-16540DAF0D85}" dt="2023-03-31T19:18:51.244" v="1270"/>
          <ac:spMkLst>
            <pc:docMk/>
            <pc:sldMk cId="4117317763" sldId="280"/>
            <ac:spMk id="2" creationId="{D54E849B-CB43-C5DF-6368-B98398EA8417}"/>
          </ac:spMkLst>
        </pc:spChg>
      </pc:sldChg>
      <pc:sldChg chg="addSp delSp modSp new mod setBg delDesignElem">
        <pc:chgData name="WANG, JIA" userId="867c98b7-ac93-4e59-9a75-c50b3203891c" providerId="ADAL" clId="{E672DF2E-ADED-4C91-9754-16540DAF0D85}" dt="2023-03-31T19:18:14.479" v="1263" actId="27636"/>
        <pc:sldMkLst>
          <pc:docMk/>
          <pc:sldMk cId="2336098582" sldId="281"/>
        </pc:sldMkLst>
        <pc:spChg chg="mod">
          <ac:chgData name="WANG, JIA" userId="867c98b7-ac93-4e59-9a75-c50b3203891c" providerId="ADAL" clId="{E672DF2E-ADED-4C91-9754-16540DAF0D85}" dt="2023-03-31T18:56:45.077" v="201" actId="26606"/>
          <ac:spMkLst>
            <pc:docMk/>
            <pc:sldMk cId="2336098582" sldId="281"/>
            <ac:spMk id="2" creationId="{CEA023C6-5463-B783-F2D2-EDD6E597536C}"/>
          </ac:spMkLst>
        </pc:spChg>
        <pc:spChg chg="del">
          <ac:chgData name="WANG, JIA" userId="867c98b7-ac93-4e59-9a75-c50b3203891c" providerId="ADAL" clId="{E672DF2E-ADED-4C91-9754-16540DAF0D85}" dt="2023-03-31T18:56:16.268" v="199"/>
          <ac:spMkLst>
            <pc:docMk/>
            <pc:sldMk cId="2336098582" sldId="281"/>
            <ac:spMk id="3" creationId="{4C8A5620-63C2-F254-E74F-0675657F3D77}"/>
          </ac:spMkLst>
        </pc:spChg>
        <pc:spChg chg="add mod">
          <ac:chgData name="WANG, JIA" userId="867c98b7-ac93-4e59-9a75-c50b3203891c" providerId="ADAL" clId="{E672DF2E-ADED-4C91-9754-16540DAF0D85}" dt="2023-03-31T19:18:14.479" v="1263" actId="27636"/>
          <ac:spMkLst>
            <pc:docMk/>
            <pc:sldMk cId="2336098582" sldId="281"/>
            <ac:spMk id="1032" creationId="{B947688D-3ACF-1A23-C66E-605E65C5D069}"/>
          </ac:spMkLst>
        </pc:spChg>
        <pc:spChg chg="add del">
          <ac:chgData name="WANG, JIA" userId="867c98b7-ac93-4e59-9a75-c50b3203891c" providerId="ADAL" clId="{E672DF2E-ADED-4C91-9754-16540DAF0D85}" dt="2023-03-31T19:17:46.094" v="1246"/>
          <ac:spMkLst>
            <pc:docMk/>
            <pc:sldMk cId="2336098582" sldId="281"/>
            <ac:spMk id="1035" creationId="{EE15D8F5-87D0-452C-93FB-8CA3F98D7972}"/>
          </ac:spMkLst>
        </pc:spChg>
        <pc:grpChg chg="add del">
          <ac:chgData name="WANG, JIA" userId="867c98b7-ac93-4e59-9a75-c50b3203891c" providerId="ADAL" clId="{E672DF2E-ADED-4C91-9754-16540DAF0D85}" dt="2023-03-31T19:17:46.094" v="1246"/>
          <ac:grpSpMkLst>
            <pc:docMk/>
            <pc:sldMk cId="2336098582" sldId="281"/>
            <ac:grpSpMk id="1037" creationId="{79BCF8C7-8464-4B36-AF07-C89E5129ED74}"/>
          </ac:grpSpMkLst>
        </pc:grpChg>
        <pc:picChg chg="add mod">
          <ac:chgData name="WANG, JIA" userId="867c98b7-ac93-4e59-9a75-c50b3203891c" providerId="ADAL" clId="{E672DF2E-ADED-4C91-9754-16540DAF0D85}" dt="2023-03-31T18:56:45.077" v="201" actId="26606"/>
          <ac:picMkLst>
            <pc:docMk/>
            <pc:sldMk cId="2336098582" sldId="281"/>
            <ac:picMk id="1026" creationId="{4056FEF8-1007-E2B4-B894-A7E57F6979B4}"/>
          </ac:picMkLst>
        </pc:picChg>
        <pc:picChg chg="add mod">
          <ac:chgData name="WANG, JIA" userId="867c98b7-ac93-4e59-9a75-c50b3203891c" providerId="ADAL" clId="{E672DF2E-ADED-4C91-9754-16540DAF0D85}" dt="2023-03-31T18:56:45.077" v="201" actId="26606"/>
          <ac:picMkLst>
            <pc:docMk/>
            <pc:sldMk cId="2336098582" sldId="281"/>
            <ac:picMk id="1028" creationId="{7A7A53C4-C613-4A93-F9AD-F2B5B55FE537}"/>
          </ac:picMkLst>
        </pc:picChg>
        <pc:cxnChg chg="add del">
          <ac:chgData name="WANG, JIA" userId="867c98b7-ac93-4e59-9a75-c50b3203891c" providerId="ADAL" clId="{E672DF2E-ADED-4C91-9754-16540DAF0D85}" dt="2023-03-31T19:17:46.094" v="1246"/>
          <ac:cxnSpMkLst>
            <pc:docMk/>
            <pc:sldMk cId="2336098582" sldId="281"/>
            <ac:cxnSpMk id="1043" creationId="{5A8B956C-6D95-401E-8C33-997227D9D46B}"/>
          </ac:cxnSpMkLst>
        </pc:cxnChg>
      </pc:sldChg>
      <pc:sldChg chg="new del">
        <pc:chgData name="WANG, JIA" userId="867c98b7-ac93-4e59-9a75-c50b3203891c" providerId="ADAL" clId="{E672DF2E-ADED-4C91-9754-16540DAF0D85}" dt="2023-03-31T18:52:21.370" v="152" actId="2696"/>
        <pc:sldMkLst>
          <pc:docMk/>
          <pc:sldMk cId="2672315548" sldId="281"/>
        </pc:sldMkLst>
      </pc:sldChg>
      <pc:sldChg chg="new del">
        <pc:chgData name="WANG, JIA" userId="867c98b7-ac93-4e59-9a75-c50b3203891c" providerId="ADAL" clId="{E672DF2E-ADED-4C91-9754-16540DAF0D85}" dt="2023-03-31T18:52:18.611" v="151" actId="2696"/>
        <pc:sldMkLst>
          <pc:docMk/>
          <pc:sldMk cId="538018342" sldId="282"/>
        </pc:sldMkLst>
      </pc:sldChg>
      <pc:sldChg chg="modSp new mod">
        <pc:chgData name="WANG, JIA" userId="867c98b7-ac93-4e59-9a75-c50b3203891c" providerId="ADAL" clId="{E672DF2E-ADED-4C91-9754-16540DAF0D85}" dt="2023-03-31T19:18:51.244" v="1270"/>
        <pc:sldMkLst>
          <pc:docMk/>
          <pc:sldMk cId="2873183805" sldId="282"/>
        </pc:sldMkLst>
        <pc:spChg chg="mod">
          <ac:chgData name="WANG, JIA" userId="867c98b7-ac93-4e59-9a75-c50b3203891c" providerId="ADAL" clId="{E672DF2E-ADED-4C91-9754-16540DAF0D85}" dt="2023-03-31T19:18:51.244" v="1270"/>
          <ac:spMkLst>
            <pc:docMk/>
            <pc:sldMk cId="2873183805" sldId="282"/>
            <ac:spMk id="2" creationId="{01457D82-5E8D-C224-1779-1A226CCA29AE}"/>
          </ac:spMkLst>
        </pc:spChg>
        <pc:spChg chg="mod">
          <ac:chgData name="WANG, JIA" userId="867c98b7-ac93-4e59-9a75-c50b3203891c" providerId="ADAL" clId="{E672DF2E-ADED-4C91-9754-16540DAF0D85}" dt="2023-03-31T19:18:51.244" v="1270"/>
          <ac:spMkLst>
            <pc:docMk/>
            <pc:sldMk cId="2873183805" sldId="282"/>
            <ac:spMk id="3" creationId="{7756074F-227B-9BC6-EFA9-6C2353A6C3EE}"/>
          </ac:spMkLst>
        </pc:spChg>
      </pc:sldChg>
      <pc:sldChg chg="modSp new mod">
        <pc:chgData name="WANG, JIA" userId="867c98b7-ac93-4e59-9a75-c50b3203891c" providerId="ADAL" clId="{E672DF2E-ADED-4C91-9754-16540DAF0D85}" dt="2023-03-31T19:19:26.244" v="1273" actId="255"/>
        <pc:sldMkLst>
          <pc:docMk/>
          <pc:sldMk cId="608081193" sldId="283"/>
        </pc:sldMkLst>
        <pc:spChg chg="mod">
          <ac:chgData name="WANG, JIA" userId="867c98b7-ac93-4e59-9a75-c50b3203891c" providerId="ADAL" clId="{E672DF2E-ADED-4C91-9754-16540DAF0D85}" dt="2023-03-31T19:18:51.244" v="1270"/>
          <ac:spMkLst>
            <pc:docMk/>
            <pc:sldMk cId="608081193" sldId="283"/>
            <ac:spMk id="2" creationId="{889EB188-A344-18F8-6203-E2179AF8E33B}"/>
          </ac:spMkLst>
        </pc:spChg>
        <pc:spChg chg="mod">
          <ac:chgData name="WANG, JIA" userId="867c98b7-ac93-4e59-9a75-c50b3203891c" providerId="ADAL" clId="{E672DF2E-ADED-4C91-9754-16540DAF0D85}" dt="2023-03-31T19:19:26.244" v="1273" actId="255"/>
          <ac:spMkLst>
            <pc:docMk/>
            <pc:sldMk cId="608081193" sldId="283"/>
            <ac:spMk id="3" creationId="{166993F7-7F93-BEFC-B037-CA8CFD30B098}"/>
          </ac:spMkLst>
        </pc:spChg>
      </pc:sldChg>
      <pc:sldChg chg="modSp new mod">
        <pc:chgData name="WANG, JIA" userId="867c98b7-ac93-4e59-9a75-c50b3203891c" providerId="ADAL" clId="{E672DF2E-ADED-4C91-9754-16540DAF0D85}" dt="2023-03-31T19:19:31.735" v="1274" actId="255"/>
        <pc:sldMkLst>
          <pc:docMk/>
          <pc:sldMk cId="2626442221" sldId="284"/>
        </pc:sldMkLst>
        <pc:spChg chg="mod">
          <ac:chgData name="WANG, JIA" userId="867c98b7-ac93-4e59-9a75-c50b3203891c" providerId="ADAL" clId="{E672DF2E-ADED-4C91-9754-16540DAF0D85}" dt="2023-03-31T19:18:51.244" v="1270"/>
          <ac:spMkLst>
            <pc:docMk/>
            <pc:sldMk cId="2626442221" sldId="284"/>
            <ac:spMk id="2" creationId="{23146C30-FB31-1624-D9B1-173BBD3508A0}"/>
          </ac:spMkLst>
        </pc:spChg>
        <pc:spChg chg="mod">
          <ac:chgData name="WANG, JIA" userId="867c98b7-ac93-4e59-9a75-c50b3203891c" providerId="ADAL" clId="{E672DF2E-ADED-4C91-9754-16540DAF0D85}" dt="2023-03-31T19:19:31.735" v="1274" actId="255"/>
          <ac:spMkLst>
            <pc:docMk/>
            <pc:sldMk cId="2626442221" sldId="284"/>
            <ac:spMk id="3" creationId="{FAD11703-D064-45C4-2E51-35FB98426223}"/>
          </ac:spMkLst>
        </pc:spChg>
      </pc:sldChg>
      <pc:sldChg chg="modSp new mod">
        <pc:chgData name="WANG, JIA" userId="867c98b7-ac93-4e59-9a75-c50b3203891c" providerId="ADAL" clId="{E672DF2E-ADED-4C91-9754-16540DAF0D85}" dt="2023-03-31T19:19:38.445" v="1275" actId="255"/>
        <pc:sldMkLst>
          <pc:docMk/>
          <pc:sldMk cId="1254312117" sldId="285"/>
        </pc:sldMkLst>
        <pc:spChg chg="mod">
          <ac:chgData name="WANG, JIA" userId="867c98b7-ac93-4e59-9a75-c50b3203891c" providerId="ADAL" clId="{E672DF2E-ADED-4C91-9754-16540DAF0D85}" dt="2023-03-31T19:18:51.244" v="1270"/>
          <ac:spMkLst>
            <pc:docMk/>
            <pc:sldMk cId="1254312117" sldId="285"/>
            <ac:spMk id="2" creationId="{9C156501-703C-D23B-E9B5-D665EEFEE373}"/>
          </ac:spMkLst>
        </pc:spChg>
        <pc:spChg chg="mod">
          <ac:chgData name="WANG, JIA" userId="867c98b7-ac93-4e59-9a75-c50b3203891c" providerId="ADAL" clId="{E672DF2E-ADED-4C91-9754-16540DAF0D85}" dt="2023-03-31T19:19:38.445" v="1275" actId="255"/>
          <ac:spMkLst>
            <pc:docMk/>
            <pc:sldMk cId="1254312117" sldId="285"/>
            <ac:spMk id="3" creationId="{67F1F8C2-F5FA-04E0-0051-BF69395A4C69}"/>
          </ac:spMkLst>
        </pc:spChg>
      </pc:sldChg>
      <pc:sldChg chg="modSp new mod">
        <pc:chgData name="WANG, JIA" userId="867c98b7-ac93-4e59-9a75-c50b3203891c" providerId="ADAL" clId="{E672DF2E-ADED-4C91-9754-16540DAF0D85}" dt="2023-03-31T19:19:46.278" v="1277" actId="27636"/>
        <pc:sldMkLst>
          <pc:docMk/>
          <pc:sldMk cId="3000115286" sldId="286"/>
        </pc:sldMkLst>
        <pc:spChg chg="mod">
          <ac:chgData name="WANG, JIA" userId="867c98b7-ac93-4e59-9a75-c50b3203891c" providerId="ADAL" clId="{E672DF2E-ADED-4C91-9754-16540DAF0D85}" dt="2023-03-31T19:18:51.244" v="1270"/>
          <ac:spMkLst>
            <pc:docMk/>
            <pc:sldMk cId="3000115286" sldId="286"/>
            <ac:spMk id="2" creationId="{2C40B65A-E7DE-99DD-7058-76FE5C8617EA}"/>
          </ac:spMkLst>
        </pc:spChg>
        <pc:spChg chg="mod">
          <ac:chgData name="WANG, JIA" userId="867c98b7-ac93-4e59-9a75-c50b3203891c" providerId="ADAL" clId="{E672DF2E-ADED-4C91-9754-16540DAF0D85}" dt="2023-03-31T19:19:46.278" v="1277" actId="27636"/>
          <ac:spMkLst>
            <pc:docMk/>
            <pc:sldMk cId="3000115286" sldId="286"/>
            <ac:spMk id="3" creationId="{808B1A65-D26E-0D68-749E-2014E1DBA660}"/>
          </ac:spMkLst>
        </pc:spChg>
      </pc:sldChg>
      <pc:sldChg chg="addSp delSp modSp new mod setBg delDesignElem">
        <pc:chgData name="WANG, JIA" userId="867c98b7-ac93-4e59-9a75-c50b3203891c" providerId="ADAL" clId="{E672DF2E-ADED-4C91-9754-16540DAF0D85}" dt="2023-03-31T19:17:46.094" v="1246"/>
        <pc:sldMkLst>
          <pc:docMk/>
          <pc:sldMk cId="1148589270" sldId="287"/>
        </pc:sldMkLst>
        <pc:spChg chg="mod">
          <ac:chgData name="WANG, JIA" userId="867c98b7-ac93-4e59-9a75-c50b3203891c" providerId="ADAL" clId="{E672DF2E-ADED-4C91-9754-16540DAF0D85}" dt="2023-03-31T19:10:42.855" v="514" actId="26606"/>
          <ac:spMkLst>
            <pc:docMk/>
            <pc:sldMk cId="1148589270" sldId="287"/>
            <ac:spMk id="2" creationId="{E1713FB2-04D2-4065-FACD-3E8ED3F4D004}"/>
          </ac:spMkLst>
        </pc:spChg>
        <pc:spChg chg="mod ord">
          <ac:chgData name="WANG, JIA" userId="867c98b7-ac93-4e59-9a75-c50b3203891c" providerId="ADAL" clId="{E672DF2E-ADED-4C91-9754-16540DAF0D85}" dt="2023-03-31T19:10:42.855" v="514" actId="26606"/>
          <ac:spMkLst>
            <pc:docMk/>
            <pc:sldMk cId="1148589270" sldId="287"/>
            <ac:spMk id="3" creationId="{A9741F58-2C5C-7B74-1906-AC91F6B61596}"/>
          </ac:spMkLst>
        </pc:spChg>
        <pc:spChg chg="add del">
          <ac:chgData name="WANG, JIA" userId="867c98b7-ac93-4e59-9a75-c50b3203891c" providerId="ADAL" clId="{E672DF2E-ADED-4C91-9754-16540DAF0D85}" dt="2023-03-31T19:17:46.094" v="1246"/>
          <ac:spMkLst>
            <pc:docMk/>
            <pc:sldMk cId="1148589270" sldId="287"/>
            <ac:spMk id="9" creationId="{22AC0F86-9A78-4E84-A4B4-ADB8B2629A0C}"/>
          </ac:spMkLst>
        </pc:spChg>
        <pc:spChg chg="add del">
          <ac:chgData name="WANG, JIA" userId="867c98b7-ac93-4e59-9a75-c50b3203891c" providerId="ADAL" clId="{E672DF2E-ADED-4C91-9754-16540DAF0D85}" dt="2023-03-31T19:17:46.094" v="1246"/>
          <ac:spMkLst>
            <pc:docMk/>
            <pc:sldMk cId="1148589270" sldId="287"/>
            <ac:spMk id="17" creationId="{69A54E25-1C05-48E5-A5CC-3778C1D3632D}"/>
          </ac:spMkLst>
        </pc:spChg>
        <pc:grpChg chg="add del">
          <ac:chgData name="WANG, JIA" userId="867c98b7-ac93-4e59-9a75-c50b3203891c" providerId="ADAL" clId="{E672DF2E-ADED-4C91-9754-16540DAF0D85}" dt="2023-03-31T19:17:46.094" v="1246"/>
          <ac:grpSpMkLst>
            <pc:docMk/>
            <pc:sldMk cId="1148589270" sldId="287"/>
            <ac:grpSpMk id="11" creationId="{4AF78B9E-8BE2-4706-9377-A05FA25ABABF}"/>
          </ac:grpSpMkLst>
        </pc:grpChg>
        <pc:picChg chg="add mod">
          <ac:chgData name="WANG, JIA" userId="867c98b7-ac93-4e59-9a75-c50b3203891c" providerId="ADAL" clId="{E672DF2E-ADED-4C91-9754-16540DAF0D85}" dt="2023-03-31T19:10:42.855" v="514" actId="26606"/>
          <ac:picMkLst>
            <pc:docMk/>
            <pc:sldMk cId="1148589270" sldId="287"/>
            <ac:picMk id="4" creationId="{629E07DD-E457-3822-200D-0143647185D5}"/>
          </ac:picMkLst>
        </pc:picChg>
        <pc:cxnChg chg="add del">
          <ac:chgData name="WANG, JIA" userId="867c98b7-ac93-4e59-9a75-c50b3203891c" providerId="ADAL" clId="{E672DF2E-ADED-4C91-9754-16540DAF0D85}" dt="2023-03-31T19:17:46.094" v="1246"/>
          <ac:cxnSpMkLst>
            <pc:docMk/>
            <pc:sldMk cId="1148589270" sldId="287"/>
            <ac:cxnSpMk id="19" creationId="{0E5D0023-B23E-4823-8D72-B07FFF8CAE96}"/>
          </ac:cxnSpMkLst>
        </pc:cxnChg>
      </pc:sldChg>
      <pc:sldChg chg="modSp new mod">
        <pc:chgData name="WANG, JIA" userId="867c98b7-ac93-4e59-9a75-c50b3203891c" providerId="ADAL" clId="{E672DF2E-ADED-4C91-9754-16540DAF0D85}" dt="2023-03-31T19:19:57.710" v="1278" actId="255"/>
        <pc:sldMkLst>
          <pc:docMk/>
          <pc:sldMk cId="2054716243" sldId="288"/>
        </pc:sldMkLst>
        <pc:spChg chg="mod">
          <ac:chgData name="WANG, JIA" userId="867c98b7-ac93-4e59-9a75-c50b3203891c" providerId="ADAL" clId="{E672DF2E-ADED-4C91-9754-16540DAF0D85}" dt="2023-03-31T19:18:51.244" v="1270"/>
          <ac:spMkLst>
            <pc:docMk/>
            <pc:sldMk cId="2054716243" sldId="288"/>
            <ac:spMk id="2" creationId="{0B70C478-1017-4865-9FB7-A7B8FF021D23}"/>
          </ac:spMkLst>
        </pc:spChg>
        <pc:spChg chg="mod">
          <ac:chgData name="WANG, JIA" userId="867c98b7-ac93-4e59-9a75-c50b3203891c" providerId="ADAL" clId="{E672DF2E-ADED-4C91-9754-16540DAF0D85}" dt="2023-03-31T19:19:57.710" v="1278" actId="255"/>
          <ac:spMkLst>
            <pc:docMk/>
            <pc:sldMk cId="2054716243" sldId="288"/>
            <ac:spMk id="3" creationId="{487B8C29-1DFD-9B0E-1480-5FB0317ED862}"/>
          </ac:spMkLst>
        </pc:spChg>
      </pc:sldChg>
      <pc:sldChg chg="modSp new mod">
        <pc:chgData name="WANG, JIA" userId="867c98b7-ac93-4e59-9a75-c50b3203891c" providerId="ADAL" clId="{E672DF2E-ADED-4C91-9754-16540DAF0D85}" dt="2023-03-31T19:20:06.201" v="1279" actId="255"/>
        <pc:sldMkLst>
          <pc:docMk/>
          <pc:sldMk cId="370907620" sldId="289"/>
        </pc:sldMkLst>
        <pc:spChg chg="mod">
          <ac:chgData name="WANG, JIA" userId="867c98b7-ac93-4e59-9a75-c50b3203891c" providerId="ADAL" clId="{E672DF2E-ADED-4C91-9754-16540DAF0D85}" dt="2023-03-31T19:18:51.244" v="1270"/>
          <ac:spMkLst>
            <pc:docMk/>
            <pc:sldMk cId="370907620" sldId="289"/>
            <ac:spMk id="2" creationId="{AD54D745-61EE-9817-B331-93ACF374C985}"/>
          </ac:spMkLst>
        </pc:spChg>
        <pc:spChg chg="mod">
          <ac:chgData name="WANG, JIA" userId="867c98b7-ac93-4e59-9a75-c50b3203891c" providerId="ADAL" clId="{E672DF2E-ADED-4C91-9754-16540DAF0D85}" dt="2023-03-31T19:20:06.201" v="1279" actId="255"/>
          <ac:spMkLst>
            <pc:docMk/>
            <pc:sldMk cId="370907620" sldId="289"/>
            <ac:spMk id="3" creationId="{15C8E0CD-FC91-E230-C585-E675194719AB}"/>
          </ac:spMkLst>
        </pc:spChg>
      </pc:sldChg>
      <pc:sldChg chg="modSp new mod">
        <pc:chgData name="WANG, JIA" userId="867c98b7-ac93-4e59-9a75-c50b3203891c" providerId="ADAL" clId="{E672DF2E-ADED-4C91-9754-16540DAF0D85}" dt="2023-03-31T19:20:13.348" v="1280" actId="255"/>
        <pc:sldMkLst>
          <pc:docMk/>
          <pc:sldMk cId="571823179" sldId="290"/>
        </pc:sldMkLst>
        <pc:spChg chg="mod">
          <ac:chgData name="WANG, JIA" userId="867c98b7-ac93-4e59-9a75-c50b3203891c" providerId="ADAL" clId="{E672DF2E-ADED-4C91-9754-16540DAF0D85}" dt="2023-03-31T19:18:51.244" v="1270"/>
          <ac:spMkLst>
            <pc:docMk/>
            <pc:sldMk cId="571823179" sldId="290"/>
            <ac:spMk id="2" creationId="{DE4182A4-BDEE-1963-32F0-B28A43406B5E}"/>
          </ac:spMkLst>
        </pc:spChg>
        <pc:spChg chg="mod">
          <ac:chgData name="WANG, JIA" userId="867c98b7-ac93-4e59-9a75-c50b3203891c" providerId="ADAL" clId="{E672DF2E-ADED-4C91-9754-16540DAF0D85}" dt="2023-03-31T19:20:13.348" v="1280" actId="255"/>
          <ac:spMkLst>
            <pc:docMk/>
            <pc:sldMk cId="571823179" sldId="290"/>
            <ac:spMk id="3" creationId="{1B803955-70AA-B3E4-476A-6BA2C23FBD8F}"/>
          </ac:spMkLst>
        </pc:spChg>
      </pc:sldChg>
      <pc:sldMasterChg chg="add del addSldLayout delSldLayout">
        <pc:chgData name="WANG, JIA" userId="867c98b7-ac93-4e59-9a75-c50b3203891c" providerId="ADAL" clId="{E672DF2E-ADED-4C91-9754-16540DAF0D85}" dt="2023-03-28T08:17:24.547" v="6" actId="26606"/>
        <pc:sldMasterMkLst>
          <pc:docMk/>
          <pc:sldMasterMk cId="2460954070" sldId="2147483660"/>
        </pc:sldMasterMkLst>
        <pc:sldLayoutChg chg="add del">
          <pc:chgData name="WANG, JIA" userId="867c98b7-ac93-4e59-9a75-c50b3203891c" providerId="ADAL" clId="{E672DF2E-ADED-4C91-9754-16540DAF0D85}" dt="2023-03-28T08:17:24.547" v="6" actId="26606"/>
          <pc:sldLayoutMkLst>
            <pc:docMk/>
            <pc:sldMasterMk cId="2460954070" sldId="2147483660"/>
            <pc:sldLayoutMk cId="2385387890" sldId="2147483661"/>
          </pc:sldLayoutMkLst>
        </pc:sldLayoutChg>
        <pc:sldLayoutChg chg="add del">
          <pc:chgData name="WANG, JIA" userId="867c98b7-ac93-4e59-9a75-c50b3203891c" providerId="ADAL" clId="{E672DF2E-ADED-4C91-9754-16540DAF0D85}" dt="2023-03-28T08:17:24.547" v="6" actId="26606"/>
          <pc:sldLayoutMkLst>
            <pc:docMk/>
            <pc:sldMasterMk cId="2460954070" sldId="2147483660"/>
            <pc:sldLayoutMk cId="949138452" sldId="2147483662"/>
          </pc:sldLayoutMkLst>
        </pc:sldLayoutChg>
        <pc:sldLayoutChg chg="add del">
          <pc:chgData name="WANG, JIA" userId="867c98b7-ac93-4e59-9a75-c50b3203891c" providerId="ADAL" clId="{E672DF2E-ADED-4C91-9754-16540DAF0D85}" dt="2023-03-28T08:17:24.547" v="6" actId="26606"/>
          <pc:sldLayoutMkLst>
            <pc:docMk/>
            <pc:sldMasterMk cId="2460954070" sldId="2147483660"/>
            <pc:sldLayoutMk cId="2591524520" sldId="2147483663"/>
          </pc:sldLayoutMkLst>
        </pc:sldLayoutChg>
        <pc:sldLayoutChg chg="add del">
          <pc:chgData name="WANG, JIA" userId="867c98b7-ac93-4e59-9a75-c50b3203891c" providerId="ADAL" clId="{E672DF2E-ADED-4C91-9754-16540DAF0D85}" dt="2023-03-28T08:17:24.547" v="6" actId="26606"/>
          <pc:sldLayoutMkLst>
            <pc:docMk/>
            <pc:sldMasterMk cId="2460954070" sldId="2147483660"/>
            <pc:sldLayoutMk cId="1203092039" sldId="2147483664"/>
          </pc:sldLayoutMkLst>
        </pc:sldLayoutChg>
        <pc:sldLayoutChg chg="add del">
          <pc:chgData name="WANG, JIA" userId="867c98b7-ac93-4e59-9a75-c50b3203891c" providerId="ADAL" clId="{E672DF2E-ADED-4C91-9754-16540DAF0D85}" dt="2023-03-28T08:17:24.547" v="6" actId="26606"/>
          <pc:sldLayoutMkLst>
            <pc:docMk/>
            <pc:sldMasterMk cId="2460954070" sldId="2147483660"/>
            <pc:sldLayoutMk cId="3733172339" sldId="2147483665"/>
          </pc:sldLayoutMkLst>
        </pc:sldLayoutChg>
        <pc:sldLayoutChg chg="add del">
          <pc:chgData name="WANG, JIA" userId="867c98b7-ac93-4e59-9a75-c50b3203891c" providerId="ADAL" clId="{E672DF2E-ADED-4C91-9754-16540DAF0D85}" dt="2023-03-28T08:17:24.547" v="6" actId="26606"/>
          <pc:sldLayoutMkLst>
            <pc:docMk/>
            <pc:sldMasterMk cId="2460954070" sldId="2147483660"/>
            <pc:sldLayoutMk cId="3210312558" sldId="2147483666"/>
          </pc:sldLayoutMkLst>
        </pc:sldLayoutChg>
        <pc:sldLayoutChg chg="add del">
          <pc:chgData name="WANG, JIA" userId="867c98b7-ac93-4e59-9a75-c50b3203891c" providerId="ADAL" clId="{E672DF2E-ADED-4C91-9754-16540DAF0D85}" dt="2023-03-28T08:17:24.547" v="6" actId="26606"/>
          <pc:sldLayoutMkLst>
            <pc:docMk/>
            <pc:sldMasterMk cId="2460954070" sldId="2147483660"/>
            <pc:sldLayoutMk cId="3146388984" sldId="2147483667"/>
          </pc:sldLayoutMkLst>
        </pc:sldLayoutChg>
        <pc:sldLayoutChg chg="add del">
          <pc:chgData name="WANG, JIA" userId="867c98b7-ac93-4e59-9a75-c50b3203891c" providerId="ADAL" clId="{E672DF2E-ADED-4C91-9754-16540DAF0D85}" dt="2023-03-28T08:17:24.547" v="6" actId="26606"/>
          <pc:sldLayoutMkLst>
            <pc:docMk/>
            <pc:sldMasterMk cId="2460954070" sldId="2147483660"/>
            <pc:sldLayoutMk cId="3171841454" sldId="2147483668"/>
          </pc:sldLayoutMkLst>
        </pc:sldLayoutChg>
        <pc:sldLayoutChg chg="add del">
          <pc:chgData name="WANG, JIA" userId="867c98b7-ac93-4e59-9a75-c50b3203891c" providerId="ADAL" clId="{E672DF2E-ADED-4C91-9754-16540DAF0D85}" dt="2023-03-28T08:17:24.547" v="6" actId="26606"/>
          <pc:sldLayoutMkLst>
            <pc:docMk/>
            <pc:sldMasterMk cId="2460954070" sldId="2147483660"/>
            <pc:sldLayoutMk cId="1718958274" sldId="2147483669"/>
          </pc:sldLayoutMkLst>
        </pc:sldLayoutChg>
        <pc:sldLayoutChg chg="add del">
          <pc:chgData name="WANG, JIA" userId="867c98b7-ac93-4e59-9a75-c50b3203891c" providerId="ADAL" clId="{E672DF2E-ADED-4C91-9754-16540DAF0D85}" dt="2023-03-28T08:17:24.547" v="6" actId="26606"/>
          <pc:sldLayoutMkLst>
            <pc:docMk/>
            <pc:sldMasterMk cId="2460954070" sldId="2147483660"/>
            <pc:sldLayoutMk cId="2202905451" sldId="2147483670"/>
          </pc:sldLayoutMkLst>
        </pc:sldLayoutChg>
        <pc:sldLayoutChg chg="add del">
          <pc:chgData name="WANG, JIA" userId="867c98b7-ac93-4e59-9a75-c50b3203891c" providerId="ADAL" clId="{E672DF2E-ADED-4C91-9754-16540DAF0D85}" dt="2023-03-28T08:17:24.547" v="6" actId="26606"/>
          <pc:sldLayoutMkLst>
            <pc:docMk/>
            <pc:sldMasterMk cId="2460954070" sldId="2147483660"/>
            <pc:sldLayoutMk cId="3479445657" sldId="2147483671"/>
          </pc:sldLayoutMkLst>
        </pc:sldLayoutChg>
      </pc:sldMasterChg>
      <pc:sldMasterChg chg="add del addSldLayout delSldLayout">
        <pc:chgData name="WANG, JIA" userId="867c98b7-ac93-4e59-9a75-c50b3203891c" providerId="ADAL" clId="{E672DF2E-ADED-4C91-9754-16540DAF0D85}" dt="2023-03-28T08:17:24.547" v="6" actId="26606"/>
        <pc:sldMasterMkLst>
          <pc:docMk/>
          <pc:sldMasterMk cId="1279991026" sldId="2147483711"/>
        </pc:sldMasterMkLst>
        <pc:sldLayoutChg chg="add del">
          <pc:chgData name="WANG, JIA" userId="867c98b7-ac93-4e59-9a75-c50b3203891c" providerId="ADAL" clId="{E672DF2E-ADED-4C91-9754-16540DAF0D85}" dt="2023-03-28T08:17:24.547" v="6" actId="26606"/>
          <pc:sldLayoutMkLst>
            <pc:docMk/>
            <pc:sldMasterMk cId="1279991026" sldId="2147483711"/>
            <pc:sldLayoutMk cId="3387380396" sldId="2147483700"/>
          </pc:sldLayoutMkLst>
        </pc:sldLayoutChg>
        <pc:sldLayoutChg chg="add del">
          <pc:chgData name="WANG, JIA" userId="867c98b7-ac93-4e59-9a75-c50b3203891c" providerId="ADAL" clId="{E672DF2E-ADED-4C91-9754-16540DAF0D85}" dt="2023-03-28T08:17:24.547" v="6" actId="26606"/>
          <pc:sldLayoutMkLst>
            <pc:docMk/>
            <pc:sldMasterMk cId="1279991026" sldId="2147483711"/>
            <pc:sldLayoutMk cId="801670655" sldId="2147483701"/>
          </pc:sldLayoutMkLst>
        </pc:sldLayoutChg>
        <pc:sldLayoutChg chg="add del">
          <pc:chgData name="WANG, JIA" userId="867c98b7-ac93-4e59-9a75-c50b3203891c" providerId="ADAL" clId="{E672DF2E-ADED-4C91-9754-16540DAF0D85}" dt="2023-03-28T08:17:24.547" v="6" actId="26606"/>
          <pc:sldLayoutMkLst>
            <pc:docMk/>
            <pc:sldMasterMk cId="1279991026" sldId="2147483711"/>
            <pc:sldLayoutMk cId="3975065442" sldId="2147483702"/>
          </pc:sldLayoutMkLst>
        </pc:sldLayoutChg>
        <pc:sldLayoutChg chg="add del">
          <pc:chgData name="WANG, JIA" userId="867c98b7-ac93-4e59-9a75-c50b3203891c" providerId="ADAL" clId="{E672DF2E-ADED-4C91-9754-16540DAF0D85}" dt="2023-03-28T08:17:24.547" v="6" actId="26606"/>
          <pc:sldLayoutMkLst>
            <pc:docMk/>
            <pc:sldMasterMk cId="1279991026" sldId="2147483711"/>
            <pc:sldLayoutMk cId="1110796366" sldId="2147483703"/>
          </pc:sldLayoutMkLst>
        </pc:sldLayoutChg>
        <pc:sldLayoutChg chg="add del">
          <pc:chgData name="WANG, JIA" userId="867c98b7-ac93-4e59-9a75-c50b3203891c" providerId="ADAL" clId="{E672DF2E-ADED-4C91-9754-16540DAF0D85}" dt="2023-03-28T08:17:24.547" v="6" actId="26606"/>
          <pc:sldLayoutMkLst>
            <pc:docMk/>
            <pc:sldMasterMk cId="1279991026" sldId="2147483711"/>
            <pc:sldLayoutMk cId="3065460236" sldId="2147483704"/>
          </pc:sldLayoutMkLst>
        </pc:sldLayoutChg>
        <pc:sldLayoutChg chg="add del">
          <pc:chgData name="WANG, JIA" userId="867c98b7-ac93-4e59-9a75-c50b3203891c" providerId="ADAL" clId="{E672DF2E-ADED-4C91-9754-16540DAF0D85}" dt="2023-03-28T08:17:24.547" v="6" actId="26606"/>
          <pc:sldLayoutMkLst>
            <pc:docMk/>
            <pc:sldMasterMk cId="1279991026" sldId="2147483711"/>
            <pc:sldLayoutMk cId="2543231803" sldId="2147483705"/>
          </pc:sldLayoutMkLst>
        </pc:sldLayoutChg>
        <pc:sldLayoutChg chg="add del">
          <pc:chgData name="WANG, JIA" userId="867c98b7-ac93-4e59-9a75-c50b3203891c" providerId="ADAL" clId="{E672DF2E-ADED-4C91-9754-16540DAF0D85}" dt="2023-03-28T08:17:24.547" v="6" actId="26606"/>
          <pc:sldLayoutMkLst>
            <pc:docMk/>
            <pc:sldMasterMk cId="1279991026" sldId="2147483711"/>
            <pc:sldLayoutMk cId="1031558410" sldId="2147483706"/>
          </pc:sldLayoutMkLst>
        </pc:sldLayoutChg>
        <pc:sldLayoutChg chg="add del">
          <pc:chgData name="WANG, JIA" userId="867c98b7-ac93-4e59-9a75-c50b3203891c" providerId="ADAL" clId="{E672DF2E-ADED-4C91-9754-16540DAF0D85}" dt="2023-03-28T08:17:24.547" v="6" actId="26606"/>
          <pc:sldLayoutMkLst>
            <pc:docMk/>
            <pc:sldMasterMk cId="1279991026" sldId="2147483711"/>
            <pc:sldLayoutMk cId="702877296" sldId="2147483707"/>
          </pc:sldLayoutMkLst>
        </pc:sldLayoutChg>
        <pc:sldLayoutChg chg="add del">
          <pc:chgData name="WANG, JIA" userId="867c98b7-ac93-4e59-9a75-c50b3203891c" providerId="ADAL" clId="{E672DF2E-ADED-4C91-9754-16540DAF0D85}" dt="2023-03-28T08:17:24.547" v="6" actId="26606"/>
          <pc:sldLayoutMkLst>
            <pc:docMk/>
            <pc:sldMasterMk cId="1279991026" sldId="2147483711"/>
            <pc:sldLayoutMk cId="3576728757" sldId="2147483708"/>
          </pc:sldLayoutMkLst>
        </pc:sldLayoutChg>
        <pc:sldLayoutChg chg="add del">
          <pc:chgData name="WANG, JIA" userId="867c98b7-ac93-4e59-9a75-c50b3203891c" providerId="ADAL" clId="{E672DF2E-ADED-4C91-9754-16540DAF0D85}" dt="2023-03-28T08:17:24.547" v="6" actId="26606"/>
          <pc:sldLayoutMkLst>
            <pc:docMk/>
            <pc:sldMasterMk cId="1279991026" sldId="2147483711"/>
            <pc:sldLayoutMk cId="828920028" sldId="2147483709"/>
          </pc:sldLayoutMkLst>
        </pc:sldLayoutChg>
        <pc:sldLayoutChg chg="add del">
          <pc:chgData name="WANG, JIA" userId="867c98b7-ac93-4e59-9a75-c50b3203891c" providerId="ADAL" clId="{E672DF2E-ADED-4C91-9754-16540DAF0D85}" dt="2023-03-28T08:17:24.547" v="6" actId="26606"/>
          <pc:sldLayoutMkLst>
            <pc:docMk/>
            <pc:sldMasterMk cId="1279991026" sldId="2147483711"/>
            <pc:sldLayoutMk cId="2345778885" sldId="2147483710"/>
          </pc:sldLayoutMkLst>
        </pc:sldLayoutChg>
      </pc:sldMasterChg>
      <pc:sldMasterChg chg="add del addSldLayout delSldLayout">
        <pc:chgData name="WANG, JIA" userId="867c98b7-ac93-4e59-9a75-c50b3203891c" providerId="ADAL" clId="{E672DF2E-ADED-4C91-9754-16540DAF0D85}" dt="2023-03-28T08:17:24.497" v="5" actId="26606"/>
        <pc:sldMasterMkLst>
          <pc:docMk/>
          <pc:sldMasterMk cId="1726835244" sldId="2147483724"/>
        </pc:sldMasterMkLst>
        <pc:sldLayoutChg chg="add del">
          <pc:chgData name="WANG, JIA" userId="867c98b7-ac93-4e59-9a75-c50b3203891c" providerId="ADAL" clId="{E672DF2E-ADED-4C91-9754-16540DAF0D85}" dt="2023-03-28T08:17:24.497" v="5" actId="26606"/>
          <pc:sldLayoutMkLst>
            <pc:docMk/>
            <pc:sldMasterMk cId="1726835244" sldId="2147483724"/>
            <pc:sldLayoutMk cId="1174179173" sldId="2147483713"/>
          </pc:sldLayoutMkLst>
        </pc:sldLayoutChg>
        <pc:sldLayoutChg chg="add del">
          <pc:chgData name="WANG, JIA" userId="867c98b7-ac93-4e59-9a75-c50b3203891c" providerId="ADAL" clId="{E672DF2E-ADED-4C91-9754-16540DAF0D85}" dt="2023-03-28T08:17:24.497" v="5" actId="26606"/>
          <pc:sldLayoutMkLst>
            <pc:docMk/>
            <pc:sldMasterMk cId="1726835244" sldId="2147483724"/>
            <pc:sldLayoutMk cId="2290880169" sldId="2147483714"/>
          </pc:sldLayoutMkLst>
        </pc:sldLayoutChg>
        <pc:sldLayoutChg chg="add del">
          <pc:chgData name="WANG, JIA" userId="867c98b7-ac93-4e59-9a75-c50b3203891c" providerId="ADAL" clId="{E672DF2E-ADED-4C91-9754-16540DAF0D85}" dt="2023-03-28T08:17:24.497" v="5" actId="26606"/>
          <pc:sldLayoutMkLst>
            <pc:docMk/>
            <pc:sldMasterMk cId="1726835244" sldId="2147483724"/>
            <pc:sldLayoutMk cId="1032084971" sldId="2147483715"/>
          </pc:sldLayoutMkLst>
        </pc:sldLayoutChg>
        <pc:sldLayoutChg chg="add del">
          <pc:chgData name="WANG, JIA" userId="867c98b7-ac93-4e59-9a75-c50b3203891c" providerId="ADAL" clId="{E672DF2E-ADED-4C91-9754-16540DAF0D85}" dt="2023-03-28T08:17:24.497" v="5" actId="26606"/>
          <pc:sldLayoutMkLst>
            <pc:docMk/>
            <pc:sldMasterMk cId="1726835244" sldId="2147483724"/>
            <pc:sldLayoutMk cId="2535581732" sldId="2147483716"/>
          </pc:sldLayoutMkLst>
        </pc:sldLayoutChg>
        <pc:sldLayoutChg chg="add del">
          <pc:chgData name="WANG, JIA" userId="867c98b7-ac93-4e59-9a75-c50b3203891c" providerId="ADAL" clId="{E672DF2E-ADED-4C91-9754-16540DAF0D85}" dt="2023-03-28T08:17:24.497" v="5" actId="26606"/>
          <pc:sldLayoutMkLst>
            <pc:docMk/>
            <pc:sldMasterMk cId="1726835244" sldId="2147483724"/>
            <pc:sldLayoutMk cId="2216576987" sldId="2147483717"/>
          </pc:sldLayoutMkLst>
        </pc:sldLayoutChg>
        <pc:sldLayoutChg chg="add del">
          <pc:chgData name="WANG, JIA" userId="867c98b7-ac93-4e59-9a75-c50b3203891c" providerId="ADAL" clId="{E672DF2E-ADED-4C91-9754-16540DAF0D85}" dt="2023-03-28T08:17:24.497" v="5" actId="26606"/>
          <pc:sldLayoutMkLst>
            <pc:docMk/>
            <pc:sldMasterMk cId="1726835244" sldId="2147483724"/>
            <pc:sldLayoutMk cId="1171444361" sldId="2147483718"/>
          </pc:sldLayoutMkLst>
        </pc:sldLayoutChg>
        <pc:sldLayoutChg chg="add del">
          <pc:chgData name="WANG, JIA" userId="867c98b7-ac93-4e59-9a75-c50b3203891c" providerId="ADAL" clId="{E672DF2E-ADED-4C91-9754-16540DAF0D85}" dt="2023-03-28T08:17:24.497" v="5" actId="26606"/>
          <pc:sldLayoutMkLst>
            <pc:docMk/>
            <pc:sldMasterMk cId="1726835244" sldId="2147483724"/>
            <pc:sldLayoutMk cId="1830021429" sldId="2147483719"/>
          </pc:sldLayoutMkLst>
        </pc:sldLayoutChg>
        <pc:sldLayoutChg chg="add del">
          <pc:chgData name="WANG, JIA" userId="867c98b7-ac93-4e59-9a75-c50b3203891c" providerId="ADAL" clId="{E672DF2E-ADED-4C91-9754-16540DAF0D85}" dt="2023-03-28T08:17:24.497" v="5" actId="26606"/>
          <pc:sldLayoutMkLst>
            <pc:docMk/>
            <pc:sldMasterMk cId="1726835244" sldId="2147483724"/>
            <pc:sldLayoutMk cId="902429442" sldId="2147483720"/>
          </pc:sldLayoutMkLst>
        </pc:sldLayoutChg>
        <pc:sldLayoutChg chg="add del">
          <pc:chgData name="WANG, JIA" userId="867c98b7-ac93-4e59-9a75-c50b3203891c" providerId="ADAL" clId="{E672DF2E-ADED-4C91-9754-16540DAF0D85}" dt="2023-03-28T08:17:24.497" v="5" actId="26606"/>
          <pc:sldLayoutMkLst>
            <pc:docMk/>
            <pc:sldMasterMk cId="1726835244" sldId="2147483724"/>
            <pc:sldLayoutMk cId="3271210866" sldId="2147483721"/>
          </pc:sldLayoutMkLst>
        </pc:sldLayoutChg>
        <pc:sldLayoutChg chg="add del">
          <pc:chgData name="WANG, JIA" userId="867c98b7-ac93-4e59-9a75-c50b3203891c" providerId="ADAL" clId="{E672DF2E-ADED-4C91-9754-16540DAF0D85}" dt="2023-03-28T08:17:24.497" v="5" actId="26606"/>
          <pc:sldLayoutMkLst>
            <pc:docMk/>
            <pc:sldMasterMk cId="1726835244" sldId="2147483724"/>
            <pc:sldLayoutMk cId="753856744" sldId="2147483722"/>
          </pc:sldLayoutMkLst>
        </pc:sldLayoutChg>
        <pc:sldLayoutChg chg="add del">
          <pc:chgData name="WANG, JIA" userId="867c98b7-ac93-4e59-9a75-c50b3203891c" providerId="ADAL" clId="{E672DF2E-ADED-4C91-9754-16540DAF0D85}" dt="2023-03-28T08:17:24.497" v="5" actId="26606"/>
          <pc:sldLayoutMkLst>
            <pc:docMk/>
            <pc:sldMasterMk cId="1726835244" sldId="2147483724"/>
            <pc:sldLayoutMk cId="2775380147" sldId="2147483723"/>
          </pc:sldLayoutMkLst>
        </pc:sldLayoutChg>
      </pc:sldMasterChg>
      <pc:sldMasterChg chg="add del addSldLayout delSldLayout">
        <pc:chgData name="WANG, JIA" userId="867c98b7-ac93-4e59-9a75-c50b3203891c" providerId="ADAL" clId="{E672DF2E-ADED-4C91-9754-16540DAF0D85}" dt="2023-03-28T08:17:14.349" v="3" actId="26606"/>
        <pc:sldMasterMkLst>
          <pc:docMk/>
          <pc:sldMasterMk cId="654943981" sldId="2147483737"/>
        </pc:sldMasterMkLst>
        <pc:sldLayoutChg chg="add del">
          <pc:chgData name="WANG, JIA" userId="867c98b7-ac93-4e59-9a75-c50b3203891c" providerId="ADAL" clId="{E672DF2E-ADED-4C91-9754-16540DAF0D85}" dt="2023-03-28T08:17:14.349" v="3" actId="26606"/>
          <pc:sldLayoutMkLst>
            <pc:docMk/>
            <pc:sldMasterMk cId="654943981" sldId="2147483737"/>
            <pc:sldLayoutMk cId="2951202477" sldId="2147483726"/>
          </pc:sldLayoutMkLst>
        </pc:sldLayoutChg>
        <pc:sldLayoutChg chg="add del">
          <pc:chgData name="WANG, JIA" userId="867c98b7-ac93-4e59-9a75-c50b3203891c" providerId="ADAL" clId="{E672DF2E-ADED-4C91-9754-16540DAF0D85}" dt="2023-03-28T08:17:14.349" v="3" actId="26606"/>
          <pc:sldLayoutMkLst>
            <pc:docMk/>
            <pc:sldMasterMk cId="654943981" sldId="2147483737"/>
            <pc:sldLayoutMk cId="2950035366" sldId="2147483727"/>
          </pc:sldLayoutMkLst>
        </pc:sldLayoutChg>
        <pc:sldLayoutChg chg="add del">
          <pc:chgData name="WANG, JIA" userId="867c98b7-ac93-4e59-9a75-c50b3203891c" providerId="ADAL" clId="{E672DF2E-ADED-4C91-9754-16540DAF0D85}" dt="2023-03-28T08:17:14.349" v="3" actId="26606"/>
          <pc:sldLayoutMkLst>
            <pc:docMk/>
            <pc:sldMasterMk cId="654943981" sldId="2147483737"/>
            <pc:sldLayoutMk cId="1659158745" sldId="2147483728"/>
          </pc:sldLayoutMkLst>
        </pc:sldLayoutChg>
        <pc:sldLayoutChg chg="add del">
          <pc:chgData name="WANG, JIA" userId="867c98b7-ac93-4e59-9a75-c50b3203891c" providerId="ADAL" clId="{E672DF2E-ADED-4C91-9754-16540DAF0D85}" dt="2023-03-28T08:17:14.349" v="3" actId="26606"/>
          <pc:sldLayoutMkLst>
            <pc:docMk/>
            <pc:sldMasterMk cId="654943981" sldId="2147483737"/>
            <pc:sldLayoutMk cId="1464986554" sldId="2147483729"/>
          </pc:sldLayoutMkLst>
        </pc:sldLayoutChg>
        <pc:sldLayoutChg chg="add del">
          <pc:chgData name="WANG, JIA" userId="867c98b7-ac93-4e59-9a75-c50b3203891c" providerId="ADAL" clId="{E672DF2E-ADED-4C91-9754-16540DAF0D85}" dt="2023-03-28T08:17:14.349" v="3" actId="26606"/>
          <pc:sldLayoutMkLst>
            <pc:docMk/>
            <pc:sldMasterMk cId="654943981" sldId="2147483737"/>
            <pc:sldLayoutMk cId="2952314688" sldId="2147483730"/>
          </pc:sldLayoutMkLst>
        </pc:sldLayoutChg>
        <pc:sldLayoutChg chg="add del">
          <pc:chgData name="WANG, JIA" userId="867c98b7-ac93-4e59-9a75-c50b3203891c" providerId="ADAL" clId="{E672DF2E-ADED-4C91-9754-16540DAF0D85}" dt="2023-03-28T08:17:14.349" v="3" actId="26606"/>
          <pc:sldLayoutMkLst>
            <pc:docMk/>
            <pc:sldMasterMk cId="654943981" sldId="2147483737"/>
            <pc:sldLayoutMk cId="1039445153" sldId="2147483731"/>
          </pc:sldLayoutMkLst>
        </pc:sldLayoutChg>
        <pc:sldLayoutChg chg="add del">
          <pc:chgData name="WANG, JIA" userId="867c98b7-ac93-4e59-9a75-c50b3203891c" providerId="ADAL" clId="{E672DF2E-ADED-4C91-9754-16540DAF0D85}" dt="2023-03-28T08:17:14.349" v="3" actId="26606"/>
          <pc:sldLayoutMkLst>
            <pc:docMk/>
            <pc:sldMasterMk cId="654943981" sldId="2147483737"/>
            <pc:sldLayoutMk cId="682060732" sldId="2147483732"/>
          </pc:sldLayoutMkLst>
        </pc:sldLayoutChg>
        <pc:sldLayoutChg chg="add del">
          <pc:chgData name="WANG, JIA" userId="867c98b7-ac93-4e59-9a75-c50b3203891c" providerId="ADAL" clId="{E672DF2E-ADED-4C91-9754-16540DAF0D85}" dt="2023-03-28T08:17:14.349" v="3" actId="26606"/>
          <pc:sldLayoutMkLst>
            <pc:docMk/>
            <pc:sldMasterMk cId="654943981" sldId="2147483737"/>
            <pc:sldLayoutMk cId="3092197340" sldId="2147483733"/>
          </pc:sldLayoutMkLst>
        </pc:sldLayoutChg>
        <pc:sldLayoutChg chg="add del">
          <pc:chgData name="WANG, JIA" userId="867c98b7-ac93-4e59-9a75-c50b3203891c" providerId="ADAL" clId="{E672DF2E-ADED-4C91-9754-16540DAF0D85}" dt="2023-03-28T08:17:14.349" v="3" actId="26606"/>
          <pc:sldLayoutMkLst>
            <pc:docMk/>
            <pc:sldMasterMk cId="654943981" sldId="2147483737"/>
            <pc:sldLayoutMk cId="2045358020" sldId="2147483734"/>
          </pc:sldLayoutMkLst>
        </pc:sldLayoutChg>
        <pc:sldLayoutChg chg="add del">
          <pc:chgData name="WANG, JIA" userId="867c98b7-ac93-4e59-9a75-c50b3203891c" providerId="ADAL" clId="{E672DF2E-ADED-4C91-9754-16540DAF0D85}" dt="2023-03-28T08:17:14.349" v="3" actId="26606"/>
          <pc:sldLayoutMkLst>
            <pc:docMk/>
            <pc:sldMasterMk cId="654943981" sldId="2147483737"/>
            <pc:sldLayoutMk cId="326828669" sldId="2147483735"/>
          </pc:sldLayoutMkLst>
        </pc:sldLayoutChg>
        <pc:sldLayoutChg chg="add del">
          <pc:chgData name="WANG, JIA" userId="867c98b7-ac93-4e59-9a75-c50b3203891c" providerId="ADAL" clId="{E672DF2E-ADED-4C91-9754-16540DAF0D85}" dt="2023-03-28T08:17:14.349" v="3" actId="26606"/>
          <pc:sldLayoutMkLst>
            <pc:docMk/>
            <pc:sldMasterMk cId="654943981" sldId="2147483737"/>
            <pc:sldLayoutMk cId="3707970141" sldId="2147483736"/>
          </pc:sldLayoutMkLst>
        </pc:sldLayoutChg>
      </pc:sldMasterChg>
    </pc:docChg>
  </pc:docChgLst>
  <pc:docChgLst>
    <pc:chgData name="WANG, JIA" userId="S::lnwf84@durham.ac.uk::867c98b7-ac93-4e59-9a75-c50b3203891c" providerId="AD" clId="Web-{E9AF4B8B-3E89-4FF0-A6B8-48190B233410}"/>
    <pc:docChg chg="modSld addMainMaster delMainMaster">
      <pc:chgData name="WANG, JIA" userId="S::lnwf84@durham.ac.uk::867c98b7-ac93-4e59-9a75-c50b3203891c" providerId="AD" clId="Web-{E9AF4B8B-3E89-4FF0-A6B8-48190B233410}" dt="2023-03-28T08:07:53.517" v="18"/>
      <pc:docMkLst>
        <pc:docMk/>
      </pc:docMkLst>
      <pc:sldChg chg="addSp delSp modSp mod setBg modClrScheme setClrOvrMap chgLayout">
        <pc:chgData name="WANG, JIA" userId="S::lnwf84@durham.ac.uk::867c98b7-ac93-4e59-9a75-c50b3203891c" providerId="AD" clId="Web-{E9AF4B8B-3E89-4FF0-A6B8-48190B233410}" dt="2023-03-28T08:07:53.517" v="18"/>
        <pc:sldMkLst>
          <pc:docMk/>
          <pc:sldMk cId="109857222" sldId="256"/>
        </pc:sldMkLst>
        <pc:spChg chg="mod">
          <ac:chgData name="WANG, JIA" userId="S::lnwf84@durham.ac.uk::867c98b7-ac93-4e59-9a75-c50b3203891c" providerId="AD" clId="Web-{E9AF4B8B-3E89-4FF0-A6B8-48190B233410}" dt="2023-03-28T08:07:53.517" v="18"/>
          <ac:spMkLst>
            <pc:docMk/>
            <pc:sldMk cId="109857222" sldId="256"/>
            <ac:spMk id="2" creationId="{00000000-0000-0000-0000-000000000000}"/>
          </ac:spMkLst>
        </pc:spChg>
        <pc:spChg chg="mod">
          <ac:chgData name="WANG, JIA" userId="S::lnwf84@durham.ac.uk::867c98b7-ac93-4e59-9a75-c50b3203891c" providerId="AD" clId="Web-{E9AF4B8B-3E89-4FF0-A6B8-48190B233410}" dt="2023-03-28T08:07:53.517" v="18"/>
          <ac:spMkLst>
            <pc:docMk/>
            <pc:sldMk cId="109857222" sldId="256"/>
            <ac:spMk id="3" creationId="{00000000-0000-0000-0000-000000000000}"/>
          </ac:spMkLst>
        </pc:spChg>
        <pc:spChg chg="add del mod">
          <ac:chgData name="WANG, JIA" userId="S::lnwf84@durham.ac.uk::867c98b7-ac93-4e59-9a75-c50b3203891c" providerId="AD" clId="Web-{E9AF4B8B-3E89-4FF0-A6B8-48190B233410}" dt="2023-03-28T08:07:51.767" v="16"/>
          <ac:spMkLst>
            <pc:docMk/>
            <pc:sldMk cId="109857222" sldId="256"/>
            <ac:spMk id="6" creationId="{86D1322C-8916-C67A-21D7-A9CDCBB28811}"/>
          </ac:spMkLst>
        </pc:spChg>
        <pc:spChg chg="add del">
          <ac:chgData name="WANG, JIA" userId="S::lnwf84@durham.ac.uk::867c98b7-ac93-4e59-9a75-c50b3203891c" providerId="AD" clId="Web-{E9AF4B8B-3E89-4FF0-A6B8-48190B233410}" dt="2023-03-28T08:07:25.234" v="4"/>
          <ac:spMkLst>
            <pc:docMk/>
            <pc:sldMk cId="109857222" sldId="256"/>
            <ac:spMk id="9" creationId="{78E81931-EC11-4433-BB7B-ED42BAA2441E}"/>
          </ac:spMkLst>
        </pc:spChg>
        <pc:spChg chg="add del">
          <ac:chgData name="WANG, JIA" userId="S::lnwf84@durham.ac.uk::867c98b7-ac93-4e59-9a75-c50b3203891c" providerId="AD" clId="Web-{E9AF4B8B-3E89-4FF0-A6B8-48190B233410}" dt="2023-03-28T08:07:25.234" v="4"/>
          <ac:spMkLst>
            <pc:docMk/>
            <pc:sldMk cId="109857222" sldId="256"/>
            <ac:spMk id="11" creationId="{F35BC353-549C-47DC-9732-7E6961372840}"/>
          </ac:spMkLst>
        </pc:spChg>
        <pc:spChg chg="add del">
          <ac:chgData name="WANG, JIA" userId="S::lnwf84@durham.ac.uk::867c98b7-ac93-4e59-9a75-c50b3203891c" providerId="AD" clId="Web-{E9AF4B8B-3E89-4FF0-A6B8-48190B233410}" dt="2023-03-28T08:07:29.250" v="6"/>
          <ac:spMkLst>
            <pc:docMk/>
            <pc:sldMk cId="109857222" sldId="256"/>
            <ac:spMk id="13" creationId="{24124FF1-775D-AC4A-81D0-73FC0F54A682}"/>
          </ac:spMkLst>
        </pc:spChg>
        <pc:spChg chg="add del">
          <ac:chgData name="WANG, JIA" userId="S::lnwf84@durham.ac.uk::867c98b7-ac93-4e59-9a75-c50b3203891c" providerId="AD" clId="Web-{E9AF4B8B-3E89-4FF0-A6B8-48190B233410}" dt="2023-03-28T08:07:29.250" v="6"/>
          <ac:spMkLst>
            <pc:docMk/>
            <pc:sldMk cId="109857222" sldId="256"/>
            <ac:spMk id="14" creationId="{14F048CC-17C9-B246-BF2A-29E51AD1C6EA}"/>
          </ac:spMkLst>
        </pc:spChg>
        <pc:spChg chg="add del">
          <ac:chgData name="WANG, JIA" userId="S::lnwf84@durham.ac.uk::867c98b7-ac93-4e59-9a75-c50b3203891c" providerId="AD" clId="Web-{E9AF4B8B-3E89-4FF0-A6B8-48190B233410}" dt="2023-03-28T08:07:29.250" v="6"/>
          <ac:spMkLst>
            <pc:docMk/>
            <pc:sldMk cId="109857222" sldId="256"/>
            <ac:spMk id="15" creationId="{C53E2C7F-F4FF-A94D-ACAE-82823EC88FEC}"/>
          </ac:spMkLst>
        </pc:spChg>
        <pc:spChg chg="add del">
          <ac:chgData name="WANG, JIA" userId="S::lnwf84@durham.ac.uk::867c98b7-ac93-4e59-9a75-c50b3203891c" providerId="AD" clId="Web-{E9AF4B8B-3E89-4FF0-A6B8-48190B233410}" dt="2023-03-28T08:07:29.250" v="6"/>
          <ac:spMkLst>
            <pc:docMk/>
            <pc:sldMk cId="109857222" sldId="256"/>
            <ac:spMk id="17" creationId="{53C4D10E-16D3-5D49-A995-1FD27619A96C}"/>
          </ac:spMkLst>
        </pc:spChg>
        <pc:spChg chg="add del">
          <ac:chgData name="WANG, JIA" userId="S::lnwf84@durham.ac.uk::867c98b7-ac93-4e59-9a75-c50b3203891c" providerId="AD" clId="Web-{E9AF4B8B-3E89-4FF0-A6B8-48190B233410}" dt="2023-03-28T08:07:37.344" v="8"/>
          <ac:spMkLst>
            <pc:docMk/>
            <pc:sldMk cId="109857222" sldId="256"/>
            <ac:spMk id="19" creationId="{742DFF2D-EA41-4CBE-9659-C2917E4882E5}"/>
          </ac:spMkLst>
        </pc:spChg>
        <pc:spChg chg="add del">
          <ac:chgData name="WANG, JIA" userId="S::lnwf84@durham.ac.uk::867c98b7-ac93-4e59-9a75-c50b3203891c" providerId="AD" clId="Web-{E9AF4B8B-3E89-4FF0-A6B8-48190B233410}" dt="2023-03-28T08:07:53.517" v="18"/>
          <ac:spMkLst>
            <pc:docMk/>
            <pc:sldMk cId="109857222" sldId="256"/>
            <ac:spMk id="22" creationId="{6FB6BA45-21D7-4ECD-971E-90FC03AE182A}"/>
          </ac:spMkLst>
        </pc:spChg>
        <pc:spChg chg="add del">
          <ac:chgData name="WANG, JIA" userId="S::lnwf84@durham.ac.uk::867c98b7-ac93-4e59-9a75-c50b3203891c" providerId="AD" clId="Web-{E9AF4B8B-3E89-4FF0-A6B8-48190B233410}" dt="2023-03-28T08:07:53.517" v="18"/>
          <ac:spMkLst>
            <pc:docMk/>
            <pc:sldMk cId="109857222" sldId="256"/>
            <ac:spMk id="24" creationId="{EED8D03E-F375-4E67-B932-FF9B007BB420}"/>
          </ac:spMkLst>
        </pc:spChg>
        <pc:picChg chg="add del">
          <ac:chgData name="WANG, JIA" userId="S::lnwf84@durham.ac.uk::867c98b7-ac93-4e59-9a75-c50b3203891c" providerId="AD" clId="Web-{E9AF4B8B-3E89-4FF0-A6B8-48190B233410}" dt="2023-03-28T08:07:25.234" v="4"/>
          <ac:picMkLst>
            <pc:docMk/>
            <pc:sldMk cId="109857222" sldId="256"/>
            <ac:picMk id="4" creationId="{98067F15-004E-B25F-5A68-B7178EF79ACA}"/>
          </ac:picMkLst>
        </pc:picChg>
        <pc:picChg chg="add del mod">
          <ac:chgData name="WANG, JIA" userId="S::lnwf84@durham.ac.uk::867c98b7-ac93-4e59-9a75-c50b3203891c" providerId="AD" clId="Web-{E9AF4B8B-3E89-4FF0-A6B8-48190B233410}" dt="2023-03-28T08:07:51.767" v="17"/>
          <ac:picMkLst>
            <pc:docMk/>
            <pc:sldMk cId="109857222" sldId="256"/>
            <ac:picMk id="5" creationId="{6D29E453-9825-846D-C91C-F55DB7157914}"/>
          </ac:picMkLst>
        </pc:picChg>
        <pc:picChg chg="add del">
          <ac:chgData name="WANG, JIA" userId="S::lnwf84@durham.ac.uk::867c98b7-ac93-4e59-9a75-c50b3203891c" providerId="AD" clId="Web-{E9AF4B8B-3E89-4FF0-A6B8-48190B233410}" dt="2023-03-28T08:07:29.250" v="6"/>
          <ac:picMkLst>
            <pc:docMk/>
            <pc:sldMk cId="109857222" sldId="256"/>
            <ac:picMk id="16" creationId="{766FFA48-1928-6A62-464C-9BC3A9F35DE6}"/>
          </ac:picMkLst>
        </pc:picChg>
        <pc:picChg chg="add del">
          <ac:chgData name="WANG, JIA" userId="S::lnwf84@durham.ac.uk::867c98b7-ac93-4e59-9a75-c50b3203891c" providerId="AD" clId="Web-{E9AF4B8B-3E89-4FF0-A6B8-48190B233410}" dt="2023-03-28T08:07:37.344" v="8"/>
          <ac:picMkLst>
            <pc:docMk/>
            <pc:sldMk cId="109857222" sldId="256"/>
            <ac:picMk id="20" creationId="{CA0814A7-BE93-A606-DF52-FDE105089E7D}"/>
          </ac:picMkLst>
        </pc:picChg>
        <pc:picChg chg="add del">
          <ac:chgData name="WANG, JIA" userId="S::lnwf84@durham.ac.uk::867c98b7-ac93-4e59-9a75-c50b3203891c" providerId="AD" clId="Web-{E9AF4B8B-3E89-4FF0-A6B8-48190B233410}" dt="2023-03-28T08:07:53.517" v="18"/>
          <ac:picMkLst>
            <pc:docMk/>
            <pc:sldMk cId="109857222" sldId="256"/>
            <ac:picMk id="23" creationId="{3BF14C41-0EA4-A86D-AD60-C3BA4CDF4790}"/>
          </ac:picMkLst>
        </pc:picChg>
      </pc:sldChg>
      <pc:sldMasterChg chg="add del addSldLayout delSldLayout">
        <pc:chgData name="WANG, JIA" userId="S::lnwf84@durham.ac.uk::867c98b7-ac93-4e59-9a75-c50b3203891c" providerId="AD" clId="Web-{E9AF4B8B-3E89-4FF0-A6B8-48190B233410}" dt="2023-03-28T08:07:53.517" v="18"/>
        <pc:sldMasterMkLst>
          <pc:docMk/>
          <pc:sldMasterMk cId="2460954070" sldId="2147483660"/>
        </pc:sldMasterMkLst>
        <pc:sldLayoutChg chg="add del">
          <pc:chgData name="WANG, JIA" userId="S::lnwf84@durham.ac.uk::867c98b7-ac93-4e59-9a75-c50b3203891c" providerId="AD" clId="Web-{E9AF4B8B-3E89-4FF0-A6B8-48190B233410}" dt="2023-03-28T08:07:53.517" v="18"/>
          <pc:sldLayoutMkLst>
            <pc:docMk/>
            <pc:sldMasterMk cId="2460954070" sldId="2147483660"/>
            <pc:sldLayoutMk cId="2385387890" sldId="2147483661"/>
          </pc:sldLayoutMkLst>
        </pc:sldLayoutChg>
        <pc:sldLayoutChg chg="add del">
          <pc:chgData name="WANG, JIA" userId="S::lnwf84@durham.ac.uk::867c98b7-ac93-4e59-9a75-c50b3203891c" providerId="AD" clId="Web-{E9AF4B8B-3E89-4FF0-A6B8-48190B233410}" dt="2023-03-28T08:07:53.517" v="18"/>
          <pc:sldLayoutMkLst>
            <pc:docMk/>
            <pc:sldMasterMk cId="2460954070" sldId="2147483660"/>
            <pc:sldLayoutMk cId="949138452" sldId="2147483662"/>
          </pc:sldLayoutMkLst>
        </pc:sldLayoutChg>
        <pc:sldLayoutChg chg="add del">
          <pc:chgData name="WANG, JIA" userId="S::lnwf84@durham.ac.uk::867c98b7-ac93-4e59-9a75-c50b3203891c" providerId="AD" clId="Web-{E9AF4B8B-3E89-4FF0-A6B8-48190B233410}" dt="2023-03-28T08:07:53.517" v="18"/>
          <pc:sldLayoutMkLst>
            <pc:docMk/>
            <pc:sldMasterMk cId="2460954070" sldId="2147483660"/>
            <pc:sldLayoutMk cId="2591524520" sldId="2147483663"/>
          </pc:sldLayoutMkLst>
        </pc:sldLayoutChg>
        <pc:sldLayoutChg chg="add del">
          <pc:chgData name="WANG, JIA" userId="S::lnwf84@durham.ac.uk::867c98b7-ac93-4e59-9a75-c50b3203891c" providerId="AD" clId="Web-{E9AF4B8B-3E89-4FF0-A6B8-48190B233410}" dt="2023-03-28T08:07:53.517" v="18"/>
          <pc:sldLayoutMkLst>
            <pc:docMk/>
            <pc:sldMasterMk cId="2460954070" sldId="2147483660"/>
            <pc:sldLayoutMk cId="1203092039" sldId="2147483664"/>
          </pc:sldLayoutMkLst>
        </pc:sldLayoutChg>
        <pc:sldLayoutChg chg="add del">
          <pc:chgData name="WANG, JIA" userId="S::lnwf84@durham.ac.uk::867c98b7-ac93-4e59-9a75-c50b3203891c" providerId="AD" clId="Web-{E9AF4B8B-3E89-4FF0-A6B8-48190B233410}" dt="2023-03-28T08:07:53.517" v="18"/>
          <pc:sldLayoutMkLst>
            <pc:docMk/>
            <pc:sldMasterMk cId="2460954070" sldId="2147483660"/>
            <pc:sldLayoutMk cId="3733172339" sldId="2147483665"/>
          </pc:sldLayoutMkLst>
        </pc:sldLayoutChg>
        <pc:sldLayoutChg chg="add del">
          <pc:chgData name="WANG, JIA" userId="S::lnwf84@durham.ac.uk::867c98b7-ac93-4e59-9a75-c50b3203891c" providerId="AD" clId="Web-{E9AF4B8B-3E89-4FF0-A6B8-48190B233410}" dt="2023-03-28T08:07:53.517" v="18"/>
          <pc:sldLayoutMkLst>
            <pc:docMk/>
            <pc:sldMasterMk cId="2460954070" sldId="2147483660"/>
            <pc:sldLayoutMk cId="3210312558" sldId="2147483666"/>
          </pc:sldLayoutMkLst>
        </pc:sldLayoutChg>
        <pc:sldLayoutChg chg="add del">
          <pc:chgData name="WANG, JIA" userId="S::lnwf84@durham.ac.uk::867c98b7-ac93-4e59-9a75-c50b3203891c" providerId="AD" clId="Web-{E9AF4B8B-3E89-4FF0-A6B8-48190B233410}" dt="2023-03-28T08:07:53.517" v="18"/>
          <pc:sldLayoutMkLst>
            <pc:docMk/>
            <pc:sldMasterMk cId="2460954070" sldId="2147483660"/>
            <pc:sldLayoutMk cId="3146388984" sldId="2147483667"/>
          </pc:sldLayoutMkLst>
        </pc:sldLayoutChg>
        <pc:sldLayoutChg chg="add del">
          <pc:chgData name="WANG, JIA" userId="S::lnwf84@durham.ac.uk::867c98b7-ac93-4e59-9a75-c50b3203891c" providerId="AD" clId="Web-{E9AF4B8B-3E89-4FF0-A6B8-48190B233410}" dt="2023-03-28T08:07:53.517" v="18"/>
          <pc:sldLayoutMkLst>
            <pc:docMk/>
            <pc:sldMasterMk cId="2460954070" sldId="2147483660"/>
            <pc:sldLayoutMk cId="3171841454" sldId="2147483668"/>
          </pc:sldLayoutMkLst>
        </pc:sldLayoutChg>
        <pc:sldLayoutChg chg="add del">
          <pc:chgData name="WANG, JIA" userId="S::lnwf84@durham.ac.uk::867c98b7-ac93-4e59-9a75-c50b3203891c" providerId="AD" clId="Web-{E9AF4B8B-3E89-4FF0-A6B8-48190B233410}" dt="2023-03-28T08:07:53.517" v="18"/>
          <pc:sldLayoutMkLst>
            <pc:docMk/>
            <pc:sldMasterMk cId="2460954070" sldId="2147483660"/>
            <pc:sldLayoutMk cId="1718958274" sldId="2147483669"/>
          </pc:sldLayoutMkLst>
        </pc:sldLayoutChg>
        <pc:sldLayoutChg chg="add del">
          <pc:chgData name="WANG, JIA" userId="S::lnwf84@durham.ac.uk::867c98b7-ac93-4e59-9a75-c50b3203891c" providerId="AD" clId="Web-{E9AF4B8B-3E89-4FF0-A6B8-48190B233410}" dt="2023-03-28T08:07:53.517" v="18"/>
          <pc:sldLayoutMkLst>
            <pc:docMk/>
            <pc:sldMasterMk cId="2460954070" sldId="2147483660"/>
            <pc:sldLayoutMk cId="2202905451" sldId="2147483670"/>
          </pc:sldLayoutMkLst>
        </pc:sldLayoutChg>
        <pc:sldLayoutChg chg="add del">
          <pc:chgData name="WANG, JIA" userId="S::lnwf84@durham.ac.uk::867c98b7-ac93-4e59-9a75-c50b3203891c" providerId="AD" clId="Web-{E9AF4B8B-3E89-4FF0-A6B8-48190B233410}" dt="2023-03-28T08:07:53.517" v="18"/>
          <pc:sldLayoutMkLst>
            <pc:docMk/>
            <pc:sldMasterMk cId="2460954070" sldId="2147483660"/>
            <pc:sldLayoutMk cId="3479445657" sldId="2147483671"/>
          </pc:sldLayoutMkLst>
        </pc:sldLayoutChg>
      </pc:sldMasterChg>
      <pc:sldMasterChg chg="add del addSldLayout delSldLayout">
        <pc:chgData name="WANG, JIA" userId="S::lnwf84@durham.ac.uk::867c98b7-ac93-4e59-9a75-c50b3203891c" providerId="AD" clId="Web-{E9AF4B8B-3E89-4FF0-A6B8-48190B233410}" dt="2023-03-28T08:07:29.250" v="6"/>
        <pc:sldMasterMkLst>
          <pc:docMk/>
          <pc:sldMasterMk cId="540687782" sldId="2147483724"/>
        </pc:sldMasterMkLst>
        <pc:sldLayoutChg chg="add del">
          <pc:chgData name="WANG, JIA" userId="S::lnwf84@durham.ac.uk::867c98b7-ac93-4e59-9a75-c50b3203891c" providerId="AD" clId="Web-{E9AF4B8B-3E89-4FF0-A6B8-48190B233410}" dt="2023-03-28T08:07:29.250" v="6"/>
          <pc:sldLayoutMkLst>
            <pc:docMk/>
            <pc:sldMasterMk cId="540687782" sldId="2147483724"/>
            <pc:sldLayoutMk cId="1189637162" sldId="2147483713"/>
          </pc:sldLayoutMkLst>
        </pc:sldLayoutChg>
        <pc:sldLayoutChg chg="add del">
          <pc:chgData name="WANG, JIA" userId="S::lnwf84@durham.ac.uk::867c98b7-ac93-4e59-9a75-c50b3203891c" providerId="AD" clId="Web-{E9AF4B8B-3E89-4FF0-A6B8-48190B233410}" dt="2023-03-28T08:07:29.250" v="6"/>
          <pc:sldLayoutMkLst>
            <pc:docMk/>
            <pc:sldMasterMk cId="540687782" sldId="2147483724"/>
            <pc:sldLayoutMk cId="717892901" sldId="2147483714"/>
          </pc:sldLayoutMkLst>
        </pc:sldLayoutChg>
        <pc:sldLayoutChg chg="add del">
          <pc:chgData name="WANG, JIA" userId="S::lnwf84@durham.ac.uk::867c98b7-ac93-4e59-9a75-c50b3203891c" providerId="AD" clId="Web-{E9AF4B8B-3E89-4FF0-A6B8-48190B233410}" dt="2023-03-28T08:07:29.250" v="6"/>
          <pc:sldLayoutMkLst>
            <pc:docMk/>
            <pc:sldMasterMk cId="540687782" sldId="2147483724"/>
            <pc:sldLayoutMk cId="3776441989" sldId="2147483715"/>
          </pc:sldLayoutMkLst>
        </pc:sldLayoutChg>
        <pc:sldLayoutChg chg="add del">
          <pc:chgData name="WANG, JIA" userId="S::lnwf84@durham.ac.uk::867c98b7-ac93-4e59-9a75-c50b3203891c" providerId="AD" clId="Web-{E9AF4B8B-3E89-4FF0-A6B8-48190B233410}" dt="2023-03-28T08:07:29.250" v="6"/>
          <pc:sldLayoutMkLst>
            <pc:docMk/>
            <pc:sldMasterMk cId="540687782" sldId="2147483724"/>
            <pc:sldLayoutMk cId="1229885737" sldId="2147483716"/>
          </pc:sldLayoutMkLst>
        </pc:sldLayoutChg>
        <pc:sldLayoutChg chg="add del">
          <pc:chgData name="WANG, JIA" userId="S::lnwf84@durham.ac.uk::867c98b7-ac93-4e59-9a75-c50b3203891c" providerId="AD" clId="Web-{E9AF4B8B-3E89-4FF0-A6B8-48190B233410}" dt="2023-03-28T08:07:29.250" v="6"/>
          <pc:sldLayoutMkLst>
            <pc:docMk/>
            <pc:sldMasterMk cId="540687782" sldId="2147483724"/>
            <pc:sldLayoutMk cId="617731827" sldId="2147483717"/>
          </pc:sldLayoutMkLst>
        </pc:sldLayoutChg>
        <pc:sldLayoutChg chg="add del">
          <pc:chgData name="WANG, JIA" userId="S::lnwf84@durham.ac.uk::867c98b7-ac93-4e59-9a75-c50b3203891c" providerId="AD" clId="Web-{E9AF4B8B-3E89-4FF0-A6B8-48190B233410}" dt="2023-03-28T08:07:29.250" v="6"/>
          <pc:sldLayoutMkLst>
            <pc:docMk/>
            <pc:sldMasterMk cId="540687782" sldId="2147483724"/>
            <pc:sldLayoutMk cId="1136900151" sldId="2147483718"/>
          </pc:sldLayoutMkLst>
        </pc:sldLayoutChg>
        <pc:sldLayoutChg chg="add del">
          <pc:chgData name="WANG, JIA" userId="S::lnwf84@durham.ac.uk::867c98b7-ac93-4e59-9a75-c50b3203891c" providerId="AD" clId="Web-{E9AF4B8B-3E89-4FF0-A6B8-48190B233410}" dt="2023-03-28T08:07:29.250" v="6"/>
          <pc:sldLayoutMkLst>
            <pc:docMk/>
            <pc:sldMasterMk cId="540687782" sldId="2147483724"/>
            <pc:sldLayoutMk cId="2852766674" sldId="2147483719"/>
          </pc:sldLayoutMkLst>
        </pc:sldLayoutChg>
        <pc:sldLayoutChg chg="add del">
          <pc:chgData name="WANG, JIA" userId="S::lnwf84@durham.ac.uk::867c98b7-ac93-4e59-9a75-c50b3203891c" providerId="AD" clId="Web-{E9AF4B8B-3E89-4FF0-A6B8-48190B233410}" dt="2023-03-28T08:07:29.250" v="6"/>
          <pc:sldLayoutMkLst>
            <pc:docMk/>
            <pc:sldMasterMk cId="540687782" sldId="2147483724"/>
            <pc:sldLayoutMk cId="1056252475" sldId="2147483720"/>
          </pc:sldLayoutMkLst>
        </pc:sldLayoutChg>
        <pc:sldLayoutChg chg="add del">
          <pc:chgData name="WANG, JIA" userId="S::lnwf84@durham.ac.uk::867c98b7-ac93-4e59-9a75-c50b3203891c" providerId="AD" clId="Web-{E9AF4B8B-3E89-4FF0-A6B8-48190B233410}" dt="2023-03-28T08:07:29.250" v="6"/>
          <pc:sldLayoutMkLst>
            <pc:docMk/>
            <pc:sldMasterMk cId="540687782" sldId="2147483724"/>
            <pc:sldLayoutMk cId="3709521462" sldId="2147483721"/>
          </pc:sldLayoutMkLst>
        </pc:sldLayoutChg>
        <pc:sldLayoutChg chg="add del">
          <pc:chgData name="WANG, JIA" userId="S::lnwf84@durham.ac.uk::867c98b7-ac93-4e59-9a75-c50b3203891c" providerId="AD" clId="Web-{E9AF4B8B-3E89-4FF0-A6B8-48190B233410}" dt="2023-03-28T08:07:29.250" v="6"/>
          <pc:sldLayoutMkLst>
            <pc:docMk/>
            <pc:sldMasterMk cId="540687782" sldId="2147483724"/>
            <pc:sldLayoutMk cId="2718735457" sldId="2147483722"/>
          </pc:sldLayoutMkLst>
        </pc:sldLayoutChg>
        <pc:sldLayoutChg chg="add del">
          <pc:chgData name="WANG, JIA" userId="S::lnwf84@durham.ac.uk::867c98b7-ac93-4e59-9a75-c50b3203891c" providerId="AD" clId="Web-{E9AF4B8B-3E89-4FF0-A6B8-48190B233410}" dt="2023-03-28T08:07:29.250" v="6"/>
          <pc:sldLayoutMkLst>
            <pc:docMk/>
            <pc:sldMasterMk cId="540687782" sldId="2147483724"/>
            <pc:sldLayoutMk cId="2786682769" sldId="2147483723"/>
          </pc:sldLayoutMkLst>
        </pc:sldLayoutChg>
      </pc:sldMasterChg>
      <pc:sldMasterChg chg="add del addSldLayout delSldLayout">
        <pc:chgData name="WANG, JIA" userId="S::lnwf84@durham.ac.uk::867c98b7-ac93-4e59-9a75-c50b3203891c" providerId="AD" clId="Web-{E9AF4B8B-3E89-4FF0-A6B8-48190B233410}" dt="2023-03-28T08:07:25.234" v="4"/>
        <pc:sldMasterMkLst>
          <pc:docMk/>
          <pc:sldMasterMk cId="2885339743" sldId="2147483737"/>
        </pc:sldMasterMkLst>
        <pc:sldLayoutChg chg="add del">
          <pc:chgData name="WANG, JIA" userId="S::lnwf84@durham.ac.uk::867c98b7-ac93-4e59-9a75-c50b3203891c" providerId="AD" clId="Web-{E9AF4B8B-3E89-4FF0-A6B8-48190B233410}" dt="2023-03-28T08:07:25.234" v="4"/>
          <pc:sldLayoutMkLst>
            <pc:docMk/>
            <pc:sldMasterMk cId="2885339743" sldId="2147483737"/>
            <pc:sldLayoutMk cId="1435893705" sldId="2147483726"/>
          </pc:sldLayoutMkLst>
        </pc:sldLayoutChg>
        <pc:sldLayoutChg chg="add del">
          <pc:chgData name="WANG, JIA" userId="S::lnwf84@durham.ac.uk::867c98b7-ac93-4e59-9a75-c50b3203891c" providerId="AD" clId="Web-{E9AF4B8B-3E89-4FF0-A6B8-48190B233410}" dt="2023-03-28T08:07:25.234" v="4"/>
          <pc:sldLayoutMkLst>
            <pc:docMk/>
            <pc:sldMasterMk cId="2885339743" sldId="2147483737"/>
            <pc:sldLayoutMk cId="3601351336" sldId="2147483727"/>
          </pc:sldLayoutMkLst>
        </pc:sldLayoutChg>
        <pc:sldLayoutChg chg="add del">
          <pc:chgData name="WANG, JIA" userId="S::lnwf84@durham.ac.uk::867c98b7-ac93-4e59-9a75-c50b3203891c" providerId="AD" clId="Web-{E9AF4B8B-3E89-4FF0-A6B8-48190B233410}" dt="2023-03-28T08:07:25.234" v="4"/>
          <pc:sldLayoutMkLst>
            <pc:docMk/>
            <pc:sldMasterMk cId="2885339743" sldId="2147483737"/>
            <pc:sldLayoutMk cId="3271535301" sldId="2147483728"/>
          </pc:sldLayoutMkLst>
        </pc:sldLayoutChg>
        <pc:sldLayoutChg chg="add del">
          <pc:chgData name="WANG, JIA" userId="S::lnwf84@durham.ac.uk::867c98b7-ac93-4e59-9a75-c50b3203891c" providerId="AD" clId="Web-{E9AF4B8B-3E89-4FF0-A6B8-48190B233410}" dt="2023-03-28T08:07:25.234" v="4"/>
          <pc:sldLayoutMkLst>
            <pc:docMk/>
            <pc:sldMasterMk cId="2885339743" sldId="2147483737"/>
            <pc:sldLayoutMk cId="829801423" sldId="2147483729"/>
          </pc:sldLayoutMkLst>
        </pc:sldLayoutChg>
        <pc:sldLayoutChg chg="add del">
          <pc:chgData name="WANG, JIA" userId="S::lnwf84@durham.ac.uk::867c98b7-ac93-4e59-9a75-c50b3203891c" providerId="AD" clId="Web-{E9AF4B8B-3E89-4FF0-A6B8-48190B233410}" dt="2023-03-28T08:07:25.234" v="4"/>
          <pc:sldLayoutMkLst>
            <pc:docMk/>
            <pc:sldMasterMk cId="2885339743" sldId="2147483737"/>
            <pc:sldLayoutMk cId="3879155364" sldId="2147483730"/>
          </pc:sldLayoutMkLst>
        </pc:sldLayoutChg>
        <pc:sldLayoutChg chg="add del">
          <pc:chgData name="WANG, JIA" userId="S::lnwf84@durham.ac.uk::867c98b7-ac93-4e59-9a75-c50b3203891c" providerId="AD" clId="Web-{E9AF4B8B-3E89-4FF0-A6B8-48190B233410}" dt="2023-03-28T08:07:25.234" v="4"/>
          <pc:sldLayoutMkLst>
            <pc:docMk/>
            <pc:sldMasterMk cId="2885339743" sldId="2147483737"/>
            <pc:sldLayoutMk cId="498842680" sldId="2147483731"/>
          </pc:sldLayoutMkLst>
        </pc:sldLayoutChg>
        <pc:sldLayoutChg chg="add del">
          <pc:chgData name="WANG, JIA" userId="S::lnwf84@durham.ac.uk::867c98b7-ac93-4e59-9a75-c50b3203891c" providerId="AD" clId="Web-{E9AF4B8B-3E89-4FF0-A6B8-48190B233410}" dt="2023-03-28T08:07:25.234" v="4"/>
          <pc:sldLayoutMkLst>
            <pc:docMk/>
            <pc:sldMasterMk cId="2885339743" sldId="2147483737"/>
            <pc:sldLayoutMk cId="3361021191" sldId="2147483732"/>
          </pc:sldLayoutMkLst>
        </pc:sldLayoutChg>
        <pc:sldLayoutChg chg="add del">
          <pc:chgData name="WANG, JIA" userId="S::lnwf84@durham.ac.uk::867c98b7-ac93-4e59-9a75-c50b3203891c" providerId="AD" clId="Web-{E9AF4B8B-3E89-4FF0-A6B8-48190B233410}" dt="2023-03-28T08:07:25.234" v="4"/>
          <pc:sldLayoutMkLst>
            <pc:docMk/>
            <pc:sldMasterMk cId="2885339743" sldId="2147483737"/>
            <pc:sldLayoutMk cId="1270267516" sldId="2147483733"/>
          </pc:sldLayoutMkLst>
        </pc:sldLayoutChg>
        <pc:sldLayoutChg chg="add del">
          <pc:chgData name="WANG, JIA" userId="S::lnwf84@durham.ac.uk::867c98b7-ac93-4e59-9a75-c50b3203891c" providerId="AD" clId="Web-{E9AF4B8B-3E89-4FF0-A6B8-48190B233410}" dt="2023-03-28T08:07:25.234" v="4"/>
          <pc:sldLayoutMkLst>
            <pc:docMk/>
            <pc:sldMasterMk cId="2885339743" sldId="2147483737"/>
            <pc:sldLayoutMk cId="2982859601" sldId="2147483734"/>
          </pc:sldLayoutMkLst>
        </pc:sldLayoutChg>
        <pc:sldLayoutChg chg="add del">
          <pc:chgData name="WANG, JIA" userId="S::lnwf84@durham.ac.uk::867c98b7-ac93-4e59-9a75-c50b3203891c" providerId="AD" clId="Web-{E9AF4B8B-3E89-4FF0-A6B8-48190B233410}" dt="2023-03-28T08:07:25.234" v="4"/>
          <pc:sldLayoutMkLst>
            <pc:docMk/>
            <pc:sldMasterMk cId="2885339743" sldId="2147483737"/>
            <pc:sldLayoutMk cId="1754011442" sldId="2147483735"/>
          </pc:sldLayoutMkLst>
        </pc:sldLayoutChg>
        <pc:sldLayoutChg chg="add del">
          <pc:chgData name="WANG, JIA" userId="S::lnwf84@durham.ac.uk::867c98b7-ac93-4e59-9a75-c50b3203891c" providerId="AD" clId="Web-{E9AF4B8B-3E89-4FF0-A6B8-48190B233410}" dt="2023-03-28T08:07:25.234" v="4"/>
          <pc:sldLayoutMkLst>
            <pc:docMk/>
            <pc:sldMasterMk cId="2885339743" sldId="2147483737"/>
            <pc:sldLayoutMk cId="198383088" sldId="2147483736"/>
          </pc:sldLayoutMkLst>
        </pc:sldLayoutChg>
      </pc:sldMasterChg>
      <pc:sldMasterChg chg="add del addSldLayout delSldLayout">
        <pc:chgData name="WANG, JIA" userId="S::lnwf84@durham.ac.uk::867c98b7-ac93-4e59-9a75-c50b3203891c" providerId="AD" clId="Web-{E9AF4B8B-3E89-4FF0-A6B8-48190B233410}" dt="2023-03-28T08:07:37.344" v="8"/>
        <pc:sldMasterMkLst>
          <pc:docMk/>
          <pc:sldMasterMk cId="2807731578" sldId="2147483750"/>
        </pc:sldMasterMkLst>
        <pc:sldLayoutChg chg="add del">
          <pc:chgData name="WANG, JIA" userId="S::lnwf84@durham.ac.uk::867c98b7-ac93-4e59-9a75-c50b3203891c" providerId="AD" clId="Web-{E9AF4B8B-3E89-4FF0-A6B8-48190B233410}" dt="2023-03-28T08:07:37.344" v="8"/>
          <pc:sldLayoutMkLst>
            <pc:docMk/>
            <pc:sldMasterMk cId="2807731578" sldId="2147483750"/>
            <pc:sldLayoutMk cId="2052089250" sldId="2147483739"/>
          </pc:sldLayoutMkLst>
        </pc:sldLayoutChg>
        <pc:sldLayoutChg chg="add del">
          <pc:chgData name="WANG, JIA" userId="S::lnwf84@durham.ac.uk::867c98b7-ac93-4e59-9a75-c50b3203891c" providerId="AD" clId="Web-{E9AF4B8B-3E89-4FF0-A6B8-48190B233410}" dt="2023-03-28T08:07:37.344" v="8"/>
          <pc:sldLayoutMkLst>
            <pc:docMk/>
            <pc:sldMasterMk cId="2807731578" sldId="2147483750"/>
            <pc:sldLayoutMk cId="1984897085" sldId="2147483740"/>
          </pc:sldLayoutMkLst>
        </pc:sldLayoutChg>
        <pc:sldLayoutChg chg="add del">
          <pc:chgData name="WANG, JIA" userId="S::lnwf84@durham.ac.uk::867c98b7-ac93-4e59-9a75-c50b3203891c" providerId="AD" clId="Web-{E9AF4B8B-3E89-4FF0-A6B8-48190B233410}" dt="2023-03-28T08:07:37.344" v="8"/>
          <pc:sldLayoutMkLst>
            <pc:docMk/>
            <pc:sldMasterMk cId="2807731578" sldId="2147483750"/>
            <pc:sldLayoutMk cId="1345608428" sldId="2147483741"/>
          </pc:sldLayoutMkLst>
        </pc:sldLayoutChg>
        <pc:sldLayoutChg chg="add del">
          <pc:chgData name="WANG, JIA" userId="S::lnwf84@durham.ac.uk::867c98b7-ac93-4e59-9a75-c50b3203891c" providerId="AD" clId="Web-{E9AF4B8B-3E89-4FF0-A6B8-48190B233410}" dt="2023-03-28T08:07:37.344" v="8"/>
          <pc:sldLayoutMkLst>
            <pc:docMk/>
            <pc:sldMasterMk cId="2807731578" sldId="2147483750"/>
            <pc:sldLayoutMk cId="531147306" sldId="2147483742"/>
          </pc:sldLayoutMkLst>
        </pc:sldLayoutChg>
        <pc:sldLayoutChg chg="add del">
          <pc:chgData name="WANG, JIA" userId="S::lnwf84@durham.ac.uk::867c98b7-ac93-4e59-9a75-c50b3203891c" providerId="AD" clId="Web-{E9AF4B8B-3E89-4FF0-A6B8-48190B233410}" dt="2023-03-28T08:07:37.344" v="8"/>
          <pc:sldLayoutMkLst>
            <pc:docMk/>
            <pc:sldMasterMk cId="2807731578" sldId="2147483750"/>
            <pc:sldLayoutMk cId="3449620950" sldId="2147483743"/>
          </pc:sldLayoutMkLst>
        </pc:sldLayoutChg>
        <pc:sldLayoutChg chg="add del">
          <pc:chgData name="WANG, JIA" userId="S::lnwf84@durham.ac.uk::867c98b7-ac93-4e59-9a75-c50b3203891c" providerId="AD" clId="Web-{E9AF4B8B-3E89-4FF0-A6B8-48190B233410}" dt="2023-03-28T08:07:37.344" v="8"/>
          <pc:sldLayoutMkLst>
            <pc:docMk/>
            <pc:sldMasterMk cId="2807731578" sldId="2147483750"/>
            <pc:sldLayoutMk cId="3856836092" sldId="2147483744"/>
          </pc:sldLayoutMkLst>
        </pc:sldLayoutChg>
        <pc:sldLayoutChg chg="add del">
          <pc:chgData name="WANG, JIA" userId="S::lnwf84@durham.ac.uk::867c98b7-ac93-4e59-9a75-c50b3203891c" providerId="AD" clId="Web-{E9AF4B8B-3E89-4FF0-A6B8-48190B233410}" dt="2023-03-28T08:07:37.344" v="8"/>
          <pc:sldLayoutMkLst>
            <pc:docMk/>
            <pc:sldMasterMk cId="2807731578" sldId="2147483750"/>
            <pc:sldLayoutMk cId="3209751181" sldId="2147483745"/>
          </pc:sldLayoutMkLst>
        </pc:sldLayoutChg>
        <pc:sldLayoutChg chg="add del">
          <pc:chgData name="WANG, JIA" userId="S::lnwf84@durham.ac.uk::867c98b7-ac93-4e59-9a75-c50b3203891c" providerId="AD" clId="Web-{E9AF4B8B-3E89-4FF0-A6B8-48190B233410}" dt="2023-03-28T08:07:37.344" v="8"/>
          <pc:sldLayoutMkLst>
            <pc:docMk/>
            <pc:sldMasterMk cId="2807731578" sldId="2147483750"/>
            <pc:sldLayoutMk cId="198399847" sldId="2147483746"/>
          </pc:sldLayoutMkLst>
        </pc:sldLayoutChg>
        <pc:sldLayoutChg chg="add del">
          <pc:chgData name="WANG, JIA" userId="S::lnwf84@durham.ac.uk::867c98b7-ac93-4e59-9a75-c50b3203891c" providerId="AD" clId="Web-{E9AF4B8B-3E89-4FF0-A6B8-48190B233410}" dt="2023-03-28T08:07:37.344" v="8"/>
          <pc:sldLayoutMkLst>
            <pc:docMk/>
            <pc:sldMasterMk cId="2807731578" sldId="2147483750"/>
            <pc:sldLayoutMk cId="3072812437" sldId="2147483747"/>
          </pc:sldLayoutMkLst>
        </pc:sldLayoutChg>
        <pc:sldLayoutChg chg="add del">
          <pc:chgData name="WANG, JIA" userId="S::lnwf84@durham.ac.uk::867c98b7-ac93-4e59-9a75-c50b3203891c" providerId="AD" clId="Web-{E9AF4B8B-3E89-4FF0-A6B8-48190B233410}" dt="2023-03-28T08:07:37.344" v="8"/>
          <pc:sldLayoutMkLst>
            <pc:docMk/>
            <pc:sldMasterMk cId="2807731578" sldId="2147483750"/>
            <pc:sldLayoutMk cId="2657804609" sldId="2147483748"/>
          </pc:sldLayoutMkLst>
        </pc:sldLayoutChg>
        <pc:sldLayoutChg chg="add del">
          <pc:chgData name="WANG, JIA" userId="S::lnwf84@durham.ac.uk::867c98b7-ac93-4e59-9a75-c50b3203891c" providerId="AD" clId="Web-{E9AF4B8B-3E89-4FF0-A6B8-48190B233410}" dt="2023-03-28T08:07:37.344" v="8"/>
          <pc:sldLayoutMkLst>
            <pc:docMk/>
            <pc:sldMasterMk cId="2807731578" sldId="2147483750"/>
            <pc:sldLayoutMk cId="2064684812" sldId="2147483749"/>
          </pc:sldLayoutMkLst>
        </pc:sldLayoutChg>
      </pc:sldMasterChg>
      <pc:sldMasterChg chg="add del addSldLayout delSldLayout">
        <pc:chgData name="WANG, JIA" userId="S::lnwf84@durham.ac.uk::867c98b7-ac93-4e59-9a75-c50b3203891c" providerId="AD" clId="Web-{E9AF4B8B-3E89-4FF0-A6B8-48190B233410}" dt="2023-03-28T08:07:53.517" v="18"/>
        <pc:sldMasterMkLst>
          <pc:docMk/>
          <pc:sldMasterMk cId="1693411021" sldId="2147483764"/>
        </pc:sldMasterMkLst>
        <pc:sldLayoutChg chg="add del">
          <pc:chgData name="WANG, JIA" userId="S::lnwf84@durham.ac.uk::867c98b7-ac93-4e59-9a75-c50b3203891c" providerId="AD" clId="Web-{E9AF4B8B-3E89-4FF0-A6B8-48190B233410}" dt="2023-03-28T08:07:53.517" v="18"/>
          <pc:sldLayoutMkLst>
            <pc:docMk/>
            <pc:sldMasterMk cId="1693411021" sldId="2147483764"/>
            <pc:sldLayoutMk cId="137221988" sldId="2147483752"/>
          </pc:sldLayoutMkLst>
        </pc:sldLayoutChg>
        <pc:sldLayoutChg chg="add del">
          <pc:chgData name="WANG, JIA" userId="S::lnwf84@durham.ac.uk::867c98b7-ac93-4e59-9a75-c50b3203891c" providerId="AD" clId="Web-{E9AF4B8B-3E89-4FF0-A6B8-48190B233410}" dt="2023-03-28T08:07:53.517" v="18"/>
          <pc:sldLayoutMkLst>
            <pc:docMk/>
            <pc:sldMasterMk cId="1693411021" sldId="2147483764"/>
            <pc:sldLayoutMk cId="487101424" sldId="2147483753"/>
          </pc:sldLayoutMkLst>
        </pc:sldLayoutChg>
        <pc:sldLayoutChg chg="add del">
          <pc:chgData name="WANG, JIA" userId="S::lnwf84@durham.ac.uk::867c98b7-ac93-4e59-9a75-c50b3203891c" providerId="AD" clId="Web-{E9AF4B8B-3E89-4FF0-A6B8-48190B233410}" dt="2023-03-28T08:07:53.517" v="18"/>
          <pc:sldLayoutMkLst>
            <pc:docMk/>
            <pc:sldMasterMk cId="1693411021" sldId="2147483764"/>
            <pc:sldLayoutMk cId="3195879668" sldId="2147483754"/>
          </pc:sldLayoutMkLst>
        </pc:sldLayoutChg>
        <pc:sldLayoutChg chg="add del">
          <pc:chgData name="WANG, JIA" userId="S::lnwf84@durham.ac.uk::867c98b7-ac93-4e59-9a75-c50b3203891c" providerId="AD" clId="Web-{E9AF4B8B-3E89-4FF0-A6B8-48190B233410}" dt="2023-03-28T08:07:53.517" v="18"/>
          <pc:sldLayoutMkLst>
            <pc:docMk/>
            <pc:sldMasterMk cId="1693411021" sldId="2147483764"/>
            <pc:sldLayoutMk cId="408412018" sldId="2147483755"/>
          </pc:sldLayoutMkLst>
        </pc:sldLayoutChg>
        <pc:sldLayoutChg chg="add del">
          <pc:chgData name="WANG, JIA" userId="S::lnwf84@durham.ac.uk::867c98b7-ac93-4e59-9a75-c50b3203891c" providerId="AD" clId="Web-{E9AF4B8B-3E89-4FF0-A6B8-48190B233410}" dt="2023-03-28T08:07:53.517" v="18"/>
          <pc:sldLayoutMkLst>
            <pc:docMk/>
            <pc:sldMasterMk cId="1693411021" sldId="2147483764"/>
            <pc:sldLayoutMk cId="1682533945" sldId="2147483756"/>
          </pc:sldLayoutMkLst>
        </pc:sldLayoutChg>
        <pc:sldLayoutChg chg="add del">
          <pc:chgData name="WANG, JIA" userId="S::lnwf84@durham.ac.uk::867c98b7-ac93-4e59-9a75-c50b3203891c" providerId="AD" clId="Web-{E9AF4B8B-3E89-4FF0-A6B8-48190B233410}" dt="2023-03-28T08:07:53.517" v="18"/>
          <pc:sldLayoutMkLst>
            <pc:docMk/>
            <pc:sldMasterMk cId="1693411021" sldId="2147483764"/>
            <pc:sldLayoutMk cId="3910140286" sldId="2147483757"/>
          </pc:sldLayoutMkLst>
        </pc:sldLayoutChg>
        <pc:sldLayoutChg chg="add del">
          <pc:chgData name="WANG, JIA" userId="S::lnwf84@durham.ac.uk::867c98b7-ac93-4e59-9a75-c50b3203891c" providerId="AD" clId="Web-{E9AF4B8B-3E89-4FF0-A6B8-48190B233410}" dt="2023-03-28T08:07:53.517" v="18"/>
          <pc:sldLayoutMkLst>
            <pc:docMk/>
            <pc:sldMasterMk cId="1693411021" sldId="2147483764"/>
            <pc:sldLayoutMk cId="3582094852" sldId="2147483758"/>
          </pc:sldLayoutMkLst>
        </pc:sldLayoutChg>
        <pc:sldLayoutChg chg="add del">
          <pc:chgData name="WANG, JIA" userId="S::lnwf84@durham.ac.uk::867c98b7-ac93-4e59-9a75-c50b3203891c" providerId="AD" clId="Web-{E9AF4B8B-3E89-4FF0-A6B8-48190B233410}" dt="2023-03-28T08:07:53.517" v="18"/>
          <pc:sldLayoutMkLst>
            <pc:docMk/>
            <pc:sldMasterMk cId="1693411021" sldId="2147483764"/>
            <pc:sldLayoutMk cId="2875643447" sldId="2147483759"/>
          </pc:sldLayoutMkLst>
        </pc:sldLayoutChg>
        <pc:sldLayoutChg chg="add del">
          <pc:chgData name="WANG, JIA" userId="S::lnwf84@durham.ac.uk::867c98b7-ac93-4e59-9a75-c50b3203891c" providerId="AD" clId="Web-{E9AF4B8B-3E89-4FF0-A6B8-48190B233410}" dt="2023-03-28T08:07:53.517" v="18"/>
          <pc:sldLayoutMkLst>
            <pc:docMk/>
            <pc:sldMasterMk cId="1693411021" sldId="2147483764"/>
            <pc:sldLayoutMk cId="3198493548" sldId="2147483760"/>
          </pc:sldLayoutMkLst>
        </pc:sldLayoutChg>
        <pc:sldLayoutChg chg="add del">
          <pc:chgData name="WANG, JIA" userId="S::lnwf84@durham.ac.uk::867c98b7-ac93-4e59-9a75-c50b3203891c" providerId="AD" clId="Web-{E9AF4B8B-3E89-4FF0-A6B8-48190B233410}" dt="2023-03-28T08:07:53.517" v="18"/>
          <pc:sldLayoutMkLst>
            <pc:docMk/>
            <pc:sldMasterMk cId="1693411021" sldId="2147483764"/>
            <pc:sldLayoutMk cId="1472950264" sldId="2147483761"/>
          </pc:sldLayoutMkLst>
        </pc:sldLayoutChg>
        <pc:sldLayoutChg chg="add del">
          <pc:chgData name="WANG, JIA" userId="S::lnwf84@durham.ac.uk::867c98b7-ac93-4e59-9a75-c50b3203891c" providerId="AD" clId="Web-{E9AF4B8B-3E89-4FF0-A6B8-48190B233410}" dt="2023-03-28T08:07:53.517" v="18"/>
          <pc:sldLayoutMkLst>
            <pc:docMk/>
            <pc:sldMasterMk cId="1693411021" sldId="2147483764"/>
            <pc:sldLayoutMk cId="1521437463" sldId="2147483762"/>
          </pc:sldLayoutMkLst>
        </pc:sldLayoutChg>
        <pc:sldLayoutChg chg="add del">
          <pc:chgData name="WANG, JIA" userId="S::lnwf84@durham.ac.uk::867c98b7-ac93-4e59-9a75-c50b3203891c" providerId="AD" clId="Web-{E9AF4B8B-3E89-4FF0-A6B8-48190B233410}" dt="2023-03-28T08:07:53.517" v="18"/>
          <pc:sldLayoutMkLst>
            <pc:docMk/>
            <pc:sldMasterMk cId="1693411021" sldId="2147483764"/>
            <pc:sldLayoutMk cId="2555484727" sldId="2147483763"/>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9F83AF-398D-413C-B349-8C27E867FD24}"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90AFA272-6E58-4CB1-8DFE-16B43D6CBC5D}">
      <dgm:prSet/>
      <dgm:spPr/>
      <dgm:t>
        <a:bodyPr/>
        <a:lstStyle/>
        <a:p>
          <a:pPr>
            <a:defRPr cap="all"/>
          </a:pPr>
          <a:r>
            <a:rPr lang="en-GB"/>
            <a:t>Limited choice for design </a:t>
          </a:r>
          <a:endParaRPr lang="en-US"/>
        </a:p>
      </dgm:t>
    </dgm:pt>
    <dgm:pt modelId="{FF008787-E492-41DB-ABB3-61BB5B05366D}" type="parTrans" cxnId="{8DEAF292-AB15-4DFC-8503-DF92E432C1BA}">
      <dgm:prSet/>
      <dgm:spPr/>
      <dgm:t>
        <a:bodyPr/>
        <a:lstStyle/>
        <a:p>
          <a:endParaRPr lang="en-US"/>
        </a:p>
      </dgm:t>
    </dgm:pt>
    <dgm:pt modelId="{346761F3-3965-4125-9F03-E5CA025A9937}" type="sibTrans" cxnId="{8DEAF292-AB15-4DFC-8503-DF92E432C1BA}">
      <dgm:prSet/>
      <dgm:spPr/>
      <dgm:t>
        <a:bodyPr/>
        <a:lstStyle/>
        <a:p>
          <a:endParaRPr lang="en-US"/>
        </a:p>
      </dgm:t>
    </dgm:pt>
    <dgm:pt modelId="{104A73CF-6860-470B-B851-4E0E5B79BD29}">
      <dgm:prSet/>
      <dgm:spPr/>
      <dgm:t>
        <a:bodyPr/>
        <a:lstStyle/>
        <a:p>
          <a:pPr>
            <a:defRPr cap="all"/>
          </a:pPr>
          <a:r>
            <a:rPr lang="en-GB"/>
            <a:t>Platforms</a:t>
          </a:r>
          <a:endParaRPr lang="en-US"/>
        </a:p>
      </dgm:t>
    </dgm:pt>
    <dgm:pt modelId="{F5249C1B-8AD0-4EEC-9E73-49DA6ED8DAF5}" type="parTrans" cxnId="{9A7D039B-B659-4476-9817-B0E7EDA73EC9}">
      <dgm:prSet/>
      <dgm:spPr/>
      <dgm:t>
        <a:bodyPr/>
        <a:lstStyle/>
        <a:p>
          <a:endParaRPr lang="en-US"/>
        </a:p>
      </dgm:t>
    </dgm:pt>
    <dgm:pt modelId="{51A23B17-690B-4478-9CF8-57256E22499C}" type="sibTrans" cxnId="{9A7D039B-B659-4476-9817-B0E7EDA73EC9}">
      <dgm:prSet/>
      <dgm:spPr/>
      <dgm:t>
        <a:bodyPr/>
        <a:lstStyle/>
        <a:p>
          <a:endParaRPr lang="en-US"/>
        </a:p>
      </dgm:t>
    </dgm:pt>
    <dgm:pt modelId="{1501DC7D-D186-4BB6-BC5F-8B4D2ABBBFBD}">
      <dgm:prSet/>
      <dgm:spPr/>
      <dgm:t>
        <a:bodyPr/>
        <a:lstStyle/>
        <a:p>
          <a:pPr>
            <a:defRPr cap="all"/>
          </a:pPr>
          <a:r>
            <a:rPr lang="en-GB"/>
            <a:t>Exploitative behaviours </a:t>
          </a:r>
          <a:endParaRPr lang="en-US"/>
        </a:p>
      </dgm:t>
    </dgm:pt>
    <dgm:pt modelId="{950C1F85-0B1B-450E-9875-0297E43AF5A0}" type="parTrans" cxnId="{6C598F2F-A743-4CB5-9CA1-4E9A8F99A560}">
      <dgm:prSet/>
      <dgm:spPr/>
      <dgm:t>
        <a:bodyPr/>
        <a:lstStyle/>
        <a:p>
          <a:endParaRPr lang="en-US"/>
        </a:p>
      </dgm:t>
    </dgm:pt>
    <dgm:pt modelId="{EED48CDF-00DA-4B11-BBC7-0335AF03C20C}" type="sibTrans" cxnId="{6C598F2F-A743-4CB5-9CA1-4E9A8F99A560}">
      <dgm:prSet/>
      <dgm:spPr/>
      <dgm:t>
        <a:bodyPr/>
        <a:lstStyle/>
        <a:p>
          <a:endParaRPr lang="en-US"/>
        </a:p>
      </dgm:t>
    </dgm:pt>
    <dgm:pt modelId="{4E44AF09-5D69-438A-8122-5A591BA6D5AA}" type="pres">
      <dgm:prSet presAssocID="{6F9F83AF-398D-413C-B349-8C27E867FD24}" presName="root" presStyleCnt="0">
        <dgm:presLayoutVars>
          <dgm:dir/>
          <dgm:resizeHandles val="exact"/>
        </dgm:presLayoutVars>
      </dgm:prSet>
      <dgm:spPr/>
    </dgm:pt>
    <dgm:pt modelId="{9FFDC1E8-4409-40ED-9E16-1F73449E413C}" type="pres">
      <dgm:prSet presAssocID="{90AFA272-6E58-4CB1-8DFE-16B43D6CBC5D}" presName="compNode" presStyleCnt="0"/>
      <dgm:spPr/>
    </dgm:pt>
    <dgm:pt modelId="{D37077EF-47E5-45F5-AACD-F33E5F409CA2}" type="pres">
      <dgm:prSet presAssocID="{90AFA272-6E58-4CB1-8DFE-16B43D6CBC5D}" presName="iconBgRect" presStyleLbl="bgShp" presStyleIdx="0" presStyleCnt="3"/>
      <dgm:spPr/>
    </dgm:pt>
    <dgm:pt modelId="{F05C9E46-2FC6-4989-B393-E0CDA340A5F6}" type="pres">
      <dgm:prSet presAssocID="{90AFA272-6E58-4CB1-8DFE-16B43D6CBC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5C36F8B8-6A93-4CF5-9299-EEEB9D7D9860}" type="pres">
      <dgm:prSet presAssocID="{90AFA272-6E58-4CB1-8DFE-16B43D6CBC5D}" presName="spaceRect" presStyleCnt="0"/>
      <dgm:spPr/>
    </dgm:pt>
    <dgm:pt modelId="{C7D37CAF-2164-4F8C-8C7A-20F5409AB88C}" type="pres">
      <dgm:prSet presAssocID="{90AFA272-6E58-4CB1-8DFE-16B43D6CBC5D}" presName="textRect" presStyleLbl="revTx" presStyleIdx="0" presStyleCnt="3">
        <dgm:presLayoutVars>
          <dgm:chMax val="1"/>
          <dgm:chPref val="1"/>
        </dgm:presLayoutVars>
      </dgm:prSet>
      <dgm:spPr/>
    </dgm:pt>
    <dgm:pt modelId="{4184A6EA-273D-43DE-BCBE-42499EA6CBC0}" type="pres">
      <dgm:prSet presAssocID="{346761F3-3965-4125-9F03-E5CA025A9937}" presName="sibTrans" presStyleCnt="0"/>
      <dgm:spPr/>
    </dgm:pt>
    <dgm:pt modelId="{7005CBD0-EA39-4F50-BF99-AE98B5BA82E8}" type="pres">
      <dgm:prSet presAssocID="{104A73CF-6860-470B-B851-4E0E5B79BD29}" presName="compNode" presStyleCnt="0"/>
      <dgm:spPr/>
    </dgm:pt>
    <dgm:pt modelId="{D6FE722E-5D17-43DE-97F0-FD0D6C4D680F}" type="pres">
      <dgm:prSet presAssocID="{104A73CF-6860-470B-B851-4E0E5B79BD29}" presName="iconBgRect" presStyleLbl="bgShp" presStyleIdx="1" presStyleCnt="3"/>
      <dgm:spPr/>
    </dgm:pt>
    <dgm:pt modelId="{8408F889-F99E-4D7D-A4CE-75753B384804}" type="pres">
      <dgm:prSet presAssocID="{104A73CF-6860-470B-B851-4E0E5B79BD2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869A6515-3215-4D19-9497-762421B9F839}" type="pres">
      <dgm:prSet presAssocID="{104A73CF-6860-470B-B851-4E0E5B79BD29}" presName="spaceRect" presStyleCnt="0"/>
      <dgm:spPr/>
    </dgm:pt>
    <dgm:pt modelId="{38D85D40-1C8B-4500-9582-0CFFE1BA6013}" type="pres">
      <dgm:prSet presAssocID="{104A73CF-6860-470B-B851-4E0E5B79BD29}" presName="textRect" presStyleLbl="revTx" presStyleIdx="1" presStyleCnt="3">
        <dgm:presLayoutVars>
          <dgm:chMax val="1"/>
          <dgm:chPref val="1"/>
        </dgm:presLayoutVars>
      </dgm:prSet>
      <dgm:spPr/>
    </dgm:pt>
    <dgm:pt modelId="{469E184E-EA74-4E9C-B5BC-16ADDA2ABF3A}" type="pres">
      <dgm:prSet presAssocID="{51A23B17-690B-4478-9CF8-57256E22499C}" presName="sibTrans" presStyleCnt="0"/>
      <dgm:spPr/>
    </dgm:pt>
    <dgm:pt modelId="{57317DFA-5373-4EBA-BEA3-10D053BA92FB}" type="pres">
      <dgm:prSet presAssocID="{1501DC7D-D186-4BB6-BC5F-8B4D2ABBBFBD}" presName="compNode" presStyleCnt="0"/>
      <dgm:spPr/>
    </dgm:pt>
    <dgm:pt modelId="{6EA85BFA-2D6F-436C-8C9F-C5AFD7A236B0}" type="pres">
      <dgm:prSet presAssocID="{1501DC7D-D186-4BB6-BC5F-8B4D2ABBBFBD}" presName="iconBgRect" presStyleLbl="bgShp" presStyleIdx="2" presStyleCnt="3"/>
      <dgm:spPr/>
    </dgm:pt>
    <dgm:pt modelId="{27FD930A-8020-47CF-8FED-A5912EF7C3B7}" type="pres">
      <dgm:prSet presAssocID="{1501DC7D-D186-4BB6-BC5F-8B4D2ABBBFB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12B6D4C9-77C2-4B83-83DC-B17FFBB5BFD5}" type="pres">
      <dgm:prSet presAssocID="{1501DC7D-D186-4BB6-BC5F-8B4D2ABBBFBD}" presName="spaceRect" presStyleCnt="0"/>
      <dgm:spPr/>
    </dgm:pt>
    <dgm:pt modelId="{30210719-B50C-4CFA-8E3B-F581E836D7F5}" type="pres">
      <dgm:prSet presAssocID="{1501DC7D-D186-4BB6-BC5F-8B4D2ABBBFBD}" presName="textRect" presStyleLbl="revTx" presStyleIdx="2" presStyleCnt="3">
        <dgm:presLayoutVars>
          <dgm:chMax val="1"/>
          <dgm:chPref val="1"/>
        </dgm:presLayoutVars>
      </dgm:prSet>
      <dgm:spPr/>
    </dgm:pt>
  </dgm:ptLst>
  <dgm:cxnLst>
    <dgm:cxn modelId="{F54AF011-B49D-4691-BD4C-0A531A8D7BB9}" type="presOf" srcId="{104A73CF-6860-470B-B851-4E0E5B79BD29}" destId="{38D85D40-1C8B-4500-9582-0CFFE1BA6013}" srcOrd="0" destOrd="0" presId="urn:microsoft.com/office/officeart/2018/5/layout/IconCircleLabelList"/>
    <dgm:cxn modelId="{6C598F2F-A743-4CB5-9CA1-4E9A8F99A560}" srcId="{6F9F83AF-398D-413C-B349-8C27E867FD24}" destId="{1501DC7D-D186-4BB6-BC5F-8B4D2ABBBFBD}" srcOrd="2" destOrd="0" parTransId="{950C1F85-0B1B-450E-9875-0297E43AF5A0}" sibTransId="{EED48CDF-00DA-4B11-BBC7-0335AF03C20C}"/>
    <dgm:cxn modelId="{B37CDF3F-3A69-46BF-BC21-ABBEE8ADCD47}" type="presOf" srcId="{1501DC7D-D186-4BB6-BC5F-8B4D2ABBBFBD}" destId="{30210719-B50C-4CFA-8E3B-F581E836D7F5}" srcOrd="0" destOrd="0" presId="urn:microsoft.com/office/officeart/2018/5/layout/IconCircleLabelList"/>
    <dgm:cxn modelId="{8F7F3442-F2ED-40BD-8228-B8A3DAC36197}" type="presOf" srcId="{90AFA272-6E58-4CB1-8DFE-16B43D6CBC5D}" destId="{C7D37CAF-2164-4F8C-8C7A-20F5409AB88C}" srcOrd="0" destOrd="0" presId="urn:microsoft.com/office/officeart/2018/5/layout/IconCircleLabelList"/>
    <dgm:cxn modelId="{8DEAF292-AB15-4DFC-8503-DF92E432C1BA}" srcId="{6F9F83AF-398D-413C-B349-8C27E867FD24}" destId="{90AFA272-6E58-4CB1-8DFE-16B43D6CBC5D}" srcOrd="0" destOrd="0" parTransId="{FF008787-E492-41DB-ABB3-61BB5B05366D}" sibTransId="{346761F3-3965-4125-9F03-E5CA025A9937}"/>
    <dgm:cxn modelId="{37D96599-2A0F-4CF5-B6F7-A2D9ACCBE1DC}" type="presOf" srcId="{6F9F83AF-398D-413C-B349-8C27E867FD24}" destId="{4E44AF09-5D69-438A-8122-5A591BA6D5AA}" srcOrd="0" destOrd="0" presId="urn:microsoft.com/office/officeart/2018/5/layout/IconCircleLabelList"/>
    <dgm:cxn modelId="{9A7D039B-B659-4476-9817-B0E7EDA73EC9}" srcId="{6F9F83AF-398D-413C-B349-8C27E867FD24}" destId="{104A73CF-6860-470B-B851-4E0E5B79BD29}" srcOrd="1" destOrd="0" parTransId="{F5249C1B-8AD0-4EEC-9E73-49DA6ED8DAF5}" sibTransId="{51A23B17-690B-4478-9CF8-57256E22499C}"/>
    <dgm:cxn modelId="{BEBC8002-948E-4B17-A0B3-7F3F2F6AB595}" type="presParOf" srcId="{4E44AF09-5D69-438A-8122-5A591BA6D5AA}" destId="{9FFDC1E8-4409-40ED-9E16-1F73449E413C}" srcOrd="0" destOrd="0" presId="urn:microsoft.com/office/officeart/2018/5/layout/IconCircleLabelList"/>
    <dgm:cxn modelId="{E886C362-3EEC-4BB6-A510-2B27CEEC278B}" type="presParOf" srcId="{9FFDC1E8-4409-40ED-9E16-1F73449E413C}" destId="{D37077EF-47E5-45F5-AACD-F33E5F409CA2}" srcOrd="0" destOrd="0" presId="urn:microsoft.com/office/officeart/2018/5/layout/IconCircleLabelList"/>
    <dgm:cxn modelId="{7C135FA3-DB36-492F-9448-E8B1A3A9A10A}" type="presParOf" srcId="{9FFDC1E8-4409-40ED-9E16-1F73449E413C}" destId="{F05C9E46-2FC6-4989-B393-E0CDA340A5F6}" srcOrd="1" destOrd="0" presId="urn:microsoft.com/office/officeart/2018/5/layout/IconCircleLabelList"/>
    <dgm:cxn modelId="{67D440E7-81F3-4F63-963C-B687D200FFE5}" type="presParOf" srcId="{9FFDC1E8-4409-40ED-9E16-1F73449E413C}" destId="{5C36F8B8-6A93-4CF5-9299-EEEB9D7D9860}" srcOrd="2" destOrd="0" presId="urn:microsoft.com/office/officeart/2018/5/layout/IconCircleLabelList"/>
    <dgm:cxn modelId="{9AF8567F-2719-489C-81C8-647398F50A3C}" type="presParOf" srcId="{9FFDC1E8-4409-40ED-9E16-1F73449E413C}" destId="{C7D37CAF-2164-4F8C-8C7A-20F5409AB88C}" srcOrd="3" destOrd="0" presId="urn:microsoft.com/office/officeart/2018/5/layout/IconCircleLabelList"/>
    <dgm:cxn modelId="{0BA5432A-F1EE-45A2-8A6D-0102CBE8BB7B}" type="presParOf" srcId="{4E44AF09-5D69-438A-8122-5A591BA6D5AA}" destId="{4184A6EA-273D-43DE-BCBE-42499EA6CBC0}" srcOrd="1" destOrd="0" presId="urn:microsoft.com/office/officeart/2018/5/layout/IconCircleLabelList"/>
    <dgm:cxn modelId="{151C5D47-23E4-4BB4-B726-24A12EC6C932}" type="presParOf" srcId="{4E44AF09-5D69-438A-8122-5A591BA6D5AA}" destId="{7005CBD0-EA39-4F50-BF99-AE98B5BA82E8}" srcOrd="2" destOrd="0" presId="urn:microsoft.com/office/officeart/2018/5/layout/IconCircleLabelList"/>
    <dgm:cxn modelId="{3563248C-DFB3-4B41-B3B2-CF6DB66487D0}" type="presParOf" srcId="{7005CBD0-EA39-4F50-BF99-AE98B5BA82E8}" destId="{D6FE722E-5D17-43DE-97F0-FD0D6C4D680F}" srcOrd="0" destOrd="0" presId="urn:microsoft.com/office/officeart/2018/5/layout/IconCircleLabelList"/>
    <dgm:cxn modelId="{56E25D77-9EF0-41AF-BC64-B6B38AF70319}" type="presParOf" srcId="{7005CBD0-EA39-4F50-BF99-AE98B5BA82E8}" destId="{8408F889-F99E-4D7D-A4CE-75753B384804}" srcOrd="1" destOrd="0" presId="urn:microsoft.com/office/officeart/2018/5/layout/IconCircleLabelList"/>
    <dgm:cxn modelId="{EBE8F5FE-71AD-4A30-BFA5-1151A784BA50}" type="presParOf" srcId="{7005CBD0-EA39-4F50-BF99-AE98B5BA82E8}" destId="{869A6515-3215-4D19-9497-762421B9F839}" srcOrd="2" destOrd="0" presId="urn:microsoft.com/office/officeart/2018/5/layout/IconCircleLabelList"/>
    <dgm:cxn modelId="{708FCF05-A4FC-41F0-BA1D-0B01CDF37479}" type="presParOf" srcId="{7005CBD0-EA39-4F50-BF99-AE98B5BA82E8}" destId="{38D85D40-1C8B-4500-9582-0CFFE1BA6013}" srcOrd="3" destOrd="0" presId="urn:microsoft.com/office/officeart/2018/5/layout/IconCircleLabelList"/>
    <dgm:cxn modelId="{FB69A68E-3C9C-491B-B595-BF966A8321C5}" type="presParOf" srcId="{4E44AF09-5D69-438A-8122-5A591BA6D5AA}" destId="{469E184E-EA74-4E9C-B5BC-16ADDA2ABF3A}" srcOrd="3" destOrd="0" presId="urn:microsoft.com/office/officeart/2018/5/layout/IconCircleLabelList"/>
    <dgm:cxn modelId="{33AE9C82-7871-4427-A53C-33DE6CE8052A}" type="presParOf" srcId="{4E44AF09-5D69-438A-8122-5A591BA6D5AA}" destId="{57317DFA-5373-4EBA-BEA3-10D053BA92FB}" srcOrd="4" destOrd="0" presId="urn:microsoft.com/office/officeart/2018/5/layout/IconCircleLabelList"/>
    <dgm:cxn modelId="{9E9C53DB-58CF-41DD-AB63-B7A27B473CB5}" type="presParOf" srcId="{57317DFA-5373-4EBA-BEA3-10D053BA92FB}" destId="{6EA85BFA-2D6F-436C-8C9F-C5AFD7A236B0}" srcOrd="0" destOrd="0" presId="urn:microsoft.com/office/officeart/2018/5/layout/IconCircleLabelList"/>
    <dgm:cxn modelId="{8B653BA6-D3A9-49FD-8C2A-AD2C1326B7DA}" type="presParOf" srcId="{57317DFA-5373-4EBA-BEA3-10D053BA92FB}" destId="{27FD930A-8020-47CF-8FED-A5912EF7C3B7}" srcOrd="1" destOrd="0" presId="urn:microsoft.com/office/officeart/2018/5/layout/IconCircleLabelList"/>
    <dgm:cxn modelId="{11F2CE37-6A1B-4B53-9A67-82958DDD2A2C}" type="presParOf" srcId="{57317DFA-5373-4EBA-BEA3-10D053BA92FB}" destId="{12B6D4C9-77C2-4B83-83DC-B17FFBB5BFD5}" srcOrd="2" destOrd="0" presId="urn:microsoft.com/office/officeart/2018/5/layout/IconCircleLabelList"/>
    <dgm:cxn modelId="{7B9FFFD5-08B5-491F-A576-A5A028CD8590}" type="presParOf" srcId="{57317DFA-5373-4EBA-BEA3-10D053BA92FB}" destId="{30210719-B50C-4CFA-8E3B-F581E836D7F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80A573-001F-4067-AFC0-61EA502D695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905EB64-1488-46FD-A03D-482BCE860E8B}">
      <dgm:prSet/>
      <dgm:spPr/>
      <dgm:t>
        <a:bodyPr/>
        <a:lstStyle/>
        <a:p>
          <a:r>
            <a:rPr lang="en-GB" b="0" i="0" baseline="0" dirty="0"/>
            <a:t>Rent-seeking: excessive utilisation of copyright protection</a:t>
          </a:r>
          <a:endParaRPr lang="en-US" dirty="0"/>
        </a:p>
      </dgm:t>
    </dgm:pt>
    <dgm:pt modelId="{2638CB4C-1F0F-4B3A-8BFC-781EE5D69CA0}" type="parTrans" cxnId="{BE1588E1-36BF-4F1A-B102-A029822EC463}">
      <dgm:prSet/>
      <dgm:spPr/>
      <dgm:t>
        <a:bodyPr/>
        <a:lstStyle/>
        <a:p>
          <a:endParaRPr lang="en-US"/>
        </a:p>
      </dgm:t>
    </dgm:pt>
    <dgm:pt modelId="{3A189E4F-8094-4C93-9E91-47F5974797DD}" type="sibTrans" cxnId="{BE1588E1-36BF-4F1A-B102-A029822EC463}">
      <dgm:prSet/>
      <dgm:spPr/>
      <dgm:t>
        <a:bodyPr/>
        <a:lstStyle/>
        <a:p>
          <a:endParaRPr lang="en-US"/>
        </a:p>
      </dgm:t>
    </dgm:pt>
    <dgm:pt modelId="{C6EC084C-0FA4-4EA6-BADE-D572445D435F}">
      <dgm:prSet/>
      <dgm:spPr/>
      <dgm:t>
        <a:bodyPr/>
        <a:lstStyle/>
        <a:p>
          <a:r>
            <a:rPr lang="en-GB" b="0" i="0" baseline="0"/>
            <a:t>no substantive examination</a:t>
          </a:r>
          <a:endParaRPr lang="en-US"/>
        </a:p>
      </dgm:t>
    </dgm:pt>
    <dgm:pt modelId="{D137B513-7A34-440E-AF2E-FC980145AEE5}" type="parTrans" cxnId="{C3AF3595-C6DF-4467-9A12-24D9B14CA598}">
      <dgm:prSet/>
      <dgm:spPr/>
      <dgm:t>
        <a:bodyPr/>
        <a:lstStyle/>
        <a:p>
          <a:endParaRPr lang="en-US"/>
        </a:p>
      </dgm:t>
    </dgm:pt>
    <dgm:pt modelId="{681ADF30-A2CA-4376-91A0-CC8416074BFE}" type="sibTrans" cxnId="{C3AF3595-C6DF-4467-9A12-24D9B14CA598}">
      <dgm:prSet/>
      <dgm:spPr/>
      <dgm:t>
        <a:bodyPr/>
        <a:lstStyle/>
        <a:p>
          <a:endParaRPr lang="en-US"/>
        </a:p>
      </dgm:t>
    </dgm:pt>
    <dgm:pt modelId="{1628EC14-4A9B-420B-A733-878162164AF8}">
      <dgm:prSet/>
      <dgm:spPr/>
      <dgm:t>
        <a:bodyPr/>
        <a:lstStyle/>
        <a:p>
          <a:r>
            <a:rPr lang="en-GB" b="0" i="0" baseline="0"/>
            <a:t>no requirement for registration</a:t>
          </a:r>
          <a:endParaRPr lang="en-US"/>
        </a:p>
      </dgm:t>
    </dgm:pt>
    <dgm:pt modelId="{E3325AED-87AE-48DD-AF12-AD2521E2D268}" type="parTrans" cxnId="{5ED2FB22-D201-44A1-B0E4-A603A321B902}">
      <dgm:prSet/>
      <dgm:spPr/>
      <dgm:t>
        <a:bodyPr/>
        <a:lstStyle/>
        <a:p>
          <a:endParaRPr lang="en-US"/>
        </a:p>
      </dgm:t>
    </dgm:pt>
    <dgm:pt modelId="{4E180A7C-040C-42EA-A843-DD71ADC566B0}" type="sibTrans" cxnId="{5ED2FB22-D201-44A1-B0E4-A603A321B902}">
      <dgm:prSet/>
      <dgm:spPr/>
      <dgm:t>
        <a:bodyPr/>
        <a:lstStyle/>
        <a:p>
          <a:endParaRPr lang="en-US"/>
        </a:p>
      </dgm:t>
    </dgm:pt>
    <dgm:pt modelId="{C307AA0B-FD0C-49CD-B5B6-B431D11D5D7D}">
      <dgm:prSet/>
      <dgm:spPr/>
      <dgm:t>
        <a:bodyPr/>
        <a:lstStyle/>
        <a:p>
          <a:r>
            <a:rPr lang="en-GB" b="0" i="0" baseline="0"/>
            <a:t>a longer period of protection </a:t>
          </a:r>
          <a:endParaRPr lang="en-US"/>
        </a:p>
      </dgm:t>
    </dgm:pt>
    <dgm:pt modelId="{9950FA3F-A043-4EDF-BC0B-1D33EEE2DF7F}" type="parTrans" cxnId="{61BE1099-CA57-45BA-8D1B-F9AAEB7CE1F7}">
      <dgm:prSet/>
      <dgm:spPr/>
      <dgm:t>
        <a:bodyPr/>
        <a:lstStyle/>
        <a:p>
          <a:endParaRPr lang="en-US"/>
        </a:p>
      </dgm:t>
    </dgm:pt>
    <dgm:pt modelId="{CC685809-A5FE-465A-9DAF-581F7A43F2A4}" type="sibTrans" cxnId="{61BE1099-CA57-45BA-8D1B-F9AAEB7CE1F7}">
      <dgm:prSet/>
      <dgm:spPr/>
      <dgm:t>
        <a:bodyPr/>
        <a:lstStyle/>
        <a:p>
          <a:endParaRPr lang="en-US"/>
        </a:p>
      </dgm:t>
    </dgm:pt>
    <dgm:pt modelId="{94F84B06-2DD7-4401-BFC3-7059D87B09D7}" type="pres">
      <dgm:prSet presAssocID="{2180A573-001F-4067-AFC0-61EA502D6953}" presName="hierChild1" presStyleCnt="0">
        <dgm:presLayoutVars>
          <dgm:chPref val="1"/>
          <dgm:dir/>
          <dgm:animOne val="branch"/>
          <dgm:animLvl val="lvl"/>
          <dgm:resizeHandles/>
        </dgm:presLayoutVars>
      </dgm:prSet>
      <dgm:spPr/>
    </dgm:pt>
    <dgm:pt modelId="{83F097AB-4697-4E1E-AF7A-6967360EEEB4}" type="pres">
      <dgm:prSet presAssocID="{C905EB64-1488-46FD-A03D-482BCE860E8B}" presName="hierRoot1" presStyleCnt="0"/>
      <dgm:spPr/>
    </dgm:pt>
    <dgm:pt modelId="{C69A9EB6-75C2-46D9-B63E-31A0B40B1D63}" type="pres">
      <dgm:prSet presAssocID="{C905EB64-1488-46FD-A03D-482BCE860E8B}" presName="composite" presStyleCnt="0"/>
      <dgm:spPr/>
    </dgm:pt>
    <dgm:pt modelId="{9244E36D-596D-40AA-B89E-0749D891210E}" type="pres">
      <dgm:prSet presAssocID="{C905EB64-1488-46FD-A03D-482BCE860E8B}" presName="background" presStyleLbl="node0" presStyleIdx="0" presStyleCnt="1"/>
      <dgm:spPr/>
    </dgm:pt>
    <dgm:pt modelId="{4B90640E-BDC0-4997-AE35-8E0AA6D450D5}" type="pres">
      <dgm:prSet presAssocID="{C905EB64-1488-46FD-A03D-482BCE860E8B}" presName="text" presStyleLbl="fgAcc0" presStyleIdx="0" presStyleCnt="1">
        <dgm:presLayoutVars>
          <dgm:chPref val="3"/>
        </dgm:presLayoutVars>
      </dgm:prSet>
      <dgm:spPr/>
    </dgm:pt>
    <dgm:pt modelId="{3BC0DFAB-8AD0-43EF-8641-00EC6B0BCF56}" type="pres">
      <dgm:prSet presAssocID="{C905EB64-1488-46FD-A03D-482BCE860E8B}" presName="hierChild2" presStyleCnt="0"/>
      <dgm:spPr/>
    </dgm:pt>
    <dgm:pt modelId="{050E23FA-A046-4AD9-97F4-8468FDD29F7A}" type="pres">
      <dgm:prSet presAssocID="{D137B513-7A34-440E-AF2E-FC980145AEE5}" presName="Name10" presStyleLbl="parChTrans1D2" presStyleIdx="0" presStyleCnt="3"/>
      <dgm:spPr/>
    </dgm:pt>
    <dgm:pt modelId="{E298807C-14A5-4131-A4A6-607EE3F6140D}" type="pres">
      <dgm:prSet presAssocID="{C6EC084C-0FA4-4EA6-BADE-D572445D435F}" presName="hierRoot2" presStyleCnt="0"/>
      <dgm:spPr/>
    </dgm:pt>
    <dgm:pt modelId="{C44B0B23-E4CF-469F-811C-03DA9A721CFD}" type="pres">
      <dgm:prSet presAssocID="{C6EC084C-0FA4-4EA6-BADE-D572445D435F}" presName="composite2" presStyleCnt="0"/>
      <dgm:spPr/>
    </dgm:pt>
    <dgm:pt modelId="{02C9BD59-6581-43AD-B98D-D96A6E1F7B09}" type="pres">
      <dgm:prSet presAssocID="{C6EC084C-0FA4-4EA6-BADE-D572445D435F}" presName="background2" presStyleLbl="node2" presStyleIdx="0" presStyleCnt="3"/>
      <dgm:spPr/>
    </dgm:pt>
    <dgm:pt modelId="{E0AA6870-BBFE-4BD6-8124-37FB4F9EBF24}" type="pres">
      <dgm:prSet presAssocID="{C6EC084C-0FA4-4EA6-BADE-D572445D435F}" presName="text2" presStyleLbl="fgAcc2" presStyleIdx="0" presStyleCnt="3">
        <dgm:presLayoutVars>
          <dgm:chPref val="3"/>
        </dgm:presLayoutVars>
      </dgm:prSet>
      <dgm:spPr/>
    </dgm:pt>
    <dgm:pt modelId="{C49566C7-ACA2-4772-89B4-88567D699F9F}" type="pres">
      <dgm:prSet presAssocID="{C6EC084C-0FA4-4EA6-BADE-D572445D435F}" presName="hierChild3" presStyleCnt="0"/>
      <dgm:spPr/>
    </dgm:pt>
    <dgm:pt modelId="{031F060F-85F3-4D17-ABA9-6FF169463C9B}" type="pres">
      <dgm:prSet presAssocID="{E3325AED-87AE-48DD-AF12-AD2521E2D268}" presName="Name10" presStyleLbl="parChTrans1D2" presStyleIdx="1" presStyleCnt="3"/>
      <dgm:spPr/>
    </dgm:pt>
    <dgm:pt modelId="{AABB868B-FB4E-482D-932F-C802D3091FDB}" type="pres">
      <dgm:prSet presAssocID="{1628EC14-4A9B-420B-A733-878162164AF8}" presName="hierRoot2" presStyleCnt="0"/>
      <dgm:spPr/>
    </dgm:pt>
    <dgm:pt modelId="{2EA9BD36-7FF9-4325-BBA8-A368108275F4}" type="pres">
      <dgm:prSet presAssocID="{1628EC14-4A9B-420B-A733-878162164AF8}" presName="composite2" presStyleCnt="0"/>
      <dgm:spPr/>
    </dgm:pt>
    <dgm:pt modelId="{7EB15408-6BDD-482C-A2C9-9F364D4D80B3}" type="pres">
      <dgm:prSet presAssocID="{1628EC14-4A9B-420B-A733-878162164AF8}" presName="background2" presStyleLbl="node2" presStyleIdx="1" presStyleCnt="3"/>
      <dgm:spPr/>
    </dgm:pt>
    <dgm:pt modelId="{F2F3F130-D750-4140-9936-00CC50B90EB1}" type="pres">
      <dgm:prSet presAssocID="{1628EC14-4A9B-420B-A733-878162164AF8}" presName="text2" presStyleLbl="fgAcc2" presStyleIdx="1" presStyleCnt="3">
        <dgm:presLayoutVars>
          <dgm:chPref val="3"/>
        </dgm:presLayoutVars>
      </dgm:prSet>
      <dgm:spPr/>
    </dgm:pt>
    <dgm:pt modelId="{611605B2-DE86-4090-BBB0-58B0D07B8FCA}" type="pres">
      <dgm:prSet presAssocID="{1628EC14-4A9B-420B-A733-878162164AF8}" presName="hierChild3" presStyleCnt="0"/>
      <dgm:spPr/>
    </dgm:pt>
    <dgm:pt modelId="{A3DC8481-0D92-4809-AFCC-30499AEC7A65}" type="pres">
      <dgm:prSet presAssocID="{9950FA3F-A043-4EDF-BC0B-1D33EEE2DF7F}" presName="Name10" presStyleLbl="parChTrans1D2" presStyleIdx="2" presStyleCnt="3"/>
      <dgm:spPr/>
    </dgm:pt>
    <dgm:pt modelId="{E43E4166-8CAB-4B6D-B99B-73E413427359}" type="pres">
      <dgm:prSet presAssocID="{C307AA0B-FD0C-49CD-B5B6-B431D11D5D7D}" presName="hierRoot2" presStyleCnt="0"/>
      <dgm:spPr/>
    </dgm:pt>
    <dgm:pt modelId="{F55CDD91-D92E-4C2A-AE53-36416C3CD72A}" type="pres">
      <dgm:prSet presAssocID="{C307AA0B-FD0C-49CD-B5B6-B431D11D5D7D}" presName="composite2" presStyleCnt="0"/>
      <dgm:spPr/>
    </dgm:pt>
    <dgm:pt modelId="{9DEA5207-E6CA-4EF7-9AE9-492D11F01473}" type="pres">
      <dgm:prSet presAssocID="{C307AA0B-FD0C-49CD-B5B6-B431D11D5D7D}" presName="background2" presStyleLbl="node2" presStyleIdx="2" presStyleCnt="3"/>
      <dgm:spPr/>
    </dgm:pt>
    <dgm:pt modelId="{A21F3EC0-169F-4BDD-A7E0-B33FEDB9AB8F}" type="pres">
      <dgm:prSet presAssocID="{C307AA0B-FD0C-49CD-B5B6-B431D11D5D7D}" presName="text2" presStyleLbl="fgAcc2" presStyleIdx="2" presStyleCnt="3">
        <dgm:presLayoutVars>
          <dgm:chPref val="3"/>
        </dgm:presLayoutVars>
      </dgm:prSet>
      <dgm:spPr/>
    </dgm:pt>
    <dgm:pt modelId="{5D5FAB88-C665-42FD-B00D-40E02BE03289}" type="pres">
      <dgm:prSet presAssocID="{C307AA0B-FD0C-49CD-B5B6-B431D11D5D7D}" presName="hierChild3" presStyleCnt="0"/>
      <dgm:spPr/>
    </dgm:pt>
  </dgm:ptLst>
  <dgm:cxnLst>
    <dgm:cxn modelId="{777D4E01-BF4D-4CF3-B792-BA79FFF5EB3D}" type="presOf" srcId="{C905EB64-1488-46FD-A03D-482BCE860E8B}" destId="{4B90640E-BDC0-4997-AE35-8E0AA6D450D5}" srcOrd="0" destOrd="0" presId="urn:microsoft.com/office/officeart/2005/8/layout/hierarchy1"/>
    <dgm:cxn modelId="{5ED2FB22-D201-44A1-B0E4-A603A321B902}" srcId="{C905EB64-1488-46FD-A03D-482BCE860E8B}" destId="{1628EC14-4A9B-420B-A733-878162164AF8}" srcOrd="1" destOrd="0" parTransId="{E3325AED-87AE-48DD-AF12-AD2521E2D268}" sibTransId="{4E180A7C-040C-42EA-A843-DD71ADC566B0}"/>
    <dgm:cxn modelId="{4F7E6623-5218-4913-9DF9-5CE808022A64}" type="presOf" srcId="{C6EC084C-0FA4-4EA6-BADE-D572445D435F}" destId="{E0AA6870-BBFE-4BD6-8124-37FB4F9EBF24}" srcOrd="0" destOrd="0" presId="urn:microsoft.com/office/officeart/2005/8/layout/hierarchy1"/>
    <dgm:cxn modelId="{07FC3042-B6F2-4C13-84D4-2F6AFE185FDE}" type="presOf" srcId="{D137B513-7A34-440E-AF2E-FC980145AEE5}" destId="{050E23FA-A046-4AD9-97F4-8468FDD29F7A}" srcOrd="0" destOrd="0" presId="urn:microsoft.com/office/officeart/2005/8/layout/hierarchy1"/>
    <dgm:cxn modelId="{E552B083-0DB9-4E25-AAF7-256F551DCF51}" type="presOf" srcId="{1628EC14-4A9B-420B-A733-878162164AF8}" destId="{F2F3F130-D750-4140-9936-00CC50B90EB1}" srcOrd="0" destOrd="0" presId="urn:microsoft.com/office/officeart/2005/8/layout/hierarchy1"/>
    <dgm:cxn modelId="{B8595894-2C54-4187-B7F9-BF03017A1AEC}" type="presOf" srcId="{2180A573-001F-4067-AFC0-61EA502D6953}" destId="{94F84B06-2DD7-4401-BFC3-7059D87B09D7}" srcOrd="0" destOrd="0" presId="urn:microsoft.com/office/officeart/2005/8/layout/hierarchy1"/>
    <dgm:cxn modelId="{C3AF3595-C6DF-4467-9A12-24D9B14CA598}" srcId="{C905EB64-1488-46FD-A03D-482BCE860E8B}" destId="{C6EC084C-0FA4-4EA6-BADE-D572445D435F}" srcOrd="0" destOrd="0" parTransId="{D137B513-7A34-440E-AF2E-FC980145AEE5}" sibTransId="{681ADF30-A2CA-4376-91A0-CC8416074BFE}"/>
    <dgm:cxn modelId="{61BE1099-CA57-45BA-8D1B-F9AAEB7CE1F7}" srcId="{C905EB64-1488-46FD-A03D-482BCE860E8B}" destId="{C307AA0B-FD0C-49CD-B5B6-B431D11D5D7D}" srcOrd="2" destOrd="0" parTransId="{9950FA3F-A043-4EDF-BC0B-1D33EEE2DF7F}" sibTransId="{CC685809-A5FE-465A-9DAF-581F7A43F2A4}"/>
    <dgm:cxn modelId="{808D5CA1-A406-4651-8A55-EE7864C89EE9}" type="presOf" srcId="{C307AA0B-FD0C-49CD-B5B6-B431D11D5D7D}" destId="{A21F3EC0-169F-4BDD-A7E0-B33FEDB9AB8F}" srcOrd="0" destOrd="0" presId="urn:microsoft.com/office/officeart/2005/8/layout/hierarchy1"/>
    <dgm:cxn modelId="{8E1ABCD6-51EC-4898-B13C-AC81654BF1E9}" type="presOf" srcId="{9950FA3F-A043-4EDF-BC0B-1D33EEE2DF7F}" destId="{A3DC8481-0D92-4809-AFCC-30499AEC7A65}" srcOrd="0" destOrd="0" presId="urn:microsoft.com/office/officeart/2005/8/layout/hierarchy1"/>
    <dgm:cxn modelId="{BE1588E1-36BF-4F1A-B102-A029822EC463}" srcId="{2180A573-001F-4067-AFC0-61EA502D6953}" destId="{C905EB64-1488-46FD-A03D-482BCE860E8B}" srcOrd="0" destOrd="0" parTransId="{2638CB4C-1F0F-4B3A-8BFC-781EE5D69CA0}" sibTransId="{3A189E4F-8094-4C93-9E91-47F5974797DD}"/>
    <dgm:cxn modelId="{49FF10E3-54C7-4A26-9679-24B076A330F0}" type="presOf" srcId="{E3325AED-87AE-48DD-AF12-AD2521E2D268}" destId="{031F060F-85F3-4D17-ABA9-6FF169463C9B}" srcOrd="0" destOrd="0" presId="urn:microsoft.com/office/officeart/2005/8/layout/hierarchy1"/>
    <dgm:cxn modelId="{716683AD-1096-4D69-97B6-9E9319F805BE}" type="presParOf" srcId="{94F84B06-2DD7-4401-BFC3-7059D87B09D7}" destId="{83F097AB-4697-4E1E-AF7A-6967360EEEB4}" srcOrd="0" destOrd="0" presId="urn:microsoft.com/office/officeart/2005/8/layout/hierarchy1"/>
    <dgm:cxn modelId="{33B5B5E4-F75F-4021-9EF8-057CE411A925}" type="presParOf" srcId="{83F097AB-4697-4E1E-AF7A-6967360EEEB4}" destId="{C69A9EB6-75C2-46D9-B63E-31A0B40B1D63}" srcOrd="0" destOrd="0" presId="urn:microsoft.com/office/officeart/2005/8/layout/hierarchy1"/>
    <dgm:cxn modelId="{6674BCD5-D871-4D96-8FE3-D4600F6DBF59}" type="presParOf" srcId="{C69A9EB6-75C2-46D9-B63E-31A0B40B1D63}" destId="{9244E36D-596D-40AA-B89E-0749D891210E}" srcOrd="0" destOrd="0" presId="urn:microsoft.com/office/officeart/2005/8/layout/hierarchy1"/>
    <dgm:cxn modelId="{A8A9BC16-E4CA-46C6-8D92-7AFEA7629B64}" type="presParOf" srcId="{C69A9EB6-75C2-46D9-B63E-31A0B40B1D63}" destId="{4B90640E-BDC0-4997-AE35-8E0AA6D450D5}" srcOrd="1" destOrd="0" presId="urn:microsoft.com/office/officeart/2005/8/layout/hierarchy1"/>
    <dgm:cxn modelId="{4D1283F0-5BFC-4212-BA43-4F96DE6CA34F}" type="presParOf" srcId="{83F097AB-4697-4E1E-AF7A-6967360EEEB4}" destId="{3BC0DFAB-8AD0-43EF-8641-00EC6B0BCF56}" srcOrd="1" destOrd="0" presId="urn:microsoft.com/office/officeart/2005/8/layout/hierarchy1"/>
    <dgm:cxn modelId="{334AF89B-F276-4D3A-9062-7E91BE334C8A}" type="presParOf" srcId="{3BC0DFAB-8AD0-43EF-8641-00EC6B0BCF56}" destId="{050E23FA-A046-4AD9-97F4-8468FDD29F7A}" srcOrd="0" destOrd="0" presId="urn:microsoft.com/office/officeart/2005/8/layout/hierarchy1"/>
    <dgm:cxn modelId="{BEEBE105-EC6E-4D96-8922-F6D34B3A4D44}" type="presParOf" srcId="{3BC0DFAB-8AD0-43EF-8641-00EC6B0BCF56}" destId="{E298807C-14A5-4131-A4A6-607EE3F6140D}" srcOrd="1" destOrd="0" presId="urn:microsoft.com/office/officeart/2005/8/layout/hierarchy1"/>
    <dgm:cxn modelId="{D91064E8-F931-476B-849F-A54663BDF2A4}" type="presParOf" srcId="{E298807C-14A5-4131-A4A6-607EE3F6140D}" destId="{C44B0B23-E4CF-469F-811C-03DA9A721CFD}" srcOrd="0" destOrd="0" presId="urn:microsoft.com/office/officeart/2005/8/layout/hierarchy1"/>
    <dgm:cxn modelId="{0BBB4473-1DE6-4FAE-AD65-A1BB069DFF99}" type="presParOf" srcId="{C44B0B23-E4CF-469F-811C-03DA9A721CFD}" destId="{02C9BD59-6581-43AD-B98D-D96A6E1F7B09}" srcOrd="0" destOrd="0" presId="urn:microsoft.com/office/officeart/2005/8/layout/hierarchy1"/>
    <dgm:cxn modelId="{994B8D37-79EB-4F27-B1AA-09D64482B2CC}" type="presParOf" srcId="{C44B0B23-E4CF-469F-811C-03DA9A721CFD}" destId="{E0AA6870-BBFE-4BD6-8124-37FB4F9EBF24}" srcOrd="1" destOrd="0" presId="urn:microsoft.com/office/officeart/2005/8/layout/hierarchy1"/>
    <dgm:cxn modelId="{51445FA1-85A9-47CC-8A59-2793882A59AB}" type="presParOf" srcId="{E298807C-14A5-4131-A4A6-607EE3F6140D}" destId="{C49566C7-ACA2-4772-89B4-88567D699F9F}" srcOrd="1" destOrd="0" presId="urn:microsoft.com/office/officeart/2005/8/layout/hierarchy1"/>
    <dgm:cxn modelId="{189CD74C-0DF3-4708-8E7F-C481A9FDDD82}" type="presParOf" srcId="{3BC0DFAB-8AD0-43EF-8641-00EC6B0BCF56}" destId="{031F060F-85F3-4D17-ABA9-6FF169463C9B}" srcOrd="2" destOrd="0" presId="urn:microsoft.com/office/officeart/2005/8/layout/hierarchy1"/>
    <dgm:cxn modelId="{94924493-2574-4F16-B5A9-2432B15212A2}" type="presParOf" srcId="{3BC0DFAB-8AD0-43EF-8641-00EC6B0BCF56}" destId="{AABB868B-FB4E-482D-932F-C802D3091FDB}" srcOrd="3" destOrd="0" presId="urn:microsoft.com/office/officeart/2005/8/layout/hierarchy1"/>
    <dgm:cxn modelId="{0074966A-B2CB-445B-B8C6-49B69D1A450E}" type="presParOf" srcId="{AABB868B-FB4E-482D-932F-C802D3091FDB}" destId="{2EA9BD36-7FF9-4325-BBA8-A368108275F4}" srcOrd="0" destOrd="0" presId="urn:microsoft.com/office/officeart/2005/8/layout/hierarchy1"/>
    <dgm:cxn modelId="{B7ABB368-7256-4A84-9241-49F7DA1631ED}" type="presParOf" srcId="{2EA9BD36-7FF9-4325-BBA8-A368108275F4}" destId="{7EB15408-6BDD-482C-A2C9-9F364D4D80B3}" srcOrd="0" destOrd="0" presId="urn:microsoft.com/office/officeart/2005/8/layout/hierarchy1"/>
    <dgm:cxn modelId="{608548A1-D9B7-4A42-A62D-8A5AC3EF48AB}" type="presParOf" srcId="{2EA9BD36-7FF9-4325-BBA8-A368108275F4}" destId="{F2F3F130-D750-4140-9936-00CC50B90EB1}" srcOrd="1" destOrd="0" presId="urn:microsoft.com/office/officeart/2005/8/layout/hierarchy1"/>
    <dgm:cxn modelId="{0154C135-468F-40BD-9734-D90B4679A7D9}" type="presParOf" srcId="{AABB868B-FB4E-482D-932F-C802D3091FDB}" destId="{611605B2-DE86-4090-BBB0-58B0D07B8FCA}" srcOrd="1" destOrd="0" presId="urn:microsoft.com/office/officeart/2005/8/layout/hierarchy1"/>
    <dgm:cxn modelId="{2D54BFF4-E44A-435D-AD4B-5E03136E2B38}" type="presParOf" srcId="{3BC0DFAB-8AD0-43EF-8641-00EC6B0BCF56}" destId="{A3DC8481-0D92-4809-AFCC-30499AEC7A65}" srcOrd="4" destOrd="0" presId="urn:microsoft.com/office/officeart/2005/8/layout/hierarchy1"/>
    <dgm:cxn modelId="{F509FA04-50B1-44E6-B6FF-3C15F96EFD04}" type="presParOf" srcId="{3BC0DFAB-8AD0-43EF-8641-00EC6B0BCF56}" destId="{E43E4166-8CAB-4B6D-B99B-73E413427359}" srcOrd="5" destOrd="0" presId="urn:microsoft.com/office/officeart/2005/8/layout/hierarchy1"/>
    <dgm:cxn modelId="{CDED4752-A3E5-4BD4-9322-6DE7EAB46562}" type="presParOf" srcId="{E43E4166-8CAB-4B6D-B99B-73E413427359}" destId="{F55CDD91-D92E-4C2A-AE53-36416C3CD72A}" srcOrd="0" destOrd="0" presId="urn:microsoft.com/office/officeart/2005/8/layout/hierarchy1"/>
    <dgm:cxn modelId="{9E40C1F8-3F18-4403-A279-FBECCF05A3D5}" type="presParOf" srcId="{F55CDD91-D92E-4C2A-AE53-36416C3CD72A}" destId="{9DEA5207-E6CA-4EF7-9AE9-492D11F01473}" srcOrd="0" destOrd="0" presId="urn:microsoft.com/office/officeart/2005/8/layout/hierarchy1"/>
    <dgm:cxn modelId="{EE9E03D0-0B98-46BF-AFAF-1F429B976894}" type="presParOf" srcId="{F55CDD91-D92E-4C2A-AE53-36416C3CD72A}" destId="{A21F3EC0-169F-4BDD-A7E0-B33FEDB9AB8F}" srcOrd="1" destOrd="0" presId="urn:microsoft.com/office/officeart/2005/8/layout/hierarchy1"/>
    <dgm:cxn modelId="{0B2D035B-33A9-4F46-9564-9D2C0ECC4E57}" type="presParOf" srcId="{E43E4166-8CAB-4B6D-B99B-73E413427359}" destId="{5D5FAB88-C665-42FD-B00D-40E02BE0328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077EF-47E5-45F5-AACD-F33E5F409CA2}">
      <dsp:nvSpPr>
        <dsp:cNvPr id="0" name=""/>
        <dsp:cNvSpPr/>
      </dsp:nvSpPr>
      <dsp:spPr>
        <a:xfrm>
          <a:off x="718664" y="453902"/>
          <a:ext cx="1955812" cy="1955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C9E46-2FC6-4989-B393-E0CDA340A5F6}">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D37CAF-2164-4F8C-8C7A-20F5409AB88C}">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Limited choice for design </a:t>
          </a:r>
          <a:endParaRPr lang="en-US" sz="2500" kern="1200"/>
        </a:p>
      </dsp:txBody>
      <dsp:txXfrm>
        <a:off x="93445" y="3018902"/>
        <a:ext cx="3206250" cy="720000"/>
      </dsp:txXfrm>
    </dsp:sp>
    <dsp:sp modelId="{D6FE722E-5D17-43DE-97F0-FD0D6C4D680F}">
      <dsp:nvSpPr>
        <dsp:cNvPr id="0" name=""/>
        <dsp:cNvSpPr/>
      </dsp:nvSpPr>
      <dsp:spPr>
        <a:xfrm>
          <a:off x="4486008" y="453902"/>
          <a:ext cx="1955812" cy="1955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08F889-F99E-4D7D-A4CE-75753B384804}">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8D85D40-1C8B-4500-9582-0CFFE1BA6013}">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Platforms</a:t>
          </a:r>
          <a:endParaRPr lang="en-US" sz="2500" kern="1200"/>
        </a:p>
      </dsp:txBody>
      <dsp:txXfrm>
        <a:off x="3860789" y="3018902"/>
        <a:ext cx="3206250" cy="720000"/>
      </dsp:txXfrm>
    </dsp:sp>
    <dsp:sp modelId="{6EA85BFA-2D6F-436C-8C9F-C5AFD7A236B0}">
      <dsp:nvSpPr>
        <dsp:cNvPr id="0" name=""/>
        <dsp:cNvSpPr/>
      </dsp:nvSpPr>
      <dsp:spPr>
        <a:xfrm>
          <a:off x="8253352" y="453902"/>
          <a:ext cx="1955812" cy="1955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FD930A-8020-47CF-8FED-A5912EF7C3B7}">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210719-B50C-4CFA-8E3B-F581E836D7F5}">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Exploitative behaviours </a:t>
          </a:r>
          <a:endParaRPr lang="en-US" sz="2500" kern="1200"/>
        </a:p>
      </dsp:txBody>
      <dsp:txXfrm>
        <a:off x="7628133" y="3018902"/>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C8481-0D92-4809-AFCC-30499AEC7A65}">
      <dsp:nvSpPr>
        <dsp:cNvPr id="0" name=""/>
        <dsp:cNvSpPr/>
      </dsp:nvSpPr>
      <dsp:spPr>
        <a:xfrm>
          <a:off x="5112748" y="1658196"/>
          <a:ext cx="3191135" cy="759345"/>
        </a:xfrm>
        <a:custGeom>
          <a:avLst/>
          <a:gdLst/>
          <a:ahLst/>
          <a:cxnLst/>
          <a:rect l="0" t="0" r="0" b="0"/>
          <a:pathLst>
            <a:path>
              <a:moveTo>
                <a:pt x="0" y="0"/>
              </a:moveTo>
              <a:lnTo>
                <a:pt x="0" y="517471"/>
              </a:lnTo>
              <a:lnTo>
                <a:pt x="3191135" y="517471"/>
              </a:lnTo>
              <a:lnTo>
                <a:pt x="3191135" y="75934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1F060F-85F3-4D17-ABA9-6FF169463C9B}">
      <dsp:nvSpPr>
        <dsp:cNvPr id="0" name=""/>
        <dsp:cNvSpPr/>
      </dsp:nvSpPr>
      <dsp:spPr>
        <a:xfrm>
          <a:off x="5067028" y="1658196"/>
          <a:ext cx="91440" cy="759345"/>
        </a:xfrm>
        <a:custGeom>
          <a:avLst/>
          <a:gdLst/>
          <a:ahLst/>
          <a:cxnLst/>
          <a:rect l="0" t="0" r="0" b="0"/>
          <a:pathLst>
            <a:path>
              <a:moveTo>
                <a:pt x="45720" y="0"/>
              </a:moveTo>
              <a:lnTo>
                <a:pt x="45720" y="75934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0E23FA-A046-4AD9-97F4-8468FDD29F7A}">
      <dsp:nvSpPr>
        <dsp:cNvPr id="0" name=""/>
        <dsp:cNvSpPr/>
      </dsp:nvSpPr>
      <dsp:spPr>
        <a:xfrm>
          <a:off x="1921612" y="1658196"/>
          <a:ext cx="3191135" cy="759345"/>
        </a:xfrm>
        <a:custGeom>
          <a:avLst/>
          <a:gdLst/>
          <a:ahLst/>
          <a:cxnLst/>
          <a:rect l="0" t="0" r="0" b="0"/>
          <a:pathLst>
            <a:path>
              <a:moveTo>
                <a:pt x="3191135" y="0"/>
              </a:moveTo>
              <a:lnTo>
                <a:pt x="3191135" y="517471"/>
              </a:lnTo>
              <a:lnTo>
                <a:pt x="0" y="517471"/>
              </a:lnTo>
              <a:lnTo>
                <a:pt x="0" y="75934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44E36D-596D-40AA-B89E-0749D891210E}">
      <dsp:nvSpPr>
        <dsp:cNvPr id="0" name=""/>
        <dsp:cNvSpPr/>
      </dsp:nvSpPr>
      <dsp:spPr>
        <a:xfrm>
          <a:off x="3807283" y="256"/>
          <a:ext cx="2610929" cy="165793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90640E-BDC0-4997-AE35-8E0AA6D450D5}">
      <dsp:nvSpPr>
        <dsp:cNvPr id="0" name=""/>
        <dsp:cNvSpPr/>
      </dsp:nvSpPr>
      <dsp:spPr>
        <a:xfrm>
          <a:off x="4097387" y="275854"/>
          <a:ext cx="2610929" cy="165793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baseline="0" dirty="0"/>
            <a:t>Rent-seeking: excessive utilisation of copyright protection</a:t>
          </a:r>
          <a:endParaRPr lang="en-US" sz="2000" kern="1200" dirty="0"/>
        </a:p>
      </dsp:txBody>
      <dsp:txXfrm>
        <a:off x="4145946" y="324413"/>
        <a:ext cx="2513811" cy="1560821"/>
      </dsp:txXfrm>
    </dsp:sp>
    <dsp:sp modelId="{02C9BD59-6581-43AD-B98D-D96A6E1F7B09}">
      <dsp:nvSpPr>
        <dsp:cNvPr id="0" name=""/>
        <dsp:cNvSpPr/>
      </dsp:nvSpPr>
      <dsp:spPr>
        <a:xfrm>
          <a:off x="616148" y="2417541"/>
          <a:ext cx="2610929" cy="165793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AA6870-BBFE-4BD6-8124-37FB4F9EBF24}">
      <dsp:nvSpPr>
        <dsp:cNvPr id="0" name=""/>
        <dsp:cNvSpPr/>
      </dsp:nvSpPr>
      <dsp:spPr>
        <a:xfrm>
          <a:off x="906251" y="2693139"/>
          <a:ext cx="2610929" cy="165793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baseline="0"/>
            <a:t>no substantive examination</a:t>
          </a:r>
          <a:endParaRPr lang="en-US" sz="2000" kern="1200"/>
        </a:p>
      </dsp:txBody>
      <dsp:txXfrm>
        <a:off x="954810" y="2741698"/>
        <a:ext cx="2513811" cy="1560821"/>
      </dsp:txXfrm>
    </dsp:sp>
    <dsp:sp modelId="{7EB15408-6BDD-482C-A2C9-9F364D4D80B3}">
      <dsp:nvSpPr>
        <dsp:cNvPr id="0" name=""/>
        <dsp:cNvSpPr/>
      </dsp:nvSpPr>
      <dsp:spPr>
        <a:xfrm>
          <a:off x="3807283" y="2417541"/>
          <a:ext cx="2610929" cy="165793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F3F130-D750-4140-9936-00CC50B90EB1}">
      <dsp:nvSpPr>
        <dsp:cNvPr id="0" name=""/>
        <dsp:cNvSpPr/>
      </dsp:nvSpPr>
      <dsp:spPr>
        <a:xfrm>
          <a:off x="4097387" y="2693139"/>
          <a:ext cx="2610929" cy="165793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baseline="0"/>
            <a:t>no requirement for registration</a:t>
          </a:r>
          <a:endParaRPr lang="en-US" sz="2000" kern="1200"/>
        </a:p>
      </dsp:txBody>
      <dsp:txXfrm>
        <a:off x="4145946" y="2741698"/>
        <a:ext cx="2513811" cy="1560821"/>
      </dsp:txXfrm>
    </dsp:sp>
    <dsp:sp modelId="{9DEA5207-E6CA-4EF7-9AE9-492D11F01473}">
      <dsp:nvSpPr>
        <dsp:cNvPr id="0" name=""/>
        <dsp:cNvSpPr/>
      </dsp:nvSpPr>
      <dsp:spPr>
        <a:xfrm>
          <a:off x="6998419" y="2417541"/>
          <a:ext cx="2610929" cy="165793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1F3EC0-169F-4BDD-A7E0-B33FEDB9AB8F}">
      <dsp:nvSpPr>
        <dsp:cNvPr id="0" name=""/>
        <dsp:cNvSpPr/>
      </dsp:nvSpPr>
      <dsp:spPr>
        <a:xfrm>
          <a:off x="7288522" y="2693139"/>
          <a:ext cx="2610929" cy="165793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baseline="0"/>
            <a:t>a longer period of protection </a:t>
          </a:r>
          <a:endParaRPr lang="en-US" sz="2000" kern="1200"/>
        </a:p>
      </dsp:txBody>
      <dsp:txXfrm>
        <a:off x="7337081" y="2741698"/>
        <a:ext cx="2513811" cy="156082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3A76A3-ADC8-4477-8FC1-B9DD55D84908}" type="datetime1">
              <a:rPr lang="en-US" smtClean="0"/>
              <a:t>3/31/2023</a:t>
            </a:fld>
            <a:endParaRPr lang="en-US" dirty="0"/>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424591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24A4-5FEC-4062-8995-EB21925B3B40}" type="datetime1">
              <a:rPr lang="en-US" smtClean="0"/>
              <a:t>3/31/2023</a:t>
            </a:fld>
            <a:endParaRPr lang="en-US" sz="1000" dirty="0"/>
          </a:p>
        </p:txBody>
      </p:sp>
      <p:sp>
        <p:nvSpPr>
          <p:cNvPr id="5" name="Footer Placeholder 4"/>
          <p:cNvSpPr>
            <a:spLocks noGrp="1"/>
          </p:cNvSpPr>
          <p:nvPr>
            <p:ph type="ftr" sz="quarter" idx="11"/>
          </p:nvPr>
        </p:nvSpPr>
        <p:spPr/>
        <p:txBody>
          <a:bodyPr/>
          <a:lstStyle/>
          <a:p>
            <a:endParaRPr lang="en-US" sz="100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173544154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24A4-5FEC-4062-8995-EB21925B3B40}" type="datetime1">
              <a:rPr lang="en-US" smtClean="0"/>
              <a:t>3/31/2023</a:t>
            </a:fld>
            <a:endParaRPr lang="en-US" sz="1000" dirty="0"/>
          </a:p>
        </p:txBody>
      </p:sp>
      <p:sp>
        <p:nvSpPr>
          <p:cNvPr id="5" name="Footer Placeholder 4"/>
          <p:cNvSpPr>
            <a:spLocks noGrp="1"/>
          </p:cNvSpPr>
          <p:nvPr>
            <p:ph type="ftr" sz="quarter" idx="11"/>
          </p:nvPr>
        </p:nvSpPr>
        <p:spPr/>
        <p:txBody>
          <a:bodyPr/>
          <a:lstStyle/>
          <a:p>
            <a:endParaRPr lang="en-US" sz="100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5747434-7036-48DB-A148-6B3D8EE75CDA}" type="slidenum">
              <a:rPr lang="en-US" smtClean="0"/>
              <a:pPr/>
              <a:t>‹#›</a:t>
            </a:fld>
            <a:endParaRPr lang="en-US" sz="1000"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0184275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A8D24A4-5FEC-4062-8995-EB21925B3B40}" type="datetime1">
              <a:rPr lang="en-US" smtClean="0"/>
              <a:t>3/31/2023</a:t>
            </a:fld>
            <a:endParaRPr lang="en-US" sz="1000" dirty="0"/>
          </a:p>
        </p:txBody>
      </p:sp>
      <p:sp>
        <p:nvSpPr>
          <p:cNvPr id="6" name="Footer Placeholder 5"/>
          <p:cNvSpPr>
            <a:spLocks noGrp="1"/>
          </p:cNvSpPr>
          <p:nvPr>
            <p:ph type="ftr" sz="quarter" idx="11"/>
          </p:nvPr>
        </p:nvSpPr>
        <p:spPr/>
        <p:txBody>
          <a:bodyPr/>
          <a:lstStyle/>
          <a:p>
            <a:endParaRPr lang="en-US" sz="100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242432185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A8D24A4-5FEC-4062-8995-EB21925B3B40}" type="datetime1">
              <a:rPr lang="en-US" smtClean="0"/>
              <a:t>3/31/2023</a:t>
            </a:fld>
            <a:endParaRPr lang="en-US" sz="1000" dirty="0"/>
          </a:p>
        </p:txBody>
      </p:sp>
      <p:sp>
        <p:nvSpPr>
          <p:cNvPr id="6" name="Footer Placeholder 5"/>
          <p:cNvSpPr>
            <a:spLocks noGrp="1"/>
          </p:cNvSpPr>
          <p:nvPr>
            <p:ph type="ftr" sz="quarter" idx="11"/>
          </p:nvPr>
        </p:nvSpPr>
        <p:spPr/>
        <p:txBody>
          <a:bodyPr/>
          <a:lstStyle/>
          <a:p>
            <a:endParaRPr lang="en-US" sz="100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747434-7036-48DB-A148-6B3D8EE75CDA}" type="slidenum">
              <a:rPr lang="en-US" smtClean="0"/>
              <a:pPr/>
              <a:t>‹#›</a:t>
            </a:fld>
            <a:endParaRPr lang="en-US" sz="1000"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4458036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A8D24A4-5FEC-4062-8995-EB21925B3B40}" type="datetime1">
              <a:rPr lang="en-US" smtClean="0"/>
              <a:t>3/31/2023</a:t>
            </a:fld>
            <a:endParaRPr lang="en-US" sz="1000" dirty="0"/>
          </a:p>
        </p:txBody>
      </p:sp>
      <p:sp>
        <p:nvSpPr>
          <p:cNvPr id="6" name="Footer Placeholder 5"/>
          <p:cNvSpPr>
            <a:spLocks noGrp="1"/>
          </p:cNvSpPr>
          <p:nvPr>
            <p:ph type="ftr" sz="quarter" idx="11"/>
          </p:nvPr>
        </p:nvSpPr>
        <p:spPr/>
        <p:txBody>
          <a:bodyPr/>
          <a:lstStyle/>
          <a:p>
            <a:endParaRPr lang="en-US" sz="100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163444556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62538-DC4D-4667-96E5-B3278DDF8B12}" type="datetime1">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44755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880548-5C08-4BE3-B63E-F2BB63B0B00C}" type="datetime1">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94415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7F49BE-398D-479A-8A7E-5DDBCA61EDCB}" type="datetime1">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502313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D0C193-4974-4A1F-9C63-07D595E30D66}" type="datetime1">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96461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1AA87F-28D4-4BF0-B81F-877A89DFD5AC}" type="datetime1">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5094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A9F1F3-208B-49A3-B337-9C8ACEB3E0E1}" type="datetime1">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14258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F6CA6-7293-4AA2-A0E0-A3BF4416E786}" type="datetime1">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95908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87016-7BCD-46FB-8EE3-AB6C369108B4}" type="datetime1">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021095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547011-1FFC-4EF8-9A2E-53B4AD2ADBD4}" type="datetime1">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231349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62EB47-45B4-4EF5-A743-B4885DD2F060}" type="datetime1">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884031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A8D24A4-5FEC-4062-8995-EB21925B3B40}" type="datetime1">
              <a:rPr lang="en-US" smtClean="0"/>
              <a:t>3/31/2023</a:t>
            </a:fld>
            <a:endParaRPr lang="en-US" sz="1000"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sz="100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222995357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3" name="Picture 3">
            <a:extLst>
              <a:ext uri="{FF2B5EF4-FFF2-40B4-BE49-F238E27FC236}">
                <a16:creationId xmlns:a16="http://schemas.microsoft.com/office/drawing/2014/main" id="{021C353A-9651-4BD6-AECB-8292AE8830B9}"/>
              </a:ext>
            </a:extLst>
          </p:cNvPr>
          <p:cNvPicPr>
            <a:picLocks noChangeAspect="1"/>
          </p:cNvPicPr>
          <p:nvPr/>
        </p:nvPicPr>
        <p:blipFill rotWithShape="1">
          <a:blip r:embed="rId2">
            <a:duotone>
              <a:schemeClr val="bg2">
                <a:shade val="45000"/>
                <a:satMod val="135000"/>
              </a:schemeClr>
              <a:prstClr val="white"/>
            </a:duotone>
            <a:alphaModFix amt="40000"/>
          </a:blip>
          <a:srcRect t="10308" b="33442"/>
          <a:stretch/>
        </p:blipFill>
        <p:spPr>
          <a:xfrm>
            <a:off x="20" y="10"/>
            <a:ext cx="12191980" cy="6857990"/>
          </a:xfrm>
          <a:prstGeom prst="rect">
            <a:avLst/>
          </a:prstGeom>
        </p:spPr>
      </p:pic>
      <p:sp>
        <p:nvSpPr>
          <p:cNvPr id="2" name="Title 1"/>
          <p:cNvSpPr>
            <a:spLocks noGrp="1"/>
          </p:cNvSpPr>
          <p:nvPr>
            <p:ph type="ctrTitle"/>
          </p:nvPr>
        </p:nvSpPr>
        <p:spPr/>
        <p:txBody>
          <a:bodyPr>
            <a:normAutofit/>
          </a:bodyPr>
          <a:lstStyle/>
          <a:p>
            <a:r>
              <a:rPr lang="en-US" dirty="0">
                <a:cs typeface="Calibri Light"/>
              </a:rPr>
              <a:t>Topic 8</a:t>
            </a:r>
            <a:br>
              <a:rPr lang="en-US" dirty="0">
                <a:cs typeface="Calibri Light"/>
              </a:rPr>
            </a:br>
            <a:r>
              <a:rPr lang="en-US" dirty="0">
                <a:cs typeface="Calibri Light"/>
              </a:rPr>
              <a:t>IP and 3D Printing </a:t>
            </a:r>
            <a:endParaRPr lang="en-US" dirty="0"/>
          </a:p>
        </p:txBody>
      </p:sp>
      <p:sp>
        <p:nvSpPr>
          <p:cNvPr id="3" name="Subtitle 2"/>
          <p:cNvSpPr>
            <a:spLocks noGrp="1"/>
          </p:cNvSpPr>
          <p:nvPr>
            <p:ph type="subTitle" idx="1"/>
          </p:nvPr>
        </p:nvSpPr>
        <p:spPr/>
        <p:txBody>
          <a:bodyPr>
            <a:normAutofit/>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D651A-E2A1-465E-9976-6EC162405DB4}"/>
              </a:ext>
            </a:extLst>
          </p:cNvPr>
          <p:cNvSpPr>
            <a:spLocks noGrp="1"/>
          </p:cNvSpPr>
          <p:nvPr>
            <p:ph type="title"/>
          </p:nvPr>
        </p:nvSpPr>
        <p:spPr>
          <a:xfrm>
            <a:off x="958506" y="800392"/>
            <a:ext cx="10264697" cy="1212102"/>
          </a:xfrm>
        </p:spPr>
        <p:txBody>
          <a:bodyPr>
            <a:normAutofit/>
          </a:bodyPr>
          <a:lstStyle/>
          <a:p>
            <a:r>
              <a:rPr lang="en-US" altLang="zh-CN" sz="4000" dirty="0">
                <a:solidFill>
                  <a:schemeClr val="tx1"/>
                </a:solidFill>
              </a:rPr>
              <a:t>International Law</a:t>
            </a:r>
            <a:endParaRPr lang="en-GB" sz="4000" dirty="0">
              <a:solidFill>
                <a:schemeClr val="tx1"/>
              </a:solidFill>
            </a:endParaRPr>
          </a:p>
        </p:txBody>
      </p:sp>
      <p:sp>
        <p:nvSpPr>
          <p:cNvPr id="3" name="Content Placeholder 2">
            <a:extLst>
              <a:ext uri="{FF2B5EF4-FFF2-40B4-BE49-F238E27FC236}">
                <a16:creationId xmlns:a16="http://schemas.microsoft.com/office/drawing/2014/main" id="{21EAA92C-1E4B-4870-8259-47672AF0F681}"/>
              </a:ext>
            </a:extLst>
          </p:cNvPr>
          <p:cNvSpPr>
            <a:spLocks noGrp="1"/>
          </p:cNvSpPr>
          <p:nvPr>
            <p:ph idx="1"/>
          </p:nvPr>
        </p:nvSpPr>
        <p:spPr>
          <a:xfrm>
            <a:off x="1367624" y="2490436"/>
            <a:ext cx="9708995" cy="3567173"/>
          </a:xfrm>
        </p:spPr>
        <p:txBody>
          <a:bodyPr anchor="ctr">
            <a:normAutofit/>
          </a:bodyPr>
          <a:lstStyle/>
          <a:p>
            <a:r>
              <a:rPr lang="en-GB" sz="2400" b="1" dirty="0"/>
              <a:t>Berne Convention </a:t>
            </a:r>
            <a:r>
              <a:rPr lang="en-GB" sz="2400" dirty="0"/>
              <a:t>permits cumulation </a:t>
            </a:r>
          </a:p>
          <a:p>
            <a:r>
              <a:rPr lang="en-GB" sz="2400" b="1" dirty="0"/>
              <a:t>EU</a:t>
            </a:r>
            <a:r>
              <a:rPr lang="en-GB" sz="2400" dirty="0"/>
              <a:t>: Design Directive; </a:t>
            </a:r>
            <a:r>
              <a:rPr lang="en-GB" sz="2400" i="1" dirty="0" err="1"/>
              <a:t>Infopaq</a:t>
            </a:r>
            <a:r>
              <a:rPr lang="en-GB" sz="2400" i="1" dirty="0"/>
              <a:t>; Flos; </a:t>
            </a:r>
            <a:r>
              <a:rPr lang="en-GB" sz="2400" i="1" dirty="0" err="1"/>
              <a:t>Cofemel</a:t>
            </a:r>
            <a:r>
              <a:rPr lang="en-GB" sz="2400" i="1" dirty="0"/>
              <a:t>; Brompton</a:t>
            </a:r>
          </a:p>
          <a:p>
            <a:r>
              <a:rPr lang="en-GB" sz="2400" b="1" dirty="0"/>
              <a:t>UK</a:t>
            </a:r>
            <a:r>
              <a:rPr lang="en-GB" sz="2400" dirty="0"/>
              <a:t>: CDPA 1988; industrial copyright</a:t>
            </a:r>
          </a:p>
          <a:p>
            <a:r>
              <a:rPr lang="en-GB" sz="2400" b="1" dirty="0"/>
              <a:t>China</a:t>
            </a:r>
            <a:r>
              <a:rPr lang="en-GB" sz="2400" dirty="0"/>
              <a:t>: partial cumulation</a:t>
            </a:r>
          </a:p>
        </p:txBody>
      </p:sp>
    </p:spTree>
    <p:extLst>
      <p:ext uri="{BB962C8B-B14F-4D97-AF65-F5344CB8AC3E}">
        <p14:creationId xmlns:p14="http://schemas.microsoft.com/office/powerpoint/2010/main" val="2314425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23C6-5463-B783-F2D2-EDD6E597536C}"/>
              </a:ext>
            </a:extLst>
          </p:cNvPr>
          <p:cNvSpPr>
            <a:spLocks noGrp="1"/>
          </p:cNvSpPr>
          <p:nvPr>
            <p:ph type="title"/>
          </p:nvPr>
        </p:nvSpPr>
        <p:spPr>
          <a:xfrm>
            <a:off x="1256858" y="982132"/>
            <a:ext cx="4842190" cy="1774814"/>
          </a:xfrm>
        </p:spPr>
        <p:txBody>
          <a:bodyPr>
            <a:normAutofit/>
          </a:bodyPr>
          <a:lstStyle/>
          <a:p>
            <a:endParaRPr lang="en-GB"/>
          </a:p>
        </p:txBody>
      </p:sp>
      <p:sp>
        <p:nvSpPr>
          <p:cNvPr id="1032" name="Content Placeholder 1031">
            <a:extLst>
              <a:ext uri="{FF2B5EF4-FFF2-40B4-BE49-F238E27FC236}">
                <a16:creationId xmlns:a16="http://schemas.microsoft.com/office/drawing/2014/main" id="{B947688D-3ACF-1A23-C66E-605E65C5D069}"/>
              </a:ext>
            </a:extLst>
          </p:cNvPr>
          <p:cNvSpPr>
            <a:spLocks noGrp="1"/>
          </p:cNvSpPr>
          <p:nvPr>
            <p:ph idx="1"/>
          </p:nvPr>
        </p:nvSpPr>
        <p:spPr>
          <a:xfrm>
            <a:off x="6604033" y="1158023"/>
            <a:ext cx="4528947" cy="4696335"/>
          </a:xfrm>
        </p:spPr>
        <p:txBody>
          <a:bodyPr>
            <a:normAutofit lnSpcReduction="10000"/>
          </a:bodyPr>
          <a:lstStyle/>
          <a:p>
            <a:r>
              <a:rPr lang="en-US" dirty="0"/>
              <a:t> </a:t>
            </a:r>
            <a:r>
              <a:rPr lang="en-US" sz="2800" dirty="0"/>
              <a:t>Brompton Bicycle Case</a:t>
            </a:r>
          </a:p>
          <a:p>
            <a:pPr marL="0" indent="0">
              <a:buNone/>
            </a:pPr>
            <a:endParaRPr lang="en-US" sz="2800" dirty="0"/>
          </a:p>
          <a:p>
            <a:r>
              <a:rPr lang="en-GB" sz="2800" dirty="0"/>
              <a:t> Copyright protection could be granted to an object – specifically, a foldable bicycle – the shape elements of which are necessary to obtain the technical effect. </a:t>
            </a:r>
          </a:p>
        </p:txBody>
      </p:sp>
      <p:pic>
        <p:nvPicPr>
          <p:cNvPr id="1026" name="Picture 2" descr="Brompton x CHPT3 4th Edition | 4-Speed Folding Bike | Brompton">
            <a:extLst>
              <a:ext uri="{FF2B5EF4-FFF2-40B4-BE49-F238E27FC236}">
                <a16:creationId xmlns:a16="http://schemas.microsoft.com/office/drawing/2014/main" id="{4056FEF8-1007-E2B4-B894-A7E57F6979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392" r="8435" b="5"/>
          <a:stretch/>
        </p:blipFill>
        <p:spPr bwMode="auto">
          <a:xfrm>
            <a:off x="1295401" y="3153522"/>
            <a:ext cx="2216907" cy="2418902"/>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pic>
        <p:nvPicPr>
          <p:cNvPr id="1028" name="Picture 4" descr="Brompton Bikes - Biciclette pieghevoli per pendolari in città e aree urbane">
            <a:extLst>
              <a:ext uri="{FF2B5EF4-FFF2-40B4-BE49-F238E27FC236}">
                <a16:creationId xmlns:a16="http://schemas.microsoft.com/office/drawing/2014/main" id="{7A7A53C4-C613-4A93-F9AD-F2B5B55FE5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83" r="10830" b="4"/>
          <a:stretch/>
        </p:blipFill>
        <p:spPr bwMode="auto">
          <a:xfrm>
            <a:off x="3837973" y="3153522"/>
            <a:ext cx="2229372" cy="2418902"/>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098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57D82-5E8D-C224-1779-1A226CCA29AE}"/>
              </a:ext>
            </a:extLst>
          </p:cNvPr>
          <p:cNvSpPr>
            <a:spLocks noGrp="1"/>
          </p:cNvSpPr>
          <p:nvPr>
            <p:ph type="title"/>
          </p:nvPr>
        </p:nvSpPr>
        <p:spPr/>
        <p:txBody>
          <a:bodyPr/>
          <a:lstStyle/>
          <a:p>
            <a:r>
              <a:rPr lang="en-GB" dirty="0"/>
              <a:t>Brompton Bicycle Case</a:t>
            </a:r>
          </a:p>
        </p:txBody>
      </p:sp>
      <p:sp>
        <p:nvSpPr>
          <p:cNvPr id="3" name="Content Placeholder 2">
            <a:extLst>
              <a:ext uri="{FF2B5EF4-FFF2-40B4-BE49-F238E27FC236}">
                <a16:creationId xmlns:a16="http://schemas.microsoft.com/office/drawing/2014/main" id="{7756074F-227B-9BC6-EFA9-6C2353A6C3EE}"/>
              </a:ext>
            </a:extLst>
          </p:cNvPr>
          <p:cNvSpPr>
            <a:spLocks noGrp="1"/>
          </p:cNvSpPr>
          <p:nvPr>
            <p:ph idx="1"/>
          </p:nvPr>
        </p:nvSpPr>
        <p:spPr/>
        <p:txBody>
          <a:bodyPr>
            <a:normAutofit lnSpcReduction="10000"/>
          </a:bodyPr>
          <a:lstStyle/>
          <a:p>
            <a:r>
              <a:rPr lang="en-GB" dirty="0"/>
              <a:t>The CJEU concluded that the shape of the bicycle was necessary to obtain the technical result but that this consideration did not per se prevent the product from being qualified as a ‘work’ that can be protected by copyright, which constitutes an ‘</a:t>
            </a:r>
            <a:r>
              <a:rPr lang="en-GB" b="1" dirty="0"/>
              <a:t>original work resulting from intellectual creation</a:t>
            </a:r>
            <a:r>
              <a:rPr lang="en-GB" dirty="0"/>
              <a:t>’. </a:t>
            </a:r>
          </a:p>
          <a:p>
            <a:endParaRPr lang="en-GB" dirty="0"/>
          </a:p>
          <a:p>
            <a:r>
              <a:rPr lang="en-GB" dirty="0"/>
              <a:t>The shape is an expression of the author’s ‘creative ability’. To satisfy this requirement, the author must create the product ‘by making free and creative choices in such a way that that shape reflects his </a:t>
            </a:r>
            <a:r>
              <a:rPr lang="en-GB" b="1" dirty="0"/>
              <a:t>personality</a:t>
            </a:r>
            <a:r>
              <a:rPr lang="en-GB" dirty="0"/>
              <a:t>’</a:t>
            </a:r>
          </a:p>
          <a:p>
            <a:endParaRPr lang="en-GB" dirty="0"/>
          </a:p>
          <a:p>
            <a:r>
              <a:rPr lang="en-GB" dirty="0"/>
              <a:t>The CJEU clarifies that the product, the shape of which is solely dictated by its technical function, will not be protected by copyright </a:t>
            </a:r>
          </a:p>
        </p:txBody>
      </p:sp>
    </p:spTree>
    <p:extLst>
      <p:ext uri="{BB962C8B-B14F-4D97-AF65-F5344CB8AC3E}">
        <p14:creationId xmlns:p14="http://schemas.microsoft.com/office/powerpoint/2010/main" val="2873183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EB188-A344-18F8-6203-E2179AF8E33B}"/>
              </a:ext>
            </a:extLst>
          </p:cNvPr>
          <p:cNvSpPr>
            <a:spLocks noGrp="1"/>
          </p:cNvSpPr>
          <p:nvPr>
            <p:ph type="title"/>
          </p:nvPr>
        </p:nvSpPr>
        <p:spPr/>
        <p:txBody>
          <a:bodyPr/>
          <a:lstStyle/>
          <a:p>
            <a:r>
              <a:rPr lang="en-GB" dirty="0"/>
              <a:t>Implications </a:t>
            </a:r>
          </a:p>
        </p:txBody>
      </p:sp>
      <p:sp>
        <p:nvSpPr>
          <p:cNvPr id="3" name="Content Placeholder 2">
            <a:extLst>
              <a:ext uri="{FF2B5EF4-FFF2-40B4-BE49-F238E27FC236}">
                <a16:creationId xmlns:a16="http://schemas.microsoft.com/office/drawing/2014/main" id="{166993F7-7F93-BEFC-B037-CA8CFD30B098}"/>
              </a:ext>
            </a:extLst>
          </p:cNvPr>
          <p:cNvSpPr>
            <a:spLocks noGrp="1"/>
          </p:cNvSpPr>
          <p:nvPr>
            <p:ph idx="1"/>
          </p:nvPr>
        </p:nvSpPr>
        <p:spPr/>
        <p:txBody>
          <a:bodyPr>
            <a:normAutofit/>
          </a:bodyPr>
          <a:lstStyle/>
          <a:p>
            <a:r>
              <a:rPr lang="en-GB" sz="2400" dirty="0"/>
              <a:t>The Brompton judgement has made it clear that in the EU all designs that are the result of an author’s intellectual creation are protected by copyright – even if their shapes are technically dictated. </a:t>
            </a:r>
          </a:p>
          <a:p>
            <a:endParaRPr lang="en-GB" sz="2400" dirty="0"/>
          </a:p>
          <a:p>
            <a:r>
              <a:rPr lang="en-GB" sz="2400" dirty="0"/>
              <a:t>An artistic achievement of any kind, or any other additional condition, is not required.</a:t>
            </a:r>
          </a:p>
        </p:txBody>
      </p:sp>
    </p:spTree>
    <p:extLst>
      <p:ext uri="{BB962C8B-B14F-4D97-AF65-F5344CB8AC3E}">
        <p14:creationId xmlns:p14="http://schemas.microsoft.com/office/powerpoint/2010/main" val="608081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6C30-FB31-1624-D9B1-173BBD3508A0}"/>
              </a:ext>
            </a:extLst>
          </p:cNvPr>
          <p:cNvSpPr>
            <a:spLocks noGrp="1"/>
          </p:cNvSpPr>
          <p:nvPr>
            <p:ph type="title"/>
          </p:nvPr>
        </p:nvSpPr>
        <p:spPr/>
        <p:txBody>
          <a:bodyPr/>
          <a:lstStyle/>
          <a:p>
            <a:r>
              <a:rPr lang="en-GB" dirty="0"/>
              <a:t>The Flos case</a:t>
            </a:r>
          </a:p>
        </p:txBody>
      </p:sp>
      <p:sp>
        <p:nvSpPr>
          <p:cNvPr id="3" name="Content Placeholder 2">
            <a:extLst>
              <a:ext uri="{FF2B5EF4-FFF2-40B4-BE49-F238E27FC236}">
                <a16:creationId xmlns:a16="http://schemas.microsoft.com/office/drawing/2014/main" id="{FAD11703-D064-45C4-2E51-35FB98426223}"/>
              </a:ext>
            </a:extLst>
          </p:cNvPr>
          <p:cNvSpPr>
            <a:spLocks noGrp="1"/>
          </p:cNvSpPr>
          <p:nvPr>
            <p:ph idx="1"/>
          </p:nvPr>
        </p:nvSpPr>
        <p:spPr/>
        <p:txBody>
          <a:bodyPr>
            <a:normAutofit/>
          </a:bodyPr>
          <a:lstStyle/>
          <a:p>
            <a:r>
              <a:rPr lang="en-GB" sz="2400" dirty="0"/>
              <a:t>In its decision “Flos” the CJEU had to rule on the compatibility of the Italian provisions on the protection of industrial designs with Directive 98/71 on the legal protection of designs after the Court of Milan had made a reference to the court for a preliminary ruling. </a:t>
            </a:r>
          </a:p>
          <a:p>
            <a:endParaRPr lang="en-GB" sz="2400" dirty="0"/>
          </a:p>
          <a:p>
            <a:r>
              <a:rPr lang="en-GB" sz="2400" dirty="0"/>
              <a:t>The CJEU held that national laws </a:t>
            </a:r>
            <a:r>
              <a:rPr lang="en-GB" sz="2400" b="1" dirty="0">
                <a:solidFill>
                  <a:schemeClr val="tx1"/>
                </a:solidFill>
              </a:rPr>
              <a:t>could not refuse copyright protection to designs which were eligible for copyright protection</a:t>
            </a:r>
            <a:r>
              <a:rPr lang="en-GB" sz="2400" dirty="0"/>
              <a:t>. </a:t>
            </a:r>
          </a:p>
        </p:txBody>
      </p:sp>
    </p:spTree>
    <p:extLst>
      <p:ext uri="{BB962C8B-B14F-4D97-AF65-F5344CB8AC3E}">
        <p14:creationId xmlns:p14="http://schemas.microsoft.com/office/powerpoint/2010/main" val="2626442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56501-703C-D23B-E9B5-D665EEFEE373}"/>
              </a:ext>
            </a:extLst>
          </p:cNvPr>
          <p:cNvSpPr>
            <a:spLocks noGrp="1"/>
          </p:cNvSpPr>
          <p:nvPr>
            <p:ph type="title"/>
          </p:nvPr>
        </p:nvSpPr>
        <p:spPr/>
        <p:txBody>
          <a:bodyPr/>
          <a:lstStyle/>
          <a:p>
            <a:r>
              <a:rPr lang="en-GB" dirty="0"/>
              <a:t>The aftermath of the Flos case </a:t>
            </a:r>
          </a:p>
        </p:txBody>
      </p:sp>
      <p:sp>
        <p:nvSpPr>
          <p:cNvPr id="3" name="Content Placeholder 2">
            <a:extLst>
              <a:ext uri="{FF2B5EF4-FFF2-40B4-BE49-F238E27FC236}">
                <a16:creationId xmlns:a16="http://schemas.microsoft.com/office/drawing/2014/main" id="{67F1F8C2-F5FA-04E0-0051-BF69395A4C69}"/>
              </a:ext>
            </a:extLst>
          </p:cNvPr>
          <p:cNvSpPr>
            <a:spLocks noGrp="1"/>
          </p:cNvSpPr>
          <p:nvPr>
            <p:ph idx="1"/>
          </p:nvPr>
        </p:nvSpPr>
        <p:spPr/>
        <p:txBody>
          <a:bodyPr>
            <a:normAutofit/>
          </a:bodyPr>
          <a:lstStyle/>
          <a:p>
            <a:r>
              <a:rPr lang="en-GB" sz="2400" dirty="0"/>
              <a:t>As a reaction to the implications of the Flos decision, Ireland followed suit with the UK. It started amending its national copyright law in 2019 to align it with EU standards as defined by the European Court of Justice.</a:t>
            </a:r>
          </a:p>
          <a:p>
            <a:endParaRPr lang="en-GB" sz="2400" dirty="0"/>
          </a:p>
          <a:p>
            <a:r>
              <a:rPr lang="en-GB" sz="2400" dirty="0"/>
              <a:t>Harmonisation at the EU level</a:t>
            </a:r>
          </a:p>
        </p:txBody>
      </p:sp>
    </p:spTree>
    <p:extLst>
      <p:ext uri="{BB962C8B-B14F-4D97-AF65-F5344CB8AC3E}">
        <p14:creationId xmlns:p14="http://schemas.microsoft.com/office/powerpoint/2010/main" val="1254312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B65A-E7DE-99DD-7058-76FE5C8617EA}"/>
              </a:ext>
            </a:extLst>
          </p:cNvPr>
          <p:cNvSpPr>
            <a:spLocks noGrp="1"/>
          </p:cNvSpPr>
          <p:nvPr>
            <p:ph type="title"/>
          </p:nvPr>
        </p:nvSpPr>
        <p:spPr/>
        <p:txBody>
          <a:bodyPr/>
          <a:lstStyle/>
          <a:p>
            <a:r>
              <a:rPr lang="en-GB" dirty="0"/>
              <a:t>Implications </a:t>
            </a:r>
          </a:p>
        </p:txBody>
      </p:sp>
      <p:sp>
        <p:nvSpPr>
          <p:cNvPr id="3" name="Content Placeholder 2">
            <a:extLst>
              <a:ext uri="{FF2B5EF4-FFF2-40B4-BE49-F238E27FC236}">
                <a16:creationId xmlns:a16="http://schemas.microsoft.com/office/drawing/2014/main" id="{808B1A65-D26E-0D68-749E-2014E1DBA660}"/>
              </a:ext>
            </a:extLst>
          </p:cNvPr>
          <p:cNvSpPr>
            <a:spLocks noGrp="1"/>
          </p:cNvSpPr>
          <p:nvPr>
            <p:ph idx="1"/>
          </p:nvPr>
        </p:nvSpPr>
        <p:spPr/>
        <p:txBody>
          <a:bodyPr>
            <a:normAutofit lnSpcReduction="10000"/>
          </a:bodyPr>
          <a:lstStyle/>
          <a:p>
            <a:r>
              <a:rPr lang="en-GB" sz="2400" dirty="0"/>
              <a:t>All designs in the EU are protected by copyright, and companies should therefore ensure that the ownership of the designs created in their business environment must be clearly regulated. </a:t>
            </a:r>
          </a:p>
          <a:p>
            <a:endParaRPr lang="en-GB" sz="2400" dirty="0"/>
          </a:p>
          <a:p>
            <a:r>
              <a:rPr lang="en-GB" sz="2400" dirty="0"/>
              <a:t>Also, it is advisable for such companies to document with precision their own development processes so that they not only establish their own copyrights but are also able to defend themselves against accusations of infringement of the copyright of third parties.</a:t>
            </a:r>
          </a:p>
          <a:p>
            <a:endParaRPr lang="en-GB" dirty="0"/>
          </a:p>
        </p:txBody>
      </p:sp>
    </p:spTree>
    <p:extLst>
      <p:ext uri="{BB962C8B-B14F-4D97-AF65-F5344CB8AC3E}">
        <p14:creationId xmlns:p14="http://schemas.microsoft.com/office/powerpoint/2010/main" val="3000115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C648-0CC8-4DAD-BFAB-01E479E0AF49}"/>
              </a:ext>
            </a:extLst>
          </p:cNvPr>
          <p:cNvSpPr>
            <a:spLocks noGrp="1"/>
          </p:cNvSpPr>
          <p:nvPr>
            <p:ph type="title"/>
          </p:nvPr>
        </p:nvSpPr>
        <p:spPr>
          <a:xfrm>
            <a:off x="4965430" y="629268"/>
            <a:ext cx="6586491" cy="1286160"/>
          </a:xfrm>
        </p:spPr>
        <p:txBody>
          <a:bodyPr anchor="b">
            <a:normAutofit/>
          </a:bodyPr>
          <a:lstStyle/>
          <a:p>
            <a:endParaRPr lang="en-GB" dirty="0"/>
          </a:p>
        </p:txBody>
      </p:sp>
      <p:sp>
        <p:nvSpPr>
          <p:cNvPr id="12" name="Content Placeholder 2">
            <a:extLst>
              <a:ext uri="{FF2B5EF4-FFF2-40B4-BE49-F238E27FC236}">
                <a16:creationId xmlns:a16="http://schemas.microsoft.com/office/drawing/2014/main" id="{88E20513-7633-2BB9-4BDD-FBF1D3155635}"/>
              </a:ext>
            </a:extLst>
          </p:cNvPr>
          <p:cNvSpPr>
            <a:spLocks noGrp="1"/>
          </p:cNvSpPr>
          <p:nvPr>
            <p:ph idx="1"/>
          </p:nvPr>
        </p:nvSpPr>
        <p:spPr>
          <a:xfrm>
            <a:off x="4965431" y="2438400"/>
            <a:ext cx="6586489" cy="3785419"/>
          </a:xfrm>
        </p:spPr>
        <p:txBody>
          <a:bodyPr>
            <a:normAutofit/>
          </a:bodyPr>
          <a:lstStyle/>
          <a:p>
            <a:pPr marL="0" indent="0">
              <a:buNone/>
            </a:pPr>
            <a:r>
              <a:rPr lang="en-GB" sz="2400" b="1" dirty="0"/>
              <a:t>Assessment of copyright originality in design documents: </a:t>
            </a:r>
          </a:p>
          <a:p>
            <a:pPr marL="457200" indent="-457200">
              <a:buAutoNum type="arabicPeriod"/>
            </a:pPr>
            <a:r>
              <a:rPr lang="en-GB" sz="2400" dirty="0"/>
              <a:t>Reintroduce aesthetic values</a:t>
            </a:r>
          </a:p>
          <a:p>
            <a:pPr marL="457200" indent="-457200">
              <a:buAutoNum type="arabicPeriod"/>
            </a:pPr>
            <a:r>
              <a:rPr lang="en-GB" sz="2400" dirty="0"/>
              <a:t>Broader application of the merge</a:t>
            </a:r>
            <a:r>
              <a:rPr lang="en-US" altLang="zh-CN" sz="2400" dirty="0"/>
              <a:t>r</a:t>
            </a:r>
            <a:r>
              <a:rPr lang="en-GB" sz="2400" dirty="0"/>
              <a:t> doctrine</a:t>
            </a:r>
          </a:p>
          <a:p>
            <a:pPr marL="457200" indent="-457200">
              <a:buAutoNum type="arabicPeriod"/>
            </a:pPr>
            <a:endParaRPr lang="en-GB" sz="2400" dirty="0"/>
          </a:p>
          <a:p>
            <a:pPr marL="0" indent="0">
              <a:buNone/>
            </a:pPr>
            <a:endParaRPr lang="en-GB" sz="2000" dirty="0"/>
          </a:p>
          <a:p>
            <a:pPr marL="0" indent="0">
              <a:buNone/>
            </a:pPr>
            <a:endParaRPr lang="en-GB" sz="2000" dirty="0"/>
          </a:p>
          <a:p>
            <a:endParaRPr lang="en-GB" sz="2000" dirty="0"/>
          </a:p>
        </p:txBody>
      </p:sp>
      <p:pic>
        <p:nvPicPr>
          <p:cNvPr id="13" name="Picture 4" descr="Angled shot of pen on a graph">
            <a:extLst>
              <a:ext uri="{FF2B5EF4-FFF2-40B4-BE49-F238E27FC236}">
                <a16:creationId xmlns:a16="http://schemas.microsoft.com/office/drawing/2014/main" id="{A59A85EC-73F0-3CA6-6927-F9F86992FDBF}"/>
              </a:ext>
            </a:extLst>
          </p:cNvPr>
          <p:cNvPicPr>
            <a:picLocks noChangeAspect="1"/>
          </p:cNvPicPr>
          <p:nvPr/>
        </p:nvPicPr>
        <p:blipFill rotWithShape="1">
          <a:blip r:embed="rId2"/>
          <a:srcRect l="8707" r="46173" b="-1"/>
          <a:stretch/>
        </p:blipFill>
        <p:spPr>
          <a:xfrm>
            <a:off x="20" y="10"/>
            <a:ext cx="4635571" cy="6857990"/>
          </a:xfrm>
          <a:prstGeom prst="rect">
            <a:avLst/>
          </a:prstGeom>
          <a:effectLst/>
        </p:spPr>
      </p:pic>
    </p:spTree>
    <p:extLst>
      <p:ext uri="{BB962C8B-B14F-4D97-AF65-F5344CB8AC3E}">
        <p14:creationId xmlns:p14="http://schemas.microsoft.com/office/powerpoint/2010/main" val="3623803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3FB2-04D2-4065-FACD-3E8ED3F4D004}"/>
              </a:ext>
            </a:extLst>
          </p:cNvPr>
          <p:cNvSpPr>
            <a:spLocks noGrp="1"/>
          </p:cNvSpPr>
          <p:nvPr>
            <p:ph type="title"/>
          </p:nvPr>
        </p:nvSpPr>
        <p:spPr>
          <a:xfrm>
            <a:off x="7535825" y="982132"/>
            <a:ext cx="3360772" cy="1303867"/>
          </a:xfrm>
        </p:spPr>
        <p:txBody>
          <a:bodyPr>
            <a:normAutofit/>
          </a:bodyPr>
          <a:lstStyle/>
          <a:p>
            <a:pPr>
              <a:lnSpc>
                <a:spcPct val="90000"/>
              </a:lnSpc>
            </a:pPr>
            <a:r>
              <a:rPr lang="en-GB" sz="4100"/>
              <a:t>Revamp the IP system? </a:t>
            </a:r>
          </a:p>
        </p:txBody>
      </p:sp>
      <p:sp>
        <p:nvSpPr>
          <p:cNvPr id="3" name="Content Placeholder 2">
            <a:extLst>
              <a:ext uri="{FF2B5EF4-FFF2-40B4-BE49-F238E27FC236}">
                <a16:creationId xmlns:a16="http://schemas.microsoft.com/office/drawing/2014/main" id="{A9741F58-2C5C-7B74-1906-AC91F6B61596}"/>
              </a:ext>
            </a:extLst>
          </p:cNvPr>
          <p:cNvSpPr>
            <a:spLocks noGrp="1"/>
          </p:cNvSpPr>
          <p:nvPr>
            <p:ph idx="1"/>
          </p:nvPr>
        </p:nvSpPr>
        <p:spPr>
          <a:xfrm>
            <a:off x="7535824" y="2556932"/>
            <a:ext cx="3360771" cy="3318936"/>
          </a:xfrm>
        </p:spPr>
        <p:txBody>
          <a:bodyPr>
            <a:normAutofit/>
          </a:bodyPr>
          <a:lstStyle/>
          <a:p>
            <a:pPr marL="0" indent="0">
              <a:buNone/>
            </a:pPr>
            <a:r>
              <a:rPr lang="en-GB" b="1" dirty="0"/>
              <a:t>Assessment of novelty in designs:</a:t>
            </a:r>
          </a:p>
          <a:p>
            <a:pPr marL="457200" indent="-457200">
              <a:buFont typeface="+mj-lt"/>
              <a:buAutoNum type="arabicPeriod"/>
            </a:pPr>
            <a:r>
              <a:rPr lang="en-GB" dirty="0"/>
              <a:t>What is prior art </a:t>
            </a:r>
          </a:p>
          <a:p>
            <a:pPr marL="457200" indent="-457200">
              <a:buFont typeface="+mj-lt"/>
              <a:buAutoNum type="arabicPeriod"/>
            </a:pPr>
            <a:r>
              <a:rPr lang="en-GB" dirty="0"/>
              <a:t>Who is the appraiser </a:t>
            </a:r>
          </a:p>
          <a:p>
            <a:endParaRPr lang="en-GB" dirty="0"/>
          </a:p>
        </p:txBody>
      </p:sp>
      <p:pic>
        <p:nvPicPr>
          <p:cNvPr id="4" name="Picture 3">
            <a:extLst>
              <a:ext uri="{FF2B5EF4-FFF2-40B4-BE49-F238E27FC236}">
                <a16:creationId xmlns:a16="http://schemas.microsoft.com/office/drawing/2014/main" id="{629E07DD-E457-3822-200D-0143647185D5}"/>
              </a:ext>
            </a:extLst>
          </p:cNvPr>
          <p:cNvPicPr>
            <a:picLocks noChangeAspect="1"/>
          </p:cNvPicPr>
          <p:nvPr/>
        </p:nvPicPr>
        <p:blipFill rotWithShape="1">
          <a:blip r:embed="rId3"/>
          <a:srcRect l="22064" r="13982" b="-1"/>
          <a:stretch/>
        </p:blipFill>
        <p:spPr>
          <a:xfrm>
            <a:off x="1412683" y="1410208"/>
            <a:ext cx="5278777" cy="3858780"/>
          </a:xfrm>
          <a:prstGeom prst="rect">
            <a:avLst/>
          </a:prstGeom>
        </p:spPr>
      </p:pic>
    </p:spTree>
    <p:extLst>
      <p:ext uri="{BB962C8B-B14F-4D97-AF65-F5344CB8AC3E}">
        <p14:creationId xmlns:p14="http://schemas.microsoft.com/office/powerpoint/2010/main" val="1148589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0C478-1017-4865-9FB7-A7B8FF021D23}"/>
              </a:ext>
            </a:extLst>
          </p:cNvPr>
          <p:cNvSpPr>
            <a:spLocks noGrp="1"/>
          </p:cNvSpPr>
          <p:nvPr>
            <p:ph type="title"/>
          </p:nvPr>
        </p:nvSpPr>
        <p:spPr/>
        <p:txBody>
          <a:bodyPr/>
          <a:lstStyle/>
          <a:p>
            <a:r>
              <a:rPr lang="en-GB" dirty="0"/>
              <a:t>The degree of novelty </a:t>
            </a:r>
          </a:p>
        </p:txBody>
      </p:sp>
      <p:sp>
        <p:nvSpPr>
          <p:cNvPr id="3" name="Content Placeholder 2">
            <a:extLst>
              <a:ext uri="{FF2B5EF4-FFF2-40B4-BE49-F238E27FC236}">
                <a16:creationId xmlns:a16="http://schemas.microsoft.com/office/drawing/2014/main" id="{487B8C29-1DFD-9B0E-1480-5FB0317ED862}"/>
              </a:ext>
            </a:extLst>
          </p:cNvPr>
          <p:cNvSpPr>
            <a:spLocks noGrp="1"/>
          </p:cNvSpPr>
          <p:nvPr>
            <p:ph idx="1"/>
          </p:nvPr>
        </p:nvSpPr>
        <p:spPr/>
        <p:txBody>
          <a:bodyPr>
            <a:normAutofit/>
          </a:bodyPr>
          <a:lstStyle/>
          <a:p>
            <a:r>
              <a:rPr lang="en-GB" sz="2400" dirty="0"/>
              <a:t>What is prior art </a:t>
            </a:r>
          </a:p>
          <a:p>
            <a:endParaRPr lang="en-GB" sz="2400" dirty="0"/>
          </a:p>
          <a:p>
            <a:r>
              <a:rPr lang="en-GB" sz="2400" dirty="0"/>
              <a:t>Novelty can be a partial novelty </a:t>
            </a:r>
          </a:p>
        </p:txBody>
      </p:sp>
    </p:spTree>
    <p:extLst>
      <p:ext uri="{BB962C8B-B14F-4D97-AF65-F5344CB8AC3E}">
        <p14:creationId xmlns:p14="http://schemas.microsoft.com/office/powerpoint/2010/main" val="2054716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1306E-B5FE-3F11-5F99-994153B035F3}"/>
              </a:ext>
            </a:extLst>
          </p:cNvPr>
          <p:cNvSpPr>
            <a:spLocks noGrp="1"/>
          </p:cNvSpPr>
          <p:nvPr>
            <p:ph type="title"/>
          </p:nvPr>
        </p:nvSpPr>
        <p:spPr>
          <a:xfrm>
            <a:off x="777239" y="1122363"/>
            <a:ext cx="5047488" cy="2387600"/>
          </a:xfrm>
        </p:spPr>
        <p:txBody>
          <a:bodyPr vert="horz" lIns="91440" tIns="45720" rIns="91440" bIns="45720" rtlCol="0" anchor="b">
            <a:normAutofit/>
          </a:bodyPr>
          <a:lstStyle/>
          <a:p>
            <a:r>
              <a:rPr lang="en-US" dirty="0"/>
              <a:t>What is 3D printing ?</a:t>
            </a:r>
          </a:p>
        </p:txBody>
      </p:sp>
      <p:pic>
        <p:nvPicPr>
          <p:cNvPr id="2050" name="Picture 2" descr="Text, whiteboard&#10;&#10;Description automatically generated">
            <a:extLst>
              <a:ext uri="{FF2B5EF4-FFF2-40B4-BE49-F238E27FC236}">
                <a16:creationId xmlns:a16="http://schemas.microsoft.com/office/drawing/2014/main" id="{6881224F-A313-0E6B-DD47-AE0ED2E40F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359476" y="2534359"/>
            <a:ext cx="3607206" cy="183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67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4D745-61EE-9817-B331-93ACF374C985}"/>
              </a:ext>
            </a:extLst>
          </p:cNvPr>
          <p:cNvSpPr>
            <a:spLocks noGrp="1"/>
          </p:cNvSpPr>
          <p:nvPr>
            <p:ph type="title"/>
          </p:nvPr>
        </p:nvSpPr>
        <p:spPr/>
        <p:txBody>
          <a:bodyPr/>
          <a:lstStyle/>
          <a:p>
            <a:r>
              <a:rPr lang="en-GB" dirty="0"/>
              <a:t>The appraiser  </a:t>
            </a:r>
          </a:p>
        </p:txBody>
      </p:sp>
      <p:sp>
        <p:nvSpPr>
          <p:cNvPr id="3" name="Content Placeholder 2">
            <a:extLst>
              <a:ext uri="{FF2B5EF4-FFF2-40B4-BE49-F238E27FC236}">
                <a16:creationId xmlns:a16="http://schemas.microsoft.com/office/drawing/2014/main" id="{15C8E0CD-FC91-E230-C585-E675194719AB}"/>
              </a:ext>
            </a:extLst>
          </p:cNvPr>
          <p:cNvSpPr>
            <a:spLocks noGrp="1"/>
          </p:cNvSpPr>
          <p:nvPr>
            <p:ph idx="1"/>
          </p:nvPr>
        </p:nvSpPr>
        <p:spPr/>
        <p:txBody>
          <a:bodyPr/>
          <a:lstStyle/>
          <a:p>
            <a:r>
              <a:rPr lang="en-GB" sz="2400" dirty="0"/>
              <a:t>An expert’s perspective </a:t>
            </a:r>
          </a:p>
          <a:p>
            <a:r>
              <a:rPr lang="en-GB" sz="2400" dirty="0"/>
              <a:t>A knowledgeable consumer’s perspective </a:t>
            </a:r>
          </a:p>
          <a:p>
            <a:r>
              <a:rPr lang="en-GB" sz="2400" dirty="0"/>
              <a:t>An average consumer’s perspective </a:t>
            </a:r>
          </a:p>
          <a:p>
            <a:endParaRPr lang="en-GB" sz="2400" dirty="0"/>
          </a:p>
          <a:p>
            <a:pPr marL="0" indent="0">
              <a:buNone/>
            </a:pPr>
            <a:r>
              <a:rPr lang="en-GB" sz="2400" dirty="0"/>
              <a:t>Discuss: what are the differences between the three groups? </a:t>
            </a:r>
          </a:p>
          <a:p>
            <a:endParaRPr lang="en-GB" dirty="0"/>
          </a:p>
        </p:txBody>
      </p:sp>
    </p:spTree>
    <p:extLst>
      <p:ext uri="{BB962C8B-B14F-4D97-AF65-F5344CB8AC3E}">
        <p14:creationId xmlns:p14="http://schemas.microsoft.com/office/powerpoint/2010/main" val="370907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182A4-BDEE-1963-32F0-B28A43406B5E}"/>
              </a:ext>
            </a:extLst>
          </p:cNvPr>
          <p:cNvSpPr>
            <a:spLocks noGrp="1"/>
          </p:cNvSpPr>
          <p:nvPr>
            <p:ph type="title"/>
          </p:nvPr>
        </p:nvSpPr>
        <p:spPr/>
        <p:txBody>
          <a:bodyPr/>
          <a:lstStyle/>
          <a:p>
            <a:r>
              <a:rPr lang="en-GB" dirty="0"/>
              <a:t>In a 3D printing context </a:t>
            </a:r>
          </a:p>
        </p:txBody>
      </p:sp>
      <p:sp>
        <p:nvSpPr>
          <p:cNvPr id="3" name="Content Placeholder 2">
            <a:extLst>
              <a:ext uri="{FF2B5EF4-FFF2-40B4-BE49-F238E27FC236}">
                <a16:creationId xmlns:a16="http://schemas.microsoft.com/office/drawing/2014/main" id="{1B803955-70AA-B3E4-476A-6BA2C23FBD8F}"/>
              </a:ext>
            </a:extLst>
          </p:cNvPr>
          <p:cNvSpPr>
            <a:spLocks noGrp="1"/>
          </p:cNvSpPr>
          <p:nvPr>
            <p:ph idx="1"/>
          </p:nvPr>
        </p:nvSpPr>
        <p:spPr/>
        <p:txBody>
          <a:bodyPr/>
          <a:lstStyle/>
          <a:p>
            <a:r>
              <a:rPr lang="en-GB" sz="2400" dirty="0"/>
              <a:t>A consumer could be simultaneously a designer (customising the design) and a producer (using a home 3D printer), therefore becomes a ‘prosumer’</a:t>
            </a:r>
          </a:p>
          <a:p>
            <a:r>
              <a:rPr lang="en-GB" sz="2400" dirty="0"/>
              <a:t>A ‘prosumer’ is better versed with the relevant knowledge of design and production compared to a passive consumer</a:t>
            </a:r>
          </a:p>
          <a:p>
            <a:r>
              <a:rPr lang="en-GB" sz="2400" dirty="0"/>
              <a:t>Therefore, an appraiser could be a knowledgeable consumer or an average consumer</a:t>
            </a:r>
          </a:p>
          <a:p>
            <a:endParaRPr lang="en-GB" dirty="0"/>
          </a:p>
          <a:p>
            <a:endParaRPr lang="en-GB" dirty="0"/>
          </a:p>
          <a:p>
            <a:endParaRPr lang="en-GB" dirty="0"/>
          </a:p>
        </p:txBody>
      </p:sp>
    </p:spTree>
    <p:extLst>
      <p:ext uri="{BB962C8B-B14F-4D97-AF65-F5344CB8AC3E}">
        <p14:creationId xmlns:p14="http://schemas.microsoft.com/office/powerpoint/2010/main" val="571823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4D18E-0B72-422B-92AE-D18B37C778E0}"/>
              </a:ext>
            </a:extLst>
          </p:cNvPr>
          <p:cNvSpPr txBox="1">
            <a:spLocks noGrp="1"/>
          </p:cNvSpPr>
          <p:nvPr>
            <p:ph type="title"/>
          </p:nvPr>
        </p:nvSpPr>
        <p:spPr>
          <a:xfrm>
            <a:off x="958506" y="800392"/>
            <a:ext cx="10264697" cy="1212102"/>
          </a:xfrm>
        </p:spPr>
        <p:txBody>
          <a:bodyPr>
            <a:normAutofit/>
          </a:bodyPr>
          <a:lstStyle/>
          <a:p>
            <a:pPr lvl="0" algn="ctr"/>
            <a:r>
              <a:rPr lang="en-GB" sz="4000" dirty="0">
                <a:solidFill>
                  <a:schemeClr val="tx1"/>
                </a:solidFill>
              </a:rPr>
              <a:t>The way forward</a:t>
            </a:r>
          </a:p>
        </p:txBody>
      </p:sp>
      <p:sp>
        <p:nvSpPr>
          <p:cNvPr id="3" name="Content Placeholder 2">
            <a:extLst>
              <a:ext uri="{FF2B5EF4-FFF2-40B4-BE49-F238E27FC236}">
                <a16:creationId xmlns:a16="http://schemas.microsoft.com/office/drawing/2014/main" id="{7D5E6ADC-156D-4C66-9A17-ECB9E3404E85}"/>
              </a:ext>
            </a:extLst>
          </p:cNvPr>
          <p:cNvSpPr txBox="1">
            <a:spLocks noGrp="1"/>
          </p:cNvSpPr>
          <p:nvPr>
            <p:ph idx="1"/>
          </p:nvPr>
        </p:nvSpPr>
        <p:spPr>
          <a:xfrm>
            <a:off x="1367624" y="2490436"/>
            <a:ext cx="9708995" cy="3567173"/>
          </a:xfrm>
        </p:spPr>
        <p:txBody>
          <a:bodyPr anchor="ctr">
            <a:normAutofit/>
          </a:bodyPr>
          <a:lstStyle/>
          <a:p>
            <a:r>
              <a:rPr lang="en-GB" sz="2400" dirty="0"/>
              <a:t>Cumulation remains possible </a:t>
            </a:r>
            <a:endParaRPr lang="en-US" dirty="0"/>
          </a:p>
          <a:p>
            <a:r>
              <a:rPr lang="en-GB" sz="2400" dirty="0">
                <a:cs typeface="Calibri"/>
              </a:rPr>
              <a:t>Avoid rent-seeking </a:t>
            </a:r>
            <a:endParaRPr lang="en-GB" sz="2400" dirty="0"/>
          </a:p>
          <a:p>
            <a:r>
              <a:rPr lang="en-GB" sz="2400" dirty="0"/>
              <a:t>Boost quality registered designs</a:t>
            </a:r>
          </a:p>
          <a:p>
            <a:r>
              <a:rPr lang="en-GB" sz="2400" dirty="0">
                <a:cs typeface="Calibri"/>
              </a:rPr>
              <a:t>Maintain unregistered designs </a:t>
            </a:r>
          </a:p>
          <a:p>
            <a:r>
              <a:rPr lang="en-GB" sz="2400" dirty="0">
                <a:cs typeface="Calibri"/>
              </a:rPr>
              <a:t>Level up the threshold for copyright protection for design documents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90E4-A73D-D71B-F663-09F1B24FD54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7160D63-C72B-53C9-1E25-7F3F45375046}"/>
              </a:ext>
            </a:extLst>
          </p:cNvPr>
          <p:cNvSpPr>
            <a:spLocks noGrp="1"/>
          </p:cNvSpPr>
          <p:nvPr>
            <p:ph idx="1"/>
          </p:nvPr>
        </p:nvSpPr>
        <p:spPr/>
        <p:txBody>
          <a:bodyPr>
            <a:normAutofit/>
          </a:bodyPr>
          <a:lstStyle/>
          <a:p>
            <a:r>
              <a:rPr lang="en-GB" sz="2400" dirty="0"/>
              <a:t>3D Printing is a process for making a physical object from a three-dimensional digital model, typically by laying down many successive thin layers of a material. It brings a digital object (its CAD representation) into its physical form by adding layer by layer of materials.</a:t>
            </a:r>
          </a:p>
          <a:p>
            <a:endParaRPr lang="en-GB" sz="2400" dirty="0"/>
          </a:p>
          <a:p>
            <a:r>
              <a:rPr lang="en-GB" sz="2400" dirty="0"/>
              <a:t>3D Printing brings two fundamental innovations: the manipulation of objects in their digital format and the manufacturing of new shapes by addition of material.</a:t>
            </a:r>
          </a:p>
        </p:txBody>
      </p:sp>
    </p:spTree>
    <p:extLst>
      <p:ext uri="{BB962C8B-B14F-4D97-AF65-F5344CB8AC3E}">
        <p14:creationId xmlns:p14="http://schemas.microsoft.com/office/powerpoint/2010/main" val="1378611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F4B5A-D41C-8FE2-45D2-8109AE6F572A}"/>
              </a:ext>
            </a:extLst>
          </p:cNvPr>
          <p:cNvSpPr>
            <a:spLocks noGrp="1"/>
          </p:cNvSpPr>
          <p:nvPr>
            <p:ph type="title"/>
          </p:nvPr>
        </p:nvSpPr>
        <p:spPr/>
        <p:txBody>
          <a:bodyPr/>
          <a:lstStyle/>
          <a:p>
            <a:endParaRPr lang="en-GB"/>
          </a:p>
        </p:txBody>
      </p:sp>
      <p:pic>
        <p:nvPicPr>
          <p:cNvPr id="3074" name="Picture 2">
            <a:extLst>
              <a:ext uri="{FF2B5EF4-FFF2-40B4-BE49-F238E27FC236}">
                <a16:creationId xmlns:a16="http://schemas.microsoft.com/office/drawing/2014/main" id="{B139E81F-8AB5-247A-02C8-D460581BE7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818982" y="2133600"/>
            <a:ext cx="2455862"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252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1DA56-7FDD-A2DD-AAE9-EDF555C144B5}"/>
              </a:ext>
            </a:extLst>
          </p:cNvPr>
          <p:cNvSpPr>
            <a:spLocks noGrp="1"/>
          </p:cNvSpPr>
          <p:nvPr>
            <p:ph type="title"/>
          </p:nvPr>
        </p:nvSpPr>
        <p:spPr/>
        <p:txBody>
          <a:bodyPr>
            <a:normAutofit/>
          </a:bodyPr>
          <a:lstStyle/>
          <a:p>
            <a:r>
              <a:rPr lang="en-GB" dirty="0"/>
              <a:t>Potential Effects to the Global Economy</a:t>
            </a:r>
          </a:p>
        </p:txBody>
      </p:sp>
      <p:sp>
        <p:nvSpPr>
          <p:cNvPr id="3" name="Content Placeholder 2">
            <a:extLst>
              <a:ext uri="{FF2B5EF4-FFF2-40B4-BE49-F238E27FC236}">
                <a16:creationId xmlns:a16="http://schemas.microsoft.com/office/drawing/2014/main" id="{E3D6E874-9573-E3A6-F2E6-5A6075090F9B}"/>
              </a:ext>
            </a:extLst>
          </p:cNvPr>
          <p:cNvSpPr>
            <a:spLocks noGrp="1"/>
          </p:cNvSpPr>
          <p:nvPr>
            <p:ph idx="1"/>
          </p:nvPr>
        </p:nvSpPr>
        <p:spPr/>
        <p:txBody>
          <a:bodyPr>
            <a:normAutofit fontScale="92500" lnSpcReduction="10000"/>
          </a:bodyPr>
          <a:lstStyle/>
          <a:p>
            <a:r>
              <a:rPr lang="en-GB" sz="2400" dirty="0"/>
              <a:t>3D printing has the potential to bring production closer to the end-user and/or the consumer, thereby </a:t>
            </a:r>
            <a:r>
              <a:rPr lang="en-GB" sz="2400" b="1" dirty="0"/>
              <a:t>reducing the current supply chain restrictions</a:t>
            </a:r>
            <a:r>
              <a:rPr lang="en-GB" sz="2400" dirty="0"/>
              <a:t>. The customisation value of 3D printing and the ability to produce small production batches on demand is a sure way to </a:t>
            </a:r>
            <a:r>
              <a:rPr lang="en-GB" sz="2400" b="1" dirty="0"/>
              <a:t>engage consumers </a:t>
            </a:r>
            <a:r>
              <a:rPr lang="en-GB" sz="2400" dirty="0"/>
              <a:t>and </a:t>
            </a:r>
            <a:r>
              <a:rPr lang="en-GB" sz="2400" b="1" dirty="0"/>
              <a:t>reduce or negate inventories and stockpiling</a:t>
            </a:r>
            <a:r>
              <a:rPr lang="en-GB" sz="2400" dirty="0"/>
              <a:t>.</a:t>
            </a:r>
          </a:p>
          <a:p>
            <a:endParaRPr lang="en-GB" sz="2400" dirty="0"/>
          </a:p>
          <a:p>
            <a:r>
              <a:rPr lang="en-GB" sz="2400" dirty="0"/>
              <a:t>The shift of production and distribution from the current model to a </a:t>
            </a:r>
            <a:r>
              <a:rPr lang="en-GB" sz="2400" b="1" dirty="0"/>
              <a:t>localised production </a:t>
            </a:r>
            <a:r>
              <a:rPr lang="en-GB" sz="2400" dirty="0"/>
              <a:t>based on-demand, on-site, customised production model could potentially </a:t>
            </a:r>
            <a:r>
              <a:rPr lang="en-GB" sz="2400" b="1" dirty="0"/>
              <a:t>reduce the imbalance between export and import countries</a:t>
            </a:r>
            <a:r>
              <a:rPr lang="en-GB" sz="2400" dirty="0"/>
              <a:t>.</a:t>
            </a:r>
          </a:p>
        </p:txBody>
      </p:sp>
    </p:spTree>
    <p:extLst>
      <p:ext uri="{BB962C8B-B14F-4D97-AF65-F5344CB8AC3E}">
        <p14:creationId xmlns:p14="http://schemas.microsoft.com/office/powerpoint/2010/main" val="850644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DD29F-39A7-2A65-5E54-5DD3E6BDD95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3B25D2D-CF39-F3ED-C829-CD534CDE44F2}"/>
              </a:ext>
            </a:extLst>
          </p:cNvPr>
          <p:cNvSpPr>
            <a:spLocks noGrp="1"/>
          </p:cNvSpPr>
          <p:nvPr>
            <p:ph idx="1"/>
          </p:nvPr>
        </p:nvSpPr>
        <p:spPr/>
        <p:txBody>
          <a:bodyPr>
            <a:normAutofit fontScale="92500" lnSpcReduction="20000"/>
          </a:bodyPr>
          <a:lstStyle/>
          <a:p>
            <a:r>
              <a:rPr lang="en-GB" sz="2400" dirty="0"/>
              <a:t>The effect of 3D printing on the developing world is a double-edged sword. One example of the positive effect is lowered manufacturing costs through recycled and other local materials. Still, the loss of manufacturing jobs could hit many </a:t>
            </a:r>
            <a:r>
              <a:rPr lang="en-GB" sz="2400" b="1" dirty="0"/>
              <a:t>developing countries </a:t>
            </a:r>
            <a:r>
              <a:rPr lang="en-GB" sz="2400" dirty="0"/>
              <a:t>severely, which would take time to overcome.</a:t>
            </a:r>
          </a:p>
          <a:p>
            <a:endParaRPr lang="en-GB" sz="2400" dirty="0"/>
          </a:p>
          <a:p>
            <a:r>
              <a:rPr lang="en-GB" sz="2400" b="1" dirty="0"/>
              <a:t>The developed world</a:t>
            </a:r>
            <a:r>
              <a:rPr lang="en-GB" sz="2400" dirty="0"/>
              <a:t> would benefit the most from 3D printing, where the growing aged society and shift of age demographics has been a concern related to production and work force. Also the health benefits of the medical use of 3D printing would cater well for an aging western society.</a:t>
            </a:r>
          </a:p>
        </p:txBody>
      </p:sp>
    </p:spTree>
    <p:extLst>
      <p:ext uri="{BB962C8B-B14F-4D97-AF65-F5344CB8AC3E}">
        <p14:creationId xmlns:p14="http://schemas.microsoft.com/office/powerpoint/2010/main" val="205838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FE332-7CCB-14A1-083D-368E4ED3DA8D}"/>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Why 3DP? Why now? </a:t>
            </a:r>
          </a:p>
        </p:txBody>
      </p:sp>
      <p:graphicFrame>
        <p:nvGraphicFramePr>
          <p:cNvPr id="41" name="Content Placeholder 2">
            <a:extLst>
              <a:ext uri="{FF2B5EF4-FFF2-40B4-BE49-F238E27FC236}">
                <a16:creationId xmlns:a16="http://schemas.microsoft.com/office/drawing/2014/main" id="{ABC08BE8-656B-EFFE-ECC0-AC426281B79E}"/>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808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849B-CB43-C5DF-6368-B98398EA8417}"/>
              </a:ext>
            </a:extLst>
          </p:cNvPr>
          <p:cNvSpPr>
            <a:spLocks noGrp="1"/>
          </p:cNvSpPr>
          <p:nvPr>
            <p:ph type="title"/>
          </p:nvPr>
        </p:nvSpPr>
        <p:spPr/>
        <p:txBody>
          <a:bodyPr>
            <a:normAutofit/>
          </a:bodyPr>
          <a:lstStyle/>
          <a:p>
            <a:r>
              <a:rPr lang="en-GB" dirty="0"/>
              <a:t>Between copyright &amp; design protection for CAD files</a:t>
            </a:r>
          </a:p>
        </p:txBody>
      </p:sp>
      <p:graphicFrame>
        <p:nvGraphicFramePr>
          <p:cNvPr id="21" name="Content Placeholder 2">
            <a:extLst>
              <a:ext uri="{FF2B5EF4-FFF2-40B4-BE49-F238E27FC236}">
                <a16:creationId xmlns:a16="http://schemas.microsoft.com/office/drawing/2014/main" id="{80146560-D3F2-4AE2-4903-F32190527F0E}"/>
              </a:ext>
            </a:extLst>
          </p:cNvPr>
          <p:cNvGraphicFramePr>
            <a:graphicFrameLocks noGrp="1"/>
          </p:cNvGraphicFramePr>
          <p:nvPr>
            <p:ph idx="1"/>
          </p:nvPr>
        </p:nvGraphicFramePr>
        <p:xfrm>
          <a:off x="838203" y="1825627"/>
          <a:ext cx="10515600" cy="4351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7317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7C9F-FBE7-4513-9073-9EF5868E4B3B}"/>
              </a:ext>
            </a:extLst>
          </p:cNvPr>
          <p:cNvSpPr>
            <a:spLocks noGrp="1"/>
          </p:cNvSpPr>
          <p:nvPr>
            <p:ph type="title"/>
          </p:nvPr>
        </p:nvSpPr>
        <p:spPr>
          <a:xfrm>
            <a:off x="640080" y="1243013"/>
            <a:ext cx="3855720" cy="4371974"/>
          </a:xfrm>
        </p:spPr>
        <p:txBody>
          <a:bodyPr>
            <a:normAutofit/>
          </a:bodyPr>
          <a:lstStyle/>
          <a:p>
            <a:r>
              <a:rPr lang="en-GB" sz="3600">
                <a:solidFill>
                  <a:schemeClr val="tx2"/>
                </a:solidFill>
              </a:rPr>
              <a:t>Crux of the cumulative protection</a:t>
            </a:r>
          </a:p>
        </p:txBody>
      </p:sp>
      <p:sp>
        <p:nvSpPr>
          <p:cNvPr id="3" name="Content Placeholder 2">
            <a:extLst>
              <a:ext uri="{FF2B5EF4-FFF2-40B4-BE49-F238E27FC236}">
                <a16:creationId xmlns:a16="http://schemas.microsoft.com/office/drawing/2014/main" id="{935B4BCB-4EC0-456E-B58F-C1AE5A38AD6A}"/>
              </a:ext>
            </a:extLst>
          </p:cNvPr>
          <p:cNvSpPr>
            <a:spLocks noGrp="1"/>
          </p:cNvSpPr>
          <p:nvPr>
            <p:ph idx="1"/>
          </p:nvPr>
        </p:nvSpPr>
        <p:spPr>
          <a:xfrm>
            <a:off x="6172200" y="804672"/>
            <a:ext cx="5221224" cy="5230368"/>
          </a:xfrm>
        </p:spPr>
        <p:txBody>
          <a:bodyPr anchor="ctr">
            <a:normAutofit/>
          </a:bodyPr>
          <a:lstStyle/>
          <a:p>
            <a:r>
              <a:rPr lang="en-GB" sz="2800" dirty="0">
                <a:solidFill>
                  <a:schemeClr val="tx1"/>
                </a:solidFill>
              </a:rPr>
              <a:t>Aesthetic value </a:t>
            </a:r>
            <a:r>
              <a:rPr lang="en-US" altLang="zh-CN" sz="2800" dirty="0">
                <a:solidFill>
                  <a:schemeClr val="tx1"/>
                </a:solidFill>
              </a:rPr>
              <a:t>v originality </a:t>
            </a:r>
            <a:endParaRPr lang="en-GB" sz="2800" dirty="0">
              <a:solidFill>
                <a:schemeClr val="tx1"/>
              </a:solidFill>
              <a:cs typeface="Calibri"/>
            </a:endParaRPr>
          </a:p>
          <a:p>
            <a:pPr marL="0" indent="0">
              <a:buNone/>
            </a:pPr>
            <a:endParaRPr lang="en-GB" sz="2800" dirty="0">
              <a:solidFill>
                <a:schemeClr val="tx1"/>
              </a:solidFill>
              <a:cs typeface="Calibri"/>
            </a:endParaRPr>
          </a:p>
          <a:p>
            <a:r>
              <a:rPr lang="en-GB" sz="2800" dirty="0">
                <a:solidFill>
                  <a:schemeClr val="tx1"/>
                </a:solidFill>
              </a:rPr>
              <a:t>Limited choice v novelty </a:t>
            </a:r>
            <a:endParaRPr lang="en-GB" sz="2800" dirty="0">
              <a:solidFill>
                <a:schemeClr val="tx1"/>
              </a:solidFill>
              <a:cs typeface="Calibri"/>
            </a:endParaRPr>
          </a:p>
          <a:p>
            <a:endParaRPr lang="en-GB" sz="1800" dirty="0">
              <a:solidFill>
                <a:schemeClr val="tx2"/>
              </a:solidFill>
            </a:endParaRPr>
          </a:p>
        </p:txBody>
      </p:sp>
    </p:spTree>
    <p:extLst>
      <p:ext uri="{BB962C8B-B14F-4D97-AF65-F5344CB8AC3E}">
        <p14:creationId xmlns:p14="http://schemas.microsoft.com/office/powerpoint/2010/main" val="111582196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TM02892315[[fn=Wisp]]</Template>
  <TotalTime>81</TotalTime>
  <Words>945</Words>
  <Application>Microsoft Office PowerPoint</Application>
  <PresentationFormat>Widescreen</PresentationFormat>
  <Paragraphs>85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Century Gothic</vt:lpstr>
      <vt:lpstr>Wingdings 3</vt:lpstr>
      <vt:lpstr>Wisp</vt:lpstr>
      <vt:lpstr>Topic 8 IP and 3D Printing </vt:lpstr>
      <vt:lpstr>What is 3D printing ?</vt:lpstr>
      <vt:lpstr>PowerPoint Presentation</vt:lpstr>
      <vt:lpstr>PowerPoint Presentation</vt:lpstr>
      <vt:lpstr>Potential Effects to the Global Economy</vt:lpstr>
      <vt:lpstr>PowerPoint Presentation</vt:lpstr>
      <vt:lpstr>Why 3DP? Why now? </vt:lpstr>
      <vt:lpstr>Between copyright &amp; design protection for CAD files</vt:lpstr>
      <vt:lpstr>Crux of the cumulative protection</vt:lpstr>
      <vt:lpstr>International Law</vt:lpstr>
      <vt:lpstr>PowerPoint Presentation</vt:lpstr>
      <vt:lpstr>Brompton Bicycle Case</vt:lpstr>
      <vt:lpstr>Implications </vt:lpstr>
      <vt:lpstr>The Flos case</vt:lpstr>
      <vt:lpstr>The aftermath of the Flos case </vt:lpstr>
      <vt:lpstr>Implications </vt:lpstr>
      <vt:lpstr>PowerPoint Presentation</vt:lpstr>
      <vt:lpstr>Revamp the IP system? </vt:lpstr>
      <vt:lpstr>The degree of novelty </vt:lpstr>
      <vt:lpstr>The appraiser  </vt:lpstr>
      <vt:lpstr>In a 3D printing context </vt:lpstr>
      <vt:lpstr>The way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WANG, JIA</cp:lastModifiedBy>
  <cp:revision>8</cp:revision>
  <dcterms:created xsi:type="dcterms:W3CDTF">2023-03-28T08:05:57Z</dcterms:created>
  <dcterms:modified xsi:type="dcterms:W3CDTF">2023-03-31T19:20:22Z</dcterms:modified>
</cp:coreProperties>
</file>