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4"/>
  </p:sldMasterIdLst>
  <p:notesMasterIdLst>
    <p:notesMasterId r:id="rId39"/>
  </p:notesMasterIdLst>
  <p:handoutMasterIdLst>
    <p:handoutMasterId r:id="rId40"/>
  </p:handoutMasterIdLst>
  <p:sldIdLst>
    <p:sldId id="257" r:id="rId5"/>
    <p:sldId id="434" r:id="rId6"/>
    <p:sldId id="389" r:id="rId7"/>
    <p:sldId id="317" r:id="rId8"/>
    <p:sldId id="408" r:id="rId9"/>
    <p:sldId id="409" r:id="rId10"/>
    <p:sldId id="413" r:id="rId11"/>
    <p:sldId id="394" r:id="rId12"/>
    <p:sldId id="416" r:id="rId13"/>
    <p:sldId id="392" r:id="rId14"/>
    <p:sldId id="270" r:id="rId15"/>
    <p:sldId id="422" r:id="rId16"/>
    <p:sldId id="424" r:id="rId17"/>
    <p:sldId id="418" r:id="rId18"/>
    <p:sldId id="423" r:id="rId19"/>
    <p:sldId id="425" r:id="rId20"/>
    <p:sldId id="393" r:id="rId21"/>
    <p:sldId id="399" r:id="rId22"/>
    <p:sldId id="400" r:id="rId23"/>
    <p:sldId id="407" r:id="rId24"/>
    <p:sldId id="402" r:id="rId25"/>
    <p:sldId id="426" r:id="rId26"/>
    <p:sldId id="428" r:id="rId27"/>
    <p:sldId id="427" r:id="rId28"/>
    <p:sldId id="412" r:id="rId29"/>
    <p:sldId id="410" r:id="rId30"/>
    <p:sldId id="395" r:id="rId31"/>
    <p:sldId id="417" r:id="rId32"/>
    <p:sldId id="419" r:id="rId33"/>
    <p:sldId id="403" r:id="rId34"/>
    <p:sldId id="431" r:id="rId35"/>
    <p:sldId id="429" r:id="rId36"/>
    <p:sldId id="432" r:id="rId37"/>
    <p:sldId id="391"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19682-0A83-4677-896E-104AD9E598A3}" v="98" dt="2023-03-30T07:19:55.189"/>
    <p1510:client id="{7CEC929B-4314-17F9-72AC-C58323D2E155}" v="7" dt="2023-03-30T06:19:44.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JIA" userId="867c98b7-ac93-4e59-9a75-c50b3203891c" providerId="ADAL" clId="{19C19682-0A83-4677-896E-104AD9E598A3}"/>
    <pc:docChg chg="undo custSel addSld delSld modSld sldOrd">
      <pc:chgData name="WANG, JIA" userId="867c98b7-ac93-4e59-9a75-c50b3203891c" providerId="ADAL" clId="{19C19682-0A83-4677-896E-104AD9E598A3}" dt="2023-03-30T07:20:38.624" v="1464" actId="113"/>
      <pc:docMkLst>
        <pc:docMk/>
      </pc:docMkLst>
      <pc:sldChg chg="modSp mod">
        <pc:chgData name="WANG, JIA" userId="867c98b7-ac93-4e59-9a75-c50b3203891c" providerId="ADAL" clId="{19C19682-0A83-4677-896E-104AD9E598A3}" dt="2023-03-29T10:51:29.381" v="76" actId="20577"/>
        <pc:sldMkLst>
          <pc:docMk/>
          <pc:sldMk cId="752814286" sldId="257"/>
        </pc:sldMkLst>
        <pc:spChg chg="mod">
          <ac:chgData name="WANG, JIA" userId="867c98b7-ac93-4e59-9a75-c50b3203891c" providerId="ADAL" clId="{19C19682-0A83-4677-896E-104AD9E598A3}" dt="2023-03-29T10:49:31.838" v="40" actId="20577"/>
          <ac:spMkLst>
            <pc:docMk/>
            <pc:sldMk cId="752814286" sldId="257"/>
            <ac:spMk id="2" creationId="{286E938C-9D94-4B05-979A-D39FFC457291}"/>
          </ac:spMkLst>
        </pc:spChg>
        <pc:spChg chg="mod">
          <ac:chgData name="WANG, JIA" userId="867c98b7-ac93-4e59-9a75-c50b3203891c" providerId="ADAL" clId="{19C19682-0A83-4677-896E-104AD9E598A3}" dt="2023-03-29T10:51:29.381" v="76" actId="20577"/>
          <ac:spMkLst>
            <pc:docMk/>
            <pc:sldMk cId="752814286" sldId="257"/>
            <ac:spMk id="3" creationId="{D9A11267-FC52-4990-8D98-010AFABA5544}"/>
          </ac:spMkLst>
        </pc:spChg>
      </pc:sldChg>
      <pc:sldChg chg="modSp mod">
        <pc:chgData name="WANG, JIA" userId="867c98b7-ac93-4e59-9a75-c50b3203891c" providerId="ADAL" clId="{19C19682-0A83-4677-896E-104AD9E598A3}" dt="2023-03-29T11:07:41.890" v="268" actId="20577"/>
        <pc:sldMkLst>
          <pc:docMk/>
          <pc:sldMk cId="560021826" sldId="317"/>
        </pc:sldMkLst>
        <pc:spChg chg="mod">
          <ac:chgData name="WANG, JIA" userId="867c98b7-ac93-4e59-9a75-c50b3203891c" providerId="ADAL" clId="{19C19682-0A83-4677-896E-104AD9E598A3}" dt="2023-03-29T11:07:41.890" v="268" actId="20577"/>
          <ac:spMkLst>
            <pc:docMk/>
            <pc:sldMk cId="560021826" sldId="317"/>
            <ac:spMk id="2" creationId="{2910D835-B454-4270-BB35-86A187307E6F}"/>
          </ac:spMkLst>
        </pc:spChg>
      </pc:sldChg>
      <pc:sldChg chg="modSp del mod">
        <pc:chgData name="WANG, JIA" userId="867c98b7-ac93-4e59-9a75-c50b3203891c" providerId="ADAL" clId="{19C19682-0A83-4677-896E-104AD9E598A3}" dt="2023-03-29T19:04:00.865" v="1031" actId="2696"/>
        <pc:sldMkLst>
          <pc:docMk/>
          <pc:sldMk cId="3521561301" sldId="321"/>
        </pc:sldMkLst>
        <pc:spChg chg="mod">
          <ac:chgData name="WANG, JIA" userId="867c98b7-ac93-4e59-9a75-c50b3203891c" providerId="ADAL" clId="{19C19682-0A83-4677-896E-104AD9E598A3}" dt="2023-03-29T17:11:51.832" v="478" actId="6549"/>
          <ac:spMkLst>
            <pc:docMk/>
            <pc:sldMk cId="3521561301" sldId="321"/>
            <ac:spMk id="4" creationId="{0C329F70-04F7-4C70-BCF8-D4371F54EF2F}"/>
          </ac:spMkLst>
        </pc:spChg>
      </pc:sldChg>
      <pc:sldChg chg="modSp mod">
        <pc:chgData name="WANG, JIA" userId="867c98b7-ac93-4e59-9a75-c50b3203891c" providerId="ADAL" clId="{19C19682-0A83-4677-896E-104AD9E598A3}" dt="2023-03-29T11:07:37.682" v="267" actId="20577"/>
        <pc:sldMkLst>
          <pc:docMk/>
          <pc:sldMk cId="2313234867" sldId="389"/>
        </pc:sldMkLst>
        <pc:spChg chg="mod">
          <ac:chgData name="WANG, JIA" userId="867c98b7-ac93-4e59-9a75-c50b3203891c" providerId="ADAL" clId="{19C19682-0A83-4677-896E-104AD9E598A3}" dt="2023-03-29T11:07:37.682" v="267" actId="20577"/>
          <ac:spMkLst>
            <pc:docMk/>
            <pc:sldMk cId="2313234867" sldId="389"/>
            <ac:spMk id="13" creationId="{915FE2C5-E66A-4405-B19E-2C5C546C98E4}"/>
          </ac:spMkLst>
        </pc:spChg>
      </pc:sldChg>
      <pc:sldChg chg="modSp mod">
        <pc:chgData name="WANG, JIA" userId="867c98b7-ac93-4e59-9a75-c50b3203891c" providerId="ADAL" clId="{19C19682-0A83-4677-896E-104AD9E598A3}" dt="2023-03-30T07:06:32.127" v="1222" actId="27636"/>
        <pc:sldMkLst>
          <pc:docMk/>
          <pc:sldMk cId="3097200328" sldId="395"/>
        </pc:sldMkLst>
        <pc:spChg chg="mod">
          <ac:chgData name="WANG, JIA" userId="867c98b7-ac93-4e59-9a75-c50b3203891c" providerId="ADAL" clId="{19C19682-0A83-4677-896E-104AD9E598A3}" dt="2023-03-30T07:06:32.127" v="1222" actId="27636"/>
          <ac:spMkLst>
            <pc:docMk/>
            <pc:sldMk cId="3097200328" sldId="395"/>
            <ac:spMk id="3" creationId="{85CF1FE0-31DA-4BAF-A2C5-6C92533C9A8A}"/>
          </ac:spMkLst>
        </pc:spChg>
        <pc:spChg chg="mod">
          <ac:chgData name="WANG, JIA" userId="867c98b7-ac93-4e59-9a75-c50b3203891c" providerId="ADAL" clId="{19C19682-0A83-4677-896E-104AD9E598A3}" dt="2023-03-29T17:12:21.949" v="506" actId="20577"/>
          <ac:spMkLst>
            <pc:docMk/>
            <pc:sldMk cId="3097200328" sldId="395"/>
            <ac:spMk id="4" creationId="{A2BCD535-63D0-4882-9B76-0F582A89035C}"/>
          </ac:spMkLst>
        </pc:spChg>
      </pc:sldChg>
      <pc:sldChg chg="modSp del mod">
        <pc:chgData name="WANG, JIA" userId="867c98b7-ac93-4e59-9a75-c50b3203891c" providerId="ADAL" clId="{19C19682-0A83-4677-896E-104AD9E598A3}" dt="2023-03-30T07:08:40.737" v="1244" actId="2696"/>
        <pc:sldMkLst>
          <pc:docMk/>
          <pc:sldMk cId="2658718735" sldId="397"/>
        </pc:sldMkLst>
        <pc:spChg chg="mod">
          <ac:chgData name="WANG, JIA" userId="867c98b7-ac93-4e59-9a75-c50b3203891c" providerId="ADAL" clId="{19C19682-0A83-4677-896E-104AD9E598A3}" dt="2023-03-30T07:08:15.494" v="1243" actId="20577"/>
          <ac:spMkLst>
            <pc:docMk/>
            <pc:sldMk cId="2658718735" sldId="397"/>
            <ac:spMk id="3" creationId="{A56D0EEC-A4E8-4062-AE13-C0D6C3915374}"/>
          </ac:spMkLst>
        </pc:spChg>
        <pc:spChg chg="mod">
          <ac:chgData name="WANG, JIA" userId="867c98b7-ac93-4e59-9a75-c50b3203891c" providerId="ADAL" clId="{19C19682-0A83-4677-896E-104AD9E598A3}" dt="2023-03-29T17:11:38.336" v="449" actId="20577"/>
          <ac:spMkLst>
            <pc:docMk/>
            <pc:sldMk cId="2658718735" sldId="397"/>
            <ac:spMk id="4" creationId="{8E42B66D-2648-4F76-B5B8-E6835A4CE212}"/>
          </ac:spMkLst>
        </pc:spChg>
        <pc:spChg chg="mod">
          <ac:chgData name="WANG, JIA" userId="867c98b7-ac93-4e59-9a75-c50b3203891c" providerId="ADAL" clId="{19C19682-0A83-4677-896E-104AD9E598A3}" dt="2023-03-29T17:12:07.952" v="480" actId="20577"/>
          <ac:spMkLst>
            <pc:docMk/>
            <pc:sldMk cId="2658718735" sldId="397"/>
            <ac:spMk id="5" creationId="{21A54361-ABA3-49FE-B23D-FA101DCC768D}"/>
          </ac:spMkLst>
        </pc:spChg>
      </pc:sldChg>
      <pc:sldChg chg="delSp modSp del mod">
        <pc:chgData name="WANG, JIA" userId="867c98b7-ac93-4e59-9a75-c50b3203891c" providerId="ADAL" clId="{19C19682-0A83-4677-896E-104AD9E598A3}" dt="2023-03-29T17:16:23.992" v="597" actId="2696"/>
        <pc:sldMkLst>
          <pc:docMk/>
          <pc:sldMk cId="1220519998" sldId="398"/>
        </pc:sldMkLst>
        <pc:spChg chg="mod">
          <ac:chgData name="WANG, JIA" userId="867c98b7-ac93-4e59-9a75-c50b3203891c" providerId="ADAL" clId="{19C19682-0A83-4677-896E-104AD9E598A3}" dt="2023-03-29T17:11:31.691" v="448" actId="6549"/>
          <ac:spMkLst>
            <pc:docMk/>
            <pc:sldMk cId="1220519998" sldId="398"/>
            <ac:spMk id="4" creationId="{A2CA5BF5-4EF5-CC4C-CCF9-62FF8F80BE98}"/>
          </ac:spMkLst>
        </pc:spChg>
        <pc:spChg chg="del">
          <ac:chgData name="WANG, JIA" userId="867c98b7-ac93-4e59-9a75-c50b3203891c" providerId="ADAL" clId="{19C19682-0A83-4677-896E-104AD9E598A3}" dt="2023-03-29T17:12:14.417" v="481" actId="478"/>
          <ac:spMkLst>
            <pc:docMk/>
            <pc:sldMk cId="1220519998" sldId="398"/>
            <ac:spMk id="5" creationId="{48FA495C-E079-25A8-2314-47B1F154D58A}"/>
          </ac:spMkLst>
        </pc:spChg>
      </pc:sldChg>
      <pc:sldChg chg="modSp mod modAnim">
        <pc:chgData name="WANG, JIA" userId="867c98b7-ac93-4e59-9a75-c50b3203891c" providerId="ADAL" clId="{19C19682-0A83-4677-896E-104AD9E598A3}" dt="2023-03-30T06:51:57.590" v="1089"/>
        <pc:sldMkLst>
          <pc:docMk/>
          <pc:sldMk cId="4134152418" sldId="399"/>
        </pc:sldMkLst>
        <pc:spChg chg="mod">
          <ac:chgData name="WANG, JIA" userId="867c98b7-ac93-4e59-9a75-c50b3203891c" providerId="ADAL" clId="{19C19682-0A83-4677-896E-104AD9E598A3}" dt="2023-03-30T06:51:18.525" v="1087" actId="20577"/>
          <ac:spMkLst>
            <pc:docMk/>
            <pc:sldMk cId="4134152418" sldId="399"/>
            <ac:spMk id="3" creationId="{3D20A058-CD43-4F69-A2C9-C94A1848385C}"/>
          </ac:spMkLst>
        </pc:spChg>
      </pc:sldChg>
      <pc:sldChg chg="modSp modAnim">
        <pc:chgData name="WANG, JIA" userId="867c98b7-ac93-4e59-9a75-c50b3203891c" providerId="ADAL" clId="{19C19682-0A83-4677-896E-104AD9E598A3}" dt="2023-03-30T06:53:29.461" v="1127"/>
        <pc:sldMkLst>
          <pc:docMk/>
          <pc:sldMk cId="3899146121" sldId="400"/>
        </pc:sldMkLst>
        <pc:spChg chg="mod">
          <ac:chgData name="WANG, JIA" userId="867c98b7-ac93-4e59-9a75-c50b3203891c" providerId="ADAL" clId="{19C19682-0A83-4677-896E-104AD9E598A3}" dt="2023-03-30T06:53:12.536" v="1126" actId="20577"/>
          <ac:spMkLst>
            <pc:docMk/>
            <pc:sldMk cId="3899146121" sldId="400"/>
            <ac:spMk id="3" creationId="{5393C04C-A2C6-49B5-AEB6-997520FC82D0}"/>
          </ac:spMkLst>
        </pc:spChg>
      </pc:sldChg>
      <pc:sldChg chg="modSp mod">
        <pc:chgData name="WANG, JIA" userId="867c98b7-ac93-4e59-9a75-c50b3203891c" providerId="ADAL" clId="{19C19682-0A83-4677-896E-104AD9E598A3}" dt="2023-03-29T18:32:47.901" v="744" actId="255"/>
        <pc:sldMkLst>
          <pc:docMk/>
          <pc:sldMk cId="4198331940" sldId="402"/>
        </pc:sldMkLst>
        <pc:spChg chg="mod">
          <ac:chgData name="WANG, JIA" userId="867c98b7-ac93-4e59-9a75-c50b3203891c" providerId="ADAL" clId="{19C19682-0A83-4677-896E-104AD9E598A3}" dt="2023-03-29T18:32:47.901" v="744" actId="255"/>
          <ac:spMkLst>
            <pc:docMk/>
            <pc:sldMk cId="4198331940" sldId="402"/>
            <ac:spMk id="12" creationId="{49E30017-F420-4EFF-9498-0C9072595A84}"/>
          </ac:spMkLst>
        </pc:spChg>
      </pc:sldChg>
      <pc:sldChg chg="del">
        <pc:chgData name="WANG, JIA" userId="867c98b7-ac93-4e59-9a75-c50b3203891c" providerId="ADAL" clId="{19C19682-0A83-4677-896E-104AD9E598A3}" dt="2023-03-30T06:53:47.196" v="1128" actId="2696"/>
        <pc:sldMkLst>
          <pc:docMk/>
          <pc:sldMk cId="3247950055" sldId="403"/>
        </pc:sldMkLst>
      </pc:sldChg>
      <pc:sldChg chg="delDesignElem">
        <pc:chgData name="WANG, JIA" userId="867c98b7-ac93-4e59-9a75-c50b3203891c" providerId="ADAL" clId="{19C19682-0A83-4677-896E-104AD9E598A3}" dt="2023-03-30T06:53:56.655" v="1129"/>
        <pc:sldMkLst>
          <pc:docMk/>
          <pc:sldMk cId="3934715703" sldId="403"/>
        </pc:sldMkLst>
      </pc:sldChg>
      <pc:sldChg chg="modSp del mod ord">
        <pc:chgData name="WANG, JIA" userId="867c98b7-ac93-4e59-9a75-c50b3203891c" providerId="ADAL" clId="{19C19682-0A83-4677-896E-104AD9E598A3}" dt="2023-03-29T17:52:03.194" v="661" actId="2696"/>
        <pc:sldMkLst>
          <pc:docMk/>
          <pc:sldMk cId="1073882700" sldId="404"/>
        </pc:sldMkLst>
        <pc:spChg chg="mod">
          <ac:chgData name="WANG, JIA" userId="867c98b7-ac93-4e59-9a75-c50b3203891c" providerId="ADAL" clId="{19C19682-0A83-4677-896E-104AD9E598A3}" dt="2023-03-29T17:51:47.909" v="660" actId="20577"/>
          <ac:spMkLst>
            <pc:docMk/>
            <pc:sldMk cId="1073882700" sldId="404"/>
            <ac:spMk id="2" creationId="{E4B4F870-D988-400C-A0F4-AC99EFC5C9CB}"/>
          </ac:spMkLst>
        </pc:spChg>
        <pc:spChg chg="mod">
          <ac:chgData name="WANG, JIA" userId="867c98b7-ac93-4e59-9a75-c50b3203891c" providerId="ADAL" clId="{19C19682-0A83-4677-896E-104AD9E598A3}" dt="2023-03-29T17:51:45.332" v="659" actId="27636"/>
          <ac:spMkLst>
            <pc:docMk/>
            <pc:sldMk cId="1073882700" sldId="404"/>
            <ac:spMk id="3" creationId="{12806F78-2E74-4A2A-87CF-604929769A49}"/>
          </ac:spMkLst>
        </pc:spChg>
      </pc:sldChg>
      <pc:sldChg chg="modSp mod">
        <pc:chgData name="WANG, JIA" userId="867c98b7-ac93-4e59-9a75-c50b3203891c" providerId="ADAL" clId="{19C19682-0A83-4677-896E-104AD9E598A3}" dt="2023-03-29T11:07:30.419" v="266" actId="20577"/>
        <pc:sldMkLst>
          <pc:docMk/>
          <pc:sldMk cId="956241617" sldId="408"/>
        </pc:sldMkLst>
        <pc:spChg chg="mod">
          <ac:chgData name="WANG, JIA" userId="867c98b7-ac93-4e59-9a75-c50b3203891c" providerId="ADAL" clId="{19C19682-0A83-4677-896E-104AD9E598A3}" dt="2023-03-29T11:07:30.419" v="266" actId="20577"/>
          <ac:spMkLst>
            <pc:docMk/>
            <pc:sldMk cId="956241617" sldId="408"/>
            <ac:spMk id="4" creationId="{69BC1CEE-F475-4273-85F4-EB87F901AB2D}"/>
          </ac:spMkLst>
        </pc:spChg>
      </pc:sldChg>
      <pc:sldChg chg="modSp mod">
        <pc:chgData name="WANG, JIA" userId="867c98b7-ac93-4e59-9a75-c50b3203891c" providerId="ADAL" clId="{19C19682-0A83-4677-896E-104AD9E598A3}" dt="2023-03-29T11:07:46.548" v="269" actId="20577"/>
        <pc:sldMkLst>
          <pc:docMk/>
          <pc:sldMk cId="3426520423" sldId="409"/>
        </pc:sldMkLst>
        <pc:spChg chg="mod">
          <ac:chgData name="WANG, JIA" userId="867c98b7-ac93-4e59-9a75-c50b3203891c" providerId="ADAL" clId="{19C19682-0A83-4677-896E-104AD9E598A3}" dt="2023-03-29T11:07:46.548" v="269" actId="20577"/>
          <ac:spMkLst>
            <pc:docMk/>
            <pc:sldMk cId="3426520423" sldId="409"/>
            <ac:spMk id="4" creationId="{DF6EDFF8-32BB-4CE8-8DBD-CFBB88D8F501}"/>
          </ac:spMkLst>
        </pc:spChg>
      </pc:sldChg>
      <pc:sldChg chg="modSp mod">
        <pc:chgData name="WANG, JIA" userId="867c98b7-ac93-4e59-9a75-c50b3203891c" providerId="ADAL" clId="{19C19682-0A83-4677-896E-104AD9E598A3}" dt="2023-03-30T07:04:50.452" v="1203" actId="20577"/>
        <pc:sldMkLst>
          <pc:docMk/>
          <pc:sldMk cId="2751910510" sldId="410"/>
        </pc:sldMkLst>
        <pc:spChg chg="mod">
          <ac:chgData name="WANG, JIA" userId="867c98b7-ac93-4e59-9a75-c50b3203891c" providerId="ADAL" clId="{19C19682-0A83-4677-896E-104AD9E598A3}" dt="2023-03-30T07:04:26.058" v="1202" actId="20577"/>
          <ac:spMkLst>
            <pc:docMk/>
            <pc:sldMk cId="2751910510" sldId="410"/>
            <ac:spMk id="2" creationId="{7AAA8FF4-4469-4020-9035-FF20464D9F47}"/>
          </ac:spMkLst>
        </pc:spChg>
        <pc:spChg chg="mod">
          <ac:chgData name="WANG, JIA" userId="867c98b7-ac93-4e59-9a75-c50b3203891c" providerId="ADAL" clId="{19C19682-0A83-4677-896E-104AD9E598A3}" dt="2023-03-30T07:04:50.452" v="1203" actId="20577"/>
          <ac:spMkLst>
            <pc:docMk/>
            <pc:sldMk cId="2751910510" sldId="410"/>
            <ac:spMk id="3" creationId="{9209A49B-8D72-4E6F-AC21-4A36A9EF4465}"/>
          </ac:spMkLst>
        </pc:spChg>
        <pc:spChg chg="mod">
          <ac:chgData name="WANG, JIA" userId="867c98b7-ac93-4e59-9a75-c50b3203891c" providerId="ADAL" clId="{19C19682-0A83-4677-896E-104AD9E598A3}" dt="2023-03-29T17:12:33.265" v="508" actId="20577"/>
          <ac:spMkLst>
            <pc:docMk/>
            <pc:sldMk cId="2751910510" sldId="410"/>
            <ac:spMk id="4" creationId="{2A29587E-65C7-43FD-88F1-5FA4320093D0}"/>
          </ac:spMkLst>
        </pc:spChg>
        <pc:spChg chg="mod">
          <ac:chgData name="WANG, JIA" userId="867c98b7-ac93-4e59-9a75-c50b3203891c" providerId="ADAL" clId="{19C19682-0A83-4677-896E-104AD9E598A3}" dt="2023-03-29T17:12:30.490" v="507" actId="20577"/>
          <ac:spMkLst>
            <pc:docMk/>
            <pc:sldMk cId="2751910510" sldId="410"/>
            <ac:spMk id="5" creationId="{3C5BF12C-2772-43C9-BB20-0B7A537CFD27}"/>
          </ac:spMkLst>
        </pc:spChg>
      </pc:sldChg>
      <pc:sldChg chg="modSp mod ord modAnim">
        <pc:chgData name="WANG, JIA" userId="867c98b7-ac93-4e59-9a75-c50b3203891c" providerId="ADAL" clId="{19C19682-0A83-4677-896E-104AD9E598A3}" dt="2023-03-30T07:04:04.499" v="1175"/>
        <pc:sldMkLst>
          <pc:docMk/>
          <pc:sldMk cId="4100702299" sldId="412"/>
        </pc:sldMkLst>
        <pc:spChg chg="mod">
          <ac:chgData name="WANG, JIA" userId="867c98b7-ac93-4e59-9a75-c50b3203891c" providerId="ADAL" clId="{19C19682-0A83-4677-896E-104AD9E598A3}" dt="2023-03-30T07:03:11.518" v="1171" actId="20577"/>
          <ac:spMkLst>
            <pc:docMk/>
            <pc:sldMk cId="4100702299" sldId="412"/>
            <ac:spMk id="3" creationId="{97BCC48B-6045-40DD-82B4-D5B7D4ADA04A}"/>
          </ac:spMkLst>
        </pc:spChg>
      </pc:sldChg>
      <pc:sldChg chg="modSp mod modAnim">
        <pc:chgData name="WANG, JIA" userId="867c98b7-ac93-4e59-9a75-c50b3203891c" providerId="ADAL" clId="{19C19682-0A83-4677-896E-104AD9E598A3}" dt="2023-03-30T06:20:45.031" v="1052" actId="20577"/>
        <pc:sldMkLst>
          <pc:docMk/>
          <pc:sldMk cId="2588427435" sldId="413"/>
        </pc:sldMkLst>
        <pc:spChg chg="mod">
          <ac:chgData name="WANG, JIA" userId="867c98b7-ac93-4e59-9a75-c50b3203891c" providerId="ADAL" clId="{19C19682-0A83-4677-896E-104AD9E598A3}" dt="2023-03-30T06:20:45.031" v="1052" actId="20577"/>
          <ac:spMkLst>
            <pc:docMk/>
            <pc:sldMk cId="2588427435" sldId="413"/>
            <ac:spMk id="3" creationId="{ED571466-8245-4C62-A5AC-4AC2DA73612F}"/>
          </ac:spMkLst>
        </pc:spChg>
        <pc:spChg chg="mod">
          <ac:chgData name="WANG, JIA" userId="867c98b7-ac93-4e59-9a75-c50b3203891c" providerId="ADAL" clId="{19C19682-0A83-4677-896E-104AD9E598A3}" dt="2023-03-29T11:07:52.781" v="270" actId="20577"/>
          <ac:spMkLst>
            <pc:docMk/>
            <pc:sldMk cId="2588427435" sldId="413"/>
            <ac:spMk id="4" creationId="{32D29643-4542-4A5D-A814-04DF1CE4EBB4}"/>
          </ac:spMkLst>
        </pc:spChg>
      </pc:sldChg>
      <pc:sldChg chg="modSp del mod">
        <pc:chgData name="WANG, JIA" userId="867c98b7-ac93-4e59-9a75-c50b3203891c" providerId="ADAL" clId="{19C19682-0A83-4677-896E-104AD9E598A3}" dt="2023-03-29T17:15:28.166" v="596" actId="2696"/>
        <pc:sldMkLst>
          <pc:docMk/>
          <pc:sldMk cId="2972156302" sldId="414"/>
        </pc:sldMkLst>
        <pc:spChg chg="mod">
          <ac:chgData name="WANG, JIA" userId="867c98b7-ac93-4e59-9a75-c50b3203891c" providerId="ADAL" clId="{19C19682-0A83-4677-896E-104AD9E598A3}" dt="2023-03-29T17:15:00.325" v="595" actId="20577"/>
          <ac:spMkLst>
            <pc:docMk/>
            <pc:sldMk cId="2972156302" sldId="414"/>
            <ac:spMk id="2" creationId="{8CF0394A-1EC4-72CD-4BF1-91A8B02C6261}"/>
          </ac:spMkLst>
        </pc:spChg>
      </pc:sldChg>
      <pc:sldChg chg="del">
        <pc:chgData name="WANG, JIA" userId="867c98b7-ac93-4e59-9a75-c50b3203891c" providerId="ADAL" clId="{19C19682-0A83-4677-896E-104AD9E598A3}" dt="2023-03-29T16:57:38.043" v="275" actId="2696"/>
        <pc:sldMkLst>
          <pc:docMk/>
          <pc:sldMk cId="878830718" sldId="415"/>
        </pc:sldMkLst>
      </pc:sldChg>
      <pc:sldChg chg="addSp delSp modSp new mod">
        <pc:chgData name="WANG, JIA" userId="867c98b7-ac93-4e59-9a75-c50b3203891c" providerId="ADAL" clId="{19C19682-0A83-4677-896E-104AD9E598A3}" dt="2023-03-29T11:11:55.107" v="272" actId="20577"/>
        <pc:sldMkLst>
          <pc:docMk/>
          <pc:sldMk cId="385473040" sldId="416"/>
        </pc:sldMkLst>
        <pc:spChg chg="mod">
          <ac:chgData name="WANG, JIA" userId="867c98b7-ac93-4e59-9a75-c50b3203891c" providerId="ADAL" clId="{19C19682-0A83-4677-896E-104AD9E598A3}" dt="2023-03-29T10:53:21.458" v="100" actId="20577"/>
          <ac:spMkLst>
            <pc:docMk/>
            <pc:sldMk cId="385473040" sldId="416"/>
            <ac:spMk id="2" creationId="{60529BA7-E4C5-CCA4-B827-1AB1E6718A7C}"/>
          </ac:spMkLst>
        </pc:spChg>
        <pc:spChg chg="del">
          <ac:chgData name="WANG, JIA" userId="867c98b7-ac93-4e59-9a75-c50b3203891c" providerId="ADAL" clId="{19C19682-0A83-4677-896E-104AD9E598A3}" dt="2023-03-29T11:00:28.689" v="101" actId="3680"/>
          <ac:spMkLst>
            <pc:docMk/>
            <pc:sldMk cId="385473040" sldId="416"/>
            <ac:spMk id="3" creationId="{17B4E620-6B66-2ACA-EC32-C8EF306705D6}"/>
          </ac:spMkLst>
        </pc:spChg>
        <pc:spChg chg="mod">
          <ac:chgData name="WANG, JIA" userId="867c98b7-ac93-4e59-9a75-c50b3203891c" providerId="ADAL" clId="{19C19682-0A83-4677-896E-104AD9E598A3}" dt="2023-03-29T11:07:07.061" v="264" actId="6549"/>
          <ac:spMkLst>
            <pc:docMk/>
            <pc:sldMk cId="385473040" sldId="416"/>
            <ac:spMk id="4" creationId="{594BB5F6-7FF4-A9D9-2AF3-20C348033AA6}"/>
          </ac:spMkLst>
        </pc:spChg>
        <pc:graphicFrameChg chg="add mod ord modGraphic">
          <ac:chgData name="WANG, JIA" userId="867c98b7-ac93-4e59-9a75-c50b3203891c" providerId="ADAL" clId="{19C19682-0A83-4677-896E-104AD9E598A3}" dt="2023-03-29T11:11:55.107" v="272" actId="20577"/>
          <ac:graphicFrameMkLst>
            <pc:docMk/>
            <pc:sldMk cId="385473040" sldId="416"/>
            <ac:graphicFrameMk id="7" creationId="{A0244613-6F6C-A06F-E3AA-6218FEAEA779}"/>
          </ac:graphicFrameMkLst>
        </pc:graphicFrameChg>
      </pc:sldChg>
      <pc:sldChg chg="addSp delSp modSp new mod setBg modAnim">
        <pc:chgData name="WANG, JIA" userId="867c98b7-ac93-4e59-9a75-c50b3203891c" providerId="ADAL" clId="{19C19682-0A83-4677-896E-104AD9E598A3}" dt="2023-03-29T17:17:15.377" v="601"/>
        <pc:sldMkLst>
          <pc:docMk/>
          <pc:sldMk cId="747888051" sldId="417"/>
        </pc:sldMkLst>
        <pc:spChg chg="mod">
          <ac:chgData name="WANG, JIA" userId="867c98b7-ac93-4e59-9a75-c50b3203891c" providerId="ADAL" clId="{19C19682-0A83-4677-896E-104AD9E598A3}" dt="2023-03-29T17:17:00.270" v="599" actId="26606"/>
          <ac:spMkLst>
            <pc:docMk/>
            <pc:sldMk cId="747888051" sldId="417"/>
            <ac:spMk id="2" creationId="{FBB09302-DD81-A813-7385-ED10C30A161C}"/>
          </ac:spMkLst>
        </pc:spChg>
        <pc:spChg chg="mod">
          <ac:chgData name="WANG, JIA" userId="867c98b7-ac93-4e59-9a75-c50b3203891c" providerId="ADAL" clId="{19C19682-0A83-4677-896E-104AD9E598A3}" dt="2023-03-29T17:17:00.270" v="599" actId="26606"/>
          <ac:spMkLst>
            <pc:docMk/>
            <pc:sldMk cId="747888051" sldId="417"/>
            <ac:spMk id="3" creationId="{11F535A5-02A2-B15C-3A23-8C833FD464B6}"/>
          </ac:spMkLst>
        </pc:spChg>
        <pc:spChg chg="mod">
          <ac:chgData name="WANG, JIA" userId="867c98b7-ac93-4e59-9a75-c50b3203891c" providerId="ADAL" clId="{19C19682-0A83-4677-896E-104AD9E598A3}" dt="2023-03-29T17:17:00.270" v="599" actId="26606"/>
          <ac:spMkLst>
            <pc:docMk/>
            <pc:sldMk cId="747888051" sldId="417"/>
            <ac:spMk id="4" creationId="{06DA3F31-2E4D-B411-F069-8D771FCE9C85}"/>
          </ac:spMkLst>
        </pc:spChg>
        <pc:spChg chg="del">
          <ac:chgData name="WANG, JIA" userId="867c98b7-ac93-4e59-9a75-c50b3203891c" providerId="ADAL" clId="{19C19682-0A83-4677-896E-104AD9E598A3}" dt="2023-03-29T17:11:59.799" v="479" actId="478"/>
          <ac:spMkLst>
            <pc:docMk/>
            <pc:sldMk cId="747888051" sldId="417"/>
            <ac:spMk id="5" creationId="{A2A2C126-EB4D-23A2-FE20-5BC9843A796C}"/>
          </ac:spMkLst>
        </pc:spChg>
        <pc:spChg chg="mod">
          <ac:chgData name="WANG, JIA" userId="867c98b7-ac93-4e59-9a75-c50b3203891c" providerId="ADAL" clId="{19C19682-0A83-4677-896E-104AD9E598A3}" dt="2023-03-29T17:17:00.270" v="599" actId="26606"/>
          <ac:spMkLst>
            <pc:docMk/>
            <pc:sldMk cId="747888051" sldId="417"/>
            <ac:spMk id="6" creationId="{8A5FE1CA-B8D4-95DD-95D0-6F0AD0E222FF}"/>
          </ac:spMkLst>
        </pc:spChg>
        <pc:spChg chg="add">
          <ac:chgData name="WANG, JIA" userId="867c98b7-ac93-4e59-9a75-c50b3203891c" providerId="ADAL" clId="{19C19682-0A83-4677-896E-104AD9E598A3}" dt="2023-03-29T17:17:00.270" v="599" actId="26606"/>
          <ac:spMkLst>
            <pc:docMk/>
            <pc:sldMk cId="747888051" sldId="417"/>
            <ac:spMk id="11" creationId="{4FCA88C2-C73C-4062-A097-8FBCE3090BEA}"/>
          </ac:spMkLst>
        </pc:spChg>
        <pc:spChg chg="add">
          <ac:chgData name="WANG, JIA" userId="867c98b7-ac93-4e59-9a75-c50b3203891c" providerId="ADAL" clId="{19C19682-0A83-4677-896E-104AD9E598A3}" dt="2023-03-29T17:17:00.270" v="599" actId="26606"/>
          <ac:spMkLst>
            <pc:docMk/>
            <pc:sldMk cId="747888051" sldId="417"/>
            <ac:spMk id="13" creationId="{83981C21-E132-4402-B31B-D725C1CE77D2}"/>
          </ac:spMkLst>
        </pc:spChg>
        <pc:spChg chg="add">
          <ac:chgData name="WANG, JIA" userId="867c98b7-ac93-4e59-9a75-c50b3203891c" providerId="ADAL" clId="{19C19682-0A83-4677-896E-104AD9E598A3}" dt="2023-03-29T17:17:00.270" v="599" actId="26606"/>
          <ac:spMkLst>
            <pc:docMk/>
            <pc:sldMk cId="747888051" sldId="417"/>
            <ac:spMk id="15" creationId="{6A685C77-4E84-486A-9AE5-F3635BE98EFB}"/>
          </ac:spMkLst>
        </pc:spChg>
        <pc:spChg chg="add">
          <ac:chgData name="WANG, JIA" userId="867c98b7-ac93-4e59-9a75-c50b3203891c" providerId="ADAL" clId="{19C19682-0A83-4677-896E-104AD9E598A3}" dt="2023-03-29T17:17:00.270" v="599" actId="26606"/>
          <ac:spMkLst>
            <pc:docMk/>
            <pc:sldMk cId="747888051" sldId="417"/>
            <ac:spMk id="17" creationId="{E55C1C3E-5158-47F3-8FD9-14B22C3E6EAD}"/>
          </ac:spMkLst>
        </pc:spChg>
      </pc:sldChg>
      <pc:sldChg chg="addSp delSp modSp new mod">
        <pc:chgData name="WANG, JIA" userId="867c98b7-ac93-4e59-9a75-c50b3203891c" providerId="ADAL" clId="{19C19682-0A83-4677-896E-104AD9E598A3}" dt="2023-03-29T18:21:16.622" v="684" actId="20577"/>
        <pc:sldMkLst>
          <pc:docMk/>
          <pc:sldMk cId="1362672463" sldId="418"/>
        </pc:sldMkLst>
        <pc:spChg chg="mod">
          <ac:chgData name="WANG, JIA" userId="867c98b7-ac93-4e59-9a75-c50b3203891c" providerId="ADAL" clId="{19C19682-0A83-4677-896E-104AD9E598A3}" dt="2023-03-29T18:21:16.622" v="684" actId="20577"/>
          <ac:spMkLst>
            <pc:docMk/>
            <pc:sldMk cId="1362672463" sldId="418"/>
            <ac:spMk id="2" creationId="{F72063F2-90AE-4040-6CD6-2A611774F7A5}"/>
          </ac:spMkLst>
        </pc:spChg>
        <pc:spChg chg="del">
          <ac:chgData name="WANG, JIA" userId="867c98b7-ac93-4e59-9a75-c50b3203891c" providerId="ADAL" clId="{19C19682-0A83-4677-896E-104AD9E598A3}" dt="2023-03-29T17:22:08.998" v="608"/>
          <ac:spMkLst>
            <pc:docMk/>
            <pc:sldMk cId="1362672463" sldId="418"/>
            <ac:spMk id="3" creationId="{20C52CD4-EB29-50F1-D297-A9853D44AF85}"/>
          </ac:spMkLst>
        </pc:spChg>
        <pc:picChg chg="add mod">
          <ac:chgData name="WANG, JIA" userId="867c98b7-ac93-4e59-9a75-c50b3203891c" providerId="ADAL" clId="{19C19682-0A83-4677-896E-104AD9E598A3}" dt="2023-03-29T17:22:08.998" v="608"/>
          <ac:picMkLst>
            <pc:docMk/>
            <pc:sldMk cId="1362672463" sldId="418"/>
            <ac:picMk id="7" creationId="{77EF124C-6E7C-3BA0-31F7-41A7B99DF6D8}"/>
          </ac:picMkLst>
        </pc:picChg>
      </pc:sldChg>
      <pc:sldChg chg="modSp new mod">
        <pc:chgData name="WANG, JIA" userId="867c98b7-ac93-4e59-9a75-c50b3203891c" providerId="ADAL" clId="{19C19682-0A83-4677-896E-104AD9E598A3}" dt="2023-03-29T18:58:56.720" v="972" actId="20577"/>
        <pc:sldMkLst>
          <pc:docMk/>
          <pc:sldMk cId="4234056324" sldId="419"/>
        </pc:sldMkLst>
        <pc:spChg chg="mod">
          <ac:chgData name="WANG, JIA" userId="867c98b7-ac93-4e59-9a75-c50b3203891c" providerId="ADAL" clId="{19C19682-0A83-4677-896E-104AD9E598A3}" dt="2023-03-29T18:47:41.359" v="884" actId="20577"/>
          <ac:spMkLst>
            <pc:docMk/>
            <pc:sldMk cId="4234056324" sldId="419"/>
            <ac:spMk id="2" creationId="{AF8BCE72-2434-652E-987C-9C2A03684153}"/>
          </ac:spMkLst>
        </pc:spChg>
        <pc:spChg chg="mod">
          <ac:chgData name="WANG, JIA" userId="867c98b7-ac93-4e59-9a75-c50b3203891c" providerId="ADAL" clId="{19C19682-0A83-4677-896E-104AD9E598A3}" dt="2023-03-29T18:58:56.720" v="972" actId="20577"/>
          <ac:spMkLst>
            <pc:docMk/>
            <pc:sldMk cId="4234056324" sldId="419"/>
            <ac:spMk id="3" creationId="{11A20596-6AB1-908C-F68E-65F8D9F720C7}"/>
          </ac:spMkLst>
        </pc:spChg>
      </pc:sldChg>
      <pc:sldChg chg="new del">
        <pc:chgData name="WANG, JIA" userId="867c98b7-ac93-4e59-9a75-c50b3203891c" providerId="ADAL" clId="{19C19682-0A83-4677-896E-104AD9E598A3}" dt="2023-03-29T17:23:30.271" v="615" actId="2696"/>
        <pc:sldMkLst>
          <pc:docMk/>
          <pc:sldMk cId="458320733" sldId="420"/>
        </pc:sldMkLst>
      </pc:sldChg>
      <pc:sldChg chg="new del">
        <pc:chgData name="WANG, JIA" userId="867c98b7-ac93-4e59-9a75-c50b3203891c" providerId="ADAL" clId="{19C19682-0A83-4677-896E-104AD9E598A3}" dt="2023-03-29T17:23:32.419" v="616" actId="2696"/>
        <pc:sldMkLst>
          <pc:docMk/>
          <pc:sldMk cId="934772141" sldId="421"/>
        </pc:sldMkLst>
      </pc:sldChg>
      <pc:sldChg chg="modSp new mod ord modAnim">
        <pc:chgData name="WANG, JIA" userId="867c98b7-ac93-4e59-9a75-c50b3203891c" providerId="ADAL" clId="{19C19682-0A83-4677-896E-104AD9E598A3}" dt="2023-03-30T06:34:55.468" v="1055"/>
        <pc:sldMkLst>
          <pc:docMk/>
          <pc:sldMk cId="2170172463" sldId="422"/>
        </pc:sldMkLst>
        <pc:spChg chg="mod">
          <ac:chgData name="WANG, JIA" userId="867c98b7-ac93-4e59-9a75-c50b3203891c" providerId="ADAL" clId="{19C19682-0A83-4677-896E-104AD9E598A3}" dt="2023-03-29T17:24:27.664" v="617"/>
          <ac:spMkLst>
            <pc:docMk/>
            <pc:sldMk cId="2170172463" sldId="422"/>
            <ac:spMk id="2" creationId="{6267A13F-09C2-3C3D-F401-B2ABFD4143A6}"/>
          </ac:spMkLst>
        </pc:spChg>
        <pc:spChg chg="mod">
          <ac:chgData name="WANG, JIA" userId="867c98b7-ac93-4e59-9a75-c50b3203891c" providerId="ADAL" clId="{19C19682-0A83-4677-896E-104AD9E598A3}" dt="2023-03-30T06:34:48.974" v="1053" actId="255"/>
          <ac:spMkLst>
            <pc:docMk/>
            <pc:sldMk cId="2170172463" sldId="422"/>
            <ac:spMk id="3" creationId="{067C985D-6A5D-8469-1E1F-359385B9A4E9}"/>
          </ac:spMkLst>
        </pc:spChg>
      </pc:sldChg>
      <pc:sldChg chg="new del">
        <pc:chgData name="WANG, JIA" userId="867c98b7-ac93-4e59-9a75-c50b3203891c" providerId="ADAL" clId="{19C19682-0A83-4677-896E-104AD9E598A3}" dt="2023-03-29T17:23:27.636" v="614" actId="2696"/>
        <pc:sldMkLst>
          <pc:docMk/>
          <pc:sldMk cId="1994780677" sldId="423"/>
        </pc:sldMkLst>
      </pc:sldChg>
      <pc:sldChg chg="addSp modSp new mod setBg">
        <pc:chgData name="WANG, JIA" userId="867c98b7-ac93-4e59-9a75-c50b3203891c" providerId="ADAL" clId="{19C19682-0A83-4677-896E-104AD9E598A3}" dt="2023-03-29T18:21:27.732" v="685"/>
        <pc:sldMkLst>
          <pc:docMk/>
          <pc:sldMk cId="2900121586" sldId="423"/>
        </pc:sldMkLst>
        <pc:spChg chg="mod">
          <ac:chgData name="WANG, JIA" userId="867c98b7-ac93-4e59-9a75-c50b3203891c" providerId="ADAL" clId="{19C19682-0A83-4677-896E-104AD9E598A3}" dt="2023-03-29T18:21:27.732" v="685"/>
          <ac:spMkLst>
            <pc:docMk/>
            <pc:sldMk cId="2900121586" sldId="423"/>
            <ac:spMk id="2" creationId="{6E2F8D56-EA34-3178-34BE-27E1F4FB73FA}"/>
          </ac:spMkLst>
        </pc:spChg>
        <pc:spChg chg="mod">
          <ac:chgData name="WANG, JIA" userId="867c98b7-ac93-4e59-9a75-c50b3203891c" providerId="ADAL" clId="{19C19682-0A83-4677-896E-104AD9E598A3}" dt="2023-03-29T18:07:27.521" v="662" actId="255"/>
          <ac:spMkLst>
            <pc:docMk/>
            <pc:sldMk cId="2900121586" sldId="423"/>
            <ac:spMk id="3" creationId="{B3D5D2C0-FA6F-08CB-94B4-B107DEE1EF20}"/>
          </ac:spMkLst>
        </pc:spChg>
        <pc:spChg chg="mod">
          <ac:chgData name="WANG, JIA" userId="867c98b7-ac93-4e59-9a75-c50b3203891c" providerId="ADAL" clId="{19C19682-0A83-4677-896E-104AD9E598A3}" dt="2023-03-29T17:51:31.524" v="657" actId="26606"/>
          <ac:spMkLst>
            <pc:docMk/>
            <pc:sldMk cId="2900121586" sldId="423"/>
            <ac:spMk id="4" creationId="{F927B78B-BA72-6E3E-70F0-F91F4271E9E3}"/>
          </ac:spMkLst>
        </pc:spChg>
        <pc:spChg chg="mod">
          <ac:chgData name="WANG, JIA" userId="867c98b7-ac93-4e59-9a75-c50b3203891c" providerId="ADAL" clId="{19C19682-0A83-4677-896E-104AD9E598A3}" dt="2023-03-29T17:51:31.524" v="657" actId="26606"/>
          <ac:spMkLst>
            <pc:docMk/>
            <pc:sldMk cId="2900121586" sldId="423"/>
            <ac:spMk id="5" creationId="{C35DE4D4-6CBB-C2AF-518F-BAB1CC8756EE}"/>
          </ac:spMkLst>
        </pc:spChg>
        <pc:spChg chg="mod">
          <ac:chgData name="WANG, JIA" userId="867c98b7-ac93-4e59-9a75-c50b3203891c" providerId="ADAL" clId="{19C19682-0A83-4677-896E-104AD9E598A3}" dt="2023-03-29T17:51:31.524" v="657" actId="26606"/>
          <ac:spMkLst>
            <pc:docMk/>
            <pc:sldMk cId="2900121586" sldId="423"/>
            <ac:spMk id="6" creationId="{026EF113-E1C4-1C24-1397-E07FF7BC0780}"/>
          </ac:spMkLst>
        </pc:spChg>
        <pc:spChg chg="add">
          <ac:chgData name="WANG, JIA" userId="867c98b7-ac93-4e59-9a75-c50b3203891c" providerId="ADAL" clId="{19C19682-0A83-4677-896E-104AD9E598A3}" dt="2023-03-29T17:51:31.524" v="657" actId="26606"/>
          <ac:spMkLst>
            <pc:docMk/>
            <pc:sldMk cId="2900121586" sldId="423"/>
            <ac:spMk id="12" creationId="{3964958D-AF5D-4863-B5FB-83F6B8CB12A0}"/>
          </ac:spMkLst>
        </pc:spChg>
        <pc:grpChg chg="add">
          <ac:chgData name="WANG, JIA" userId="867c98b7-ac93-4e59-9a75-c50b3203891c" providerId="ADAL" clId="{19C19682-0A83-4677-896E-104AD9E598A3}" dt="2023-03-29T17:51:31.524" v="657" actId="26606"/>
          <ac:grpSpMkLst>
            <pc:docMk/>
            <pc:sldMk cId="2900121586" sldId="423"/>
            <ac:grpSpMk id="14" creationId="{11002ACD-3B0C-4885-8754-8A00E926FE4B}"/>
          </ac:grpSpMkLst>
        </pc:grpChg>
        <pc:picChg chg="add">
          <ac:chgData name="WANG, JIA" userId="867c98b7-ac93-4e59-9a75-c50b3203891c" providerId="ADAL" clId="{19C19682-0A83-4677-896E-104AD9E598A3}" dt="2023-03-29T17:51:31.524" v="657" actId="26606"/>
          <ac:picMkLst>
            <pc:docMk/>
            <pc:sldMk cId="2900121586" sldId="423"/>
            <ac:picMk id="8" creationId="{7A365A30-3787-7D42-9724-494647278DF3}"/>
          </ac:picMkLst>
        </pc:picChg>
      </pc:sldChg>
      <pc:sldChg chg="modSp new mod">
        <pc:chgData name="WANG, JIA" userId="867c98b7-ac93-4e59-9a75-c50b3203891c" providerId="ADAL" clId="{19C19682-0A83-4677-896E-104AD9E598A3}" dt="2023-03-29T18:17:02.798" v="667" actId="27636"/>
        <pc:sldMkLst>
          <pc:docMk/>
          <pc:sldMk cId="2453405833" sldId="424"/>
        </pc:sldMkLst>
        <pc:spChg chg="mod">
          <ac:chgData name="WANG, JIA" userId="867c98b7-ac93-4e59-9a75-c50b3203891c" providerId="ADAL" clId="{19C19682-0A83-4677-896E-104AD9E598A3}" dt="2023-03-29T18:17:02.798" v="667" actId="27636"/>
          <ac:spMkLst>
            <pc:docMk/>
            <pc:sldMk cId="2453405833" sldId="424"/>
            <ac:spMk id="2" creationId="{23D2F30A-ACFF-8779-43C1-F9507B918AFF}"/>
          </ac:spMkLst>
        </pc:spChg>
      </pc:sldChg>
      <pc:sldChg chg="modSp new mod">
        <pc:chgData name="WANG, JIA" userId="867c98b7-ac93-4e59-9a75-c50b3203891c" providerId="ADAL" clId="{19C19682-0A83-4677-896E-104AD9E598A3}" dt="2023-03-30T06:48:37.229" v="1068" actId="6549"/>
        <pc:sldMkLst>
          <pc:docMk/>
          <pc:sldMk cId="3458321826" sldId="425"/>
        </pc:sldMkLst>
        <pc:spChg chg="mod">
          <ac:chgData name="WANG, JIA" userId="867c98b7-ac93-4e59-9a75-c50b3203891c" providerId="ADAL" clId="{19C19682-0A83-4677-896E-104AD9E598A3}" dt="2023-03-29T18:21:30.860" v="686"/>
          <ac:spMkLst>
            <pc:docMk/>
            <pc:sldMk cId="3458321826" sldId="425"/>
            <ac:spMk id="2" creationId="{748C22BC-01F8-B912-BEBC-E7F8892573C8}"/>
          </ac:spMkLst>
        </pc:spChg>
        <pc:spChg chg="mod">
          <ac:chgData name="WANG, JIA" userId="867c98b7-ac93-4e59-9a75-c50b3203891c" providerId="ADAL" clId="{19C19682-0A83-4677-896E-104AD9E598A3}" dt="2023-03-30T06:48:37.229" v="1068" actId="6549"/>
          <ac:spMkLst>
            <pc:docMk/>
            <pc:sldMk cId="3458321826" sldId="425"/>
            <ac:spMk id="3" creationId="{988D9097-45CA-6398-D9D8-CF2352DBA46B}"/>
          </ac:spMkLst>
        </pc:spChg>
      </pc:sldChg>
      <pc:sldChg chg="modSp new mod">
        <pc:chgData name="WANG, JIA" userId="867c98b7-ac93-4e59-9a75-c50b3203891c" providerId="ADAL" clId="{19C19682-0A83-4677-896E-104AD9E598A3}" dt="2023-03-30T06:59:03.728" v="1155" actId="20577"/>
        <pc:sldMkLst>
          <pc:docMk/>
          <pc:sldMk cId="681506117" sldId="426"/>
        </pc:sldMkLst>
        <pc:spChg chg="mod">
          <ac:chgData name="WANG, JIA" userId="867c98b7-ac93-4e59-9a75-c50b3203891c" providerId="ADAL" clId="{19C19682-0A83-4677-896E-104AD9E598A3}" dt="2023-03-29T18:32:26.199" v="740"/>
          <ac:spMkLst>
            <pc:docMk/>
            <pc:sldMk cId="681506117" sldId="426"/>
            <ac:spMk id="2" creationId="{93CCFE8E-2E35-DFC8-DAC7-BB6999020809}"/>
          </ac:spMkLst>
        </pc:spChg>
        <pc:spChg chg="mod">
          <ac:chgData name="WANG, JIA" userId="867c98b7-ac93-4e59-9a75-c50b3203891c" providerId="ADAL" clId="{19C19682-0A83-4677-896E-104AD9E598A3}" dt="2023-03-30T06:59:03.728" v="1155" actId="20577"/>
          <ac:spMkLst>
            <pc:docMk/>
            <pc:sldMk cId="681506117" sldId="426"/>
            <ac:spMk id="3" creationId="{07A8764E-202A-3C77-F166-B76C7AB4490D}"/>
          </ac:spMkLst>
        </pc:spChg>
      </pc:sldChg>
      <pc:sldChg chg="modSp new mod ord">
        <pc:chgData name="WANG, JIA" userId="867c98b7-ac93-4e59-9a75-c50b3203891c" providerId="ADAL" clId="{19C19682-0A83-4677-896E-104AD9E598A3}" dt="2023-03-29T18:41:42.462" v="872" actId="123"/>
        <pc:sldMkLst>
          <pc:docMk/>
          <pc:sldMk cId="209433872" sldId="427"/>
        </pc:sldMkLst>
        <pc:spChg chg="mod">
          <ac:chgData name="WANG, JIA" userId="867c98b7-ac93-4e59-9a75-c50b3203891c" providerId="ADAL" clId="{19C19682-0A83-4677-896E-104AD9E598A3}" dt="2023-03-29T18:41:42.462" v="872" actId="123"/>
          <ac:spMkLst>
            <pc:docMk/>
            <pc:sldMk cId="209433872" sldId="427"/>
            <ac:spMk id="3" creationId="{6ED7993A-2D36-89FC-9721-C2A29A76D5D3}"/>
          </ac:spMkLst>
        </pc:spChg>
      </pc:sldChg>
      <pc:sldChg chg="modSp new mod modAnim">
        <pc:chgData name="WANG, JIA" userId="867c98b7-ac93-4e59-9a75-c50b3203891c" providerId="ADAL" clId="{19C19682-0A83-4677-896E-104AD9E598A3}" dt="2023-03-30T07:01:53.581" v="1163"/>
        <pc:sldMkLst>
          <pc:docMk/>
          <pc:sldMk cId="3306904322" sldId="428"/>
        </pc:sldMkLst>
        <pc:spChg chg="mod">
          <ac:chgData name="WANG, JIA" userId="867c98b7-ac93-4e59-9a75-c50b3203891c" providerId="ADAL" clId="{19C19682-0A83-4677-896E-104AD9E598A3}" dt="2023-03-29T18:37:09.556" v="806"/>
          <ac:spMkLst>
            <pc:docMk/>
            <pc:sldMk cId="3306904322" sldId="428"/>
            <ac:spMk id="2" creationId="{31ADFE8E-89EE-9421-A1EF-A7D347C6F46B}"/>
          </ac:spMkLst>
        </pc:spChg>
        <pc:spChg chg="mod">
          <ac:chgData name="WANG, JIA" userId="867c98b7-ac93-4e59-9a75-c50b3203891c" providerId="ADAL" clId="{19C19682-0A83-4677-896E-104AD9E598A3}" dt="2023-03-30T07:01:30.753" v="1157" actId="113"/>
          <ac:spMkLst>
            <pc:docMk/>
            <pc:sldMk cId="3306904322" sldId="428"/>
            <ac:spMk id="3" creationId="{BC040796-7B05-9967-E15B-F095611783A5}"/>
          </ac:spMkLst>
        </pc:spChg>
      </pc:sldChg>
      <pc:sldChg chg="modSp new mod">
        <pc:chgData name="WANG, JIA" userId="867c98b7-ac93-4e59-9a75-c50b3203891c" providerId="ADAL" clId="{19C19682-0A83-4677-896E-104AD9E598A3}" dt="2023-03-30T07:17:56.709" v="1408" actId="20577"/>
        <pc:sldMkLst>
          <pc:docMk/>
          <pc:sldMk cId="3464002877" sldId="429"/>
        </pc:sldMkLst>
        <pc:spChg chg="mod">
          <ac:chgData name="WANG, JIA" userId="867c98b7-ac93-4e59-9a75-c50b3203891c" providerId="ADAL" clId="{19C19682-0A83-4677-896E-104AD9E598A3}" dt="2023-03-30T07:17:56.709" v="1408" actId="20577"/>
          <ac:spMkLst>
            <pc:docMk/>
            <pc:sldMk cId="3464002877" sldId="429"/>
            <ac:spMk id="2" creationId="{EAACDF2A-3CC3-14CB-57E7-A26BF0518571}"/>
          </ac:spMkLst>
        </pc:spChg>
        <pc:spChg chg="mod">
          <ac:chgData name="WANG, JIA" userId="867c98b7-ac93-4e59-9a75-c50b3203891c" providerId="ADAL" clId="{19C19682-0A83-4677-896E-104AD9E598A3}" dt="2023-03-29T19:03:45.234" v="1030" actId="27636"/>
          <ac:spMkLst>
            <pc:docMk/>
            <pc:sldMk cId="3464002877" sldId="429"/>
            <ac:spMk id="3" creationId="{8439683B-4E9E-3F4A-064B-4A453AB4717A}"/>
          </ac:spMkLst>
        </pc:spChg>
      </pc:sldChg>
      <pc:sldChg chg="addSp delSp modSp new del mod setBg">
        <pc:chgData name="WANG, JIA" userId="867c98b7-ac93-4e59-9a75-c50b3203891c" providerId="ADAL" clId="{19C19682-0A83-4677-896E-104AD9E598A3}" dt="2023-03-30T07:17:43.148" v="1388" actId="2696"/>
        <pc:sldMkLst>
          <pc:docMk/>
          <pc:sldMk cId="2422496594" sldId="430"/>
        </pc:sldMkLst>
        <pc:spChg chg="mod">
          <ac:chgData name="WANG, JIA" userId="867c98b7-ac93-4e59-9a75-c50b3203891c" providerId="ADAL" clId="{19C19682-0A83-4677-896E-104AD9E598A3}" dt="2023-03-29T19:07:54.321" v="1049"/>
          <ac:spMkLst>
            <pc:docMk/>
            <pc:sldMk cId="2422496594" sldId="430"/>
            <ac:spMk id="2" creationId="{4696D6FF-A003-6DBC-B354-2AFB2B6542BC}"/>
          </ac:spMkLst>
        </pc:spChg>
        <pc:spChg chg="add del mod">
          <ac:chgData name="WANG, JIA" userId="867c98b7-ac93-4e59-9a75-c50b3203891c" providerId="ADAL" clId="{19C19682-0A83-4677-896E-104AD9E598A3}" dt="2023-03-29T19:07:16.685" v="1047" actId="26606"/>
          <ac:spMkLst>
            <pc:docMk/>
            <pc:sldMk cId="2422496594" sldId="430"/>
            <ac:spMk id="3" creationId="{5D2DB000-024E-EDC6-A7ED-790270A5957E}"/>
          </ac:spMkLst>
        </pc:spChg>
        <pc:spChg chg="mod ord">
          <ac:chgData name="WANG, JIA" userId="867c98b7-ac93-4e59-9a75-c50b3203891c" providerId="ADAL" clId="{19C19682-0A83-4677-896E-104AD9E598A3}" dt="2023-03-29T19:07:16.685" v="1047" actId="26606"/>
          <ac:spMkLst>
            <pc:docMk/>
            <pc:sldMk cId="2422496594" sldId="430"/>
            <ac:spMk id="4" creationId="{7EA68F53-F1DA-9F6E-5FA5-A096FAE2DD16}"/>
          </ac:spMkLst>
        </pc:spChg>
        <pc:spChg chg="mod">
          <ac:chgData name="WANG, JIA" userId="867c98b7-ac93-4e59-9a75-c50b3203891c" providerId="ADAL" clId="{19C19682-0A83-4677-896E-104AD9E598A3}" dt="2023-03-29T19:07:16.685" v="1047" actId="26606"/>
          <ac:spMkLst>
            <pc:docMk/>
            <pc:sldMk cId="2422496594" sldId="430"/>
            <ac:spMk id="5" creationId="{55448E74-4DD1-A4C8-F41D-A88E6FE92E98}"/>
          </ac:spMkLst>
        </pc:spChg>
        <pc:spChg chg="mod">
          <ac:chgData name="WANG, JIA" userId="867c98b7-ac93-4e59-9a75-c50b3203891c" providerId="ADAL" clId="{19C19682-0A83-4677-896E-104AD9E598A3}" dt="2023-03-29T19:07:16.685" v="1047" actId="26606"/>
          <ac:spMkLst>
            <pc:docMk/>
            <pc:sldMk cId="2422496594" sldId="430"/>
            <ac:spMk id="6" creationId="{8E72A9B9-2C65-4BAE-E2FC-E1F94C8B8029}"/>
          </ac:spMkLst>
        </pc:spChg>
        <pc:spChg chg="add del">
          <ac:chgData name="WANG, JIA" userId="867c98b7-ac93-4e59-9a75-c50b3203891c" providerId="ADAL" clId="{19C19682-0A83-4677-896E-104AD9E598A3}" dt="2023-03-29T19:07:16.206" v="1044" actId="26606"/>
          <ac:spMkLst>
            <pc:docMk/>
            <pc:sldMk cId="2422496594" sldId="430"/>
            <ac:spMk id="10" creationId="{5D2DB000-024E-EDC6-A7ED-790270A5957E}"/>
          </ac:spMkLst>
        </pc:spChg>
        <pc:spChg chg="add del">
          <ac:chgData name="WANG, JIA" userId="867c98b7-ac93-4e59-9a75-c50b3203891c" providerId="ADAL" clId="{19C19682-0A83-4677-896E-104AD9E598A3}" dt="2023-03-29T19:07:16.206" v="1044" actId="26606"/>
          <ac:spMkLst>
            <pc:docMk/>
            <pc:sldMk cId="2422496594" sldId="430"/>
            <ac:spMk id="11" creationId="{9D2AEDCB-3859-4EAD-AA65-4BDD2802A791}"/>
          </ac:spMkLst>
        </pc:spChg>
        <pc:spChg chg="add del">
          <ac:chgData name="WANG, JIA" userId="867c98b7-ac93-4e59-9a75-c50b3203891c" providerId="ADAL" clId="{19C19682-0A83-4677-896E-104AD9E598A3}" dt="2023-03-29T19:07:16.607" v="1046" actId="26606"/>
          <ac:spMkLst>
            <pc:docMk/>
            <pc:sldMk cId="2422496594" sldId="430"/>
            <ac:spMk id="12" creationId="{5118BA95-03E7-41B7-B442-0AF8C0A7FF68}"/>
          </ac:spMkLst>
        </pc:spChg>
        <pc:spChg chg="add del">
          <ac:chgData name="WANG, JIA" userId="867c98b7-ac93-4e59-9a75-c50b3203891c" providerId="ADAL" clId="{19C19682-0A83-4677-896E-104AD9E598A3}" dt="2023-03-29T19:07:16.206" v="1044" actId="26606"/>
          <ac:spMkLst>
            <pc:docMk/>
            <pc:sldMk cId="2422496594" sldId="430"/>
            <ac:spMk id="13" creationId="{0B2AA709-28A2-4289-A11E-FD3AA53F0BF9}"/>
          </ac:spMkLst>
        </pc:spChg>
        <pc:spChg chg="add del">
          <ac:chgData name="WANG, JIA" userId="867c98b7-ac93-4e59-9a75-c50b3203891c" providerId="ADAL" clId="{19C19682-0A83-4677-896E-104AD9E598A3}" dt="2023-03-29T19:07:16.607" v="1046" actId="26606"/>
          <ac:spMkLst>
            <pc:docMk/>
            <pc:sldMk cId="2422496594" sldId="430"/>
            <ac:spMk id="14" creationId="{059D8741-EAD6-41B1-A882-70D70FC35821}"/>
          </ac:spMkLst>
        </pc:spChg>
        <pc:spChg chg="add del">
          <ac:chgData name="WANG, JIA" userId="867c98b7-ac93-4e59-9a75-c50b3203891c" providerId="ADAL" clId="{19C19682-0A83-4677-896E-104AD9E598A3}" dt="2023-03-29T19:07:16.206" v="1044" actId="26606"/>
          <ac:spMkLst>
            <pc:docMk/>
            <pc:sldMk cId="2422496594" sldId="430"/>
            <ac:spMk id="15" creationId="{1608D5D4-689C-423B-9974-4733A30A4814}"/>
          </ac:spMkLst>
        </pc:spChg>
        <pc:spChg chg="add del">
          <ac:chgData name="WANG, JIA" userId="867c98b7-ac93-4e59-9a75-c50b3203891c" providerId="ADAL" clId="{19C19682-0A83-4677-896E-104AD9E598A3}" dt="2023-03-29T19:07:16.607" v="1046" actId="26606"/>
          <ac:spMkLst>
            <pc:docMk/>
            <pc:sldMk cId="2422496594" sldId="430"/>
            <ac:spMk id="16" creationId="{45444F36-3103-4D11-A25F-C054D4606DA4}"/>
          </ac:spMkLst>
        </pc:spChg>
        <pc:spChg chg="add del">
          <ac:chgData name="WANG, JIA" userId="867c98b7-ac93-4e59-9a75-c50b3203891c" providerId="ADAL" clId="{19C19682-0A83-4677-896E-104AD9E598A3}" dt="2023-03-29T19:07:16.206" v="1044" actId="26606"/>
          <ac:spMkLst>
            <pc:docMk/>
            <pc:sldMk cId="2422496594" sldId="430"/>
            <ac:spMk id="17" creationId="{4A8673E8-250A-46DB-9A53-00144B5ABB03}"/>
          </ac:spMkLst>
        </pc:spChg>
        <pc:spChg chg="add del">
          <ac:chgData name="WANG, JIA" userId="867c98b7-ac93-4e59-9a75-c50b3203891c" providerId="ADAL" clId="{19C19682-0A83-4677-896E-104AD9E598A3}" dt="2023-03-29T19:07:16.607" v="1046" actId="26606"/>
          <ac:spMkLst>
            <pc:docMk/>
            <pc:sldMk cId="2422496594" sldId="430"/>
            <ac:spMk id="18" creationId="{AD9B3EAD-A2B3-42C4-927C-3455E3E69EE6}"/>
          </ac:spMkLst>
        </pc:spChg>
        <pc:spChg chg="add">
          <ac:chgData name="WANG, JIA" userId="867c98b7-ac93-4e59-9a75-c50b3203891c" providerId="ADAL" clId="{19C19682-0A83-4677-896E-104AD9E598A3}" dt="2023-03-29T19:07:16.685" v="1047" actId="26606"/>
          <ac:spMkLst>
            <pc:docMk/>
            <pc:sldMk cId="2422496594" sldId="430"/>
            <ac:spMk id="21" creationId="{5118BA95-03E7-41B7-B442-0AF8C0A7FF68}"/>
          </ac:spMkLst>
        </pc:spChg>
        <pc:spChg chg="add">
          <ac:chgData name="WANG, JIA" userId="867c98b7-ac93-4e59-9a75-c50b3203891c" providerId="ADAL" clId="{19C19682-0A83-4677-896E-104AD9E598A3}" dt="2023-03-29T19:07:16.685" v="1047" actId="26606"/>
          <ac:spMkLst>
            <pc:docMk/>
            <pc:sldMk cId="2422496594" sldId="430"/>
            <ac:spMk id="25" creationId="{AD9B3EAD-A2B3-42C4-927C-3455E3E69EE6}"/>
          </ac:spMkLst>
        </pc:spChg>
        <pc:spChg chg="add mod">
          <ac:chgData name="WANG, JIA" userId="867c98b7-ac93-4e59-9a75-c50b3203891c" providerId="ADAL" clId="{19C19682-0A83-4677-896E-104AD9E598A3}" dt="2023-03-30T07:17:27.943" v="1384" actId="21"/>
          <ac:spMkLst>
            <pc:docMk/>
            <pc:sldMk cId="2422496594" sldId="430"/>
            <ac:spMk id="26" creationId="{5D2DB000-024E-EDC6-A7ED-790270A5957E}"/>
          </ac:spMkLst>
        </pc:spChg>
        <pc:grpChg chg="add">
          <ac:chgData name="WANG, JIA" userId="867c98b7-ac93-4e59-9a75-c50b3203891c" providerId="ADAL" clId="{19C19682-0A83-4677-896E-104AD9E598A3}" dt="2023-03-29T19:07:16.685" v="1047" actId="26606"/>
          <ac:grpSpMkLst>
            <pc:docMk/>
            <pc:sldMk cId="2422496594" sldId="430"/>
            <ac:grpSpMk id="22" creationId="{E799C3D5-7D55-4046-808C-F290F456D6EF}"/>
          </ac:grpSpMkLst>
        </pc:grpChg>
        <pc:graphicFrameChg chg="add del">
          <ac:chgData name="WANG, JIA" userId="867c98b7-ac93-4e59-9a75-c50b3203891c" providerId="ADAL" clId="{19C19682-0A83-4677-896E-104AD9E598A3}" dt="2023-03-29T19:07:11.233" v="1042" actId="26606"/>
          <ac:graphicFrameMkLst>
            <pc:docMk/>
            <pc:sldMk cId="2422496594" sldId="430"/>
            <ac:graphicFrameMk id="8" creationId="{053EC73E-0C6F-783B-8517-04836BDB34B4}"/>
          </ac:graphicFrameMkLst>
        </pc:graphicFrameChg>
        <pc:graphicFrameChg chg="add del">
          <ac:chgData name="WANG, JIA" userId="867c98b7-ac93-4e59-9a75-c50b3203891c" providerId="ADAL" clId="{19C19682-0A83-4677-896E-104AD9E598A3}" dt="2023-03-29T19:07:16.607" v="1046" actId="26606"/>
          <ac:graphicFrameMkLst>
            <pc:docMk/>
            <pc:sldMk cId="2422496594" sldId="430"/>
            <ac:graphicFrameMk id="19" creationId="{E25CC5B1-8C3A-8A5C-072D-86FEBA1A7BC5}"/>
          </ac:graphicFrameMkLst>
        </pc:graphicFrameChg>
      </pc:sldChg>
      <pc:sldChg chg="addSp delSp modSp new mod setBg modAnim">
        <pc:chgData name="WANG, JIA" userId="867c98b7-ac93-4e59-9a75-c50b3203891c" providerId="ADAL" clId="{19C19682-0A83-4677-896E-104AD9E598A3}" dt="2023-03-30T07:14:52.022" v="1365" actId="20577"/>
        <pc:sldMkLst>
          <pc:docMk/>
          <pc:sldMk cId="936760316" sldId="431"/>
        </pc:sldMkLst>
        <pc:spChg chg="mod">
          <ac:chgData name="WANG, JIA" userId="867c98b7-ac93-4e59-9a75-c50b3203891c" providerId="ADAL" clId="{19C19682-0A83-4677-896E-104AD9E598A3}" dt="2023-03-30T07:11:38.677" v="1304" actId="26606"/>
          <ac:spMkLst>
            <pc:docMk/>
            <pc:sldMk cId="936760316" sldId="431"/>
            <ac:spMk id="2" creationId="{2AFA74E4-753A-5D34-3DED-1C5B48F3BCE3}"/>
          </ac:spMkLst>
        </pc:spChg>
        <pc:spChg chg="mod">
          <ac:chgData name="WANG, JIA" userId="867c98b7-ac93-4e59-9a75-c50b3203891c" providerId="ADAL" clId="{19C19682-0A83-4677-896E-104AD9E598A3}" dt="2023-03-30T07:14:52.022" v="1365" actId="20577"/>
          <ac:spMkLst>
            <pc:docMk/>
            <pc:sldMk cId="936760316" sldId="431"/>
            <ac:spMk id="3" creationId="{17CBB055-2B3A-98D9-9AFE-9E1BFCC003ED}"/>
          </ac:spMkLst>
        </pc:spChg>
        <pc:spChg chg="mod ord">
          <ac:chgData name="WANG, JIA" userId="867c98b7-ac93-4e59-9a75-c50b3203891c" providerId="ADAL" clId="{19C19682-0A83-4677-896E-104AD9E598A3}" dt="2023-03-30T07:11:38.677" v="1304" actId="26606"/>
          <ac:spMkLst>
            <pc:docMk/>
            <pc:sldMk cId="936760316" sldId="431"/>
            <ac:spMk id="4" creationId="{E5E4ACC7-7A90-49F8-A0E7-C603DFA16055}"/>
          </ac:spMkLst>
        </pc:spChg>
        <pc:spChg chg="mod">
          <ac:chgData name="WANG, JIA" userId="867c98b7-ac93-4e59-9a75-c50b3203891c" providerId="ADAL" clId="{19C19682-0A83-4677-896E-104AD9E598A3}" dt="2023-03-30T07:11:38.677" v="1304" actId="26606"/>
          <ac:spMkLst>
            <pc:docMk/>
            <pc:sldMk cId="936760316" sldId="431"/>
            <ac:spMk id="5" creationId="{AFB903B1-CDE6-0908-BC78-CB070E58C2CF}"/>
          </ac:spMkLst>
        </pc:spChg>
        <pc:spChg chg="mod">
          <ac:chgData name="WANG, JIA" userId="867c98b7-ac93-4e59-9a75-c50b3203891c" providerId="ADAL" clId="{19C19682-0A83-4677-896E-104AD9E598A3}" dt="2023-03-30T07:11:38.677" v="1304" actId="26606"/>
          <ac:spMkLst>
            <pc:docMk/>
            <pc:sldMk cId="936760316" sldId="431"/>
            <ac:spMk id="6" creationId="{C028609B-DA62-D526-9D7F-6DD803C5880A}"/>
          </ac:spMkLst>
        </pc:spChg>
        <pc:spChg chg="add del">
          <ac:chgData name="WANG, JIA" userId="867c98b7-ac93-4e59-9a75-c50b3203891c" providerId="ADAL" clId="{19C19682-0A83-4677-896E-104AD9E598A3}" dt="2023-03-30T07:11:38.677" v="1304" actId="26606"/>
          <ac:spMkLst>
            <pc:docMk/>
            <pc:sldMk cId="936760316" sldId="431"/>
            <ac:spMk id="12" creationId="{362E11DD-B54B-4751-9C17-39DAF9EF46E7}"/>
          </ac:spMkLst>
        </pc:spChg>
        <pc:grpChg chg="add del">
          <ac:chgData name="WANG, JIA" userId="867c98b7-ac93-4e59-9a75-c50b3203891c" providerId="ADAL" clId="{19C19682-0A83-4677-896E-104AD9E598A3}" dt="2023-03-30T07:11:38.677" v="1304" actId="26606"/>
          <ac:grpSpMkLst>
            <pc:docMk/>
            <pc:sldMk cId="936760316" sldId="431"/>
            <ac:grpSpMk id="14" creationId="{B55DE4E1-F219-45A4-96D9-9A86D0E4DBD2}"/>
          </ac:grpSpMkLst>
        </pc:grpChg>
        <pc:picChg chg="add del">
          <ac:chgData name="WANG, JIA" userId="867c98b7-ac93-4e59-9a75-c50b3203891c" providerId="ADAL" clId="{19C19682-0A83-4677-896E-104AD9E598A3}" dt="2023-03-30T07:11:38.677" v="1304" actId="26606"/>
          <ac:picMkLst>
            <pc:docMk/>
            <pc:sldMk cId="936760316" sldId="431"/>
            <ac:picMk id="8" creationId="{70E91461-7E03-F5A3-892A-C92C8D13F8B4}"/>
          </ac:picMkLst>
        </pc:picChg>
      </pc:sldChg>
      <pc:sldChg chg="modSp new del mod modAnim">
        <pc:chgData name="WANG, JIA" userId="867c98b7-ac93-4e59-9a75-c50b3203891c" providerId="ADAL" clId="{19C19682-0A83-4677-896E-104AD9E598A3}" dt="2023-03-30T07:16:47.930" v="1367" actId="2696"/>
        <pc:sldMkLst>
          <pc:docMk/>
          <pc:sldMk cId="3487076961" sldId="432"/>
        </pc:sldMkLst>
        <pc:spChg chg="mod">
          <ac:chgData name="WANG, JIA" userId="867c98b7-ac93-4e59-9a75-c50b3203891c" providerId="ADAL" clId="{19C19682-0A83-4677-896E-104AD9E598A3}" dt="2023-03-30T07:14:15.321" v="1354" actId="5793"/>
          <ac:spMkLst>
            <pc:docMk/>
            <pc:sldMk cId="3487076961" sldId="432"/>
            <ac:spMk id="2" creationId="{B67DBFAE-E9A5-5C56-553A-D2AAEA9CEF47}"/>
          </ac:spMkLst>
        </pc:spChg>
        <pc:spChg chg="mod">
          <ac:chgData name="WANG, JIA" userId="867c98b7-ac93-4e59-9a75-c50b3203891c" providerId="ADAL" clId="{19C19682-0A83-4677-896E-104AD9E598A3}" dt="2023-03-30T07:16:45.113" v="1366" actId="21"/>
          <ac:spMkLst>
            <pc:docMk/>
            <pc:sldMk cId="3487076961" sldId="432"/>
            <ac:spMk id="3" creationId="{717B8010-8B1F-41A4-E928-AAEB466DE886}"/>
          </ac:spMkLst>
        </pc:spChg>
      </pc:sldChg>
      <pc:sldChg chg="modSp new mod">
        <pc:chgData name="WANG, JIA" userId="867c98b7-ac93-4e59-9a75-c50b3203891c" providerId="ADAL" clId="{19C19682-0A83-4677-896E-104AD9E598A3}" dt="2023-03-30T07:17:40.552" v="1387"/>
        <pc:sldMkLst>
          <pc:docMk/>
          <pc:sldMk cId="4201925915" sldId="432"/>
        </pc:sldMkLst>
        <pc:spChg chg="mod">
          <ac:chgData name="WANG, JIA" userId="867c98b7-ac93-4e59-9a75-c50b3203891c" providerId="ADAL" clId="{19C19682-0A83-4677-896E-104AD9E598A3}" dt="2023-03-30T07:17:06.535" v="1380" actId="20577"/>
          <ac:spMkLst>
            <pc:docMk/>
            <pc:sldMk cId="4201925915" sldId="432"/>
            <ac:spMk id="2" creationId="{204C065B-B891-AF85-8ADB-72123F5227D2}"/>
          </ac:spMkLst>
        </pc:spChg>
        <pc:spChg chg="mod">
          <ac:chgData name="WANG, JIA" userId="867c98b7-ac93-4e59-9a75-c50b3203891c" providerId="ADAL" clId="{19C19682-0A83-4677-896E-104AD9E598A3}" dt="2023-03-30T07:17:40.552" v="1387"/>
          <ac:spMkLst>
            <pc:docMk/>
            <pc:sldMk cId="4201925915" sldId="432"/>
            <ac:spMk id="3" creationId="{86960312-B4ED-41D5-2F8C-D6EECE0D2FF0}"/>
          </ac:spMkLst>
        </pc:spChg>
      </pc:sldChg>
      <pc:sldChg chg="new del">
        <pc:chgData name="WANG, JIA" userId="867c98b7-ac93-4e59-9a75-c50b3203891c" providerId="ADAL" clId="{19C19682-0A83-4677-896E-104AD9E598A3}" dt="2023-03-30T07:18:26.796" v="1412" actId="2696"/>
        <pc:sldMkLst>
          <pc:docMk/>
          <pc:sldMk cId="4141624568" sldId="433"/>
        </pc:sldMkLst>
      </pc:sldChg>
      <pc:sldChg chg="new del">
        <pc:chgData name="WANG, JIA" userId="867c98b7-ac93-4e59-9a75-c50b3203891c" providerId="ADAL" clId="{19C19682-0A83-4677-896E-104AD9E598A3}" dt="2023-03-30T07:18:49.551" v="1415" actId="2696"/>
        <pc:sldMkLst>
          <pc:docMk/>
          <pc:sldMk cId="4231831799" sldId="433"/>
        </pc:sldMkLst>
      </pc:sldChg>
      <pc:sldChg chg="new del">
        <pc:chgData name="WANG, JIA" userId="867c98b7-ac93-4e59-9a75-c50b3203891c" providerId="ADAL" clId="{19C19682-0A83-4677-896E-104AD9E598A3}" dt="2023-03-30T07:18:24.470" v="1411" actId="2696"/>
        <pc:sldMkLst>
          <pc:docMk/>
          <pc:sldMk cId="2039260439" sldId="434"/>
        </pc:sldMkLst>
      </pc:sldChg>
      <pc:sldChg chg="addSp delSp modSp new mod setBg">
        <pc:chgData name="WANG, JIA" userId="867c98b7-ac93-4e59-9a75-c50b3203891c" providerId="ADAL" clId="{19C19682-0A83-4677-896E-104AD9E598A3}" dt="2023-03-30T07:20:38.624" v="1464" actId="113"/>
        <pc:sldMkLst>
          <pc:docMk/>
          <pc:sldMk cId="3488980906" sldId="434"/>
        </pc:sldMkLst>
        <pc:spChg chg="mod ord">
          <ac:chgData name="WANG, JIA" userId="867c98b7-ac93-4e59-9a75-c50b3203891c" providerId="ADAL" clId="{19C19682-0A83-4677-896E-104AD9E598A3}" dt="2023-03-30T07:20:08.833" v="1419" actId="26606"/>
          <ac:spMkLst>
            <pc:docMk/>
            <pc:sldMk cId="3488980906" sldId="434"/>
            <ac:spMk id="2" creationId="{753317BF-EE99-A5DC-FBF5-AE979EDB4A3C}"/>
          </ac:spMkLst>
        </pc:spChg>
        <pc:spChg chg="del">
          <ac:chgData name="WANG, JIA" userId="867c98b7-ac93-4e59-9a75-c50b3203891c" providerId="ADAL" clId="{19C19682-0A83-4677-896E-104AD9E598A3}" dt="2023-03-30T07:19:55.189" v="1416"/>
          <ac:spMkLst>
            <pc:docMk/>
            <pc:sldMk cId="3488980906" sldId="434"/>
            <ac:spMk id="3" creationId="{67FDEAD4-4C3D-36DE-86D7-5212CEBFA8CA}"/>
          </ac:spMkLst>
        </pc:spChg>
        <pc:spChg chg="mod ord">
          <ac:chgData name="WANG, JIA" userId="867c98b7-ac93-4e59-9a75-c50b3203891c" providerId="ADAL" clId="{19C19682-0A83-4677-896E-104AD9E598A3}" dt="2023-03-30T07:20:08.833" v="1419" actId="26606"/>
          <ac:spMkLst>
            <pc:docMk/>
            <pc:sldMk cId="3488980906" sldId="434"/>
            <ac:spMk id="4" creationId="{46A530CB-79FC-F923-4EED-731E693187A0}"/>
          </ac:spMkLst>
        </pc:spChg>
        <pc:spChg chg="mod">
          <ac:chgData name="WANG, JIA" userId="867c98b7-ac93-4e59-9a75-c50b3203891c" providerId="ADAL" clId="{19C19682-0A83-4677-896E-104AD9E598A3}" dt="2023-03-30T07:20:08.833" v="1419" actId="26606"/>
          <ac:spMkLst>
            <pc:docMk/>
            <pc:sldMk cId="3488980906" sldId="434"/>
            <ac:spMk id="5" creationId="{1C86AC8B-70E5-EED4-712C-6A0B02E85B11}"/>
          </ac:spMkLst>
        </pc:spChg>
        <pc:spChg chg="mod">
          <ac:chgData name="WANG, JIA" userId="867c98b7-ac93-4e59-9a75-c50b3203891c" providerId="ADAL" clId="{19C19682-0A83-4677-896E-104AD9E598A3}" dt="2023-03-30T07:20:08.833" v="1419" actId="26606"/>
          <ac:spMkLst>
            <pc:docMk/>
            <pc:sldMk cId="3488980906" sldId="434"/>
            <ac:spMk id="6" creationId="{995483A0-DD03-3705-A55B-0C9641DFB798}"/>
          </ac:spMkLst>
        </pc:spChg>
        <pc:spChg chg="add">
          <ac:chgData name="WANG, JIA" userId="867c98b7-ac93-4e59-9a75-c50b3203891c" providerId="ADAL" clId="{19C19682-0A83-4677-896E-104AD9E598A3}" dt="2023-03-30T07:20:08.833" v="1419" actId="26606"/>
          <ac:spMkLst>
            <pc:docMk/>
            <pc:sldMk cId="3488980906" sldId="434"/>
            <ac:spMk id="9" creationId="{CCF043BA-0C52-4068-BCF5-2B2D89BA9D36}"/>
          </ac:spMkLst>
        </pc:spChg>
        <pc:spChg chg="add mod">
          <ac:chgData name="WANG, JIA" userId="867c98b7-ac93-4e59-9a75-c50b3203891c" providerId="ADAL" clId="{19C19682-0A83-4677-896E-104AD9E598A3}" dt="2023-03-30T07:20:38.624" v="1464" actId="113"/>
          <ac:spMkLst>
            <pc:docMk/>
            <pc:sldMk cId="3488980906" sldId="434"/>
            <ac:spMk id="10" creationId="{5E6098BA-B5AC-7D61-8AE6-D2B254FE8AF5}"/>
          </ac:spMkLst>
        </pc:spChg>
        <pc:spChg chg="add del">
          <ac:chgData name="WANG, JIA" userId="867c98b7-ac93-4e59-9a75-c50b3203891c" providerId="ADAL" clId="{19C19682-0A83-4677-896E-104AD9E598A3}" dt="2023-03-30T07:20:06.566" v="1418" actId="26606"/>
          <ac:spMkLst>
            <pc:docMk/>
            <pc:sldMk cId="3488980906" sldId="434"/>
            <ac:spMk id="11" creationId="{ED91C5E5-9DAC-D408-FE7E-4484D2E159D3}"/>
          </ac:spMkLst>
        </pc:spChg>
        <pc:spChg chg="add del">
          <ac:chgData name="WANG, JIA" userId="867c98b7-ac93-4e59-9a75-c50b3203891c" providerId="ADAL" clId="{19C19682-0A83-4677-896E-104AD9E598A3}" dt="2023-03-30T07:20:06.566" v="1418" actId="26606"/>
          <ac:spMkLst>
            <pc:docMk/>
            <pc:sldMk cId="3488980906" sldId="434"/>
            <ac:spMk id="14" creationId="{E009DD9B-5EE2-4C0D-8B2B-351C8C102205}"/>
          </ac:spMkLst>
        </pc:spChg>
        <pc:spChg chg="add del">
          <ac:chgData name="WANG, JIA" userId="867c98b7-ac93-4e59-9a75-c50b3203891c" providerId="ADAL" clId="{19C19682-0A83-4677-896E-104AD9E598A3}" dt="2023-03-30T07:20:06.566" v="1418" actId="26606"/>
          <ac:spMkLst>
            <pc:docMk/>
            <pc:sldMk cId="3488980906" sldId="434"/>
            <ac:spMk id="16" creationId="{E720DB99-7745-4E75-9D96-AAB6D55C531E}"/>
          </ac:spMkLst>
        </pc:spChg>
        <pc:spChg chg="add del">
          <ac:chgData name="WANG, JIA" userId="867c98b7-ac93-4e59-9a75-c50b3203891c" providerId="ADAL" clId="{19C19682-0A83-4677-896E-104AD9E598A3}" dt="2023-03-30T07:20:06.566" v="1418" actId="26606"/>
          <ac:spMkLst>
            <pc:docMk/>
            <pc:sldMk cId="3488980906" sldId="434"/>
            <ac:spMk id="18" creationId="{D68803C4-E159-4360-B7BB-74205C8F782D}"/>
          </ac:spMkLst>
        </pc:spChg>
        <pc:spChg chg="add del">
          <ac:chgData name="WANG, JIA" userId="867c98b7-ac93-4e59-9a75-c50b3203891c" providerId="ADAL" clId="{19C19682-0A83-4677-896E-104AD9E598A3}" dt="2023-03-30T07:20:06.566" v="1418" actId="26606"/>
          <ac:spMkLst>
            <pc:docMk/>
            <pc:sldMk cId="3488980906" sldId="434"/>
            <ac:spMk id="20" creationId="{504B0465-3B07-49BF-BEA7-D81476246293}"/>
          </ac:spMkLst>
        </pc:spChg>
        <pc:spChg chg="add del">
          <ac:chgData name="WANG, JIA" userId="867c98b7-ac93-4e59-9a75-c50b3203891c" providerId="ADAL" clId="{19C19682-0A83-4677-896E-104AD9E598A3}" dt="2023-03-30T07:20:06.566" v="1418" actId="26606"/>
          <ac:spMkLst>
            <pc:docMk/>
            <pc:sldMk cId="3488980906" sldId="434"/>
            <ac:spMk id="22" creationId="{49B7FFA5-14CB-4A4F-9BCC-CA3AA5D9D276}"/>
          </ac:spMkLst>
        </pc:spChg>
        <pc:spChg chg="add del">
          <ac:chgData name="WANG, JIA" userId="867c98b7-ac93-4e59-9a75-c50b3203891c" providerId="ADAL" clId="{19C19682-0A83-4677-896E-104AD9E598A3}" dt="2023-03-30T07:20:06.566" v="1418" actId="26606"/>
          <ac:spMkLst>
            <pc:docMk/>
            <pc:sldMk cId="3488980906" sldId="434"/>
            <ac:spMk id="24" creationId="{04E48745-7512-4EC2-9E20-9092D12150CA}"/>
          </ac:spMkLst>
        </pc:spChg>
        <pc:grpChg chg="add">
          <ac:chgData name="WANG, JIA" userId="867c98b7-ac93-4e59-9a75-c50b3203891c" providerId="ADAL" clId="{19C19682-0A83-4677-896E-104AD9E598A3}" dt="2023-03-30T07:20:08.833" v="1419" actId="26606"/>
          <ac:grpSpMkLst>
            <pc:docMk/>
            <pc:sldMk cId="3488980906" sldId="434"/>
            <ac:grpSpMk id="12" creationId="{789ACCC8-A635-400E-B9C0-AD9CA57109CE}"/>
          </ac:grpSpMkLst>
        </pc:grpChg>
        <pc:picChg chg="add mod">
          <ac:chgData name="WANG, JIA" userId="867c98b7-ac93-4e59-9a75-c50b3203891c" providerId="ADAL" clId="{19C19682-0A83-4677-896E-104AD9E598A3}" dt="2023-03-30T07:20:08.833" v="1419" actId="26606"/>
          <ac:picMkLst>
            <pc:docMk/>
            <pc:sldMk cId="3488980906" sldId="434"/>
            <ac:picMk id="7" creationId="{C9A1102E-15D2-5EBD-89A7-E2EE66780704}"/>
          </ac:picMkLst>
        </pc:picChg>
      </pc:sldChg>
      <pc:sldMasterChg chg="delSldLayout">
        <pc:chgData name="WANG, JIA" userId="867c98b7-ac93-4e59-9a75-c50b3203891c" providerId="ADAL" clId="{19C19682-0A83-4677-896E-104AD9E598A3}" dt="2023-03-29T19:04:00.865" v="1031" actId="2696"/>
        <pc:sldMasterMkLst>
          <pc:docMk/>
          <pc:sldMasterMk cId="1179204792" sldId="2147483915"/>
        </pc:sldMasterMkLst>
        <pc:sldLayoutChg chg="del">
          <pc:chgData name="WANG, JIA" userId="867c98b7-ac93-4e59-9a75-c50b3203891c" providerId="ADAL" clId="{19C19682-0A83-4677-896E-104AD9E598A3}" dt="2023-03-29T19:04:00.865" v="1031" actId="2696"/>
          <pc:sldLayoutMkLst>
            <pc:docMk/>
            <pc:sldMasterMk cId="1179204792" sldId="2147483915"/>
            <pc:sldLayoutMk cId="3887232116" sldId="2147483932"/>
          </pc:sldLayoutMkLst>
        </pc:sldLayoutChg>
      </pc:sldMasterChg>
    </pc:docChg>
  </pc:docChgLst>
  <pc:docChgLst>
    <pc:chgData name="WANG, JIA" userId="867c98b7-ac93-4e59-9a75-c50b3203891c" providerId="ADAL" clId="{71B7968E-0968-4EC0-9AB7-7EC13FD30DFD}"/>
    <pc:docChg chg="modSld">
      <pc:chgData name="WANG, JIA" userId="867c98b7-ac93-4e59-9a75-c50b3203891c" providerId="ADAL" clId="{71B7968E-0968-4EC0-9AB7-7EC13FD30DFD}" dt="2022-10-27T18:34:21.340" v="11" actId="20577"/>
      <pc:docMkLst>
        <pc:docMk/>
      </pc:docMkLst>
      <pc:sldChg chg="modSp mod">
        <pc:chgData name="WANG, JIA" userId="867c98b7-ac93-4e59-9a75-c50b3203891c" providerId="ADAL" clId="{71B7968E-0968-4EC0-9AB7-7EC13FD30DFD}" dt="2022-10-27T18:34:21.340" v="11" actId="20577"/>
        <pc:sldMkLst>
          <pc:docMk/>
          <pc:sldMk cId="3426520423" sldId="409"/>
        </pc:sldMkLst>
        <pc:spChg chg="mod">
          <ac:chgData name="WANG, JIA" userId="867c98b7-ac93-4e59-9a75-c50b3203891c" providerId="ADAL" clId="{71B7968E-0968-4EC0-9AB7-7EC13FD30DFD}" dt="2022-10-27T18:34:21.340" v="11" actId="20577"/>
          <ac:spMkLst>
            <pc:docMk/>
            <pc:sldMk cId="3426520423" sldId="409"/>
            <ac:spMk id="3" creationId="{EB95D0C4-A8CD-430A-9188-D7B56A788385}"/>
          </ac:spMkLst>
        </pc:spChg>
      </pc:sldChg>
    </pc:docChg>
  </pc:docChgLst>
  <pc:docChgLst>
    <pc:chgData name="JIA WANG" userId="867c98b7-ac93-4e59-9a75-c50b3203891c" providerId="ADAL" clId="{D515CB12-26C6-EC4B-8312-E5C0A61EC915}"/>
    <pc:docChg chg="custSel modSld">
      <pc:chgData name="JIA WANG" userId="867c98b7-ac93-4e59-9a75-c50b3203891c" providerId="ADAL" clId="{D515CB12-26C6-EC4B-8312-E5C0A61EC915}" dt="2023-03-29T20:49:29.133" v="50" actId="20577"/>
      <pc:docMkLst>
        <pc:docMk/>
      </pc:docMkLst>
      <pc:sldChg chg="addSp delSp modSp">
        <pc:chgData name="JIA WANG" userId="867c98b7-ac93-4e59-9a75-c50b3203891c" providerId="ADAL" clId="{D515CB12-26C6-EC4B-8312-E5C0A61EC915}" dt="2023-03-29T20:49:29.133" v="50" actId="20577"/>
        <pc:sldMkLst>
          <pc:docMk/>
          <pc:sldMk cId="2313234867" sldId="389"/>
        </pc:sldMkLst>
        <pc:spChg chg="del">
          <ac:chgData name="JIA WANG" userId="867c98b7-ac93-4e59-9a75-c50b3203891c" providerId="ADAL" clId="{D515CB12-26C6-EC4B-8312-E5C0A61EC915}" dt="2023-03-29T20:48:58.640" v="0" actId="21"/>
          <ac:spMkLst>
            <pc:docMk/>
            <pc:sldMk cId="2313234867" sldId="389"/>
            <ac:spMk id="3" creationId="{D3B60D6F-4D0F-4D33-B2A7-159C8583FF00}"/>
          </ac:spMkLst>
        </pc:spChg>
        <pc:spChg chg="add del mod">
          <ac:chgData name="JIA WANG" userId="867c98b7-ac93-4e59-9a75-c50b3203891c" providerId="ADAL" clId="{D515CB12-26C6-EC4B-8312-E5C0A61EC915}" dt="2023-03-29T20:49:09.052" v="1" actId="22"/>
          <ac:spMkLst>
            <pc:docMk/>
            <pc:sldMk cId="2313234867" sldId="389"/>
            <ac:spMk id="5" creationId="{E0122CA2-20B3-DE5E-ADE8-79E84735C78A}"/>
          </ac:spMkLst>
        </pc:spChg>
        <pc:spChg chg="add mod">
          <ac:chgData name="JIA WANG" userId="867c98b7-ac93-4e59-9a75-c50b3203891c" providerId="ADAL" clId="{D515CB12-26C6-EC4B-8312-E5C0A61EC915}" dt="2023-03-29T20:49:29.133" v="50" actId="20577"/>
          <ac:spMkLst>
            <pc:docMk/>
            <pc:sldMk cId="2313234867" sldId="389"/>
            <ac:spMk id="7" creationId="{49ABEF3B-56FA-2B46-EAE1-54C99832FB3B}"/>
          </ac:spMkLst>
        </pc:spChg>
      </pc:sldChg>
    </pc:docChg>
  </pc:docChgLst>
  <pc:docChgLst>
    <pc:chgData name="WANG, JIA" userId="S::lnwf84@durham.ac.uk::867c98b7-ac93-4e59-9a75-c50b3203891c" providerId="AD" clId="Web-{7CEC929B-4314-17F9-72AC-C58323D2E155}"/>
    <pc:docChg chg="modSld">
      <pc:chgData name="WANG, JIA" userId="S::lnwf84@durham.ac.uk::867c98b7-ac93-4e59-9a75-c50b3203891c" providerId="AD" clId="Web-{7CEC929B-4314-17F9-72AC-C58323D2E155}" dt="2023-03-30T06:19:44.765" v="6"/>
      <pc:docMkLst>
        <pc:docMk/>
      </pc:docMkLst>
      <pc:sldChg chg="modSp addAnim modAnim">
        <pc:chgData name="WANG, JIA" userId="S::lnwf84@durham.ac.uk::867c98b7-ac93-4e59-9a75-c50b3203891c" providerId="AD" clId="Web-{7CEC929B-4314-17F9-72AC-C58323D2E155}" dt="2023-03-30T06:19:44.765" v="6"/>
        <pc:sldMkLst>
          <pc:docMk/>
          <pc:sldMk cId="2588427435" sldId="413"/>
        </pc:sldMkLst>
        <pc:spChg chg="mod">
          <ac:chgData name="WANG, JIA" userId="S::lnwf84@durham.ac.uk::867c98b7-ac93-4e59-9a75-c50b3203891c" providerId="AD" clId="Web-{7CEC929B-4314-17F9-72AC-C58323D2E155}" dt="2023-03-30T06:19:44.328" v="4" actId="20577"/>
          <ac:spMkLst>
            <pc:docMk/>
            <pc:sldMk cId="2588427435" sldId="413"/>
            <ac:spMk id="3" creationId="{ED571466-8245-4C62-A5AC-4AC2DA7361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17F2C1D-F243-42AB-ADF2-E7CB4E04900E}" type="datetimeFigureOut">
              <a:rPr lang="en-US" smtClean="0"/>
              <a:t>3/30/2023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0CE34E-5667-4A32-A6BA-10C7A552BC63}" type="datetimeFigureOut">
              <a:rPr lang="en-US" smtClean="0"/>
              <a:t>3/30/2023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310123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043041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ltLang="zh-Hans-HK"/>
              <a:t>Click to edit Master title style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Hans-HK"/>
              <a:t>Click to edit Master subtitle style</a:t>
            </a:r>
            <a:endParaRPr lang="en-US"/>
          </a:p>
        </p:txBody>
      </p:sp>
      <p:sp>
        <p:nvSpPr>
          <p:cNvPr id="4" name="Date Placeholder 3"/>
          <p:cNvSpPr>
            <a:spLocks noGrp="1"/>
          </p:cNvSpPr>
          <p:nvPr>
            <p:ph type="dt" sz="half" idx="10"/>
          </p:nvPr>
        </p:nvSpPr>
        <p:spPr/>
        <p:txBody>
          <a:bodyPr/>
          <a:lstStyle/>
          <a:p>
            <a:r>
              <a:rPr lang="en-US"/>
              <a:t>Tuesday, February 2, 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A1B0FB-D917-4C8C-928F-313BD683BF39}" type="slidenum">
              <a:rPr lang="en-US" smtClean="0"/>
              <a:t>‹#›</a:t>
            </a:fld>
            <a:endParaRPr lang="en-US"/>
          </a:p>
        </p:txBody>
      </p:sp>
    </p:spTree>
    <p:extLst>
      <p:ext uri="{BB962C8B-B14F-4D97-AF65-F5344CB8AC3E}">
        <p14:creationId xmlns:p14="http://schemas.microsoft.com/office/powerpoint/2010/main" val="153993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HK"/>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Date Placeholder 3"/>
          <p:cNvSpPr>
            <a:spLocks noGrp="1"/>
          </p:cNvSpPr>
          <p:nvPr>
            <p:ph type="dt" sz="half" idx="10"/>
          </p:nvPr>
        </p:nvSpPr>
        <p:spPr/>
        <p:txBody>
          <a:bodyPr/>
          <a:lstStyle/>
          <a:p>
            <a:r>
              <a:rPr lang="en-US"/>
              <a:t>Tuesday, February 2, 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1246160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ltLang="zh-Hans-HK"/>
              <a:t>Click to edit Master title style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Date Placeholder 3"/>
          <p:cNvSpPr>
            <a:spLocks noGrp="1"/>
          </p:cNvSpPr>
          <p:nvPr>
            <p:ph type="dt" sz="half" idx="10"/>
          </p:nvPr>
        </p:nvSpPr>
        <p:spPr/>
        <p:txBody>
          <a:bodyPr/>
          <a:lstStyle/>
          <a:p>
            <a:r>
              <a:rPr lang="en-US"/>
              <a:t>Tuesday, February 2, 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3828320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ltLang="zh-Hans-HK"/>
              <a:t>Click icon to add picture</a:t>
            </a:r>
            <a:endParaRPr lang="en-US"/>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ltLang="zh-Hans-HK"/>
              <a:t>Click to edit Master text styles</a:t>
            </a:r>
          </a:p>
        </p:txBody>
      </p:sp>
    </p:spTree>
    <p:extLst>
      <p:ext uri="{BB962C8B-B14F-4D97-AF65-F5344CB8AC3E}">
        <p14:creationId xmlns:p14="http://schemas.microsoft.com/office/powerpoint/2010/main" val="41902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ltLang="zh-Hans-HK"/>
              <a:t>Click icon to add picture</a:t>
            </a:r>
            <a:endParaRPr lang="en-US"/>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ltLang="zh-Hans-HK"/>
              <a:t>Click icon to add picture</a:t>
            </a:r>
            <a:endParaRPr lang="en-US"/>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ltLang="zh-Hans-HK"/>
              <a:t>Click icon to add picture</a:t>
            </a:r>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55508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ltLang="zh-Hans-HK"/>
              <a:t>Click icon to add picture</a:t>
            </a:r>
            <a:endParaRPr lang="en-US"/>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ltLang="zh-Hans-HK"/>
              <a:t>Click to edit Master title style</a:t>
            </a:r>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ltLang="zh-Hans-HK">
                <a:solidFill>
                  <a:schemeClr val="tx1">
                    <a:alpha val="60000"/>
                  </a:schemeClr>
                </a:solidFill>
              </a:rPr>
              <a:t>Click to edit Master subtitle style</a:t>
            </a:r>
            <a:endParaRPr lang="en-US">
              <a:solidFill>
                <a:schemeClr val="tx1">
                  <a:alpha val="60000"/>
                </a:schemeClr>
              </a:solidFill>
            </a:endParaRPr>
          </a:p>
        </p:txBody>
      </p:sp>
    </p:spTree>
    <p:extLst>
      <p:ext uri="{BB962C8B-B14F-4D97-AF65-F5344CB8AC3E}">
        <p14:creationId xmlns:p14="http://schemas.microsoft.com/office/powerpoint/2010/main" val="1992004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ltLang="zh-Hans-HK"/>
              <a:t>Click to edit Master title style</a:t>
            </a:r>
            <a:endParaRPr lang="en-US"/>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ltLang="zh-Hans-HK">
                <a:solidFill>
                  <a:schemeClr val="tx1">
                    <a:alpha val="60000"/>
                  </a:schemeClr>
                </a:solidFill>
              </a:rPr>
              <a:t>Click to edit Master subtitle style</a:t>
            </a:r>
            <a:endParaRPr lang="en-US">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ltLang="zh-Hans-HK"/>
              <a:t>Click icon to add picture</a:t>
            </a:r>
            <a:endParaRPr lang="en-US"/>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ltLang="zh-Hans-HK"/>
              <a:t>Click icon to add picture</a:t>
            </a:r>
            <a:endParaRPr lang="en-US"/>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21395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ltLang="zh-Hans-HK"/>
              <a:t>Click icon to add picture</a:t>
            </a:r>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ltLang="zh-Hans-HK">
                <a:solidFill>
                  <a:schemeClr val="tx1">
                    <a:alpha val="60000"/>
                  </a:schemeClr>
                </a:solidFill>
              </a:rPr>
              <a:t>Click to edit Master subtitle style</a:t>
            </a:r>
            <a:endParaRPr lang="en-US">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ltLang="zh-Hans-HK"/>
              <a:t>Click to edit Master title style</a:t>
            </a:r>
            <a:endParaRPr lang="en-US"/>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HK"/>
              <a:t>Click to edit Master title style</a:t>
            </a:r>
            <a:endParaRPr lang="en-US"/>
          </a:p>
        </p:txBody>
      </p:sp>
      <p:sp>
        <p:nvSpPr>
          <p:cNvPr id="3" name="Content Placeholder 2"/>
          <p:cNvSpPr>
            <a:spLocks noGrp="1"/>
          </p:cNvSpPr>
          <p:nvPr>
            <p:ph idx="1"/>
          </p:nvPr>
        </p:nvSpPr>
        <p:spPr/>
        <p:txBody>
          <a:body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Date Placeholder 3"/>
          <p:cNvSpPr>
            <a:spLocks noGrp="1"/>
          </p:cNvSpPr>
          <p:nvPr>
            <p:ph type="dt" sz="half" idx="10"/>
          </p:nvPr>
        </p:nvSpPr>
        <p:spPr/>
        <p:txBody>
          <a:bodyPr/>
          <a:lstStyle/>
          <a:p>
            <a:r>
              <a:rPr lang="en-US"/>
              <a:t>Tuesday, February 2, 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4092455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ltLang="zh-Hans-HK"/>
              <a:t>Click to edit Master title style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ans-HK"/>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a:t>Tuesday, February 2, 20XX</a:t>
            </a:r>
          </a:p>
        </p:txBody>
      </p:sp>
      <p:sp>
        <p:nvSpPr>
          <p:cNvPr id="5" name="Footer Placeholder 4"/>
          <p:cNvSpPr>
            <a:spLocks noGrp="1"/>
          </p:cNvSpPr>
          <p:nvPr>
            <p:ph type="ftr" sz="quarter" idx="11"/>
          </p:nvPr>
        </p:nvSpPr>
        <p:spPr>
          <a:xfrm>
            <a:off x="2182708" y="6272784"/>
            <a:ext cx="6327648" cy="365125"/>
          </a:xfrm>
        </p:spPr>
        <p:txBody>
          <a:bodyPr/>
          <a:lstStyle/>
          <a:p>
            <a:r>
              <a:rPr lang="en-US"/>
              <a:t>Sample Footer Text</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97370825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HK"/>
              <a:t>Click to edit Master title style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4669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Hans-HK"/>
              <a:t>Click to edit Master title style</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ans-HK"/>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ans-HK"/>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7" name="Date Placeholder 6"/>
          <p:cNvSpPr>
            <a:spLocks noGrp="1"/>
          </p:cNvSpPr>
          <p:nvPr>
            <p:ph type="dt" sz="half" idx="10"/>
          </p:nvPr>
        </p:nvSpPr>
        <p:spPr/>
        <p:txBody>
          <a:bodyPr/>
          <a:lstStyle/>
          <a:p>
            <a:r>
              <a:rPr lang="en-US"/>
              <a:t>Tuesday, February 2, 20XX</a:t>
            </a:r>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83761822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zh-Hans-HK"/>
              <a:t>Click to edit Master title style</a:t>
            </a:r>
            <a:endParaRPr lang="en-US"/>
          </a:p>
        </p:txBody>
      </p:sp>
      <p:sp>
        <p:nvSpPr>
          <p:cNvPr id="3" name="Date Placeholder 2"/>
          <p:cNvSpPr>
            <a:spLocks noGrp="1"/>
          </p:cNvSpPr>
          <p:nvPr>
            <p:ph type="dt" sz="half" idx="10"/>
          </p:nvPr>
        </p:nvSpPr>
        <p:spPr/>
        <p:txBody>
          <a:bodyPr/>
          <a:lstStyle/>
          <a:p>
            <a:r>
              <a:rPr lang="en-US"/>
              <a:t>Tuesday, February 2, 20XX</a:t>
            </a:r>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29720449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6393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ltLang="zh-Hans-HK"/>
              <a:t>Click to edit Master title style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ans-HK"/>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3599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ltLang="zh-Hans-HK"/>
              <a:t>Click to edit Master title style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Hans-HK"/>
              <a:t>Click icon to add picture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ans-HK"/>
              <a:t>Click to edit Master text styles</a:t>
            </a:r>
          </a:p>
        </p:txBody>
      </p:sp>
      <p:sp>
        <p:nvSpPr>
          <p:cNvPr id="5" name="Date Placeholder 4"/>
          <p:cNvSpPr>
            <a:spLocks noGrp="1"/>
          </p:cNvSpPr>
          <p:nvPr>
            <p:ph type="dt" sz="half" idx="10"/>
          </p:nvPr>
        </p:nvSpPr>
        <p:spPr/>
        <p:txBody>
          <a:bodyPr/>
          <a:lstStyle/>
          <a:p>
            <a:r>
              <a:rPr lang="en-US"/>
              <a:t>Tuesday, February 2, 20XX</a:t>
            </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621475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ltLang="zh-Hans-HK"/>
              <a:t>Click to edit Master title style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ltLang="zh-Hans-HK"/>
              <a:t>Click to edit Master text styles</a:t>
            </a:r>
          </a:p>
          <a:p>
            <a:pPr lvl="1"/>
            <a:r>
              <a:rPr lang="en-US" altLang="zh-Hans-HK"/>
              <a:t>Second level</a:t>
            </a:r>
          </a:p>
          <a:p>
            <a:pPr lvl="2"/>
            <a:r>
              <a:rPr lang="en-US" altLang="zh-Hans-HK"/>
              <a:t>Third level</a:t>
            </a:r>
          </a:p>
          <a:p>
            <a:pPr lvl="3"/>
            <a:r>
              <a:rPr lang="en-US" altLang="zh-Hans-HK"/>
              <a:t>Fourth level</a:t>
            </a:r>
          </a:p>
          <a:p>
            <a:pPr lvl="4"/>
            <a:r>
              <a:rPr lang="en-US" altLang="zh-Hans-HK"/>
              <a:t>Fifth level</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Tuesday, February 2, 20XX</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Sample Footer Text</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17920479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30" r:id="rId14"/>
    <p:sldLayoutId id="2147483931" r:id="rId15"/>
    <p:sldLayoutId id="2147483734" r:id="rId16"/>
  </p:sldLayoutIdLst>
  <p:hf hdr="0"/>
  <p:txStyles>
    <p:titleStyle>
      <a:lvl1pPr algn="l" defTabSz="914400" rtl="0" eaLnBrk="1" latinLnBrk="0" hangingPunct="1">
        <a:lnSpc>
          <a:spcPct val="90000"/>
        </a:lnSpc>
        <a:spcBef>
          <a:spcPct val="0"/>
        </a:spcBef>
        <a:buNone/>
        <a:defRPr sz="5400" kern="1200" cap="all"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wdp"/><Relationship Id="rId7" Type="http://schemas.openxmlformats.org/officeDocument/2006/relationships/hyperlink" Target="https://foundation.app/"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superrare.com/" TargetMode="External"/><Relationship Id="rId5" Type="http://schemas.openxmlformats.org/officeDocument/2006/relationships/hyperlink" Target="https://opensea.io/"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berdigests.info/2011/07/23/"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hyperlink" Target="https://creativecommons.org/licenses/by-sa/3.0/" TargetMode="External"/><Relationship Id="rId5" Type="http://schemas.openxmlformats.org/officeDocument/2006/relationships/hyperlink" Target="https://www.picserver.org/highway-signs2/c/common-law.html"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r>
              <a:rPr lang="en-US" sz="4000" b="1" dirty="0"/>
              <a:t>Digital assets and private law</a:t>
            </a:r>
            <a:endParaRPr lang="en-US" sz="3600"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vert="horz" lIns="91440" tIns="45720" rIns="91440" bIns="45720" rtlCol="0" anchor="t">
            <a:normAutofit/>
          </a:bodyPr>
          <a:lstStyle/>
          <a:p>
            <a:r>
              <a:rPr lang="en-US" sz="3200" dirty="0"/>
              <a:t>Angelia  Wang</a:t>
            </a:r>
          </a:p>
          <a:p>
            <a:r>
              <a:rPr lang="en-US" dirty="0" err="1"/>
              <a:t>IECoLS</a:t>
            </a:r>
            <a:r>
              <a:rPr lang="en-US" dirty="0"/>
              <a:t> Seminar</a:t>
            </a:r>
          </a:p>
          <a:p>
            <a:r>
              <a:rPr lang="en-US" dirty="0"/>
              <a:t>30 March 2023</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Friday, October 28, 2022</a:t>
            </a:r>
          </a:p>
          <a:p>
            <a:endParaRPr lang="en-US"/>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10</a:t>
            </a:fld>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p:txBody>
          <a:bodyPr vert="horz" wrap="square" lIns="0" tIns="0" rIns="0" bIns="0" rtlCol="0" anchor="b" anchorCtr="0">
            <a:normAutofit/>
          </a:bodyPr>
          <a:lstStyle/>
          <a:p>
            <a:pPr>
              <a:lnSpc>
                <a:spcPct val="100000"/>
              </a:lnSpc>
            </a:pPr>
            <a:r>
              <a:rPr lang="en-US" sz="5400" kern="1200">
                <a:solidFill>
                  <a:schemeClr val="tx1"/>
                </a:solidFill>
                <a:latin typeface="+mj-lt"/>
                <a:ea typeface="+mj-ea"/>
                <a:cs typeface="+mj-cs"/>
              </a:rPr>
              <a:t>Tokenization of artwork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endParaRPr lang="en-US" kern="1200">
              <a:latin typeface="+mn-lt"/>
              <a:ea typeface="+mn-ea"/>
              <a:cs typeface="+mn-cs"/>
            </a:endParaRPr>
          </a:p>
        </p:txBody>
      </p:sp>
    </p:spTree>
    <p:extLst>
      <p:ext uri="{BB962C8B-B14F-4D97-AF65-F5344CB8AC3E}">
        <p14:creationId xmlns:p14="http://schemas.microsoft.com/office/powerpoint/2010/main" val="216330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p:txBody>
          <a:bodyPr>
            <a:normAutofit/>
          </a:bodyPr>
          <a:lstStyle/>
          <a:p>
            <a:r>
              <a:rPr lang="en-US"/>
              <a:t>How to trade artwork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p:txBody>
          <a:bodyPr/>
          <a:lstStyle/>
          <a:p>
            <a:r>
              <a:rPr lang="en-GB"/>
              <a:t>P</a:t>
            </a:r>
            <a:r>
              <a:rPr lang="en-US"/>
              <a:t>re-digital era</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p:txBody>
          <a:bodyPr vert="horz" lIns="91440" tIns="45720" rIns="91440" bIns="45720" rtlCol="0" anchor="t">
            <a:normAutofit/>
          </a:bodyPr>
          <a:lstStyle/>
          <a:p>
            <a:r>
              <a:rPr lang="en-US"/>
              <a:t>Transfer of ownership: the possession of the artwork is separate from the right to display </a:t>
            </a:r>
          </a:p>
          <a:p>
            <a:pPr>
              <a:buClr>
                <a:srgbClr val="9E3611"/>
              </a:buClr>
            </a:pPr>
            <a:r>
              <a:rPr lang="en-US"/>
              <a:t>Licensing(non-transfer of ownership)</a:t>
            </a:r>
          </a:p>
          <a:p>
            <a:pPr>
              <a:buClr>
                <a:srgbClr val="9E3611"/>
              </a:buClr>
            </a:pPr>
            <a:r>
              <a:rPr lang="en-US"/>
              <a:t>Disadvantages of licensing</a:t>
            </a:r>
          </a:p>
          <a:p>
            <a:pPr marL="0" indent="0">
              <a:buClr>
                <a:srgbClr val="9E3611"/>
              </a:buClr>
              <a:buNone/>
            </a:pPr>
            <a:r>
              <a:rPr lang="en-US"/>
              <a:t>   -- agent cost is high</a:t>
            </a:r>
          </a:p>
          <a:p>
            <a:pPr marL="0" indent="0">
              <a:buClr>
                <a:srgbClr val="9E3611"/>
              </a:buClr>
              <a:buNone/>
            </a:pPr>
            <a:r>
              <a:rPr lang="en-US"/>
              <a:t>   -- inaccurate or unable to trace the source of the work</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p:txBody>
          <a:bodyPr/>
          <a:lstStyle/>
          <a:p>
            <a:r>
              <a:rPr lang="en-US"/>
              <a:t>Digital era </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p:txBody>
          <a:bodyPr>
            <a:normAutofit/>
          </a:bodyPr>
          <a:lstStyle/>
          <a:p>
            <a:r>
              <a:rPr lang="en-US"/>
              <a:t>Blockchain-based and cryptocurrency-based transactions</a:t>
            </a:r>
          </a:p>
          <a:p>
            <a:r>
              <a:rPr lang="en-US"/>
              <a:t>De-centralized and de-intermediary </a:t>
            </a:r>
          </a:p>
          <a:p>
            <a:r>
              <a:rPr lang="en-US"/>
              <a:t>Addressing the disadvantages of licensing</a:t>
            </a:r>
          </a:p>
          <a:p>
            <a:pPr marL="0" indent="0">
              <a:buNone/>
            </a:pPr>
            <a:r>
              <a:rPr lang="en-US"/>
              <a:t>   -- accuracy in tracing the source and collecting payment </a:t>
            </a:r>
          </a:p>
          <a:p>
            <a:pPr marL="0" indent="0">
              <a:buNone/>
            </a:pPr>
            <a:r>
              <a:rPr lang="en-US"/>
              <a:t>   -- transaction cost is lower </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r>
              <a:rPr lang="en-US"/>
              <a:t>Friday, October 28, 2022</a:t>
            </a:r>
          </a:p>
          <a:p>
            <a:endParaRPr lang="en-US"/>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11</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A13F-09C2-3C3D-F401-B2ABFD4143A6}"/>
              </a:ext>
            </a:extLst>
          </p:cNvPr>
          <p:cNvSpPr>
            <a:spLocks noGrp="1"/>
          </p:cNvSpPr>
          <p:nvPr>
            <p:ph type="title"/>
          </p:nvPr>
        </p:nvSpPr>
        <p:spPr/>
        <p:txBody>
          <a:bodyPr/>
          <a:lstStyle/>
          <a:p>
            <a:r>
              <a:rPr lang="en-GB" dirty="0"/>
              <a:t>How to make and sell an NFT</a:t>
            </a:r>
          </a:p>
        </p:txBody>
      </p:sp>
      <p:sp>
        <p:nvSpPr>
          <p:cNvPr id="3" name="Content Placeholder 2">
            <a:extLst>
              <a:ext uri="{FF2B5EF4-FFF2-40B4-BE49-F238E27FC236}">
                <a16:creationId xmlns:a16="http://schemas.microsoft.com/office/drawing/2014/main" id="{067C985D-6A5D-8469-1E1F-359385B9A4E9}"/>
              </a:ext>
            </a:extLst>
          </p:cNvPr>
          <p:cNvSpPr>
            <a:spLocks noGrp="1"/>
          </p:cNvSpPr>
          <p:nvPr>
            <p:ph idx="1"/>
          </p:nvPr>
        </p:nvSpPr>
        <p:spPr/>
        <p:txBody>
          <a:bodyPr>
            <a:normAutofit/>
          </a:bodyPr>
          <a:lstStyle/>
          <a:p>
            <a:r>
              <a:rPr lang="en-GB" sz="2400" dirty="0"/>
              <a:t>NFT marketplaces list their products in digital currency, the most widely used of which is Ethereum (ETH). Once an NFT is purchased, ownership is transferred from the seller to the buyer, and publicly recorded on the blockchain.</a:t>
            </a:r>
          </a:p>
          <a:p>
            <a:endParaRPr lang="en-GB" sz="2400" dirty="0"/>
          </a:p>
          <a:p>
            <a:r>
              <a:rPr lang="en-GB" sz="2400" dirty="0"/>
              <a:t>Since the NFT surge in 2021, there has been a number of new NFT marketplaces cropping up, each one trying to find a specific ‘niche’ within the market, and each having its own pros and cons.</a:t>
            </a:r>
          </a:p>
        </p:txBody>
      </p:sp>
      <p:sp>
        <p:nvSpPr>
          <p:cNvPr id="4" name="Date Placeholder 3">
            <a:extLst>
              <a:ext uri="{FF2B5EF4-FFF2-40B4-BE49-F238E27FC236}">
                <a16:creationId xmlns:a16="http://schemas.microsoft.com/office/drawing/2014/main" id="{3091A0D7-CAF7-7ABC-BE65-074C17C80A65}"/>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42985C23-7093-65A2-E639-B564D035DB5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C2AA02D-9B8F-81D2-07FF-324A55CBD0BF}"/>
              </a:ext>
            </a:extLst>
          </p:cNvPr>
          <p:cNvSpPr>
            <a:spLocks noGrp="1"/>
          </p:cNvSpPr>
          <p:nvPr>
            <p:ph type="sldNum" sz="quarter" idx="12"/>
          </p:nvPr>
        </p:nvSpPr>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21701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F30A-ACFF-8779-43C1-F9507B918AFF}"/>
              </a:ext>
            </a:extLst>
          </p:cNvPr>
          <p:cNvSpPr>
            <a:spLocks noGrp="1"/>
          </p:cNvSpPr>
          <p:nvPr>
            <p:ph type="title"/>
          </p:nvPr>
        </p:nvSpPr>
        <p:spPr/>
        <p:txBody>
          <a:bodyPr>
            <a:normAutofit/>
          </a:bodyPr>
          <a:lstStyle/>
          <a:p>
            <a:r>
              <a:rPr lang="en-GB" dirty="0"/>
              <a:t>I have questions about this emerging... um... art form? Platform?</a:t>
            </a:r>
          </a:p>
        </p:txBody>
      </p:sp>
      <p:sp>
        <p:nvSpPr>
          <p:cNvPr id="3" name="Content Placeholder 2">
            <a:extLst>
              <a:ext uri="{FF2B5EF4-FFF2-40B4-BE49-F238E27FC236}">
                <a16:creationId xmlns:a16="http://schemas.microsoft.com/office/drawing/2014/main" id="{A17913AE-2D8D-010C-ADC8-FA6AC400269D}"/>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68ED2037-9529-1294-4092-71AB176A5E75}"/>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D046E697-170A-315C-AABD-C8E7A10453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0FAE068-A198-D1CA-89DB-5B4C9F114CFB}"/>
              </a:ext>
            </a:extLst>
          </p:cNvPr>
          <p:cNvSpPr>
            <a:spLocks noGrp="1"/>
          </p:cNvSpPr>
          <p:nvPr>
            <p:ph type="sldNum" sz="quarter" idx="12"/>
          </p:nvPr>
        </p:nvSpPr>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245340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63F2-90AE-4040-6CD6-2A611774F7A5}"/>
              </a:ext>
            </a:extLst>
          </p:cNvPr>
          <p:cNvSpPr>
            <a:spLocks noGrp="1"/>
          </p:cNvSpPr>
          <p:nvPr>
            <p:ph type="title"/>
          </p:nvPr>
        </p:nvSpPr>
        <p:spPr/>
        <p:txBody>
          <a:bodyPr/>
          <a:lstStyle/>
          <a:p>
            <a:r>
              <a:rPr lang="en-GB" dirty="0"/>
              <a:t>Platforms and Marketplaces For NFT Art</a:t>
            </a:r>
          </a:p>
        </p:txBody>
      </p:sp>
      <p:pic>
        <p:nvPicPr>
          <p:cNvPr id="7" name="Content Placeholder 6">
            <a:extLst>
              <a:ext uri="{FF2B5EF4-FFF2-40B4-BE49-F238E27FC236}">
                <a16:creationId xmlns:a16="http://schemas.microsoft.com/office/drawing/2014/main" id="{77EF124C-6E7C-3BA0-31F7-41A7B99DF6D8}"/>
              </a:ext>
            </a:extLst>
          </p:cNvPr>
          <p:cNvPicPr>
            <a:picLocks noGrp="1" noChangeAspect="1"/>
          </p:cNvPicPr>
          <p:nvPr>
            <p:ph idx="1"/>
          </p:nvPr>
        </p:nvPicPr>
        <p:blipFill>
          <a:blip r:embed="rId2"/>
          <a:stretch>
            <a:fillRect/>
          </a:stretch>
        </p:blipFill>
        <p:spPr>
          <a:xfrm>
            <a:off x="2450725" y="2120900"/>
            <a:ext cx="7296900" cy="4051300"/>
          </a:xfrm>
          <a:prstGeom prst="rect">
            <a:avLst/>
          </a:prstGeom>
        </p:spPr>
      </p:pic>
      <p:sp>
        <p:nvSpPr>
          <p:cNvPr id="4" name="Date Placeholder 3">
            <a:extLst>
              <a:ext uri="{FF2B5EF4-FFF2-40B4-BE49-F238E27FC236}">
                <a16:creationId xmlns:a16="http://schemas.microsoft.com/office/drawing/2014/main" id="{2EA41910-CBB8-714E-C40B-BAE5AFA6F549}"/>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A5890E02-FB29-F879-3094-53A5C6CB6D0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082D8FC-94F8-1FDA-29D1-CB5185C30844}"/>
              </a:ext>
            </a:extLst>
          </p:cNvPr>
          <p:cNvSpPr>
            <a:spLocks noGrp="1"/>
          </p:cNvSpPr>
          <p:nvPr>
            <p:ph type="sldNum" sz="quarter" idx="12"/>
          </p:nvPr>
        </p:nvSpPr>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136267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F8D56-EA34-3178-34BE-27E1F4FB73FA}"/>
              </a:ext>
            </a:extLst>
          </p:cNvPr>
          <p:cNvSpPr>
            <a:spLocks noGrp="1"/>
          </p:cNvSpPr>
          <p:nvPr>
            <p:ph type="title"/>
          </p:nvPr>
        </p:nvSpPr>
        <p:spPr>
          <a:xfrm>
            <a:off x="4970109" y="484632"/>
            <a:ext cx="6730277" cy="1609344"/>
          </a:xfrm>
          <a:ln>
            <a:noFill/>
          </a:ln>
        </p:spPr>
        <p:txBody>
          <a:bodyPr>
            <a:normAutofit/>
          </a:bodyPr>
          <a:lstStyle/>
          <a:p>
            <a:r>
              <a:rPr lang="en-GB" sz="4800" dirty="0"/>
              <a:t>Platforms and Marketplaces For NFT Art</a:t>
            </a:r>
          </a:p>
        </p:txBody>
      </p:sp>
      <p:pic>
        <p:nvPicPr>
          <p:cNvPr id="8" name="Picture 7" descr="Colourful paints and brushes">
            <a:extLst>
              <a:ext uri="{FF2B5EF4-FFF2-40B4-BE49-F238E27FC236}">
                <a16:creationId xmlns:a16="http://schemas.microsoft.com/office/drawing/2014/main" id="{7A365A30-3787-7D42-9724-494647278DF3}"/>
              </a:ext>
            </a:extLst>
          </p:cNvPr>
          <p:cNvPicPr>
            <a:picLocks noChangeAspect="1"/>
          </p:cNvPicPr>
          <p:nvPr/>
        </p:nvPicPr>
        <p:blipFill rotWithShape="1">
          <a:blip r:embed="rId4"/>
          <a:srcRect l="34644" r="20128" b="-1"/>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B3D5D2C0-FA6F-08CB-94B4-B107DEE1EF20}"/>
              </a:ext>
            </a:extLst>
          </p:cNvPr>
          <p:cNvSpPr>
            <a:spLocks noGrp="1"/>
          </p:cNvSpPr>
          <p:nvPr>
            <p:ph idx="1"/>
          </p:nvPr>
        </p:nvSpPr>
        <p:spPr>
          <a:xfrm>
            <a:off x="4970109" y="2121408"/>
            <a:ext cx="6730276" cy="4050792"/>
          </a:xfrm>
        </p:spPr>
        <p:txBody>
          <a:bodyPr>
            <a:normAutofit/>
          </a:bodyPr>
          <a:lstStyle/>
          <a:p>
            <a:r>
              <a:rPr lang="en-GB" sz="2400" dirty="0" err="1">
                <a:hlinkClick r:id="rId5"/>
              </a:rPr>
              <a:t>OpenSea</a:t>
            </a:r>
            <a:r>
              <a:rPr lang="en-GB" sz="2400" dirty="0"/>
              <a:t>: The Most Popular &amp; Established NFT Marketplace </a:t>
            </a:r>
          </a:p>
          <a:p>
            <a:endParaRPr lang="en-GB" sz="2400" dirty="0"/>
          </a:p>
          <a:p>
            <a:r>
              <a:rPr lang="en-GB" sz="2400" dirty="0">
                <a:hlinkClick r:id="rId6"/>
              </a:rPr>
              <a:t>Superrare</a:t>
            </a:r>
            <a:r>
              <a:rPr lang="en-GB" sz="2400" dirty="0"/>
              <a:t>:  The NFT Marketplace Most Like An Art Gallery</a:t>
            </a:r>
          </a:p>
          <a:p>
            <a:endParaRPr lang="en-GB" sz="2400" dirty="0"/>
          </a:p>
          <a:p>
            <a:r>
              <a:rPr lang="en-GB" sz="2400" dirty="0">
                <a:hlinkClick r:id="rId7"/>
              </a:rPr>
              <a:t>Foundation</a:t>
            </a:r>
            <a:r>
              <a:rPr lang="en-GB" sz="2400" dirty="0"/>
              <a:t> - The Premium NFT Marketplace For Exclusive Art</a:t>
            </a:r>
          </a:p>
        </p:txBody>
      </p:sp>
      <p:sp>
        <p:nvSpPr>
          <p:cNvPr id="4" name="Date Placeholder 3">
            <a:extLst>
              <a:ext uri="{FF2B5EF4-FFF2-40B4-BE49-F238E27FC236}">
                <a16:creationId xmlns:a16="http://schemas.microsoft.com/office/drawing/2014/main" id="{F927B78B-BA72-6E3E-70F0-F91F4271E9E3}"/>
              </a:ext>
            </a:extLst>
          </p:cNvPr>
          <p:cNvSpPr>
            <a:spLocks noGrp="1"/>
          </p:cNvSpPr>
          <p:nvPr>
            <p:ph type="dt" sz="half" idx="10"/>
          </p:nvPr>
        </p:nvSpPr>
        <p:spPr>
          <a:xfrm>
            <a:off x="1137328" y="6272784"/>
            <a:ext cx="3273552" cy="365125"/>
          </a:xfrm>
          <a:effectLst/>
        </p:spPr>
        <p:txBody>
          <a:bodyPr>
            <a:normAutofit/>
          </a:bodyPr>
          <a:lstStyle/>
          <a:p>
            <a:pPr algn="l">
              <a:spcAft>
                <a:spcPts val="600"/>
              </a:spcAft>
            </a:pPr>
            <a:r>
              <a:rPr lang="en-US">
                <a:solidFill>
                  <a:srgbClr val="FFFFFF"/>
                </a:solidFill>
              </a:rPr>
              <a:t>Tuesday, February 2, 20XX</a:t>
            </a:r>
          </a:p>
        </p:txBody>
      </p:sp>
      <p:sp>
        <p:nvSpPr>
          <p:cNvPr id="5" name="Footer Placeholder 4">
            <a:extLst>
              <a:ext uri="{FF2B5EF4-FFF2-40B4-BE49-F238E27FC236}">
                <a16:creationId xmlns:a16="http://schemas.microsoft.com/office/drawing/2014/main" id="{C35DE4D4-6CBB-C2AF-518F-BAB1CC8756EE}"/>
              </a:ext>
            </a:extLst>
          </p:cNvPr>
          <p:cNvSpPr>
            <a:spLocks noGrp="1"/>
          </p:cNvSpPr>
          <p:nvPr>
            <p:ph type="ftr" sz="quarter" idx="11"/>
          </p:nvPr>
        </p:nvSpPr>
        <p:spPr>
          <a:xfrm>
            <a:off x="4932558" y="6272784"/>
            <a:ext cx="6327648" cy="365125"/>
          </a:xfrm>
        </p:spPr>
        <p:txBody>
          <a:bodyPr>
            <a:normAutofit/>
          </a:bodyPr>
          <a:lstStyle/>
          <a:p>
            <a:pPr>
              <a:spcAft>
                <a:spcPts val="600"/>
              </a:spcAft>
            </a:pPr>
            <a:r>
              <a:rPr lang="en-US"/>
              <a:t>Sample Footer Text</a:t>
            </a:r>
          </a:p>
        </p:txBody>
      </p:sp>
      <p:grpSp>
        <p:nvGrpSpPr>
          <p:cNvPr id="14" name="Group 13">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026EF113-E1C4-1C24-1397-E07FF7BC0780}"/>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smtClean="0"/>
              <a:pPr>
                <a:spcAft>
                  <a:spcPts val="600"/>
                </a:spcAft>
              </a:pPr>
              <a:t>15</a:t>
            </a:fld>
            <a:endParaRPr lang="en-US"/>
          </a:p>
        </p:txBody>
      </p:sp>
    </p:spTree>
    <p:extLst>
      <p:ext uri="{BB962C8B-B14F-4D97-AF65-F5344CB8AC3E}">
        <p14:creationId xmlns:p14="http://schemas.microsoft.com/office/powerpoint/2010/main" val="290012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22BC-01F8-B912-BEBC-E7F8892573C8}"/>
              </a:ext>
            </a:extLst>
          </p:cNvPr>
          <p:cNvSpPr>
            <a:spLocks noGrp="1"/>
          </p:cNvSpPr>
          <p:nvPr>
            <p:ph type="title"/>
          </p:nvPr>
        </p:nvSpPr>
        <p:spPr/>
        <p:txBody>
          <a:bodyPr/>
          <a:lstStyle/>
          <a:p>
            <a:r>
              <a:rPr lang="en-GB" dirty="0"/>
              <a:t>Platforms and Marketplaces For NFT Art</a:t>
            </a:r>
          </a:p>
        </p:txBody>
      </p:sp>
      <p:sp>
        <p:nvSpPr>
          <p:cNvPr id="3" name="Content Placeholder 2">
            <a:extLst>
              <a:ext uri="{FF2B5EF4-FFF2-40B4-BE49-F238E27FC236}">
                <a16:creationId xmlns:a16="http://schemas.microsoft.com/office/drawing/2014/main" id="{988D9097-45CA-6398-D9D8-CF2352DBA46B}"/>
              </a:ext>
            </a:extLst>
          </p:cNvPr>
          <p:cNvSpPr>
            <a:spLocks noGrp="1"/>
          </p:cNvSpPr>
          <p:nvPr>
            <p:ph idx="1"/>
          </p:nvPr>
        </p:nvSpPr>
        <p:spPr/>
        <p:txBody>
          <a:bodyPr/>
          <a:lstStyle/>
          <a:p>
            <a:r>
              <a:rPr lang="en-GB" dirty="0"/>
              <a:t>In China, after concern about the speculation around non-fungible tokens (NFT), the four tech giants Tencent, Ant, Baidu and JD self-imposed a ban on the secondary trading of digital collectibles in mid-2022. </a:t>
            </a:r>
          </a:p>
          <a:p>
            <a:endParaRPr lang="en-GB" dirty="0"/>
          </a:p>
          <a:p>
            <a:r>
              <a:rPr lang="en-GB" dirty="0"/>
              <a:t>China launches a state-sanctioned secondary digital asset exchange for NFTs on 1 January 2023</a:t>
            </a:r>
          </a:p>
          <a:p>
            <a:endParaRPr lang="en-GB" dirty="0"/>
          </a:p>
          <a:p>
            <a:r>
              <a:rPr lang="en-GB" dirty="0"/>
              <a:t>China announced that NFTs launched the network would not have any links to cryptocurrency, with all NFT transactions settled in Yuan.</a:t>
            </a:r>
          </a:p>
        </p:txBody>
      </p:sp>
      <p:sp>
        <p:nvSpPr>
          <p:cNvPr id="4" name="Date Placeholder 3">
            <a:extLst>
              <a:ext uri="{FF2B5EF4-FFF2-40B4-BE49-F238E27FC236}">
                <a16:creationId xmlns:a16="http://schemas.microsoft.com/office/drawing/2014/main" id="{12A4C8AB-407E-0718-344A-21F30ABC86B2}"/>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7C4A87EB-F989-CD55-84B5-7F8AF5C79D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E10933-6D20-8A12-656A-493CEB9E84C0}"/>
              </a:ext>
            </a:extLst>
          </p:cNvPr>
          <p:cNvSpPr>
            <a:spLocks noGrp="1"/>
          </p:cNvSpPr>
          <p:nvPr>
            <p:ph type="sldNum" sz="quarter" idx="12"/>
          </p:nvPr>
        </p:nvSpPr>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345832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5FD3-8CFC-41A5-9BA9-04EBA5165E53}"/>
              </a:ext>
            </a:extLst>
          </p:cNvPr>
          <p:cNvSpPr>
            <a:spLocks noGrp="1"/>
          </p:cNvSpPr>
          <p:nvPr>
            <p:ph type="ctrTitle"/>
          </p:nvPr>
        </p:nvSpPr>
        <p:spPr/>
        <p:txBody>
          <a:bodyPr/>
          <a:lstStyle/>
          <a:p>
            <a:r>
              <a:rPr lang="en-GB" altLang="zh-Hans-HK"/>
              <a:t>The question is …</a:t>
            </a:r>
            <a:br>
              <a:rPr lang="en-GB" altLang="zh-Hans-HK"/>
            </a:br>
            <a:endParaRPr lang="zh-Hans-HK" altLang="en-US"/>
          </a:p>
        </p:txBody>
      </p:sp>
      <p:sp>
        <p:nvSpPr>
          <p:cNvPr id="3" name="Subtitle 2">
            <a:extLst>
              <a:ext uri="{FF2B5EF4-FFF2-40B4-BE49-F238E27FC236}">
                <a16:creationId xmlns:a16="http://schemas.microsoft.com/office/drawing/2014/main" id="{88E01457-8CB5-425E-B39A-E7C2F259EFC3}"/>
              </a:ext>
            </a:extLst>
          </p:cNvPr>
          <p:cNvSpPr>
            <a:spLocks noGrp="1"/>
          </p:cNvSpPr>
          <p:nvPr>
            <p:ph type="subTitle" idx="1"/>
          </p:nvPr>
        </p:nvSpPr>
        <p:spPr/>
        <p:txBody>
          <a:bodyPr/>
          <a:lstStyle/>
          <a:p>
            <a:r>
              <a:rPr lang="en-GB" altLang="zh-Hans-HK"/>
              <a:t>What is the legal nature of </a:t>
            </a:r>
            <a:r>
              <a:rPr lang="en-GB" altLang="zh-Hans-HK" err="1"/>
              <a:t>NFTed</a:t>
            </a:r>
            <a:r>
              <a:rPr lang="en-GB" altLang="zh-Hans-HK"/>
              <a:t> digital artwork? </a:t>
            </a:r>
          </a:p>
          <a:p>
            <a:endParaRPr lang="zh-Hans-HK" altLang="en-US"/>
          </a:p>
        </p:txBody>
      </p:sp>
      <p:pic>
        <p:nvPicPr>
          <p:cNvPr id="24" name="Picture Placeholder 23" descr="A picture containing logo&#10;&#10;Description automatically generated">
            <a:extLst>
              <a:ext uri="{FF2B5EF4-FFF2-40B4-BE49-F238E27FC236}">
                <a16:creationId xmlns:a16="http://schemas.microsoft.com/office/drawing/2014/main" id="{5718EE93-7295-4B1B-BD07-D61E2BCFE2BB}"/>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t="21674" b="21674"/>
          <a:stretch>
            <a:fillRect/>
          </a:stretch>
        </p:blipFill>
        <p:spPr/>
      </p:pic>
      <p:pic>
        <p:nvPicPr>
          <p:cNvPr id="16" name="Picture Placeholder 15" descr="A green sign with white lettering&#10;&#10;Description automatically generated with low confidence">
            <a:extLst>
              <a:ext uri="{FF2B5EF4-FFF2-40B4-BE49-F238E27FC236}">
                <a16:creationId xmlns:a16="http://schemas.microsoft.com/office/drawing/2014/main" id="{2FA7E2A7-8871-4137-9D2D-9417CFD838B3}"/>
              </a:ext>
            </a:extLst>
          </p:cNvPr>
          <p:cNvPicPr>
            <a:picLocks noGrp="1" noChangeAspect="1"/>
          </p:cNvPicPr>
          <p:nvPr>
            <p:ph type="pic" sz="quarter" idx="16"/>
          </p:nvPr>
        </p:nvPicPr>
        <p:blipFill>
          <a:blip r:embed="rId4">
            <a:extLst>
              <a:ext uri="{837473B0-CC2E-450A-ABE3-18F120FF3D39}">
                <a1611:picAttrSrcUrl xmlns:a1611="http://schemas.microsoft.com/office/drawing/2016/11/main" r:id="rId5"/>
              </a:ext>
            </a:extLst>
          </a:blip>
          <a:srcRect t="7511" b="7511"/>
          <a:stretch>
            <a:fillRect/>
          </a:stretch>
        </p:blipFill>
        <p:spPr/>
      </p:pic>
      <p:sp>
        <p:nvSpPr>
          <p:cNvPr id="6" name="Date Placeholder 5">
            <a:extLst>
              <a:ext uri="{FF2B5EF4-FFF2-40B4-BE49-F238E27FC236}">
                <a16:creationId xmlns:a16="http://schemas.microsoft.com/office/drawing/2014/main" id="{A2A77B0E-A28D-4B77-9DF7-F04D548579C6}"/>
              </a:ext>
            </a:extLst>
          </p:cNvPr>
          <p:cNvSpPr>
            <a:spLocks noGrp="1"/>
          </p:cNvSpPr>
          <p:nvPr>
            <p:ph type="dt" sz="half" idx="10"/>
          </p:nvPr>
        </p:nvSpPr>
        <p:spPr/>
        <p:txBody>
          <a:bodyPr/>
          <a:lstStyle/>
          <a:p>
            <a:r>
              <a:rPr lang="en-US"/>
              <a:t>Friday, October 28, 2022</a:t>
            </a:r>
          </a:p>
          <a:p>
            <a:endParaRPr lang="en-US"/>
          </a:p>
        </p:txBody>
      </p:sp>
      <p:sp>
        <p:nvSpPr>
          <p:cNvPr id="7" name="Footer Placeholder 6">
            <a:extLst>
              <a:ext uri="{FF2B5EF4-FFF2-40B4-BE49-F238E27FC236}">
                <a16:creationId xmlns:a16="http://schemas.microsoft.com/office/drawing/2014/main" id="{36844D33-B66D-435E-A0DC-E71E967A8375}"/>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9FA57B1-B133-4C43-BE87-0123296205DA}"/>
              </a:ext>
            </a:extLst>
          </p:cNvPr>
          <p:cNvSpPr>
            <a:spLocks noGrp="1"/>
          </p:cNvSpPr>
          <p:nvPr>
            <p:ph type="sldNum" sz="quarter" idx="12"/>
          </p:nvPr>
        </p:nvSpPr>
        <p:spPr/>
        <p:txBody>
          <a:bodyPr/>
          <a:lstStyle/>
          <a:p>
            <a:fld id="{DBA1B0FB-D917-4C8C-928F-313BD683BF39}" type="slidenum">
              <a:rPr lang="en-US" smtClean="0"/>
              <a:t>17</a:t>
            </a:fld>
            <a:endParaRPr lang="en-US"/>
          </a:p>
        </p:txBody>
      </p:sp>
      <p:sp>
        <p:nvSpPr>
          <p:cNvPr id="17" name="TextBox 16">
            <a:extLst>
              <a:ext uri="{FF2B5EF4-FFF2-40B4-BE49-F238E27FC236}">
                <a16:creationId xmlns:a16="http://schemas.microsoft.com/office/drawing/2014/main" id="{15B37B51-BAD1-4D4B-BE71-C1CAEB546DDA}"/>
              </a:ext>
            </a:extLst>
          </p:cNvPr>
          <p:cNvSpPr txBox="1"/>
          <p:nvPr/>
        </p:nvSpPr>
        <p:spPr>
          <a:xfrm>
            <a:off x="6556248" y="6309360"/>
            <a:ext cx="5084064" cy="230832"/>
          </a:xfrm>
          <a:prstGeom prst="rect">
            <a:avLst/>
          </a:prstGeom>
          <a:noFill/>
        </p:spPr>
        <p:txBody>
          <a:bodyPr wrap="square" rtlCol="0">
            <a:spAutoFit/>
          </a:bodyPr>
          <a:lstStyle/>
          <a:p>
            <a:r>
              <a:rPr lang="zh-Hans-HK" altLang="en-US" sz="900">
                <a:hlinkClick r:id="rId5" tooltip="https://www.picserver.org/highway-signs2/c/common-law.html"/>
              </a:rPr>
              <a:t>This Photo</a:t>
            </a:r>
            <a:r>
              <a:rPr lang="zh-Hans-HK" altLang="en-US" sz="900"/>
              <a:t> by Unknown Author is licensed under </a:t>
            </a:r>
            <a:r>
              <a:rPr lang="zh-Hans-HK" altLang="en-US" sz="900">
                <a:hlinkClick r:id="rId6" tooltip="https://creativecommons.org/licenses/by-sa/3.0/"/>
              </a:rPr>
              <a:t>CC BY-SA</a:t>
            </a:r>
            <a:endParaRPr lang="zh-Hans-HK" altLang="en-US" sz="900"/>
          </a:p>
        </p:txBody>
      </p:sp>
      <p:sp>
        <p:nvSpPr>
          <p:cNvPr id="25" name="TextBox 24">
            <a:extLst>
              <a:ext uri="{FF2B5EF4-FFF2-40B4-BE49-F238E27FC236}">
                <a16:creationId xmlns:a16="http://schemas.microsoft.com/office/drawing/2014/main" id="{1BF2E7C9-B4A3-4DD7-B4AB-2FB8FB5BC43F}"/>
              </a:ext>
            </a:extLst>
          </p:cNvPr>
          <p:cNvSpPr txBox="1"/>
          <p:nvPr/>
        </p:nvSpPr>
        <p:spPr>
          <a:xfrm>
            <a:off x="6556248" y="3429000"/>
            <a:ext cx="5084064" cy="230832"/>
          </a:xfrm>
          <a:prstGeom prst="rect">
            <a:avLst/>
          </a:prstGeom>
          <a:noFill/>
        </p:spPr>
        <p:txBody>
          <a:bodyPr wrap="square" rtlCol="0">
            <a:spAutoFit/>
          </a:bodyPr>
          <a:lstStyle/>
          <a:p>
            <a:r>
              <a:rPr lang="zh-Hans-HK" altLang="en-US" sz="900">
                <a:hlinkClick r:id="rId3" tooltip="http://www.uberdigests.info/2011/07/23/"/>
              </a:rPr>
              <a:t>This Photo</a:t>
            </a:r>
            <a:r>
              <a:rPr lang="zh-Hans-HK" altLang="en-US" sz="900"/>
              <a:t> by Unknown Author is licensed under </a:t>
            </a:r>
            <a:r>
              <a:rPr lang="zh-Hans-HK" altLang="en-US" sz="900">
                <a:hlinkClick r:id="rId7" tooltip="https://creativecommons.org/licenses/by-nc-sa/3.0/"/>
              </a:rPr>
              <a:t>CC BY-SA-NC</a:t>
            </a:r>
            <a:endParaRPr lang="zh-Hans-HK" altLang="en-US" sz="900"/>
          </a:p>
        </p:txBody>
      </p:sp>
    </p:spTree>
    <p:extLst>
      <p:ext uri="{BB962C8B-B14F-4D97-AF65-F5344CB8AC3E}">
        <p14:creationId xmlns:p14="http://schemas.microsoft.com/office/powerpoint/2010/main" val="1345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7EDF-8EDD-40F1-A6E7-DB255DAA1FB0}"/>
              </a:ext>
            </a:extLst>
          </p:cNvPr>
          <p:cNvSpPr>
            <a:spLocks noGrp="1"/>
          </p:cNvSpPr>
          <p:nvPr>
            <p:ph type="title"/>
          </p:nvPr>
        </p:nvSpPr>
        <p:spPr/>
        <p:txBody>
          <a:bodyPr/>
          <a:lstStyle/>
          <a:p>
            <a:r>
              <a:rPr lang="zh-Hans-HK" altLang="en-US">
                <a:ea typeface="方正姚体"/>
              </a:rPr>
              <a:t>Comparative remarks </a:t>
            </a:r>
            <a:endParaRPr lang="zh-Hans-HK" altLang="en-US"/>
          </a:p>
        </p:txBody>
      </p:sp>
      <p:sp>
        <p:nvSpPr>
          <p:cNvPr id="3" name="Content Placeholder 2">
            <a:extLst>
              <a:ext uri="{FF2B5EF4-FFF2-40B4-BE49-F238E27FC236}">
                <a16:creationId xmlns:a16="http://schemas.microsoft.com/office/drawing/2014/main" id="{3D20A058-CD43-4F69-A2C9-C94A1848385C}"/>
              </a:ext>
            </a:extLst>
          </p:cNvPr>
          <p:cNvSpPr>
            <a:spLocks noGrp="1"/>
          </p:cNvSpPr>
          <p:nvPr>
            <p:ph idx="1"/>
          </p:nvPr>
        </p:nvSpPr>
        <p:spPr/>
        <p:txBody>
          <a:bodyPr/>
          <a:lstStyle/>
          <a:p>
            <a:r>
              <a:rPr lang="en-GB" altLang="zh-Hans-HK" sz="2400" dirty="0"/>
              <a:t>Civil law, following Roman, has tended to deny the possibility of legal possession of anything that cannot be touched. English and American law, by contrast, generally are more open to the notion that one may be possessed of a right, a power, or a privilege.</a:t>
            </a:r>
          </a:p>
          <a:p>
            <a:endParaRPr lang="en-GB" altLang="zh-Hans-HK" sz="2400" dirty="0"/>
          </a:p>
          <a:p>
            <a:r>
              <a:rPr lang="en-GB" altLang="zh-Hans-HK" sz="2400" dirty="0"/>
              <a:t>In the case of land, civil law tends to give possession to the owner of the land and to be reluctant to recognise property rights in anyone other than the owner. Anglo-American law, however, recognises multiple possessory rights in land and hence tends to speak not of ownership of the land but of ownership of an interest in land—i.e., of an intangible legal abstraction in a tangible thing.</a:t>
            </a:r>
          </a:p>
          <a:p>
            <a:endParaRPr lang="zh-Hans-HK" altLang="en-US" dirty="0"/>
          </a:p>
        </p:txBody>
      </p:sp>
      <p:sp>
        <p:nvSpPr>
          <p:cNvPr id="4" name="Date Placeholder 3">
            <a:extLst>
              <a:ext uri="{FF2B5EF4-FFF2-40B4-BE49-F238E27FC236}">
                <a16:creationId xmlns:a16="http://schemas.microsoft.com/office/drawing/2014/main" id="{BFDBBA71-1B27-4480-9997-C961D20B1AAA}"/>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2CEA030A-9879-4BF7-A745-BB847D1873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5C115A6-F3E9-40D2-9278-EEEFF0885953}"/>
              </a:ext>
            </a:extLst>
          </p:cNvPr>
          <p:cNvSpPr>
            <a:spLocks noGrp="1"/>
          </p:cNvSpPr>
          <p:nvPr>
            <p:ph type="sldNum" sz="quarter" idx="12"/>
          </p:nvPr>
        </p:nvSpPr>
        <p:spPr/>
        <p:txBody>
          <a:bodyPr/>
          <a:lstStyle/>
          <a:p>
            <a:fld id="{DBA1B0FB-D917-4C8C-928F-313BD683BF39}" type="slidenum">
              <a:rPr lang="en-US" smtClean="0"/>
              <a:pPr/>
              <a:t>18</a:t>
            </a:fld>
            <a:endParaRPr lang="en-US"/>
          </a:p>
        </p:txBody>
      </p:sp>
    </p:spTree>
    <p:extLst>
      <p:ext uri="{BB962C8B-B14F-4D97-AF65-F5344CB8AC3E}">
        <p14:creationId xmlns:p14="http://schemas.microsoft.com/office/powerpoint/2010/main" val="413415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4A8A-70FF-4707-803B-3A628F0E9580}"/>
              </a:ext>
            </a:extLst>
          </p:cNvPr>
          <p:cNvSpPr>
            <a:spLocks noGrp="1"/>
          </p:cNvSpPr>
          <p:nvPr>
            <p:ph type="title"/>
          </p:nvPr>
        </p:nvSpPr>
        <p:spPr/>
        <p:txBody>
          <a:bodyPr/>
          <a:lstStyle/>
          <a:p>
            <a:endParaRPr lang="zh-Hans-HK" altLang="en-US"/>
          </a:p>
        </p:txBody>
      </p:sp>
      <p:sp>
        <p:nvSpPr>
          <p:cNvPr id="3" name="Content Placeholder 2">
            <a:extLst>
              <a:ext uri="{FF2B5EF4-FFF2-40B4-BE49-F238E27FC236}">
                <a16:creationId xmlns:a16="http://schemas.microsoft.com/office/drawing/2014/main" id="{5393C04C-A2C6-49B5-AEB6-997520FC82D0}"/>
              </a:ext>
            </a:extLst>
          </p:cNvPr>
          <p:cNvSpPr>
            <a:spLocks noGrp="1"/>
          </p:cNvSpPr>
          <p:nvPr>
            <p:ph idx="1"/>
          </p:nvPr>
        </p:nvSpPr>
        <p:spPr/>
        <p:txBody>
          <a:bodyPr vert="horz" lIns="91440" tIns="45720" rIns="91440" bIns="45720" rtlCol="0" anchor="t">
            <a:normAutofit/>
          </a:bodyPr>
          <a:lstStyle/>
          <a:p>
            <a:r>
              <a:rPr lang="en-GB" sz="2400" dirty="0">
                <a:ea typeface="方正姚体"/>
              </a:rPr>
              <a:t>Ownership: unitary vs fragmented</a:t>
            </a:r>
          </a:p>
          <a:p>
            <a:pPr algn="just"/>
            <a:r>
              <a:rPr lang="en-GB" sz="2400" dirty="0">
                <a:ea typeface="方正姚体"/>
              </a:rPr>
              <a:t>Separability between a physical object and an intangible legal abstraction arising from it</a:t>
            </a:r>
          </a:p>
          <a:p>
            <a:endParaRPr lang="en-GB" sz="2400" dirty="0">
              <a:ea typeface="方正姚体"/>
            </a:endParaRPr>
          </a:p>
          <a:p>
            <a:pPr>
              <a:buClr>
                <a:srgbClr val="9E3611"/>
              </a:buClr>
            </a:pPr>
            <a:r>
              <a:rPr lang="en-GB" sz="2400" u="sng" dirty="0">
                <a:ea typeface="方正姚体"/>
              </a:rPr>
              <a:t>So, the question is ...</a:t>
            </a:r>
          </a:p>
          <a:p>
            <a:pPr>
              <a:buClr>
                <a:srgbClr val="9E3611"/>
              </a:buClr>
            </a:pPr>
            <a:r>
              <a:rPr lang="en-GB" sz="2400" dirty="0">
                <a:ea typeface="方正姚体"/>
              </a:rPr>
              <a:t>Is NFT a digital title deed?</a:t>
            </a:r>
            <a:endParaRPr lang="en-GB" sz="2400" dirty="0"/>
          </a:p>
          <a:p>
            <a:r>
              <a:rPr lang="en-GB" altLang="zh-Hans-HK" sz="2400" dirty="0"/>
              <a:t>Is NFT  a transaction recording ledger? </a:t>
            </a:r>
          </a:p>
          <a:p>
            <a:r>
              <a:rPr lang="en-GB" altLang="en-US" sz="2400" dirty="0"/>
              <a:t>Or what else?</a:t>
            </a:r>
            <a:endParaRPr lang="zh-Hans-HK" altLang="en-US" sz="2400" dirty="0"/>
          </a:p>
        </p:txBody>
      </p:sp>
      <p:sp>
        <p:nvSpPr>
          <p:cNvPr id="4" name="Date Placeholder 3">
            <a:extLst>
              <a:ext uri="{FF2B5EF4-FFF2-40B4-BE49-F238E27FC236}">
                <a16:creationId xmlns:a16="http://schemas.microsoft.com/office/drawing/2014/main" id="{B1E24806-777E-4158-BE39-58C29A7DB5C2}"/>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7F8633C8-934C-46AF-9BD8-2B8D62F1345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181ABD-17FA-4269-92EB-AA3D50A4409E}"/>
              </a:ext>
            </a:extLst>
          </p:cNvPr>
          <p:cNvSpPr>
            <a:spLocks noGrp="1"/>
          </p:cNvSpPr>
          <p:nvPr>
            <p:ph type="sldNum" sz="quarter" idx="12"/>
          </p:nvPr>
        </p:nvSpPr>
        <p:spPr/>
        <p:txBody>
          <a:bodyPr/>
          <a:lstStyle/>
          <a:p>
            <a:fld id="{DBA1B0FB-D917-4C8C-928F-313BD683BF39}" type="slidenum">
              <a:rPr lang="en-US" smtClean="0"/>
              <a:pPr/>
              <a:t>19</a:t>
            </a:fld>
            <a:endParaRPr lang="en-US"/>
          </a:p>
        </p:txBody>
      </p:sp>
    </p:spTree>
    <p:extLst>
      <p:ext uri="{BB962C8B-B14F-4D97-AF65-F5344CB8AC3E}">
        <p14:creationId xmlns:p14="http://schemas.microsoft.com/office/powerpoint/2010/main" val="38991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3">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317BF-EE99-A5DC-FBF5-AE979EDB4A3C}"/>
              </a:ext>
            </a:extLst>
          </p:cNvPr>
          <p:cNvSpPr>
            <a:spLocks noGrp="1"/>
          </p:cNvSpPr>
          <p:nvPr>
            <p:ph type="title"/>
          </p:nvPr>
        </p:nvSpPr>
        <p:spPr>
          <a:xfrm>
            <a:off x="7883612" y="484632"/>
            <a:ext cx="3816774" cy="1609344"/>
          </a:xfrm>
          <a:ln>
            <a:noFill/>
          </a:ln>
        </p:spPr>
        <p:txBody>
          <a:bodyPr>
            <a:normAutofit/>
          </a:bodyPr>
          <a:lstStyle/>
          <a:p>
            <a:endParaRPr lang="en-GB" sz="3200" dirty="0"/>
          </a:p>
        </p:txBody>
      </p:sp>
      <p:pic>
        <p:nvPicPr>
          <p:cNvPr id="7" name="Content Placeholder 6">
            <a:extLst>
              <a:ext uri="{FF2B5EF4-FFF2-40B4-BE49-F238E27FC236}">
                <a16:creationId xmlns:a16="http://schemas.microsoft.com/office/drawing/2014/main" id="{C9A1102E-15D2-5EBD-89A7-E2EE66780704}"/>
              </a:ext>
            </a:extLst>
          </p:cNvPr>
          <p:cNvPicPr>
            <a:picLocks noChangeAspect="1"/>
          </p:cNvPicPr>
          <p:nvPr/>
        </p:nvPicPr>
        <p:blipFill rotWithShape="1">
          <a:blip r:embed="rId4"/>
          <a:srcRect l="25032" r="17178"/>
          <a:stretch/>
        </p:blipFill>
        <p:spPr>
          <a:xfrm>
            <a:off x="3343" y="10"/>
            <a:ext cx="7548923" cy="6857990"/>
          </a:xfrm>
          <a:prstGeom prst="rect">
            <a:avLst/>
          </a:prstGeom>
        </p:spPr>
      </p:pic>
      <p:sp>
        <p:nvSpPr>
          <p:cNvPr id="10" name="Content Placeholder 10">
            <a:extLst>
              <a:ext uri="{FF2B5EF4-FFF2-40B4-BE49-F238E27FC236}">
                <a16:creationId xmlns:a16="http://schemas.microsoft.com/office/drawing/2014/main" id="{5E6098BA-B5AC-7D61-8AE6-D2B254FE8AF5}"/>
              </a:ext>
            </a:extLst>
          </p:cNvPr>
          <p:cNvSpPr>
            <a:spLocks noGrp="1"/>
          </p:cNvSpPr>
          <p:nvPr>
            <p:ph idx="1"/>
          </p:nvPr>
        </p:nvSpPr>
        <p:spPr>
          <a:xfrm>
            <a:off x="7883611" y="2121408"/>
            <a:ext cx="3816774" cy="4050792"/>
          </a:xfrm>
        </p:spPr>
        <p:txBody>
          <a:bodyPr>
            <a:normAutofit/>
          </a:bodyPr>
          <a:lstStyle/>
          <a:p>
            <a:r>
              <a:rPr lang="en-US" sz="2400" dirty="0"/>
              <a:t>I am from </a:t>
            </a:r>
            <a:r>
              <a:rPr lang="en-US" sz="2400" b="1" dirty="0"/>
              <a:t>Durham University</a:t>
            </a:r>
            <a:r>
              <a:rPr lang="en-US" sz="2400" dirty="0"/>
              <a:t>, UK </a:t>
            </a:r>
          </a:p>
        </p:txBody>
      </p:sp>
      <p:sp>
        <p:nvSpPr>
          <p:cNvPr id="5" name="Footer Placeholder 4">
            <a:extLst>
              <a:ext uri="{FF2B5EF4-FFF2-40B4-BE49-F238E27FC236}">
                <a16:creationId xmlns:a16="http://schemas.microsoft.com/office/drawing/2014/main" id="{1C86AC8B-70E5-EED4-712C-6A0B02E85B11}"/>
              </a:ext>
            </a:extLst>
          </p:cNvPr>
          <p:cNvSpPr>
            <a:spLocks noGrp="1"/>
          </p:cNvSpPr>
          <p:nvPr>
            <p:ph type="ftr" sz="quarter" idx="11"/>
          </p:nvPr>
        </p:nvSpPr>
        <p:spPr>
          <a:xfrm>
            <a:off x="1088136" y="6272784"/>
            <a:ext cx="6327648" cy="365125"/>
          </a:xfrm>
          <a:effectLst/>
        </p:spPr>
        <p:txBody>
          <a:bodyPr>
            <a:normAutofit/>
          </a:bodyPr>
          <a:lstStyle/>
          <a:p>
            <a:pPr>
              <a:spcAft>
                <a:spcPts val="600"/>
              </a:spcAft>
            </a:pPr>
            <a:r>
              <a:rPr lang="en-US">
                <a:solidFill>
                  <a:srgbClr val="FFFFFF"/>
                </a:solidFill>
              </a:rPr>
              <a:t>Sample Footer Text</a:t>
            </a:r>
          </a:p>
        </p:txBody>
      </p:sp>
      <p:sp>
        <p:nvSpPr>
          <p:cNvPr id="4" name="Date Placeholder 3">
            <a:extLst>
              <a:ext uri="{FF2B5EF4-FFF2-40B4-BE49-F238E27FC236}">
                <a16:creationId xmlns:a16="http://schemas.microsoft.com/office/drawing/2014/main" id="{46A530CB-79FC-F923-4EED-731E693187A0}"/>
              </a:ext>
            </a:extLst>
          </p:cNvPr>
          <p:cNvSpPr>
            <a:spLocks noGrp="1"/>
          </p:cNvSpPr>
          <p:nvPr>
            <p:ph type="dt" sz="half" idx="10"/>
          </p:nvPr>
        </p:nvSpPr>
        <p:spPr>
          <a:xfrm>
            <a:off x="7964424" y="6272784"/>
            <a:ext cx="3273552" cy="365125"/>
          </a:xfrm>
        </p:spPr>
        <p:txBody>
          <a:bodyPr>
            <a:normAutofit/>
          </a:bodyPr>
          <a:lstStyle/>
          <a:p>
            <a:pPr>
              <a:spcAft>
                <a:spcPts val="600"/>
              </a:spcAft>
            </a:pPr>
            <a:r>
              <a:rPr lang="en-US"/>
              <a:t>Tuesday, February 2, 20XX</a:t>
            </a:r>
          </a:p>
        </p:txBody>
      </p:sp>
      <p:grpSp>
        <p:nvGrpSpPr>
          <p:cNvPr id="12" name="Group 15">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7">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995483A0-DD03-3705-A55B-0C9641DFB798}"/>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smtClean="0"/>
              <a:pPr>
                <a:spcAft>
                  <a:spcPts val="600"/>
                </a:spcAft>
              </a:pPr>
              <a:t>2</a:t>
            </a:fld>
            <a:endParaRPr lang="en-US"/>
          </a:p>
        </p:txBody>
      </p:sp>
    </p:spTree>
    <p:extLst>
      <p:ext uri="{BB962C8B-B14F-4D97-AF65-F5344CB8AC3E}">
        <p14:creationId xmlns:p14="http://schemas.microsoft.com/office/powerpoint/2010/main" val="348898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83FC7-1AE4-483B-8F2C-2583B0CBA3A9}"/>
              </a:ext>
            </a:extLst>
          </p:cNvPr>
          <p:cNvSpPr>
            <a:spLocks noGrp="1"/>
          </p:cNvSpPr>
          <p:nvPr>
            <p:ph type="title"/>
          </p:nvPr>
        </p:nvSpPr>
        <p:spPr>
          <a:xfrm>
            <a:off x="8156350" y="484632"/>
            <a:ext cx="3544035" cy="1609344"/>
          </a:xfrm>
          <a:ln>
            <a:noFill/>
          </a:ln>
        </p:spPr>
        <p:txBody>
          <a:bodyPr>
            <a:normAutofit/>
          </a:bodyPr>
          <a:lstStyle/>
          <a:p>
            <a:r>
              <a:rPr lang="en-GB" altLang="zh-Hans-HK" sz="6600"/>
              <a:t>China</a:t>
            </a:r>
            <a:endParaRPr lang="zh-Hans-HK" altLang="en-US" sz="6600"/>
          </a:p>
        </p:txBody>
      </p:sp>
      <p:pic>
        <p:nvPicPr>
          <p:cNvPr id="16" name="Content Placeholder 15">
            <a:extLst>
              <a:ext uri="{FF2B5EF4-FFF2-40B4-BE49-F238E27FC236}">
                <a16:creationId xmlns:a16="http://schemas.microsoft.com/office/drawing/2014/main" id="{2E2CF418-EE10-497D-B3B6-1C3C08F6D23E}"/>
              </a:ext>
            </a:extLst>
          </p:cNvPr>
          <p:cNvPicPr>
            <a:picLocks noChangeAspect="1"/>
          </p:cNvPicPr>
          <p:nvPr/>
        </p:nvPicPr>
        <p:blipFill>
          <a:blip r:embed="rId4"/>
          <a:stretch>
            <a:fillRect/>
          </a:stretch>
        </p:blipFill>
        <p:spPr>
          <a:xfrm>
            <a:off x="633999" y="1317832"/>
            <a:ext cx="6882269" cy="4232596"/>
          </a:xfrm>
          <a:prstGeom prst="rect">
            <a:avLst/>
          </a:prstGeom>
        </p:spPr>
      </p:pic>
      <p:sp>
        <p:nvSpPr>
          <p:cNvPr id="21" name="Content Placeholder 20">
            <a:extLst>
              <a:ext uri="{FF2B5EF4-FFF2-40B4-BE49-F238E27FC236}">
                <a16:creationId xmlns:a16="http://schemas.microsoft.com/office/drawing/2014/main" id="{B6B0B102-70C3-9B51-5652-01F539EE824D}"/>
              </a:ext>
            </a:extLst>
          </p:cNvPr>
          <p:cNvSpPr>
            <a:spLocks noGrp="1"/>
          </p:cNvSpPr>
          <p:nvPr>
            <p:ph idx="1"/>
          </p:nvPr>
        </p:nvSpPr>
        <p:spPr>
          <a:xfrm>
            <a:off x="8156351" y="2121408"/>
            <a:ext cx="3544034" cy="4050792"/>
          </a:xfrm>
        </p:spPr>
        <p:txBody>
          <a:bodyPr>
            <a:normAutofit/>
          </a:bodyPr>
          <a:lstStyle/>
          <a:p>
            <a:r>
              <a:rPr lang="en-GB" sz="1600"/>
              <a:t>NFT is becoming a buzzing word</a:t>
            </a:r>
            <a:endParaRPr lang="en-US" sz="1600"/>
          </a:p>
        </p:txBody>
      </p:sp>
      <p:sp>
        <p:nvSpPr>
          <p:cNvPr id="5" name="Footer Placeholder 4">
            <a:extLst>
              <a:ext uri="{FF2B5EF4-FFF2-40B4-BE49-F238E27FC236}">
                <a16:creationId xmlns:a16="http://schemas.microsoft.com/office/drawing/2014/main" id="{9C0E6A9A-5D9C-4239-800A-FC785F494434}"/>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0E172ADE-E8A9-4C51-8F05-9A7609C4452C}"/>
              </a:ext>
            </a:extLst>
          </p:cNvPr>
          <p:cNvSpPr>
            <a:spLocks noGrp="1"/>
          </p:cNvSpPr>
          <p:nvPr>
            <p:ph type="dt" sz="half" idx="10"/>
          </p:nvPr>
        </p:nvSpPr>
        <p:spPr>
          <a:xfrm>
            <a:off x="7964424" y="6272784"/>
            <a:ext cx="3273552" cy="365125"/>
          </a:xfrm>
        </p:spPr>
        <p:txBody>
          <a:bodyPr>
            <a:normAutofit/>
          </a:bodyPr>
          <a:lstStyle/>
          <a:p>
            <a:pPr>
              <a:spcAft>
                <a:spcPts val="600"/>
              </a:spcAft>
            </a:pPr>
            <a:r>
              <a:rPr lang="en-US"/>
              <a:t>Tuesday, February 2, 20XX</a:t>
            </a:r>
          </a:p>
        </p:txBody>
      </p:sp>
      <p:grpSp>
        <p:nvGrpSpPr>
          <p:cNvPr id="26" name="Group 2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DB6F7ED9-E68A-4F41-8176-A4E98E9AFC7D}"/>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a:pPr>
                <a:spcAft>
                  <a:spcPts val="600"/>
                </a:spcAft>
              </a:pPr>
              <a:t>20</a:t>
            </a:fld>
            <a:endParaRPr lang="en-US"/>
          </a:p>
        </p:txBody>
      </p:sp>
    </p:spTree>
    <p:extLst>
      <p:ext uri="{BB962C8B-B14F-4D97-AF65-F5344CB8AC3E}">
        <p14:creationId xmlns:p14="http://schemas.microsoft.com/office/powerpoint/2010/main" val="416944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FD74-CCF2-4D46-9F0F-3B19CB3102E5}"/>
              </a:ext>
            </a:extLst>
          </p:cNvPr>
          <p:cNvSpPr>
            <a:spLocks noGrp="1"/>
          </p:cNvSpPr>
          <p:nvPr>
            <p:ph type="title"/>
          </p:nvPr>
        </p:nvSpPr>
        <p:spPr/>
        <p:txBody>
          <a:bodyPr/>
          <a:lstStyle/>
          <a:p>
            <a:r>
              <a:rPr lang="en-GB" altLang="zh-Hans-HK"/>
              <a:t>China: legislation</a:t>
            </a:r>
            <a:endParaRPr lang="zh-Hans-HK" altLang="en-US"/>
          </a:p>
        </p:txBody>
      </p:sp>
      <p:sp>
        <p:nvSpPr>
          <p:cNvPr id="4" name="Date Placeholder 3">
            <a:extLst>
              <a:ext uri="{FF2B5EF4-FFF2-40B4-BE49-F238E27FC236}">
                <a16:creationId xmlns:a16="http://schemas.microsoft.com/office/drawing/2014/main" id="{DE5D34A0-02C9-449B-A0A6-327D0806AC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9FB13D-1B46-4B02-A96A-AA242E66E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387D2-C40D-400E-A21A-8DA09903C768}"/>
              </a:ext>
            </a:extLst>
          </p:cNvPr>
          <p:cNvSpPr>
            <a:spLocks noGrp="1"/>
          </p:cNvSpPr>
          <p:nvPr>
            <p:ph type="sldNum" sz="quarter" idx="12"/>
          </p:nvPr>
        </p:nvSpPr>
        <p:spPr/>
        <p:txBody>
          <a:bodyPr/>
          <a:lstStyle/>
          <a:p>
            <a:fld id="{DBA1B0FB-D917-4C8C-928F-313BD683BF39}" type="slidenum">
              <a:rPr lang="en-US" smtClean="0"/>
              <a:pPr/>
              <a:t>21</a:t>
            </a:fld>
            <a:endParaRPr lang="en-US"/>
          </a:p>
        </p:txBody>
      </p:sp>
      <p:sp>
        <p:nvSpPr>
          <p:cNvPr id="12" name="Content Placeholder 11">
            <a:extLst>
              <a:ext uri="{FF2B5EF4-FFF2-40B4-BE49-F238E27FC236}">
                <a16:creationId xmlns:a16="http://schemas.microsoft.com/office/drawing/2014/main" id="{49E30017-F420-4EFF-9498-0C9072595A84}"/>
              </a:ext>
            </a:extLst>
          </p:cNvPr>
          <p:cNvSpPr>
            <a:spLocks noGrp="1"/>
          </p:cNvSpPr>
          <p:nvPr>
            <p:ph idx="1"/>
          </p:nvPr>
        </p:nvSpPr>
        <p:spPr/>
        <p:txBody>
          <a:bodyPr vert="horz" lIns="91440" tIns="45720" rIns="91440" bIns="45720" rtlCol="0" anchor="t">
            <a:normAutofit/>
          </a:bodyPr>
          <a:lstStyle/>
          <a:p>
            <a:pPr algn="just"/>
            <a:r>
              <a:rPr lang="en-GB" altLang="zh-Hans-HK" sz="2400" dirty="0"/>
              <a:t>Article 127 of the Chinese Civil Code</a:t>
            </a:r>
          </a:p>
          <a:p>
            <a:pPr marL="0" indent="0" algn="just">
              <a:buNone/>
            </a:pPr>
            <a:r>
              <a:rPr lang="en-GB" altLang="zh-Hans-HK" sz="2400" dirty="0"/>
              <a:t>   -- </a:t>
            </a:r>
            <a:r>
              <a:rPr lang="en-US" altLang="zh-CN" sz="2400" dirty="0"/>
              <a:t>it is a civil right to ‘data and virtual property’ (art</a:t>
            </a:r>
            <a:r>
              <a:rPr lang="zh-CN" altLang="en-US" sz="2400" dirty="0"/>
              <a:t> </a:t>
            </a:r>
            <a:r>
              <a:rPr lang="en-US" altLang="zh-CN" sz="2400" dirty="0"/>
              <a:t>127</a:t>
            </a:r>
            <a:r>
              <a:rPr lang="zh-CN" altLang="en-US" sz="2400" dirty="0"/>
              <a:t> </a:t>
            </a:r>
            <a:r>
              <a:rPr lang="en-US" altLang="zh-CN" sz="2400" dirty="0"/>
              <a:t>is</a:t>
            </a:r>
            <a:r>
              <a:rPr lang="zh-CN" altLang="en-US" sz="2400" dirty="0"/>
              <a:t> </a:t>
            </a:r>
            <a:r>
              <a:rPr lang="en-US" altLang="zh-CN" sz="2400" dirty="0"/>
              <a:t>under</a:t>
            </a:r>
            <a:r>
              <a:rPr lang="zh-CN" altLang="en-US" sz="2400" dirty="0"/>
              <a:t> </a:t>
            </a:r>
            <a:r>
              <a:rPr lang="en-US" altLang="zh-CN" sz="2400" dirty="0"/>
              <a:t>Book I ‘General Provisions’, Chapter 5 ‘Civil Right’)</a:t>
            </a:r>
          </a:p>
          <a:p>
            <a:pPr marL="0" indent="0" algn="just">
              <a:buNone/>
            </a:pPr>
            <a:r>
              <a:rPr lang="en-US" altLang="zh-Hans-HK" sz="2400" dirty="0"/>
              <a:t>   -- it is not a ‘thing’ under Book II ‘Property Rights</a:t>
            </a:r>
            <a:r>
              <a:rPr lang="zh-CN" altLang="en-US" sz="2400" dirty="0"/>
              <a:t>’</a:t>
            </a:r>
            <a:endParaRPr lang="en-US" altLang="zh-CN" sz="2400" dirty="0"/>
          </a:p>
          <a:p>
            <a:pPr algn="just"/>
            <a:r>
              <a:rPr lang="en-US" altLang="zh-Hans-HK" sz="2400" dirty="0"/>
              <a:t>A purchaser acquires neither IP rights in the work nor the right to use the work </a:t>
            </a:r>
            <a:endParaRPr lang="zh-Hans-HK" altLang="en-US" sz="2400" dirty="0"/>
          </a:p>
        </p:txBody>
      </p:sp>
    </p:spTree>
    <p:extLst>
      <p:ext uri="{BB962C8B-B14F-4D97-AF65-F5344CB8AC3E}">
        <p14:creationId xmlns:p14="http://schemas.microsoft.com/office/powerpoint/2010/main" val="419833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FE8E-2E35-DFC8-DAC7-BB6999020809}"/>
              </a:ext>
            </a:extLst>
          </p:cNvPr>
          <p:cNvSpPr>
            <a:spLocks noGrp="1"/>
          </p:cNvSpPr>
          <p:nvPr>
            <p:ph type="title"/>
          </p:nvPr>
        </p:nvSpPr>
        <p:spPr/>
        <p:txBody>
          <a:bodyPr/>
          <a:lstStyle/>
          <a:p>
            <a:r>
              <a:rPr lang="en-GB" dirty="0"/>
              <a:t>Common law approaches </a:t>
            </a:r>
          </a:p>
        </p:txBody>
      </p:sp>
      <p:sp>
        <p:nvSpPr>
          <p:cNvPr id="3" name="Content Placeholder 2">
            <a:extLst>
              <a:ext uri="{FF2B5EF4-FFF2-40B4-BE49-F238E27FC236}">
                <a16:creationId xmlns:a16="http://schemas.microsoft.com/office/drawing/2014/main" id="{07A8764E-202A-3C77-F166-B76C7AB4490D}"/>
              </a:ext>
            </a:extLst>
          </p:cNvPr>
          <p:cNvSpPr>
            <a:spLocks noGrp="1"/>
          </p:cNvSpPr>
          <p:nvPr>
            <p:ph idx="1"/>
          </p:nvPr>
        </p:nvSpPr>
        <p:spPr/>
        <p:txBody>
          <a:bodyPr>
            <a:normAutofit fontScale="92500" lnSpcReduction="10000"/>
          </a:bodyPr>
          <a:lstStyle/>
          <a:p>
            <a:endParaRPr lang="en-GB" dirty="0"/>
          </a:p>
          <a:p>
            <a:r>
              <a:rPr lang="en-GB" sz="2400" dirty="0"/>
              <a:t>The point on whether NFT</a:t>
            </a:r>
            <a:r>
              <a:rPr lang="en-GB" altLang="zh-CN" sz="2400" dirty="0"/>
              <a:t>s</a:t>
            </a:r>
            <a:r>
              <a:rPr lang="en-GB" sz="2400" dirty="0"/>
              <a:t> could be a form of property was more fully developed in AA v Persons Unknown [2019] (“AA”). Bryan J noted that the “English law traditionally views property as being of only two kinds, choses in possession and choses in action’’</a:t>
            </a:r>
          </a:p>
          <a:p>
            <a:endParaRPr lang="en-GB" sz="2400" dirty="0"/>
          </a:p>
          <a:p>
            <a:r>
              <a:rPr lang="en-GB" sz="2400" dirty="0"/>
              <a:t>Cryptocurrencies and tokens did not fall neatly into either category and thus could not be classified as a form of property </a:t>
            </a:r>
          </a:p>
          <a:p>
            <a:endParaRPr lang="en-GB" sz="2400" dirty="0"/>
          </a:p>
          <a:p>
            <a:r>
              <a:rPr lang="en-GB" sz="2400" dirty="0"/>
              <a:t>The UK Legal Statement states that the common law has the ability to stretch “traditional definitions and concepts to adapt to new business practices”</a:t>
            </a:r>
          </a:p>
          <a:p>
            <a:endParaRPr lang="en-GB" dirty="0"/>
          </a:p>
        </p:txBody>
      </p:sp>
      <p:sp>
        <p:nvSpPr>
          <p:cNvPr id="4" name="Date Placeholder 3">
            <a:extLst>
              <a:ext uri="{FF2B5EF4-FFF2-40B4-BE49-F238E27FC236}">
                <a16:creationId xmlns:a16="http://schemas.microsoft.com/office/drawing/2014/main" id="{652F7297-5F99-C656-9AF0-096E4AC027B4}"/>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A7DF04F-7416-5099-9021-C97F3784E88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5CD77DC-C4ED-5F99-933C-B24A53F578F7}"/>
              </a:ext>
            </a:extLst>
          </p:cNvPr>
          <p:cNvSpPr>
            <a:spLocks noGrp="1"/>
          </p:cNvSpPr>
          <p:nvPr>
            <p:ph type="sldNum" sz="quarter" idx="12"/>
          </p:nvPr>
        </p:nvSpPr>
        <p:spPr/>
        <p:txBody>
          <a:bodyPr/>
          <a:lstStyle/>
          <a:p>
            <a:fld id="{DBA1B0FB-D917-4C8C-928F-313BD683BF39}" type="slidenum">
              <a:rPr lang="en-US" smtClean="0"/>
              <a:pPr/>
              <a:t>22</a:t>
            </a:fld>
            <a:endParaRPr lang="en-US"/>
          </a:p>
        </p:txBody>
      </p:sp>
    </p:spTree>
    <p:extLst>
      <p:ext uri="{BB962C8B-B14F-4D97-AF65-F5344CB8AC3E}">
        <p14:creationId xmlns:p14="http://schemas.microsoft.com/office/powerpoint/2010/main" val="6815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FE8E-89EE-9421-A1EF-A7D347C6F46B}"/>
              </a:ext>
            </a:extLst>
          </p:cNvPr>
          <p:cNvSpPr>
            <a:spLocks noGrp="1"/>
          </p:cNvSpPr>
          <p:nvPr>
            <p:ph type="title"/>
          </p:nvPr>
        </p:nvSpPr>
        <p:spPr/>
        <p:txBody>
          <a:bodyPr/>
          <a:lstStyle/>
          <a:p>
            <a:r>
              <a:rPr lang="en-GB" dirty="0"/>
              <a:t>Common law approaches </a:t>
            </a:r>
          </a:p>
        </p:txBody>
      </p:sp>
      <p:sp>
        <p:nvSpPr>
          <p:cNvPr id="3" name="Content Placeholder 2">
            <a:extLst>
              <a:ext uri="{FF2B5EF4-FFF2-40B4-BE49-F238E27FC236}">
                <a16:creationId xmlns:a16="http://schemas.microsoft.com/office/drawing/2014/main" id="{BC040796-7B05-9967-E15B-F095611783A5}"/>
              </a:ext>
            </a:extLst>
          </p:cNvPr>
          <p:cNvSpPr>
            <a:spLocks noGrp="1"/>
          </p:cNvSpPr>
          <p:nvPr>
            <p:ph idx="1"/>
          </p:nvPr>
        </p:nvSpPr>
        <p:spPr/>
        <p:txBody>
          <a:bodyPr/>
          <a:lstStyle/>
          <a:p>
            <a:r>
              <a:rPr lang="en-GB" sz="2400" dirty="0"/>
              <a:t>Crypto assets were property, given that they met the four criteria set out in National Provincial Bank Ltd v Ainsworth [1965] (“Ainsworth”)</a:t>
            </a:r>
          </a:p>
          <a:p>
            <a:endParaRPr lang="en-GB" sz="2400" dirty="0"/>
          </a:p>
          <a:p>
            <a:r>
              <a:rPr lang="en-GB" sz="2400" b="1" dirty="0"/>
              <a:t>Ainsworth test</a:t>
            </a:r>
            <a:r>
              <a:rPr lang="en-GB" sz="2400" dirty="0"/>
              <a:t>: </a:t>
            </a:r>
          </a:p>
          <a:p>
            <a:pPr marL="457200" indent="-457200">
              <a:buAutoNum type="arabicPeriod"/>
            </a:pPr>
            <a:r>
              <a:rPr lang="en-GB" sz="2400" dirty="0"/>
              <a:t>definable</a:t>
            </a:r>
          </a:p>
          <a:p>
            <a:pPr marL="457200" indent="-457200">
              <a:buAutoNum type="arabicPeriod"/>
            </a:pPr>
            <a:r>
              <a:rPr lang="en-GB" sz="2400" dirty="0"/>
              <a:t>identifiable by third parties</a:t>
            </a:r>
          </a:p>
          <a:p>
            <a:pPr marL="457200" indent="-457200">
              <a:buAutoNum type="arabicPeriod"/>
            </a:pPr>
            <a:r>
              <a:rPr lang="en-GB" sz="2400" dirty="0"/>
              <a:t>capable in its nature of assumption by third parties, and </a:t>
            </a:r>
          </a:p>
          <a:p>
            <a:pPr marL="457200" indent="-457200">
              <a:buAutoNum type="arabicPeriod"/>
            </a:pPr>
            <a:r>
              <a:rPr lang="en-GB" sz="2400" dirty="0"/>
              <a:t>have some degree of permanence or stability</a:t>
            </a:r>
          </a:p>
          <a:p>
            <a:endParaRPr lang="en-GB" dirty="0"/>
          </a:p>
          <a:p>
            <a:endParaRPr lang="en-GB" dirty="0"/>
          </a:p>
        </p:txBody>
      </p:sp>
      <p:sp>
        <p:nvSpPr>
          <p:cNvPr id="4" name="Date Placeholder 3">
            <a:extLst>
              <a:ext uri="{FF2B5EF4-FFF2-40B4-BE49-F238E27FC236}">
                <a16:creationId xmlns:a16="http://schemas.microsoft.com/office/drawing/2014/main" id="{98D3B2D5-36A5-300D-8E2D-52D13D28D3B2}"/>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CA568D2E-4707-17BA-E4BC-9F37E4F067E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6B9E13B-103C-3E4D-5CDD-DBE121C5A4E0}"/>
              </a:ext>
            </a:extLst>
          </p:cNvPr>
          <p:cNvSpPr>
            <a:spLocks noGrp="1"/>
          </p:cNvSpPr>
          <p:nvPr>
            <p:ph type="sldNum" sz="quarter" idx="12"/>
          </p:nvPr>
        </p:nvSpPr>
        <p:spPr/>
        <p:txBody>
          <a:bodyPr/>
          <a:lstStyle/>
          <a:p>
            <a:fld id="{DBA1B0FB-D917-4C8C-928F-313BD683BF39}" type="slidenum">
              <a:rPr lang="en-US" smtClean="0"/>
              <a:pPr/>
              <a:t>23</a:t>
            </a:fld>
            <a:endParaRPr lang="en-US"/>
          </a:p>
        </p:txBody>
      </p:sp>
    </p:spTree>
    <p:extLst>
      <p:ext uri="{BB962C8B-B14F-4D97-AF65-F5344CB8AC3E}">
        <p14:creationId xmlns:p14="http://schemas.microsoft.com/office/powerpoint/2010/main" val="33069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BC10-3B8F-FA1D-758B-12241608F1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D7993A-2D36-89FC-9721-C2A29A76D5D3}"/>
              </a:ext>
            </a:extLst>
          </p:cNvPr>
          <p:cNvSpPr>
            <a:spLocks noGrp="1"/>
          </p:cNvSpPr>
          <p:nvPr>
            <p:ph idx="1"/>
          </p:nvPr>
        </p:nvSpPr>
        <p:spPr/>
        <p:txBody>
          <a:bodyPr/>
          <a:lstStyle/>
          <a:p>
            <a:pPr algn="just"/>
            <a:r>
              <a:rPr lang="en-GB" sz="2400" dirty="0"/>
              <a:t>English High Court’s first decision on NFTs recognised NFTs as legal property against a fraudulent clone online brokerage (the </a:t>
            </a:r>
            <a:r>
              <a:rPr lang="en-GB" sz="2400" dirty="0" err="1"/>
              <a:t>D’Aloia</a:t>
            </a:r>
            <a:r>
              <a:rPr lang="en-GB" sz="2400" dirty="0"/>
              <a:t> case, decided on 24 June 2022)</a:t>
            </a:r>
          </a:p>
          <a:p>
            <a:pPr algn="just"/>
            <a:endParaRPr lang="en-GB" sz="2400" dirty="0"/>
          </a:p>
          <a:p>
            <a:pPr algn="just"/>
            <a:r>
              <a:rPr lang="en-GB" sz="2400" dirty="0"/>
              <a:t>This ruling demonstrates that the English courts are open to entertaining constructive trust claims concerning crypto assets, not only against the fraudsters themselves but also against third-party exchanges. (Law Commission's analysis in their Consultation Paper on Digital Assets, published on 28 July 2022 )</a:t>
            </a:r>
          </a:p>
          <a:p>
            <a:endParaRPr lang="en-GB" dirty="0"/>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EA72CDC0-6328-A409-A790-071096FE1BB7}"/>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183CD4C5-DE6F-CA08-C2EE-C1A2F1CC576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4F944D1-EA73-6E46-BAD8-566BF1B138D9}"/>
              </a:ext>
            </a:extLst>
          </p:cNvPr>
          <p:cNvSpPr>
            <a:spLocks noGrp="1"/>
          </p:cNvSpPr>
          <p:nvPr>
            <p:ph type="sldNum" sz="quarter" idx="12"/>
          </p:nvPr>
        </p:nvSpPr>
        <p:spPr/>
        <p:txBody>
          <a:bodyPr/>
          <a:lstStyle/>
          <a:p>
            <a:fld id="{DBA1B0FB-D917-4C8C-928F-313BD683BF39}" type="slidenum">
              <a:rPr lang="en-US" smtClean="0"/>
              <a:pPr/>
              <a:t>24</a:t>
            </a:fld>
            <a:endParaRPr lang="en-US"/>
          </a:p>
        </p:txBody>
      </p:sp>
    </p:spTree>
    <p:extLst>
      <p:ext uri="{BB962C8B-B14F-4D97-AF65-F5344CB8AC3E}">
        <p14:creationId xmlns:p14="http://schemas.microsoft.com/office/powerpoint/2010/main" val="20943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8F90-014F-4D8B-9816-97FAA5174777}"/>
              </a:ext>
            </a:extLst>
          </p:cNvPr>
          <p:cNvSpPr>
            <a:spLocks noGrp="1"/>
          </p:cNvSpPr>
          <p:nvPr>
            <p:ph type="title"/>
          </p:nvPr>
        </p:nvSpPr>
        <p:spPr/>
        <p:txBody>
          <a:bodyPr/>
          <a:lstStyle/>
          <a:p>
            <a:r>
              <a:rPr lang="en-GB" altLang="zh-Hans-HK" dirty="0"/>
              <a:t>Common law approaches </a:t>
            </a:r>
            <a:endParaRPr lang="zh-Hans-HK" altLang="en-US" dirty="0"/>
          </a:p>
        </p:txBody>
      </p:sp>
      <p:sp>
        <p:nvSpPr>
          <p:cNvPr id="3" name="Content Placeholder 2">
            <a:extLst>
              <a:ext uri="{FF2B5EF4-FFF2-40B4-BE49-F238E27FC236}">
                <a16:creationId xmlns:a16="http://schemas.microsoft.com/office/drawing/2014/main" id="{97BCC48B-6045-40DD-82B4-D5B7D4ADA04A}"/>
              </a:ext>
            </a:extLst>
          </p:cNvPr>
          <p:cNvSpPr>
            <a:spLocks noGrp="1"/>
          </p:cNvSpPr>
          <p:nvPr>
            <p:ph idx="1"/>
          </p:nvPr>
        </p:nvSpPr>
        <p:spPr/>
        <p:txBody>
          <a:bodyPr>
            <a:normAutofit/>
          </a:bodyPr>
          <a:lstStyle/>
          <a:p>
            <a:pPr algn="just"/>
            <a:r>
              <a:rPr lang="en-GB" altLang="zh-Hans-HK" sz="2400" b="1" dirty="0"/>
              <a:t>Singapore’s first decision on NFTs </a:t>
            </a:r>
            <a:r>
              <a:rPr lang="en-GB" altLang="zh-Hans-HK" sz="2400" dirty="0"/>
              <a:t>(2022) SGHC 264</a:t>
            </a:r>
          </a:p>
          <a:p>
            <a:pPr marL="0" indent="0" algn="just">
              <a:buNone/>
            </a:pPr>
            <a:r>
              <a:rPr lang="en-GB" altLang="zh-Hans-HK" sz="2400" dirty="0"/>
              <a:t>1. An NFT with its unique metadata is definable.</a:t>
            </a:r>
          </a:p>
          <a:p>
            <a:pPr marL="0" indent="0" algn="just">
              <a:buNone/>
            </a:pPr>
            <a:r>
              <a:rPr lang="en-GB" altLang="zh-Hans-HK" sz="2400" dirty="0"/>
              <a:t>2. An NFT with its private keys would be an asset with an owner being capable of being recognised as such by third parties.  </a:t>
            </a:r>
          </a:p>
          <a:p>
            <a:pPr marL="0" indent="0" algn="just">
              <a:buNone/>
            </a:pPr>
            <a:r>
              <a:rPr lang="en-GB" altLang="zh-Hans-HK" sz="2400" dirty="0"/>
              <a:t>3. The ‘nature of the blockchain technology gives the owner the exclusive ability to transfer the NFT to another party, which underscores the “right” of the owner.’</a:t>
            </a:r>
          </a:p>
          <a:p>
            <a:pPr marL="0" indent="0" algn="just">
              <a:buNone/>
            </a:pPr>
            <a:r>
              <a:rPr lang="en-GB" altLang="zh-Hans-HK" sz="2400" dirty="0"/>
              <a:t>4. An NFT has a relevant degree of permanence and stability.</a:t>
            </a:r>
          </a:p>
          <a:p>
            <a:pPr marL="0" indent="0" algn="just">
              <a:buNone/>
            </a:pPr>
            <a:endParaRPr lang="en-GB" altLang="zh-Hans-HK" dirty="0"/>
          </a:p>
          <a:p>
            <a:pPr algn="just"/>
            <a:endParaRPr lang="en-GB" altLang="zh-Hans-HK" dirty="0"/>
          </a:p>
          <a:p>
            <a:pPr algn="just"/>
            <a:endParaRPr lang="zh-Hans-HK" altLang="en-US" dirty="0"/>
          </a:p>
        </p:txBody>
      </p:sp>
      <p:sp>
        <p:nvSpPr>
          <p:cNvPr id="4" name="Date Placeholder 3">
            <a:extLst>
              <a:ext uri="{FF2B5EF4-FFF2-40B4-BE49-F238E27FC236}">
                <a16:creationId xmlns:a16="http://schemas.microsoft.com/office/drawing/2014/main" id="{A5918099-BC6B-47FC-A0AC-6739CEB3657D}"/>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A873C2BE-141A-4F3C-9912-78C4D4EC76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24E322C-AF09-4702-802D-3E4B76984C93}"/>
              </a:ext>
            </a:extLst>
          </p:cNvPr>
          <p:cNvSpPr>
            <a:spLocks noGrp="1"/>
          </p:cNvSpPr>
          <p:nvPr>
            <p:ph type="sldNum" sz="quarter" idx="12"/>
          </p:nvPr>
        </p:nvSpPr>
        <p:spPr/>
        <p:txBody>
          <a:bodyPr/>
          <a:lstStyle/>
          <a:p>
            <a:fld id="{DBA1B0FB-D917-4C8C-928F-313BD683BF39}" type="slidenum">
              <a:rPr lang="en-US" smtClean="0"/>
              <a:pPr/>
              <a:t>25</a:t>
            </a:fld>
            <a:endParaRPr lang="en-US"/>
          </a:p>
        </p:txBody>
      </p:sp>
    </p:spTree>
    <p:extLst>
      <p:ext uri="{BB962C8B-B14F-4D97-AF65-F5344CB8AC3E}">
        <p14:creationId xmlns:p14="http://schemas.microsoft.com/office/powerpoint/2010/main" val="41007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8FF4-4469-4020-9035-FF20464D9F47}"/>
              </a:ext>
            </a:extLst>
          </p:cNvPr>
          <p:cNvSpPr>
            <a:spLocks noGrp="1"/>
          </p:cNvSpPr>
          <p:nvPr>
            <p:ph type="title"/>
          </p:nvPr>
        </p:nvSpPr>
        <p:spPr/>
        <p:txBody>
          <a:bodyPr/>
          <a:lstStyle/>
          <a:p>
            <a:r>
              <a:rPr lang="en-GB" altLang="zh-Hans-HK" dirty="0"/>
              <a:t>summary of the common law </a:t>
            </a:r>
            <a:r>
              <a:rPr lang="en-GB" altLang="zh-Hans-HK" dirty="0" err="1"/>
              <a:t>appraoch</a:t>
            </a:r>
            <a:endParaRPr lang="zh-Hans-HK" altLang="en-US" dirty="0"/>
          </a:p>
        </p:txBody>
      </p:sp>
      <p:sp>
        <p:nvSpPr>
          <p:cNvPr id="3" name="Content Placeholder 2">
            <a:extLst>
              <a:ext uri="{FF2B5EF4-FFF2-40B4-BE49-F238E27FC236}">
                <a16:creationId xmlns:a16="http://schemas.microsoft.com/office/drawing/2014/main" id="{9209A49B-8D72-4E6F-AC21-4A36A9EF4465}"/>
              </a:ext>
            </a:extLst>
          </p:cNvPr>
          <p:cNvSpPr>
            <a:spLocks noGrp="1"/>
          </p:cNvSpPr>
          <p:nvPr>
            <p:ph idx="1"/>
          </p:nvPr>
        </p:nvSpPr>
        <p:spPr/>
        <p:txBody>
          <a:bodyPr/>
          <a:lstStyle/>
          <a:p>
            <a:pPr algn="just"/>
            <a:r>
              <a:rPr lang="en-GB" altLang="zh-Hans-HK" sz="2400" dirty="0"/>
              <a:t>NFTs are intangible assets </a:t>
            </a:r>
          </a:p>
          <a:p>
            <a:pPr algn="just"/>
            <a:r>
              <a:rPr lang="en-GB" altLang="zh-Hans-HK" sz="2400" dirty="0"/>
              <a:t>Possessory rights in intangible assets: ownership of an interest in an artwork – an intangible legal abstraction in a tangible thing</a:t>
            </a:r>
          </a:p>
          <a:p>
            <a:pPr algn="just"/>
            <a:r>
              <a:rPr lang="en-GB" altLang="zh-Hans-HK" sz="2400" dirty="0"/>
              <a:t>NFTs can be used to transfer ownership of a work or to issue a copy of a work, which is dependent on the author’s decision </a:t>
            </a:r>
          </a:p>
          <a:p>
            <a:pPr algn="just"/>
            <a:r>
              <a:rPr lang="en-GB" altLang="zh-Hans-HK" sz="2400" dirty="0"/>
              <a:t>The artwork </a:t>
            </a:r>
            <a:r>
              <a:rPr lang="en-GB" altLang="zh-Hans-HK" sz="2400" i="1" dirty="0"/>
              <a:t>per se </a:t>
            </a:r>
            <a:r>
              <a:rPr lang="en-GB" altLang="zh-Hans-HK" sz="2400" dirty="0"/>
              <a:t>and its copies can be tokenised and traded in fragmentation </a:t>
            </a:r>
          </a:p>
          <a:p>
            <a:pPr algn="just"/>
            <a:endParaRPr lang="zh-Hans-HK" altLang="en-US" dirty="0"/>
          </a:p>
        </p:txBody>
      </p:sp>
      <p:sp>
        <p:nvSpPr>
          <p:cNvPr id="4" name="Date Placeholder 3">
            <a:extLst>
              <a:ext uri="{FF2B5EF4-FFF2-40B4-BE49-F238E27FC236}">
                <a16:creationId xmlns:a16="http://schemas.microsoft.com/office/drawing/2014/main" id="{2A29587E-65C7-43FD-88F1-5FA4320093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BF12C-2772-43C9-BB20-0B7A537CFD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588B49-45CC-4443-9617-E25CC4CCC07B}"/>
              </a:ext>
            </a:extLst>
          </p:cNvPr>
          <p:cNvSpPr>
            <a:spLocks noGrp="1"/>
          </p:cNvSpPr>
          <p:nvPr>
            <p:ph type="sldNum" sz="quarter" idx="12"/>
          </p:nvPr>
        </p:nvSpPr>
        <p:spPr/>
        <p:txBody>
          <a:bodyPr/>
          <a:lstStyle/>
          <a:p>
            <a:fld id="{DBA1B0FB-D917-4C8C-928F-313BD683BF39}" type="slidenum">
              <a:rPr lang="en-US" smtClean="0"/>
              <a:pPr/>
              <a:t>26</a:t>
            </a:fld>
            <a:endParaRPr lang="en-US"/>
          </a:p>
        </p:txBody>
      </p:sp>
    </p:spTree>
    <p:extLst>
      <p:ext uri="{BB962C8B-B14F-4D97-AF65-F5344CB8AC3E}">
        <p14:creationId xmlns:p14="http://schemas.microsoft.com/office/powerpoint/2010/main" val="275191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1F63-1151-4553-8627-8C03F5900169}"/>
              </a:ext>
            </a:extLst>
          </p:cNvPr>
          <p:cNvSpPr>
            <a:spLocks noGrp="1"/>
          </p:cNvSpPr>
          <p:nvPr>
            <p:ph type="title"/>
          </p:nvPr>
        </p:nvSpPr>
        <p:spPr/>
        <p:txBody>
          <a:bodyPr/>
          <a:lstStyle/>
          <a:p>
            <a:r>
              <a:rPr lang="en-GB">
                <a:ea typeface="方正姚体"/>
              </a:rPr>
              <a:t>European approaches </a:t>
            </a:r>
            <a:endParaRPr lang="zh-Hans-HK">
              <a:ea typeface="方正姚体"/>
            </a:endParaRPr>
          </a:p>
        </p:txBody>
      </p:sp>
      <p:sp>
        <p:nvSpPr>
          <p:cNvPr id="3" name="Content Placeholder 2">
            <a:extLst>
              <a:ext uri="{FF2B5EF4-FFF2-40B4-BE49-F238E27FC236}">
                <a16:creationId xmlns:a16="http://schemas.microsoft.com/office/drawing/2014/main" id="{85CF1FE0-31DA-4BAF-A2C5-6C92533C9A8A}"/>
              </a:ext>
            </a:extLst>
          </p:cNvPr>
          <p:cNvSpPr>
            <a:spLocks noGrp="1"/>
          </p:cNvSpPr>
          <p:nvPr>
            <p:ph idx="1"/>
          </p:nvPr>
        </p:nvSpPr>
        <p:spPr/>
        <p:txBody>
          <a:bodyPr>
            <a:normAutofit fontScale="92500" lnSpcReduction="20000"/>
          </a:bodyPr>
          <a:lstStyle/>
          <a:p>
            <a:pPr algn="just"/>
            <a:r>
              <a:rPr lang="en-GB" altLang="en-US" sz="2400" dirty="0"/>
              <a:t>The Regulation of the European Parliament and of the Council on Markets in Crypto-assets (</a:t>
            </a:r>
            <a:r>
              <a:rPr lang="en-GB" altLang="en-US" sz="2400" dirty="0" err="1"/>
              <a:t>MiCA</a:t>
            </a:r>
            <a:r>
              <a:rPr lang="en-GB" altLang="en-US" sz="2400" dirty="0"/>
              <a:t>) 24 September 2020 does not cover the legal nature, effects and admissibility of using asset-backed tokens to transfer property rights</a:t>
            </a:r>
          </a:p>
          <a:p>
            <a:pPr algn="just"/>
            <a:endParaRPr lang="en-US" altLang="en-US" sz="2400" dirty="0"/>
          </a:p>
          <a:p>
            <a:pPr algn="just"/>
            <a:r>
              <a:rPr lang="en-US" altLang="en-US" sz="2400" dirty="0"/>
              <a:t>According to a narrow approach, the object of property is limited to “corporeal things”, as is the case under German and Swiss law. This means that tokens could not be regarded as the object of property</a:t>
            </a:r>
          </a:p>
          <a:p>
            <a:pPr algn="just"/>
            <a:endParaRPr lang="en-US" altLang="en-US" sz="2400" dirty="0"/>
          </a:p>
          <a:p>
            <a:pPr algn="just"/>
            <a:r>
              <a:rPr lang="en-US" altLang="en-US" sz="2400" dirty="0"/>
              <a:t>Broader definition of the concept of a “thing” includes “patrimonial or valuable rights” or a broader definition of the concept of an “asset”, which makes the regulation of tokens as an object of ownership easier. For example, Spain and Italy</a:t>
            </a:r>
          </a:p>
          <a:p>
            <a:pPr algn="just"/>
            <a:endParaRPr lang="en-US" altLang="en-US" sz="2400" dirty="0"/>
          </a:p>
        </p:txBody>
      </p:sp>
      <p:sp>
        <p:nvSpPr>
          <p:cNvPr id="4" name="Date Placeholder 3">
            <a:extLst>
              <a:ext uri="{FF2B5EF4-FFF2-40B4-BE49-F238E27FC236}">
                <a16:creationId xmlns:a16="http://schemas.microsoft.com/office/drawing/2014/main" id="{A2BCD535-63D0-4882-9B76-0F582A89035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CBF7496-C1D4-4D61-853B-9115C0DCEF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D7EB3-C528-4E61-B6CA-6D631E54425B}"/>
              </a:ext>
            </a:extLst>
          </p:cNvPr>
          <p:cNvSpPr>
            <a:spLocks noGrp="1"/>
          </p:cNvSpPr>
          <p:nvPr>
            <p:ph type="sldNum" sz="quarter" idx="12"/>
          </p:nvPr>
        </p:nvSpPr>
        <p:spPr/>
        <p:txBody>
          <a:bodyPr/>
          <a:lstStyle/>
          <a:p>
            <a:fld id="{DBA1B0FB-D917-4C8C-928F-313BD683BF39}" type="slidenum">
              <a:rPr lang="en-US" smtClean="0"/>
              <a:pPr/>
              <a:t>27</a:t>
            </a:fld>
            <a:endParaRPr lang="en-US"/>
          </a:p>
        </p:txBody>
      </p:sp>
    </p:spTree>
    <p:extLst>
      <p:ext uri="{BB962C8B-B14F-4D97-AF65-F5344CB8AC3E}">
        <p14:creationId xmlns:p14="http://schemas.microsoft.com/office/powerpoint/2010/main" val="309720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09302-DD81-A813-7385-ED10C30A161C}"/>
              </a:ext>
            </a:extLst>
          </p:cNvPr>
          <p:cNvSpPr>
            <a:spLocks noGrp="1"/>
          </p:cNvSpPr>
          <p:nvPr>
            <p:ph type="title"/>
          </p:nvPr>
        </p:nvSpPr>
        <p:spPr>
          <a:xfrm>
            <a:off x="1286934" y="1465790"/>
            <a:ext cx="3860798" cy="3941345"/>
          </a:xfrm>
        </p:spPr>
        <p:txBody>
          <a:bodyPr>
            <a:normAutofit/>
          </a:bodyPr>
          <a:lstStyle/>
          <a:p>
            <a:r>
              <a:rPr lang="en-GB" sz="5600" dirty="0"/>
              <a:t>Overlapping property and intellectual property rights </a:t>
            </a:r>
          </a:p>
        </p:txBody>
      </p:sp>
      <p:sp>
        <p:nvSpPr>
          <p:cNvPr id="3" name="Content Placeholder 2">
            <a:extLst>
              <a:ext uri="{FF2B5EF4-FFF2-40B4-BE49-F238E27FC236}">
                <a16:creationId xmlns:a16="http://schemas.microsoft.com/office/drawing/2014/main" id="{11F535A5-02A2-B15C-3A23-8C833FD464B6}"/>
              </a:ext>
            </a:extLst>
          </p:cNvPr>
          <p:cNvSpPr>
            <a:spLocks noGrp="1"/>
          </p:cNvSpPr>
          <p:nvPr>
            <p:ph idx="1"/>
          </p:nvPr>
        </p:nvSpPr>
        <p:spPr>
          <a:xfrm>
            <a:off x="6417733" y="1359090"/>
            <a:ext cx="5132665" cy="4048046"/>
          </a:xfrm>
        </p:spPr>
        <p:txBody>
          <a:bodyPr anchor="ctr">
            <a:normAutofit/>
          </a:bodyPr>
          <a:lstStyle/>
          <a:p>
            <a:r>
              <a:rPr lang="en-GB" dirty="0"/>
              <a:t>Copyright and property rights may co-exist in one piece of artwork</a:t>
            </a:r>
          </a:p>
          <a:p>
            <a:endParaRPr lang="en-GB" dirty="0"/>
          </a:p>
          <a:p>
            <a:r>
              <a:rPr lang="en-GB" dirty="0"/>
              <a:t>Discuss: how to exercise the copyright in the work?  </a:t>
            </a:r>
          </a:p>
        </p:txBody>
      </p:sp>
      <p:sp>
        <p:nvSpPr>
          <p:cNvPr id="17" name="Rectangle 16">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6DA3F31-2E4D-B411-F069-8D771FCE9C85}"/>
              </a:ext>
            </a:extLst>
          </p:cNvPr>
          <p:cNvSpPr>
            <a:spLocks noGrp="1"/>
          </p:cNvSpPr>
          <p:nvPr>
            <p:ph type="dt" sz="half" idx="10"/>
          </p:nvPr>
        </p:nvSpPr>
        <p:spPr>
          <a:xfrm>
            <a:off x="7964424" y="6272784"/>
            <a:ext cx="3273552"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8A5FE1CA-B8D4-95DD-95D0-6F0AD0E222FF}"/>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a:solidFill>
                  <a:schemeClr val="accent1"/>
                </a:solidFill>
              </a:rPr>
              <a:pPr>
                <a:spcAft>
                  <a:spcPts val="600"/>
                </a:spcAft>
              </a:pPr>
              <a:t>28</a:t>
            </a:fld>
            <a:endParaRPr lang="en-US">
              <a:solidFill>
                <a:schemeClr val="accent1"/>
              </a:solidFill>
            </a:endParaRPr>
          </a:p>
        </p:txBody>
      </p:sp>
    </p:spTree>
    <p:extLst>
      <p:ext uri="{BB962C8B-B14F-4D97-AF65-F5344CB8AC3E}">
        <p14:creationId xmlns:p14="http://schemas.microsoft.com/office/powerpoint/2010/main" val="7478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CE72-2434-652E-987C-9C2A03684153}"/>
              </a:ext>
            </a:extLst>
          </p:cNvPr>
          <p:cNvSpPr>
            <a:spLocks noGrp="1"/>
          </p:cNvSpPr>
          <p:nvPr>
            <p:ph type="title"/>
          </p:nvPr>
        </p:nvSpPr>
        <p:spPr/>
        <p:txBody>
          <a:bodyPr/>
          <a:lstStyle/>
          <a:p>
            <a:r>
              <a:rPr lang="en-GB" dirty="0"/>
              <a:t>Mango case </a:t>
            </a:r>
          </a:p>
        </p:txBody>
      </p:sp>
      <p:sp>
        <p:nvSpPr>
          <p:cNvPr id="3" name="Content Placeholder 2">
            <a:extLst>
              <a:ext uri="{FF2B5EF4-FFF2-40B4-BE49-F238E27FC236}">
                <a16:creationId xmlns:a16="http://schemas.microsoft.com/office/drawing/2014/main" id="{11A20596-6AB1-908C-F68E-65F8D9F720C7}"/>
              </a:ext>
            </a:extLst>
          </p:cNvPr>
          <p:cNvSpPr>
            <a:spLocks noGrp="1"/>
          </p:cNvSpPr>
          <p:nvPr>
            <p:ph idx="1"/>
          </p:nvPr>
        </p:nvSpPr>
        <p:spPr/>
        <p:txBody>
          <a:bodyPr>
            <a:normAutofit fontScale="92500" lnSpcReduction="20000"/>
          </a:bodyPr>
          <a:lstStyle/>
          <a:p>
            <a:r>
              <a:rPr lang="en-GB" dirty="0"/>
              <a:t>VEGAP  (Spanish collective society for artists) v Mango (fast fashion brand) </a:t>
            </a:r>
          </a:p>
          <a:p>
            <a:r>
              <a:rPr lang="en-GB" dirty="0"/>
              <a:t>Commercial Law Court of Barcelona 2022</a:t>
            </a:r>
          </a:p>
          <a:p>
            <a:r>
              <a:rPr lang="en-GB" dirty="0"/>
              <a:t>Facts: </a:t>
            </a:r>
          </a:p>
          <a:p>
            <a:pPr marL="457200" indent="-457200">
              <a:buAutoNum type="arabicPeriod"/>
            </a:pPr>
            <a:r>
              <a:rPr lang="en-GB" dirty="0"/>
              <a:t>Mango exhibited a series of artworks created by Farkas, an artist, in a virtual museum on the </a:t>
            </a:r>
            <a:r>
              <a:rPr lang="en-GB" dirty="0" err="1"/>
              <a:t>Decentraland</a:t>
            </a:r>
            <a:endParaRPr lang="en-GB" dirty="0"/>
          </a:p>
          <a:p>
            <a:pPr marL="457200" indent="-457200">
              <a:buAutoNum type="arabicPeriod"/>
            </a:pPr>
            <a:r>
              <a:rPr lang="en-GB" dirty="0"/>
              <a:t>Mango legitimately owns the original copy of the works. </a:t>
            </a:r>
          </a:p>
          <a:p>
            <a:pPr marL="457200" indent="-457200">
              <a:buAutoNum type="arabicPeriod"/>
            </a:pPr>
            <a:r>
              <a:rPr lang="en-GB" dirty="0"/>
              <a:t>The collection was designed to reinterpret rather than directly reproduce the artworks</a:t>
            </a:r>
          </a:p>
          <a:p>
            <a:pPr marL="0" indent="0">
              <a:buNone/>
            </a:pPr>
            <a:r>
              <a:rPr lang="en-GB" dirty="0"/>
              <a:t>Holding: the right to display does not give the right to digitise the work, display and sell it as NFT.  The right to tokenise a work protected by copyright belongs to the owner of the copyright or those who have the authorisation of the owner; beyond this hypothesis, this right belongs to the owner of NFTed work. Consequently, it is necessary to distinguish NFTs from NFTed artwork. The NFT is a mechanism for forming the ownership of a right of use and disposition of digital work in the hands of the person who registers the NFTs. </a:t>
            </a:r>
          </a:p>
        </p:txBody>
      </p:sp>
      <p:sp>
        <p:nvSpPr>
          <p:cNvPr id="4" name="Date Placeholder 3">
            <a:extLst>
              <a:ext uri="{FF2B5EF4-FFF2-40B4-BE49-F238E27FC236}">
                <a16:creationId xmlns:a16="http://schemas.microsoft.com/office/drawing/2014/main" id="{D9B3FC90-2FE1-00E3-53A4-C9A80A0230E4}"/>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83D43896-EDD7-C2B4-46EF-028E284D05C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7AC4511-6D74-A2A3-D6D5-28556EB568A7}"/>
              </a:ext>
            </a:extLst>
          </p:cNvPr>
          <p:cNvSpPr>
            <a:spLocks noGrp="1"/>
          </p:cNvSpPr>
          <p:nvPr>
            <p:ph type="sldNum" sz="quarter" idx="12"/>
          </p:nvPr>
        </p:nvSpPr>
        <p:spPr/>
        <p:txBody>
          <a:bodyPr/>
          <a:lstStyle/>
          <a:p>
            <a:fld id="{DBA1B0FB-D917-4C8C-928F-313BD683BF39}" type="slidenum">
              <a:rPr lang="en-US" smtClean="0"/>
              <a:pPr/>
              <a:t>29</a:t>
            </a:fld>
            <a:endParaRPr lang="en-US"/>
          </a:p>
        </p:txBody>
      </p:sp>
    </p:spTree>
    <p:extLst>
      <p:ext uri="{BB962C8B-B14F-4D97-AF65-F5344CB8AC3E}">
        <p14:creationId xmlns:p14="http://schemas.microsoft.com/office/powerpoint/2010/main" val="423405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p:txBody>
          <a:bodyPr/>
          <a:lstStyle/>
          <a:p>
            <a:r>
              <a:rPr lang="en-US"/>
              <a:t>Agenda</a:t>
            </a: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3" b="23"/>
          <a:stretch/>
        </p:blipFill>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34" b="134"/>
          <a:stretch/>
        </p:blipFill>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p:txBody>
          <a:bodyPr/>
          <a:lstStyle/>
          <a:p>
            <a:endParaRPr lang="en-US" dirty="0"/>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3</a:t>
            </a:fld>
            <a:endParaRPr lang="en-US"/>
          </a:p>
        </p:txBody>
      </p:sp>
      <p:sp>
        <p:nvSpPr>
          <p:cNvPr id="7" name="Content Placeholder 2">
            <a:extLst>
              <a:ext uri="{FF2B5EF4-FFF2-40B4-BE49-F238E27FC236}">
                <a16:creationId xmlns:a16="http://schemas.microsoft.com/office/drawing/2014/main" id="{49ABEF3B-56FA-2B46-EAE1-54C99832FB3B}"/>
              </a:ext>
            </a:extLst>
          </p:cNvPr>
          <p:cNvSpPr txBox="1">
            <a:spLocks noGrp="1"/>
          </p:cNvSpPr>
          <p:nvPr>
            <p:ph idx="1"/>
          </p:nvPr>
        </p:nvSpPr>
        <p:spPr>
          <a:prstGeom prst="rect">
            <a:avLst/>
          </a:prstGeom>
        </p:spPr>
        <p:txBody>
          <a:bodyPr vert="horz" lIns="91440" tIns="45720" rIns="91440" bIns="45720" rtlCol="0" anchor="t" anchorCtr="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1. Blockchain and NFT</a:t>
            </a:r>
          </a:p>
          <a:p>
            <a:r>
              <a:rPr lang="en-US" dirty="0"/>
              <a:t>2. </a:t>
            </a:r>
            <a:r>
              <a:rPr lang="en-US" dirty="0" err="1"/>
              <a:t>Tokenisation</a:t>
            </a:r>
            <a:r>
              <a:rPr lang="en-US" dirty="0"/>
              <a:t> of artwork </a:t>
            </a:r>
          </a:p>
          <a:p>
            <a:r>
              <a:rPr lang="en-US" dirty="0"/>
              <a:t>3. The legal nature of NFT</a:t>
            </a:r>
          </a:p>
          <a:p>
            <a:r>
              <a:rPr lang="en-US" dirty="0"/>
              <a:t>4</a:t>
            </a:r>
            <a:r>
              <a:rPr lang="en-GB" dirty="0"/>
              <a:t>.</a:t>
            </a:r>
            <a:r>
              <a:rPr lang="en-US" dirty="0"/>
              <a:t> Comparative analysis </a:t>
            </a:r>
          </a:p>
          <a:p>
            <a:endParaRPr lang="en-US" dirty="0"/>
          </a:p>
          <a:p>
            <a:endParaRPr lang="en-US" dirty="0"/>
          </a:p>
          <a:p>
            <a:endParaRPr lang="en-US" dirty="0"/>
          </a:p>
        </p:txBody>
      </p:sp>
    </p:spTree>
    <p:extLst>
      <p:ext uri="{BB962C8B-B14F-4D97-AF65-F5344CB8AC3E}">
        <p14:creationId xmlns:p14="http://schemas.microsoft.com/office/powerpoint/2010/main" val="2313234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8E58-BE90-4116-ABB9-6DF9E90F5EF5}"/>
              </a:ext>
            </a:extLst>
          </p:cNvPr>
          <p:cNvSpPr>
            <a:spLocks noGrp="1"/>
          </p:cNvSpPr>
          <p:nvPr>
            <p:ph type="title"/>
          </p:nvPr>
        </p:nvSpPr>
        <p:spPr>
          <a:xfrm>
            <a:off x="1069848" y="484632"/>
            <a:ext cx="10058400" cy="1609344"/>
          </a:xfrm>
        </p:spPr>
        <p:txBody>
          <a:bodyPr>
            <a:normAutofit/>
          </a:bodyPr>
          <a:lstStyle/>
          <a:p>
            <a:r>
              <a:rPr lang="en-GB" altLang="zh-Hans-HK"/>
              <a:t>China: case law</a:t>
            </a:r>
            <a:endParaRPr lang="zh-Hans-HK" altLang="en-US"/>
          </a:p>
        </p:txBody>
      </p:sp>
      <p:pic>
        <p:nvPicPr>
          <p:cNvPr id="7" name="Picture 6">
            <a:extLst>
              <a:ext uri="{FF2B5EF4-FFF2-40B4-BE49-F238E27FC236}">
                <a16:creationId xmlns:a16="http://schemas.microsoft.com/office/drawing/2014/main" id="{69AB1B10-CB35-42CB-8375-DEFCDC8B33B9}"/>
              </a:ext>
            </a:extLst>
          </p:cNvPr>
          <p:cNvPicPr>
            <a:picLocks noChangeAspect="1"/>
          </p:cNvPicPr>
          <p:nvPr/>
        </p:nvPicPr>
        <p:blipFill rotWithShape="1">
          <a:blip r:embed="rId2"/>
          <a:srcRect r="360" b="-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F4A77DED-4D89-45BF-9696-BC79A1C26602}"/>
              </a:ext>
            </a:extLst>
          </p:cNvPr>
          <p:cNvSpPr>
            <a:spLocks noGrp="1"/>
          </p:cNvSpPr>
          <p:nvPr>
            <p:ph idx="1"/>
          </p:nvPr>
        </p:nvSpPr>
        <p:spPr>
          <a:xfrm>
            <a:off x="6496216" y="2320412"/>
            <a:ext cx="4632031" cy="3851787"/>
          </a:xfrm>
        </p:spPr>
        <p:txBody>
          <a:bodyPr anchor="ctr">
            <a:normAutofit/>
          </a:bodyPr>
          <a:lstStyle/>
          <a:p>
            <a:pPr algn="just"/>
            <a:r>
              <a:rPr lang="en-US" altLang="zh-Hans-HK"/>
              <a:t>The first court decision involving NFT (2022)</a:t>
            </a:r>
          </a:p>
          <a:p>
            <a:pPr algn="just"/>
            <a:r>
              <a:rPr lang="en-US" altLang="zh-Hans-HK"/>
              <a:t>Holding: 1. </a:t>
            </a:r>
            <a:r>
              <a:rPr lang="en-US" altLang="zh-Hans-HK" err="1"/>
              <a:t>NFTed</a:t>
            </a:r>
            <a:r>
              <a:rPr lang="en-US" altLang="zh-Hans-HK"/>
              <a:t> work only confers a possessory interest in the copy, not the right to control the subsequent use and transfer </a:t>
            </a:r>
          </a:p>
          <a:p>
            <a:pPr marL="0" indent="0" algn="just">
              <a:buNone/>
            </a:pPr>
            <a:r>
              <a:rPr lang="en-US" altLang="zh-Hans-HK"/>
              <a:t>2. The sale of the </a:t>
            </a:r>
            <a:r>
              <a:rPr lang="en-US" altLang="zh-Hans-HK" err="1"/>
              <a:t>NFTed</a:t>
            </a:r>
            <a:r>
              <a:rPr lang="en-US" altLang="zh-Hans-HK"/>
              <a:t> work infringed on the right to disseminate work on information networks</a:t>
            </a:r>
          </a:p>
          <a:p>
            <a:pPr marL="0" indent="0" algn="just">
              <a:buNone/>
            </a:pPr>
            <a:r>
              <a:rPr lang="en-US" altLang="zh-Hans-HK"/>
              <a:t>3. There is copyright infringement </a:t>
            </a:r>
            <a:endParaRPr lang="zh-Hans-HK" altLang="en-US"/>
          </a:p>
        </p:txBody>
      </p:sp>
      <p:sp>
        <p:nvSpPr>
          <p:cNvPr id="5" name="Footer Placeholder 4">
            <a:extLst>
              <a:ext uri="{FF2B5EF4-FFF2-40B4-BE49-F238E27FC236}">
                <a16:creationId xmlns:a16="http://schemas.microsoft.com/office/drawing/2014/main" id="{3A8ED58B-C0D6-445C-AE4B-836028538C40}"/>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1EAC1382-A11F-42BE-B747-7E52832E1FD3}"/>
              </a:ext>
            </a:extLst>
          </p:cNvPr>
          <p:cNvSpPr>
            <a:spLocks noGrp="1"/>
          </p:cNvSpPr>
          <p:nvPr>
            <p:ph type="dt" sz="half" idx="10"/>
          </p:nvPr>
        </p:nvSpPr>
        <p:spPr>
          <a:xfrm>
            <a:off x="7964424" y="6272784"/>
            <a:ext cx="3273552" cy="365125"/>
          </a:xfrm>
        </p:spPr>
        <p:txBody>
          <a:bodyPr>
            <a:normAutofit/>
          </a:bodyPr>
          <a:lstStyle/>
          <a:p>
            <a:pPr>
              <a:spcAft>
                <a:spcPts val="600"/>
              </a:spcAft>
            </a:pPr>
            <a:r>
              <a:rPr lang="en-US"/>
              <a:t>Tuesday, February 2, 20XX</a:t>
            </a:r>
          </a:p>
        </p:txBody>
      </p:sp>
      <p:sp>
        <p:nvSpPr>
          <p:cNvPr id="6" name="Slide Number Placeholder 5">
            <a:extLst>
              <a:ext uri="{FF2B5EF4-FFF2-40B4-BE49-F238E27FC236}">
                <a16:creationId xmlns:a16="http://schemas.microsoft.com/office/drawing/2014/main" id="{B6860AF8-CC6C-47E8-95C2-683AC70C3989}"/>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smtClean="0"/>
              <a:pPr>
                <a:spcAft>
                  <a:spcPts val="600"/>
                </a:spcAft>
              </a:pPr>
              <a:t>30</a:t>
            </a:fld>
            <a:endParaRPr lang="en-US"/>
          </a:p>
        </p:txBody>
      </p:sp>
    </p:spTree>
    <p:extLst>
      <p:ext uri="{BB962C8B-B14F-4D97-AF65-F5344CB8AC3E}">
        <p14:creationId xmlns:p14="http://schemas.microsoft.com/office/powerpoint/2010/main" val="393471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74E4-753A-5D34-3DED-1C5B48F3BCE3}"/>
              </a:ext>
            </a:extLst>
          </p:cNvPr>
          <p:cNvSpPr>
            <a:spLocks noGrp="1"/>
          </p:cNvSpPr>
          <p:nvPr>
            <p:ph type="title"/>
          </p:nvPr>
        </p:nvSpPr>
        <p:spPr/>
        <p:txBody>
          <a:bodyPr/>
          <a:lstStyle/>
          <a:p>
            <a:r>
              <a:rPr lang="en-GB"/>
              <a:t>Convergence of law in digital assets?</a:t>
            </a:r>
            <a:endParaRPr lang="en-GB" dirty="0"/>
          </a:p>
        </p:txBody>
      </p:sp>
      <p:sp>
        <p:nvSpPr>
          <p:cNvPr id="3" name="Content Placeholder 2">
            <a:extLst>
              <a:ext uri="{FF2B5EF4-FFF2-40B4-BE49-F238E27FC236}">
                <a16:creationId xmlns:a16="http://schemas.microsoft.com/office/drawing/2014/main" id="{17CBB055-2B3A-98D9-9AFE-9E1BFCC003ED}"/>
              </a:ext>
            </a:extLst>
          </p:cNvPr>
          <p:cNvSpPr>
            <a:spLocks noGrp="1"/>
          </p:cNvSpPr>
          <p:nvPr>
            <p:ph idx="1"/>
          </p:nvPr>
        </p:nvSpPr>
        <p:spPr/>
        <p:txBody>
          <a:bodyPr>
            <a:normAutofit/>
          </a:bodyPr>
          <a:lstStyle/>
          <a:p>
            <a:pPr marL="457200" indent="-457200">
              <a:buFont typeface="+mj-lt"/>
              <a:buAutoNum type="arabicPeriod"/>
            </a:pPr>
            <a:r>
              <a:rPr lang="en-GB" sz="2400" dirty="0"/>
              <a:t>The data must be stored securely on the blockchain ledger. The nature of blockchain technology gives the owner the exclusive ability to transfer the NFT to another party, which underscores the “right” of the owner. </a:t>
            </a:r>
          </a:p>
          <a:p>
            <a:pPr marL="457200" indent="-457200">
              <a:buFont typeface="+mj-lt"/>
              <a:buAutoNum type="arabicPeriod"/>
            </a:pPr>
            <a:r>
              <a:rPr lang="en-GB" sz="2400" dirty="0"/>
              <a:t>The data should be capable of being recognised by third parties. </a:t>
            </a:r>
          </a:p>
          <a:p>
            <a:pPr marL="457200" indent="-457200">
              <a:buFont typeface="+mj-lt"/>
              <a:buAutoNum type="arabicPeriod"/>
            </a:pPr>
            <a:r>
              <a:rPr lang="en-GB" sz="2400" dirty="0"/>
              <a:t>The data has intrinsic value that is respected and potentially desirable by third parties. </a:t>
            </a:r>
          </a:p>
          <a:p>
            <a:pPr marL="457200" indent="-457200">
              <a:buFont typeface="+mj-lt"/>
              <a:buAutoNum type="arabicPeriod"/>
            </a:pPr>
            <a:r>
              <a:rPr lang="en-GB" sz="2400" dirty="0"/>
              <a:t>An NFT has a relevant degree of permanence and stability as money in bank accounts which, nowadays, exist mainly in the form of ledger entries and not cold hard cash. </a:t>
            </a:r>
          </a:p>
        </p:txBody>
      </p:sp>
      <p:sp>
        <p:nvSpPr>
          <p:cNvPr id="4" name="Date Placeholder 3">
            <a:extLst>
              <a:ext uri="{FF2B5EF4-FFF2-40B4-BE49-F238E27FC236}">
                <a16:creationId xmlns:a16="http://schemas.microsoft.com/office/drawing/2014/main" id="{E5E4ACC7-7A90-49F8-A0E7-C603DFA16055}"/>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AFB903B1-CDE6-0908-BC78-CB070E58C2C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028609B-DA62-D526-9D7F-6DD803C5880A}"/>
              </a:ext>
            </a:extLst>
          </p:cNvPr>
          <p:cNvSpPr>
            <a:spLocks noGrp="1"/>
          </p:cNvSpPr>
          <p:nvPr>
            <p:ph type="sldNum" sz="quarter" idx="12"/>
          </p:nvPr>
        </p:nvSpPr>
        <p:spPr/>
        <p:txBody>
          <a:bodyPr/>
          <a:lstStyle/>
          <a:p>
            <a:fld id="{DBA1B0FB-D917-4C8C-928F-313BD683BF39}" type="slidenum">
              <a:rPr lang="en-US" smtClean="0"/>
              <a:pPr/>
              <a:t>31</a:t>
            </a:fld>
            <a:endParaRPr lang="en-US"/>
          </a:p>
        </p:txBody>
      </p:sp>
    </p:spTree>
    <p:extLst>
      <p:ext uri="{BB962C8B-B14F-4D97-AF65-F5344CB8AC3E}">
        <p14:creationId xmlns:p14="http://schemas.microsoft.com/office/powerpoint/2010/main" val="9367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DF2A-3CC3-14CB-57E7-A26BF0518571}"/>
              </a:ext>
            </a:extLst>
          </p:cNvPr>
          <p:cNvSpPr>
            <a:spLocks noGrp="1"/>
          </p:cNvSpPr>
          <p:nvPr>
            <p:ph type="title"/>
          </p:nvPr>
        </p:nvSpPr>
        <p:spPr/>
        <p:txBody>
          <a:bodyPr/>
          <a:lstStyle/>
          <a:p>
            <a:r>
              <a:rPr lang="en-GB" dirty="0"/>
              <a:t>Comparative remarks</a:t>
            </a:r>
          </a:p>
        </p:txBody>
      </p:sp>
      <p:sp>
        <p:nvSpPr>
          <p:cNvPr id="3" name="Content Placeholder 2">
            <a:extLst>
              <a:ext uri="{FF2B5EF4-FFF2-40B4-BE49-F238E27FC236}">
                <a16:creationId xmlns:a16="http://schemas.microsoft.com/office/drawing/2014/main" id="{8439683B-4E9E-3F4A-064B-4A453AB4717A}"/>
              </a:ext>
            </a:extLst>
          </p:cNvPr>
          <p:cNvSpPr>
            <a:spLocks noGrp="1"/>
          </p:cNvSpPr>
          <p:nvPr>
            <p:ph idx="1"/>
          </p:nvPr>
        </p:nvSpPr>
        <p:spPr/>
        <p:txBody>
          <a:bodyPr>
            <a:normAutofit/>
          </a:bodyPr>
          <a:lstStyle/>
          <a:p>
            <a:r>
              <a:rPr lang="en-GB" dirty="0"/>
              <a:t>Common law’s ability to stretch “traditional definitions and concepts to adapt to new business practices”.</a:t>
            </a:r>
          </a:p>
          <a:p>
            <a:endParaRPr lang="en-GB" dirty="0"/>
          </a:p>
          <a:p>
            <a:r>
              <a:rPr lang="en-GB" dirty="0"/>
              <a:t>In Europe, although some jurisdictions traditionally take a narrow approach concerning the scope of the property, which is limited to “corporeal things”, many others are more open to including incorporeal assets, such as patrimonial rights, into real rights. </a:t>
            </a:r>
          </a:p>
          <a:p>
            <a:endParaRPr lang="en-GB" dirty="0"/>
          </a:p>
          <a:p>
            <a:r>
              <a:rPr lang="en-GB" dirty="0"/>
              <a:t>China’s first Civil Code explicitly recognises virtual property as an object protectable by law. In the first NFT-concerned case, the court distinguishes the NFTed work from a physical object and holds that an NFTed work is a ‘digital commodity’, and NFTed copies of the work are digital assets</a:t>
            </a:r>
          </a:p>
        </p:txBody>
      </p:sp>
      <p:sp>
        <p:nvSpPr>
          <p:cNvPr id="4" name="Date Placeholder 3">
            <a:extLst>
              <a:ext uri="{FF2B5EF4-FFF2-40B4-BE49-F238E27FC236}">
                <a16:creationId xmlns:a16="http://schemas.microsoft.com/office/drawing/2014/main" id="{A1353691-656B-5B77-1304-D9CE80C0A134}"/>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DF07F0AE-1DF5-478F-D3C6-0FA3194B1E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09DD770-C11A-A3F6-DAD0-8C9B1EA2FE92}"/>
              </a:ext>
            </a:extLst>
          </p:cNvPr>
          <p:cNvSpPr>
            <a:spLocks noGrp="1"/>
          </p:cNvSpPr>
          <p:nvPr>
            <p:ph type="sldNum" sz="quarter" idx="12"/>
          </p:nvPr>
        </p:nvSpPr>
        <p:spPr/>
        <p:txBody>
          <a:bodyPr/>
          <a:lstStyle/>
          <a:p>
            <a:fld id="{DBA1B0FB-D917-4C8C-928F-313BD683BF39}" type="slidenum">
              <a:rPr lang="en-US" smtClean="0"/>
              <a:pPr/>
              <a:t>32</a:t>
            </a:fld>
            <a:endParaRPr lang="en-US"/>
          </a:p>
        </p:txBody>
      </p:sp>
    </p:spTree>
    <p:extLst>
      <p:ext uri="{BB962C8B-B14F-4D97-AF65-F5344CB8AC3E}">
        <p14:creationId xmlns:p14="http://schemas.microsoft.com/office/powerpoint/2010/main" val="346400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065B-B891-AF85-8ADB-72123F5227D2}"/>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86960312-B4ED-41D5-2F8C-D6EECE0D2FF0}"/>
              </a:ext>
            </a:extLst>
          </p:cNvPr>
          <p:cNvSpPr>
            <a:spLocks noGrp="1"/>
          </p:cNvSpPr>
          <p:nvPr>
            <p:ph idx="1"/>
          </p:nvPr>
        </p:nvSpPr>
        <p:spPr/>
        <p:txBody>
          <a:bodyPr/>
          <a:lstStyle/>
          <a:p>
            <a:r>
              <a:rPr lang="en-GB" dirty="0"/>
              <a:t>Property is moving from a static concept to a concept of act and activity. At the same time, ownership is the link between the owner and the worthy interest to be realised and guaranteed.</a:t>
            </a:r>
          </a:p>
          <a:p>
            <a:endParaRPr lang="en-GB" dirty="0"/>
          </a:p>
          <a:p>
            <a:r>
              <a:rPr lang="en-GB" dirty="0"/>
              <a:t>The comparison between the legal systems implies an increasing level of convergence of law towards a harmonised concept of digital assets in a world built on blockchain and tokens. </a:t>
            </a:r>
          </a:p>
          <a:p>
            <a:endParaRPr lang="en-GB" dirty="0"/>
          </a:p>
          <a:p>
            <a:r>
              <a:rPr lang="en-GB" dirty="0"/>
              <a:t>NFTed artworks are considered incorporeal assets that confer quasi-property rights and interests. </a:t>
            </a:r>
          </a:p>
          <a:p>
            <a:endParaRPr lang="en-GB" dirty="0"/>
          </a:p>
          <a:p>
            <a:endParaRPr lang="en-GB" dirty="0"/>
          </a:p>
        </p:txBody>
      </p:sp>
      <p:sp>
        <p:nvSpPr>
          <p:cNvPr id="4" name="Date Placeholder 3">
            <a:extLst>
              <a:ext uri="{FF2B5EF4-FFF2-40B4-BE49-F238E27FC236}">
                <a16:creationId xmlns:a16="http://schemas.microsoft.com/office/drawing/2014/main" id="{E261F2C1-AF10-9215-E3EE-91C930D3B551}"/>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680BC38A-F306-2CD8-337B-29638DC5A77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8265011-78E8-200C-550A-5319EF98DE79}"/>
              </a:ext>
            </a:extLst>
          </p:cNvPr>
          <p:cNvSpPr>
            <a:spLocks noGrp="1"/>
          </p:cNvSpPr>
          <p:nvPr>
            <p:ph type="sldNum" sz="quarter" idx="12"/>
          </p:nvPr>
        </p:nvSpPr>
        <p:spPr/>
        <p:txBody>
          <a:bodyPr/>
          <a:lstStyle/>
          <a:p>
            <a:fld id="{DBA1B0FB-D917-4C8C-928F-313BD683BF39}" type="slidenum">
              <a:rPr lang="en-US" smtClean="0"/>
              <a:pPr/>
              <a:t>33</a:t>
            </a:fld>
            <a:endParaRPr lang="en-US"/>
          </a:p>
        </p:txBody>
      </p:sp>
    </p:spTree>
    <p:extLst>
      <p:ext uri="{BB962C8B-B14F-4D97-AF65-F5344CB8AC3E}">
        <p14:creationId xmlns:p14="http://schemas.microsoft.com/office/powerpoint/2010/main" val="4201925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p:txBody>
          <a:bodyPr/>
          <a:lstStyle/>
          <a:p>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34</a:t>
            </a:fld>
            <a:endParaRPr lang="en-US"/>
          </a:p>
        </p:txBody>
      </p:sp>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p:txBody>
          <a:bodyPr vert="horz" wrap="square" lIns="0" tIns="0" rIns="0" bIns="0" rtlCol="0" anchor="b" anchorCtr="0">
            <a:normAutofit/>
          </a:bodyPr>
          <a:lstStyle/>
          <a:p>
            <a:pPr>
              <a:lnSpc>
                <a:spcPct val="100000"/>
              </a:lnSpc>
            </a:pPr>
            <a:r>
              <a:rPr lang="en-US" sz="5400" kern="1200">
                <a:solidFill>
                  <a:schemeClr val="tx1"/>
                </a:solidFill>
                <a:latin typeface="+mj-lt"/>
                <a:ea typeface="+mj-ea"/>
                <a:cs typeface="+mj-cs"/>
              </a:rPr>
              <a:t>Blockchain and NFT</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640823"/>
            <a:ext cx="6680447" cy="2239860"/>
          </a:xfrm>
        </p:spPr>
        <p:txBody>
          <a:bodyPr vert="horz" wrap="square" lIns="0" tIns="0" rIns="0" bIns="0" rtlCol="0">
            <a:normAutofit/>
          </a:bodyPr>
          <a:lstStyle/>
          <a:p>
            <a:pPr marL="0" indent="0">
              <a:lnSpc>
                <a:spcPct val="100000"/>
              </a:lnSpc>
              <a:buNone/>
            </a:pPr>
            <a:endParaRPr lang="en-US" kern="1200">
              <a:latin typeface="+mn-lt"/>
              <a:ea typeface="+mn-ea"/>
              <a:cs typeface="+mn-cs"/>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8F573-EF5A-49F3-8A99-F2F76FC26AE9}"/>
              </a:ext>
            </a:extLst>
          </p:cNvPr>
          <p:cNvSpPr>
            <a:spLocks noGrp="1"/>
          </p:cNvSpPr>
          <p:nvPr>
            <p:ph type="title"/>
          </p:nvPr>
        </p:nvSpPr>
        <p:spPr>
          <a:xfrm>
            <a:off x="8156350" y="484632"/>
            <a:ext cx="3544035" cy="1609344"/>
          </a:xfrm>
          <a:ln>
            <a:noFill/>
          </a:ln>
        </p:spPr>
        <p:txBody>
          <a:bodyPr>
            <a:normAutofit/>
          </a:bodyPr>
          <a:lstStyle/>
          <a:p>
            <a:r>
              <a:rPr lang="en-US" altLang="zh-Hans-HK" sz="3200"/>
              <a:t>T</a:t>
            </a:r>
            <a:r>
              <a:rPr lang="en-US" altLang="zh-CN" sz="3200"/>
              <a:t>ypes</a:t>
            </a:r>
            <a:r>
              <a:rPr lang="en-GB" altLang="zh-CN" sz="3200"/>
              <a:t> of blockchain </a:t>
            </a:r>
            <a:endParaRPr lang="zh-Hans-HK" altLang="en-US" sz="3200"/>
          </a:p>
        </p:txBody>
      </p:sp>
      <p:pic>
        <p:nvPicPr>
          <p:cNvPr id="7" name="Content Placeholder 6">
            <a:extLst>
              <a:ext uri="{FF2B5EF4-FFF2-40B4-BE49-F238E27FC236}">
                <a16:creationId xmlns:a16="http://schemas.microsoft.com/office/drawing/2014/main" id="{3F837B2A-1CDA-4ACA-BDBE-E189D4DF665F}"/>
              </a:ext>
            </a:extLst>
          </p:cNvPr>
          <p:cNvPicPr>
            <a:picLocks noChangeAspect="1"/>
          </p:cNvPicPr>
          <p:nvPr/>
        </p:nvPicPr>
        <p:blipFill>
          <a:blip r:embed="rId4"/>
          <a:stretch>
            <a:fillRect/>
          </a:stretch>
        </p:blipFill>
        <p:spPr>
          <a:xfrm>
            <a:off x="633999" y="965116"/>
            <a:ext cx="6882269" cy="4938028"/>
          </a:xfrm>
          <a:prstGeom prst="rect">
            <a:avLst/>
          </a:prstGeom>
        </p:spPr>
      </p:pic>
      <p:sp>
        <p:nvSpPr>
          <p:cNvPr id="11" name="Content Placeholder 10">
            <a:extLst>
              <a:ext uri="{FF2B5EF4-FFF2-40B4-BE49-F238E27FC236}">
                <a16:creationId xmlns:a16="http://schemas.microsoft.com/office/drawing/2014/main" id="{7B0566C9-4A86-AAD8-1098-2FFA7185505F}"/>
              </a:ext>
            </a:extLst>
          </p:cNvPr>
          <p:cNvSpPr>
            <a:spLocks noGrp="1"/>
          </p:cNvSpPr>
          <p:nvPr>
            <p:ph idx="1"/>
          </p:nvPr>
        </p:nvSpPr>
        <p:spPr>
          <a:xfrm>
            <a:off x="8156351" y="2121408"/>
            <a:ext cx="3544034" cy="4050792"/>
          </a:xfrm>
        </p:spPr>
        <p:txBody>
          <a:bodyPr>
            <a:normAutofit/>
          </a:bodyPr>
          <a:lstStyle/>
          <a:p>
            <a:endParaRPr lang="en-US" sz="1600"/>
          </a:p>
        </p:txBody>
      </p:sp>
      <p:sp>
        <p:nvSpPr>
          <p:cNvPr id="5" name="Footer Placeholder 4">
            <a:extLst>
              <a:ext uri="{FF2B5EF4-FFF2-40B4-BE49-F238E27FC236}">
                <a16:creationId xmlns:a16="http://schemas.microsoft.com/office/drawing/2014/main" id="{E7B37773-CFF2-4BC4-8A9D-77B5A7EAFB48}"/>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69BC1CEE-F475-4273-85F4-EB87F901AB2D}"/>
              </a:ext>
            </a:extLst>
          </p:cNvPr>
          <p:cNvSpPr>
            <a:spLocks noGrp="1"/>
          </p:cNvSpPr>
          <p:nvPr>
            <p:ph type="dt" sz="half" idx="10"/>
          </p:nvPr>
        </p:nvSpPr>
        <p:spPr>
          <a:xfrm>
            <a:off x="7964424" y="6272784"/>
            <a:ext cx="3273552" cy="365125"/>
          </a:xfrm>
        </p:spPr>
        <p:txBody>
          <a:bodyPr>
            <a:normAutofit/>
          </a:bodyPr>
          <a:lstStyle/>
          <a:p>
            <a:pPr>
              <a:spcAft>
                <a:spcPts val="600"/>
              </a:spcAft>
            </a:pPr>
            <a:endParaRPr lang="en-US" dirty="0"/>
          </a:p>
        </p:txBody>
      </p:sp>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FD418EEF-AC88-401D-B04A-9668728C6CDD}"/>
              </a:ext>
            </a:extLst>
          </p:cNvPr>
          <p:cNvSpPr>
            <a:spLocks noGrp="1"/>
          </p:cNvSpPr>
          <p:nvPr>
            <p:ph type="sldNum" sz="quarter" idx="12"/>
          </p:nvPr>
        </p:nvSpPr>
        <p:spPr>
          <a:xfrm>
            <a:off x="11311128" y="6272784"/>
            <a:ext cx="640080" cy="365125"/>
          </a:xfrm>
        </p:spPr>
        <p:txBody>
          <a:bodyPr>
            <a:normAutofit/>
          </a:bodyPr>
          <a:lstStyle/>
          <a:p>
            <a:pPr>
              <a:spcAft>
                <a:spcPts val="600"/>
              </a:spcAft>
            </a:pPr>
            <a:fld id="{DBA1B0FB-D917-4C8C-928F-313BD683BF39}" type="slidenum">
              <a:rPr lang="en-US" smtClean="0"/>
              <a:pPr>
                <a:spcAft>
                  <a:spcPts val="600"/>
                </a:spcAft>
              </a:pPr>
              <a:t>5</a:t>
            </a:fld>
            <a:endParaRPr lang="en-US"/>
          </a:p>
        </p:txBody>
      </p:sp>
    </p:spTree>
    <p:extLst>
      <p:ext uri="{BB962C8B-B14F-4D97-AF65-F5344CB8AC3E}">
        <p14:creationId xmlns:p14="http://schemas.microsoft.com/office/powerpoint/2010/main" val="95624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3B74-18EE-49DA-BE6F-20E3B3CA925C}"/>
              </a:ext>
            </a:extLst>
          </p:cNvPr>
          <p:cNvSpPr>
            <a:spLocks noGrp="1"/>
          </p:cNvSpPr>
          <p:nvPr>
            <p:ph type="title"/>
          </p:nvPr>
        </p:nvSpPr>
        <p:spPr/>
        <p:txBody>
          <a:bodyPr/>
          <a:lstStyle/>
          <a:p>
            <a:r>
              <a:rPr lang="en-GB" altLang="zh-Hans-HK"/>
              <a:t>Types of blockchain </a:t>
            </a:r>
            <a:endParaRPr lang="zh-Hans-HK" altLang="en-US"/>
          </a:p>
        </p:txBody>
      </p:sp>
      <p:sp>
        <p:nvSpPr>
          <p:cNvPr id="3" name="Content Placeholder 2">
            <a:extLst>
              <a:ext uri="{FF2B5EF4-FFF2-40B4-BE49-F238E27FC236}">
                <a16:creationId xmlns:a16="http://schemas.microsoft.com/office/drawing/2014/main" id="{EB95D0C4-A8CD-430A-9188-D7B56A788385}"/>
              </a:ext>
            </a:extLst>
          </p:cNvPr>
          <p:cNvSpPr>
            <a:spLocks noGrp="1"/>
          </p:cNvSpPr>
          <p:nvPr>
            <p:ph idx="1"/>
          </p:nvPr>
        </p:nvSpPr>
        <p:spPr/>
        <p:txBody>
          <a:bodyPr/>
          <a:lstStyle/>
          <a:p>
            <a:pPr algn="just"/>
            <a:r>
              <a:rPr lang="en-GB" altLang="zh-Hans-HK" b="1"/>
              <a:t>Public blockchains </a:t>
            </a:r>
            <a:r>
              <a:rPr lang="en-GB" altLang="zh-Hans-HK"/>
              <a:t>are permissionless, allow anyone to join, and are completely decentralized.  Public blockchains allow all nodes of the blockchain to have equal rights to access the blockchain, create new blocks of data, and validate blocks of data. To date, public blockchains are primarily used for exchanging and mining cryptocurrency. </a:t>
            </a:r>
          </a:p>
          <a:p>
            <a:pPr algn="just"/>
            <a:r>
              <a:rPr lang="en-GB" altLang="zh-Hans-HK" b="1"/>
              <a:t>Private blockchains</a:t>
            </a:r>
            <a:r>
              <a:rPr lang="en-GB" altLang="zh-Hans-HK"/>
              <a:t> are permissioned blockchains controlled by a single organisation. The central authority also does not necessarily grant each node with equal rights to perform functions.  Private blockchains are only partially decentralized. Examples are the B2B virtual currency exchange network Ripple and Hyperledger.</a:t>
            </a:r>
          </a:p>
          <a:p>
            <a:pPr algn="just"/>
            <a:r>
              <a:rPr lang="en-GB" altLang="zh-Hans-HK" b="1"/>
              <a:t>Consortium blockchains </a:t>
            </a:r>
            <a:r>
              <a:rPr lang="en-GB" altLang="zh-Hans-HK"/>
              <a:t>are permissioned blockchains governed by a group of organizations. An example is </a:t>
            </a:r>
            <a:r>
              <a:rPr lang="en-GB" altLang="zh-Hans-HK" err="1"/>
              <a:t>CargoSmart</a:t>
            </a:r>
            <a:r>
              <a:rPr lang="en-GB" altLang="zh-Hans-HK"/>
              <a:t> that developed the Global Shipping Business Network Consortium.</a:t>
            </a:r>
            <a:endParaRPr lang="zh-Hans-HK" altLang="en-US"/>
          </a:p>
        </p:txBody>
      </p:sp>
      <p:sp>
        <p:nvSpPr>
          <p:cNvPr id="4" name="Date Placeholder 3">
            <a:extLst>
              <a:ext uri="{FF2B5EF4-FFF2-40B4-BE49-F238E27FC236}">
                <a16:creationId xmlns:a16="http://schemas.microsoft.com/office/drawing/2014/main" id="{DF6EDFF8-32BB-4CE8-8DBD-CFBB88D8F5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DB69F31-B6C3-4219-A714-379A837EF90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F97A62-96F4-4B3D-B438-A8AA9D366A9F}"/>
              </a:ext>
            </a:extLst>
          </p:cNvPr>
          <p:cNvSpPr>
            <a:spLocks noGrp="1"/>
          </p:cNvSpPr>
          <p:nvPr>
            <p:ph type="sldNum" sz="quarter" idx="12"/>
          </p:nvPr>
        </p:nvSpPr>
        <p:spPr/>
        <p:txBody>
          <a:bodyPr/>
          <a:lstStyle/>
          <a:p>
            <a:fld id="{DBA1B0FB-D917-4C8C-928F-313BD683BF39}" type="slidenum">
              <a:rPr lang="en-US" smtClean="0"/>
              <a:pPr/>
              <a:t>6</a:t>
            </a:fld>
            <a:endParaRPr lang="en-US"/>
          </a:p>
        </p:txBody>
      </p:sp>
    </p:spTree>
    <p:extLst>
      <p:ext uri="{BB962C8B-B14F-4D97-AF65-F5344CB8AC3E}">
        <p14:creationId xmlns:p14="http://schemas.microsoft.com/office/powerpoint/2010/main" val="34265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BAAB-D7EF-4139-8406-18A48E794A79}"/>
              </a:ext>
            </a:extLst>
          </p:cNvPr>
          <p:cNvSpPr>
            <a:spLocks noGrp="1"/>
          </p:cNvSpPr>
          <p:nvPr>
            <p:ph type="title"/>
          </p:nvPr>
        </p:nvSpPr>
        <p:spPr/>
        <p:txBody>
          <a:bodyPr/>
          <a:lstStyle/>
          <a:p>
            <a:r>
              <a:rPr lang="en-GB" altLang="zh-Hans-HK"/>
              <a:t>What is NFT</a:t>
            </a:r>
            <a:endParaRPr lang="zh-Hans-HK" altLang="en-US"/>
          </a:p>
        </p:txBody>
      </p:sp>
      <p:sp>
        <p:nvSpPr>
          <p:cNvPr id="3" name="Content Placeholder 2">
            <a:extLst>
              <a:ext uri="{FF2B5EF4-FFF2-40B4-BE49-F238E27FC236}">
                <a16:creationId xmlns:a16="http://schemas.microsoft.com/office/drawing/2014/main" id="{ED571466-8245-4C62-A5AC-4AC2DA73612F}"/>
              </a:ext>
            </a:extLst>
          </p:cNvPr>
          <p:cNvSpPr>
            <a:spLocks noGrp="1"/>
          </p:cNvSpPr>
          <p:nvPr>
            <p:ph idx="1"/>
          </p:nvPr>
        </p:nvSpPr>
        <p:spPr/>
        <p:txBody>
          <a:bodyPr vert="horz" lIns="91440" tIns="45720" rIns="91440" bIns="45720" rtlCol="0" anchor="t">
            <a:normAutofit/>
          </a:bodyPr>
          <a:lstStyle/>
          <a:p>
            <a:pPr algn="just"/>
            <a:r>
              <a:rPr lang="en-GB" sz="2400" dirty="0">
                <a:ea typeface="方正姚体"/>
              </a:rPr>
              <a:t>Non-fungible (irreplaceable) token (cf. a bitcoin is fungible)</a:t>
            </a:r>
          </a:p>
          <a:p>
            <a:pPr algn="just"/>
            <a:r>
              <a:rPr lang="en-GB" sz="2400" dirty="0">
                <a:ea typeface="方正姚体"/>
              </a:rPr>
              <a:t>At a very high level, most NFTs are part of the Ethereum blockchain, though other blockchains have implemented their own version of NFTs. Ethereum is a cryptocurrency, like bitcoin or dogecoin, but its blockchain also keeps track of who’s holding and trading NFTs.</a:t>
            </a:r>
          </a:p>
          <a:p>
            <a:pPr algn="just"/>
            <a:r>
              <a:rPr lang="en-GB" sz="2400" dirty="0">
                <a:ea typeface="方正姚体"/>
              </a:rPr>
              <a:t>NFTs help create ‘digital scarcity’ – an artificial scarcity created by unique blocks proving ownership</a:t>
            </a:r>
          </a:p>
          <a:p>
            <a:pPr algn="just"/>
            <a:endParaRPr lang="zh-Hans-HK" altLang="en-US" dirty="0"/>
          </a:p>
        </p:txBody>
      </p:sp>
      <p:sp>
        <p:nvSpPr>
          <p:cNvPr id="4" name="Date Placeholder 3">
            <a:extLst>
              <a:ext uri="{FF2B5EF4-FFF2-40B4-BE49-F238E27FC236}">
                <a16:creationId xmlns:a16="http://schemas.microsoft.com/office/drawing/2014/main" id="{32D29643-4542-4A5D-A814-04DF1CE4EBB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676194-971B-4BB7-861D-E355C28B3B0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66FCB83-48EA-4DB4-9365-A497062712A2}"/>
              </a:ext>
            </a:extLst>
          </p:cNvPr>
          <p:cNvSpPr>
            <a:spLocks noGrp="1"/>
          </p:cNvSpPr>
          <p:nvPr>
            <p:ph type="sldNum" sz="quarter" idx="12"/>
          </p:nvPr>
        </p:nvSpPr>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25884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8E66-3C84-4C4A-BEC8-A0F6380BFAA9}"/>
              </a:ext>
            </a:extLst>
          </p:cNvPr>
          <p:cNvSpPr>
            <a:spLocks noGrp="1"/>
          </p:cNvSpPr>
          <p:nvPr>
            <p:ph type="title"/>
          </p:nvPr>
        </p:nvSpPr>
        <p:spPr/>
        <p:txBody>
          <a:bodyPr/>
          <a:lstStyle/>
          <a:p>
            <a:r>
              <a:rPr lang="it-IT" altLang="en-US"/>
              <a:t>MINTING NFTs</a:t>
            </a:r>
            <a:endParaRPr lang="zh-Hans-HK" altLang="en-US"/>
          </a:p>
        </p:txBody>
      </p:sp>
      <p:sp>
        <p:nvSpPr>
          <p:cNvPr id="3" name="Content Placeholder 2">
            <a:extLst>
              <a:ext uri="{FF2B5EF4-FFF2-40B4-BE49-F238E27FC236}">
                <a16:creationId xmlns:a16="http://schemas.microsoft.com/office/drawing/2014/main" id="{CE9BE2E0-043C-46D2-B55B-A25C10061343}"/>
              </a:ext>
            </a:extLst>
          </p:cNvPr>
          <p:cNvSpPr>
            <a:spLocks noGrp="1"/>
          </p:cNvSpPr>
          <p:nvPr>
            <p:ph idx="1"/>
          </p:nvPr>
        </p:nvSpPr>
        <p:spPr/>
        <p:txBody>
          <a:bodyPr>
            <a:normAutofit/>
          </a:bodyPr>
          <a:lstStyle/>
          <a:p>
            <a:pPr algn="just"/>
            <a:r>
              <a:rPr lang="en-US" altLang="en-US"/>
              <a:t>Minting platform allows an individual to create a free account and mint a token in connection with digital art</a:t>
            </a:r>
          </a:p>
          <a:p>
            <a:pPr algn="just"/>
            <a:r>
              <a:rPr lang="en-US" altLang="en-US"/>
              <a:t>The authors created an account and clicked “Start Minting Now” and then “Create a New Item.” Before going any further, the authors were required to link a digital wallet with the </a:t>
            </a:r>
            <a:r>
              <a:rPr lang="en-US" altLang="en-US" err="1"/>
              <a:t>Mintable</a:t>
            </a:r>
            <a:r>
              <a:rPr lang="en-US" altLang="en-US"/>
              <a:t> account. </a:t>
            </a:r>
          </a:p>
          <a:p>
            <a:pPr algn="just"/>
            <a:r>
              <a:rPr lang="en-US" altLang="en-US"/>
              <a:t>Connecting to a wallet is necessary because payment for a </a:t>
            </a:r>
            <a:r>
              <a:rPr lang="en-US" altLang="en-US" err="1"/>
              <a:t>mintable</a:t>
            </a:r>
            <a:r>
              <a:rPr lang="en-US" altLang="en-US"/>
              <a:t> NFT, if purchased, is made using Ethereum’s cryptocurrency</a:t>
            </a:r>
          </a:p>
          <a:p>
            <a:pPr algn="just"/>
            <a:r>
              <a:rPr lang="en-US" altLang="zh-Hans-HK"/>
              <a:t>The underlying smart contract allows an option between the transfer of ownership and non-transfer transactions </a:t>
            </a:r>
            <a:endParaRPr lang="zh-Hans-HK" altLang="en-US"/>
          </a:p>
        </p:txBody>
      </p:sp>
      <p:sp>
        <p:nvSpPr>
          <p:cNvPr id="6" name="Slide Number Placeholder 5">
            <a:extLst>
              <a:ext uri="{FF2B5EF4-FFF2-40B4-BE49-F238E27FC236}">
                <a16:creationId xmlns:a16="http://schemas.microsoft.com/office/drawing/2014/main" id="{5ED7EF9C-3FD7-40D8-9198-A996B6B9A4C1}"/>
              </a:ext>
            </a:extLst>
          </p:cNvPr>
          <p:cNvSpPr>
            <a:spLocks noGrp="1"/>
          </p:cNvSpPr>
          <p:nvPr>
            <p:ph type="sldNum" sz="quarter" idx="12"/>
          </p:nvPr>
        </p:nvSpPr>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21312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9BA7-E4C5-CCA4-B827-1AB1E6718A7C}"/>
              </a:ext>
            </a:extLst>
          </p:cNvPr>
          <p:cNvSpPr>
            <a:spLocks noGrp="1"/>
          </p:cNvSpPr>
          <p:nvPr>
            <p:ph type="title"/>
          </p:nvPr>
        </p:nvSpPr>
        <p:spPr/>
        <p:txBody>
          <a:bodyPr/>
          <a:lstStyle/>
          <a:p>
            <a:r>
              <a:rPr lang="en-GB" dirty="0"/>
              <a:t>Types of tokens </a:t>
            </a:r>
          </a:p>
        </p:txBody>
      </p:sp>
      <p:graphicFrame>
        <p:nvGraphicFramePr>
          <p:cNvPr id="7" name="Table 7">
            <a:extLst>
              <a:ext uri="{FF2B5EF4-FFF2-40B4-BE49-F238E27FC236}">
                <a16:creationId xmlns:a16="http://schemas.microsoft.com/office/drawing/2014/main" id="{A0244613-6F6C-A06F-E3AA-6218FEAEA779}"/>
              </a:ext>
            </a:extLst>
          </p:cNvPr>
          <p:cNvGraphicFramePr>
            <a:graphicFrameLocks noGrp="1"/>
          </p:cNvGraphicFramePr>
          <p:nvPr>
            <p:ph idx="1"/>
            <p:extLst>
              <p:ext uri="{D42A27DB-BD31-4B8C-83A1-F6EECF244321}">
                <p14:modId xmlns:p14="http://schemas.microsoft.com/office/powerpoint/2010/main" val="2167076295"/>
              </p:ext>
            </p:extLst>
          </p:nvPr>
        </p:nvGraphicFramePr>
        <p:xfrm>
          <a:off x="837480" y="1660343"/>
          <a:ext cx="10058397" cy="539496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524648723"/>
                    </a:ext>
                  </a:extLst>
                </a:gridCol>
                <a:gridCol w="3352799">
                  <a:extLst>
                    <a:ext uri="{9D8B030D-6E8A-4147-A177-3AD203B41FA5}">
                      <a16:colId xmlns:a16="http://schemas.microsoft.com/office/drawing/2014/main" val="3408734744"/>
                    </a:ext>
                  </a:extLst>
                </a:gridCol>
                <a:gridCol w="3352799">
                  <a:extLst>
                    <a:ext uri="{9D8B030D-6E8A-4147-A177-3AD203B41FA5}">
                      <a16:colId xmlns:a16="http://schemas.microsoft.com/office/drawing/2014/main" val="1333039683"/>
                    </a:ext>
                  </a:extLst>
                </a:gridCol>
              </a:tblGrid>
              <a:tr h="370840">
                <a:tc>
                  <a:txBody>
                    <a:bodyPr/>
                    <a:lstStyle/>
                    <a:p>
                      <a:r>
                        <a:rPr lang="en-GB" dirty="0"/>
                        <a:t>Subset</a:t>
                      </a:r>
                    </a:p>
                    <a:p>
                      <a:endParaRPr lang="en-GB" dirty="0"/>
                    </a:p>
                  </a:txBody>
                  <a:tcPr/>
                </a:tc>
                <a:tc>
                  <a:txBody>
                    <a:bodyPr/>
                    <a:lstStyle/>
                    <a:p>
                      <a:r>
                        <a:rPr lang="en-GB" dirty="0"/>
                        <a:t>Purpose </a:t>
                      </a:r>
                    </a:p>
                  </a:txBody>
                  <a:tcPr/>
                </a:tc>
                <a:tc>
                  <a:txBody>
                    <a:bodyPr/>
                    <a:lstStyle/>
                    <a:p>
                      <a:r>
                        <a:rPr lang="en-GB" dirty="0"/>
                        <a:t>Inherent value </a:t>
                      </a:r>
                    </a:p>
                  </a:txBody>
                  <a:tcPr/>
                </a:tc>
                <a:extLst>
                  <a:ext uri="{0D108BD9-81ED-4DB2-BD59-A6C34878D82A}">
                    <a16:rowId xmlns:a16="http://schemas.microsoft.com/office/drawing/2014/main" val="1216806571"/>
                  </a:ext>
                </a:extLst>
              </a:tr>
              <a:tr h="370840">
                <a:tc>
                  <a:txBody>
                    <a:bodyPr/>
                    <a:lstStyle/>
                    <a:p>
                      <a:r>
                        <a:rPr lang="en-GB" dirty="0"/>
                        <a:t>Cryptocurrency</a:t>
                      </a:r>
                    </a:p>
                  </a:txBody>
                  <a:tcPr/>
                </a:tc>
                <a:tc>
                  <a:txBody>
                    <a:bodyPr/>
                    <a:lstStyle/>
                    <a:p>
                      <a:r>
                        <a:rPr lang="en-GB" dirty="0"/>
                        <a:t>Digital </a:t>
                      </a:r>
                      <a:r>
                        <a:rPr lang="en-GB"/>
                        <a:t>tokens based </a:t>
                      </a:r>
                      <a:r>
                        <a:rPr lang="en-GB" dirty="0"/>
                        <a:t>on blockchain technology, such as Bitcoin.</a:t>
                      </a:r>
                    </a:p>
                  </a:txBody>
                  <a:tcPr/>
                </a:tc>
                <a:tc>
                  <a:txBody>
                    <a:bodyPr/>
                    <a:lstStyle/>
                    <a:p>
                      <a:r>
                        <a:rPr lang="en-GB" dirty="0"/>
                        <a:t>None </a:t>
                      </a:r>
                    </a:p>
                  </a:txBody>
                  <a:tcPr/>
                </a:tc>
                <a:extLst>
                  <a:ext uri="{0D108BD9-81ED-4DB2-BD59-A6C34878D82A}">
                    <a16:rowId xmlns:a16="http://schemas.microsoft.com/office/drawing/2014/main" val="3230404431"/>
                  </a:ext>
                </a:extLst>
              </a:tr>
              <a:tr h="370840">
                <a:tc>
                  <a:txBody>
                    <a:bodyPr/>
                    <a:lstStyle/>
                    <a:p>
                      <a:r>
                        <a:rPr lang="en-GB" dirty="0"/>
                        <a:t>Asset-backed </a:t>
                      </a:r>
                    </a:p>
                    <a:p>
                      <a:r>
                        <a:rPr lang="en-GB" dirty="0"/>
                        <a:t>token</a:t>
                      </a:r>
                    </a:p>
                  </a:txBody>
                  <a:tcPr/>
                </a:tc>
                <a:tc>
                  <a:txBody>
                    <a:bodyPr/>
                    <a:lstStyle/>
                    <a:p>
                      <a:r>
                        <a:rPr lang="en-GB" dirty="0"/>
                        <a:t>A representation of ownership of a physical asset (for </a:t>
                      </a:r>
                    </a:p>
                    <a:p>
                      <a:r>
                        <a:rPr lang="en-GB" dirty="0"/>
                        <a:t>example, natural resources such as gold or oil).</a:t>
                      </a:r>
                    </a:p>
                  </a:txBody>
                  <a:tcPr/>
                </a:tc>
                <a:tc>
                  <a:txBody>
                    <a:bodyPr/>
                    <a:lstStyle/>
                    <a:p>
                      <a:r>
                        <a:rPr lang="en-GB" dirty="0"/>
                        <a:t>Derives its value based </a:t>
                      </a:r>
                    </a:p>
                    <a:p>
                      <a:r>
                        <a:rPr lang="en-GB" dirty="0"/>
                        <a:t>on the underlying </a:t>
                      </a:r>
                    </a:p>
                    <a:p>
                      <a:r>
                        <a:rPr lang="en-GB" dirty="0"/>
                        <a:t>asset.</a:t>
                      </a:r>
                    </a:p>
                  </a:txBody>
                  <a:tcPr/>
                </a:tc>
                <a:extLst>
                  <a:ext uri="{0D108BD9-81ED-4DB2-BD59-A6C34878D82A}">
                    <a16:rowId xmlns:a16="http://schemas.microsoft.com/office/drawing/2014/main" val="2200844093"/>
                  </a:ext>
                </a:extLst>
              </a:tr>
              <a:tr h="370840">
                <a:tc>
                  <a:txBody>
                    <a:bodyPr/>
                    <a:lstStyle/>
                    <a:p>
                      <a:r>
                        <a:rPr lang="en-GB" dirty="0"/>
                        <a:t>Utility token</a:t>
                      </a:r>
                    </a:p>
                    <a:p>
                      <a:endParaRPr lang="en-GB" dirty="0"/>
                    </a:p>
                  </a:txBody>
                  <a:tcPr/>
                </a:tc>
                <a:tc>
                  <a:txBody>
                    <a:bodyPr/>
                    <a:lstStyle/>
                    <a:p>
                      <a:r>
                        <a:rPr lang="en-GB" dirty="0"/>
                        <a:t>Providing users with access to a product or service. It does not entail any ownership in a company’s platform or </a:t>
                      </a:r>
                    </a:p>
                    <a:p>
                      <a:r>
                        <a:rPr lang="en-GB" dirty="0"/>
                        <a:t>assets and, although it might be traded between holders.</a:t>
                      </a:r>
                    </a:p>
                  </a:txBody>
                  <a:tcPr/>
                </a:tc>
                <a:tc>
                  <a:txBody>
                    <a:bodyPr/>
                    <a:lstStyle/>
                    <a:p>
                      <a:r>
                        <a:rPr lang="en-GB" dirty="0"/>
                        <a:t>Value is derived from </a:t>
                      </a:r>
                    </a:p>
                    <a:p>
                      <a:r>
                        <a:rPr lang="en-GB" dirty="0"/>
                        <a:t>the demand for the </a:t>
                      </a:r>
                    </a:p>
                    <a:p>
                      <a:r>
                        <a:rPr lang="en-GB" dirty="0"/>
                        <a:t>issuer’s service or </a:t>
                      </a:r>
                    </a:p>
                    <a:p>
                      <a:r>
                        <a:rPr lang="en-GB" dirty="0"/>
                        <a:t>product.</a:t>
                      </a:r>
                    </a:p>
                  </a:txBody>
                  <a:tcPr/>
                </a:tc>
                <a:extLst>
                  <a:ext uri="{0D108BD9-81ED-4DB2-BD59-A6C34878D82A}">
                    <a16:rowId xmlns:a16="http://schemas.microsoft.com/office/drawing/2014/main" val="333942310"/>
                  </a:ext>
                </a:extLst>
              </a:tr>
              <a:tr h="370840">
                <a:tc>
                  <a:txBody>
                    <a:bodyPr/>
                    <a:lstStyle/>
                    <a:p>
                      <a:r>
                        <a:rPr lang="en-GB" dirty="0"/>
                        <a:t>Security token</a:t>
                      </a:r>
                    </a:p>
                  </a:txBody>
                  <a:tcPr/>
                </a:tc>
                <a:tc>
                  <a:txBody>
                    <a:bodyPr/>
                    <a:lstStyle/>
                    <a:p>
                      <a:r>
                        <a:rPr lang="en-GB" dirty="0"/>
                        <a:t>Similar in nature to traditional securities</a:t>
                      </a:r>
                    </a:p>
                  </a:txBody>
                  <a:tcPr/>
                </a:tc>
                <a:tc>
                  <a:txBody>
                    <a:bodyPr/>
                    <a:lstStyle/>
                    <a:p>
                      <a:r>
                        <a:rPr lang="en-GB" dirty="0"/>
                        <a:t>Value is derived from </a:t>
                      </a:r>
                    </a:p>
                    <a:p>
                      <a:r>
                        <a:rPr lang="en-GB" dirty="0"/>
                        <a:t>the success of the </a:t>
                      </a:r>
                    </a:p>
                    <a:p>
                      <a:r>
                        <a:rPr lang="en-GB" dirty="0"/>
                        <a:t>entity</a:t>
                      </a:r>
                    </a:p>
                  </a:txBody>
                  <a:tcPr/>
                </a:tc>
                <a:extLst>
                  <a:ext uri="{0D108BD9-81ED-4DB2-BD59-A6C34878D82A}">
                    <a16:rowId xmlns:a16="http://schemas.microsoft.com/office/drawing/2014/main" val="4074166787"/>
                  </a:ext>
                </a:extLst>
              </a:tr>
            </a:tbl>
          </a:graphicData>
        </a:graphic>
      </p:graphicFrame>
      <p:sp>
        <p:nvSpPr>
          <p:cNvPr id="4" name="Date Placeholder 3">
            <a:extLst>
              <a:ext uri="{FF2B5EF4-FFF2-40B4-BE49-F238E27FC236}">
                <a16:creationId xmlns:a16="http://schemas.microsoft.com/office/drawing/2014/main" id="{594BB5F6-7FF4-A9D9-2AF3-20C348033AA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A10DFAD-48C5-1CAB-F716-A17D59E262A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8E168D3-5C57-5399-1221-FB9B01FED9E1}"/>
              </a:ext>
            </a:extLst>
          </p:cNvPr>
          <p:cNvSpPr>
            <a:spLocks noGrp="1"/>
          </p:cNvSpPr>
          <p:nvPr>
            <p:ph type="sldNum" sz="quarter" idx="12"/>
          </p:nvPr>
        </p:nvSpPr>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385473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TM03090434[[fn=Wood Type]]</Template>
  <TotalTime>190</TotalTime>
  <Words>2402</Words>
  <Application>Microsoft Office PowerPoint</Application>
  <PresentationFormat>Widescreen</PresentationFormat>
  <Paragraphs>260</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Rockwell</vt:lpstr>
      <vt:lpstr>Rockwell Condensed</vt:lpstr>
      <vt:lpstr>Rockwell Extra Bold</vt:lpstr>
      <vt:lpstr>Wingdings</vt:lpstr>
      <vt:lpstr>Wood Type</vt:lpstr>
      <vt:lpstr>Digital assets and private law</vt:lpstr>
      <vt:lpstr>PowerPoint Presentation</vt:lpstr>
      <vt:lpstr>Agenda</vt:lpstr>
      <vt:lpstr>Blockchain and NFT</vt:lpstr>
      <vt:lpstr>Types of blockchain </vt:lpstr>
      <vt:lpstr>Types of blockchain </vt:lpstr>
      <vt:lpstr>What is NFT</vt:lpstr>
      <vt:lpstr>MINTING NFTs</vt:lpstr>
      <vt:lpstr>Types of tokens </vt:lpstr>
      <vt:lpstr>Tokenization of artwork </vt:lpstr>
      <vt:lpstr>How to trade artwork  </vt:lpstr>
      <vt:lpstr>How to make and sell an NFT</vt:lpstr>
      <vt:lpstr>I have questions about this emerging... um... art form? Platform?</vt:lpstr>
      <vt:lpstr>Platforms and Marketplaces For NFT Art</vt:lpstr>
      <vt:lpstr>Platforms and Marketplaces For NFT Art</vt:lpstr>
      <vt:lpstr>Platforms and Marketplaces For NFT Art</vt:lpstr>
      <vt:lpstr>The question is … </vt:lpstr>
      <vt:lpstr>Comparative remarks </vt:lpstr>
      <vt:lpstr>PowerPoint Presentation</vt:lpstr>
      <vt:lpstr>China</vt:lpstr>
      <vt:lpstr>China: legislation</vt:lpstr>
      <vt:lpstr>Common law approaches </vt:lpstr>
      <vt:lpstr>Common law approaches </vt:lpstr>
      <vt:lpstr>PowerPoint Presentation</vt:lpstr>
      <vt:lpstr>Common law approaches </vt:lpstr>
      <vt:lpstr>summary of the common law appraoch</vt:lpstr>
      <vt:lpstr>European approaches </vt:lpstr>
      <vt:lpstr>Overlapping property and intellectual property rights </vt:lpstr>
      <vt:lpstr>Mango case </vt:lpstr>
      <vt:lpstr>China: case law</vt:lpstr>
      <vt:lpstr>Convergence of law in digital assets?</vt:lpstr>
      <vt:lpstr>Comparative remarks</vt:lpstr>
      <vt:lpstr>conclusions</vt:lpstr>
      <vt:lpstr>Thank You!</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NFT OF Artwork a comparative study</dc:title>
  <dc:creator>WANG, JIA</dc:creator>
  <cp:lastModifiedBy>WANG, JIA</cp:lastModifiedBy>
  <cp:revision>6</cp:revision>
  <cp:lastPrinted>2022-10-27T10:50:58Z</cp:lastPrinted>
  <dcterms:created xsi:type="dcterms:W3CDTF">2022-10-18T20:44:39Z</dcterms:created>
  <dcterms:modified xsi:type="dcterms:W3CDTF">2023-03-30T07:21:31Z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