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0" r:id="rId2"/>
    <p:sldId id="256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0642600" cy="7524750"/>
  <p:notesSz cx="10642600" cy="75247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senza titolo" id="{3BD7192D-9B70-416F-8C37-E474C4F68135}">
          <p14:sldIdLst>
            <p14:sldId id="270"/>
            <p14:sldId id="256"/>
            <p14:sldId id="271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397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3805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98671" y="2332672"/>
            <a:ext cx="9051607" cy="15801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97342" y="4213860"/>
            <a:ext cx="7454264" cy="1881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E0A0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E0A0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2447" y="1730692"/>
            <a:ext cx="4632293" cy="4966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84209" y="1730692"/>
            <a:ext cx="4632293" cy="4966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E0A0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39430" y="516404"/>
            <a:ext cx="7570089" cy="870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0E0A0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7941" y="2085602"/>
            <a:ext cx="8973066" cy="2614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20643" y="6998017"/>
            <a:ext cx="3407663" cy="3762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2447" y="6998017"/>
            <a:ext cx="2449258" cy="3762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67244" y="6998017"/>
            <a:ext cx="2449258" cy="3762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0A7417-11B8-AEC8-7DAD-0E5BC5DC5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7900" y="1323975"/>
            <a:ext cx="9051607" cy="1661993"/>
          </a:xfrm>
        </p:spPr>
        <p:txBody>
          <a:bodyPr/>
          <a:lstStyle/>
          <a:p>
            <a:r>
              <a:rPr lang="it-IT" sz="5400" dirty="0"/>
              <a:t>LABORATORIO LINGUISTICO 1 e 2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8318BE-3C1B-248D-3592-C39C287EF92D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597342" y="4213860"/>
            <a:ext cx="7454264" cy="2492990"/>
          </a:xfrm>
        </p:spPr>
        <p:txBody>
          <a:bodyPr/>
          <a:lstStyle/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Giurisprudenza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«Scienze per i servizi giuridici»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Anno Accademico 2023-2024</a:t>
            </a: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					Docente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					Federica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Paccaferri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4070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493791" y="1569269"/>
            <a:ext cx="8204834" cy="0"/>
          </a:xfrm>
          <a:custGeom>
            <a:avLst/>
            <a:gdLst/>
            <a:ahLst/>
            <a:cxnLst/>
            <a:rect l="l" t="t" r="r" b="b"/>
            <a:pathLst>
              <a:path w="8204834">
                <a:moveTo>
                  <a:pt x="0" y="0"/>
                </a:moveTo>
                <a:lnTo>
                  <a:pt x="8204767" y="0"/>
                </a:lnTo>
              </a:path>
            </a:pathLst>
          </a:custGeom>
          <a:ln w="21076">
            <a:solidFill>
              <a:srgbClr val="3B38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6615" marR="5080" indent="-620395">
              <a:lnSpc>
                <a:spcPct val="100000"/>
              </a:lnSpc>
            </a:pPr>
            <a:r>
              <a:rPr spc="30" dirty="0">
                <a:solidFill>
                  <a:srgbClr val="0E0C0C"/>
                </a:solidFill>
              </a:rPr>
              <a:t>Long</a:t>
            </a:r>
            <a:r>
              <a:rPr spc="-30" dirty="0">
                <a:solidFill>
                  <a:srgbClr val="0E0C0C"/>
                </a:solidFill>
              </a:rPr>
              <a:t> </a:t>
            </a:r>
            <a:r>
              <a:rPr spc="15" dirty="0">
                <a:solidFill>
                  <a:srgbClr val="0E0C0C"/>
                </a:solidFill>
              </a:rPr>
              <a:t>comp</a:t>
            </a:r>
            <a:r>
              <a:rPr spc="75" dirty="0">
                <a:solidFill>
                  <a:srgbClr val="0E0C0C"/>
                </a:solidFill>
              </a:rPr>
              <a:t>l</a:t>
            </a:r>
            <a:r>
              <a:rPr spc="15" dirty="0">
                <a:solidFill>
                  <a:srgbClr val="0E0C0C"/>
                </a:solidFill>
              </a:rPr>
              <a:t>ex</a:t>
            </a:r>
            <a:r>
              <a:rPr spc="40" dirty="0">
                <a:solidFill>
                  <a:srgbClr val="0E0C0C"/>
                </a:solidFill>
              </a:rPr>
              <a:t> </a:t>
            </a:r>
            <a:r>
              <a:rPr spc="-20" dirty="0">
                <a:solidFill>
                  <a:srgbClr val="0E0C0C"/>
                </a:solidFill>
              </a:rPr>
              <a:t>sentences</a:t>
            </a:r>
            <a:r>
              <a:rPr spc="240" dirty="0">
                <a:solidFill>
                  <a:srgbClr val="0E0C0C"/>
                </a:solidFill>
              </a:rPr>
              <a:t> </a:t>
            </a:r>
            <a:r>
              <a:rPr spc="40" dirty="0">
                <a:solidFill>
                  <a:srgbClr val="0E0C0C"/>
                </a:solidFill>
              </a:rPr>
              <a:t>w</a:t>
            </a:r>
            <a:r>
              <a:rPr spc="60" dirty="0">
                <a:solidFill>
                  <a:srgbClr val="0E0C0C"/>
                </a:solidFill>
              </a:rPr>
              <a:t>i</a:t>
            </a:r>
            <a:r>
              <a:rPr spc="10" dirty="0">
                <a:solidFill>
                  <a:srgbClr val="0E0C0C"/>
                </a:solidFill>
              </a:rPr>
              <a:t>th</a:t>
            </a:r>
            <a:r>
              <a:rPr spc="145" dirty="0">
                <a:solidFill>
                  <a:srgbClr val="0E0C0C"/>
                </a:solidFill>
              </a:rPr>
              <a:t> </a:t>
            </a:r>
            <a:r>
              <a:rPr spc="-55" dirty="0">
                <a:solidFill>
                  <a:srgbClr val="0E0C0C"/>
                </a:solidFill>
              </a:rPr>
              <a:t>i</a:t>
            </a:r>
            <a:r>
              <a:rPr dirty="0">
                <a:solidFill>
                  <a:srgbClr val="0E0C0C"/>
                </a:solidFill>
              </a:rPr>
              <a:t>ntr</a:t>
            </a:r>
            <a:r>
              <a:rPr spc="-35" dirty="0">
                <a:solidFill>
                  <a:srgbClr val="0E0C0C"/>
                </a:solidFill>
              </a:rPr>
              <a:t>i</a:t>
            </a:r>
            <a:r>
              <a:rPr spc="-15" dirty="0">
                <a:solidFill>
                  <a:srgbClr val="0E0C0C"/>
                </a:solidFill>
              </a:rPr>
              <a:t>cate</a:t>
            </a:r>
            <a:r>
              <a:rPr spc="-10" dirty="0">
                <a:solidFill>
                  <a:srgbClr val="0E0C0C"/>
                </a:solidFill>
              </a:rPr>
              <a:t> </a:t>
            </a:r>
            <a:r>
              <a:rPr dirty="0">
                <a:solidFill>
                  <a:srgbClr val="0E0C0C"/>
                </a:solidFill>
              </a:rPr>
              <a:t>coord</a:t>
            </a:r>
            <a:r>
              <a:rPr spc="200" dirty="0">
                <a:solidFill>
                  <a:srgbClr val="0E0C0C"/>
                </a:solidFill>
              </a:rPr>
              <a:t>i</a:t>
            </a:r>
            <a:r>
              <a:rPr spc="-60" dirty="0">
                <a:solidFill>
                  <a:srgbClr val="0E0C0C"/>
                </a:solidFill>
              </a:rPr>
              <a:t>n</a:t>
            </a:r>
            <a:r>
              <a:rPr spc="25" dirty="0">
                <a:solidFill>
                  <a:srgbClr val="0E0C0C"/>
                </a:solidFill>
              </a:rPr>
              <a:t>at</a:t>
            </a:r>
            <a:r>
              <a:rPr spc="-5" dirty="0">
                <a:solidFill>
                  <a:srgbClr val="0E0C0C"/>
                </a:solidFill>
              </a:rPr>
              <a:t>i</a:t>
            </a:r>
            <a:r>
              <a:rPr spc="15" dirty="0">
                <a:solidFill>
                  <a:srgbClr val="0E0C0C"/>
                </a:solidFill>
              </a:rPr>
              <a:t>on</a:t>
            </a:r>
            <a:r>
              <a:rPr spc="110" dirty="0">
                <a:solidFill>
                  <a:srgbClr val="0E0C0C"/>
                </a:solidFill>
              </a:rPr>
              <a:t> </a:t>
            </a:r>
            <a:r>
              <a:rPr spc="30" dirty="0">
                <a:solidFill>
                  <a:srgbClr val="0E0C0C"/>
                </a:solidFill>
              </a:rPr>
              <a:t>and</a:t>
            </a:r>
            <a:r>
              <a:rPr spc="35" dirty="0">
                <a:solidFill>
                  <a:srgbClr val="0E0C0C"/>
                </a:solidFill>
              </a:rPr>
              <a:t> </a:t>
            </a:r>
            <a:r>
              <a:rPr dirty="0">
                <a:solidFill>
                  <a:srgbClr val="0E0C0C"/>
                </a:solidFill>
              </a:rPr>
              <a:t>subord</a:t>
            </a:r>
            <a:r>
              <a:rPr spc="235" dirty="0">
                <a:solidFill>
                  <a:srgbClr val="0E0C0C"/>
                </a:solidFill>
              </a:rPr>
              <a:t>i</a:t>
            </a:r>
            <a:r>
              <a:rPr spc="-15" dirty="0">
                <a:solidFill>
                  <a:srgbClr val="0E0C0C"/>
                </a:solidFill>
              </a:rPr>
              <a:t>nat</a:t>
            </a:r>
            <a:r>
              <a:rPr spc="-80" dirty="0">
                <a:solidFill>
                  <a:srgbClr val="0E0C0C"/>
                </a:solidFill>
              </a:rPr>
              <a:t>i</a:t>
            </a:r>
            <a:r>
              <a:rPr spc="15" dirty="0">
                <a:solidFill>
                  <a:srgbClr val="0E0C0C"/>
                </a:solidFill>
              </a:rPr>
              <a:t>on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13119" y="1566952"/>
            <a:ext cx="8535670" cy="5539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tabLst>
                <a:tab pos="1798320" algn="l"/>
              </a:tabLst>
            </a:pPr>
            <a:endParaRPr sz="975" baseline="8547" dirty="0">
              <a:latin typeface="Arial"/>
              <a:cs typeface="Arial"/>
            </a:endParaRPr>
          </a:p>
          <a:p>
            <a:pPr marL="1668145"/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1600" spc="-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sz="1600" spc="-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600" spc="1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r>
              <a:rPr sz="1600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1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1600" spc="1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1600" spc="-114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sz="160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sz="1600" spc="-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sentence,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60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1600" spc="4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4988">
              <a:buClr>
                <a:schemeClr val="bg1">
                  <a:lumMod val="85000"/>
                </a:schemeClr>
              </a:buClr>
            </a:pPr>
            <a:r>
              <a:rPr lang="it-IT"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</a:t>
            </a:r>
            <a:r>
              <a:rPr sz="160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600" spc="-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2038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</a:t>
            </a:r>
            <a:r>
              <a:rPr sz="1600" spc="-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-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0585" marR="1387475" indent="-334010">
              <a:spcBef>
                <a:spcPts val="70"/>
              </a:spcBef>
              <a:buClr>
                <a:srgbClr val="9C9A9A"/>
              </a:buClr>
              <a:buFont typeface="Arial"/>
              <a:buChar char="•"/>
              <a:tabLst>
                <a:tab pos="868044" algn="l"/>
              </a:tabLst>
            </a:pP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Adopted</a:t>
            </a:r>
            <a:r>
              <a:rPr sz="1600" spc="10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1600" spc="-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Council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6726th</a:t>
            </a:r>
            <a:r>
              <a:rPr sz="160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</a:t>
            </a:r>
            <a:r>
              <a:rPr sz="160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1600" spc="1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600" spc="-229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600" spc="-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</a:t>
            </a:r>
            <a:r>
              <a:rPr sz="160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sz="1600" spc="-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The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1600" spc="1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1600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1600" spc="-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1600" spc="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nci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2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6300">
              <a:spcBef>
                <a:spcPts val="285"/>
              </a:spcBef>
            </a:pP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Recalling</a:t>
            </a:r>
            <a:r>
              <a:rPr sz="1600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sz="1600" spc="-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966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</a:t>
            </a:r>
            <a:r>
              <a:rPr sz="1600" spc="-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0)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adopted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600" spc="-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</a:t>
            </a:r>
            <a:r>
              <a:rPr sz="160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7410" marR="457200" indent="-342900">
              <a:spcBef>
                <a:spcPts val="350"/>
              </a:spcBef>
              <a:buClr>
                <a:srgbClr val="9C9A9A"/>
              </a:buClr>
              <a:buFont typeface="Arial"/>
              <a:buChar char="•"/>
              <a:tabLst>
                <a:tab pos="874394" algn="l"/>
              </a:tabLst>
            </a:pP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1600" spc="-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regard</a:t>
            </a:r>
            <a:r>
              <a:rPr sz="1600" spc="-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600" spc="-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1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sz="1600" spc="3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paragraph</a:t>
            </a:r>
            <a:r>
              <a:rPr sz="1600" spc="-114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Statute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600" spc="-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90" dirty="0" err="1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45" dirty="0" err="1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nternat</a:t>
            </a:r>
            <a:r>
              <a:rPr sz="1600" spc="-20" dirty="0" err="1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0" dirty="0" err="1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1600" spc="-15" dirty="0" err="1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600" spc="45" dirty="0" err="1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sz="1600" spc="-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Residua</a:t>
            </a:r>
            <a:r>
              <a:rPr lang="it-IT"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r>
              <a:rPr sz="1600" spc="-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1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nai</a:t>
            </a:r>
            <a:r>
              <a:rPr sz="1600" spc="-1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Tribunals</a:t>
            </a:r>
            <a:r>
              <a:rPr sz="160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-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sm)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600" spc="-1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exed</a:t>
            </a:r>
            <a:r>
              <a:rPr sz="1600" spc="-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10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sz="1600" spc="-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600" spc="-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966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</a:t>
            </a:r>
            <a:r>
              <a:rPr sz="1600" spc="-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-2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1600" spc="-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sz="1600" spc="-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7410" marR="803275" indent="2540">
              <a:spcBef>
                <a:spcPts val="325"/>
              </a:spcBef>
            </a:pP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1600" spc="-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ered</a:t>
            </a:r>
            <a:r>
              <a:rPr sz="1600" spc="-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</a:t>
            </a:r>
            <a:r>
              <a:rPr sz="1600" spc="-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600" spc="-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1600" spc="-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600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Secretary-Ge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eral</a:t>
            </a:r>
            <a:r>
              <a:rPr sz="1600" spc="-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</a:t>
            </a:r>
            <a:r>
              <a:rPr sz="160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z="1600" spc="-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1600" spc="340" dirty="0">
                <a:solidFill>
                  <a:srgbClr val="2D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1600" spc="-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assan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Bubacar</a:t>
            </a:r>
            <a:r>
              <a:rPr sz="1600" spc="-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Jal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</a:t>
            </a:r>
            <a:r>
              <a:rPr sz="1600" spc="-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Prosecutor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600" spc="-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</a:t>
            </a:r>
            <a:r>
              <a:rPr sz="1600" spc="-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r>
              <a:rPr sz="1600" spc="-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S/20</a:t>
            </a:r>
            <a:r>
              <a:rPr sz="1600" spc="-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</a:t>
            </a:r>
            <a:r>
              <a:rPr sz="160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-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2169" marR="480059" indent="-334010">
              <a:spcBef>
                <a:spcPts val="254"/>
              </a:spcBef>
              <a:buClr>
                <a:srgbClr val="9C9A9A"/>
              </a:buClr>
              <a:buFont typeface="Arial"/>
              <a:buChar char="•"/>
              <a:tabLst>
                <a:tab pos="862330" algn="l"/>
              </a:tabLst>
            </a:pP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1600" spc="-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1600" spc="-1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that,</a:t>
            </a:r>
            <a:r>
              <a:rPr sz="160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accord</a:t>
            </a:r>
            <a:r>
              <a:rPr sz="1600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10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1600" spc="-1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1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600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sz="1600" spc="220" dirty="0">
                <a:solidFill>
                  <a:srgbClr val="2D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600" spc="-245" dirty="0">
                <a:solidFill>
                  <a:srgbClr val="2D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paragraph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600" spc="-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</a:t>
            </a:r>
            <a:r>
              <a:rPr sz="1600" spc="1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sz="1600" spc="-1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Arrangements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nexed</a:t>
            </a:r>
            <a:r>
              <a:rPr sz="1600" spc="-1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966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</a:t>
            </a:r>
            <a:r>
              <a:rPr sz="1600" spc="-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0)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600" spc="-1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Prosecutor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600" spc="-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</a:t>
            </a:r>
            <a:r>
              <a:rPr sz="1600" spc="-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600" spc="-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sz="1600" spc="-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600" spc="-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</a:t>
            </a:r>
            <a:r>
              <a:rPr sz="1600" spc="-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1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1600" spc="-1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Prosecutor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600" spc="-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nternat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</a:t>
            </a:r>
            <a:r>
              <a:rPr sz="1600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2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1600" spc="-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</a:t>
            </a:r>
            <a:r>
              <a:rPr sz="1600" spc="-1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</a:t>
            </a:r>
            <a:r>
              <a:rPr sz="1600" spc="-1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Rwanda</a:t>
            </a:r>
            <a:r>
              <a:rPr sz="1600" spc="-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spc="-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1600" spc="-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ICTR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sz="1600" spc="220" dirty="0">
                <a:solidFill>
                  <a:srgbClr val="2D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5344" indent="-346075">
              <a:spcBef>
                <a:spcPts val="260"/>
              </a:spcBef>
              <a:buClr>
                <a:srgbClr val="9C9A9A"/>
              </a:buClr>
              <a:buFont typeface="Arial"/>
              <a:buChar char="•"/>
              <a:tabLst>
                <a:tab pos="855980" algn="l"/>
              </a:tabLst>
            </a:pP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Recall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1600" spc="-1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rsuant</a:t>
            </a:r>
            <a:r>
              <a:rPr sz="1600" spc="-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sz="1600" spc="-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966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</a:t>
            </a:r>
            <a:r>
              <a:rPr sz="1600" spc="-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0)</a:t>
            </a:r>
            <a:r>
              <a:rPr sz="1600" spc="-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600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sm's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branch</a:t>
            </a:r>
            <a:r>
              <a:rPr sz="1600" spc="-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-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CTR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tabLst>
                <a:tab pos="543560" algn="l"/>
                <a:tab pos="846455" algn="l"/>
              </a:tabLst>
            </a:pPr>
            <a:r>
              <a:rPr lang="it-IT" sz="1600" spc="-5" dirty="0">
                <a:solidFill>
                  <a:srgbClr val="2D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600" spc="-5" dirty="0">
                <a:solidFill>
                  <a:srgbClr val="2D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shall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commence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1600" spc="1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nct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1600" spc="-1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1J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1600" spc="-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sz="1600" spc="-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9630" marR="164465" indent="2540">
              <a:spcBef>
                <a:spcPts val="395"/>
              </a:spcBef>
            </a:pPr>
            <a:r>
              <a:rPr sz="1600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</a:t>
            </a:r>
            <a:r>
              <a:rPr sz="1600" spc="-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z="1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600" spc="-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z="1600" spc="-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160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1600" spc="335" dirty="0">
                <a:solidFill>
                  <a:srgbClr val="2D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Hassan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Bubacar</a:t>
            </a:r>
            <a:r>
              <a:rPr sz="1600" spc="-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Jal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</a:t>
            </a:r>
            <a:r>
              <a:rPr sz="1600" spc="-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Prosecutor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600" spc="-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ntemat</a:t>
            </a:r>
            <a:r>
              <a:rPr sz="160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  <a:r>
              <a:rPr sz="1600" spc="-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160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</a:t>
            </a:r>
            <a:r>
              <a:rPr sz="1600" spc="-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r>
              <a:rPr sz="1600" spc="-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1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160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</a:t>
            </a:r>
            <a:r>
              <a:rPr sz="1600" spc="-1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Tribunals</a:t>
            </a:r>
            <a:r>
              <a:rPr sz="1600" spc="-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0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sz="1600" spc="-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</a:t>
            </a:r>
            <a:r>
              <a:rPr sz="1600" spc="-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sz="1600" spc="1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-2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</a:t>
            </a:r>
            <a:r>
              <a:rPr sz="1600" spc="-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sz="160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z="1600" spc="-1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600" spc="-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</a:t>
            </a:r>
            <a:r>
              <a:rPr sz="160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600" spc="-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</a:t>
            </a:r>
            <a:r>
              <a:rPr sz="1600" spc="1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1600" spc="-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160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ears.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748827" y="1570530"/>
            <a:ext cx="7932420" cy="0"/>
          </a:xfrm>
          <a:custGeom>
            <a:avLst/>
            <a:gdLst/>
            <a:ahLst/>
            <a:cxnLst/>
            <a:rect l="l" t="t" r="r" b="b"/>
            <a:pathLst>
              <a:path w="7932420">
                <a:moveTo>
                  <a:pt x="0" y="0"/>
                </a:moveTo>
                <a:lnTo>
                  <a:pt x="7932135" y="0"/>
                </a:lnTo>
              </a:path>
            </a:pathLst>
          </a:custGeom>
          <a:ln w="21136">
            <a:solidFill>
              <a:srgbClr val="3B3B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3018" rIns="0" bIns="0" rtlCol="0">
            <a:spAutoFit/>
          </a:bodyPr>
          <a:lstStyle/>
          <a:p>
            <a:pPr marL="1250315">
              <a:lnSpc>
                <a:spcPct val="100000"/>
              </a:lnSpc>
            </a:pPr>
            <a:r>
              <a:rPr dirty="0">
                <a:solidFill>
                  <a:srgbClr val="110F0F"/>
                </a:solidFill>
              </a:rPr>
              <a:t>Syntact</a:t>
            </a:r>
            <a:r>
              <a:rPr spc="120" dirty="0">
                <a:solidFill>
                  <a:srgbClr val="110F0F"/>
                </a:solidFill>
              </a:rPr>
              <a:t>i</a:t>
            </a:r>
            <a:r>
              <a:rPr spc="45" dirty="0">
                <a:solidFill>
                  <a:srgbClr val="110F0F"/>
                </a:solidFill>
              </a:rPr>
              <a:t>c</a:t>
            </a:r>
            <a:r>
              <a:rPr spc="-5" dirty="0">
                <a:solidFill>
                  <a:srgbClr val="110F0F"/>
                </a:solidFill>
              </a:rPr>
              <a:t> </a:t>
            </a:r>
            <a:r>
              <a:rPr spc="130" dirty="0">
                <a:solidFill>
                  <a:srgbClr val="110F0F"/>
                </a:solidFill>
              </a:rPr>
              <a:t>d</a:t>
            </a:r>
            <a:r>
              <a:rPr spc="-105" dirty="0">
                <a:solidFill>
                  <a:srgbClr val="110F0F"/>
                </a:solidFill>
              </a:rPr>
              <a:t>i</a:t>
            </a:r>
            <a:r>
              <a:rPr dirty="0">
                <a:solidFill>
                  <a:srgbClr val="110F0F"/>
                </a:solidFill>
              </a:rPr>
              <a:t>scont</a:t>
            </a:r>
            <a:r>
              <a:rPr spc="195" dirty="0">
                <a:solidFill>
                  <a:srgbClr val="110F0F"/>
                </a:solidFill>
              </a:rPr>
              <a:t>i</a:t>
            </a:r>
            <a:r>
              <a:rPr spc="50" dirty="0">
                <a:solidFill>
                  <a:srgbClr val="110F0F"/>
                </a:solidFill>
              </a:rPr>
              <a:t>nu</a:t>
            </a:r>
            <a:r>
              <a:rPr spc="-160" dirty="0">
                <a:solidFill>
                  <a:srgbClr val="110F0F"/>
                </a:solidFill>
              </a:rPr>
              <a:t>i</a:t>
            </a:r>
            <a:r>
              <a:rPr spc="50" dirty="0">
                <a:solidFill>
                  <a:srgbClr val="110F0F"/>
                </a:solidFill>
              </a:rPr>
              <a:t>t</a:t>
            </a:r>
            <a:r>
              <a:rPr spc="30" dirty="0">
                <a:solidFill>
                  <a:srgbClr val="110F0F"/>
                </a:solidFill>
              </a:rPr>
              <a:t>i</a:t>
            </a:r>
            <a:r>
              <a:rPr spc="15" dirty="0">
                <a:solidFill>
                  <a:srgbClr val="110F0F"/>
                </a:solidFill>
              </a:rPr>
              <a:t>es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101482" y="1906896"/>
            <a:ext cx="7603490" cy="3914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3540" marR="510540" indent="-350520">
              <a:lnSpc>
                <a:spcPct val="94900"/>
              </a:lnSpc>
            </a:pP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Syntactic</a:t>
            </a:r>
            <a:r>
              <a:rPr sz="1850" spc="9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1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18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scont</a:t>
            </a:r>
            <a:r>
              <a:rPr sz="1850" spc="1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</a:t>
            </a:r>
            <a:r>
              <a:rPr sz="1850" spc="-8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6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1850" spc="-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frequent</a:t>
            </a:r>
            <a:r>
              <a:rPr sz="1850" spc="2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8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850" spc="-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</a:t>
            </a:r>
            <a:r>
              <a:rPr sz="1850" spc="-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8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1850" spc="-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scourse.</a:t>
            </a:r>
            <a:r>
              <a:rPr sz="1850" spc="8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sz="1850" spc="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nterrupt</a:t>
            </a:r>
            <a:r>
              <a:rPr sz="1850" spc="-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1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'natural'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</a:t>
            </a:r>
            <a:r>
              <a:rPr sz="1850" spc="8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850" spc="-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9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sentence</a:t>
            </a:r>
            <a:r>
              <a:rPr sz="1850" spc="1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1850" spc="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1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nsert</a:t>
            </a:r>
            <a:r>
              <a:rPr sz="1850" spc="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10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1850" spc="-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-1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nformat</a:t>
            </a:r>
            <a:r>
              <a:rPr sz="1850" spc="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10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850" spc="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9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</a:t>
            </a:r>
            <a:r>
              <a:rPr sz="1850" spc="-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ghlighted</a:t>
            </a:r>
            <a:r>
              <a:rPr sz="1850" spc="1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sz="1850" spc="1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1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850" spc="-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10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z="1850" spc="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ue)</a:t>
            </a:r>
            <a:r>
              <a:rPr sz="1850" spc="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850" spc="-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850" spc="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g.</a:t>
            </a:r>
            <a:endParaRPr sz="18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6870" marR="56515" indent="26670">
              <a:lnSpc>
                <a:spcPct val="94700"/>
              </a:lnSpc>
              <a:spcBef>
                <a:spcPts val="459"/>
              </a:spcBef>
            </a:pPr>
            <a:r>
              <a:rPr sz="1850" spc="-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f,</a:t>
            </a:r>
            <a:r>
              <a:rPr sz="1850" spc="6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sz="1850" spc="18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informing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9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supervisory</a:t>
            </a:r>
            <a:r>
              <a:rPr sz="1850" spc="204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sz="1850" spc="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concerned</a:t>
            </a:r>
            <a:r>
              <a:rPr sz="1850" spc="18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subsection</a:t>
            </a:r>
            <a:r>
              <a:rPr sz="1850" spc="2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(3)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850" spc="-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sz="1850" spc="1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measures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taken</a:t>
            </a:r>
            <a:r>
              <a:rPr sz="1850" spc="1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1850" spc="-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</a:t>
            </a:r>
            <a:r>
              <a:rPr sz="1850" spc="6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sory</a:t>
            </a:r>
            <a:r>
              <a:rPr sz="1850" spc="-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</a:t>
            </a:r>
            <a:r>
              <a:rPr sz="1850" spc="10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nst</a:t>
            </a:r>
            <a:r>
              <a:rPr sz="1850" spc="-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1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1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nsurance</a:t>
            </a:r>
            <a:r>
              <a:rPr sz="1850" spc="1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undertaking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are,</a:t>
            </a:r>
            <a:r>
              <a:rPr sz="1850" spc="9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850" spc="-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</a:t>
            </a:r>
            <a:r>
              <a:rPr sz="1850" spc="9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nion</a:t>
            </a:r>
            <a:r>
              <a:rPr sz="1850" spc="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8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regulatory</a:t>
            </a:r>
            <a:r>
              <a:rPr sz="1850" spc="6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ty,</a:t>
            </a:r>
            <a:r>
              <a:rPr sz="1850" spc="1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1850" spc="-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adequate</a:t>
            </a:r>
            <a:r>
              <a:rPr sz="1850" spc="1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850" spc="-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1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undertak</a:t>
            </a:r>
            <a:r>
              <a:rPr sz="1850" spc="10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10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1850" spc="-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continues</a:t>
            </a:r>
            <a:r>
              <a:rPr sz="1850" spc="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850" spc="8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contravene</a:t>
            </a:r>
            <a:r>
              <a:rPr sz="1850" spc="8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1850" spc="-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Act,</a:t>
            </a:r>
            <a:r>
              <a:rPr sz="1850" spc="9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8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</a:t>
            </a:r>
            <a:r>
              <a:rPr sz="1850" spc="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atory</a:t>
            </a:r>
            <a:r>
              <a:rPr sz="1850" spc="6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1850" spc="8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may,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sz="1850" spc="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2F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nforming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1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supervisory</a:t>
            </a:r>
            <a:r>
              <a:rPr sz="1850" spc="1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sz="1850" spc="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850" spc="9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-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</a:t>
            </a:r>
            <a:r>
              <a:rPr sz="1850" spc="2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intent</a:t>
            </a:r>
            <a:r>
              <a:rPr sz="1850" spc="-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on,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</a:t>
            </a:r>
            <a:r>
              <a:rPr sz="1850" spc="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850" spc="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1850" spc="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850" spc="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1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1850" spc="-9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</a:t>
            </a:r>
            <a:r>
              <a:rPr sz="1850" spc="8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</a:t>
            </a:r>
            <a:r>
              <a:rPr sz="1850" spc="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r>
              <a:rPr sz="1850" spc="9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8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sz="1850" spc="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arder</a:t>
            </a:r>
            <a:r>
              <a:rPr sz="1850" spc="229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1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sz="1850" spc="1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1850" spc="-365" dirty="0">
                <a:solidFill>
                  <a:srgbClr val="A3A3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sz="18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345" marR="5080" indent="-334645">
              <a:lnSpc>
                <a:spcPct val="94700"/>
              </a:lnSpc>
              <a:spcBef>
                <a:spcPts val="530"/>
              </a:spcBef>
              <a:buClr>
                <a:srgbClr val="A3A3A3"/>
              </a:buClr>
              <a:buFont typeface="Arial"/>
              <a:buChar char="•"/>
              <a:tabLst>
                <a:tab pos="366395" algn="l"/>
              </a:tabLst>
            </a:pPr>
            <a:r>
              <a:rPr sz="1850" spc="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Developed</a:t>
            </a:r>
            <a:r>
              <a:rPr sz="1850" spc="9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sz="1850" spc="1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  <a:r>
              <a:rPr sz="1850" spc="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shall,</a:t>
            </a:r>
            <a:r>
              <a:rPr sz="1850" spc="1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1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requested</a:t>
            </a:r>
            <a:r>
              <a:rPr sz="1850" spc="8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1850" spc="-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Members,</a:t>
            </a:r>
            <a:r>
              <a:rPr sz="1850" spc="1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</a:t>
            </a:r>
            <a:r>
              <a:rPr sz="1850" spc="-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850" spc="1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</a:t>
            </a:r>
            <a:r>
              <a:rPr sz="1850" spc="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850" spc="-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1850" spc="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sz="1850" spc="1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2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or,</a:t>
            </a:r>
            <a:r>
              <a:rPr sz="1850" spc="1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85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sz="1850" spc="8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v</a:t>
            </a:r>
            <a:r>
              <a:rPr sz="1850" spc="1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1850" spc="60" dirty="0">
                <a:solidFill>
                  <a:srgbClr val="2F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uminous</a:t>
            </a:r>
            <a:r>
              <a:rPr sz="1850" spc="1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documents,</a:t>
            </a:r>
            <a:r>
              <a:rPr sz="1850" spc="19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</a:t>
            </a:r>
            <a:r>
              <a:rPr sz="1850" spc="9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z="1850" spc="-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850" spc="-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sz="1850" spc="1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covered</a:t>
            </a:r>
            <a:r>
              <a:rPr sz="1850" spc="114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850" spc="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3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</a:t>
            </a:r>
            <a:r>
              <a:rPr sz="1850" spc="-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6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</a:t>
            </a:r>
            <a:r>
              <a:rPr sz="1850" spc="12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1850" spc="-8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ficat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9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1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1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850" spc="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English,</a:t>
            </a:r>
            <a:r>
              <a:rPr sz="1850" spc="17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4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French</a:t>
            </a:r>
            <a:r>
              <a:rPr sz="1850" spc="-3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50" spc="5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sz="1850" spc="6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</a:t>
            </a:r>
            <a:r>
              <a:rPr sz="1850" spc="7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850" spc="-10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850" spc="5" dirty="0">
                <a:solidFill>
                  <a:srgbClr val="11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sh.</a:t>
            </a:r>
            <a:endParaRPr sz="18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106694" y="1528459"/>
            <a:ext cx="7602220" cy="0"/>
          </a:xfrm>
          <a:custGeom>
            <a:avLst/>
            <a:gdLst/>
            <a:ahLst/>
            <a:cxnLst/>
            <a:rect l="l" t="t" r="r" b="b"/>
            <a:pathLst>
              <a:path w="7602220">
                <a:moveTo>
                  <a:pt x="0" y="0"/>
                </a:moveTo>
                <a:lnTo>
                  <a:pt x="7601718" y="0"/>
                </a:lnTo>
              </a:path>
            </a:pathLst>
          </a:custGeom>
          <a:ln w="21166">
            <a:solidFill>
              <a:srgbClr val="3B3B3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3256" rIns="0" bIns="0" rtlCol="0">
            <a:spAutoFit/>
          </a:bodyPr>
          <a:lstStyle/>
          <a:p>
            <a:pPr marL="661670">
              <a:lnSpc>
                <a:spcPct val="100000"/>
              </a:lnSpc>
            </a:pPr>
            <a:r>
              <a:rPr sz="2950" spc="80" dirty="0"/>
              <a:t>W</a:t>
            </a:r>
            <a:r>
              <a:rPr sz="2950" spc="75" dirty="0"/>
              <a:t>i</a:t>
            </a:r>
            <a:r>
              <a:rPr sz="2950" spc="30" dirty="0"/>
              <a:t>despread</a:t>
            </a:r>
            <a:r>
              <a:rPr sz="2950" spc="395" dirty="0"/>
              <a:t> </a:t>
            </a:r>
            <a:r>
              <a:rPr sz="2950" spc="60" dirty="0"/>
              <a:t>use</a:t>
            </a:r>
            <a:r>
              <a:rPr sz="2950" spc="-5" dirty="0"/>
              <a:t> </a:t>
            </a:r>
            <a:r>
              <a:rPr sz="2950" spc="45" dirty="0"/>
              <a:t>of</a:t>
            </a:r>
            <a:r>
              <a:rPr sz="2950" spc="-20" dirty="0"/>
              <a:t> </a:t>
            </a:r>
            <a:r>
              <a:rPr sz="2950" spc="10" dirty="0"/>
              <a:t>the</a:t>
            </a:r>
            <a:r>
              <a:rPr sz="2950" spc="210" dirty="0"/>
              <a:t> </a:t>
            </a:r>
            <a:r>
              <a:rPr sz="2950" spc="45" dirty="0"/>
              <a:t>pass</a:t>
            </a:r>
            <a:r>
              <a:rPr sz="2950" spc="-105" dirty="0"/>
              <a:t>i</a:t>
            </a:r>
            <a:r>
              <a:rPr sz="2950" spc="30" dirty="0"/>
              <a:t>ve</a:t>
            </a:r>
            <a:endParaRPr sz="2950" dirty="0"/>
          </a:p>
        </p:txBody>
      </p:sp>
      <p:sp>
        <p:nvSpPr>
          <p:cNvPr id="11" name="object 11"/>
          <p:cNvSpPr txBox="1"/>
          <p:nvPr/>
        </p:nvSpPr>
        <p:spPr>
          <a:xfrm>
            <a:off x="192915" y="1895594"/>
            <a:ext cx="8486775" cy="4168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37894" marR="133985" indent="-335915">
              <a:lnSpc>
                <a:spcPts val="2240"/>
              </a:lnSpc>
            </a:pP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The</a:t>
            </a:r>
            <a:r>
              <a:rPr sz="2250" spc="14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passive</a:t>
            </a:r>
            <a:r>
              <a:rPr sz="2250" spc="17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70" dirty="0">
                <a:solidFill>
                  <a:srgbClr val="0E0A0A"/>
                </a:solidFill>
                <a:latin typeface="Arial"/>
                <a:cs typeface="Arial"/>
              </a:rPr>
              <a:t>is</a:t>
            </a:r>
            <a:r>
              <a:rPr sz="2250" spc="-114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0" dirty="0">
                <a:solidFill>
                  <a:srgbClr val="0E0A0A"/>
                </a:solidFill>
                <a:latin typeface="Arial"/>
                <a:cs typeface="Arial"/>
              </a:rPr>
              <a:t>very</a:t>
            </a:r>
            <a:r>
              <a:rPr sz="2250" spc="12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70" dirty="0">
                <a:solidFill>
                  <a:srgbClr val="0E0A0A"/>
                </a:solidFill>
                <a:latin typeface="Arial"/>
                <a:cs typeface="Arial"/>
              </a:rPr>
              <a:t>common</a:t>
            </a:r>
            <a:r>
              <a:rPr sz="2250" spc="19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1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n</a:t>
            </a:r>
            <a:r>
              <a:rPr sz="225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legal</a:t>
            </a:r>
            <a:r>
              <a:rPr sz="2250" spc="-2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d</a:t>
            </a:r>
            <a:r>
              <a:rPr sz="2250" spc="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scourse,</a:t>
            </a:r>
            <a:r>
              <a:rPr sz="2250" spc="17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espec</a:t>
            </a:r>
            <a:r>
              <a:rPr sz="2250" spc="10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ally</a:t>
            </a:r>
            <a:r>
              <a:rPr sz="2250" spc="2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where</a:t>
            </a:r>
            <a:r>
              <a:rPr sz="225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-30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it</a:t>
            </a:r>
            <a:r>
              <a:rPr sz="2250" spc="1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65" dirty="0">
                <a:solidFill>
                  <a:srgbClr val="0E0A0A"/>
                </a:solidFill>
                <a:latin typeface="Arial"/>
                <a:cs typeface="Arial"/>
              </a:rPr>
              <a:t>is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not</a:t>
            </a:r>
            <a:r>
              <a:rPr sz="2250" spc="10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necessary</a:t>
            </a:r>
            <a:r>
              <a:rPr sz="2250" spc="114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to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spec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25" dirty="0">
                <a:solidFill>
                  <a:srgbClr val="0E0A0A"/>
                </a:solidFill>
                <a:latin typeface="Arial"/>
                <a:cs typeface="Arial"/>
              </a:rPr>
              <a:t>fy</a:t>
            </a:r>
            <a:r>
              <a:rPr sz="2250" spc="8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the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agent,</a:t>
            </a:r>
            <a:r>
              <a:rPr sz="2250" spc="15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10" dirty="0">
                <a:solidFill>
                  <a:srgbClr val="0E0A0A"/>
                </a:solidFill>
                <a:latin typeface="Arial"/>
                <a:cs typeface="Arial"/>
              </a:rPr>
              <a:t>e</a:t>
            </a:r>
            <a:r>
              <a:rPr sz="2250" spc="20" dirty="0">
                <a:solidFill>
                  <a:srgbClr val="0E0A0A"/>
                </a:solidFill>
                <a:latin typeface="Arial"/>
                <a:cs typeface="Arial"/>
              </a:rPr>
              <a:t>.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g.</a:t>
            </a:r>
            <a:endParaRPr sz="2250" dirty="0">
              <a:latin typeface="Arial"/>
              <a:cs typeface="Arial"/>
            </a:endParaRPr>
          </a:p>
          <a:p>
            <a:pPr marL="931544" marR="5080" indent="-320675">
              <a:lnSpc>
                <a:spcPct val="83300"/>
              </a:lnSpc>
              <a:spcBef>
                <a:spcPts val="605"/>
              </a:spcBef>
              <a:buClr>
                <a:srgbClr val="9E9C9C"/>
              </a:buClr>
              <a:buFont typeface="Arial"/>
              <a:buChar char="•"/>
              <a:tabLst>
                <a:tab pos="944244" algn="l"/>
              </a:tabLst>
            </a:pP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Th</a:t>
            </a:r>
            <a:r>
              <a:rPr sz="2250" spc="110" dirty="0">
                <a:solidFill>
                  <a:srgbClr val="0E0A0A"/>
                </a:solidFill>
                <a:latin typeface="Arial"/>
                <a:cs typeface="Arial"/>
              </a:rPr>
              <a:t>e</a:t>
            </a:r>
            <a:r>
              <a:rPr sz="2250" spc="1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acronym</a:t>
            </a:r>
            <a:r>
              <a:rPr sz="2250" spc="22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EURES</a:t>
            </a:r>
            <a:r>
              <a:rPr sz="2250" spc="12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5" dirty="0">
                <a:solidFill>
                  <a:srgbClr val="211F1D"/>
                </a:solidFill>
                <a:latin typeface="Arial"/>
                <a:cs typeface="Arial"/>
              </a:rPr>
              <a:t>shall</a:t>
            </a:r>
            <a:r>
              <a:rPr sz="2250" spc="180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60" dirty="0">
                <a:solidFill>
                  <a:srgbClr val="211F1D"/>
                </a:solidFill>
                <a:latin typeface="Arial"/>
                <a:cs typeface="Arial"/>
              </a:rPr>
              <a:t>be</a:t>
            </a:r>
            <a:r>
              <a:rPr sz="2250" spc="80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60" dirty="0">
                <a:solidFill>
                  <a:srgbClr val="211F1D"/>
                </a:solidFill>
                <a:latin typeface="Arial"/>
                <a:cs typeface="Arial"/>
              </a:rPr>
              <a:t>used</a:t>
            </a:r>
            <a:r>
              <a:rPr sz="2250" spc="-35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exc</a:t>
            </a:r>
            <a:r>
              <a:rPr sz="2250" spc="110" dirty="0">
                <a:solidFill>
                  <a:srgbClr val="0E0A0A"/>
                </a:solidFill>
                <a:latin typeface="Arial"/>
                <a:cs typeface="Arial"/>
              </a:rPr>
              <a:t>l</a:t>
            </a:r>
            <a:r>
              <a:rPr sz="2250" spc="95" dirty="0">
                <a:solidFill>
                  <a:srgbClr val="0E0A0A"/>
                </a:solidFill>
                <a:latin typeface="Arial"/>
                <a:cs typeface="Arial"/>
              </a:rPr>
              <a:t>us</a:t>
            </a:r>
            <a:r>
              <a:rPr sz="2250" spc="-9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20" dirty="0">
                <a:solidFill>
                  <a:srgbClr val="0E0A0A"/>
                </a:solidFill>
                <a:latin typeface="Arial"/>
                <a:cs typeface="Arial"/>
              </a:rPr>
              <a:t>ve</a:t>
            </a:r>
            <a:r>
              <a:rPr sz="2250" spc="50" dirty="0">
                <a:solidFill>
                  <a:srgbClr val="0E0A0A"/>
                </a:solidFill>
                <a:latin typeface="Arial"/>
                <a:cs typeface="Arial"/>
              </a:rPr>
              <a:t>l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y</a:t>
            </a:r>
            <a:r>
              <a:rPr sz="2250" spc="2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for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25" dirty="0">
                <a:solidFill>
                  <a:srgbClr val="0E0A0A"/>
                </a:solidFill>
                <a:latin typeface="Arial"/>
                <a:cs typeface="Arial"/>
              </a:rPr>
              <a:t>activ</a:t>
            </a:r>
            <a:r>
              <a:rPr sz="2250" spc="2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t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es 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with</a:t>
            </a:r>
            <a:r>
              <a:rPr sz="2250" spc="24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135" dirty="0">
                <a:solidFill>
                  <a:srgbClr val="0E0A0A"/>
                </a:solidFill>
                <a:latin typeface="Arial"/>
                <a:cs typeface="Arial"/>
              </a:rPr>
              <a:t>n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EURES.</a:t>
            </a:r>
            <a:r>
              <a:rPr sz="2250" spc="19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100" dirty="0">
                <a:solidFill>
                  <a:srgbClr val="0E0A0A"/>
                </a:solidFill>
                <a:latin typeface="Arial"/>
                <a:cs typeface="Arial"/>
              </a:rPr>
              <a:t>lt</a:t>
            </a:r>
            <a:r>
              <a:rPr sz="2250" spc="-8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5" dirty="0">
                <a:solidFill>
                  <a:srgbClr val="211F1D"/>
                </a:solidFill>
                <a:latin typeface="Arial"/>
                <a:cs typeface="Arial"/>
              </a:rPr>
              <a:t>shall</a:t>
            </a:r>
            <a:r>
              <a:rPr sz="2250" spc="204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60" dirty="0">
                <a:solidFill>
                  <a:srgbClr val="211F1D"/>
                </a:solidFill>
                <a:latin typeface="Arial"/>
                <a:cs typeface="Arial"/>
              </a:rPr>
              <a:t>be</a:t>
            </a:r>
            <a:r>
              <a:rPr sz="2250" spc="30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15" dirty="0">
                <a:solidFill>
                  <a:srgbClr val="211F1D"/>
                </a:solidFill>
                <a:latin typeface="Arial"/>
                <a:cs typeface="Arial"/>
              </a:rPr>
              <a:t>i</a:t>
            </a:r>
            <a:r>
              <a:rPr sz="2250" spc="25" dirty="0">
                <a:solidFill>
                  <a:srgbClr val="211F1D"/>
                </a:solidFill>
                <a:latin typeface="Arial"/>
                <a:cs typeface="Arial"/>
              </a:rPr>
              <a:t>llustrated</a:t>
            </a:r>
            <a:r>
              <a:rPr sz="2250" spc="170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by</a:t>
            </a:r>
            <a:r>
              <a:rPr sz="2250" spc="-3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a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standard</a:t>
            </a:r>
            <a:r>
              <a:rPr sz="2250" spc="22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-30" dirty="0">
                <a:solidFill>
                  <a:srgbClr val="211F1D"/>
                </a:solidFill>
                <a:latin typeface="Arial"/>
                <a:cs typeface="Arial"/>
              </a:rPr>
              <a:t>l</a:t>
            </a:r>
            <a:r>
              <a:rPr sz="2250" spc="40" dirty="0">
                <a:solidFill>
                  <a:srgbClr val="211F1D"/>
                </a:solidFill>
                <a:latin typeface="Arial"/>
                <a:cs typeface="Arial"/>
              </a:rPr>
              <a:t>ogo,</a:t>
            </a:r>
            <a:r>
              <a:rPr sz="2250" spc="110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d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efi</a:t>
            </a:r>
            <a:r>
              <a:rPr sz="2250" spc="25" dirty="0">
                <a:solidFill>
                  <a:srgbClr val="0E0A0A"/>
                </a:solidFill>
                <a:latin typeface="Arial"/>
                <a:cs typeface="Arial"/>
              </a:rPr>
              <a:t>n</a:t>
            </a:r>
            <a:r>
              <a:rPr sz="2250" spc="85" dirty="0">
                <a:solidFill>
                  <a:srgbClr val="0E0A0A"/>
                </a:solidFill>
                <a:latin typeface="Arial"/>
                <a:cs typeface="Arial"/>
              </a:rPr>
              <a:t>ed</a:t>
            </a:r>
            <a:r>
              <a:rPr sz="2250" spc="10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70" dirty="0">
                <a:solidFill>
                  <a:srgbClr val="0E0A0A"/>
                </a:solidFill>
                <a:latin typeface="Arial"/>
                <a:cs typeface="Arial"/>
              </a:rPr>
              <a:t>by</a:t>
            </a:r>
            <a:r>
              <a:rPr sz="2250" spc="-2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a</a:t>
            </a:r>
            <a:r>
              <a:rPr sz="2250" spc="2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graphic</a:t>
            </a:r>
            <a:r>
              <a:rPr sz="2250" spc="17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design</a:t>
            </a:r>
            <a:r>
              <a:rPr sz="2250" spc="12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20" dirty="0">
                <a:solidFill>
                  <a:srgbClr val="0E0A0A"/>
                </a:solidFill>
                <a:latin typeface="Arial"/>
                <a:cs typeface="Arial"/>
              </a:rPr>
              <a:t>scheme.</a:t>
            </a:r>
            <a:r>
              <a:rPr sz="2250" spc="16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Th</a:t>
            </a:r>
            <a:r>
              <a:rPr sz="2250" spc="85" dirty="0">
                <a:solidFill>
                  <a:srgbClr val="0E0A0A"/>
                </a:solidFill>
                <a:latin typeface="Arial"/>
                <a:cs typeface="Arial"/>
              </a:rPr>
              <a:t>e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-55" dirty="0">
                <a:solidFill>
                  <a:srgbClr val="0E0A0A"/>
                </a:solidFill>
                <a:latin typeface="Arial"/>
                <a:cs typeface="Arial"/>
              </a:rPr>
              <a:t>l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ogo</a:t>
            </a:r>
            <a:r>
              <a:rPr sz="2250" spc="10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5" dirty="0">
                <a:solidFill>
                  <a:srgbClr val="211F1D"/>
                </a:solidFill>
                <a:latin typeface="Arial"/>
                <a:cs typeface="Arial"/>
              </a:rPr>
              <a:t>shall</a:t>
            </a:r>
            <a:r>
              <a:rPr sz="2250" spc="204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50" dirty="0">
                <a:solidFill>
                  <a:srgbClr val="211F1D"/>
                </a:solidFill>
                <a:latin typeface="Arial"/>
                <a:cs typeface="Arial"/>
              </a:rPr>
              <a:t>be</a:t>
            </a:r>
            <a:r>
              <a:rPr sz="2250" spc="80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30" dirty="0">
                <a:solidFill>
                  <a:srgbClr val="211F1D"/>
                </a:solidFill>
                <a:latin typeface="Arial"/>
                <a:cs typeface="Arial"/>
              </a:rPr>
              <a:t>registered</a:t>
            </a:r>
            <a:r>
              <a:rPr sz="2250" spc="160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80" dirty="0">
                <a:solidFill>
                  <a:srgbClr val="0E0A0A"/>
                </a:solidFill>
                <a:latin typeface="Arial"/>
                <a:cs typeface="Arial"/>
              </a:rPr>
              <a:t>as</a:t>
            </a:r>
            <a:r>
              <a:rPr sz="2250" spc="7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0" dirty="0">
                <a:solidFill>
                  <a:srgbClr val="0E0A0A"/>
                </a:solidFill>
                <a:latin typeface="Arial"/>
                <a:cs typeface="Arial"/>
              </a:rPr>
              <a:t>a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Commun</a:t>
            </a:r>
            <a:r>
              <a:rPr sz="2250" spc="5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70" dirty="0">
                <a:solidFill>
                  <a:srgbClr val="0E0A0A"/>
                </a:solidFill>
                <a:latin typeface="Arial"/>
                <a:cs typeface="Arial"/>
              </a:rPr>
              <a:t>ty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trade</a:t>
            </a:r>
            <a:r>
              <a:rPr sz="2250" spc="16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mark</a:t>
            </a:r>
            <a:r>
              <a:rPr sz="2250" spc="5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at the</a:t>
            </a:r>
            <a:r>
              <a:rPr sz="2250" spc="14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Off</a:t>
            </a:r>
            <a:r>
              <a:rPr sz="2250" spc="-1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105" dirty="0">
                <a:solidFill>
                  <a:srgbClr val="0E0A0A"/>
                </a:solidFill>
                <a:latin typeface="Arial"/>
                <a:cs typeface="Arial"/>
              </a:rPr>
              <a:t>ce</a:t>
            </a:r>
            <a:r>
              <a:rPr sz="2250" spc="-10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for</a:t>
            </a:r>
            <a:r>
              <a:rPr sz="2250" spc="18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65" dirty="0">
                <a:solidFill>
                  <a:srgbClr val="0E0A0A"/>
                </a:solidFill>
                <a:latin typeface="Arial"/>
                <a:cs typeface="Arial"/>
              </a:rPr>
              <a:t>Harmon</a:t>
            </a:r>
            <a:r>
              <a:rPr sz="225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50" dirty="0">
                <a:solidFill>
                  <a:srgbClr val="0E0A0A"/>
                </a:solidFill>
                <a:latin typeface="Arial"/>
                <a:cs typeface="Arial"/>
              </a:rPr>
              <a:t>sat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on</a:t>
            </a:r>
            <a:r>
              <a:rPr sz="2250" spc="15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in</a:t>
            </a:r>
            <a:r>
              <a:rPr sz="2250" spc="-7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the</a:t>
            </a:r>
            <a:r>
              <a:rPr sz="2250" spc="23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-6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nternal</a:t>
            </a:r>
            <a:r>
              <a:rPr sz="2250" spc="13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20" dirty="0">
                <a:solidFill>
                  <a:srgbClr val="0E0A0A"/>
                </a:solidFill>
                <a:latin typeface="Arial"/>
                <a:cs typeface="Arial"/>
              </a:rPr>
              <a:t>Market</a:t>
            </a:r>
            <a:r>
              <a:rPr sz="2250" spc="1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(</a:t>
            </a:r>
            <a:r>
              <a:rPr sz="2250" spc="65" dirty="0">
                <a:solidFill>
                  <a:srgbClr val="0E0A0A"/>
                </a:solidFill>
                <a:latin typeface="Arial"/>
                <a:cs typeface="Arial"/>
              </a:rPr>
              <a:t>OH</a:t>
            </a:r>
            <a:r>
              <a:rPr sz="2250" spc="9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65" dirty="0">
                <a:solidFill>
                  <a:srgbClr val="0E0A0A"/>
                </a:solidFill>
                <a:latin typeface="Arial"/>
                <a:cs typeface="Arial"/>
              </a:rPr>
              <a:t>M)</a:t>
            </a:r>
            <a:r>
              <a:rPr sz="2250" spc="25" dirty="0">
                <a:solidFill>
                  <a:srgbClr val="0E0A0A"/>
                </a:solidFill>
                <a:latin typeface="Arial"/>
                <a:cs typeface="Arial"/>
              </a:rPr>
              <a:t>.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90" dirty="0">
                <a:solidFill>
                  <a:srgbClr val="0E0A0A"/>
                </a:solidFill>
                <a:latin typeface="Arial"/>
                <a:cs typeface="Arial"/>
              </a:rPr>
              <a:t>lt</a:t>
            </a:r>
            <a:r>
              <a:rPr sz="2250" spc="1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70" dirty="0">
                <a:solidFill>
                  <a:srgbClr val="211F1D"/>
                </a:solidFill>
                <a:latin typeface="Arial"/>
                <a:cs typeface="Arial"/>
              </a:rPr>
              <a:t>may</a:t>
            </a:r>
            <a:r>
              <a:rPr sz="2250" spc="125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35" dirty="0">
                <a:solidFill>
                  <a:srgbClr val="211F1D"/>
                </a:solidFill>
                <a:latin typeface="Arial"/>
                <a:cs typeface="Arial"/>
              </a:rPr>
              <a:t>be</a:t>
            </a:r>
            <a:r>
              <a:rPr sz="2250" spc="55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60" dirty="0">
                <a:solidFill>
                  <a:srgbClr val="211F1D"/>
                </a:solidFill>
                <a:latin typeface="Arial"/>
                <a:cs typeface="Arial"/>
              </a:rPr>
              <a:t>used </a:t>
            </a:r>
            <a:r>
              <a:rPr sz="2250" spc="95" dirty="0">
                <a:solidFill>
                  <a:srgbClr val="0E0A0A"/>
                </a:solidFill>
                <a:latin typeface="Arial"/>
                <a:cs typeface="Arial"/>
              </a:rPr>
              <a:t>by</a:t>
            </a:r>
            <a:r>
              <a:rPr sz="2250" spc="-5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the</a:t>
            </a:r>
            <a:r>
              <a:rPr sz="2250" spc="18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90" dirty="0">
                <a:solidFill>
                  <a:srgbClr val="0E0A0A"/>
                </a:solidFill>
                <a:latin typeface="Arial"/>
                <a:cs typeface="Arial"/>
              </a:rPr>
              <a:t>E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U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RES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0" dirty="0">
                <a:solidFill>
                  <a:srgbClr val="0E0A0A"/>
                </a:solidFill>
                <a:latin typeface="Arial"/>
                <a:cs typeface="Arial"/>
              </a:rPr>
              <a:t>members</a:t>
            </a:r>
            <a:r>
              <a:rPr sz="2250" spc="12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and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25" dirty="0">
                <a:solidFill>
                  <a:srgbClr val="0E0A0A"/>
                </a:solidFill>
                <a:latin typeface="Arial"/>
                <a:cs typeface="Arial"/>
              </a:rPr>
              <a:t>partners.</a:t>
            </a:r>
            <a:endParaRPr sz="2250" dirty="0">
              <a:latin typeface="Arial"/>
              <a:cs typeface="Arial"/>
            </a:endParaRPr>
          </a:p>
          <a:p>
            <a:pPr marL="913765" marR="52705" indent="-901700">
              <a:lnSpc>
                <a:spcPct val="83000"/>
              </a:lnSpc>
              <a:spcBef>
                <a:spcPts val="565"/>
              </a:spcBef>
              <a:tabLst>
                <a:tab pos="593090" algn="l"/>
              </a:tabLst>
            </a:pPr>
            <a:r>
              <a:rPr sz="2250" spc="2225" dirty="0">
                <a:solidFill>
                  <a:srgbClr val="312F2F"/>
                </a:solidFill>
                <a:latin typeface="Arial"/>
                <a:cs typeface="Arial"/>
              </a:rPr>
              <a:t>	</a:t>
            </a:r>
            <a:r>
              <a:rPr sz="2250" spc="1075" dirty="0">
                <a:solidFill>
                  <a:srgbClr val="9E9C9C"/>
                </a:solidFill>
                <a:latin typeface="Arial"/>
                <a:cs typeface="Arial"/>
              </a:rPr>
              <a:t>•</a:t>
            </a:r>
            <a:r>
              <a:rPr sz="2250" spc="270" dirty="0">
                <a:solidFill>
                  <a:srgbClr val="9E9C9C"/>
                </a:solidFill>
                <a:latin typeface="Arial"/>
                <a:cs typeface="Arial"/>
              </a:rPr>
              <a:t> </a:t>
            </a:r>
            <a:r>
              <a:rPr sz="2250" spc="-30" dirty="0">
                <a:solidFill>
                  <a:srgbClr val="0E0A0A"/>
                </a:solidFill>
                <a:latin typeface="Arial"/>
                <a:cs typeface="Arial"/>
              </a:rPr>
              <a:t>l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f</a:t>
            </a:r>
            <a:r>
              <a:rPr sz="2250" spc="6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any</a:t>
            </a:r>
            <a:r>
              <a:rPr sz="2250" spc="-1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term</a:t>
            </a:r>
            <a:r>
              <a:rPr sz="2250" spc="17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or</a:t>
            </a:r>
            <a:r>
              <a:rPr sz="2250" spc="12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65" dirty="0">
                <a:solidFill>
                  <a:srgbClr val="0E0A0A"/>
                </a:solidFill>
                <a:latin typeface="Arial"/>
                <a:cs typeface="Arial"/>
              </a:rPr>
              <a:t>prov</a:t>
            </a:r>
            <a:r>
              <a:rPr sz="2250" spc="-4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90" dirty="0">
                <a:solidFill>
                  <a:srgbClr val="0E0A0A"/>
                </a:solidFill>
                <a:latin typeface="Arial"/>
                <a:cs typeface="Arial"/>
              </a:rPr>
              <a:t>s</a:t>
            </a:r>
            <a:r>
              <a:rPr sz="2250" spc="-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on</a:t>
            </a:r>
            <a:r>
              <a:rPr sz="2250" spc="10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25" dirty="0">
                <a:solidFill>
                  <a:srgbClr val="0E0A0A"/>
                </a:solidFill>
                <a:latin typeface="Arial"/>
                <a:cs typeface="Arial"/>
              </a:rPr>
              <a:t>of</a:t>
            </a:r>
            <a:r>
              <a:rPr sz="2250" spc="-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th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65" dirty="0">
                <a:solidFill>
                  <a:srgbClr val="0E0A0A"/>
                </a:solidFill>
                <a:latin typeface="Arial"/>
                <a:cs typeface="Arial"/>
              </a:rPr>
              <a:t>s</a:t>
            </a:r>
            <a:r>
              <a:rPr sz="2250" spc="-3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Agreeme</a:t>
            </a:r>
            <a:r>
              <a:rPr sz="2250" spc="215" dirty="0">
                <a:solidFill>
                  <a:srgbClr val="0E0A0A"/>
                </a:solidFill>
                <a:latin typeface="Arial"/>
                <a:cs typeface="Arial"/>
              </a:rPr>
              <a:t>n</a:t>
            </a:r>
            <a:r>
              <a:rPr sz="2250" spc="110" dirty="0">
                <a:solidFill>
                  <a:srgbClr val="0E0A0A"/>
                </a:solidFill>
                <a:latin typeface="Arial"/>
                <a:cs typeface="Arial"/>
              </a:rPr>
              <a:t>t</a:t>
            </a:r>
            <a:r>
              <a:rPr sz="2250" spc="10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15" dirty="0">
                <a:solidFill>
                  <a:srgbClr val="211F1D"/>
                </a:solidFill>
                <a:latin typeface="Arial"/>
                <a:cs typeface="Arial"/>
              </a:rPr>
              <a:t>shall</a:t>
            </a:r>
            <a:r>
              <a:rPr sz="2250" spc="155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60" dirty="0">
                <a:solidFill>
                  <a:srgbClr val="211F1D"/>
                </a:solidFill>
                <a:latin typeface="Arial"/>
                <a:cs typeface="Arial"/>
              </a:rPr>
              <a:t>be</a:t>
            </a:r>
            <a:r>
              <a:rPr sz="2250" spc="30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50" dirty="0">
                <a:solidFill>
                  <a:srgbClr val="211F1D"/>
                </a:solidFill>
                <a:latin typeface="Arial"/>
                <a:cs typeface="Arial"/>
              </a:rPr>
              <a:t>deemed</a:t>
            </a:r>
            <a:r>
              <a:rPr sz="2250" spc="225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65" dirty="0">
                <a:solidFill>
                  <a:srgbClr val="0E0A0A"/>
                </a:solidFill>
                <a:latin typeface="Arial"/>
                <a:cs typeface="Arial"/>
              </a:rPr>
              <a:t>proh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135" dirty="0">
                <a:solidFill>
                  <a:srgbClr val="0E0A0A"/>
                </a:solidFill>
                <a:latin typeface="Arial"/>
                <a:cs typeface="Arial"/>
              </a:rPr>
              <a:t>b</a:t>
            </a:r>
            <a:r>
              <a:rPr sz="2250" spc="-10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ted</a:t>
            </a:r>
            <a:r>
              <a:rPr sz="2250" spc="18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by</a:t>
            </a:r>
            <a:r>
              <a:rPr sz="2250" spc="-5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70" dirty="0">
                <a:solidFill>
                  <a:srgbClr val="0E0A0A"/>
                </a:solidFill>
                <a:latin typeface="Arial"/>
                <a:cs typeface="Arial"/>
              </a:rPr>
              <a:t>or</a:t>
            </a:r>
            <a:r>
              <a:rPr sz="2250" spc="114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1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-40" dirty="0">
                <a:solidFill>
                  <a:srgbClr val="0E0A0A"/>
                </a:solidFill>
                <a:latin typeface="Arial"/>
                <a:cs typeface="Arial"/>
              </a:rPr>
              <a:t>n</a:t>
            </a:r>
            <a:r>
              <a:rPr sz="2250" spc="70" dirty="0">
                <a:solidFill>
                  <a:srgbClr val="0E0A0A"/>
                </a:solidFill>
                <a:latin typeface="Arial"/>
                <a:cs typeface="Arial"/>
              </a:rPr>
              <a:t>va</a:t>
            </a:r>
            <a:r>
              <a:rPr sz="2250" spc="145" dirty="0">
                <a:solidFill>
                  <a:srgbClr val="0E0A0A"/>
                </a:solidFill>
                <a:latin typeface="Arial"/>
                <a:cs typeface="Arial"/>
              </a:rPr>
              <a:t>l</a:t>
            </a:r>
            <a:r>
              <a:rPr sz="2250" spc="-5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160" dirty="0">
                <a:solidFill>
                  <a:srgbClr val="0E0A0A"/>
                </a:solidFill>
                <a:latin typeface="Arial"/>
                <a:cs typeface="Arial"/>
              </a:rPr>
              <a:t>d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under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70" dirty="0">
                <a:solidFill>
                  <a:srgbClr val="0E0A0A"/>
                </a:solidFill>
                <a:latin typeface="Arial"/>
                <a:cs typeface="Arial"/>
              </a:rPr>
              <a:t>any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25" dirty="0">
                <a:solidFill>
                  <a:srgbClr val="0E0A0A"/>
                </a:solidFill>
                <a:latin typeface="Arial"/>
                <a:cs typeface="Arial"/>
              </a:rPr>
              <a:t>app</a:t>
            </a:r>
            <a:r>
              <a:rPr sz="2250" spc="120" dirty="0">
                <a:solidFill>
                  <a:srgbClr val="0E0A0A"/>
                </a:solidFill>
                <a:latin typeface="Arial"/>
                <a:cs typeface="Arial"/>
              </a:rPr>
              <a:t>l</a:t>
            </a:r>
            <a:r>
              <a:rPr sz="2250" spc="-5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50" dirty="0">
                <a:solidFill>
                  <a:srgbClr val="0E0A0A"/>
                </a:solidFill>
                <a:latin typeface="Arial"/>
                <a:cs typeface="Arial"/>
              </a:rPr>
              <a:t>cable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-5" dirty="0">
                <a:solidFill>
                  <a:srgbClr val="0E0A0A"/>
                </a:solidFill>
                <a:latin typeface="Arial"/>
                <a:cs typeface="Arial"/>
              </a:rPr>
              <a:t>l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aw,</a:t>
            </a:r>
            <a:r>
              <a:rPr sz="2250" spc="9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such</a:t>
            </a:r>
            <a:r>
              <a:rPr sz="2250" spc="19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65" dirty="0">
                <a:solidFill>
                  <a:srgbClr val="0E0A0A"/>
                </a:solidFill>
                <a:latin typeface="Arial"/>
                <a:cs typeface="Arial"/>
              </a:rPr>
              <a:t>prov</a:t>
            </a:r>
            <a:r>
              <a:rPr sz="2250" spc="-2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90" dirty="0">
                <a:solidFill>
                  <a:srgbClr val="0E0A0A"/>
                </a:solidFill>
                <a:latin typeface="Arial"/>
                <a:cs typeface="Arial"/>
              </a:rPr>
              <a:t>s</a:t>
            </a:r>
            <a:r>
              <a:rPr sz="2250" spc="2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50" dirty="0">
                <a:solidFill>
                  <a:srgbClr val="0E0A0A"/>
                </a:solidFill>
                <a:latin typeface="Arial"/>
                <a:cs typeface="Arial"/>
              </a:rPr>
              <a:t>on</a:t>
            </a:r>
            <a:r>
              <a:rPr sz="2250" spc="10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25" dirty="0">
                <a:solidFill>
                  <a:srgbClr val="211F1D"/>
                </a:solidFill>
                <a:latin typeface="Arial"/>
                <a:cs typeface="Arial"/>
              </a:rPr>
              <a:t>shall</a:t>
            </a:r>
            <a:r>
              <a:rPr sz="2250" spc="225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75" dirty="0">
                <a:solidFill>
                  <a:srgbClr val="211F1D"/>
                </a:solidFill>
                <a:latin typeface="Arial"/>
                <a:cs typeface="Arial"/>
              </a:rPr>
              <a:t>be</a:t>
            </a:r>
            <a:r>
              <a:rPr sz="2250" spc="55" dirty="0">
                <a:solidFill>
                  <a:srgbClr val="211F1D"/>
                </a:solidFill>
                <a:latin typeface="Arial"/>
                <a:cs typeface="Arial"/>
              </a:rPr>
              <a:t> </a:t>
            </a:r>
            <a:r>
              <a:rPr sz="2250" spc="15" dirty="0">
                <a:solidFill>
                  <a:srgbClr val="312F2F"/>
                </a:solidFill>
                <a:latin typeface="Arial"/>
                <a:cs typeface="Arial"/>
              </a:rPr>
              <a:t>i</a:t>
            </a:r>
            <a:r>
              <a:rPr sz="2250" spc="30" dirty="0">
                <a:solidFill>
                  <a:srgbClr val="312F2F"/>
                </a:solidFill>
                <a:latin typeface="Arial"/>
                <a:cs typeface="Arial"/>
              </a:rPr>
              <a:t>nvalidated</a:t>
            </a:r>
            <a:r>
              <a:rPr sz="2250" spc="65" dirty="0">
                <a:solidFill>
                  <a:srgbClr val="312F2F"/>
                </a:solidFill>
                <a:latin typeface="Arial"/>
                <a:cs typeface="Arial"/>
              </a:rPr>
              <a:t> </a:t>
            </a:r>
            <a:r>
              <a:rPr sz="2250" spc="145" dirty="0">
                <a:solidFill>
                  <a:srgbClr val="0E0A0A"/>
                </a:solidFill>
                <a:latin typeface="Arial"/>
                <a:cs typeface="Arial"/>
              </a:rPr>
              <a:t>w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20" dirty="0">
                <a:solidFill>
                  <a:srgbClr val="0E0A0A"/>
                </a:solidFill>
                <a:latin typeface="Arial"/>
                <a:cs typeface="Arial"/>
              </a:rPr>
              <a:t>thout</a:t>
            </a:r>
            <a:r>
              <a:rPr sz="2250" spc="15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affect</a:t>
            </a:r>
            <a:r>
              <a:rPr sz="2250" spc="12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85" dirty="0">
                <a:solidFill>
                  <a:srgbClr val="0E0A0A"/>
                </a:solidFill>
                <a:latin typeface="Arial"/>
                <a:cs typeface="Arial"/>
              </a:rPr>
              <a:t>ng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 the</a:t>
            </a:r>
            <a:r>
              <a:rPr sz="2250" spc="18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r</a:t>
            </a:r>
            <a:r>
              <a:rPr sz="2250" spc="-160" dirty="0">
                <a:solidFill>
                  <a:srgbClr val="0E0A0A"/>
                </a:solidFill>
                <a:latin typeface="Arial"/>
                <a:cs typeface="Arial"/>
              </a:rPr>
              <a:t>e</a:t>
            </a:r>
            <a:r>
              <a:rPr sz="2250" spc="-540" dirty="0">
                <a:solidFill>
                  <a:srgbClr val="312F2F"/>
                </a:solidFill>
                <a:latin typeface="Arial"/>
                <a:cs typeface="Arial"/>
              </a:rPr>
              <a:t>·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mai</a:t>
            </a:r>
            <a:r>
              <a:rPr sz="2250" spc="100" dirty="0">
                <a:solidFill>
                  <a:srgbClr val="0E0A0A"/>
                </a:solidFill>
                <a:latin typeface="Arial"/>
                <a:cs typeface="Arial"/>
              </a:rPr>
              <a:t>n</a:t>
            </a:r>
            <a:r>
              <a:rPr sz="2250" spc="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75" dirty="0">
                <a:solidFill>
                  <a:srgbClr val="0E0A0A"/>
                </a:solidFill>
                <a:latin typeface="Arial"/>
                <a:cs typeface="Arial"/>
              </a:rPr>
              <a:t>ng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provis</a:t>
            </a:r>
            <a:r>
              <a:rPr sz="2250" spc="-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45" dirty="0">
                <a:solidFill>
                  <a:srgbClr val="0E0A0A"/>
                </a:solidFill>
                <a:latin typeface="Arial"/>
                <a:cs typeface="Arial"/>
              </a:rPr>
              <a:t>ons</a:t>
            </a:r>
            <a:r>
              <a:rPr sz="2250" spc="10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of</a:t>
            </a:r>
            <a:r>
              <a:rPr sz="2250" spc="1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5" dirty="0">
                <a:solidFill>
                  <a:srgbClr val="0E0A0A"/>
                </a:solidFill>
                <a:latin typeface="Arial"/>
                <a:cs typeface="Arial"/>
              </a:rPr>
              <a:t>th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65" dirty="0">
                <a:solidFill>
                  <a:srgbClr val="0E0A0A"/>
                </a:solidFill>
                <a:latin typeface="Arial"/>
                <a:cs typeface="Arial"/>
              </a:rPr>
              <a:t>s</a:t>
            </a:r>
            <a:r>
              <a:rPr sz="2250" spc="-6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30" dirty="0">
                <a:solidFill>
                  <a:srgbClr val="0E0A0A"/>
                </a:solidFill>
                <a:latin typeface="Arial"/>
                <a:cs typeface="Arial"/>
              </a:rPr>
              <a:t>Agreement,</a:t>
            </a:r>
            <a:r>
              <a:rPr sz="2250" spc="30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10" dirty="0">
                <a:solidFill>
                  <a:srgbClr val="0E0A0A"/>
                </a:solidFill>
                <a:latin typeface="Arial"/>
                <a:cs typeface="Arial"/>
              </a:rPr>
              <a:t>the</a:t>
            </a:r>
            <a:r>
              <a:rPr sz="2250" spc="114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85" dirty="0">
                <a:solidFill>
                  <a:srgbClr val="0E0A0A"/>
                </a:solidFill>
                <a:latin typeface="Arial"/>
                <a:cs typeface="Arial"/>
              </a:rPr>
              <a:t>Or</a:t>
            </a:r>
            <a:r>
              <a:rPr sz="2250" spc="-1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85" dirty="0">
                <a:solidFill>
                  <a:srgbClr val="0E0A0A"/>
                </a:solidFill>
                <a:latin typeface="Arial"/>
                <a:cs typeface="Arial"/>
              </a:rPr>
              <a:t>g</a:t>
            </a:r>
            <a:r>
              <a:rPr sz="2250" spc="65" dirty="0">
                <a:solidFill>
                  <a:srgbClr val="0E0A0A"/>
                </a:solidFill>
                <a:latin typeface="Arial"/>
                <a:cs typeface="Arial"/>
              </a:rPr>
              <a:t>i</a:t>
            </a:r>
            <a:r>
              <a:rPr sz="2250" spc="60" dirty="0">
                <a:solidFill>
                  <a:srgbClr val="0E0A0A"/>
                </a:solidFill>
                <a:latin typeface="Arial"/>
                <a:cs typeface="Arial"/>
              </a:rPr>
              <a:t>nai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 Agreement</a:t>
            </a:r>
            <a:r>
              <a:rPr sz="225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-31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-65" dirty="0">
                <a:solidFill>
                  <a:srgbClr val="0E0A0A"/>
                </a:solidFill>
                <a:latin typeface="Arial"/>
                <a:cs typeface="Arial"/>
              </a:rPr>
              <a:t>o</a:t>
            </a:r>
            <a:r>
              <a:rPr sz="2250" spc="-114" dirty="0">
                <a:solidFill>
                  <a:srgbClr val="0E0A0A"/>
                </a:solidFill>
                <a:latin typeface="Arial"/>
                <a:cs typeface="Arial"/>
              </a:rPr>
              <a:t>'r</a:t>
            </a:r>
            <a:r>
              <a:rPr sz="2250" spc="-20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40" dirty="0">
                <a:solidFill>
                  <a:srgbClr val="0E0A0A"/>
                </a:solidFill>
                <a:latin typeface="Arial"/>
                <a:cs typeface="Arial"/>
              </a:rPr>
              <a:t>the</a:t>
            </a:r>
            <a:r>
              <a:rPr sz="2250" spc="18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0" dirty="0">
                <a:solidFill>
                  <a:srgbClr val="0E0A0A"/>
                </a:solidFill>
                <a:latin typeface="Arial"/>
                <a:cs typeface="Arial"/>
              </a:rPr>
              <a:t>Loan</a:t>
            </a:r>
            <a:r>
              <a:rPr sz="2250" spc="145" dirty="0">
                <a:solidFill>
                  <a:srgbClr val="0E0A0A"/>
                </a:solidFill>
                <a:latin typeface="Arial"/>
                <a:cs typeface="Arial"/>
              </a:rPr>
              <a:t> </a:t>
            </a:r>
            <a:r>
              <a:rPr sz="2250" spc="50" dirty="0">
                <a:solidFill>
                  <a:srgbClr val="0E0A0A"/>
                </a:solidFill>
                <a:latin typeface="Arial"/>
                <a:cs typeface="Arial"/>
              </a:rPr>
              <a:t>Doc</a:t>
            </a:r>
            <a:r>
              <a:rPr sz="2250" spc="-150" dirty="0">
                <a:solidFill>
                  <a:srgbClr val="0E0A0A"/>
                </a:solidFill>
                <a:latin typeface="Arial"/>
                <a:cs typeface="Arial"/>
              </a:rPr>
              <a:t>a</a:t>
            </a:r>
            <a:r>
              <a:rPr sz="2250" spc="-490" dirty="0">
                <a:solidFill>
                  <a:srgbClr val="9E9C9C"/>
                </a:solidFill>
                <a:latin typeface="Arial"/>
                <a:cs typeface="Arial"/>
              </a:rPr>
              <a:t>-</a:t>
            </a:r>
            <a:r>
              <a:rPr sz="2250" spc="70" dirty="0">
                <a:solidFill>
                  <a:srgbClr val="0E0A0A"/>
                </a:solidFill>
                <a:latin typeface="Arial"/>
                <a:cs typeface="Arial"/>
              </a:rPr>
              <a:t>m</a:t>
            </a:r>
            <a:r>
              <a:rPr sz="2250" spc="35" dirty="0">
                <a:solidFill>
                  <a:srgbClr val="0E0A0A"/>
                </a:solidFill>
                <a:latin typeface="Arial"/>
                <a:cs typeface="Arial"/>
              </a:rPr>
              <a:t>ents.</a:t>
            </a:r>
            <a:endParaRPr sz="22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646793" y="1568799"/>
            <a:ext cx="7038340" cy="0"/>
          </a:xfrm>
          <a:custGeom>
            <a:avLst/>
            <a:gdLst/>
            <a:ahLst/>
            <a:cxnLst/>
            <a:rect l="l" t="t" r="r" b="b"/>
            <a:pathLst>
              <a:path w="7038340">
                <a:moveTo>
                  <a:pt x="0" y="0"/>
                </a:moveTo>
                <a:lnTo>
                  <a:pt x="7038226" y="0"/>
                </a:lnTo>
              </a:path>
            </a:pathLst>
          </a:custGeom>
          <a:ln w="21190">
            <a:solidFill>
              <a:srgbClr val="3B38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539430" y="516404"/>
            <a:ext cx="7570089" cy="713677"/>
          </a:xfrm>
          <a:prstGeom prst="rect">
            <a:avLst/>
          </a:prstGeom>
        </p:spPr>
        <p:txBody>
          <a:bodyPr vert="horz" wrap="square" lIns="0" tIns="241955" rIns="0" bIns="0" rtlCol="0">
            <a:spAutoFit/>
          </a:bodyPr>
          <a:lstStyle/>
          <a:p>
            <a:pPr marL="1908175">
              <a:lnSpc>
                <a:spcPct val="100000"/>
              </a:lnSpc>
            </a:pPr>
            <a:r>
              <a:rPr sz="3050" b="1" spc="-165" dirty="0" err="1">
                <a:solidFill>
                  <a:srgbClr val="0E0C0C"/>
                </a:solidFill>
                <a:latin typeface="Arial"/>
                <a:cs typeface="Arial"/>
              </a:rPr>
              <a:t>Impersona</a:t>
            </a:r>
            <a:r>
              <a:rPr lang="it-IT" sz="3050" b="1" spc="325" dirty="0">
                <a:solidFill>
                  <a:srgbClr val="0E0C0C"/>
                </a:solidFill>
              </a:rPr>
              <a:t>l</a:t>
            </a:r>
            <a:r>
              <a:rPr sz="3050" b="1" spc="-180" dirty="0">
                <a:solidFill>
                  <a:srgbClr val="0E0C0C"/>
                </a:solidFill>
                <a:latin typeface="Arial"/>
                <a:cs typeface="Arial"/>
              </a:rPr>
              <a:t>st</a:t>
            </a:r>
            <a:r>
              <a:rPr sz="3050" b="1" spc="-105" dirty="0">
                <a:solidFill>
                  <a:srgbClr val="0E0C0C"/>
                </a:solidFill>
                <a:latin typeface="Arial"/>
                <a:cs typeface="Arial"/>
              </a:rPr>
              <a:t>yle</a:t>
            </a:r>
            <a:endParaRPr sz="30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13724" y="2073706"/>
            <a:ext cx="7552690" cy="40516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330" marR="321310" indent="-336550">
              <a:lnSpc>
                <a:spcPts val="2110"/>
              </a:lnSpc>
            </a:pP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114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55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anguage</a:t>
            </a:r>
            <a:r>
              <a:rPr sz="1950" spc="8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of</a:t>
            </a:r>
            <a:r>
              <a:rPr sz="1950" spc="-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8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30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aw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tends</a:t>
            </a:r>
            <a:r>
              <a:rPr sz="1950" spc="7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to</a:t>
            </a:r>
            <a:r>
              <a:rPr sz="1950" spc="5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use</a:t>
            </a:r>
            <a:r>
              <a:rPr sz="1950" spc="-3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0" dirty="0">
                <a:solidFill>
                  <a:srgbClr val="0E0C0C"/>
                </a:solidFill>
                <a:latin typeface="Arial"/>
                <a:cs typeface="Arial"/>
              </a:rPr>
              <a:t>a</a:t>
            </a:r>
            <a:r>
              <a:rPr sz="1950" spc="8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40" dirty="0">
                <a:solidFill>
                  <a:srgbClr val="0E0C0C"/>
                </a:solidFill>
                <a:latin typeface="Arial"/>
                <a:cs typeface="Arial"/>
              </a:rPr>
              <a:t>h</a:t>
            </a:r>
            <a:r>
              <a:rPr sz="1950" spc="-8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gh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spc="-20" dirty="0">
                <a:solidFill>
                  <a:srgbClr val="0E0C0C"/>
                </a:solidFill>
                <a:latin typeface="Arial"/>
                <a:cs typeface="Arial"/>
              </a:rPr>
              <a:t>y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forma</a:t>
            </a:r>
            <a:r>
              <a:rPr lang="it-IT" sz="1950" spc="200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spc="130" dirty="0">
                <a:solidFill>
                  <a:srgbClr val="0E0C0C"/>
                </a:solidFill>
                <a:latin typeface="Arial"/>
                <a:cs typeface="Arial"/>
              </a:rPr>
              <a:t>,</a:t>
            </a:r>
            <a:r>
              <a:rPr sz="1950" spc="-17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5" dirty="0" err="1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 err="1">
                <a:solidFill>
                  <a:srgbClr val="0E0C0C"/>
                </a:solidFill>
                <a:latin typeface="Arial"/>
                <a:cs typeface="Arial"/>
              </a:rPr>
              <a:t>mpersona</a:t>
            </a:r>
            <a:r>
              <a:rPr lang="it-IT" sz="1950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sty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spc="105" dirty="0">
                <a:solidFill>
                  <a:srgbClr val="0E0C0C"/>
                </a:solidFill>
                <a:latin typeface="Arial"/>
                <a:cs typeface="Arial"/>
              </a:rPr>
              <a:t>e</a:t>
            </a:r>
            <a:r>
              <a:rPr sz="1950" spc="65" dirty="0">
                <a:solidFill>
                  <a:srgbClr val="2D2A2A"/>
                </a:solidFill>
                <a:latin typeface="Arial"/>
                <a:cs typeface="Arial"/>
              </a:rPr>
              <a:t>,</a:t>
            </a:r>
            <a:r>
              <a:rPr sz="1950" spc="-155" dirty="0">
                <a:solidFill>
                  <a:srgbClr val="2D2A2A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always</a:t>
            </a:r>
            <a:r>
              <a:rPr sz="1950" spc="17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85" dirty="0">
                <a:solidFill>
                  <a:srgbClr val="0E0C0C"/>
                </a:solidFill>
                <a:latin typeface="Arial"/>
                <a:cs typeface="Arial"/>
              </a:rPr>
              <a:t>n</a:t>
            </a:r>
            <a:r>
              <a:rPr sz="1950" spc="-12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3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third</a:t>
            </a:r>
            <a:r>
              <a:rPr sz="1950" spc="10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person,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25" dirty="0">
                <a:solidFill>
                  <a:srgbClr val="0E0C0C"/>
                </a:solidFill>
                <a:latin typeface="Arial"/>
                <a:cs typeface="Arial"/>
              </a:rPr>
              <a:t>e</a:t>
            </a:r>
            <a:r>
              <a:rPr sz="1950" spc="-100" dirty="0">
                <a:solidFill>
                  <a:srgbClr val="2D2A2A"/>
                </a:solidFill>
                <a:latin typeface="Arial"/>
                <a:cs typeface="Arial"/>
              </a:rPr>
              <a:t>.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g.</a:t>
            </a:r>
            <a:endParaRPr sz="1950" dirty="0">
              <a:latin typeface="Arial"/>
              <a:cs typeface="Arial"/>
            </a:endParaRPr>
          </a:p>
          <a:p>
            <a:pPr marL="363220">
              <a:lnSpc>
                <a:spcPct val="100000"/>
              </a:lnSpc>
              <a:spcBef>
                <a:spcPts val="229"/>
              </a:spcBef>
            </a:pPr>
            <a:r>
              <a:rPr sz="1950" spc="35" dirty="0">
                <a:solidFill>
                  <a:srgbClr val="0E0C0C"/>
                </a:solidFill>
                <a:latin typeface="Arial"/>
                <a:cs typeface="Arial"/>
              </a:rPr>
              <a:t>No</a:t>
            </a:r>
            <a:r>
              <a:rPr sz="1950" spc="-6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one</a:t>
            </a:r>
            <a:r>
              <a:rPr sz="1950" spc="8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may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40" dirty="0">
                <a:solidFill>
                  <a:srgbClr val="0E0C0C"/>
                </a:solidFill>
                <a:latin typeface="Arial"/>
                <a:cs typeface="Arial"/>
              </a:rPr>
              <a:t>be</a:t>
            </a:r>
            <a:r>
              <a:rPr sz="1950" spc="-8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subjected</a:t>
            </a:r>
            <a:r>
              <a:rPr sz="1950" spc="8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to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35" dirty="0">
                <a:solidFill>
                  <a:srgbClr val="0E0C0C"/>
                </a:solidFill>
                <a:latin typeface="Arial"/>
                <a:cs typeface="Arial"/>
              </a:rPr>
              <a:t>s</a:t>
            </a:r>
            <a:r>
              <a:rPr sz="1950" spc="-20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avery,</a:t>
            </a:r>
            <a:r>
              <a:rPr sz="1950" spc="7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serv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-20" dirty="0">
                <a:solidFill>
                  <a:srgbClr val="0E0C0C"/>
                </a:solidFill>
                <a:latin typeface="Arial"/>
                <a:cs typeface="Arial"/>
              </a:rPr>
              <a:t>tude</a:t>
            </a:r>
            <a:r>
              <a:rPr sz="1950" spc="4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or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forced</a:t>
            </a:r>
            <a:r>
              <a:rPr sz="1950" spc="114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30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abour.</a:t>
            </a:r>
            <a:endParaRPr sz="1950" dirty="0">
              <a:latin typeface="Arial"/>
              <a:cs typeface="Arial"/>
            </a:endParaRPr>
          </a:p>
          <a:p>
            <a:pPr marL="345440" marR="235585" indent="-323850" algn="just">
              <a:lnSpc>
                <a:spcPct val="90500"/>
              </a:lnSpc>
              <a:spcBef>
                <a:spcPts val="484"/>
              </a:spcBef>
              <a:buClr>
                <a:srgbClr val="9A9997"/>
              </a:buClr>
              <a:buFont typeface="Arial"/>
              <a:buChar char="•"/>
              <a:tabLst>
                <a:tab pos="361315" algn="l"/>
              </a:tabLst>
            </a:pP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Everyone</a:t>
            </a:r>
            <a:r>
              <a:rPr sz="1950" spc="10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has</a:t>
            </a:r>
            <a:r>
              <a:rPr sz="1950" spc="-8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10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0" dirty="0">
                <a:solidFill>
                  <a:srgbClr val="0E0C0C"/>
                </a:solidFill>
                <a:latin typeface="Arial"/>
                <a:cs typeface="Arial"/>
              </a:rPr>
              <a:t>r</a:t>
            </a:r>
            <a:r>
              <a:rPr sz="1950" spc="-9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ght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of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access</a:t>
            </a:r>
            <a:r>
              <a:rPr sz="1950" spc="6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30" dirty="0">
                <a:solidFill>
                  <a:srgbClr val="0E0C0C"/>
                </a:solidFill>
                <a:latin typeface="Arial"/>
                <a:cs typeface="Arial"/>
              </a:rPr>
              <a:t>to</a:t>
            </a:r>
            <a:r>
              <a:rPr sz="1950" spc="4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a)</a:t>
            </a:r>
            <a:r>
              <a:rPr sz="1950" spc="-4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any</a:t>
            </a:r>
            <a:r>
              <a:rPr sz="1950" spc="4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4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nformat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-25" dirty="0">
                <a:solidFill>
                  <a:srgbClr val="0E0C0C"/>
                </a:solidFill>
                <a:latin typeface="Arial"/>
                <a:cs typeface="Arial"/>
              </a:rPr>
              <a:t>on</a:t>
            </a:r>
            <a:r>
              <a:rPr sz="1950" spc="5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held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0" dirty="0">
                <a:solidFill>
                  <a:srgbClr val="0E0C0C"/>
                </a:solidFill>
                <a:latin typeface="Arial"/>
                <a:cs typeface="Arial"/>
              </a:rPr>
              <a:t>by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5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state</a:t>
            </a:r>
            <a:r>
              <a:rPr sz="1950" spc="3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and</a:t>
            </a:r>
            <a:r>
              <a:rPr sz="1950" spc="5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b)</a:t>
            </a:r>
            <a:r>
              <a:rPr sz="1950" spc="-4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any</a:t>
            </a:r>
            <a:r>
              <a:rPr sz="1950" spc="9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nformat</a:t>
            </a:r>
            <a:r>
              <a:rPr sz="1950" spc="4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on</a:t>
            </a:r>
            <a:r>
              <a:rPr sz="1950" spc="-2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that</a:t>
            </a:r>
            <a:r>
              <a:rPr sz="1950" spc="9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5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55" dirty="0">
                <a:solidFill>
                  <a:srgbClr val="0E0C0C"/>
                </a:solidFill>
                <a:latin typeface="Arial"/>
                <a:cs typeface="Arial"/>
              </a:rPr>
              <a:t>s</a:t>
            </a:r>
            <a:r>
              <a:rPr sz="1950" spc="4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he</a:t>
            </a:r>
            <a:r>
              <a:rPr sz="1950" spc="-75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spc="40" dirty="0">
                <a:solidFill>
                  <a:srgbClr val="0E0C0C"/>
                </a:solidFill>
                <a:latin typeface="Arial"/>
                <a:cs typeface="Arial"/>
              </a:rPr>
              <a:t>d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by</a:t>
            </a:r>
            <a:r>
              <a:rPr sz="1950" spc="-7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another</a:t>
            </a:r>
            <a:r>
              <a:rPr sz="1950" spc="14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person and</a:t>
            </a:r>
            <a:r>
              <a:rPr sz="1950" spc="-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that</a:t>
            </a:r>
            <a:r>
              <a:rPr sz="1950" spc="13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3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s</a:t>
            </a:r>
            <a:r>
              <a:rPr sz="1950" spc="8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requ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red</a:t>
            </a:r>
            <a:r>
              <a:rPr sz="1950" spc="-15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far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exercise</a:t>
            </a:r>
            <a:r>
              <a:rPr sz="1950" spc="11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or</a:t>
            </a:r>
            <a:r>
              <a:rPr sz="1950" spc="4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protection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of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25" dirty="0">
                <a:solidFill>
                  <a:srgbClr val="0E0C0C"/>
                </a:solidFill>
                <a:latin typeface="Arial"/>
                <a:cs typeface="Arial"/>
              </a:rPr>
              <a:t>any</a:t>
            </a:r>
            <a:r>
              <a:rPr sz="1950" spc="9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0" dirty="0">
                <a:solidFill>
                  <a:srgbClr val="0E0C0C"/>
                </a:solidFill>
                <a:latin typeface="Arial"/>
                <a:cs typeface="Arial"/>
              </a:rPr>
              <a:t>r</a:t>
            </a:r>
            <a:r>
              <a:rPr sz="1950" spc="-9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ghts</a:t>
            </a:r>
            <a:r>
              <a:rPr sz="1950" spc="-35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00" dirty="0">
                <a:solidFill>
                  <a:srgbClr val="2D2A2A"/>
                </a:solidFill>
                <a:latin typeface="Arial"/>
                <a:cs typeface="Arial"/>
              </a:rPr>
              <a:t>.</a:t>
            </a:r>
            <a:endParaRPr sz="1950" dirty="0">
              <a:latin typeface="Arial"/>
              <a:cs typeface="Arial"/>
            </a:endParaRPr>
          </a:p>
          <a:p>
            <a:pPr marL="336550" marR="5080" indent="-323850">
              <a:lnSpc>
                <a:spcPct val="90000"/>
              </a:lnSpc>
              <a:spcBef>
                <a:spcPts val="495"/>
              </a:spcBef>
              <a:buClr>
                <a:srgbClr val="9A9997"/>
              </a:buClr>
              <a:buFont typeface="Arial"/>
              <a:buChar char="•"/>
              <a:tabLst>
                <a:tab pos="337185" algn="l"/>
              </a:tabLst>
            </a:pP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When</a:t>
            </a:r>
            <a:r>
              <a:rPr sz="1950" spc="10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a</a:t>
            </a:r>
            <a:r>
              <a:rPr sz="1950" spc="9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30" dirty="0">
                <a:solidFill>
                  <a:srgbClr val="0E0C0C"/>
                </a:solidFill>
                <a:latin typeface="Arial"/>
                <a:cs typeface="Arial"/>
              </a:rPr>
              <a:t>pr</a:t>
            </a:r>
            <a:r>
              <a:rPr sz="1950" spc="-7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soner</a:t>
            </a:r>
            <a:r>
              <a:rPr sz="1950" spc="11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3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s</a:t>
            </a:r>
            <a:r>
              <a:rPr sz="1950" spc="-4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found</a:t>
            </a:r>
            <a:r>
              <a:rPr sz="1950" spc="6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g</a:t>
            </a:r>
            <a:r>
              <a:rPr sz="1950" spc="45" dirty="0">
                <a:solidFill>
                  <a:srgbClr val="0E0C0C"/>
                </a:solidFill>
                <a:latin typeface="Arial"/>
                <a:cs typeface="Arial"/>
              </a:rPr>
              <a:t>u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ilty</a:t>
            </a:r>
            <a:r>
              <a:rPr sz="1950" spc="-1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of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0" dirty="0">
                <a:solidFill>
                  <a:srgbClr val="0E0C0C"/>
                </a:solidFill>
                <a:latin typeface="Arial"/>
                <a:cs typeface="Arial"/>
              </a:rPr>
              <a:t>an</a:t>
            </a:r>
            <a:r>
              <a:rPr sz="1950" spc="4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nfraction</a:t>
            </a:r>
            <a:r>
              <a:rPr sz="1950" spc="4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of</a:t>
            </a:r>
            <a:r>
              <a:rPr sz="1950" spc="-5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3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55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aws</a:t>
            </a:r>
            <a:r>
              <a:rPr sz="1950" spc="5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of</a:t>
            </a:r>
            <a:r>
              <a:rPr sz="1950" spc="-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this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state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or</a:t>
            </a:r>
            <a:r>
              <a:rPr sz="1950" spc="-5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4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ru</a:t>
            </a:r>
            <a:r>
              <a:rPr sz="1950" spc="-30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es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of</a:t>
            </a:r>
            <a:r>
              <a:rPr sz="1950" spc="-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35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4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department,</a:t>
            </a:r>
            <a:r>
              <a:rPr sz="1950" spc="16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gain-t</a:t>
            </a:r>
            <a:r>
              <a:rPr sz="1950" spc="9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me</a:t>
            </a:r>
            <a:r>
              <a:rPr sz="1950" spc="-4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35" dirty="0">
                <a:solidFill>
                  <a:srgbClr val="0E0C0C"/>
                </a:solidFill>
                <a:latin typeface="Arial"/>
                <a:cs typeface="Arial"/>
              </a:rPr>
              <a:t>may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 be</a:t>
            </a:r>
            <a:r>
              <a:rPr sz="1950" spc="-16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forfe</a:t>
            </a:r>
            <a:r>
              <a:rPr sz="1950" spc="3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ted accord</a:t>
            </a:r>
            <a:r>
              <a:rPr sz="1950" spc="12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40" dirty="0">
                <a:solidFill>
                  <a:srgbClr val="0E0C0C"/>
                </a:solidFill>
                <a:latin typeface="Arial"/>
                <a:cs typeface="Arial"/>
              </a:rPr>
              <a:t>ng</a:t>
            </a:r>
            <a:r>
              <a:rPr sz="1950" spc="-15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30" dirty="0">
                <a:solidFill>
                  <a:srgbClr val="0E0C0C"/>
                </a:solidFill>
                <a:latin typeface="Arial"/>
                <a:cs typeface="Arial"/>
              </a:rPr>
              <a:t>to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5" dirty="0">
                <a:solidFill>
                  <a:srgbClr val="0E0C0C"/>
                </a:solidFill>
                <a:latin typeface="Arial"/>
                <a:cs typeface="Arial"/>
              </a:rPr>
              <a:t>l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a</a:t>
            </a:r>
            <a:r>
              <a:rPr sz="1950" spc="135" dirty="0">
                <a:solidFill>
                  <a:srgbClr val="0E0C0C"/>
                </a:solidFill>
                <a:latin typeface="Arial"/>
                <a:cs typeface="Arial"/>
              </a:rPr>
              <a:t>w</a:t>
            </a:r>
            <a:r>
              <a:rPr sz="1950" spc="100" dirty="0">
                <a:solidFill>
                  <a:srgbClr val="2D2A2A"/>
                </a:solidFill>
                <a:latin typeface="Arial"/>
                <a:cs typeface="Arial"/>
              </a:rPr>
              <a:t>.</a:t>
            </a:r>
            <a:endParaRPr lang="it-IT" sz="1950" dirty="0">
              <a:latin typeface="Arial"/>
              <a:cs typeface="Arial"/>
            </a:endParaRPr>
          </a:p>
          <a:p>
            <a:pPr marL="324485" marR="373380" indent="14604">
              <a:lnSpc>
                <a:spcPct val="90500"/>
              </a:lnSpc>
              <a:spcBef>
                <a:spcPts val="484"/>
              </a:spcBef>
            </a:pP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Members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shall</a:t>
            </a:r>
            <a:r>
              <a:rPr sz="1950" spc="3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ensure</a:t>
            </a:r>
            <a:r>
              <a:rPr sz="1950" spc="6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that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9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70" dirty="0">
                <a:solidFill>
                  <a:srgbClr val="0E0C0C"/>
                </a:solidFill>
                <a:latin typeface="Arial"/>
                <a:cs typeface="Arial"/>
              </a:rPr>
              <a:t>r</a:t>
            </a:r>
            <a:r>
              <a:rPr sz="1950" spc="-7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30" dirty="0">
                <a:solidFill>
                  <a:srgbClr val="0E0C0C"/>
                </a:solidFill>
                <a:latin typeface="Arial"/>
                <a:cs typeface="Arial"/>
              </a:rPr>
              <a:t>san</a:t>
            </a:r>
            <a:r>
              <a:rPr sz="1950" spc="-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tary</a:t>
            </a:r>
            <a:r>
              <a:rPr sz="1950" spc="3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or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phytosan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tary 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measures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are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adapted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to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3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san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tary</a:t>
            </a:r>
            <a:r>
              <a:rPr sz="1950" spc="2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or</a:t>
            </a:r>
            <a:r>
              <a:rPr sz="1950" spc="4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phytosan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-20" dirty="0">
                <a:solidFill>
                  <a:srgbClr val="0E0C0C"/>
                </a:solidFill>
                <a:latin typeface="Arial"/>
                <a:cs typeface="Arial"/>
              </a:rPr>
              <a:t>tary</a:t>
            </a:r>
            <a:r>
              <a:rPr sz="1950" spc="-1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character</a:t>
            </a:r>
            <a:r>
              <a:rPr sz="1950" spc="8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stics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of</a:t>
            </a:r>
            <a:r>
              <a:rPr sz="1950" spc="-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area</a:t>
            </a:r>
            <a:r>
              <a:rPr sz="1950" spc="-6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765" dirty="0">
                <a:solidFill>
                  <a:srgbClr val="0E0C0C"/>
                </a:solidFill>
                <a:latin typeface="Arial"/>
                <a:cs typeface="Arial"/>
              </a:rPr>
              <a:t>-</a:t>
            </a:r>
            <a:r>
              <a:rPr sz="1950" spc="-27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whether</a:t>
            </a:r>
            <a:r>
              <a:rPr sz="1950" spc="17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all</a:t>
            </a:r>
            <a:r>
              <a:rPr sz="1950" spc="-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of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 a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country,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part</a:t>
            </a:r>
            <a:r>
              <a:rPr sz="1950" spc="-5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of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0" dirty="0">
                <a:solidFill>
                  <a:srgbClr val="0E0C0C"/>
                </a:solidFill>
                <a:latin typeface="Arial"/>
                <a:cs typeface="Arial"/>
              </a:rPr>
              <a:t>a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60" dirty="0">
                <a:solidFill>
                  <a:srgbClr val="0E0C0C"/>
                </a:solidFill>
                <a:latin typeface="Arial"/>
                <a:cs typeface="Arial"/>
              </a:rPr>
              <a:t>co</a:t>
            </a:r>
            <a:r>
              <a:rPr sz="1950" spc="70" dirty="0">
                <a:solidFill>
                  <a:srgbClr val="0E0C0C"/>
                </a:solidFill>
                <a:latin typeface="Arial"/>
                <a:cs typeface="Arial"/>
              </a:rPr>
              <a:t>u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ntry,</a:t>
            </a:r>
            <a:r>
              <a:rPr sz="1950" spc="-7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or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all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 or</a:t>
            </a:r>
            <a:r>
              <a:rPr sz="1950" spc="4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parts</a:t>
            </a:r>
            <a:r>
              <a:rPr sz="1950" spc="-3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of</a:t>
            </a:r>
            <a:r>
              <a:rPr sz="1950" spc="-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several</a:t>
            </a:r>
            <a:r>
              <a:rPr sz="1950" spc="7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countr</a:t>
            </a:r>
            <a:r>
              <a:rPr sz="1950" spc="8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es</a:t>
            </a:r>
            <a:r>
              <a:rPr sz="1950" spc="-7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740" dirty="0">
                <a:solidFill>
                  <a:srgbClr val="0E0C0C"/>
                </a:solidFill>
                <a:latin typeface="Arial"/>
                <a:cs typeface="Arial"/>
              </a:rPr>
              <a:t>-</a:t>
            </a:r>
            <a:r>
              <a:rPr sz="1950" spc="-26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from 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wh</a:t>
            </a:r>
            <a:r>
              <a:rPr sz="1950" spc="4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30" dirty="0">
                <a:solidFill>
                  <a:srgbClr val="0E0C0C"/>
                </a:solidFill>
                <a:latin typeface="Arial"/>
                <a:cs typeface="Arial"/>
              </a:rPr>
              <a:t>ch</a:t>
            </a:r>
            <a:r>
              <a:rPr sz="1950" spc="-6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the product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orig</a:t>
            </a:r>
            <a:r>
              <a:rPr sz="1950" spc="60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5" dirty="0">
                <a:solidFill>
                  <a:srgbClr val="0E0C0C"/>
                </a:solidFill>
                <a:latin typeface="Arial"/>
                <a:cs typeface="Arial"/>
              </a:rPr>
              <a:t>nated</a:t>
            </a:r>
            <a:r>
              <a:rPr sz="1950" spc="-3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30" dirty="0">
                <a:solidFill>
                  <a:srgbClr val="0E0C0C"/>
                </a:solidFill>
                <a:latin typeface="Arial"/>
                <a:cs typeface="Arial"/>
              </a:rPr>
              <a:t>and</a:t>
            </a:r>
            <a:r>
              <a:rPr sz="1950" spc="-3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30" dirty="0">
                <a:solidFill>
                  <a:srgbClr val="0E0C0C"/>
                </a:solidFill>
                <a:latin typeface="Arial"/>
                <a:cs typeface="Arial"/>
              </a:rPr>
              <a:t>to</a:t>
            </a:r>
            <a:r>
              <a:rPr sz="1950" spc="-5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/>
                <a:cs typeface="Arial"/>
              </a:rPr>
              <a:t>wh</a:t>
            </a:r>
            <a:r>
              <a:rPr sz="1950" spc="9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dirty="0">
                <a:solidFill>
                  <a:srgbClr val="0E0C0C"/>
                </a:solidFill>
                <a:latin typeface="Arial"/>
                <a:cs typeface="Arial"/>
              </a:rPr>
              <a:t>ch</a:t>
            </a:r>
            <a:r>
              <a:rPr sz="1950" spc="-3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the</a:t>
            </a:r>
            <a:r>
              <a:rPr sz="1950" spc="12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/>
                <a:cs typeface="Arial"/>
              </a:rPr>
              <a:t>product</a:t>
            </a:r>
            <a:r>
              <a:rPr sz="1950" spc="80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-5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25" dirty="0">
                <a:solidFill>
                  <a:srgbClr val="0E0C0C"/>
                </a:solidFill>
                <a:latin typeface="Arial"/>
                <a:cs typeface="Arial"/>
              </a:rPr>
              <a:t>s</a:t>
            </a:r>
            <a:r>
              <a:rPr sz="1950" spc="-25" dirty="0">
                <a:solidFill>
                  <a:srgbClr val="0E0C0C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/>
                <a:cs typeface="Arial"/>
              </a:rPr>
              <a:t>dest</a:t>
            </a:r>
            <a:r>
              <a:rPr sz="1950" spc="55" dirty="0">
                <a:solidFill>
                  <a:srgbClr val="0E0C0C"/>
                </a:solidFill>
                <a:latin typeface="Arial"/>
                <a:cs typeface="Arial"/>
              </a:rPr>
              <a:t>i</a:t>
            </a:r>
            <a:r>
              <a:rPr sz="1950" spc="-15" dirty="0">
                <a:solidFill>
                  <a:srgbClr val="0E0C0C"/>
                </a:solidFill>
                <a:latin typeface="Arial"/>
                <a:cs typeface="Arial"/>
              </a:rPr>
              <a:t>ne</a:t>
            </a:r>
            <a:r>
              <a:rPr sz="1950" spc="50" dirty="0">
                <a:solidFill>
                  <a:srgbClr val="0E0C0C"/>
                </a:solidFill>
                <a:latin typeface="Arial"/>
                <a:cs typeface="Arial"/>
              </a:rPr>
              <a:t>d</a:t>
            </a:r>
            <a:r>
              <a:rPr sz="1950" spc="165" dirty="0">
                <a:solidFill>
                  <a:srgbClr val="2D2A2A"/>
                </a:solidFill>
                <a:latin typeface="Arial"/>
                <a:cs typeface="Arial"/>
              </a:rPr>
              <a:t>.</a:t>
            </a:r>
            <a:endParaRPr sz="19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050436" y="1568799"/>
            <a:ext cx="7616825" cy="0"/>
          </a:xfrm>
          <a:custGeom>
            <a:avLst/>
            <a:gdLst/>
            <a:ahLst/>
            <a:cxnLst/>
            <a:rect l="l" t="t" r="r" b="b"/>
            <a:pathLst>
              <a:path w="7616825">
                <a:moveTo>
                  <a:pt x="0" y="0"/>
                </a:moveTo>
                <a:lnTo>
                  <a:pt x="7616421" y="0"/>
                </a:lnTo>
              </a:path>
            </a:pathLst>
          </a:custGeom>
          <a:ln w="21190">
            <a:solidFill>
              <a:srgbClr val="3B38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0106" rIns="0" bIns="0" rtlCol="0">
            <a:spAutoFit/>
          </a:bodyPr>
          <a:lstStyle/>
          <a:p>
            <a:pPr marL="2489200">
              <a:lnSpc>
                <a:spcPct val="100000"/>
              </a:lnSpc>
            </a:pPr>
            <a:r>
              <a:rPr spc="15" dirty="0"/>
              <a:t>Long</a:t>
            </a:r>
            <a:r>
              <a:rPr spc="100" dirty="0"/>
              <a:t> </a:t>
            </a:r>
            <a:r>
              <a:rPr spc="-5" dirty="0"/>
              <a:t>l</a:t>
            </a:r>
            <a:r>
              <a:rPr spc="-75" dirty="0"/>
              <a:t>i</a:t>
            </a:r>
            <a:r>
              <a:rPr dirty="0"/>
              <a:t>sts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809671" y="1942791"/>
            <a:ext cx="6577330" cy="417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6395" marR="683260" indent="-336550">
              <a:lnSpc>
                <a:spcPts val="2250"/>
              </a:lnSpc>
            </a:pP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sts</a:t>
            </a:r>
            <a:r>
              <a:rPr sz="22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2200" spc="-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</a:t>
            </a:r>
            <a:r>
              <a:rPr sz="22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cally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found</a:t>
            </a:r>
            <a:r>
              <a:rPr sz="2200" spc="2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200" spc="-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it-IT"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-2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it-IT" sz="2200" spc="-2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sz="675" spc="52" baseline="172839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2200" spc="-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200" spc="120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200" spc="-110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2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200" spc="2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200" spc="165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090" marR="128270" indent="17780">
              <a:lnSpc>
                <a:spcPct val="85800"/>
              </a:lnSpc>
              <a:spcBef>
                <a:spcPts val="540"/>
              </a:spcBef>
            </a:pP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sz="2200" spc="70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Governmenta</a:t>
            </a:r>
            <a:r>
              <a:rPr lang="it-IT" sz="2200" spc="-3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-25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sz="2200" spc="-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e"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sz="22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statute,</a:t>
            </a:r>
            <a:r>
              <a:rPr sz="2200" spc="1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aw,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treaty,</a:t>
            </a:r>
            <a:r>
              <a:rPr sz="2200" spc="2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sz="22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2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200" spc="-10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sz="22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code,</a:t>
            </a:r>
            <a:r>
              <a:rPr sz="22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nance,</a:t>
            </a:r>
            <a:r>
              <a:rPr sz="22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</a:t>
            </a:r>
            <a:r>
              <a:rPr sz="22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ation,</a:t>
            </a:r>
            <a:r>
              <a:rPr sz="22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cense,</a:t>
            </a:r>
            <a:r>
              <a:rPr sz="22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</a:t>
            </a:r>
            <a:r>
              <a:rPr sz="2200" spc="-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t,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</a:t>
            </a:r>
            <a:r>
              <a:rPr sz="2200" spc="-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 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arder</a:t>
            </a:r>
            <a:r>
              <a:rPr sz="22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2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sz="22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</a:t>
            </a:r>
            <a:r>
              <a:rPr sz="22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2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2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200" spc="220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-229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sz="22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sz="2200" spc="-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judgment,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decree,</a:t>
            </a:r>
            <a:r>
              <a:rPr sz="2200" spc="2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njunction,</a:t>
            </a:r>
            <a:r>
              <a:rPr sz="22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t,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arder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2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sz="2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</a:t>
            </a:r>
            <a:r>
              <a:rPr sz="22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2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sz="22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</a:t>
            </a:r>
            <a:r>
              <a:rPr sz="2200" spc="2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2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sz="2200" spc="-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it-IT" sz="2200" spc="-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200" spc="50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</a:t>
            </a:r>
            <a:r>
              <a:rPr sz="22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sz="2200" spc="-4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</a:t>
            </a:r>
            <a:r>
              <a:rPr sz="22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bunal.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0200" marR="5080" indent="-317500">
              <a:lnSpc>
                <a:spcPct val="85400"/>
              </a:lnSpc>
              <a:spcBef>
                <a:spcPts val="560"/>
              </a:spcBef>
              <a:buClr>
                <a:srgbClr val="9E9C9C"/>
              </a:buClr>
              <a:buFont typeface="Arial"/>
              <a:buChar char="•"/>
              <a:tabLst>
                <a:tab pos="349250" algn="l"/>
              </a:tabLst>
            </a:pP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"Person"</a:t>
            </a:r>
            <a:r>
              <a:rPr sz="2200" spc="20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</a:t>
            </a:r>
            <a:r>
              <a:rPr sz="22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sz="22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sz="2200" spc="-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viduai</a:t>
            </a:r>
            <a:r>
              <a:rPr sz="2200" spc="-4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200" spc="-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</a:t>
            </a:r>
            <a:r>
              <a:rPr sz="22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on,</a:t>
            </a:r>
            <a:r>
              <a:rPr sz="22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sz="22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200" spc="-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ted</a:t>
            </a:r>
            <a:r>
              <a:rPr sz="2200" spc="1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sz="22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-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22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200" spc="2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2200" spc="120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200" spc="-90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</a:t>
            </a:r>
            <a:r>
              <a:rPr sz="22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2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22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200" spc="-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ted,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generai</a:t>
            </a:r>
            <a:r>
              <a:rPr sz="2200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otherwise</a:t>
            </a:r>
            <a:r>
              <a:rPr sz="22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sz="22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200" spc="2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on,</a:t>
            </a:r>
            <a:r>
              <a:rPr sz="22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trust,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trust,</a:t>
            </a:r>
            <a:r>
              <a:rPr sz="2200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22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ncorporated</a:t>
            </a:r>
            <a:r>
              <a:rPr sz="22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</a:t>
            </a:r>
            <a:r>
              <a:rPr sz="22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zatio</a:t>
            </a:r>
            <a:r>
              <a:rPr sz="2200" spc="2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200" spc="180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200" spc="-125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sz="22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sz="22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</a:t>
            </a:r>
            <a:r>
              <a:rPr sz="2200" spc="2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200" spc="295" dirty="0">
                <a:solidFill>
                  <a:srgbClr val="2623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101898" y="1571804"/>
            <a:ext cx="7620000" cy="0"/>
          </a:xfrm>
          <a:custGeom>
            <a:avLst/>
            <a:gdLst/>
            <a:ahLst/>
            <a:cxnLst/>
            <a:rect l="l" t="t" r="r" b="b"/>
            <a:pathLst>
              <a:path w="7620000">
                <a:moveTo>
                  <a:pt x="0" y="0"/>
                </a:moveTo>
                <a:lnTo>
                  <a:pt x="7619448" y="0"/>
                </a:lnTo>
              </a:path>
            </a:pathLst>
          </a:custGeom>
          <a:ln w="21190">
            <a:solidFill>
              <a:srgbClr val="3838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3112" rIns="0" bIns="0" rtlCol="0">
            <a:spAutoFit/>
          </a:bodyPr>
          <a:lstStyle/>
          <a:p>
            <a:pPr marL="2092960">
              <a:lnSpc>
                <a:spcPct val="100000"/>
              </a:lnSpc>
            </a:pPr>
            <a:r>
              <a:rPr spc="20" dirty="0"/>
              <a:t>Nom</a:t>
            </a:r>
            <a:r>
              <a:rPr spc="60" dirty="0"/>
              <a:t>i</a:t>
            </a:r>
            <a:r>
              <a:rPr spc="15" dirty="0"/>
              <a:t>na</a:t>
            </a:r>
            <a:r>
              <a:rPr spc="35" dirty="0"/>
              <a:t>l</a:t>
            </a:r>
            <a:r>
              <a:rPr spc="-125" dirty="0"/>
              <a:t>i</a:t>
            </a:r>
            <a:r>
              <a:rPr spc="10" dirty="0"/>
              <a:t>zat</a:t>
            </a:r>
            <a:r>
              <a:rPr spc="60" dirty="0"/>
              <a:t>i</a:t>
            </a:r>
            <a:r>
              <a:rPr spc="30" dirty="0"/>
              <a:t>on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56104" y="1573358"/>
            <a:ext cx="7189470" cy="670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059180" algn="r">
              <a:lnSpc>
                <a:spcPts val="535"/>
              </a:lnSpc>
            </a:pPr>
            <a:r>
              <a:rPr sz="650" spc="300" dirty="0">
                <a:solidFill>
                  <a:srgbClr val="A8A8A7"/>
                </a:solidFill>
                <a:latin typeface="Arial"/>
                <a:cs typeface="Arial"/>
              </a:rPr>
              <a:t>I</a:t>
            </a:r>
            <a:endParaRPr sz="6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15215" y="2217059"/>
            <a:ext cx="8544685" cy="40749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313" marR="748665" indent="-249238">
              <a:lnSpc>
                <a:spcPct val="81400"/>
              </a:lnSpc>
            </a:pPr>
            <a:r>
              <a:rPr lang="en-US" sz="20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</a:t>
            </a:r>
            <a:r>
              <a:rPr lang="en-US"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inal</a:t>
            </a:r>
            <a:r>
              <a:rPr lang="en-US" sz="2000" spc="-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zat</a:t>
            </a:r>
            <a:r>
              <a:rPr lang="en-US" sz="20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sz="20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000" spc="-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20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en-US" sz="2000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en-US" sz="2000" spc="-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</a:t>
            </a:r>
            <a:r>
              <a:rPr lang="en-US" sz="20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20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</a:t>
            </a:r>
            <a:r>
              <a:rPr lang="en-US" sz="2000" spc="-409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-65" dirty="0" err="1">
                <a:solidFill>
                  <a:srgbClr val="2826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4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</a:t>
            </a:r>
            <a:endParaRPr lang="en-US" sz="2000" spc="45" dirty="0">
              <a:solidFill>
                <a:srgbClr val="0E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265" marR="748665" indent="14604">
              <a:lnSpc>
                <a:spcPct val="81400"/>
              </a:lnSpc>
            </a:pPr>
            <a:r>
              <a:rPr lang="en-US"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</a:t>
            </a:r>
            <a:r>
              <a:rPr lang="en-US" sz="20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sz="2000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(very</a:t>
            </a:r>
            <a:r>
              <a:rPr lang="en-US" sz="20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often</a:t>
            </a:r>
            <a:r>
              <a:rPr lang="en-US" sz="20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</a:t>
            </a:r>
            <a:r>
              <a:rPr lang="en-US" sz="2000" spc="20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phrase)</a:t>
            </a:r>
            <a:r>
              <a:rPr lang="en-US" sz="2000" spc="1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0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turned</a:t>
            </a:r>
            <a:r>
              <a:rPr lang="en-US" sz="2000" spc="2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en-US" sz="20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265" marR="748665" indent="14604">
              <a:lnSpc>
                <a:spcPct val="81400"/>
              </a:lnSpc>
            </a:pP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phrase,</a:t>
            </a:r>
            <a:r>
              <a:rPr sz="20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000" spc="-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g.</a:t>
            </a:r>
            <a:r>
              <a:rPr sz="20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i="1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000" i="1" spc="-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i="1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sz="2000" i="1" spc="2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i="1" spc="2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2000" spc="-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i="1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000" i="1" spc="-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i="1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sz="2000" i="1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i="1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sz="2000" i="1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i="1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application. </a:t>
            </a:r>
            <a:r>
              <a:rPr sz="2000" i="1" spc="-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lt</a:t>
            </a:r>
            <a:r>
              <a:rPr sz="20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000" spc="-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common</a:t>
            </a:r>
            <a:r>
              <a:rPr sz="20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</a:t>
            </a:r>
            <a:r>
              <a:rPr sz="2000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spc="-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</a:t>
            </a:r>
            <a:r>
              <a:rPr lang="it-IT" sz="2000" spc="2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000" spc="195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anguage</a:t>
            </a:r>
            <a:r>
              <a:rPr sz="2000" spc="2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000" spc="-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generai.</a:t>
            </a:r>
            <a:r>
              <a:rPr sz="2000" spc="2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examp</a:t>
            </a:r>
            <a:r>
              <a:rPr sz="20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000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000" spc="85" dirty="0">
                <a:solidFill>
                  <a:srgbClr val="2826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265" marR="5080" indent="-329565">
              <a:lnSpc>
                <a:spcPts val="2220"/>
              </a:lnSpc>
              <a:spcBef>
                <a:spcPts val="650"/>
              </a:spcBef>
              <a:buClr>
                <a:srgbClr val="9A9997"/>
              </a:buClr>
              <a:buFont typeface="Arial"/>
              <a:buChar char="•"/>
              <a:tabLst>
                <a:tab pos="330835" algn="l"/>
              </a:tabLst>
            </a:pP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sz="20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amendment</a:t>
            </a:r>
            <a:r>
              <a:rPr sz="2000" spc="2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0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0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</a:t>
            </a:r>
            <a:r>
              <a:rPr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</a:t>
            </a:r>
            <a:r>
              <a:rPr sz="20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Canada</a:t>
            </a:r>
            <a:r>
              <a:rPr sz="2000" spc="1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sz="20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made</a:t>
            </a:r>
            <a:r>
              <a:rPr sz="20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</a:t>
            </a:r>
            <a:r>
              <a:rPr sz="20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amat</a:t>
            </a:r>
            <a:r>
              <a:rPr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20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ssued</a:t>
            </a:r>
            <a:r>
              <a:rPr sz="20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2000" spc="-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0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</a:t>
            </a:r>
            <a:r>
              <a:rPr sz="20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sz="20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Generai</a:t>
            </a:r>
            <a:r>
              <a:rPr sz="2000" spc="2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30" dirty="0">
                <a:solidFill>
                  <a:srgbClr val="2826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000" spc="170" dirty="0">
                <a:solidFill>
                  <a:srgbClr val="2826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0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6550" marR="66675" indent="5715">
              <a:lnSpc>
                <a:spcPts val="2300"/>
              </a:lnSpc>
              <a:spcBef>
                <a:spcPts val="530"/>
              </a:spcBef>
            </a:pPr>
            <a:r>
              <a:rPr sz="20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0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restr</a:t>
            </a:r>
            <a:r>
              <a:rPr sz="2000" spc="-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</a:t>
            </a:r>
            <a:r>
              <a:rPr sz="2000" spc="-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</a:t>
            </a:r>
            <a:r>
              <a:rPr sz="20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sz="20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20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000" spc="-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aced</a:t>
            </a:r>
            <a:r>
              <a:rPr sz="20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</a:t>
            </a:r>
            <a:r>
              <a:rPr sz="20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0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exercise</a:t>
            </a:r>
            <a:r>
              <a:rPr sz="2000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sz="20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000" spc="-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ghts</a:t>
            </a:r>
            <a:r>
              <a:rPr sz="20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sz="20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those</a:t>
            </a:r>
            <a:r>
              <a:rPr sz="2000" spc="2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mposed</a:t>
            </a:r>
            <a:r>
              <a:rPr sz="20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000" spc="-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conform</a:t>
            </a:r>
            <a:r>
              <a:rPr sz="20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20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sz="20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0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0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1155">
              <a:lnSpc>
                <a:spcPts val="2280"/>
              </a:lnSpc>
            </a:pPr>
            <a:r>
              <a:rPr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000" dirty="0">
                <a:solidFill>
                  <a:srgbClr val="2826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en-US" sz="2000" spc="315" dirty="0">
                <a:solidFill>
                  <a:srgbClr val="2826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50838" indent="-350838">
              <a:lnSpc>
                <a:spcPts val="2280"/>
              </a:lnSpc>
            </a:pPr>
            <a:r>
              <a:rPr lang="en-US" sz="2000" spc="994" dirty="0">
                <a:solidFill>
                  <a:srgbClr val="9A99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sz="2000" spc="250" dirty="0">
                <a:solidFill>
                  <a:srgbClr val="9A99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-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spc="-1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2000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</a:t>
            </a:r>
            <a:r>
              <a:rPr lang="en-US"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</a:t>
            </a:r>
            <a:r>
              <a:rPr lang="en-US" sz="20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</a:t>
            </a:r>
            <a:r>
              <a:rPr lang="en-US" sz="20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</a:t>
            </a:r>
            <a:r>
              <a:rPr lang="en-US"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tary</a:t>
            </a:r>
            <a:r>
              <a:rPr lang="en-US"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</a:t>
            </a:r>
            <a:r>
              <a:rPr lang="en-US"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phytosan</a:t>
            </a:r>
            <a:r>
              <a:rPr lang="en-US"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tary</a:t>
            </a:r>
            <a:r>
              <a:rPr lang="en-US" sz="2000" spc="1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</a:t>
            </a:r>
            <a:r>
              <a:rPr lang="en-US" sz="2000" spc="1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000" spc="150" dirty="0">
                <a:solidFill>
                  <a:srgbClr val="2826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000" spc="-150" dirty="0">
                <a:solidFill>
                  <a:srgbClr val="2826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  <a:r>
              <a:rPr lang="en-US"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shall</a:t>
            </a:r>
            <a:r>
              <a:rPr lang="en-US" sz="20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en-US" sz="20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</a:t>
            </a:r>
            <a:r>
              <a:rPr lang="en-US" sz="20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0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lang="en-US" sz="20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en-US" sz="2000" spc="2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en-US" sz="20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20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US" sz="20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</a:t>
            </a:r>
            <a:r>
              <a:rPr lang="en-US" sz="20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sz="20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000" spc="-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</a:t>
            </a:r>
            <a:r>
              <a:rPr lang="en-US" sz="2000" spc="1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Members,</a:t>
            </a:r>
            <a:r>
              <a:rPr lang="en-US" sz="20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20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US" sz="20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</a:t>
            </a:r>
            <a:r>
              <a:rPr lang="en-US"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20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20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east-deve</a:t>
            </a:r>
            <a:r>
              <a:rPr lang="en-US" sz="20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oped</a:t>
            </a:r>
            <a:r>
              <a:rPr lang="en-US" sz="20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en-US" sz="2000" spc="2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1155">
              <a:lnSpc>
                <a:spcPts val="2280"/>
              </a:lnSpc>
            </a:pP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76671" y="2048255"/>
            <a:ext cx="2865120" cy="43159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10911" y="3157728"/>
            <a:ext cx="121920" cy="33406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5895" y="1561425"/>
            <a:ext cx="8237220" cy="0"/>
          </a:xfrm>
          <a:custGeom>
            <a:avLst/>
            <a:gdLst/>
            <a:ahLst/>
            <a:cxnLst/>
            <a:rect l="l" t="t" r="r" b="b"/>
            <a:pathLst>
              <a:path w="8237220">
                <a:moveTo>
                  <a:pt x="0" y="0"/>
                </a:moveTo>
                <a:lnTo>
                  <a:pt x="8236708" y="0"/>
                </a:lnTo>
              </a:path>
            </a:pathLst>
          </a:custGeom>
          <a:ln w="21166">
            <a:solidFill>
              <a:srgbClr val="3B3B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69112" y="1927056"/>
            <a:ext cx="725805" cy="0"/>
          </a:xfrm>
          <a:custGeom>
            <a:avLst/>
            <a:gdLst/>
            <a:ahLst/>
            <a:cxnLst/>
            <a:rect l="l" t="t" r="r" b="b"/>
            <a:pathLst>
              <a:path w="725805">
                <a:moveTo>
                  <a:pt x="0" y="0"/>
                </a:moveTo>
                <a:lnTo>
                  <a:pt x="725700" y="0"/>
                </a:lnTo>
              </a:path>
            </a:pathLst>
          </a:custGeom>
          <a:ln w="3175">
            <a:solidFill>
              <a:srgbClr val="E4E4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664790" y="1934549"/>
            <a:ext cx="495934" cy="0"/>
          </a:xfrm>
          <a:custGeom>
            <a:avLst/>
            <a:gdLst/>
            <a:ahLst/>
            <a:cxnLst/>
            <a:rect l="l" t="t" r="r" b="b"/>
            <a:pathLst>
              <a:path w="495935">
                <a:moveTo>
                  <a:pt x="0" y="0"/>
                </a:moveTo>
                <a:lnTo>
                  <a:pt x="495895" y="0"/>
                </a:lnTo>
              </a:path>
            </a:pathLst>
          </a:custGeom>
          <a:ln w="12095">
            <a:solidFill>
              <a:srgbClr val="D4CF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655505" y="2001981"/>
            <a:ext cx="0" cy="2193925"/>
          </a:xfrm>
          <a:custGeom>
            <a:avLst/>
            <a:gdLst/>
            <a:ahLst/>
            <a:cxnLst/>
            <a:rect l="l" t="t" r="r" b="b"/>
            <a:pathLst>
              <a:path h="2193925">
                <a:moveTo>
                  <a:pt x="0" y="2193787"/>
                </a:moveTo>
                <a:lnTo>
                  <a:pt x="0" y="0"/>
                </a:lnTo>
              </a:path>
            </a:pathLst>
          </a:custGeom>
          <a:ln w="18142">
            <a:solidFill>
              <a:srgbClr val="C8C3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57664" y="2291189"/>
            <a:ext cx="1101090" cy="0"/>
          </a:xfrm>
          <a:custGeom>
            <a:avLst/>
            <a:gdLst/>
            <a:ahLst/>
            <a:cxnLst/>
            <a:rect l="l" t="t" r="r" b="b"/>
            <a:pathLst>
              <a:path w="1101089">
                <a:moveTo>
                  <a:pt x="0" y="0"/>
                </a:moveTo>
                <a:lnTo>
                  <a:pt x="1100646" y="0"/>
                </a:lnTo>
              </a:path>
            </a:pathLst>
          </a:custGeom>
          <a:ln w="24190">
            <a:solidFill>
              <a:srgbClr val="7070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43410" y="2448530"/>
            <a:ext cx="0" cy="3413760"/>
          </a:xfrm>
          <a:custGeom>
            <a:avLst/>
            <a:gdLst/>
            <a:ahLst/>
            <a:cxnLst/>
            <a:rect l="l" t="t" r="r" b="b"/>
            <a:pathLst>
              <a:path h="3413760">
                <a:moveTo>
                  <a:pt x="0" y="3413556"/>
                </a:moveTo>
                <a:lnTo>
                  <a:pt x="0" y="0"/>
                </a:lnTo>
              </a:path>
            </a:pathLst>
          </a:custGeom>
          <a:ln w="15118">
            <a:solidFill>
              <a:srgbClr val="B8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733474" y="6358087"/>
            <a:ext cx="598805" cy="0"/>
          </a:xfrm>
          <a:custGeom>
            <a:avLst/>
            <a:gdLst/>
            <a:ahLst/>
            <a:cxnLst/>
            <a:rect l="l" t="t" r="r" b="b"/>
            <a:pathLst>
              <a:path w="598804">
                <a:moveTo>
                  <a:pt x="0" y="0"/>
                </a:moveTo>
                <a:lnTo>
                  <a:pt x="598703" y="0"/>
                </a:lnTo>
              </a:path>
            </a:pathLst>
          </a:custGeom>
          <a:ln w="9071">
            <a:solidFill>
              <a:srgbClr val="DBDB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17274" y="6350595"/>
            <a:ext cx="1617980" cy="0"/>
          </a:xfrm>
          <a:custGeom>
            <a:avLst/>
            <a:gdLst/>
            <a:ahLst/>
            <a:cxnLst/>
            <a:rect l="l" t="t" r="r" b="b"/>
            <a:pathLst>
              <a:path w="1617979">
                <a:moveTo>
                  <a:pt x="0" y="0"/>
                </a:moveTo>
                <a:lnTo>
                  <a:pt x="1617709" y="0"/>
                </a:lnTo>
              </a:path>
            </a:pathLst>
          </a:custGeom>
          <a:ln w="9071">
            <a:solidFill>
              <a:srgbClr val="D4D4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853125" y="1930053"/>
            <a:ext cx="0" cy="401955"/>
          </a:xfrm>
          <a:custGeom>
            <a:avLst/>
            <a:gdLst/>
            <a:ahLst/>
            <a:cxnLst/>
            <a:rect l="l" t="t" r="r" b="b"/>
            <a:pathLst>
              <a:path h="401955">
                <a:moveTo>
                  <a:pt x="0" y="401595"/>
                </a:moveTo>
                <a:lnTo>
                  <a:pt x="0" y="0"/>
                </a:lnTo>
              </a:path>
            </a:pathLst>
          </a:custGeom>
          <a:ln w="6047">
            <a:solidFill>
              <a:srgbClr val="DBD8D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834983" y="4159805"/>
            <a:ext cx="0" cy="596900"/>
          </a:xfrm>
          <a:custGeom>
            <a:avLst/>
            <a:gdLst/>
            <a:ahLst/>
            <a:cxnLst/>
            <a:rect l="l" t="t" r="r" b="b"/>
            <a:pathLst>
              <a:path h="596900">
                <a:moveTo>
                  <a:pt x="0" y="596398"/>
                </a:moveTo>
                <a:lnTo>
                  <a:pt x="0" y="0"/>
                </a:lnTo>
              </a:path>
            </a:pathLst>
          </a:custGeom>
          <a:ln w="12095">
            <a:solidFill>
              <a:srgbClr val="C3C3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019432" y="1927056"/>
            <a:ext cx="0" cy="1196340"/>
          </a:xfrm>
          <a:custGeom>
            <a:avLst/>
            <a:gdLst/>
            <a:ahLst/>
            <a:cxnLst/>
            <a:rect l="l" t="t" r="r" b="b"/>
            <a:pathLst>
              <a:path h="1196339">
                <a:moveTo>
                  <a:pt x="0" y="1195793"/>
                </a:moveTo>
                <a:lnTo>
                  <a:pt x="0" y="0"/>
                </a:lnTo>
              </a:path>
            </a:pathLst>
          </a:custGeom>
          <a:ln w="15118">
            <a:solidFill>
              <a:srgbClr val="D4CF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073860" y="6368576"/>
            <a:ext cx="490220" cy="0"/>
          </a:xfrm>
          <a:custGeom>
            <a:avLst/>
            <a:gdLst/>
            <a:ahLst/>
            <a:cxnLst/>
            <a:rect l="l" t="t" r="r" b="b"/>
            <a:pathLst>
              <a:path w="490220">
                <a:moveTo>
                  <a:pt x="0" y="0"/>
                </a:moveTo>
                <a:lnTo>
                  <a:pt x="489847" y="0"/>
                </a:lnTo>
              </a:path>
            </a:pathLst>
          </a:custGeom>
          <a:ln w="3175">
            <a:solidFill>
              <a:srgbClr val="DBDB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989025" y="390249"/>
            <a:ext cx="5822315" cy="1234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74850" marR="5080" indent="-1962785">
              <a:lnSpc>
                <a:spcPct val="100699"/>
              </a:lnSpc>
              <a:tabLst>
                <a:tab pos="2978785" algn="l"/>
              </a:tabLst>
            </a:pPr>
            <a:r>
              <a:rPr sz="4100" spc="120" dirty="0">
                <a:solidFill>
                  <a:srgbClr val="110F0F"/>
                </a:solidFill>
                <a:latin typeface="Arial"/>
                <a:cs typeface="Arial"/>
              </a:rPr>
              <a:t>Characte</a:t>
            </a:r>
            <a:r>
              <a:rPr sz="4100" spc="395" dirty="0">
                <a:solidFill>
                  <a:srgbClr val="110F0F"/>
                </a:solidFill>
                <a:latin typeface="Arial"/>
                <a:cs typeface="Arial"/>
              </a:rPr>
              <a:t>r</a:t>
            </a:r>
            <a:r>
              <a:rPr sz="4100" spc="85" dirty="0">
                <a:solidFill>
                  <a:srgbClr val="110F0F"/>
                </a:solidFill>
                <a:latin typeface="Arial"/>
                <a:cs typeface="Arial"/>
              </a:rPr>
              <a:t>i</a:t>
            </a:r>
            <a:r>
              <a:rPr sz="4100" spc="285" dirty="0">
                <a:solidFill>
                  <a:srgbClr val="110F0F"/>
                </a:solidFill>
                <a:latin typeface="Arial"/>
                <a:cs typeface="Arial"/>
              </a:rPr>
              <a:t>st</a:t>
            </a:r>
            <a:r>
              <a:rPr sz="4100" spc="190" dirty="0">
                <a:solidFill>
                  <a:srgbClr val="110F0F"/>
                </a:solidFill>
                <a:latin typeface="Arial"/>
                <a:cs typeface="Arial"/>
              </a:rPr>
              <a:t>i</a:t>
            </a:r>
            <a:r>
              <a:rPr sz="4100" spc="265" dirty="0">
                <a:solidFill>
                  <a:srgbClr val="110F0F"/>
                </a:solidFill>
                <a:latin typeface="Arial"/>
                <a:cs typeface="Arial"/>
              </a:rPr>
              <a:t>cs</a:t>
            </a:r>
            <a:r>
              <a:rPr sz="4100" spc="35" dirty="0">
                <a:solidFill>
                  <a:srgbClr val="110F0F"/>
                </a:solidFill>
                <a:latin typeface="Arial"/>
                <a:cs typeface="Arial"/>
              </a:rPr>
              <a:t> </a:t>
            </a:r>
            <a:r>
              <a:rPr sz="4100" spc="170" dirty="0">
                <a:solidFill>
                  <a:srgbClr val="110F0F"/>
                </a:solidFill>
                <a:latin typeface="Arial"/>
                <a:cs typeface="Arial"/>
              </a:rPr>
              <a:t>of</a:t>
            </a:r>
            <a:r>
              <a:rPr sz="4100" spc="160" dirty="0">
                <a:solidFill>
                  <a:srgbClr val="110F0F"/>
                </a:solidFill>
                <a:latin typeface="Arial"/>
                <a:cs typeface="Arial"/>
              </a:rPr>
              <a:t> </a:t>
            </a:r>
            <a:r>
              <a:rPr sz="4100" spc="135" dirty="0">
                <a:solidFill>
                  <a:srgbClr val="110F0F"/>
                </a:solidFill>
                <a:latin typeface="Arial"/>
                <a:cs typeface="Arial"/>
              </a:rPr>
              <a:t>l</a:t>
            </a:r>
            <a:r>
              <a:rPr sz="4100" spc="114" dirty="0">
                <a:solidFill>
                  <a:srgbClr val="110F0F"/>
                </a:solidFill>
                <a:latin typeface="Arial"/>
                <a:cs typeface="Arial"/>
              </a:rPr>
              <a:t>egal</a:t>
            </a:r>
            <a:r>
              <a:rPr sz="4100" spc="65" dirty="0">
                <a:solidFill>
                  <a:srgbClr val="110F0F"/>
                </a:solidFill>
                <a:latin typeface="Arial"/>
                <a:cs typeface="Arial"/>
              </a:rPr>
              <a:t> </a:t>
            </a:r>
            <a:r>
              <a:rPr sz="4100" spc="175" dirty="0">
                <a:solidFill>
                  <a:srgbClr val="110F0F"/>
                </a:solidFill>
                <a:latin typeface="Arial"/>
                <a:cs typeface="Arial"/>
              </a:rPr>
              <a:t>En</a:t>
            </a:r>
            <a:r>
              <a:rPr lang="it-IT" sz="4100" spc="175" dirty="0">
                <a:solidFill>
                  <a:srgbClr val="110F0F"/>
                </a:solidFill>
                <a:latin typeface="Arial"/>
                <a:cs typeface="Arial"/>
              </a:rPr>
              <a:t>g</a:t>
            </a:r>
            <a:r>
              <a:rPr sz="4100" spc="250">
                <a:solidFill>
                  <a:srgbClr val="110F0F"/>
                </a:solidFill>
                <a:latin typeface="Arial"/>
                <a:cs typeface="Arial"/>
              </a:rPr>
              <a:t>l</a:t>
            </a:r>
            <a:r>
              <a:rPr sz="4100" spc="15">
                <a:solidFill>
                  <a:srgbClr val="110F0F"/>
                </a:solidFill>
                <a:latin typeface="Arial"/>
                <a:cs typeface="Arial"/>
              </a:rPr>
              <a:t>i</a:t>
            </a:r>
            <a:r>
              <a:rPr sz="4100" spc="280">
                <a:solidFill>
                  <a:srgbClr val="110F0F"/>
                </a:solidFill>
                <a:latin typeface="Arial"/>
                <a:cs typeface="Arial"/>
              </a:rPr>
              <a:t>sh</a:t>
            </a:r>
            <a:endParaRPr sz="4100" dirty="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982977" y="2081029"/>
            <a:ext cx="2563495" cy="158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  <a:tabLst>
                <a:tab pos="514350" algn="l"/>
              </a:tabLst>
            </a:pPr>
            <a:r>
              <a:rPr sz="1050" spc="100" dirty="0">
                <a:solidFill>
                  <a:srgbClr val="211F1F"/>
                </a:solidFill>
                <a:latin typeface="Times New Roman"/>
                <a:cs typeface="Times New Roman"/>
              </a:rPr>
              <a:t>Repr.	</a:t>
            </a:r>
            <a:r>
              <a:rPr sz="1050" spc="5" dirty="0">
                <a:solidFill>
                  <a:srgbClr val="211F1F"/>
                </a:solidFill>
                <a:latin typeface="Times New Roman"/>
                <a:cs typeface="Times New Roman"/>
              </a:rPr>
              <a:t>l1hatluu </a:t>
            </a:r>
            <a:r>
              <a:rPr sz="1050" spc="-70" dirty="0">
                <a:solidFill>
                  <a:srgbClr val="211F1F"/>
                </a:solidFill>
                <a:latin typeface="Times New Roman"/>
                <a:cs typeface="Times New Roman"/>
              </a:rPr>
              <a:t> </a:t>
            </a:r>
            <a:r>
              <a:rPr sz="1250" i="1" spc="35" dirty="0">
                <a:solidFill>
                  <a:srgbClr val="211F1F"/>
                </a:solidFill>
                <a:latin typeface="Times New Roman"/>
                <a:cs typeface="Times New Roman"/>
              </a:rPr>
              <a:t>ut</a:t>
            </a:r>
            <a:r>
              <a:rPr sz="1250" i="1" spc="105" dirty="0">
                <a:solidFill>
                  <a:srgbClr val="211F1F"/>
                </a:solidFill>
                <a:latin typeface="Times New Roman"/>
                <a:cs typeface="Times New Roman"/>
              </a:rPr>
              <a:t> </a:t>
            </a:r>
            <a:r>
              <a:rPr sz="1050" spc="105" dirty="0">
                <a:solidFill>
                  <a:srgbClr val="211F1F"/>
                </a:solidFill>
                <a:latin typeface="Times New Roman"/>
                <a:cs typeface="Times New Roman"/>
              </a:rPr>
              <a:t>l</a:t>
            </a:r>
            <a:r>
              <a:rPr sz="1050" spc="40" dirty="0">
                <a:solidFill>
                  <a:srgbClr val="211F1F"/>
                </a:solidFill>
                <a:latin typeface="Times New Roman"/>
                <a:cs typeface="Times New Roman"/>
              </a:rPr>
              <a:t>ht'</a:t>
            </a:r>
            <a:r>
              <a:rPr sz="1050" dirty="0">
                <a:solidFill>
                  <a:srgbClr val="211F1F"/>
                </a:solidFill>
                <a:latin typeface="Times New Roman"/>
                <a:cs typeface="Times New Roman"/>
              </a:rPr>
              <a:t> </a:t>
            </a:r>
            <a:r>
              <a:rPr sz="1050" spc="-90" dirty="0">
                <a:solidFill>
                  <a:srgbClr val="211F1F"/>
                </a:solidFill>
                <a:latin typeface="Times New Roman"/>
                <a:cs typeface="Times New Roman"/>
              </a:rPr>
              <a:t> </a:t>
            </a:r>
            <a:r>
              <a:rPr sz="1050" spc="150" dirty="0">
                <a:solidFill>
                  <a:srgbClr val="312F2F"/>
                </a:solidFill>
                <a:latin typeface="Times New Roman"/>
                <a:cs typeface="Times New Roman"/>
              </a:rPr>
              <a:t>P</a:t>
            </a:r>
            <a:r>
              <a:rPr sz="1050" spc="-35" dirty="0">
                <a:solidFill>
                  <a:srgbClr val="312F2F"/>
                </a:solidFill>
                <a:latin typeface="Times New Roman"/>
                <a:cs typeface="Times New Roman"/>
              </a:rPr>
              <a:t>èOplv</a:t>
            </a:r>
            <a:r>
              <a:rPr sz="105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50" spc="-6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50" spc="570" dirty="0">
                <a:solidFill>
                  <a:srgbClr val="312F2F"/>
                </a:solidFill>
                <a:latin typeface="Times New Roman"/>
                <a:cs typeface="Times New Roman"/>
              </a:rPr>
              <a:t>A</a:t>
            </a:r>
            <a:r>
              <a:rPr sz="1050" spc="-225" dirty="0">
                <a:solidFill>
                  <a:srgbClr val="312F2F"/>
                </a:solidFill>
                <a:latin typeface="Times New Roman"/>
                <a:cs typeface="Times New Roman"/>
              </a:rPr>
              <a:t>&amp;.</a:t>
            </a:r>
            <a:r>
              <a:rPr sz="105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50" spc="1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50" spc="5" dirty="0">
                <a:solidFill>
                  <a:srgbClr val="312F2F"/>
                </a:solidFill>
                <a:latin typeface="Times New Roman"/>
                <a:cs typeface="Times New Roman"/>
              </a:rPr>
              <a:t>IOJS.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00039" y="3514689"/>
            <a:ext cx="147320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62000" algn="l"/>
              </a:tabLst>
            </a:pPr>
            <a:r>
              <a:rPr sz="2200" spc="480" dirty="0">
                <a:solidFill>
                  <a:srgbClr val="211F1F"/>
                </a:solidFill>
                <a:latin typeface="Times New Roman"/>
                <a:cs typeface="Times New Roman"/>
              </a:rPr>
              <a:t>A</a:t>
            </a:r>
            <a:r>
              <a:rPr sz="2200" spc="330" dirty="0">
                <a:solidFill>
                  <a:srgbClr val="211F1F"/>
                </a:solidFill>
                <a:latin typeface="Times New Roman"/>
                <a:cs typeface="Times New Roman"/>
              </a:rPr>
              <a:t>N</a:t>
            </a:r>
            <a:r>
              <a:rPr sz="2200" dirty="0">
                <a:solidFill>
                  <a:srgbClr val="211F1F"/>
                </a:solidFill>
                <a:latin typeface="Times New Roman"/>
                <a:cs typeface="Times New Roman"/>
              </a:rPr>
              <a:t>	</a:t>
            </a:r>
            <a:r>
              <a:rPr sz="2200" spc="350" dirty="0">
                <a:solidFill>
                  <a:srgbClr val="211F1F"/>
                </a:solidFill>
                <a:latin typeface="Times New Roman"/>
                <a:cs typeface="Times New Roman"/>
              </a:rPr>
              <a:t>ACT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801553" y="4341611"/>
            <a:ext cx="287909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175"/>
              </a:lnSpc>
              <a:tabLst>
                <a:tab pos="680085" algn="l"/>
                <a:tab pos="1027430" algn="l"/>
              </a:tabLst>
            </a:pPr>
            <a:r>
              <a:rPr sz="950" spc="-10" dirty="0">
                <a:solidFill>
                  <a:srgbClr val="312F2F"/>
                </a:solidFill>
                <a:latin typeface="Arial"/>
                <a:cs typeface="Arial"/>
              </a:rPr>
              <a:t>Ameod </a:t>
            </a:r>
            <a:r>
              <a:rPr sz="950" spc="-65" dirty="0">
                <a:solidFill>
                  <a:srgbClr val="312F2F"/>
                </a:solidFill>
                <a:latin typeface="Arial"/>
                <a:cs typeface="Arial"/>
              </a:rPr>
              <a:t> </a:t>
            </a:r>
            <a:r>
              <a:rPr sz="950" spc="-100" dirty="0">
                <a:solidFill>
                  <a:srgbClr val="211F1F"/>
                </a:solidFill>
                <a:latin typeface="Times New Roman"/>
                <a:cs typeface="Times New Roman"/>
              </a:rPr>
              <a:t>1</a:t>
            </a:r>
            <a:r>
              <a:rPr sz="950" spc="-30" dirty="0">
                <a:solidFill>
                  <a:srgbClr val="211F1F"/>
                </a:solidFill>
                <a:latin typeface="Times New Roman"/>
                <a:cs typeface="Times New Roman"/>
              </a:rPr>
              <a:t>1</a:t>
            </a:r>
            <a:r>
              <a:rPr sz="950" dirty="0">
                <a:solidFill>
                  <a:srgbClr val="211F1F"/>
                </a:solidFill>
                <a:latin typeface="Times New Roman"/>
                <a:cs typeface="Times New Roman"/>
              </a:rPr>
              <a:t>	</a:t>
            </a:r>
            <a:r>
              <a:rPr sz="1000" spc="-55" dirty="0">
                <a:solidFill>
                  <a:srgbClr val="211F1F"/>
                </a:solidFill>
                <a:latin typeface="Times New Roman"/>
                <a:cs typeface="Times New Roman"/>
              </a:rPr>
              <a:t>Lliw</a:t>
            </a:r>
            <a:r>
              <a:rPr sz="1000" dirty="0">
                <a:solidFill>
                  <a:srgbClr val="211F1F"/>
                </a:solidFill>
                <a:latin typeface="Times New Roman"/>
                <a:cs typeface="Times New Roman"/>
              </a:rPr>
              <a:t>	</a:t>
            </a:r>
            <a:r>
              <a:rPr sz="900" spc="55" dirty="0">
                <a:solidFill>
                  <a:srgbClr val="444242"/>
                </a:solidFill>
                <a:latin typeface="Arial"/>
                <a:cs typeface="Arial"/>
              </a:rPr>
              <a:t>fth</a:t>
            </a:r>
            <a:r>
              <a:rPr sz="900" dirty="0">
                <a:solidFill>
                  <a:srgbClr val="444242"/>
                </a:solidFill>
                <a:latin typeface="Arial"/>
                <a:cs typeface="Arial"/>
              </a:rPr>
              <a:t> </a:t>
            </a:r>
            <a:r>
              <a:rPr sz="900" spc="-85" dirty="0">
                <a:solidFill>
                  <a:srgbClr val="444242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312F2F"/>
                </a:solidFill>
                <a:latin typeface="Times New Roman"/>
                <a:cs typeface="Times New Roman"/>
              </a:rPr>
              <a:t>n.&gt;ifpll!H</a:t>
            </a:r>
            <a:r>
              <a:rPr sz="800" dirty="0">
                <a:solidFill>
                  <a:srgbClr val="312F2F"/>
                </a:solidFill>
                <a:latin typeface="Times New Roman"/>
                <a:cs typeface="Times New Roman"/>
              </a:rPr>
              <a:t>  </a:t>
            </a:r>
            <a:r>
              <a:rPr sz="800" spc="-4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700" spc="145" dirty="0">
                <a:solidFill>
                  <a:srgbClr val="312F2F"/>
                </a:solidFill>
                <a:latin typeface="Arial"/>
                <a:cs typeface="Arial"/>
              </a:rPr>
              <a:t>to</a:t>
            </a:r>
            <a:r>
              <a:rPr sz="700" dirty="0">
                <a:solidFill>
                  <a:srgbClr val="312F2F"/>
                </a:solidFill>
                <a:latin typeface="Arial"/>
                <a:cs typeface="Arial"/>
              </a:rPr>
              <a:t> </a:t>
            </a:r>
            <a:r>
              <a:rPr sz="700" spc="-60" dirty="0">
                <a:solidFill>
                  <a:srgbClr val="312F2F"/>
                </a:solidFill>
                <a:latin typeface="Arial"/>
                <a:cs typeface="Arial"/>
              </a:rPr>
              <a:t> </a:t>
            </a:r>
            <a:r>
              <a:rPr sz="950" spc="35" dirty="0">
                <a:solidFill>
                  <a:srgbClr val="312F2F"/>
                </a:solidFill>
                <a:latin typeface="Times New Roman"/>
                <a:cs typeface="Times New Roman"/>
              </a:rPr>
              <a:t>Parll</a:t>
            </a:r>
            <a:r>
              <a:rPr sz="950" spc="-75" dirty="0">
                <a:solidFill>
                  <a:srgbClr val="312F2F"/>
                </a:solidFill>
                <a:latin typeface="Times New Roman"/>
                <a:cs typeface="Times New Roman"/>
              </a:rPr>
              <a:t>·</a:t>
            </a:r>
            <a:r>
              <a:rPr sz="950" spc="-155" dirty="0">
                <a:solidFill>
                  <a:srgbClr val="312F2F"/>
                </a:solidFill>
                <a:latin typeface="Times New Roman"/>
                <a:cs typeface="Times New Roman"/>
              </a:rPr>
              <a:t>t.111</a:t>
            </a:r>
            <a:r>
              <a:rPr sz="950" spc="-265" dirty="0">
                <a:solidFill>
                  <a:srgbClr val="312F2F"/>
                </a:solidFill>
                <a:latin typeface="Times New Roman"/>
                <a:cs typeface="Times New Roman"/>
              </a:rPr>
              <a:t>e</a:t>
            </a:r>
            <a:r>
              <a:rPr sz="950" spc="-35" dirty="0">
                <a:solidFill>
                  <a:srgbClr val="312F2F"/>
                </a:solidFill>
                <a:latin typeface="Times New Roman"/>
                <a:cs typeface="Times New Roman"/>
              </a:rPr>
              <a:t>nl1n.v</a:t>
            </a:r>
            <a:r>
              <a:rPr sz="950" dirty="0">
                <a:solidFill>
                  <a:srgbClr val="312F2F"/>
                </a:solidFill>
                <a:latin typeface="Times New Roman"/>
                <a:cs typeface="Times New Roman"/>
              </a:rPr>
              <a:t>  </a:t>
            </a:r>
            <a:r>
              <a:rPr sz="950" spc="-114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950" spc="-170" dirty="0">
                <a:solidFill>
                  <a:srgbClr val="444242"/>
                </a:solidFill>
                <a:latin typeface="Times New Roman"/>
                <a:cs typeface="Times New Roman"/>
              </a:rPr>
              <a:t>n</a:t>
            </a:r>
            <a:r>
              <a:rPr sz="950" spc="-75" dirty="0">
                <a:solidFill>
                  <a:srgbClr val="444242"/>
                </a:solidFill>
                <a:latin typeface="Times New Roman"/>
                <a:cs typeface="Times New Roman"/>
              </a:rPr>
              <a:t>.</a:t>
            </a:r>
            <a:r>
              <a:rPr sz="950" spc="-170" dirty="0">
                <a:solidFill>
                  <a:srgbClr val="211F1F"/>
                </a:solidFill>
                <a:latin typeface="Times New Roman"/>
                <a:cs typeface="Times New Roman"/>
              </a:rPr>
              <a:t>1</a:t>
            </a:r>
            <a:r>
              <a:rPr sz="950" spc="-254" dirty="0">
                <a:solidFill>
                  <a:srgbClr val="595957"/>
                </a:solidFill>
                <a:latin typeface="Times New Roman"/>
                <a:cs typeface="Times New Roman"/>
              </a:rPr>
              <a:t>1</a:t>
            </a:r>
            <a:r>
              <a:rPr sz="950" spc="-300" dirty="0">
                <a:solidFill>
                  <a:srgbClr val="595957"/>
                </a:solidFill>
                <a:latin typeface="Times New Roman"/>
                <a:cs typeface="Times New Roman"/>
              </a:rPr>
              <a:t>1</a:t>
            </a:r>
            <a:r>
              <a:rPr sz="950" spc="-30" dirty="0">
                <a:solidFill>
                  <a:srgbClr val="312F2F"/>
                </a:solidFill>
                <a:latin typeface="Times New Roman"/>
                <a:cs typeface="Times New Roman"/>
              </a:rPr>
              <a:t>1</a:t>
            </a:r>
            <a:endParaRPr sz="950" dirty="0">
              <a:latin typeface="Times New Roman"/>
              <a:cs typeface="Times New Roman"/>
            </a:endParaRPr>
          </a:p>
          <a:p>
            <a:pPr marL="148590">
              <a:lnSpc>
                <a:spcPts val="1235"/>
              </a:lnSpc>
            </a:pPr>
            <a:r>
              <a:rPr sz="1050" spc="-70" dirty="0">
                <a:solidFill>
                  <a:srgbClr val="312F2F"/>
                </a:solidFill>
                <a:latin typeface="Times New Roman"/>
                <a:cs typeface="Times New Roman"/>
              </a:rPr>
              <a:t>1,,....,</a:t>
            </a:r>
            <a:r>
              <a:rPr sz="1050" spc="-135" dirty="0">
                <a:solidFill>
                  <a:srgbClr val="312F2F"/>
                </a:solidFill>
                <a:latin typeface="Times New Roman"/>
                <a:cs typeface="Times New Roman"/>
              </a:rPr>
              <a:t>.</a:t>
            </a:r>
            <a:r>
              <a:rPr sz="1050" spc="-220" dirty="0">
                <a:solidFill>
                  <a:srgbClr val="312F2F"/>
                </a:solidFill>
                <a:latin typeface="Times New Roman"/>
                <a:cs typeface="Times New Roman"/>
              </a:rPr>
              <a:t>1</a:t>
            </a:r>
            <a:r>
              <a:rPr sz="1050" spc="9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50" spc="-190" dirty="0">
                <a:solidFill>
                  <a:srgbClr val="312F2F"/>
                </a:solidFill>
                <a:latin typeface="Times New Roman"/>
                <a:cs typeface="Times New Roman"/>
              </a:rPr>
              <a:t>Gu</a:t>
            </a:r>
            <a:r>
              <a:rPr sz="1050" spc="-140" dirty="0">
                <a:solidFill>
                  <a:srgbClr val="312F2F"/>
                </a:solidFill>
                <a:latin typeface="Times New Roman"/>
                <a:cs typeface="Times New Roman"/>
              </a:rPr>
              <a:t>\",.m1114"!1</a:t>
            </a:r>
            <a:r>
              <a:rPr sz="1050" spc="-10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50" spc="-40" dirty="0">
                <a:solidFill>
                  <a:srgbClr val="312F2F"/>
                </a:solidFill>
                <a:latin typeface="Times New Roman"/>
                <a:cs typeface="Times New Roman"/>
              </a:rPr>
              <a:t>l</a:t>
            </a:r>
            <a:r>
              <a:rPr sz="1050" dirty="0">
                <a:solidFill>
                  <a:srgbClr val="312F2F"/>
                </a:solidFill>
                <a:latin typeface="Times New Roman"/>
                <a:cs typeface="Times New Roman"/>
              </a:rPr>
              <a:t>  </a:t>
            </a:r>
            <a:r>
              <a:rPr sz="1050" spc="-7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50" spc="-225" dirty="0">
                <a:solidFill>
                  <a:srgbClr val="312F2F"/>
                </a:solidFill>
                <a:latin typeface="Times New Roman"/>
                <a:cs typeface="Times New Roman"/>
              </a:rPr>
              <a:t>1</a:t>
            </a:r>
            <a:r>
              <a:rPr sz="1050" spc="-80" dirty="0">
                <a:solidFill>
                  <a:srgbClr val="312F2F"/>
                </a:solidFill>
                <a:latin typeface="Times New Roman"/>
                <a:cs typeface="Times New Roman"/>
              </a:rPr>
              <a:t>•</a:t>
            </a:r>
            <a:r>
              <a:rPr sz="1050" spc="-120" dirty="0">
                <a:solidFill>
                  <a:srgbClr val="312F2F"/>
                </a:solidFill>
                <a:latin typeface="Times New Roman"/>
                <a:cs typeface="Times New Roman"/>
              </a:rPr>
              <a:t>rar.t1h1M;.-.</a:t>
            </a:r>
            <a:r>
              <a:rPr sz="105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50" spc="1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850" spc="-5" dirty="0">
                <a:solidFill>
                  <a:srgbClr val="312F2F"/>
                </a:solidFill>
                <a:latin typeface="Times New Roman"/>
                <a:cs typeface="Times New Roman"/>
              </a:rPr>
              <a:t>nt</a:t>
            </a:r>
            <a:r>
              <a:rPr sz="850" spc="25" dirty="0">
                <a:solidFill>
                  <a:srgbClr val="312F2F"/>
                </a:solidFill>
                <a:latin typeface="Times New Roman"/>
                <a:cs typeface="Times New Roman"/>
              </a:rPr>
              <a:t>1</a:t>
            </a:r>
            <a:r>
              <a:rPr sz="850" spc="-120" dirty="0">
                <a:solidFill>
                  <a:srgbClr val="595957"/>
                </a:solidFill>
                <a:latin typeface="Times New Roman"/>
                <a:cs typeface="Times New Roman"/>
              </a:rPr>
              <a:t>1I</a:t>
            </a:r>
            <a:r>
              <a:rPr sz="850" dirty="0">
                <a:solidFill>
                  <a:srgbClr val="595957"/>
                </a:solidFill>
                <a:latin typeface="Times New Roman"/>
                <a:cs typeface="Times New Roman"/>
              </a:rPr>
              <a:t> </a:t>
            </a:r>
            <a:r>
              <a:rPr sz="850" spc="-20" dirty="0">
                <a:solidFill>
                  <a:srgbClr val="595957"/>
                </a:solidFill>
                <a:latin typeface="Times New Roman"/>
                <a:cs typeface="Times New Roman"/>
              </a:rPr>
              <a:t> </a:t>
            </a:r>
            <a:r>
              <a:rPr sz="1050" spc="-20" dirty="0">
                <a:solidFill>
                  <a:srgbClr val="312F2F"/>
                </a:solidFill>
                <a:latin typeface="Times New Roman"/>
                <a:cs typeface="Times New Roman"/>
              </a:rPr>
              <a:t>thf!</a:t>
            </a:r>
            <a:r>
              <a:rPr sz="105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50" spc="-7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00" spc="175" dirty="0">
                <a:solidFill>
                  <a:srgbClr val="312F2F"/>
                </a:solidFill>
                <a:latin typeface="Arial"/>
                <a:cs typeface="Arial"/>
              </a:rPr>
              <a:t>li</a:t>
            </a:r>
            <a:r>
              <a:rPr sz="1000" spc="-110" dirty="0">
                <a:solidFill>
                  <a:srgbClr val="312F2F"/>
                </a:solidFill>
                <a:latin typeface="Arial"/>
                <a:cs typeface="Arial"/>
              </a:rPr>
              <a:t> </a:t>
            </a:r>
            <a:r>
              <a:rPr sz="1050" spc="-110" dirty="0">
                <a:solidFill>
                  <a:srgbClr val="9C9A9A"/>
                </a:solidFill>
                <a:latin typeface="Arial"/>
                <a:cs typeface="Arial"/>
              </a:rPr>
              <a:t>'</a:t>
            </a:r>
            <a:r>
              <a:rPr sz="1050" spc="35" dirty="0">
                <a:solidFill>
                  <a:srgbClr val="444242"/>
                </a:solidFill>
                <a:latin typeface="Arial"/>
                <a:cs typeface="Arial"/>
              </a:rPr>
              <a:t>;;i"</a:t>
            </a:r>
            <a:endParaRPr sz="1050" dirty="0">
              <a:latin typeface="Arial"/>
              <a:cs typeface="Arial"/>
            </a:endParaRPr>
          </a:p>
          <a:p>
            <a:pPr marL="130175">
              <a:lnSpc>
                <a:spcPct val="100000"/>
              </a:lnSpc>
              <a:spcBef>
                <a:spcPts val="40"/>
              </a:spcBef>
            </a:pPr>
            <a:r>
              <a:rPr sz="950" spc="20" dirty="0">
                <a:solidFill>
                  <a:srgbClr val="312F2F"/>
                </a:solidFill>
                <a:latin typeface="Times New Roman"/>
                <a:cs typeface="Times New Roman"/>
              </a:rPr>
              <a:t>tioo  </a:t>
            </a:r>
            <a:r>
              <a:rPr sz="950" spc="8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900" i="1" spc="70" dirty="0">
                <a:solidFill>
                  <a:srgbClr val="444242"/>
                </a:solidFill>
                <a:latin typeface="Times New Roman"/>
                <a:cs typeface="Times New Roman"/>
              </a:rPr>
              <a:t>ol</a:t>
            </a:r>
            <a:r>
              <a:rPr sz="900" i="1" dirty="0">
                <a:solidFill>
                  <a:srgbClr val="444242"/>
                </a:solidFill>
                <a:latin typeface="Times New Roman"/>
                <a:cs typeface="Times New Roman"/>
              </a:rPr>
              <a:t>   </a:t>
            </a:r>
            <a:r>
              <a:rPr sz="900" i="1" spc="-60" dirty="0">
                <a:solidFill>
                  <a:srgbClr val="444242"/>
                </a:solidFill>
                <a:latin typeface="Times New Roman"/>
                <a:cs typeface="Times New Roman"/>
              </a:rPr>
              <a:t> </a:t>
            </a:r>
            <a:r>
              <a:rPr sz="950" spc="40" dirty="0">
                <a:solidFill>
                  <a:srgbClr val="312F2F"/>
                </a:solidFill>
                <a:latin typeface="Times New Roman"/>
                <a:cs typeface="Times New Roman"/>
              </a:rPr>
              <a:t>l'url</a:t>
            </a:r>
            <a:r>
              <a:rPr sz="950" spc="-45" dirty="0">
                <a:solidFill>
                  <a:srgbClr val="312F2F"/>
                </a:solidFill>
                <a:latin typeface="Times New Roman"/>
                <a:cs typeface="Times New Roman"/>
              </a:rPr>
              <a:t>i</a:t>
            </a:r>
            <a:r>
              <a:rPr sz="950" spc="55" dirty="0">
                <a:solidFill>
                  <a:srgbClr val="312F2F"/>
                </a:solidFill>
                <a:latin typeface="Times New Roman"/>
                <a:cs typeface="Times New Roman"/>
              </a:rPr>
              <a:t>aunUnr.r</a:t>
            </a:r>
            <a:r>
              <a:rPr sz="950" dirty="0">
                <a:solidFill>
                  <a:srgbClr val="312F2F"/>
                </a:solidFill>
                <a:latin typeface="Times New Roman"/>
                <a:cs typeface="Times New Roman"/>
              </a:rPr>
              <a:t>  </a:t>
            </a:r>
            <a:r>
              <a:rPr sz="950" spc="7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312F2F"/>
                </a:solidFill>
                <a:latin typeface="Times New Roman"/>
                <a:cs typeface="Times New Roman"/>
              </a:rPr>
              <a:t>llllil</a:t>
            </a:r>
            <a:r>
              <a:rPr sz="900" dirty="0">
                <a:solidFill>
                  <a:srgbClr val="312F2F"/>
                </a:solidFill>
                <a:latin typeface="Times New Roman"/>
                <a:cs typeface="Times New Roman"/>
              </a:rPr>
              <a:t>   </a:t>
            </a:r>
            <a:r>
              <a:rPr sz="900" spc="-3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800" spc="30" dirty="0">
                <a:solidFill>
                  <a:srgbClr val="312F2F"/>
                </a:solidFill>
                <a:latin typeface="Times New Roman"/>
                <a:cs typeface="Times New Roman"/>
              </a:rPr>
              <a:t>.IÀelil</a:t>
            </a:r>
            <a:r>
              <a:rPr sz="800" dirty="0">
                <a:solidFill>
                  <a:srgbClr val="312F2F"/>
                </a:solidFill>
                <a:latin typeface="Times New Roman"/>
                <a:cs typeface="Times New Roman"/>
              </a:rPr>
              <a:t>   </a:t>
            </a:r>
            <a:r>
              <a:rPr sz="800" spc="3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950" spc="-20" dirty="0">
                <a:solidFill>
                  <a:srgbClr val="312F2F"/>
                </a:solidFill>
                <a:latin typeface="Times New Roman"/>
                <a:cs typeface="Times New Roman"/>
              </a:rPr>
              <a:t>Govtomm</a:t>
            </a:r>
            <a:r>
              <a:rPr sz="950" spc="10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900" spc="25" dirty="0">
                <a:solidFill>
                  <a:srgbClr val="312F2F"/>
                </a:solidFill>
                <a:latin typeface="Times New Roman"/>
                <a:cs typeface="Times New Roman"/>
              </a:rPr>
              <a:t>•nl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928550" y="4782707"/>
            <a:ext cx="102489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0" dirty="0">
                <a:solidFill>
                  <a:srgbClr val="312F2F"/>
                </a:solidFill>
                <a:latin typeface="Times New Roman"/>
                <a:cs typeface="Times New Roman"/>
              </a:rPr>
              <a:t>Etooc </a:t>
            </a:r>
            <a:r>
              <a:rPr sz="1200" spc="13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950" spc="70" dirty="0">
                <a:solidFill>
                  <a:srgbClr val="312F2F"/>
                </a:solidFill>
                <a:latin typeface="Times New Roman"/>
                <a:cs typeface="Times New Roman"/>
              </a:rPr>
              <a:t>n</a:t>
            </a:r>
            <a:r>
              <a:rPr sz="950" spc="-35" dirty="0">
                <a:solidFill>
                  <a:srgbClr val="312F2F"/>
                </a:solidFill>
                <a:latin typeface="Times New Roman"/>
                <a:cs typeface="Times New Roman"/>
              </a:rPr>
              <a:t>r</a:t>
            </a:r>
            <a:r>
              <a:rPr sz="950" spc="10" dirty="0">
                <a:solidFill>
                  <a:srgbClr val="312F2F"/>
                </a:solidFill>
                <a:latin typeface="Times New Roman"/>
                <a:cs typeface="Times New Roman"/>
              </a:rPr>
              <a:t>id</a:t>
            </a:r>
            <a:r>
              <a:rPr sz="950" dirty="0">
                <a:solidFill>
                  <a:srgbClr val="312F2F"/>
                </a:solidFill>
                <a:latin typeface="Times New Roman"/>
                <a:cs typeface="Times New Roman"/>
              </a:rPr>
              <a:t>  </a:t>
            </a:r>
            <a:r>
              <a:rPr sz="950" spc="-8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200" spc="-55" dirty="0">
                <a:solidFill>
                  <a:srgbClr val="312F2F"/>
                </a:solidFill>
                <a:latin typeface="Times New Roman"/>
                <a:cs typeface="Times New Roman"/>
              </a:rPr>
              <a:t>lha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535272" y="4812421"/>
            <a:ext cx="0" cy="137160"/>
          </a:xfrm>
          <a:custGeom>
            <a:avLst/>
            <a:gdLst/>
            <a:ahLst/>
            <a:cxnLst/>
            <a:rect l="l" t="t" r="r" b="b"/>
            <a:pathLst>
              <a:path h="137160">
                <a:moveTo>
                  <a:pt x="0" y="0"/>
                </a:moveTo>
                <a:lnTo>
                  <a:pt x="0" y="136773"/>
                </a:lnTo>
              </a:path>
            </a:pathLst>
          </a:custGeom>
          <a:ln w="33072">
            <a:solidFill>
              <a:srgbClr val="D1CF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080600" y="4792926"/>
            <a:ext cx="158623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solidFill>
                  <a:srgbClr val="312F2F"/>
                </a:solidFill>
                <a:latin typeface="Times New Roman"/>
                <a:cs typeface="Times New Roman"/>
              </a:rPr>
              <a:t>ondo</a:t>
            </a:r>
            <a:r>
              <a:rPr sz="950" spc="-5" dirty="0">
                <a:solidFill>
                  <a:srgbClr val="312F2F"/>
                </a:solidFill>
                <a:latin typeface="Times New Roman"/>
                <a:cs typeface="Times New Roman"/>
              </a:rPr>
              <a:t>\)i  </a:t>
            </a:r>
            <a:r>
              <a:rPr sz="950" spc="-7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950" spc="-100" dirty="0">
                <a:solidFill>
                  <a:srgbClr val="211F1F"/>
                </a:solidFill>
                <a:latin typeface="Times New Roman"/>
                <a:cs typeface="Times New Roman"/>
              </a:rPr>
              <a:t>t&gt;f</a:t>
            </a:r>
            <a:r>
              <a:rPr sz="950" dirty="0">
                <a:solidFill>
                  <a:srgbClr val="211F1F"/>
                </a:solidFill>
                <a:latin typeface="Times New Roman"/>
                <a:cs typeface="Times New Roman"/>
              </a:rPr>
              <a:t> </a:t>
            </a:r>
            <a:r>
              <a:rPr sz="950" spc="114" dirty="0">
                <a:solidFill>
                  <a:srgbClr val="211F1F"/>
                </a:solidFill>
                <a:latin typeface="Times New Roman"/>
                <a:cs typeface="Times New Roman"/>
              </a:rPr>
              <a:t> </a:t>
            </a:r>
            <a:r>
              <a:rPr sz="950" spc="-65" dirty="0">
                <a:solidFill>
                  <a:srgbClr val="312F2F"/>
                </a:solidFill>
                <a:latin typeface="Times New Roman"/>
                <a:cs typeface="Times New Roman"/>
              </a:rPr>
              <a:t>'f!''k-Otiozu,</a:t>
            </a:r>
            <a:r>
              <a:rPr sz="950" dirty="0">
                <a:solidFill>
                  <a:srgbClr val="312F2F"/>
                </a:solidFill>
                <a:latin typeface="Times New Roman"/>
                <a:cs typeface="Times New Roman"/>
              </a:rPr>
              <a:t>  </a:t>
            </a:r>
            <a:r>
              <a:rPr sz="950" spc="-4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100" spc="-135" dirty="0">
                <a:solidFill>
                  <a:srgbClr val="312F2F"/>
                </a:solidFill>
                <a:latin typeface="Times New Roman"/>
                <a:cs typeface="Times New Roman"/>
              </a:rPr>
              <a:t>Gnd</a:t>
            </a:r>
            <a:r>
              <a:rPr sz="1100" spc="10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800" spc="-105" dirty="0">
                <a:solidFill>
                  <a:srgbClr val="B1AFAF"/>
                </a:solidFill>
                <a:latin typeface="Times New Roman"/>
                <a:cs typeface="Times New Roman"/>
              </a:rPr>
              <a:t>-</a:t>
            </a:r>
            <a:r>
              <a:rPr sz="800" spc="114" dirty="0">
                <a:solidFill>
                  <a:srgbClr val="312F2F"/>
                </a:solidFill>
                <a:latin typeface="Times New Roman"/>
                <a:cs typeface="Times New Roman"/>
              </a:rPr>
              <a:t>tu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913431" y="4959873"/>
            <a:ext cx="2757805" cy="458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>
              <a:lnSpc>
                <a:spcPts val="994"/>
              </a:lnSpc>
            </a:pPr>
            <a:r>
              <a:rPr sz="900" spc="10" dirty="0">
                <a:solidFill>
                  <a:srgbClr val="312F2F"/>
                </a:solidFill>
                <a:latin typeface="Times New Roman"/>
                <a:cs typeface="Times New Roman"/>
              </a:rPr>
              <a:t>pràridto  </a:t>
            </a:r>
            <a:r>
              <a:rPr sz="900" spc="7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50" spc="-40" dirty="0">
                <a:solidFill>
                  <a:srgbClr val="312F2F"/>
                </a:solidFill>
                <a:latin typeface="Times New Roman"/>
                <a:cs typeface="Times New Roman"/>
              </a:rPr>
              <a:t>t'ot</a:t>
            </a:r>
            <a:r>
              <a:rPr sz="1050" dirty="0">
                <a:solidFill>
                  <a:srgbClr val="312F2F"/>
                </a:solidFill>
                <a:latin typeface="Times New Roman"/>
                <a:cs typeface="Times New Roman"/>
              </a:rPr>
              <a:t>  </a:t>
            </a:r>
            <a:r>
              <a:rPr sz="1050" spc="-11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00" spc="-40" dirty="0">
                <a:solidFill>
                  <a:srgbClr val="312F2F"/>
                </a:solidFill>
                <a:latin typeface="Times New Roman"/>
                <a:cs typeface="Times New Roman"/>
              </a:rPr>
              <a:t>thct</a:t>
            </a:r>
            <a:r>
              <a:rPr sz="1000" dirty="0">
                <a:solidFill>
                  <a:srgbClr val="312F2F"/>
                </a:solidFill>
                <a:latin typeface="Times New Roman"/>
                <a:cs typeface="Times New Roman"/>
              </a:rPr>
              <a:t>  </a:t>
            </a:r>
            <a:r>
              <a:rPr sz="1000" spc="3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900" spc="25" dirty="0">
                <a:solidFill>
                  <a:srgbClr val="312F2F"/>
                </a:solidFill>
                <a:latin typeface="Arial"/>
                <a:cs typeface="Arial"/>
              </a:rPr>
              <a:t>tt9</a:t>
            </a:r>
            <a:r>
              <a:rPr sz="900" spc="-25" dirty="0">
                <a:solidFill>
                  <a:srgbClr val="312F2F"/>
                </a:solidFill>
                <a:latin typeface="Arial"/>
                <a:cs typeface="Arial"/>
              </a:rPr>
              <a:t>d</a:t>
            </a:r>
            <a:r>
              <a:rPr sz="900" spc="165" dirty="0">
                <a:solidFill>
                  <a:srgbClr val="312F2F"/>
                </a:solidFill>
                <a:latin typeface="Arial"/>
                <a:cs typeface="Arial"/>
              </a:rPr>
              <a:t>k</a:t>
            </a:r>
            <a:r>
              <a:rPr sz="900" spc="-65" dirty="0">
                <a:solidFill>
                  <a:srgbClr val="312F2F"/>
                </a:solidFill>
                <a:latin typeface="Arial"/>
                <a:cs typeface="Arial"/>
              </a:rPr>
              <a:t>t</a:t>
            </a:r>
            <a:r>
              <a:rPr sz="900" spc="-440" dirty="0">
                <a:solidFill>
                  <a:srgbClr val="312F2F"/>
                </a:solidFill>
                <a:latin typeface="Arial"/>
                <a:cs typeface="Arial"/>
              </a:rPr>
              <a:t>.</a:t>
            </a:r>
            <a:r>
              <a:rPr sz="900" spc="-15" dirty="0">
                <a:solidFill>
                  <a:srgbClr val="312F2F"/>
                </a:solidFill>
                <a:latin typeface="Arial"/>
                <a:cs typeface="Arial"/>
              </a:rPr>
              <a:t>"'</a:t>
            </a:r>
            <a:r>
              <a:rPr sz="900" spc="-105" dirty="0">
                <a:solidFill>
                  <a:srgbClr val="312F2F"/>
                </a:solidFill>
                <a:latin typeface="Arial"/>
                <a:cs typeface="Arial"/>
              </a:rPr>
              <a:t>l</a:t>
            </a:r>
            <a:r>
              <a:rPr sz="900" spc="15" dirty="0">
                <a:solidFill>
                  <a:srgbClr val="312F2F"/>
                </a:solidFill>
                <a:latin typeface="Arial"/>
                <a:cs typeface="Arial"/>
              </a:rPr>
              <a:t>butJ</a:t>
            </a:r>
            <a:r>
              <a:rPr sz="900" spc="-80" dirty="0">
                <a:solidFill>
                  <a:srgbClr val="312F2F"/>
                </a:solidFill>
                <a:latin typeface="Arial"/>
                <a:cs typeface="Arial"/>
              </a:rPr>
              <a:t>u</a:t>
            </a:r>
            <a:r>
              <a:rPr sz="900" spc="120" dirty="0">
                <a:solidFill>
                  <a:srgbClr val="312F2F"/>
                </a:solidFill>
                <a:latin typeface="Arial"/>
                <a:cs typeface="Arial"/>
              </a:rPr>
              <a:t>u</a:t>
            </a:r>
            <a:r>
              <a:rPr sz="900" spc="55" dirty="0">
                <a:solidFill>
                  <a:srgbClr val="312F2F"/>
                </a:solidFill>
                <a:latin typeface="Arial"/>
                <a:cs typeface="Arial"/>
              </a:rPr>
              <a:t> </a:t>
            </a:r>
            <a:r>
              <a:rPr sz="900" spc="110" dirty="0">
                <a:solidFill>
                  <a:srgbClr val="211F1F"/>
                </a:solidFill>
                <a:latin typeface="Arial"/>
                <a:cs typeface="Arial"/>
              </a:rPr>
              <a:t>'</a:t>
            </a:r>
            <a:r>
              <a:rPr sz="900" spc="60" dirty="0">
                <a:solidFill>
                  <a:srgbClr val="211F1F"/>
                </a:solidFill>
                <a:latin typeface="Arial"/>
                <a:cs typeface="Arial"/>
              </a:rPr>
              <a:t>'</a:t>
            </a:r>
            <a:r>
              <a:rPr sz="900" spc="545" dirty="0">
                <a:solidFill>
                  <a:srgbClr val="211F1F"/>
                </a:solidFill>
                <a:latin typeface="Arial"/>
                <a:cs typeface="Arial"/>
              </a:rPr>
              <a:t>'</a:t>
            </a:r>
            <a:r>
              <a:rPr sz="900" spc="-114" dirty="0">
                <a:solidFill>
                  <a:srgbClr val="211F1F"/>
                </a:solidFill>
                <a:latin typeface="Arial"/>
                <a:cs typeface="Arial"/>
              </a:rPr>
              <a:t> </a:t>
            </a:r>
            <a:r>
              <a:rPr sz="850" spc="-35" dirty="0">
                <a:solidFill>
                  <a:srgbClr val="312F2F"/>
                </a:solidFill>
                <a:latin typeface="Times New Roman"/>
                <a:cs typeface="Times New Roman"/>
              </a:rPr>
              <a:t>7:;</a:t>
            </a:r>
            <a:r>
              <a:rPr sz="850" spc="-100" dirty="0">
                <a:solidFill>
                  <a:srgbClr val="312F2F"/>
                </a:solidFill>
                <a:latin typeface="Times New Roman"/>
                <a:cs typeface="Times New Roman"/>
              </a:rPr>
              <a:t>l</a:t>
            </a:r>
            <a:r>
              <a:rPr sz="850" spc="30" dirty="0">
                <a:solidFill>
                  <a:srgbClr val="595957"/>
                </a:solidFill>
                <a:latin typeface="Times New Roman"/>
                <a:cs typeface="Times New Roman"/>
              </a:rPr>
              <a:t>•llll</a:t>
            </a:r>
            <a:r>
              <a:rPr sz="850" dirty="0">
                <a:solidFill>
                  <a:srgbClr val="595957"/>
                </a:solidFill>
                <a:latin typeface="Times New Roman"/>
                <a:cs typeface="Times New Roman"/>
              </a:rPr>
              <a:t> </a:t>
            </a:r>
            <a:r>
              <a:rPr sz="850" spc="5" dirty="0">
                <a:solidFill>
                  <a:srgbClr val="595957"/>
                </a:solidFill>
                <a:latin typeface="Times New Roman"/>
                <a:cs typeface="Times New Roman"/>
              </a:rPr>
              <a:t> </a:t>
            </a:r>
            <a:r>
              <a:rPr sz="900" spc="185" dirty="0">
                <a:solidFill>
                  <a:srgbClr val="312F2F"/>
                </a:solidFill>
                <a:latin typeface="Arial"/>
                <a:cs typeface="Arial"/>
              </a:rPr>
              <a:t>u</a:t>
            </a:r>
            <a:r>
              <a:rPr sz="900" dirty="0">
                <a:solidFill>
                  <a:srgbClr val="312F2F"/>
                </a:solidFill>
                <a:latin typeface="Arial"/>
                <a:cs typeface="Arial"/>
              </a:rPr>
              <a:t>  </a:t>
            </a:r>
            <a:r>
              <a:rPr sz="900" spc="40" dirty="0">
                <a:solidFill>
                  <a:srgbClr val="312F2F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312F2F"/>
                </a:solidFill>
                <a:latin typeface="Arial"/>
                <a:cs typeface="Arial"/>
              </a:rPr>
              <a:t>l"n</a:t>
            </a:r>
            <a:r>
              <a:rPr sz="900" spc="75" dirty="0">
                <a:solidFill>
                  <a:srgbClr val="312F2F"/>
                </a:solidFill>
                <a:latin typeface="Arial"/>
                <a:cs typeface="Arial"/>
              </a:rPr>
              <a:t>t</a:t>
            </a:r>
            <a:r>
              <a:rPr sz="900" spc="70" dirty="0">
                <a:solidFill>
                  <a:srgbClr val="110F0F"/>
                </a:solidFill>
                <a:latin typeface="Arial"/>
                <a:cs typeface="Arial"/>
              </a:rPr>
              <a:t>­</a:t>
            </a:r>
            <a:endParaRPr sz="900">
              <a:latin typeface="Arial"/>
              <a:cs typeface="Arial"/>
            </a:endParaRPr>
          </a:p>
          <a:p>
            <a:pPr marL="12700" indent="2540">
              <a:lnSpc>
                <a:spcPts val="1450"/>
              </a:lnSpc>
            </a:pPr>
            <a:r>
              <a:rPr sz="1000" spc="-55" dirty="0">
                <a:solidFill>
                  <a:srgbClr val="312F2F"/>
                </a:solidFill>
                <a:latin typeface="Times New Roman"/>
                <a:cs typeface="Times New Roman"/>
              </a:rPr>
              <a:t>U..U.</a:t>
            </a:r>
            <a:r>
              <a:rPr sz="1000" spc="-25" dirty="0">
                <a:solidFill>
                  <a:srgbClr val="312F2F"/>
                </a:solidFill>
                <a:latin typeface="Times New Roman"/>
                <a:cs typeface="Times New Roman"/>
              </a:rPr>
              <a:t>•</a:t>
            </a:r>
            <a:r>
              <a:rPr sz="1000" spc="75" dirty="0">
                <a:solidFill>
                  <a:srgbClr val="312F2F"/>
                </a:solidFill>
                <a:latin typeface="Times New Roman"/>
                <a:cs typeface="Times New Roman"/>
              </a:rPr>
              <a:t>nlart</a:t>
            </a:r>
            <a:r>
              <a:rPr sz="1000" dirty="0">
                <a:solidFill>
                  <a:srgbClr val="312F2F"/>
                </a:solidFill>
                <a:latin typeface="Times New Roman"/>
                <a:cs typeface="Times New Roman"/>
              </a:rPr>
              <a:t>   </a:t>
            </a:r>
            <a:r>
              <a:rPr sz="1000" spc="-114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950" spc="5" dirty="0">
                <a:solidFill>
                  <a:srgbClr val="312F2F"/>
                </a:solidFill>
                <a:latin typeface="Times New Roman"/>
                <a:cs typeface="Times New Roman"/>
              </a:rPr>
              <a:t>Kl•ril'-llll.</a:t>
            </a:r>
            <a:r>
              <a:rPr sz="950" dirty="0">
                <a:solidFill>
                  <a:srgbClr val="312F2F"/>
                </a:solidFill>
                <a:latin typeface="Times New Roman"/>
                <a:cs typeface="Times New Roman"/>
              </a:rPr>
              <a:t>   </a:t>
            </a:r>
            <a:r>
              <a:rPr sz="950" spc="-65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000" spc="65" dirty="0">
                <a:solidFill>
                  <a:srgbClr val="444242"/>
                </a:solidFill>
                <a:latin typeface="Arial"/>
                <a:cs typeface="Arial"/>
              </a:rPr>
              <a:t>•t</a:t>
            </a:r>
            <a:r>
              <a:rPr sz="1000" spc="-15" dirty="0">
                <a:solidFill>
                  <a:srgbClr val="444242"/>
                </a:solidFill>
                <a:latin typeface="Arial"/>
                <a:cs typeface="Arial"/>
              </a:rPr>
              <a:t>i</a:t>
            </a:r>
            <a:r>
              <a:rPr sz="1000" spc="35" dirty="0">
                <a:solidFill>
                  <a:srgbClr val="211F1F"/>
                </a:solidFill>
                <a:latin typeface="Arial"/>
                <a:cs typeface="Arial"/>
              </a:rPr>
              <a:t>fi</a:t>
            </a:r>
            <a:r>
              <a:rPr sz="1000" dirty="0">
                <a:solidFill>
                  <a:srgbClr val="211F1F"/>
                </a:solidFill>
                <a:latin typeface="Arial"/>
                <a:cs typeface="Arial"/>
              </a:rPr>
              <a:t>  </a:t>
            </a:r>
            <a:r>
              <a:rPr sz="1000" spc="-35" dirty="0">
                <a:solidFill>
                  <a:srgbClr val="211F1F"/>
                </a:solidFill>
                <a:latin typeface="Arial"/>
                <a:cs typeface="Arial"/>
              </a:rPr>
              <a:t> </a:t>
            </a:r>
            <a:r>
              <a:rPr sz="1500" spc="-240" dirty="0">
                <a:solidFill>
                  <a:srgbClr val="312F2F"/>
                </a:solidFill>
                <a:latin typeface="Times New Roman"/>
                <a:cs typeface="Times New Roman"/>
              </a:rPr>
              <a:t>r</a:t>
            </a:r>
            <a:r>
              <a:rPr sz="1500" spc="-135" dirty="0">
                <a:solidFill>
                  <a:srgbClr val="312F2F"/>
                </a:solidFill>
                <a:latin typeface="Times New Roman"/>
                <a:cs typeface="Times New Roman"/>
              </a:rPr>
              <a:t>.,r</a:t>
            </a:r>
            <a:r>
              <a:rPr sz="150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500" spc="4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800" spc="-100" dirty="0">
                <a:solidFill>
                  <a:srgbClr val="211F1F"/>
                </a:solidFill>
                <a:latin typeface="Times New Roman"/>
                <a:cs typeface="Times New Roman"/>
              </a:rPr>
              <a:t>'</a:t>
            </a:r>
            <a:r>
              <a:rPr sz="800" spc="110" dirty="0">
                <a:solidFill>
                  <a:srgbClr val="211F1F"/>
                </a:solidFill>
                <a:latin typeface="Times New Roman"/>
                <a:cs typeface="Times New Roman"/>
              </a:rPr>
              <a:t>'</a:t>
            </a:r>
            <a:r>
              <a:rPr sz="800" spc="-10" dirty="0">
                <a:solidFill>
                  <a:srgbClr val="211F1F"/>
                </a:solidFill>
                <a:latin typeface="Times New Roman"/>
                <a:cs typeface="Times New Roman"/>
              </a:rPr>
              <a:t>ii\l'IT</a:t>
            </a:r>
            <a:r>
              <a:rPr sz="800" dirty="0">
                <a:solidFill>
                  <a:srgbClr val="211F1F"/>
                </a:solidFill>
                <a:latin typeface="Times New Roman"/>
                <a:cs typeface="Times New Roman"/>
              </a:rPr>
              <a:t>    </a:t>
            </a:r>
            <a:r>
              <a:rPr sz="800" spc="15" dirty="0">
                <a:solidFill>
                  <a:srgbClr val="444242"/>
                </a:solidFill>
                <a:latin typeface="Times New Roman"/>
                <a:cs typeface="Times New Roman"/>
              </a:rPr>
              <a:t>lJUÌ'pOMI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ts val="1175"/>
              </a:lnSpc>
            </a:pPr>
            <a:r>
              <a:rPr sz="1050" spc="15" dirty="0">
                <a:solidFill>
                  <a:srgbClr val="211F1F"/>
                </a:solidFill>
                <a:latin typeface="Times New Roman"/>
                <a:cs typeface="Times New Roman"/>
              </a:rPr>
              <a:t>eonooekd  </a:t>
            </a:r>
            <a:r>
              <a:rPr sz="1050" spc="5" dirty="0">
                <a:solidFill>
                  <a:srgbClr val="211F1F"/>
                </a:solidFill>
                <a:latin typeface="Times New Roman"/>
                <a:cs typeface="Times New Roman"/>
              </a:rPr>
              <a:t>tllcnwit</a:t>
            </a:r>
            <a:r>
              <a:rPr sz="1050" spc="120" dirty="0">
                <a:solidFill>
                  <a:srgbClr val="211F1F"/>
                </a:solidFill>
                <a:latin typeface="Times New Roman"/>
                <a:cs typeface="Times New Roman"/>
              </a:rPr>
              <a:t>b</a:t>
            </a:r>
            <a:r>
              <a:rPr sz="1050" spc="225" dirty="0">
                <a:solidFill>
                  <a:srgbClr val="444242"/>
                </a:solidFill>
                <a:latin typeface="Times New Roman"/>
                <a:cs typeface="Times New Roman"/>
              </a:rPr>
              <a:t>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792481" y="5999480"/>
            <a:ext cx="82105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211F1F"/>
                </a:solidFill>
                <a:latin typeface="Arial"/>
                <a:cs typeface="Arial"/>
              </a:rPr>
              <a:t>Cll</a:t>
            </a:r>
            <a:r>
              <a:rPr sz="1100" spc="-85" dirty="0">
                <a:solidFill>
                  <a:srgbClr val="211F1F"/>
                </a:solidFill>
                <a:latin typeface="Arial"/>
                <a:cs typeface="Arial"/>
              </a:rPr>
              <a:t>a</a:t>
            </a:r>
            <a:r>
              <a:rPr sz="1100" spc="50" dirty="0">
                <a:solidFill>
                  <a:srgbClr val="211F1F"/>
                </a:solidFill>
                <a:latin typeface="Arial"/>
                <a:cs typeface="Arial"/>
              </a:rPr>
              <a:t>pter</a:t>
            </a:r>
            <a:r>
              <a:rPr sz="1100" dirty="0">
                <a:solidFill>
                  <a:srgbClr val="211F1F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211F1F"/>
                </a:solidFill>
                <a:latin typeface="Arial"/>
                <a:cs typeface="Arial"/>
              </a:rPr>
              <a:t> </a:t>
            </a:r>
            <a:r>
              <a:rPr sz="1200" spc="80" dirty="0">
                <a:solidFill>
                  <a:srgbClr val="211F1F"/>
                </a:solidFill>
                <a:latin typeface="Times New Roman"/>
                <a:cs typeface="Times New Roman"/>
              </a:rPr>
              <a:t>6</a:t>
            </a:r>
            <a:r>
              <a:rPr sz="1200" spc="-30" dirty="0">
                <a:solidFill>
                  <a:srgbClr val="211F1F"/>
                </a:solidFill>
                <a:latin typeface="Times New Roman"/>
                <a:cs typeface="Times New Roman"/>
              </a:rPr>
              <a:t>4</a:t>
            </a:r>
            <a:r>
              <a:rPr sz="1200" spc="245" dirty="0">
                <a:solidFill>
                  <a:srgbClr val="211F1F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410189" y="5956834"/>
            <a:ext cx="12871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45" dirty="0">
                <a:solidFill>
                  <a:srgbClr val="211F1F"/>
                </a:solidFill>
                <a:latin typeface="Times New Roman"/>
                <a:cs typeface="Times New Roman"/>
              </a:rPr>
              <a:t>eth</a:t>
            </a:r>
            <a:r>
              <a:rPr sz="1500" spc="165" dirty="0">
                <a:solidFill>
                  <a:srgbClr val="211F1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312F2F"/>
                </a:solidFill>
                <a:latin typeface="Times New Roman"/>
                <a:cs typeface="Times New Roman"/>
              </a:rPr>
              <a:t>r</a:t>
            </a:r>
            <a:r>
              <a:rPr sz="1500" spc="-50" dirty="0">
                <a:solidFill>
                  <a:srgbClr val="312F2F"/>
                </a:solidFill>
                <a:latin typeface="Times New Roman"/>
                <a:cs typeface="Times New Roman"/>
              </a:rPr>
              <a:t>o</a:t>
            </a:r>
            <a:r>
              <a:rPr sz="1500" spc="-245" dirty="0">
                <a:solidFill>
                  <a:srgbClr val="312F2F"/>
                </a:solidFill>
                <a:latin typeface="Times New Roman"/>
                <a:cs typeface="Times New Roman"/>
              </a:rPr>
              <a:t>1mw"Y</a:t>
            </a:r>
            <a:r>
              <a:rPr sz="1500" spc="150" dirty="0">
                <a:solidFill>
                  <a:srgbClr val="312F2F"/>
                </a:solidFill>
                <a:latin typeface="Times New Roman"/>
                <a:cs typeface="Times New Roman"/>
              </a:rPr>
              <a:t> </a:t>
            </a:r>
            <a:r>
              <a:rPr sz="1450" spc="-360" dirty="0">
                <a:solidFill>
                  <a:srgbClr val="211F1F"/>
                </a:solidFill>
                <a:latin typeface="Arial"/>
                <a:cs typeface="Arial"/>
              </a:rPr>
              <a:t>1</a:t>
            </a:r>
            <a:r>
              <a:rPr sz="1450" spc="-70" dirty="0">
                <a:solidFill>
                  <a:srgbClr val="211F1F"/>
                </a:solidFill>
                <a:latin typeface="Arial"/>
                <a:cs typeface="Arial"/>
              </a:rPr>
              <a:t>9Ul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670321" y="1560069"/>
            <a:ext cx="8011159" cy="0"/>
          </a:xfrm>
          <a:custGeom>
            <a:avLst/>
            <a:gdLst/>
            <a:ahLst/>
            <a:cxnLst/>
            <a:rect l="l" t="t" r="r" b="b"/>
            <a:pathLst>
              <a:path w="8011159">
                <a:moveTo>
                  <a:pt x="0" y="0"/>
                </a:moveTo>
                <a:lnTo>
                  <a:pt x="8010641" y="0"/>
                </a:lnTo>
              </a:path>
            </a:pathLst>
          </a:custGeom>
          <a:ln w="21136">
            <a:solidFill>
              <a:srgbClr val="3B3B3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1065" rIns="0" bIns="0" rtlCol="0">
            <a:spAutoFit/>
          </a:bodyPr>
          <a:lstStyle/>
          <a:p>
            <a:pPr marL="1425575">
              <a:lnSpc>
                <a:spcPct val="100000"/>
              </a:lnSpc>
            </a:pPr>
            <a:r>
              <a:rPr spc="15" dirty="0"/>
              <a:t>Spec</a:t>
            </a:r>
            <a:r>
              <a:rPr spc="10" dirty="0"/>
              <a:t>ialized</a:t>
            </a:r>
            <a:r>
              <a:rPr spc="190" dirty="0"/>
              <a:t> </a:t>
            </a:r>
            <a:r>
              <a:rPr spc="30" dirty="0"/>
              <a:t>d</a:t>
            </a:r>
            <a:r>
              <a:rPr spc="-20" dirty="0"/>
              <a:t>i</a:t>
            </a:r>
            <a:r>
              <a:rPr dirty="0"/>
              <a:t>scourse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54244" y="1926335"/>
            <a:ext cx="7824470" cy="41735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8455" marR="200025" indent="-316865">
              <a:lnSpc>
                <a:spcPct val="101499"/>
              </a:lnSpc>
              <a:buClr>
                <a:srgbClr val="9C9A9A"/>
              </a:buClr>
              <a:buFont typeface="Arial"/>
              <a:buChar char="•"/>
              <a:tabLst>
                <a:tab pos="351155" algn="l"/>
              </a:tabLst>
            </a:pP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sz="2300" spc="2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greater</a:t>
            </a:r>
            <a:r>
              <a:rPr sz="23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nterest</a:t>
            </a:r>
            <a:r>
              <a:rPr sz="2300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</a:t>
            </a:r>
            <a:r>
              <a:rPr sz="2300" spc="-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sts</a:t>
            </a:r>
            <a:r>
              <a:rPr sz="23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sz="23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</a:t>
            </a:r>
            <a:r>
              <a:rPr sz="2300" spc="-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sz="2300" spc="-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</a:t>
            </a:r>
            <a:r>
              <a:rPr sz="2300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stics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-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ous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</a:t>
            </a:r>
            <a:r>
              <a:rPr sz="23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z="2300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anguage</a:t>
            </a:r>
            <a:r>
              <a:rPr sz="2300" spc="-3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30" dirty="0">
                <a:solidFill>
                  <a:srgbClr val="2A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5280" marR="63500" indent="-322580">
              <a:lnSpc>
                <a:spcPct val="102000"/>
              </a:lnSpc>
              <a:spcBef>
                <a:spcPts val="550"/>
              </a:spcBef>
              <a:buClr>
                <a:srgbClr val="9C9A9A"/>
              </a:buClr>
              <a:buFont typeface="Arial"/>
              <a:buChar char="•"/>
              <a:tabLst>
                <a:tab pos="345440" algn="l"/>
              </a:tabLst>
            </a:pP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-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zed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scourse</a:t>
            </a:r>
            <a:r>
              <a:rPr sz="2300" spc="2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concerned</a:t>
            </a:r>
            <a:r>
              <a:rPr sz="2300" spc="2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predom</a:t>
            </a:r>
            <a:r>
              <a:rPr sz="23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nant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anguage</a:t>
            </a:r>
            <a:r>
              <a:rPr sz="2300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23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</a:t>
            </a:r>
            <a:r>
              <a:rPr sz="23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nst</a:t>
            </a:r>
            <a:r>
              <a:rPr sz="2300" spc="-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</a:t>
            </a:r>
            <a:r>
              <a:rPr sz="23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ngs,</a:t>
            </a:r>
            <a:r>
              <a:rPr sz="2300" spc="-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300" spc="195" dirty="0">
                <a:solidFill>
                  <a:srgbClr val="2A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-175" dirty="0">
                <a:solidFill>
                  <a:srgbClr val="2A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iness,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hosp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s,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</a:t>
            </a:r>
            <a:r>
              <a:rPr sz="23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25" dirty="0">
                <a:solidFill>
                  <a:srgbClr val="2A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2300" spc="-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25" dirty="0">
                <a:solidFill>
                  <a:srgbClr val="2A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300" spc="-120" dirty="0">
                <a:solidFill>
                  <a:srgbClr val="2A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courts</a:t>
            </a:r>
            <a:r>
              <a:rPr sz="23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sz="2300" spc="1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spc="130" dirty="0">
                <a:solidFill>
                  <a:srgbClr val="2A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0675" marR="5080" indent="5715">
              <a:lnSpc>
                <a:spcPct val="101499"/>
              </a:lnSpc>
              <a:spcBef>
                <a:spcPts val="560"/>
              </a:spcBef>
            </a:pP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23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300" spc="-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</a:t>
            </a:r>
            <a:r>
              <a:rPr sz="2300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</a:t>
            </a:r>
            <a:r>
              <a:rPr sz="2300" spc="-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sz="23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</a:t>
            </a:r>
            <a:r>
              <a:rPr lang="it-IT"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iscourse)</a:t>
            </a:r>
            <a:r>
              <a:rPr sz="2300" spc="229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con,</a:t>
            </a:r>
            <a:r>
              <a:rPr sz="2300" spc="20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i.e.</a:t>
            </a:r>
            <a:r>
              <a:rPr sz="2300" spc="-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arge</a:t>
            </a:r>
            <a:r>
              <a:rPr sz="23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</a:t>
            </a:r>
            <a:r>
              <a:rPr sz="23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-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zed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tems</a:t>
            </a:r>
            <a:r>
              <a:rPr sz="2300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300" spc="-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sz="2300" spc="-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genre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0675">
              <a:lnSpc>
                <a:spcPct val="100000"/>
              </a:lnSpc>
              <a:spcBef>
                <a:spcPts val="625"/>
              </a:spcBef>
            </a:pP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equiva</a:t>
            </a:r>
            <a:r>
              <a:rPr sz="23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sz="23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lta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sz="23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i="1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linguaggi</a:t>
            </a:r>
            <a:r>
              <a:rPr sz="2300" i="1" spc="2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i="1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settoriali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A341F5-83E4-2506-94AF-E740638BC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41" y="2085602"/>
            <a:ext cx="8973066" cy="1107996"/>
          </a:xfrm>
        </p:spPr>
        <p:txBody>
          <a:bodyPr/>
          <a:lstStyle/>
          <a:p>
            <a:r>
              <a:rPr lang="en-US" sz="18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18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</a:t>
            </a:r>
            <a:r>
              <a:rPr lang="en-US" sz="18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sz="18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sz="18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18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</a:t>
            </a:r>
            <a:r>
              <a:rPr lang="en-US" sz="18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18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anguage'</a:t>
            </a:r>
            <a:r>
              <a:rPr lang="en-US" sz="1800" spc="2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covers</a:t>
            </a:r>
            <a:r>
              <a:rPr lang="en-US" sz="18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en-US" sz="18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</a:t>
            </a:r>
            <a:r>
              <a:rPr lang="en-US" sz="18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18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18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scourse</a:t>
            </a:r>
            <a:r>
              <a:rPr lang="en-US" sz="1800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</a:t>
            </a:r>
            <a:r>
              <a:rPr lang="en-US" sz="18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8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8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concerned</a:t>
            </a:r>
            <a:r>
              <a:rPr lang="en-US" sz="18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18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8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</a:t>
            </a:r>
            <a:r>
              <a:rPr lang="en-US" sz="18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matters </a:t>
            </a:r>
            <a:r>
              <a:rPr lang="en-US" sz="18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(descr</a:t>
            </a:r>
            <a:r>
              <a:rPr lang="en-US" sz="18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ptive</a:t>
            </a:r>
            <a:r>
              <a:rPr lang="en-US" sz="1800" spc="-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18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prescr</a:t>
            </a:r>
            <a:r>
              <a:rPr lang="en-US" sz="18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ptive</a:t>
            </a:r>
            <a:r>
              <a:rPr lang="en-US" sz="18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8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8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whereas</a:t>
            </a:r>
            <a:r>
              <a:rPr lang="en-US" sz="18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18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</a:t>
            </a:r>
            <a:r>
              <a:rPr lang="en-US" sz="18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sz="18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'the</a:t>
            </a:r>
            <a:r>
              <a:rPr lang="en-US" sz="18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18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anguage</a:t>
            </a:r>
            <a:r>
              <a:rPr lang="en-US" sz="1800" spc="20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18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18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law'</a:t>
            </a:r>
            <a:r>
              <a:rPr lang="en-US" sz="18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8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concerned</a:t>
            </a:r>
            <a:r>
              <a:rPr lang="en-US" sz="18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18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8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prescr</a:t>
            </a:r>
            <a:r>
              <a:rPr lang="en-US" sz="18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ptive legal</a:t>
            </a:r>
            <a:r>
              <a:rPr lang="en-US" sz="18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18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scourse.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8662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200476" y="1564158"/>
            <a:ext cx="7482205" cy="0"/>
          </a:xfrm>
          <a:custGeom>
            <a:avLst/>
            <a:gdLst/>
            <a:ahLst/>
            <a:cxnLst/>
            <a:rect l="l" t="t" r="r" b="b"/>
            <a:pathLst>
              <a:path w="7482205">
                <a:moveTo>
                  <a:pt x="0" y="0"/>
                </a:moveTo>
                <a:lnTo>
                  <a:pt x="7481755" y="0"/>
                </a:lnTo>
              </a:path>
            </a:pathLst>
          </a:custGeom>
          <a:ln w="21220">
            <a:solidFill>
              <a:srgbClr val="3B38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0827" rIns="0" bIns="0" rtlCol="0">
            <a:spAutoFit/>
          </a:bodyPr>
          <a:lstStyle/>
          <a:p>
            <a:pPr marL="467359">
              <a:lnSpc>
                <a:spcPct val="100000"/>
              </a:lnSpc>
            </a:pPr>
            <a:r>
              <a:rPr spc="130" dirty="0"/>
              <a:t>D</a:t>
            </a:r>
            <a:r>
              <a:rPr spc="-220" dirty="0"/>
              <a:t>i</a:t>
            </a:r>
            <a:r>
              <a:rPr dirty="0"/>
              <a:t>fferent</a:t>
            </a:r>
            <a:r>
              <a:rPr spc="200" dirty="0"/>
              <a:t> </a:t>
            </a:r>
            <a:r>
              <a:rPr dirty="0"/>
              <a:t>types</a:t>
            </a:r>
            <a:r>
              <a:rPr spc="229" dirty="0"/>
              <a:t> </a:t>
            </a:r>
            <a:r>
              <a:rPr spc="10" dirty="0"/>
              <a:t>of</a:t>
            </a:r>
            <a:r>
              <a:rPr spc="125" dirty="0"/>
              <a:t> </a:t>
            </a:r>
            <a:r>
              <a:rPr spc="10" dirty="0"/>
              <a:t>legal</a:t>
            </a:r>
            <a:r>
              <a:rPr spc="45" dirty="0"/>
              <a:t> </a:t>
            </a:r>
            <a:r>
              <a:rPr spc="15" dirty="0"/>
              <a:t>d</a:t>
            </a:r>
            <a:r>
              <a:rPr spc="-15" dirty="0"/>
              <a:t>i</a:t>
            </a:r>
            <a:r>
              <a:rPr spc="15" dirty="0"/>
              <a:t>scourse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08025" y="1857375"/>
            <a:ext cx="8042275" cy="33825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5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7660" marR="419734" indent="24130">
              <a:lnSpc>
                <a:spcPts val="2540"/>
              </a:lnSpc>
            </a:pP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</a:t>
            </a:r>
            <a:r>
              <a:rPr sz="23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3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scourse</a:t>
            </a:r>
            <a:r>
              <a:rPr sz="2300" spc="2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</a:t>
            </a:r>
            <a:r>
              <a:rPr sz="23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2300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made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sz="2300" spc="-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awyers, judges,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2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those</a:t>
            </a:r>
            <a:r>
              <a:rPr sz="23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nvo</a:t>
            </a:r>
            <a:r>
              <a:rPr sz="2300" spc="-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</a:t>
            </a:r>
            <a:r>
              <a:rPr sz="2300" spc="2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-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300" spc="-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laws.</a:t>
            </a:r>
            <a:r>
              <a:rPr sz="2300" spc="-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  <a:r>
              <a:rPr sz="2300" spc="-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ders'.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639445" indent="-330200">
              <a:lnSpc>
                <a:spcPct val="92000"/>
              </a:lnSpc>
              <a:spcBef>
                <a:spcPts val="565"/>
              </a:spcBef>
              <a:buClr>
                <a:srgbClr val="9C9C9C"/>
              </a:buClr>
              <a:buFont typeface="Arial"/>
              <a:buChar char="•"/>
              <a:tabLst>
                <a:tab pos="343535" algn="l"/>
              </a:tabLst>
            </a:pP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sz="2300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sz="23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</a:t>
            </a:r>
            <a:r>
              <a:rPr sz="23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discourse (subgenres)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sz="2300" spc="229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g.</a:t>
            </a:r>
            <a:r>
              <a:rPr sz="2300" spc="-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sz="2300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sz="23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awyer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ient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sz="23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awyers;</a:t>
            </a:r>
            <a:r>
              <a:rPr sz="23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anguage</a:t>
            </a:r>
            <a:r>
              <a:rPr sz="23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indent="-6350">
              <a:lnSpc>
                <a:spcPts val="2440"/>
              </a:lnSpc>
            </a:pP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courts</a:t>
            </a:r>
            <a:r>
              <a:rPr sz="2300" spc="229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(much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sz="23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it-IT" sz="2300" spc="5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it-IT" sz="23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sz="2300" spc="-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300" spc="6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anguage</a:t>
            </a:r>
            <a:r>
              <a:rPr sz="2300" spc="2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2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Jaw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marR="1233170" indent="2540">
              <a:lnSpc>
                <a:spcPts val="2540"/>
              </a:lnSpc>
              <a:spcBef>
                <a:spcPts val="170"/>
              </a:spcBef>
            </a:pP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reports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texts</a:t>
            </a:r>
            <a:r>
              <a:rPr sz="23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</a:t>
            </a:r>
            <a:r>
              <a:rPr sz="23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matters;</a:t>
            </a:r>
            <a:r>
              <a:rPr sz="2300" spc="-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anguage</a:t>
            </a:r>
            <a:r>
              <a:rPr sz="2300" spc="229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documents.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439568" y="1561145"/>
            <a:ext cx="6435725" cy="0"/>
          </a:xfrm>
          <a:custGeom>
            <a:avLst/>
            <a:gdLst/>
            <a:ahLst/>
            <a:cxnLst/>
            <a:rect l="l" t="t" r="r" b="b"/>
            <a:pathLst>
              <a:path w="6435725">
                <a:moveTo>
                  <a:pt x="0" y="0"/>
                </a:moveTo>
                <a:lnTo>
                  <a:pt x="6435637" y="0"/>
                </a:lnTo>
              </a:path>
            </a:pathLst>
          </a:custGeom>
          <a:ln w="21220">
            <a:solidFill>
              <a:srgbClr val="3B38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387855" y="777575"/>
            <a:ext cx="6910705" cy="400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it-IT" sz="2600" spc="-25" dirty="0" err="1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Archaic</a:t>
            </a:r>
            <a:r>
              <a:rPr sz="260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60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600" spc="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60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rare</a:t>
            </a:r>
            <a:r>
              <a:rPr sz="2600" spc="-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2600" spc="1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sz="2600" spc="-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sz="2600" spc="2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60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60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express</a:t>
            </a:r>
            <a:r>
              <a:rPr sz="2600" spc="1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60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</a:t>
            </a:r>
            <a:endParaRPr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872888" y="1504895"/>
            <a:ext cx="0" cy="120014"/>
          </a:xfrm>
          <a:custGeom>
            <a:avLst/>
            <a:gdLst/>
            <a:ahLst/>
            <a:cxnLst/>
            <a:rect l="l" t="t" r="r" b="b"/>
            <a:pathLst>
              <a:path h="120015">
                <a:moveTo>
                  <a:pt x="0" y="0"/>
                </a:moveTo>
                <a:lnTo>
                  <a:pt x="0" y="119676"/>
                </a:lnTo>
              </a:path>
            </a:pathLst>
          </a:custGeom>
          <a:ln w="35941">
            <a:solidFill>
              <a:srgbClr val="D1CF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 rot="1803751">
            <a:off x="6868817" y="1513075"/>
            <a:ext cx="635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spc="-355" dirty="0">
                <a:solidFill>
                  <a:srgbClr val="A3A1A1"/>
                </a:solidFill>
                <a:latin typeface="Times New Roman"/>
                <a:cs typeface="Times New Roman"/>
              </a:rPr>
              <a:t>1</a:t>
            </a:r>
            <a:endParaRPr sz="700" dirty="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36597" y="1884226"/>
            <a:ext cx="6426835" cy="421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8140" marR="170180" indent="-330835">
              <a:lnSpc>
                <a:spcPct val="90500"/>
              </a:lnSpc>
            </a:pPr>
            <a:r>
              <a:rPr sz="195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</a:t>
            </a:r>
            <a:r>
              <a:rPr lang="it-IT" sz="195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95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sz="1950" spc="-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95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sz="1950" spc="-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somet</a:t>
            </a:r>
            <a:r>
              <a:rPr sz="1950" spc="1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</a:t>
            </a:r>
            <a:r>
              <a:rPr sz="195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uses</a:t>
            </a:r>
            <a:r>
              <a:rPr sz="195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archaic</a:t>
            </a:r>
            <a:r>
              <a:rPr sz="195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195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rare</a:t>
            </a:r>
            <a:r>
              <a:rPr sz="1950" spc="-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195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words</a:t>
            </a:r>
            <a:r>
              <a:rPr sz="1950" spc="1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95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expressions.</a:t>
            </a:r>
            <a:r>
              <a:rPr sz="1950" spc="2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sz="1950" spc="-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1950" spc="-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sz="1950" spc="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</a:t>
            </a:r>
            <a:r>
              <a:rPr sz="195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95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es.</a:t>
            </a:r>
            <a:r>
              <a:rPr sz="1950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sz="1950" spc="1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-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195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5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enactment</a:t>
            </a:r>
            <a:r>
              <a:rPr sz="1950" spc="1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195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ause</a:t>
            </a:r>
            <a:r>
              <a:rPr sz="195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950" spc="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1950" spc="-1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</a:t>
            </a:r>
            <a:r>
              <a:rPr sz="195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1950" spc="-7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</a:t>
            </a:r>
            <a:r>
              <a:rPr sz="195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nning</a:t>
            </a:r>
            <a:r>
              <a:rPr sz="195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aws</a:t>
            </a:r>
            <a:r>
              <a:rPr sz="195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passed</a:t>
            </a:r>
            <a:r>
              <a:rPr sz="195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1950" spc="-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Westm</a:t>
            </a:r>
            <a:r>
              <a:rPr sz="1950" spc="1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nster.</a:t>
            </a:r>
            <a:r>
              <a:rPr sz="1950" spc="-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195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95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</a:t>
            </a:r>
            <a:r>
              <a:rPr sz="195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-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1950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</a:t>
            </a:r>
            <a:r>
              <a:rPr sz="195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</a:t>
            </a:r>
            <a:r>
              <a:rPr sz="195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950" spc="-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5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anguage</a:t>
            </a:r>
            <a:r>
              <a:rPr sz="1950" spc="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950" spc="-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contracts.</a:t>
            </a:r>
            <a:endParaRPr sz="1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965" marR="103505" indent="-333375">
              <a:lnSpc>
                <a:spcPct val="93400"/>
              </a:lnSpc>
              <a:spcBef>
                <a:spcPts val="470"/>
              </a:spcBef>
              <a:buClr>
                <a:srgbClr val="A3A1A1"/>
              </a:buClr>
              <a:buFont typeface="Arial"/>
              <a:buChar char="•"/>
              <a:tabLst>
                <a:tab pos="361315" algn="l"/>
              </a:tabLst>
            </a:pPr>
            <a:r>
              <a:rPr sz="1900" i="1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1900" i="1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sz="1900" i="1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enacted</a:t>
            </a:r>
            <a:r>
              <a:rPr sz="1900" i="1" spc="1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1900" i="1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00" i="1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Queen</a:t>
            </a:r>
            <a:r>
              <a:rPr sz="1900" i="1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sz="1900" i="1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1900" i="1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most</a:t>
            </a:r>
            <a:r>
              <a:rPr sz="1900" i="1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Excel/ent</a:t>
            </a:r>
            <a:r>
              <a:rPr sz="1900" i="1" spc="1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Majesty,</a:t>
            </a:r>
            <a:r>
              <a:rPr sz="1900" i="1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1900" i="1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900" i="1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900" i="1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</a:t>
            </a:r>
            <a:r>
              <a:rPr sz="1900" i="1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consent</a:t>
            </a:r>
            <a:r>
              <a:rPr sz="1900" i="1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900" i="1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</a:t>
            </a:r>
            <a:r>
              <a:rPr sz="1900" i="1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Lords</a:t>
            </a:r>
            <a:r>
              <a:rPr sz="1900" i="1" spc="1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Spiritual</a:t>
            </a:r>
            <a:r>
              <a:rPr sz="1900" i="1" spc="1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900" i="1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Tempora/,</a:t>
            </a:r>
            <a:r>
              <a:rPr sz="1900" i="1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900" i="1" spc="1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</a:t>
            </a:r>
            <a:r>
              <a:rPr sz="1900" i="1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1900" i="1" spc="65" dirty="0">
                <a:solidFill>
                  <a:srgbClr val="2B2A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900" i="1" spc="-35" dirty="0">
                <a:solidFill>
                  <a:srgbClr val="2B2A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900" i="1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sz="1900" i="1" spc="-1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sz="1900" i="1" spc="2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Parliament</a:t>
            </a:r>
            <a:r>
              <a:rPr sz="1900" i="1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assembled,</a:t>
            </a:r>
            <a:r>
              <a:rPr sz="1900" i="1" spc="1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900" i="1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1900" i="1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00" i="1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authority</a:t>
            </a:r>
            <a:r>
              <a:rPr sz="1900" i="1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900" i="1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00" i="1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same,</a:t>
            </a:r>
            <a:r>
              <a:rPr sz="1900" i="1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1900" i="1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i="1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follows: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marR="5080" indent="-327025">
              <a:lnSpc>
                <a:spcPct val="90800"/>
              </a:lnSpc>
              <a:spcBef>
                <a:spcPts val="470"/>
              </a:spcBef>
              <a:buClr>
                <a:srgbClr val="A3A1A1"/>
              </a:buClr>
              <a:buFont typeface="Arial"/>
              <a:buChar char="•"/>
              <a:tabLst>
                <a:tab pos="358775" algn="l"/>
              </a:tabLst>
            </a:pP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NOW,</a:t>
            </a:r>
            <a:r>
              <a:rPr sz="1950" spc="-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THEREFORE, </a:t>
            </a:r>
            <a:r>
              <a:rPr sz="1950" spc="-254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950" spc="-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</a:t>
            </a:r>
            <a:r>
              <a:rPr sz="195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derat</a:t>
            </a:r>
            <a:r>
              <a:rPr sz="195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950" spc="-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950" spc="-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50" spc="-3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forego</a:t>
            </a:r>
            <a:r>
              <a:rPr sz="1950" spc="1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195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r>
              <a:rPr sz="1950" spc="-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5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</a:t>
            </a:r>
            <a:r>
              <a:rPr sz="1950" spc="-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sz="1950" spc="9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representat</a:t>
            </a:r>
            <a:r>
              <a:rPr sz="1950" spc="6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ons,</a:t>
            </a:r>
            <a:r>
              <a:rPr sz="1950" spc="-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warrant</a:t>
            </a:r>
            <a:r>
              <a:rPr sz="1950" spc="17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es, covenants</a:t>
            </a:r>
            <a:r>
              <a:rPr sz="1950" spc="1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95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agreements</a:t>
            </a:r>
            <a:r>
              <a:rPr sz="195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</a:t>
            </a:r>
            <a:r>
              <a:rPr sz="1950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forth</a:t>
            </a:r>
            <a:r>
              <a:rPr sz="1950" spc="1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6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1950" spc="-12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-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sz="195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Agreement </a:t>
            </a:r>
            <a:r>
              <a:rPr sz="195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950" spc="8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ntend</a:t>
            </a:r>
            <a:r>
              <a:rPr sz="195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50" spc="4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1950" spc="-1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950" spc="10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3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1950" spc="1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legally</a:t>
            </a:r>
            <a:r>
              <a:rPr sz="1950" spc="8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bound</a:t>
            </a:r>
            <a:r>
              <a:rPr sz="1950" spc="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hereby,</a:t>
            </a:r>
            <a:r>
              <a:rPr sz="1950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-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50" spc="9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parties hereto</a:t>
            </a:r>
            <a:r>
              <a:rPr sz="1950" spc="2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agree</a:t>
            </a:r>
            <a:r>
              <a:rPr sz="1950" spc="5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10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1950" spc="-4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spc="5" dirty="0">
                <a:solidFill>
                  <a:srgbClr val="0E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follows:</a:t>
            </a:r>
            <a:endParaRPr sz="1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618824" y="1567172"/>
            <a:ext cx="7063740" cy="0"/>
          </a:xfrm>
          <a:custGeom>
            <a:avLst/>
            <a:gdLst/>
            <a:ahLst/>
            <a:cxnLst/>
            <a:rect l="l" t="t" r="r" b="b"/>
            <a:pathLst>
              <a:path w="7063740">
                <a:moveTo>
                  <a:pt x="0" y="0"/>
                </a:moveTo>
                <a:lnTo>
                  <a:pt x="7063407" y="0"/>
                </a:lnTo>
              </a:path>
            </a:pathLst>
          </a:custGeom>
          <a:ln w="21220">
            <a:solidFill>
              <a:srgbClr val="3B3B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539430" y="516404"/>
            <a:ext cx="7570089" cy="705123"/>
          </a:xfrm>
          <a:prstGeom prst="rect">
            <a:avLst/>
          </a:prstGeom>
        </p:spPr>
        <p:txBody>
          <a:bodyPr vert="horz" wrap="square" lIns="0" tIns="241104" rIns="0" bIns="0" rtlCol="0">
            <a:spAutoFit/>
          </a:bodyPr>
          <a:lstStyle/>
          <a:p>
            <a:pPr marL="1194435">
              <a:lnSpc>
                <a:spcPct val="100000"/>
              </a:lnSpc>
            </a:pPr>
            <a:r>
              <a:rPr spc="8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pc="-5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10" dirty="0">
                <a:latin typeface="Arial" panose="020B0604020202020204" pitchFamily="34" charset="0"/>
                <a:cs typeface="Arial" panose="020B0604020202020204" pitchFamily="34" charset="0"/>
              </a:rPr>
              <a:t>nomial</a:t>
            </a:r>
            <a:r>
              <a:rPr spc="10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5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25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pc="15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5" dirty="0">
                <a:latin typeface="Arial" panose="020B0604020202020204" pitchFamily="34" charset="0"/>
                <a:cs typeface="Arial" panose="020B0604020202020204" pitchFamily="34" charset="0"/>
              </a:rPr>
              <a:t>tr</a:t>
            </a:r>
            <a:r>
              <a:rPr spc="13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10" dirty="0">
                <a:latin typeface="Arial" panose="020B0604020202020204" pitchFamily="34" charset="0"/>
                <a:cs typeface="Arial" panose="020B0604020202020204" pitchFamily="34" charset="0"/>
              </a:rPr>
              <a:t>nomials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24074" y="1724642"/>
            <a:ext cx="7487920" cy="3521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18770">
              <a:lnSpc>
                <a:spcPct val="92000"/>
              </a:lnSpc>
            </a:pPr>
            <a:r>
              <a:rPr sz="23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z="2300" spc="-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</a:t>
            </a:r>
            <a:r>
              <a:rPr sz="2300" spc="-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(also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known</a:t>
            </a:r>
            <a:r>
              <a:rPr sz="23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75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sz="23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</a:t>
            </a:r>
            <a:r>
              <a:rPr sz="2300" spc="-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23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</a:t>
            </a:r>
            <a:r>
              <a:rPr sz="23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-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anguage</a:t>
            </a:r>
            <a:r>
              <a:rPr sz="23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  <a:r>
              <a:rPr sz="2300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z="23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lls,</a:t>
            </a:r>
            <a:r>
              <a:rPr sz="2300" spc="-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3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140" marR="1384935" indent="26670">
              <a:lnSpc>
                <a:spcPts val="2540"/>
              </a:lnSpc>
              <a:spcBef>
                <a:spcPts val="640"/>
              </a:spcBef>
              <a:tabLst>
                <a:tab pos="1928495" algn="l"/>
              </a:tabLst>
            </a:pPr>
            <a:r>
              <a:rPr sz="23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sz="2300" spc="-2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terms</a:t>
            </a:r>
            <a:r>
              <a:rPr sz="23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</a:t>
            </a:r>
            <a:r>
              <a:rPr sz="23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forth</a:t>
            </a:r>
            <a:r>
              <a:rPr sz="2300" spc="1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-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agreement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130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965">
              <a:lnSpc>
                <a:spcPct val="100000"/>
              </a:lnSpc>
              <a:spcBef>
                <a:spcPts val="325"/>
              </a:spcBef>
            </a:pP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sz="23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z="23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</a:t>
            </a:r>
            <a:r>
              <a:rPr sz="2300" spc="-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-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testame</a:t>
            </a:r>
            <a:r>
              <a:rPr sz="23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sz="2300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20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965" marR="377190" indent="-336550">
              <a:lnSpc>
                <a:spcPts val="2540"/>
              </a:lnSpc>
              <a:spcBef>
                <a:spcPts val="640"/>
              </a:spcBef>
              <a:buClr>
                <a:srgbClr val="9C9A9A"/>
              </a:buClr>
              <a:buFont typeface="Arial"/>
              <a:buChar char="•"/>
              <a:tabLst>
                <a:tab pos="370840" algn="l"/>
              </a:tabLst>
            </a:pPr>
            <a:r>
              <a:rPr sz="2300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-2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give,</a:t>
            </a:r>
            <a:r>
              <a:rPr sz="23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bequest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property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every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nature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sz="23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1790" marR="645160" indent="-339090">
              <a:lnSpc>
                <a:spcPts val="2540"/>
              </a:lnSpc>
              <a:spcBef>
                <a:spcPts val="590"/>
              </a:spcBef>
              <a:buClr>
                <a:srgbClr val="9C9A9A"/>
              </a:buClr>
              <a:buFont typeface="Arial"/>
              <a:buChar char="•"/>
              <a:tabLst>
                <a:tab pos="370840" algn="l"/>
              </a:tabLst>
            </a:pP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sz="2300" spc="-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</a:t>
            </a:r>
            <a:r>
              <a:rPr sz="2300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23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amended,</a:t>
            </a:r>
            <a:r>
              <a:rPr sz="2300" spc="2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supplemented</a:t>
            </a:r>
            <a:r>
              <a:rPr sz="2300" spc="2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modified</a:t>
            </a:r>
            <a:r>
              <a:rPr sz="23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accordance</a:t>
            </a:r>
            <a:r>
              <a:rPr sz="2300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terms</a:t>
            </a:r>
            <a:r>
              <a:rPr sz="2300" spc="2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hereof</a:t>
            </a:r>
            <a:r>
              <a:rPr sz="2300" spc="2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165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035300" y="1559783"/>
            <a:ext cx="7704455" cy="0"/>
          </a:xfrm>
          <a:custGeom>
            <a:avLst/>
            <a:gdLst/>
            <a:ahLst/>
            <a:cxnLst/>
            <a:rect l="l" t="t" r="r" b="b"/>
            <a:pathLst>
              <a:path w="7704455">
                <a:moveTo>
                  <a:pt x="0" y="0"/>
                </a:moveTo>
                <a:lnTo>
                  <a:pt x="7704210" y="0"/>
                </a:lnTo>
              </a:path>
            </a:pathLst>
          </a:custGeom>
          <a:ln w="21190">
            <a:solidFill>
              <a:srgbClr val="3B3B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539430" y="516404"/>
            <a:ext cx="7570089" cy="702075"/>
          </a:xfrm>
          <a:prstGeom prst="rect">
            <a:avLst/>
          </a:prstGeom>
        </p:spPr>
        <p:txBody>
          <a:bodyPr vert="horz" wrap="square" lIns="0" tIns="238085" rIns="0" bIns="0" rtlCol="0">
            <a:spAutoFit/>
          </a:bodyPr>
          <a:lstStyle/>
          <a:p>
            <a:pPr marL="1426845">
              <a:lnSpc>
                <a:spcPct val="100000"/>
              </a:lnSpc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Formu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pc="65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-2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pc="75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express</a:t>
            </a:r>
            <a:r>
              <a:rPr spc="114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ons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101307" y="1765475"/>
            <a:ext cx="7424420" cy="30978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7505" marR="869950" indent="-327025">
              <a:lnSpc>
                <a:spcPct val="106700"/>
              </a:lnSpc>
            </a:pP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</a:t>
            </a:r>
            <a:r>
              <a:rPr lang="it-IT"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angua</a:t>
            </a:r>
            <a:r>
              <a:rPr sz="22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2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2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2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</a:t>
            </a:r>
            <a:r>
              <a:rPr lang="it-IT"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tends</a:t>
            </a:r>
            <a:r>
              <a:rPr sz="22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2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sz="2200" spc="-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</a:t>
            </a:r>
            <a:r>
              <a:rPr sz="22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2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</a:t>
            </a:r>
            <a:r>
              <a:rPr lang="it-IT" sz="2200" spc="7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ssions</a:t>
            </a:r>
            <a:r>
              <a:rPr sz="2200" spc="-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2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2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200" spc="165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505" marR="384810" indent="8890">
              <a:lnSpc>
                <a:spcPct val="105800"/>
              </a:lnSpc>
              <a:spcBef>
                <a:spcPts val="615"/>
              </a:spcBef>
            </a:pP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sz="2200" spc="-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sz="22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swear</a:t>
            </a:r>
            <a:r>
              <a:rPr sz="22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4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it-IT"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truth,</a:t>
            </a:r>
            <a:r>
              <a:rPr sz="22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sz="22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2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truth,</a:t>
            </a:r>
            <a:r>
              <a:rPr sz="2200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noth</a:t>
            </a:r>
            <a:r>
              <a:rPr sz="22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2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sz="22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2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truth?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680">
              <a:lnSpc>
                <a:spcPct val="100000"/>
              </a:lnSpc>
              <a:spcBef>
                <a:spcPts val="790"/>
              </a:spcBef>
            </a:pP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sz="2200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z="2200" spc="120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200" spc="-185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therefore</a:t>
            </a:r>
            <a:r>
              <a:rPr sz="2200" spc="-3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0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200" spc="-80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200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sz="22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agree</a:t>
            </a:r>
            <a:r>
              <a:rPr sz="22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22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follows: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6550" marR="5080" indent="-323850">
              <a:lnSpc>
                <a:spcPct val="106700"/>
              </a:lnSpc>
              <a:spcBef>
                <a:spcPts val="590"/>
              </a:spcBef>
              <a:buClr>
                <a:srgbClr val="979595"/>
              </a:buClr>
              <a:buFont typeface="Arial"/>
              <a:buChar char="•"/>
              <a:tabLst>
                <a:tab pos="361315" algn="l"/>
                <a:tab pos="1283970" algn="l"/>
                <a:tab pos="2546350" algn="l"/>
                <a:tab pos="4604385" algn="l"/>
              </a:tabLst>
            </a:pPr>
            <a:r>
              <a:rPr sz="22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80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it-IT" sz="2200" spc="180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</a:t>
            </a:r>
            <a:r>
              <a:rPr sz="2200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200" spc="55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200" spc="-70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it-IT"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</a:t>
            </a:r>
            <a:r>
              <a:rPr lang="it-IT" sz="2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22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2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sound</a:t>
            </a:r>
            <a:r>
              <a:rPr sz="22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2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2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spos</a:t>
            </a:r>
            <a:r>
              <a:rPr sz="22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nd,</a:t>
            </a:r>
            <a:r>
              <a:rPr sz="22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sz="22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hereby 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make,</a:t>
            </a:r>
            <a:r>
              <a:rPr sz="22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</a:t>
            </a:r>
            <a:r>
              <a:rPr sz="22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sz="22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2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22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2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</a:t>
            </a:r>
            <a:r>
              <a:rPr sz="22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2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</a:t>
            </a:r>
            <a:r>
              <a:rPr sz="22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2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2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sz="22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r>
              <a:rPr sz="22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z="22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</a:t>
            </a:r>
            <a:r>
              <a:rPr sz="2200" spc="-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2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2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estament</a:t>
            </a:r>
            <a:r>
              <a:rPr sz="2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200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2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200" spc="165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435420" y="1577909"/>
            <a:ext cx="8249284" cy="0"/>
          </a:xfrm>
          <a:custGeom>
            <a:avLst/>
            <a:gdLst/>
            <a:ahLst/>
            <a:cxnLst/>
            <a:rect l="l" t="t" r="r" b="b"/>
            <a:pathLst>
              <a:path w="8249284">
                <a:moveTo>
                  <a:pt x="0" y="0"/>
                </a:moveTo>
                <a:lnTo>
                  <a:pt x="8248802" y="0"/>
                </a:lnTo>
              </a:path>
            </a:pathLst>
          </a:custGeom>
          <a:ln w="21166">
            <a:solidFill>
              <a:srgbClr val="3B3B3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4165" rIns="0" bIns="0" rtlCol="0">
            <a:spAutoFit/>
          </a:bodyPr>
          <a:lstStyle/>
          <a:p>
            <a:pPr marL="1263015">
              <a:lnSpc>
                <a:spcPct val="100000"/>
              </a:lnSpc>
            </a:pPr>
            <a:r>
              <a:rPr dirty="0"/>
              <a:t>French</a:t>
            </a:r>
            <a:r>
              <a:rPr spc="-70" dirty="0"/>
              <a:t> </a:t>
            </a:r>
            <a:r>
              <a:rPr spc="15" dirty="0"/>
              <a:t>words</a:t>
            </a:r>
            <a:r>
              <a:rPr spc="295" dirty="0"/>
              <a:t> </a:t>
            </a:r>
            <a:r>
              <a:rPr dirty="0"/>
              <a:t>and</a:t>
            </a:r>
            <a:r>
              <a:rPr spc="185" dirty="0"/>
              <a:t> </a:t>
            </a:r>
            <a:r>
              <a:rPr spc="25" dirty="0"/>
              <a:t>Lat</a:t>
            </a:r>
            <a:r>
              <a:rPr spc="-40" dirty="0"/>
              <a:t>i</a:t>
            </a:r>
            <a:r>
              <a:rPr spc="80" dirty="0"/>
              <a:t>n</a:t>
            </a:r>
            <a:r>
              <a:rPr spc="-114" dirty="0"/>
              <a:t>i</a:t>
            </a:r>
            <a:r>
              <a:rPr dirty="0"/>
              <a:t>sms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344965" y="1800539"/>
            <a:ext cx="7179309" cy="4163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5915" marR="1129030" indent="-323850">
              <a:lnSpc>
                <a:spcPct val="101699"/>
              </a:lnSpc>
            </a:pP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</a:t>
            </a:r>
            <a:r>
              <a:rPr lang="it-IT"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sz="2300" spc="-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-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somet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  <a:r>
              <a:rPr sz="2300" spc="-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sz="2300" spc="2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expressions</a:t>
            </a:r>
            <a:r>
              <a:rPr sz="2300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sz="2300" spc="1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3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French,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300" spc="130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1305" marR="71755" indent="50800">
              <a:lnSpc>
                <a:spcPct val="102600"/>
              </a:lnSpc>
              <a:spcBef>
                <a:spcPts val="540"/>
              </a:spcBef>
              <a:tabLst>
                <a:tab pos="916305" algn="l"/>
              </a:tabLst>
            </a:pP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"The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defense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plai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lang="it-IT" sz="2300" spc="-15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it-IT" sz="2300" spc="2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ff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sz="2300" spc="2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i="1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2300" i="1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jure</a:t>
            </a:r>
            <a:r>
              <a:rPr sz="2300" i="1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i="1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300" i="1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i="1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</a:t>
            </a:r>
            <a:r>
              <a:rPr sz="2300" i="1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sz="2300" spc="20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ary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1785" marR="5080" indent="12065">
              <a:lnSpc>
                <a:spcPct val="102299"/>
              </a:lnSpc>
              <a:spcBef>
                <a:spcPts val="525"/>
              </a:spcBef>
            </a:pP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sz="2300" spc="-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-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z="2300" spc="-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2300" spc="2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overru</a:t>
            </a:r>
            <a:r>
              <a:rPr sz="23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sz="2300" spc="-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says</a:t>
            </a:r>
            <a:r>
              <a:rPr sz="23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overr</a:t>
            </a:r>
            <a:r>
              <a:rPr sz="2300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ed,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i="1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ratio</a:t>
            </a:r>
            <a:r>
              <a:rPr sz="2300" i="1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i="1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decidendi</a:t>
            </a:r>
            <a:r>
              <a:rPr sz="2300" i="1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ceases</a:t>
            </a:r>
            <a:r>
              <a:rPr sz="23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-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together</a:t>
            </a:r>
            <a:r>
              <a:rPr sz="23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authority</a:t>
            </a:r>
            <a:r>
              <a:rPr sz="2300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</a:t>
            </a:r>
            <a:r>
              <a:rPr sz="23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2300" spc="-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doctrine</a:t>
            </a:r>
            <a:r>
              <a:rPr sz="2300" spc="1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precedent</a:t>
            </a:r>
            <a:r>
              <a:rPr sz="2300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concerned."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1785" marR="13970" indent="5715">
              <a:lnSpc>
                <a:spcPct val="101699"/>
              </a:lnSpc>
              <a:spcBef>
                <a:spcPts val="565"/>
              </a:spcBef>
            </a:pP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"The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Czech</a:t>
            </a:r>
            <a:r>
              <a:rPr sz="2300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Repub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shall</a:t>
            </a:r>
            <a:r>
              <a:rPr sz="2300" spc="1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sz="2300" spc="-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trade</a:t>
            </a:r>
            <a:r>
              <a:rPr sz="2300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barr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coal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arket</a:t>
            </a:r>
            <a:r>
              <a:rPr sz="2300" spc="-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i="1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acquis</a:t>
            </a:r>
            <a:r>
              <a:rPr sz="2300" i="1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23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-25" dirty="0">
                <a:solidFill>
                  <a:srgbClr val="2A28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291421" y="1553611"/>
            <a:ext cx="7433309" cy="0"/>
          </a:xfrm>
          <a:custGeom>
            <a:avLst/>
            <a:gdLst/>
            <a:ahLst/>
            <a:cxnLst/>
            <a:rect l="l" t="t" r="r" b="b"/>
            <a:pathLst>
              <a:path w="7433309">
                <a:moveTo>
                  <a:pt x="0" y="0"/>
                </a:moveTo>
                <a:lnTo>
                  <a:pt x="7433251" y="0"/>
                </a:lnTo>
              </a:path>
            </a:pathLst>
          </a:custGeom>
          <a:ln w="21220">
            <a:solidFill>
              <a:srgbClr val="3B3B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9650" marR="5080" indent="-997585">
              <a:lnSpc>
                <a:spcPct val="101499"/>
              </a:lnSpc>
            </a:pPr>
            <a:r>
              <a:rPr spc="15" dirty="0"/>
              <a:t>Freq</a:t>
            </a:r>
            <a:r>
              <a:rPr spc="-50" dirty="0"/>
              <a:t>u</a:t>
            </a:r>
            <a:r>
              <a:rPr spc="10" dirty="0"/>
              <a:t>ent</a:t>
            </a:r>
            <a:r>
              <a:rPr spc="210" dirty="0"/>
              <a:t> </a:t>
            </a:r>
            <a:r>
              <a:rPr dirty="0"/>
              <a:t>repetit</a:t>
            </a:r>
            <a:r>
              <a:rPr spc="-20" dirty="0"/>
              <a:t>i</a:t>
            </a:r>
            <a:r>
              <a:rPr spc="65" dirty="0"/>
              <a:t>on</a:t>
            </a:r>
            <a:r>
              <a:rPr spc="40" dirty="0"/>
              <a:t> </a:t>
            </a:r>
            <a:r>
              <a:rPr spc="35" dirty="0"/>
              <a:t>of</a:t>
            </a:r>
            <a:r>
              <a:rPr spc="75" dirty="0"/>
              <a:t> </a:t>
            </a:r>
            <a:r>
              <a:rPr spc="10" dirty="0"/>
              <a:t>part</a:t>
            </a:r>
            <a:r>
              <a:rPr spc="-50" dirty="0"/>
              <a:t>i</a:t>
            </a:r>
            <a:r>
              <a:rPr spc="25" dirty="0"/>
              <a:t>cul</a:t>
            </a:r>
            <a:r>
              <a:rPr spc="10" dirty="0"/>
              <a:t>ar</a:t>
            </a:r>
            <a:r>
              <a:rPr spc="-20" dirty="0"/>
              <a:t> </a:t>
            </a:r>
            <a:r>
              <a:rPr spc="-15" dirty="0"/>
              <a:t>words,</a:t>
            </a:r>
            <a:r>
              <a:rPr spc="-10" dirty="0"/>
              <a:t> </a:t>
            </a:r>
            <a:r>
              <a:rPr spc="45" dirty="0"/>
              <a:t>ex</a:t>
            </a:r>
            <a:r>
              <a:rPr spc="125" dirty="0"/>
              <a:t>p</a:t>
            </a:r>
            <a:r>
              <a:rPr spc="10" dirty="0"/>
              <a:t>ress</a:t>
            </a:r>
            <a:r>
              <a:rPr spc="-20" dirty="0"/>
              <a:t>i</a:t>
            </a:r>
            <a:r>
              <a:rPr spc="15" dirty="0"/>
              <a:t>ons</a:t>
            </a:r>
            <a:r>
              <a:rPr spc="175" dirty="0"/>
              <a:t> </a:t>
            </a:r>
            <a:r>
              <a:rPr spc="30" dirty="0"/>
              <a:t>and</a:t>
            </a:r>
            <a:r>
              <a:rPr spc="25" dirty="0"/>
              <a:t> </a:t>
            </a:r>
            <a:r>
              <a:rPr spc="-15" dirty="0"/>
              <a:t>structures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851279" y="2059173"/>
            <a:ext cx="7989570" cy="3841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7030" marR="175895" indent="-354965">
              <a:lnSpc>
                <a:spcPts val="2250"/>
              </a:lnSpc>
            </a:pP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sz="2300" spc="2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2300" spc="-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repet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texts</a:t>
            </a:r>
            <a:r>
              <a:rPr sz="2300" spc="2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(pronouns</a:t>
            </a:r>
            <a:r>
              <a:rPr sz="2300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rare</a:t>
            </a:r>
            <a:r>
              <a:rPr sz="23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23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used)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generally</a:t>
            </a:r>
            <a:r>
              <a:rPr sz="23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ambigu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ty,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4485" marR="5080" indent="-306705">
              <a:lnSpc>
                <a:spcPct val="82100"/>
              </a:lnSpc>
              <a:spcBef>
                <a:spcPts val="565"/>
              </a:spcBef>
              <a:tabLst>
                <a:tab pos="5184140" algn="l"/>
              </a:tabLst>
            </a:pP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-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90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2300" spc="5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9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ce-</a:t>
            </a:r>
            <a:r>
              <a:rPr sz="2300" b="1" spc="9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b="1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2300" b="1" spc="-625" dirty="0" err="1">
                <a:solidFill>
                  <a:srgbClr val="A5A3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sz="2300" b="1" spc="12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b="1" spc="85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b="1" spc="204" dirty="0" err="1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b="1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2300" spc="-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2300" spc="140" dirty="0">
                <a:solidFill>
                  <a:srgbClr val="2D2A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300" spc="-254" dirty="0">
                <a:solidFill>
                  <a:srgbClr val="2D2A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sz="2300" spc="2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  <a:r>
              <a:rPr sz="2300" spc="-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-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appo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nted</a:t>
            </a:r>
            <a:r>
              <a:rPr sz="2300" spc="-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2300" spc="-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ce-</a:t>
            </a:r>
            <a:r>
              <a:rPr sz="2300" b="1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b="1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2300" b="1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b="1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b="1" spc="20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-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</a:t>
            </a:r>
            <a:r>
              <a:rPr sz="2300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2300" spc="-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Assemb</a:t>
            </a:r>
            <a:r>
              <a:rPr sz="23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under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2300" spc="1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2300" spc="-2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O,</a:t>
            </a:r>
            <a:r>
              <a:rPr sz="2300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1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  <a:r>
              <a:rPr sz="2300" spc="-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b="1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b="1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2300" b="1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b="1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b="1" spc="2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spc="-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-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sz="2300" spc="-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3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ceased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1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</a:t>
            </a:r>
            <a:r>
              <a:rPr sz="2300" spc="-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ce,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unab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b="1" spc="1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r>
              <a:rPr sz="2300" b="1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b="1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spc="-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300" spc="-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1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-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ness,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absence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sz="2300" spc="-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sz="2300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</a:t>
            </a:r>
            <a:r>
              <a:rPr sz="2300" spc="229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85" dirty="0">
                <a:solidFill>
                  <a:srgbClr val="2D2A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300" spc="-180" dirty="0">
                <a:solidFill>
                  <a:srgbClr val="2D2A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ce-</a:t>
            </a:r>
            <a:r>
              <a:rPr sz="2300" b="1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b="1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2300" b="1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b="1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b="1" spc="20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shall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</a:t>
            </a:r>
            <a:r>
              <a:rPr sz="2300" spc="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b="1" spc="1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r>
              <a:rPr sz="2300" b="1" spc="1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b="1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-1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b="1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r>
              <a:rPr sz="2300" b="1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b="1" spc="2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300" spc="-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appo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nted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300" spc="-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sting</a:t>
            </a:r>
            <a:r>
              <a:rPr sz="2300" spc="1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b="1" spc="2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b="1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</a:t>
            </a:r>
            <a:r>
              <a:rPr sz="2300" b="1" spc="11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b="1" spc="20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resumes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b="1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r>
              <a:rPr sz="2300" b="1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b="1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300" spc="-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be;</a:t>
            </a:r>
            <a:r>
              <a:rPr sz="2300" spc="-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300" spc="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r>
              <a:rPr sz="2300" spc="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b="1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r>
              <a:rPr sz="2300" b="1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b="1" spc="1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spc="-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300" spc="-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</a:t>
            </a:r>
            <a:r>
              <a:rPr sz="2300" spc="10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shall, 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2300" spc="-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sz="2300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-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r>
              <a:rPr sz="2300" spc="1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204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spc="-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300" spc="-5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8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</a:t>
            </a:r>
            <a:r>
              <a:rPr sz="2300" spc="-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duties</a:t>
            </a:r>
            <a:r>
              <a:rPr sz="2300" spc="12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2300" b="1" spc="2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300" b="1" spc="16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2300" b="1" spc="1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300" b="1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r>
              <a:rPr sz="2300" spc="9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300" spc="-4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2300" spc="-8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3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taken</a:t>
            </a:r>
            <a:r>
              <a:rPr sz="2300" spc="7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12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</a:t>
            </a:r>
            <a:r>
              <a:rPr sz="2300" spc="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300" spc="5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ude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r>
              <a:rPr sz="2300" spc="9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2300" spc="35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300" spc="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300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vice-</a:t>
            </a:r>
            <a:r>
              <a:rPr sz="2300" b="1" spc="6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r>
              <a:rPr sz="2300" b="1" spc="27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300" b="1" spc="21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300" spc="140" dirty="0">
                <a:solidFill>
                  <a:srgbClr val="0E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1876</Words>
  <Application>Microsoft Office PowerPoint</Application>
  <PresentationFormat>Personalizzato</PresentationFormat>
  <Paragraphs>98</Paragraphs>
  <Slides>16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LABORATORIO LINGUISTICO 1 e 2</vt:lpstr>
      <vt:lpstr>Specialized discourse</vt:lpstr>
      <vt:lpstr>Presentazione standard di PowerPoint</vt:lpstr>
      <vt:lpstr>Different types of legal discourse</vt:lpstr>
      <vt:lpstr>Presentazione standard di PowerPoint</vt:lpstr>
      <vt:lpstr>Binomials and trinomials</vt:lpstr>
      <vt:lpstr>Formulaic expressions</vt:lpstr>
      <vt:lpstr>French words and Latinisms</vt:lpstr>
      <vt:lpstr>Frequent repetition of particular words, expressions and structures</vt:lpstr>
      <vt:lpstr>Long complex sentences with intricate coordination and subordination</vt:lpstr>
      <vt:lpstr>Syntactic discontinuities</vt:lpstr>
      <vt:lpstr>Widespread use of the passive</vt:lpstr>
      <vt:lpstr>Impersonalstyle</vt:lpstr>
      <vt:lpstr>Long lists</vt:lpstr>
      <vt:lpstr>Nominalization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Specialized discourse</dc:title>
  <dc:creator>Online2PDF.com</dc:creator>
  <cp:lastModifiedBy>Federica Paccaferri</cp:lastModifiedBy>
  <cp:revision>18</cp:revision>
  <dcterms:created xsi:type="dcterms:W3CDTF">2024-02-06T09:21:33Z</dcterms:created>
  <dcterms:modified xsi:type="dcterms:W3CDTF">2024-02-12T16:38:03Z</dcterms:modified>
</cp:coreProperties>
</file>