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</p:sldIdLst>
  <p:sldSz cx="9144000" cy="6858000" type="screen4x3"/>
  <p:notesSz cx="9144000" cy="6858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232660" y="618490"/>
            <a:ext cx="4678679" cy="55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554A3B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554A3B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554A3B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554A3B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1439" y="101600"/>
            <a:ext cx="8961120" cy="6664959"/>
          </a:xfrm>
          <a:custGeom>
            <a:avLst/>
            <a:gdLst/>
            <a:ahLst/>
            <a:cxnLst/>
            <a:rect l="l" t="t" r="r" b="b"/>
            <a:pathLst>
              <a:path w="8961120" h="6664959">
                <a:moveTo>
                  <a:pt x="8845423" y="0"/>
                </a:moveTo>
                <a:lnTo>
                  <a:pt x="115646" y="0"/>
                </a:lnTo>
                <a:lnTo>
                  <a:pt x="70632" y="9094"/>
                </a:lnTo>
                <a:lnTo>
                  <a:pt x="33872" y="33893"/>
                </a:lnTo>
                <a:lnTo>
                  <a:pt x="9088" y="70669"/>
                </a:lnTo>
                <a:lnTo>
                  <a:pt x="0" y="115697"/>
                </a:lnTo>
                <a:lnTo>
                  <a:pt x="0" y="6549313"/>
                </a:lnTo>
                <a:lnTo>
                  <a:pt x="9088" y="6594327"/>
                </a:lnTo>
                <a:lnTo>
                  <a:pt x="33872" y="6631087"/>
                </a:lnTo>
                <a:lnTo>
                  <a:pt x="70632" y="6655871"/>
                </a:lnTo>
                <a:lnTo>
                  <a:pt x="115646" y="6664959"/>
                </a:lnTo>
                <a:lnTo>
                  <a:pt x="8845423" y="6664959"/>
                </a:lnTo>
                <a:lnTo>
                  <a:pt x="8890450" y="6655871"/>
                </a:lnTo>
                <a:lnTo>
                  <a:pt x="8927226" y="6631087"/>
                </a:lnTo>
                <a:lnTo>
                  <a:pt x="8952025" y="6594327"/>
                </a:lnTo>
                <a:lnTo>
                  <a:pt x="8961119" y="6549313"/>
                </a:lnTo>
                <a:lnTo>
                  <a:pt x="8961119" y="115697"/>
                </a:lnTo>
                <a:lnTo>
                  <a:pt x="8952025" y="70669"/>
                </a:lnTo>
                <a:lnTo>
                  <a:pt x="8927226" y="33893"/>
                </a:lnTo>
                <a:lnTo>
                  <a:pt x="8890450" y="9094"/>
                </a:lnTo>
                <a:lnTo>
                  <a:pt x="8845423" y="0"/>
                </a:lnTo>
                <a:close/>
              </a:path>
            </a:pathLst>
          </a:custGeom>
          <a:solidFill>
            <a:srgbClr val="D3DAD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71779" y="276860"/>
            <a:ext cx="8598154" cy="1328674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373380" y="373379"/>
            <a:ext cx="8379459" cy="1117600"/>
          </a:xfrm>
          <a:custGeom>
            <a:avLst/>
            <a:gdLst/>
            <a:ahLst/>
            <a:cxnLst/>
            <a:rect l="l" t="t" r="r" b="b"/>
            <a:pathLst>
              <a:path w="8379459" h="1117600">
                <a:moveTo>
                  <a:pt x="8379459" y="0"/>
                </a:moveTo>
                <a:lnTo>
                  <a:pt x="0" y="0"/>
                </a:lnTo>
                <a:lnTo>
                  <a:pt x="0" y="1117600"/>
                </a:lnTo>
                <a:lnTo>
                  <a:pt x="8379459" y="1117600"/>
                </a:lnTo>
                <a:lnTo>
                  <a:pt x="837945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67422" y="400050"/>
            <a:ext cx="7209154" cy="10013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554A3B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4190" y="1743328"/>
            <a:ext cx="8017509" cy="2660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554A3B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ritish-legal-centre.com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ritish-legal-centre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276860"/>
          </a:xfrm>
          <a:custGeom>
            <a:avLst/>
            <a:gdLst/>
            <a:ahLst/>
            <a:cxnLst/>
            <a:rect l="l" t="t" r="r" b="b"/>
            <a:pathLst>
              <a:path w="9144000" h="276860">
                <a:moveTo>
                  <a:pt x="0" y="276860"/>
                </a:moveTo>
                <a:lnTo>
                  <a:pt x="9144000" y="276860"/>
                </a:lnTo>
                <a:lnTo>
                  <a:pt x="9144000" y="0"/>
                </a:lnTo>
                <a:lnTo>
                  <a:pt x="0" y="0"/>
                </a:lnTo>
                <a:lnTo>
                  <a:pt x="0" y="276860"/>
                </a:lnTo>
                <a:close/>
              </a:path>
            </a:pathLst>
          </a:custGeom>
          <a:solidFill>
            <a:srgbClr val="D3DA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909319"/>
            <a:ext cx="9144000" cy="5948680"/>
          </a:xfrm>
          <a:custGeom>
            <a:avLst/>
            <a:gdLst/>
            <a:ahLst/>
            <a:cxnLst/>
            <a:rect l="l" t="t" r="r" b="b"/>
            <a:pathLst>
              <a:path w="9144000" h="5948680">
                <a:moveTo>
                  <a:pt x="0" y="5948679"/>
                </a:moveTo>
                <a:lnTo>
                  <a:pt x="9144000" y="5948679"/>
                </a:lnTo>
                <a:lnTo>
                  <a:pt x="9144000" y="0"/>
                </a:lnTo>
                <a:lnTo>
                  <a:pt x="0" y="0"/>
                </a:lnTo>
                <a:lnTo>
                  <a:pt x="0" y="5948679"/>
                </a:lnTo>
                <a:close/>
              </a:path>
            </a:pathLst>
          </a:custGeom>
          <a:solidFill>
            <a:srgbClr val="D3DA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76859"/>
            <a:ext cx="9144000" cy="632460"/>
          </a:xfrm>
          <a:custGeom>
            <a:avLst/>
            <a:gdLst/>
            <a:ahLst/>
            <a:cxnLst/>
            <a:rect l="l" t="t" r="r" b="b"/>
            <a:pathLst>
              <a:path w="9144000" h="632460">
                <a:moveTo>
                  <a:pt x="9144000" y="0"/>
                </a:moveTo>
                <a:lnTo>
                  <a:pt x="0" y="0"/>
                </a:lnTo>
                <a:lnTo>
                  <a:pt x="0" y="632459"/>
                </a:lnTo>
                <a:lnTo>
                  <a:pt x="9144000" y="632459"/>
                </a:lnTo>
                <a:lnTo>
                  <a:pt x="9144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807210" y="282575"/>
            <a:ext cx="553212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spc="5" dirty="0"/>
              <a:t>BRITISH</a:t>
            </a:r>
            <a:r>
              <a:rPr sz="3500" spc="-30" dirty="0"/>
              <a:t> </a:t>
            </a:r>
            <a:r>
              <a:rPr sz="3500" spc="10" dirty="0"/>
              <a:t>LEGAL</a:t>
            </a:r>
            <a:r>
              <a:rPr sz="3500" spc="-35" dirty="0"/>
              <a:t> </a:t>
            </a:r>
            <a:r>
              <a:rPr sz="3500" spc="5" dirty="0"/>
              <a:t>CENTRE</a:t>
            </a:r>
            <a:endParaRPr sz="3500"/>
          </a:p>
        </p:txBody>
      </p:sp>
      <p:sp>
        <p:nvSpPr>
          <p:cNvPr id="6" name="object 6"/>
          <p:cNvSpPr txBox="1"/>
          <p:nvPr/>
        </p:nvSpPr>
        <p:spPr>
          <a:xfrm>
            <a:off x="396240" y="1557019"/>
            <a:ext cx="8425180" cy="3312160"/>
          </a:xfrm>
          <a:prstGeom prst="rect">
            <a:avLst/>
          </a:prstGeom>
          <a:solidFill>
            <a:srgbClr val="5F5F5F">
              <a:alpha val="59999"/>
            </a:srgbClr>
          </a:solidFill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5900">
              <a:latin typeface="Times New Roman"/>
              <a:cs typeface="Times New Roman"/>
            </a:endParaRPr>
          </a:p>
          <a:p>
            <a:pPr marL="3314700" marR="1193800" indent="-2111375">
              <a:lnSpc>
                <a:spcPct val="100000"/>
              </a:lnSpc>
            </a:pPr>
            <a:r>
              <a:rPr sz="4000" b="1" spc="-15" dirty="0">
                <a:solidFill>
                  <a:srgbClr val="FFFFFF"/>
                </a:solidFill>
                <a:latin typeface="Calibri"/>
                <a:cs typeface="Calibri"/>
              </a:rPr>
              <a:t>General 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Legal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English 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Course </a:t>
            </a:r>
            <a:r>
              <a:rPr sz="4000" b="1" spc="-8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5" dirty="0">
                <a:solidFill>
                  <a:srgbClr val="FFFFFF"/>
                </a:solidFill>
                <a:latin typeface="Calibri"/>
                <a:cs typeface="Calibri"/>
              </a:rPr>
              <a:t>Lesson</a:t>
            </a:r>
            <a:r>
              <a:rPr sz="40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4000">
              <a:latin typeface="Calibri"/>
              <a:cs typeface="Calibri"/>
            </a:endParaRPr>
          </a:p>
          <a:p>
            <a:pPr marL="90170">
              <a:lnSpc>
                <a:spcPct val="100000"/>
              </a:lnSpc>
              <a:spcBef>
                <a:spcPts val="3045"/>
              </a:spcBef>
            </a:pPr>
            <a:r>
              <a:rPr sz="1600" b="1" spc="-5" dirty="0">
                <a:solidFill>
                  <a:srgbClr val="FFFFFF"/>
                </a:solidFill>
                <a:latin typeface="Calibri"/>
                <a:cs typeface="Calibri"/>
              </a:rPr>
              <a:t>Richard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25" dirty="0">
                <a:solidFill>
                  <a:srgbClr val="FFFFFF"/>
                </a:solidFill>
                <a:latin typeface="Calibri"/>
                <a:cs typeface="Calibri"/>
              </a:rPr>
              <a:t>Brady,</a:t>
            </a:r>
            <a:endParaRPr sz="1600">
              <a:latin typeface="Calibri"/>
              <a:cs typeface="Calibri"/>
            </a:endParaRPr>
          </a:p>
          <a:p>
            <a:pPr marL="90170">
              <a:lnSpc>
                <a:spcPct val="100000"/>
              </a:lnSpc>
            </a:pPr>
            <a:r>
              <a:rPr sz="1600" i="1" spc="-20" dirty="0">
                <a:solidFill>
                  <a:srgbClr val="FFFFFF"/>
                </a:solidFill>
                <a:latin typeface="Calibri"/>
                <a:cs typeface="Calibri"/>
              </a:rPr>
              <a:t>Director,</a:t>
            </a:r>
            <a:endParaRPr sz="1600">
              <a:latin typeface="Calibri"/>
              <a:cs typeface="Calibri"/>
            </a:endParaRPr>
          </a:p>
          <a:p>
            <a:pPr marL="90170">
              <a:lnSpc>
                <a:spcPct val="100000"/>
              </a:lnSpc>
            </a:pPr>
            <a:r>
              <a:rPr sz="1600" i="1" spc="-5" dirty="0">
                <a:solidFill>
                  <a:srgbClr val="FFFFFF"/>
                </a:solidFill>
                <a:latin typeface="Calibri"/>
                <a:cs typeface="Calibri"/>
              </a:rPr>
              <a:t>British</a:t>
            </a:r>
            <a:r>
              <a:rPr sz="1600" i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i="1" dirty="0">
                <a:solidFill>
                  <a:srgbClr val="FFFFFF"/>
                </a:solidFill>
                <a:latin typeface="Calibri"/>
                <a:cs typeface="Calibri"/>
              </a:rPr>
              <a:t>Legal</a:t>
            </a:r>
            <a:r>
              <a:rPr sz="1600" i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i="1" spc="-5" dirty="0">
                <a:solidFill>
                  <a:srgbClr val="FFFFFF"/>
                </a:solidFill>
                <a:latin typeface="Calibri"/>
                <a:cs typeface="Calibri"/>
              </a:rPr>
              <a:t>Centre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571750" y="6409690"/>
            <a:ext cx="41173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70" dirty="0">
                <a:solidFill>
                  <a:srgbClr val="554A3B"/>
                </a:solidFill>
                <a:latin typeface="Tahoma"/>
                <a:cs typeface="Tahoma"/>
              </a:rPr>
              <a:t>https://</a:t>
            </a:r>
            <a:r>
              <a:rPr sz="1800" b="1" spc="-70" dirty="0">
                <a:solidFill>
                  <a:srgbClr val="554A3B"/>
                </a:solidFill>
                <a:latin typeface="Tahoma"/>
                <a:cs typeface="Tahoma"/>
                <a:hlinkClick r:id="rId2"/>
              </a:rPr>
              <a:t>www.british-legal-centre.com</a:t>
            </a:r>
            <a:endParaRPr sz="1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28040" marR="5080" indent="-815975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THE</a:t>
            </a:r>
            <a:r>
              <a:rPr spc="-15" dirty="0"/>
              <a:t> </a:t>
            </a:r>
            <a:r>
              <a:rPr dirty="0"/>
              <a:t>STANDARD</a:t>
            </a:r>
            <a:r>
              <a:rPr spc="-15" dirty="0"/>
              <a:t> </a:t>
            </a:r>
            <a:r>
              <a:rPr spc="5" dirty="0"/>
              <a:t>STRUCTURE</a:t>
            </a:r>
            <a:r>
              <a:rPr spc="-45" dirty="0"/>
              <a:t> </a:t>
            </a:r>
            <a:r>
              <a:rPr spc="-5" dirty="0"/>
              <a:t>OF</a:t>
            </a:r>
            <a:r>
              <a:rPr spc="-15" dirty="0"/>
              <a:t> </a:t>
            </a:r>
            <a:r>
              <a:rPr dirty="0"/>
              <a:t>A </a:t>
            </a:r>
            <a:r>
              <a:rPr spc="-785" dirty="0"/>
              <a:t> </a:t>
            </a:r>
            <a:r>
              <a:rPr dirty="0"/>
              <a:t>COMMERCIAL</a:t>
            </a:r>
            <a:r>
              <a:rPr spc="-25" dirty="0"/>
              <a:t> </a:t>
            </a:r>
            <a:r>
              <a:rPr dirty="0"/>
              <a:t>CONTRACT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04190" y="1779015"/>
            <a:ext cx="8158480" cy="4711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70" dirty="0">
                <a:solidFill>
                  <a:srgbClr val="554A3B"/>
                </a:solidFill>
                <a:latin typeface="Tahoma"/>
                <a:cs typeface="Tahoma"/>
              </a:rPr>
              <a:t>SHOULD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65" dirty="0">
                <a:solidFill>
                  <a:srgbClr val="554A3B"/>
                </a:solidFill>
                <a:latin typeface="Tahoma"/>
                <a:cs typeface="Tahoma"/>
              </a:rPr>
              <a:t>HAVE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spc="-330" dirty="0">
                <a:solidFill>
                  <a:srgbClr val="554A3B"/>
                </a:solidFill>
                <a:latin typeface="Verdana"/>
                <a:cs typeface="Verdana"/>
              </a:rPr>
              <a:t>–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for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any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commercial</a:t>
            </a:r>
            <a:r>
              <a:rPr sz="2400" spc="-2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contracts:</a:t>
            </a:r>
            <a:endParaRPr sz="2400">
              <a:latin typeface="Verdana"/>
              <a:cs typeface="Verdana"/>
            </a:endParaRPr>
          </a:p>
          <a:p>
            <a:pPr marL="12700" marR="5080">
              <a:lnSpc>
                <a:spcPct val="100000"/>
              </a:lnSpc>
              <a:spcBef>
                <a:spcPts val="2020"/>
              </a:spcBef>
            </a:pPr>
            <a:r>
              <a:rPr sz="2400" spc="-48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ng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ar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not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0" dirty="0">
                <a:solidFill>
                  <a:srgbClr val="554A3B"/>
                </a:solidFill>
                <a:latin typeface="Verdana"/>
                <a:cs typeface="Verdana"/>
              </a:rPr>
              <a:t>nece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ar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30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40" dirty="0">
                <a:solidFill>
                  <a:srgbClr val="554A3B"/>
                </a:solidFill>
                <a:latin typeface="Verdana"/>
                <a:cs typeface="Verdana"/>
              </a:rPr>
              <a:t>a  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contract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be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valid</a:t>
            </a:r>
            <a:r>
              <a:rPr sz="2400" spc="-2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but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as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lawyer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you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would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be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very </a:t>
            </a:r>
            <a:r>
              <a:rPr sz="2400" spc="-8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unprofessional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if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you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missed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them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out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contract</a:t>
            </a:r>
            <a:r>
              <a:rPr sz="2400" spc="-2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25" dirty="0">
                <a:solidFill>
                  <a:srgbClr val="554A3B"/>
                </a:solidFill>
                <a:latin typeface="Verdana"/>
                <a:cs typeface="Verdana"/>
              </a:rPr>
              <a:t>– 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you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should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be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including</a:t>
            </a:r>
            <a:r>
              <a:rPr sz="2400" spc="-2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these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automatically.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sz="2400" b="1" spc="-45" dirty="0">
                <a:solidFill>
                  <a:srgbClr val="554A3B"/>
                </a:solidFill>
                <a:latin typeface="Tahoma"/>
                <a:cs typeface="Tahoma"/>
              </a:rPr>
              <a:t>Dat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e</a:t>
            </a:r>
            <a:r>
              <a:rPr sz="2400" b="1" spc="-2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25" dirty="0">
                <a:solidFill>
                  <a:srgbClr val="554A3B"/>
                </a:solidFill>
                <a:latin typeface="Tahoma"/>
                <a:cs typeface="Tahoma"/>
              </a:rPr>
              <a:t>o</a:t>
            </a:r>
            <a:r>
              <a:rPr sz="2400" b="1" spc="-75" dirty="0">
                <a:solidFill>
                  <a:srgbClr val="554A3B"/>
                </a:solidFill>
                <a:latin typeface="Tahoma"/>
                <a:cs typeface="Tahoma"/>
              </a:rPr>
              <a:t>f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275" dirty="0">
                <a:solidFill>
                  <a:srgbClr val="554A3B"/>
                </a:solidFill>
                <a:latin typeface="Tahoma"/>
                <a:cs typeface="Tahoma"/>
              </a:rPr>
              <a:t>C</a:t>
            </a:r>
            <a:r>
              <a:rPr sz="2400" b="1" spc="-125" dirty="0">
                <a:solidFill>
                  <a:srgbClr val="554A3B"/>
                </a:solidFill>
                <a:latin typeface="Tahoma"/>
                <a:cs typeface="Tahoma"/>
              </a:rPr>
              <a:t>on</a:t>
            </a:r>
            <a:r>
              <a:rPr sz="2400" b="1" spc="-80" dirty="0">
                <a:solidFill>
                  <a:srgbClr val="554A3B"/>
                </a:solidFill>
                <a:latin typeface="Tahoma"/>
                <a:cs typeface="Tahoma"/>
              </a:rPr>
              <a:t>t</a:t>
            </a:r>
            <a:r>
              <a:rPr sz="2400" b="1" spc="-55" dirty="0">
                <a:solidFill>
                  <a:srgbClr val="554A3B"/>
                </a:solidFill>
                <a:latin typeface="Tahoma"/>
                <a:cs typeface="Tahoma"/>
              </a:rPr>
              <a:t>r</a:t>
            </a:r>
            <a:r>
              <a:rPr sz="2400" b="1" spc="-85" dirty="0">
                <a:solidFill>
                  <a:srgbClr val="554A3B"/>
                </a:solidFill>
                <a:latin typeface="Tahoma"/>
                <a:cs typeface="Tahoma"/>
              </a:rPr>
              <a:t>a</a:t>
            </a:r>
            <a:r>
              <a:rPr sz="2400" b="1" spc="-10" dirty="0">
                <a:solidFill>
                  <a:srgbClr val="554A3B"/>
                </a:solidFill>
                <a:latin typeface="Tahoma"/>
                <a:cs typeface="Tahoma"/>
              </a:rPr>
              <a:t>c</a:t>
            </a:r>
            <a:r>
              <a:rPr sz="2400" b="1" spc="-5" dirty="0">
                <a:solidFill>
                  <a:srgbClr val="554A3B"/>
                </a:solidFill>
                <a:latin typeface="Tahoma"/>
                <a:cs typeface="Tahoma"/>
              </a:rPr>
              <a:t>t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spc="-325" dirty="0">
                <a:solidFill>
                  <a:srgbClr val="554A3B"/>
                </a:solidFill>
                <a:latin typeface="Verdana"/>
                <a:cs typeface="Verdana"/>
              </a:rPr>
              <a:t>–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da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85" dirty="0">
                <a:solidFill>
                  <a:srgbClr val="554A3B"/>
                </a:solidFill>
                <a:latin typeface="Verdana"/>
                <a:cs typeface="Verdana"/>
              </a:rPr>
              <a:t>gne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300"/>
              </a:spcBef>
            </a:pPr>
            <a:r>
              <a:rPr sz="2400" b="1" spc="-45" dirty="0">
                <a:solidFill>
                  <a:srgbClr val="554A3B"/>
                </a:solidFill>
                <a:latin typeface="Tahoma"/>
                <a:cs typeface="Tahoma"/>
              </a:rPr>
              <a:t>Dat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e</a:t>
            </a:r>
            <a:r>
              <a:rPr sz="2400" b="1" spc="-2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25" dirty="0">
                <a:solidFill>
                  <a:srgbClr val="554A3B"/>
                </a:solidFill>
                <a:latin typeface="Tahoma"/>
                <a:cs typeface="Tahoma"/>
              </a:rPr>
              <a:t>o</a:t>
            </a:r>
            <a:r>
              <a:rPr sz="2400" b="1" spc="-75" dirty="0">
                <a:solidFill>
                  <a:srgbClr val="554A3B"/>
                </a:solidFill>
                <a:latin typeface="Tahoma"/>
                <a:cs typeface="Tahoma"/>
              </a:rPr>
              <a:t>f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145" dirty="0">
                <a:solidFill>
                  <a:srgbClr val="554A3B"/>
                </a:solidFill>
                <a:latin typeface="Tahoma"/>
                <a:cs typeface="Tahoma"/>
              </a:rPr>
              <a:t>c</a:t>
            </a:r>
            <a:r>
              <a:rPr sz="2400" b="1" spc="180" dirty="0">
                <a:solidFill>
                  <a:srgbClr val="554A3B"/>
                </a:solidFill>
                <a:latin typeface="Tahoma"/>
                <a:cs typeface="Tahoma"/>
              </a:rPr>
              <a:t>o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m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m</a:t>
            </a:r>
            <a:r>
              <a:rPr sz="2400" b="1" dirty="0">
                <a:solidFill>
                  <a:srgbClr val="554A3B"/>
                </a:solidFill>
                <a:latin typeface="Tahoma"/>
                <a:cs typeface="Tahoma"/>
              </a:rPr>
              <a:t>e</a:t>
            </a:r>
            <a:r>
              <a:rPr sz="2400" b="1" spc="10" dirty="0">
                <a:solidFill>
                  <a:srgbClr val="554A3B"/>
                </a:solidFill>
                <a:latin typeface="Tahoma"/>
                <a:cs typeface="Tahoma"/>
              </a:rPr>
              <a:t>n</a:t>
            </a:r>
            <a:r>
              <a:rPr sz="2400" b="1" spc="170" dirty="0">
                <a:solidFill>
                  <a:srgbClr val="554A3B"/>
                </a:solidFill>
                <a:latin typeface="Tahoma"/>
                <a:cs typeface="Tahoma"/>
              </a:rPr>
              <a:t>c</a:t>
            </a:r>
            <a:r>
              <a:rPr sz="2400" b="1" spc="204" dirty="0">
                <a:solidFill>
                  <a:srgbClr val="554A3B"/>
                </a:solidFill>
                <a:latin typeface="Tahoma"/>
                <a:cs typeface="Tahoma"/>
              </a:rPr>
              <a:t>e</a:t>
            </a:r>
            <a:r>
              <a:rPr sz="2400" b="1" spc="45" dirty="0">
                <a:solidFill>
                  <a:srgbClr val="554A3B"/>
                </a:solidFill>
                <a:latin typeface="Tahoma"/>
                <a:cs typeface="Tahoma"/>
              </a:rPr>
              <a:t>m</a:t>
            </a:r>
            <a:r>
              <a:rPr sz="2400" b="1" spc="35" dirty="0">
                <a:solidFill>
                  <a:srgbClr val="554A3B"/>
                </a:solidFill>
                <a:latin typeface="Tahoma"/>
                <a:cs typeface="Tahoma"/>
              </a:rPr>
              <a:t>e</a:t>
            </a:r>
            <a:r>
              <a:rPr sz="2400" b="1" spc="-235" dirty="0">
                <a:solidFill>
                  <a:srgbClr val="554A3B"/>
                </a:solidFill>
                <a:latin typeface="Tahoma"/>
                <a:cs typeface="Tahoma"/>
              </a:rPr>
              <a:t>n</a:t>
            </a:r>
            <a:r>
              <a:rPr sz="2400" b="1" spc="-150" dirty="0">
                <a:solidFill>
                  <a:srgbClr val="554A3B"/>
                </a:solidFill>
                <a:latin typeface="Tahoma"/>
                <a:cs typeface="Tahoma"/>
              </a:rPr>
              <a:t>t</a:t>
            </a:r>
            <a:r>
              <a:rPr sz="2400" b="1" spc="-6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25" dirty="0">
                <a:solidFill>
                  <a:srgbClr val="554A3B"/>
                </a:solidFill>
                <a:latin typeface="Tahoma"/>
                <a:cs typeface="Tahoma"/>
              </a:rPr>
              <a:t>o</a:t>
            </a:r>
            <a:r>
              <a:rPr sz="2400" b="1" spc="-75" dirty="0">
                <a:solidFill>
                  <a:srgbClr val="554A3B"/>
                </a:solidFill>
                <a:latin typeface="Tahoma"/>
                <a:cs typeface="Tahoma"/>
              </a:rPr>
              <a:t>f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145" dirty="0">
                <a:solidFill>
                  <a:srgbClr val="554A3B"/>
                </a:solidFill>
                <a:latin typeface="Tahoma"/>
                <a:cs typeface="Tahoma"/>
              </a:rPr>
              <a:t>c</a:t>
            </a:r>
            <a:r>
              <a:rPr sz="2400" b="1" spc="180" dirty="0">
                <a:solidFill>
                  <a:srgbClr val="554A3B"/>
                </a:solidFill>
                <a:latin typeface="Tahoma"/>
                <a:cs typeface="Tahoma"/>
              </a:rPr>
              <a:t>o</a:t>
            </a:r>
            <a:r>
              <a:rPr sz="2400" b="1" spc="-95" dirty="0">
                <a:solidFill>
                  <a:srgbClr val="554A3B"/>
                </a:solidFill>
                <a:latin typeface="Tahoma"/>
                <a:cs typeface="Tahoma"/>
              </a:rPr>
              <a:t>ntrac</a:t>
            </a:r>
            <a:r>
              <a:rPr sz="2400" b="1" spc="-70" dirty="0">
                <a:solidFill>
                  <a:srgbClr val="554A3B"/>
                </a:solidFill>
                <a:latin typeface="Tahoma"/>
                <a:cs typeface="Tahoma"/>
              </a:rPr>
              <a:t>t</a:t>
            </a:r>
            <a:r>
              <a:rPr sz="2400" b="1" spc="-5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spc="-330" dirty="0">
                <a:solidFill>
                  <a:srgbClr val="554A3B"/>
                </a:solidFill>
                <a:latin typeface="Verdana"/>
                <a:cs typeface="Verdana"/>
              </a:rPr>
              <a:t>–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hen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05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ns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be</a:t>
            </a:r>
            <a:r>
              <a:rPr sz="2400" spc="17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229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204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e.</a:t>
            </a:r>
            <a:endParaRPr sz="2400">
              <a:latin typeface="Verdana"/>
              <a:cs typeface="Verdana"/>
            </a:endParaRPr>
          </a:p>
          <a:p>
            <a:pPr marL="12700" marR="122555">
              <a:lnSpc>
                <a:spcPct val="100000"/>
              </a:lnSpc>
              <a:spcBef>
                <a:spcPts val="1305"/>
              </a:spcBef>
            </a:pPr>
            <a:r>
              <a:rPr sz="2400" b="1" spc="-120" dirty="0">
                <a:solidFill>
                  <a:srgbClr val="554A3B"/>
                </a:solidFill>
                <a:latin typeface="Tahoma"/>
                <a:cs typeface="Tahoma"/>
              </a:rPr>
              <a:t>Definitions</a:t>
            </a:r>
            <a:r>
              <a:rPr sz="2400" b="1" spc="-9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spc="-330" dirty="0">
                <a:solidFill>
                  <a:srgbClr val="554A3B"/>
                </a:solidFill>
                <a:latin typeface="Verdana"/>
                <a:cs typeface="Verdana"/>
              </a:rPr>
              <a:t>–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what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jargon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actually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means.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85" dirty="0">
                <a:solidFill>
                  <a:srgbClr val="554A3B"/>
                </a:solidFill>
                <a:latin typeface="Verdana"/>
                <a:cs typeface="Verdana"/>
              </a:rPr>
              <a:t>One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day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judge,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who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knows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nothing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about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your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industry,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may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have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understand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what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you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have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agreed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on.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28040" marR="5080" indent="-815975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THE</a:t>
            </a:r>
            <a:r>
              <a:rPr spc="-15" dirty="0"/>
              <a:t> </a:t>
            </a:r>
            <a:r>
              <a:rPr dirty="0"/>
              <a:t>STANDARD</a:t>
            </a:r>
            <a:r>
              <a:rPr spc="-15" dirty="0"/>
              <a:t> </a:t>
            </a:r>
            <a:r>
              <a:rPr spc="5" dirty="0"/>
              <a:t>STRUCTURE</a:t>
            </a:r>
            <a:r>
              <a:rPr spc="-45" dirty="0"/>
              <a:t> </a:t>
            </a:r>
            <a:r>
              <a:rPr spc="-5" dirty="0"/>
              <a:t>OF</a:t>
            </a:r>
            <a:r>
              <a:rPr spc="-15" dirty="0"/>
              <a:t> </a:t>
            </a:r>
            <a:r>
              <a:rPr dirty="0"/>
              <a:t>A </a:t>
            </a:r>
            <a:r>
              <a:rPr spc="-785" dirty="0"/>
              <a:t> </a:t>
            </a:r>
            <a:r>
              <a:rPr dirty="0"/>
              <a:t>COMMERCIAL</a:t>
            </a:r>
            <a:r>
              <a:rPr spc="-25" dirty="0"/>
              <a:t> </a:t>
            </a:r>
            <a:r>
              <a:rPr dirty="0"/>
              <a:t>CONTRACT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04190" y="1779015"/>
            <a:ext cx="8017509" cy="39052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70" dirty="0">
                <a:solidFill>
                  <a:srgbClr val="554A3B"/>
                </a:solidFill>
                <a:latin typeface="Tahoma"/>
                <a:cs typeface="Tahoma"/>
              </a:rPr>
              <a:t>SHOULD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65" dirty="0">
                <a:solidFill>
                  <a:srgbClr val="554A3B"/>
                </a:solidFill>
                <a:latin typeface="Tahoma"/>
                <a:cs typeface="Tahoma"/>
              </a:rPr>
              <a:t>HAVE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spc="-330" dirty="0">
                <a:solidFill>
                  <a:srgbClr val="554A3B"/>
                </a:solidFill>
                <a:latin typeface="Verdana"/>
                <a:cs typeface="Verdana"/>
              </a:rPr>
              <a:t>–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for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professional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contracts: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020"/>
              </a:spcBef>
            </a:pPr>
            <a:r>
              <a:rPr sz="2400" b="1" spc="-114" dirty="0">
                <a:solidFill>
                  <a:srgbClr val="554A3B"/>
                </a:solidFill>
                <a:latin typeface="Tahoma"/>
                <a:cs typeface="Tahoma"/>
              </a:rPr>
              <a:t>Definition</a:t>
            </a:r>
            <a:r>
              <a:rPr sz="2400" b="1" spc="-6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section</a:t>
            </a:r>
            <a:r>
              <a:rPr sz="2400" b="1" spc="-8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spc="-325" dirty="0">
                <a:solidFill>
                  <a:srgbClr val="554A3B"/>
                </a:solidFill>
                <a:latin typeface="Verdana"/>
                <a:cs typeface="Verdana"/>
              </a:rPr>
              <a:t>–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near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beginning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contract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explain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exactly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what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words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and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phrases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mean.</a:t>
            </a:r>
            <a:endParaRPr sz="2400">
              <a:latin typeface="Verdana"/>
              <a:cs typeface="Verdana"/>
            </a:endParaRPr>
          </a:p>
          <a:p>
            <a:pPr marL="12700" marR="101600">
              <a:lnSpc>
                <a:spcPct val="100000"/>
              </a:lnSpc>
              <a:spcBef>
                <a:spcPts val="1300"/>
              </a:spcBef>
            </a:pP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judge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perhaps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with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little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knowledge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your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industry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is 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going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 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have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 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try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and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understand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what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you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ean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nt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ra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12700" marR="352425">
              <a:lnSpc>
                <a:spcPct val="100000"/>
              </a:lnSpc>
              <a:spcBef>
                <a:spcPts val="1305"/>
              </a:spcBef>
            </a:pPr>
            <a:r>
              <a:rPr sz="2400" spc="-41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here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ar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han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5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rds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30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phra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es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t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hat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need  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defining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then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0" dirty="0">
                <a:solidFill>
                  <a:srgbClr val="554A3B"/>
                </a:solidFill>
                <a:latin typeface="Verdana"/>
                <a:cs typeface="Verdana"/>
              </a:rPr>
              <a:t>leave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it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until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immediately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after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first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en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hem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ra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28040" marR="5080" indent="-815975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THE</a:t>
            </a:r>
            <a:r>
              <a:rPr spc="-15" dirty="0"/>
              <a:t> </a:t>
            </a:r>
            <a:r>
              <a:rPr dirty="0"/>
              <a:t>STANDARD</a:t>
            </a:r>
            <a:r>
              <a:rPr spc="-15" dirty="0"/>
              <a:t> </a:t>
            </a:r>
            <a:r>
              <a:rPr spc="5" dirty="0"/>
              <a:t>STRUCTURE</a:t>
            </a:r>
            <a:r>
              <a:rPr spc="-45" dirty="0"/>
              <a:t> </a:t>
            </a:r>
            <a:r>
              <a:rPr spc="-5" dirty="0"/>
              <a:t>OF</a:t>
            </a:r>
            <a:r>
              <a:rPr spc="-15" dirty="0"/>
              <a:t> </a:t>
            </a:r>
            <a:r>
              <a:rPr dirty="0"/>
              <a:t>A </a:t>
            </a:r>
            <a:r>
              <a:rPr spc="-785" dirty="0"/>
              <a:t> </a:t>
            </a:r>
            <a:r>
              <a:rPr dirty="0"/>
              <a:t>COMMERCIAL</a:t>
            </a:r>
            <a:r>
              <a:rPr spc="-25" dirty="0"/>
              <a:t> </a:t>
            </a:r>
            <a:r>
              <a:rPr dirty="0"/>
              <a:t>CONTRACT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91490" y="1779015"/>
            <a:ext cx="8057515" cy="4197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2400" b="1" spc="-245" dirty="0">
                <a:solidFill>
                  <a:srgbClr val="554A3B"/>
                </a:solidFill>
                <a:latin typeface="Tahoma"/>
                <a:cs typeface="Tahoma"/>
              </a:rPr>
              <a:t>USEF</a:t>
            </a:r>
            <a:r>
              <a:rPr sz="2400" b="1" spc="-270" dirty="0">
                <a:solidFill>
                  <a:srgbClr val="554A3B"/>
                </a:solidFill>
                <a:latin typeface="Tahoma"/>
                <a:cs typeface="Tahoma"/>
              </a:rPr>
              <a:t>U</a:t>
            </a:r>
            <a:r>
              <a:rPr sz="2400" b="1" spc="-320" dirty="0">
                <a:solidFill>
                  <a:srgbClr val="554A3B"/>
                </a:solidFill>
                <a:latin typeface="Tahoma"/>
                <a:cs typeface="Tahoma"/>
              </a:rPr>
              <a:t>L</a:t>
            </a:r>
            <a:r>
              <a:rPr sz="2400" b="1" spc="-2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50" dirty="0">
                <a:solidFill>
                  <a:srgbClr val="554A3B"/>
                </a:solidFill>
                <a:latin typeface="Tahoma"/>
                <a:cs typeface="Tahoma"/>
              </a:rPr>
              <a:t>TO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200" dirty="0">
                <a:solidFill>
                  <a:srgbClr val="554A3B"/>
                </a:solidFill>
                <a:latin typeface="Tahoma"/>
                <a:cs typeface="Tahoma"/>
              </a:rPr>
              <a:t>H</a:t>
            </a:r>
            <a:r>
              <a:rPr sz="2400" b="1" spc="95" dirty="0">
                <a:solidFill>
                  <a:srgbClr val="554A3B"/>
                </a:solidFill>
                <a:latin typeface="Tahoma"/>
                <a:cs typeface="Tahoma"/>
              </a:rPr>
              <a:t>A</a:t>
            </a:r>
            <a:r>
              <a:rPr sz="2400" b="1" spc="100" dirty="0">
                <a:solidFill>
                  <a:srgbClr val="554A3B"/>
                </a:solidFill>
                <a:latin typeface="Tahoma"/>
                <a:cs typeface="Tahoma"/>
              </a:rPr>
              <a:t>V</a:t>
            </a:r>
            <a:r>
              <a:rPr sz="2400" b="1" spc="-229" dirty="0">
                <a:solidFill>
                  <a:srgbClr val="554A3B"/>
                </a:solidFill>
                <a:latin typeface="Tahoma"/>
                <a:cs typeface="Tahoma"/>
              </a:rPr>
              <a:t>E</a:t>
            </a:r>
            <a:endParaRPr sz="2400">
              <a:latin typeface="Tahoma"/>
              <a:cs typeface="Tahoma"/>
            </a:endParaRPr>
          </a:p>
          <a:p>
            <a:pPr marL="25400">
              <a:lnSpc>
                <a:spcPct val="100000"/>
              </a:lnSpc>
              <a:spcBef>
                <a:spcPts val="2020"/>
              </a:spcBef>
            </a:pPr>
            <a:r>
              <a:rPr sz="2400" b="1" spc="-110" dirty="0">
                <a:solidFill>
                  <a:srgbClr val="554A3B"/>
                </a:solidFill>
                <a:latin typeface="Tahoma"/>
                <a:cs typeface="Tahoma"/>
              </a:rPr>
              <a:t>Indemnities</a:t>
            </a:r>
            <a:r>
              <a:rPr sz="2400" b="1" spc="-7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spc="-325" dirty="0">
                <a:solidFill>
                  <a:srgbClr val="554A3B"/>
                </a:solidFill>
                <a:latin typeface="Verdana"/>
                <a:cs typeface="Verdana"/>
              </a:rPr>
              <a:t>–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Promises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by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0" dirty="0">
                <a:solidFill>
                  <a:srgbClr val="554A3B"/>
                </a:solidFill>
                <a:latin typeface="Verdana"/>
                <a:cs typeface="Verdana"/>
              </a:rPr>
              <a:t>one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or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other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party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that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endParaRPr sz="2400">
              <a:latin typeface="Verdana"/>
              <a:cs typeface="Verdana"/>
            </a:endParaRPr>
          </a:p>
          <a:p>
            <a:pPr marL="25400">
              <a:lnSpc>
                <a:spcPct val="100000"/>
              </a:lnSpc>
            </a:pP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her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il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no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fer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00" dirty="0">
                <a:solidFill>
                  <a:srgbClr val="554A3B"/>
                </a:solidFill>
                <a:latin typeface="Verdana"/>
                <a:cs typeface="Verdana"/>
              </a:rPr>
              <a:t>nan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ia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2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ss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25400" marR="17780">
              <a:lnSpc>
                <a:spcPct val="100000"/>
              </a:lnSpc>
              <a:spcBef>
                <a:spcPts val="1019"/>
              </a:spcBef>
            </a:pPr>
            <a:r>
              <a:rPr sz="2400" b="1" spc="-120" dirty="0">
                <a:solidFill>
                  <a:srgbClr val="554A3B"/>
                </a:solidFill>
                <a:latin typeface="Tahoma"/>
                <a:cs typeface="Tahoma"/>
              </a:rPr>
              <a:t>Warranties </a:t>
            </a:r>
            <a:r>
              <a:rPr sz="2400" spc="-325" dirty="0">
                <a:solidFill>
                  <a:srgbClr val="554A3B"/>
                </a:solidFill>
                <a:latin typeface="Verdana"/>
                <a:cs typeface="Verdana"/>
              </a:rPr>
              <a:t>– 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Statements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given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by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 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seller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to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 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buyer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promising</a:t>
            </a:r>
            <a:r>
              <a:rPr sz="2400" spc="-2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that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certain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things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are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true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and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promising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pay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compensation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if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they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turn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out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not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to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be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true.</a:t>
            </a:r>
            <a:endParaRPr sz="2400">
              <a:latin typeface="Verdana"/>
              <a:cs typeface="Verdana"/>
            </a:endParaRPr>
          </a:p>
          <a:p>
            <a:pPr marL="25400" marR="36830">
              <a:lnSpc>
                <a:spcPct val="100000"/>
              </a:lnSpc>
              <a:spcBef>
                <a:spcPts val="1005"/>
              </a:spcBef>
            </a:pP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Guarantees </a:t>
            </a:r>
            <a:r>
              <a:rPr sz="2400" spc="-330" dirty="0">
                <a:solidFill>
                  <a:srgbClr val="554A3B"/>
                </a:solidFill>
                <a:latin typeface="Verdana"/>
                <a:cs typeface="Verdana"/>
              </a:rPr>
              <a:t>–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Collateral contracts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by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 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3</a:t>
            </a:r>
            <a:r>
              <a:rPr sz="2400" spc="-150" baseline="24305" dirty="0">
                <a:solidFill>
                  <a:srgbClr val="554A3B"/>
                </a:solidFill>
                <a:latin typeface="Verdana"/>
                <a:cs typeface="Verdana"/>
              </a:rPr>
              <a:t>rd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party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ne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or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25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par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es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nt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ra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pr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ng</a:t>
            </a:r>
            <a:r>
              <a:rPr sz="2400" spc="-2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80" dirty="0">
                <a:solidFill>
                  <a:srgbClr val="554A3B"/>
                </a:solidFill>
                <a:latin typeface="Verdana"/>
                <a:cs typeface="Verdana"/>
              </a:rPr>
              <a:t>o 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perform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obligation/s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if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contracting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party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fails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per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rm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60" dirty="0">
                <a:solidFill>
                  <a:srgbClr val="554A3B"/>
                </a:solidFill>
                <a:latin typeface="Verdana"/>
                <a:cs typeface="Verdana"/>
              </a:rPr>
              <a:t>ga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n.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28040" marR="5080" indent="-815975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THE</a:t>
            </a:r>
            <a:r>
              <a:rPr spc="-15" dirty="0"/>
              <a:t> </a:t>
            </a:r>
            <a:r>
              <a:rPr dirty="0"/>
              <a:t>STANDARD</a:t>
            </a:r>
            <a:r>
              <a:rPr spc="-15" dirty="0"/>
              <a:t> </a:t>
            </a:r>
            <a:r>
              <a:rPr spc="5" dirty="0"/>
              <a:t>STRUCTURE</a:t>
            </a:r>
            <a:r>
              <a:rPr spc="-45" dirty="0"/>
              <a:t> </a:t>
            </a:r>
            <a:r>
              <a:rPr spc="-5" dirty="0"/>
              <a:t>OF</a:t>
            </a:r>
            <a:r>
              <a:rPr spc="-15" dirty="0"/>
              <a:t> </a:t>
            </a:r>
            <a:r>
              <a:rPr dirty="0"/>
              <a:t>A </a:t>
            </a:r>
            <a:r>
              <a:rPr spc="-785" dirty="0"/>
              <a:t> </a:t>
            </a:r>
            <a:r>
              <a:rPr dirty="0"/>
              <a:t>COMMERCIAL</a:t>
            </a:r>
            <a:r>
              <a:rPr spc="-25" dirty="0"/>
              <a:t> </a:t>
            </a:r>
            <a:r>
              <a:rPr dirty="0"/>
              <a:t>CONTRACT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04190" y="1781555"/>
            <a:ext cx="7965440" cy="47263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54" dirty="0">
                <a:solidFill>
                  <a:srgbClr val="554A3B"/>
                </a:solidFill>
                <a:latin typeface="Tahoma"/>
                <a:cs typeface="Tahoma"/>
              </a:rPr>
              <a:t>LET’S</a:t>
            </a:r>
            <a:r>
              <a:rPr sz="2400" b="1" spc="-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254" dirty="0">
                <a:solidFill>
                  <a:srgbClr val="554A3B"/>
                </a:solidFill>
                <a:latin typeface="Tahoma"/>
                <a:cs typeface="Tahoma"/>
              </a:rPr>
              <a:t>D</a:t>
            </a:r>
            <a:r>
              <a:rPr sz="2400" b="1" spc="-235" dirty="0">
                <a:solidFill>
                  <a:srgbClr val="554A3B"/>
                </a:solidFill>
                <a:latin typeface="Tahoma"/>
                <a:cs typeface="Tahoma"/>
              </a:rPr>
              <a:t>R</a:t>
            </a:r>
            <a:r>
              <a:rPr sz="2400" b="1" spc="-60" dirty="0">
                <a:solidFill>
                  <a:srgbClr val="554A3B"/>
                </a:solidFill>
                <a:latin typeface="Tahoma"/>
                <a:cs typeface="Tahoma"/>
              </a:rPr>
              <a:t>A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F</a:t>
            </a:r>
            <a:r>
              <a:rPr sz="2400" b="1" spc="-465" dirty="0">
                <a:solidFill>
                  <a:srgbClr val="554A3B"/>
                </a:solidFill>
                <a:latin typeface="Tahoma"/>
                <a:cs typeface="Tahoma"/>
              </a:rPr>
              <a:t>T</a:t>
            </a:r>
            <a:r>
              <a:rPr sz="2400" b="1" spc="-7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O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U</a:t>
            </a:r>
            <a:r>
              <a:rPr sz="2400" b="1" spc="-465" dirty="0">
                <a:solidFill>
                  <a:srgbClr val="554A3B"/>
                </a:solidFill>
                <a:latin typeface="Tahoma"/>
                <a:cs typeface="Tahoma"/>
              </a:rPr>
              <a:t>T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130" dirty="0">
                <a:solidFill>
                  <a:srgbClr val="554A3B"/>
                </a:solidFill>
                <a:latin typeface="Tahoma"/>
                <a:cs typeface="Tahoma"/>
              </a:rPr>
              <a:t>A</a:t>
            </a:r>
            <a:r>
              <a:rPr sz="2400" b="1" spc="-1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270" dirty="0">
                <a:solidFill>
                  <a:srgbClr val="554A3B"/>
                </a:solidFill>
                <a:latin typeface="Tahoma"/>
                <a:cs typeface="Tahoma"/>
              </a:rPr>
              <a:t>C</a:t>
            </a:r>
            <a:r>
              <a:rPr sz="2400" b="1" spc="45" dirty="0">
                <a:solidFill>
                  <a:srgbClr val="554A3B"/>
                </a:solidFill>
                <a:latin typeface="Tahoma"/>
                <a:cs typeface="Tahoma"/>
              </a:rPr>
              <a:t>O</a:t>
            </a:r>
            <a:r>
              <a:rPr sz="2400" b="1" spc="55" dirty="0">
                <a:solidFill>
                  <a:srgbClr val="554A3B"/>
                </a:solidFill>
                <a:latin typeface="Tahoma"/>
                <a:cs typeface="Tahoma"/>
              </a:rPr>
              <a:t>N</a:t>
            </a:r>
            <a:r>
              <a:rPr sz="2400" b="1" spc="-225" dirty="0">
                <a:solidFill>
                  <a:srgbClr val="554A3B"/>
                </a:solidFill>
                <a:latin typeface="Tahoma"/>
                <a:cs typeface="Tahoma"/>
              </a:rPr>
              <a:t>TRA</a:t>
            </a:r>
            <a:r>
              <a:rPr sz="2400" b="1" spc="270" dirty="0">
                <a:solidFill>
                  <a:srgbClr val="554A3B"/>
                </a:solidFill>
                <a:latin typeface="Tahoma"/>
                <a:cs typeface="Tahoma"/>
              </a:rPr>
              <a:t>C</a:t>
            </a:r>
            <a:r>
              <a:rPr sz="2400" b="1" spc="-465" dirty="0">
                <a:solidFill>
                  <a:srgbClr val="554A3B"/>
                </a:solidFill>
                <a:latin typeface="Tahoma"/>
                <a:cs typeface="Tahoma"/>
              </a:rPr>
              <a:t>T</a:t>
            </a:r>
            <a:r>
              <a:rPr sz="2400" b="1" spc="-5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25" dirty="0">
                <a:solidFill>
                  <a:srgbClr val="554A3B"/>
                </a:solidFill>
                <a:latin typeface="Tahoma"/>
                <a:cs typeface="Tahoma"/>
              </a:rPr>
              <a:t>A</a:t>
            </a:r>
            <a:r>
              <a:rPr sz="2400" b="1" spc="40" dirty="0">
                <a:solidFill>
                  <a:srgbClr val="554A3B"/>
                </a:solidFill>
                <a:latin typeface="Tahoma"/>
                <a:cs typeface="Tahoma"/>
              </a:rPr>
              <a:t>N</a:t>
            </a:r>
            <a:r>
              <a:rPr sz="2400" b="1" spc="-140" dirty="0">
                <a:solidFill>
                  <a:srgbClr val="554A3B"/>
                </a:solidFill>
                <a:latin typeface="Tahoma"/>
                <a:cs typeface="Tahoma"/>
              </a:rPr>
              <a:t>D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195" dirty="0">
                <a:solidFill>
                  <a:srgbClr val="554A3B"/>
                </a:solidFill>
                <a:latin typeface="Tahoma"/>
                <a:cs typeface="Tahoma"/>
              </a:rPr>
              <a:t>GO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475" dirty="0">
                <a:solidFill>
                  <a:srgbClr val="554A3B"/>
                </a:solidFill>
                <a:latin typeface="Tahoma"/>
                <a:cs typeface="Tahoma"/>
              </a:rPr>
              <a:t>T</a:t>
            </a:r>
            <a:r>
              <a:rPr sz="2400" b="1" spc="-200" dirty="0">
                <a:solidFill>
                  <a:srgbClr val="554A3B"/>
                </a:solidFill>
                <a:latin typeface="Tahoma"/>
                <a:cs typeface="Tahoma"/>
              </a:rPr>
              <a:t>H</a:t>
            </a:r>
            <a:r>
              <a:rPr sz="2400" b="1" spc="-350" dirty="0">
                <a:solidFill>
                  <a:srgbClr val="554A3B"/>
                </a:solidFill>
                <a:latin typeface="Tahoma"/>
                <a:cs typeface="Tahoma"/>
              </a:rPr>
              <a:t>R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O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U</a:t>
            </a:r>
            <a:r>
              <a:rPr sz="2400" b="1" spc="10" dirty="0">
                <a:solidFill>
                  <a:srgbClr val="554A3B"/>
                </a:solidFill>
                <a:latin typeface="Tahoma"/>
                <a:cs typeface="Tahoma"/>
              </a:rPr>
              <a:t>GH</a:t>
            </a:r>
            <a:r>
              <a:rPr sz="2400" b="1" spc="-5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300" dirty="0">
                <a:solidFill>
                  <a:srgbClr val="554A3B"/>
                </a:solidFill>
                <a:latin typeface="Tahoma"/>
                <a:cs typeface="Tahoma"/>
              </a:rPr>
              <a:t>THE</a:t>
            </a:r>
            <a:endParaRPr sz="2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2400" b="1" spc="-215" dirty="0">
                <a:solidFill>
                  <a:srgbClr val="554A3B"/>
                </a:solidFill>
                <a:latin typeface="Tahoma"/>
                <a:cs typeface="Tahoma"/>
              </a:rPr>
              <a:t>PARTS.</a:t>
            </a:r>
            <a:endParaRPr sz="2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3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2400" b="1" spc="-300" dirty="0">
                <a:solidFill>
                  <a:srgbClr val="554A3B"/>
                </a:solidFill>
                <a:latin typeface="Tahoma"/>
                <a:cs typeface="Tahoma"/>
              </a:rPr>
              <a:t>THE</a:t>
            </a:r>
            <a:r>
              <a:rPr sz="2400" b="1" spc="-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285" dirty="0">
                <a:solidFill>
                  <a:srgbClr val="554A3B"/>
                </a:solidFill>
                <a:latin typeface="Tahoma"/>
                <a:cs typeface="Tahoma"/>
              </a:rPr>
              <a:t>P</a:t>
            </a:r>
            <a:r>
              <a:rPr sz="2400" b="1" spc="-305" dirty="0">
                <a:solidFill>
                  <a:srgbClr val="554A3B"/>
                </a:solidFill>
                <a:latin typeface="Tahoma"/>
                <a:cs typeface="Tahoma"/>
              </a:rPr>
              <a:t>R</a:t>
            </a:r>
            <a:r>
              <a:rPr sz="2400" b="1" spc="-85" dirty="0">
                <a:solidFill>
                  <a:srgbClr val="554A3B"/>
                </a:solidFill>
                <a:latin typeface="Tahoma"/>
                <a:cs typeface="Tahoma"/>
              </a:rPr>
              <a:t>EAM</a:t>
            </a:r>
            <a:r>
              <a:rPr sz="2400" b="1" spc="-70" dirty="0">
                <a:solidFill>
                  <a:srgbClr val="554A3B"/>
                </a:solidFill>
                <a:latin typeface="Tahoma"/>
                <a:cs typeface="Tahoma"/>
              </a:rPr>
              <a:t>B</a:t>
            </a:r>
            <a:r>
              <a:rPr sz="2400" b="1" spc="-275" dirty="0">
                <a:solidFill>
                  <a:srgbClr val="554A3B"/>
                </a:solidFill>
                <a:latin typeface="Tahoma"/>
                <a:cs typeface="Tahoma"/>
              </a:rPr>
              <a:t>LE</a:t>
            </a:r>
            <a:endParaRPr sz="24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spcBef>
                <a:spcPts val="1305"/>
              </a:spcBef>
              <a:tabLst>
                <a:tab pos="546100" algn="l"/>
                <a:tab pos="2626995" algn="l"/>
                <a:tab pos="3113405" algn="l"/>
                <a:tab pos="5860415" algn="l"/>
                <a:tab pos="5986145" algn="l"/>
                <a:tab pos="7034530" algn="l"/>
              </a:tabLst>
            </a:pPr>
            <a:r>
              <a:rPr sz="2400" spc="-48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409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45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u="heavy" spc="-225" dirty="0">
                <a:solidFill>
                  <a:srgbClr val="554A3B"/>
                </a:solidFill>
                <a:uFill>
                  <a:solidFill>
                    <a:srgbClr val="554A3B"/>
                  </a:solidFill>
                </a:uFill>
                <a:latin typeface="Verdana"/>
                <a:cs typeface="Verdana"/>
              </a:rPr>
              <a:t>B</a:t>
            </a:r>
            <a:r>
              <a:rPr sz="2400" u="heavy" spc="-250" dirty="0">
                <a:solidFill>
                  <a:srgbClr val="554A3B"/>
                </a:solidFill>
                <a:uFill>
                  <a:solidFill>
                    <a:srgbClr val="554A3B"/>
                  </a:solidFill>
                </a:uFill>
                <a:latin typeface="Verdana"/>
                <a:cs typeface="Verdana"/>
              </a:rPr>
              <a:t>U</a:t>
            </a:r>
            <a:r>
              <a:rPr sz="2400" u="heavy" spc="-415" dirty="0">
                <a:solidFill>
                  <a:srgbClr val="554A3B"/>
                </a:solidFill>
                <a:uFill>
                  <a:solidFill>
                    <a:srgbClr val="554A3B"/>
                  </a:solidFill>
                </a:uFill>
                <a:latin typeface="Verdana"/>
                <a:cs typeface="Verdana"/>
              </a:rPr>
              <a:t>I</a:t>
            </a:r>
            <a:r>
              <a:rPr sz="2400" u="heavy" spc="-240" dirty="0">
                <a:solidFill>
                  <a:srgbClr val="554A3B"/>
                </a:solidFill>
                <a:uFill>
                  <a:solidFill>
                    <a:srgbClr val="554A3B"/>
                  </a:solidFill>
                </a:uFill>
                <a:latin typeface="Verdana"/>
                <a:cs typeface="Verdana"/>
              </a:rPr>
              <a:t>L</a:t>
            </a:r>
            <a:r>
              <a:rPr sz="2400" u="heavy" spc="-95" dirty="0">
                <a:solidFill>
                  <a:srgbClr val="554A3B"/>
                </a:solidFill>
                <a:uFill>
                  <a:solidFill>
                    <a:srgbClr val="554A3B"/>
                  </a:solidFill>
                </a:uFill>
                <a:latin typeface="Verdana"/>
                <a:cs typeface="Verdana"/>
              </a:rPr>
              <a:t>D</a:t>
            </a:r>
            <a:r>
              <a:rPr sz="2400" u="heavy" spc="-434" dirty="0">
                <a:solidFill>
                  <a:srgbClr val="554A3B"/>
                </a:solidFill>
                <a:uFill>
                  <a:solidFill>
                    <a:srgbClr val="554A3B"/>
                  </a:solidFill>
                </a:uFill>
                <a:latin typeface="Verdana"/>
                <a:cs typeface="Verdana"/>
              </a:rPr>
              <a:t>I</a:t>
            </a:r>
            <a:r>
              <a:rPr sz="2400" u="heavy" spc="105" dirty="0">
                <a:solidFill>
                  <a:srgbClr val="554A3B"/>
                </a:solidFill>
                <a:uFill>
                  <a:solidFill>
                    <a:srgbClr val="554A3B"/>
                  </a:solidFill>
                </a:uFill>
                <a:latin typeface="Verdana"/>
                <a:cs typeface="Verdana"/>
              </a:rPr>
              <a:t>NG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8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ONT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8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459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de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en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ered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250" dirty="0">
                <a:solidFill>
                  <a:srgbClr val="554A3B"/>
                </a:solidFill>
                <a:latin typeface="Verdana"/>
                <a:cs typeface="Verdana"/>
              </a:rPr>
              <a:t>s  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(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	</a:t>
            </a:r>
            <a:r>
              <a:rPr sz="2400" spc="-8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)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da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75" dirty="0">
                <a:solidFill>
                  <a:srgbClr val="554A3B"/>
                </a:solidFill>
                <a:latin typeface="Verdana"/>
                <a:cs typeface="Verdana"/>
              </a:rPr>
              <a:t>(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nt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)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75" dirty="0">
                <a:solidFill>
                  <a:srgbClr val="554A3B"/>
                </a:solidFill>
                <a:latin typeface="Verdana"/>
                <a:cs typeface="Verdana"/>
              </a:rPr>
              <a:t>(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ea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)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mm</a:t>
            </a:r>
            <a:r>
              <a:rPr sz="2400" spc="55" dirty="0">
                <a:solidFill>
                  <a:srgbClr val="554A3B"/>
                </a:solidFill>
                <a:latin typeface="Verdana"/>
                <a:cs typeface="Verdana"/>
              </a:rPr>
              <a:t>enc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ng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on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he  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(	) 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day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 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(month) (year)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(the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Effective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Date),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by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and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between,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40" dirty="0">
                <a:solidFill>
                  <a:srgbClr val="554A3B"/>
                </a:solidFill>
                <a:latin typeface="Verdana"/>
                <a:cs typeface="Verdana"/>
              </a:rPr>
              <a:t>RB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Ltd,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Reg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No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12345678		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 </a:t>
            </a:r>
            <a:r>
              <a:rPr sz="2400" spc="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corporation,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having	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its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principal</a:t>
            </a:r>
            <a:r>
              <a:rPr sz="2400" spc="-2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office	</a:t>
            </a:r>
            <a:r>
              <a:rPr sz="2400" spc="80" dirty="0">
                <a:solidFill>
                  <a:srgbClr val="554A3B"/>
                </a:solidFill>
                <a:latin typeface="Verdana"/>
                <a:cs typeface="Verdana"/>
              </a:rPr>
              <a:t>located 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at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70" dirty="0">
                <a:solidFill>
                  <a:srgbClr val="554A3B"/>
                </a:solidFill>
                <a:latin typeface="Verdana"/>
                <a:cs typeface="Verdana"/>
              </a:rPr>
              <a:t>[</a:t>
            </a:r>
            <a:r>
              <a:rPr sz="2400" spc="-30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reet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addre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35" dirty="0">
                <a:solidFill>
                  <a:srgbClr val="554A3B"/>
                </a:solidFill>
                <a:latin typeface="Verdana"/>
                <a:cs typeface="Verdana"/>
              </a:rPr>
              <a:t>]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,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70" dirty="0">
                <a:solidFill>
                  <a:srgbClr val="554A3B"/>
                </a:solidFill>
                <a:latin typeface="Verdana"/>
                <a:cs typeface="Verdana"/>
              </a:rPr>
              <a:t>(F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280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33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Par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235" dirty="0">
                <a:solidFill>
                  <a:srgbClr val="554A3B"/>
                </a:solidFill>
                <a:latin typeface="Verdana"/>
                <a:cs typeface="Verdana"/>
              </a:rPr>
              <a:t>)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,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X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495" dirty="0">
                <a:solidFill>
                  <a:srgbClr val="554A3B"/>
                </a:solidFill>
                <a:latin typeface="Verdana"/>
                <a:cs typeface="Verdana"/>
              </a:rPr>
              <a:t>Z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,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No  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8765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4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3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2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1</a:t>
            </a:r>
            <a:r>
              <a:rPr sz="2400" spc="-25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ha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ng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	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pr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nc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65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spc="15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2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ff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40" dirty="0">
                <a:solidFill>
                  <a:srgbClr val="554A3B"/>
                </a:solidFill>
                <a:latin typeface="Verdana"/>
                <a:cs typeface="Verdana"/>
              </a:rPr>
              <a:t>ed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	</a:t>
            </a:r>
            <a:r>
              <a:rPr sz="2400" spc="-254" dirty="0">
                <a:solidFill>
                  <a:srgbClr val="554A3B"/>
                </a:solidFill>
                <a:latin typeface="Verdana"/>
                <a:cs typeface="Verdana"/>
              </a:rPr>
              <a:t>[s</a:t>
            </a:r>
            <a:r>
              <a:rPr sz="2400" spc="-2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reet 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addre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35" dirty="0">
                <a:solidFill>
                  <a:srgbClr val="554A3B"/>
                </a:solidFill>
                <a:latin typeface="Verdana"/>
                <a:cs typeface="Verdana"/>
              </a:rPr>
              <a:t>]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,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70" dirty="0">
                <a:solidFill>
                  <a:srgbClr val="554A3B"/>
                </a:solidFill>
                <a:latin typeface="Verdana"/>
                <a:cs typeface="Verdana"/>
              </a:rPr>
              <a:t>(</a:t>
            </a:r>
            <a:r>
              <a:rPr sz="2400" spc="-45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229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204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nd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Par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).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28040" marR="5080" indent="-815975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THE</a:t>
            </a:r>
            <a:r>
              <a:rPr spc="-15" dirty="0"/>
              <a:t> </a:t>
            </a:r>
            <a:r>
              <a:rPr dirty="0"/>
              <a:t>STANDARD</a:t>
            </a:r>
            <a:r>
              <a:rPr spc="-15" dirty="0"/>
              <a:t> </a:t>
            </a:r>
            <a:r>
              <a:rPr spc="5" dirty="0"/>
              <a:t>STRUCTURE</a:t>
            </a:r>
            <a:r>
              <a:rPr spc="-45" dirty="0"/>
              <a:t> </a:t>
            </a:r>
            <a:r>
              <a:rPr spc="-5" dirty="0"/>
              <a:t>OF</a:t>
            </a:r>
            <a:r>
              <a:rPr spc="-15" dirty="0"/>
              <a:t> </a:t>
            </a:r>
            <a:r>
              <a:rPr dirty="0"/>
              <a:t>A </a:t>
            </a:r>
            <a:r>
              <a:rPr spc="-785" dirty="0"/>
              <a:t> </a:t>
            </a:r>
            <a:r>
              <a:rPr dirty="0"/>
              <a:t>COMMERCIAL</a:t>
            </a:r>
            <a:r>
              <a:rPr spc="-25" dirty="0"/>
              <a:t> </a:t>
            </a:r>
            <a:r>
              <a:rPr dirty="0"/>
              <a:t>CONTRACT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04190" y="2654222"/>
            <a:ext cx="7788909" cy="3027045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2400" b="1" spc="-150" dirty="0">
                <a:solidFill>
                  <a:srgbClr val="554A3B"/>
                </a:solidFill>
                <a:latin typeface="Tahoma"/>
                <a:cs typeface="Tahoma"/>
              </a:rPr>
              <a:t>The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145" dirty="0">
                <a:solidFill>
                  <a:srgbClr val="554A3B"/>
                </a:solidFill>
                <a:latin typeface="Tahoma"/>
                <a:cs typeface="Tahoma"/>
              </a:rPr>
              <a:t>c</a:t>
            </a:r>
            <a:r>
              <a:rPr sz="2400" b="1" spc="180" dirty="0">
                <a:solidFill>
                  <a:srgbClr val="554A3B"/>
                </a:solidFill>
                <a:latin typeface="Tahoma"/>
                <a:cs typeface="Tahoma"/>
              </a:rPr>
              <a:t>o</a:t>
            </a:r>
            <a:r>
              <a:rPr sz="2400" b="1" spc="-80" dirty="0">
                <a:solidFill>
                  <a:srgbClr val="554A3B"/>
                </a:solidFill>
                <a:latin typeface="Tahoma"/>
                <a:cs typeface="Tahoma"/>
              </a:rPr>
              <a:t>ntract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’</a:t>
            </a:r>
            <a:r>
              <a:rPr sz="2400" b="1" spc="-180" dirty="0">
                <a:solidFill>
                  <a:srgbClr val="554A3B"/>
                </a:solidFill>
                <a:latin typeface="Tahoma"/>
                <a:cs typeface="Tahoma"/>
              </a:rPr>
              <a:t>s</a:t>
            </a:r>
            <a:r>
              <a:rPr sz="2400" b="1" spc="-2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310" dirty="0">
                <a:solidFill>
                  <a:srgbClr val="554A3B"/>
                </a:solidFill>
                <a:latin typeface="Tahoma"/>
                <a:cs typeface="Tahoma"/>
              </a:rPr>
              <a:t>P</a:t>
            </a:r>
            <a:r>
              <a:rPr sz="2400" b="1" spc="-215" dirty="0">
                <a:solidFill>
                  <a:srgbClr val="554A3B"/>
                </a:solidFill>
                <a:latin typeface="Tahoma"/>
                <a:cs typeface="Tahoma"/>
              </a:rPr>
              <a:t>r</a:t>
            </a:r>
            <a:r>
              <a:rPr sz="2400" b="1" spc="25" dirty="0">
                <a:solidFill>
                  <a:srgbClr val="554A3B"/>
                </a:solidFill>
                <a:latin typeface="Tahoma"/>
                <a:cs typeface="Tahoma"/>
              </a:rPr>
              <a:t>eamb</a:t>
            </a:r>
            <a:r>
              <a:rPr sz="2400" b="1" spc="20" dirty="0">
                <a:solidFill>
                  <a:srgbClr val="554A3B"/>
                </a:solidFill>
                <a:latin typeface="Tahoma"/>
                <a:cs typeface="Tahoma"/>
              </a:rPr>
              <a:t>l</a:t>
            </a:r>
            <a:r>
              <a:rPr sz="2400" b="1" spc="-50" dirty="0">
                <a:solidFill>
                  <a:srgbClr val="554A3B"/>
                </a:solidFill>
                <a:latin typeface="Tahoma"/>
                <a:cs typeface="Tahoma"/>
              </a:rPr>
              <a:t>e:</a:t>
            </a:r>
            <a:endParaRPr sz="2400">
              <a:latin typeface="Tahoma"/>
              <a:cs typeface="Tahoma"/>
            </a:endParaRPr>
          </a:p>
          <a:p>
            <a:pPr marL="355600" indent="-229235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6235" algn="l"/>
              </a:tabLst>
            </a:pP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den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es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agree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ent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hrough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endParaRPr sz="2400">
              <a:latin typeface="Verdana"/>
              <a:cs typeface="Verdana"/>
            </a:endParaRPr>
          </a:p>
          <a:p>
            <a:pPr marL="355600" indent="-229235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6235" algn="l"/>
              </a:tabLst>
            </a:pP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12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es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par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es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agreement</a:t>
            </a:r>
            <a:endParaRPr sz="2400">
              <a:latin typeface="Verdana"/>
              <a:cs typeface="Verdana"/>
            </a:endParaRPr>
          </a:p>
          <a:p>
            <a:pPr marL="355600" indent="-229235">
              <a:lnSpc>
                <a:spcPct val="100000"/>
              </a:lnSpc>
              <a:spcBef>
                <a:spcPts val="585"/>
              </a:spcBef>
              <a:buFont typeface="Arial MT"/>
              <a:buChar char="•"/>
              <a:tabLst>
                <a:tab pos="356235" algn="l"/>
              </a:tabLst>
            </a:pP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identifies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date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on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which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agreement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was</a:t>
            </a:r>
            <a:endParaRPr sz="2400">
              <a:latin typeface="Verdana"/>
              <a:cs typeface="Verdana"/>
            </a:endParaRPr>
          </a:p>
          <a:p>
            <a:pPr marL="355600">
              <a:lnSpc>
                <a:spcPct val="100000"/>
              </a:lnSpc>
            </a:pP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entered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into</a:t>
            </a:r>
            <a:endParaRPr sz="2400">
              <a:latin typeface="Verdana"/>
              <a:cs typeface="Verdana"/>
            </a:endParaRPr>
          </a:p>
          <a:p>
            <a:pPr marL="355600" indent="-229235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6235" algn="l"/>
              </a:tabLst>
            </a:pP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may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contain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definitions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section</a:t>
            </a:r>
            <a:endParaRPr sz="2400">
              <a:latin typeface="Verdana"/>
              <a:cs typeface="Verdana"/>
            </a:endParaRPr>
          </a:p>
          <a:p>
            <a:pPr marL="355600" indent="-229235">
              <a:lnSpc>
                <a:spcPct val="100000"/>
              </a:lnSpc>
              <a:spcBef>
                <a:spcPts val="560"/>
              </a:spcBef>
              <a:buFont typeface="Arial MT"/>
              <a:buChar char="•"/>
              <a:tabLst>
                <a:tab pos="356235" algn="l"/>
              </a:tabLst>
            </a:pPr>
            <a:r>
              <a:rPr sz="2400" b="1" u="heavy" spc="-155" dirty="0">
                <a:solidFill>
                  <a:srgbClr val="554A3B"/>
                </a:solidFill>
                <a:uFill>
                  <a:solidFill>
                    <a:srgbClr val="554A3B"/>
                  </a:solidFill>
                </a:uFill>
                <a:latin typeface="Tahoma"/>
                <a:cs typeface="Tahoma"/>
              </a:rPr>
              <a:t>for</a:t>
            </a:r>
            <a:r>
              <a:rPr sz="2400" b="1" u="heavy" spc="-30" dirty="0">
                <a:solidFill>
                  <a:srgbClr val="554A3B"/>
                </a:solidFill>
                <a:uFill>
                  <a:solidFill>
                    <a:srgbClr val="554A3B"/>
                  </a:solidFill>
                </a:uFill>
                <a:latin typeface="Tahoma"/>
                <a:cs typeface="Tahoma"/>
              </a:rPr>
              <a:t> </a:t>
            </a:r>
            <a:r>
              <a:rPr sz="2400" b="1" u="heavy" spc="15" dirty="0">
                <a:solidFill>
                  <a:srgbClr val="554A3B"/>
                </a:solidFill>
                <a:uFill>
                  <a:solidFill>
                    <a:srgbClr val="554A3B"/>
                  </a:solidFill>
                </a:uFill>
                <a:latin typeface="Tahoma"/>
                <a:cs typeface="Tahoma"/>
              </a:rPr>
              <a:t>any</a:t>
            </a:r>
            <a:r>
              <a:rPr sz="2400" b="1" u="heavy" spc="-45" dirty="0">
                <a:solidFill>
                  <a:srgbClr val="554A3B"/>
                </a:solidFill>
                <a:uFill>
                  <a:solidFill>
                    <a:srgbClr val="554A3B"/>
                  </a:solidFill>
                </a:uFill>
                <a:latin typeface="Tahoma"/>
                <a:cs typeface="Tahoma"/>
              </a:rPr>
              <a:t> </a:t>
            </a:r>
            <a:r>
              <a:rPr sz="2400" b="1" u="heavy" spc="15" dirty="0">
                <a:solidFill>
                  <a:srgbClr val="554A3B"/>
                </a:solidFill>
                <a:uFill>
                  <a:solidFill>
                    <a:srgbClr val="554A3B"/>
                  </a:solidFill>
                </a:uFill>
                <a:latin typeface="Tahoma"/>
                <a:cs typeface="Tahoma"/>
              </a:rPr>
              <a:t>commercial</a:t>
            </a:r>
            <a:r>
              <a:rPr sz="2400" b="1" u="heavy" spc="-70" dirty="0">
                <a:solidFill>
                  <a:srgbClr val="554A3B"/>
                </a:solidFill>
                <a:uFill>
                  <a:solidFill>
                    <a:srgbClr val="554A3B"/>
                  </a:solidFill>
                </a:uFill>
                <a:latin typeface="Tahoma"/>
                <a:cs typeface="Tahoma"/>
              </a:rPr>
              <a:t> </a:t>
            </a:r>
            <a:r>
              <a:rPr sz="2400" b="1" u="heavy" spc="-30" dirty="0">
                <a:solidFill>
                  <a:srgbClr val="554A3B"/>
                </a:solidFill>
                <a:uFill>
                  <a:solidFill>
                    <a:srgbClr val="554A3B"/>
                  </a:solidFill>
                </a:uFill>
                <a:latin typeface="Tahoma"/>
                <a:cs typeface="Tahoma"/>
              </a:rPr>
              <a:t>contract</a:t>
            </a:r>
            <a:r>
              <a:rPr sz="2400" b="1" u="heavy" spc="-20" dirty="0">
                <a:solidFill>
                  <a:srgbClr val="554A3B"/>
                </a:solidFill>
                <a:uFill>
                  <a:solidFill>
                    <a:srgbClr val="554A3B"/>
                  </a:solidFill>
                </a:uFill>
                <a:latin typeface="Tahoma"/>
                <a:cs typeface="Tahoma"/>
              </a:rPr>
              <a:t> </a:t>
            </a:r>
            <a:r>
              <a:rPr sz="2400" b="1" u="heavy" spc="-45" dirty="0">
                <a:solidFill>
                  <a:srgbClr val="554A3B"/>
                </a:solidFill>
                <a:uFill>
                  <a:solidFill>
                    <a:srgbClr val="554A3B"/>
                  </a:solidFill>
                </a:uFill>
                <a:latin typeface="Tahoma"/>
                <a:cs typeface="Tahoma"/>
              </a:rPr>
              <a:t>always</a:t>
            </a:r>
            <a:r>
              <a:rPr sz="2400" b="1" u="heavy" spc="-20" dirty="0">
                <a:solidFill>
                  <a:srgbClr val="554A3B"/>
                </a:solidFill>
                <a:uFill>
                  <a:solidFill>
                    <a:srgbClr val="554A3B"/>
                  </a:solidFill>
                </a:uFill>
                <a:latin typeface="Tahoma"/>
                <a:cs typeface="Tahoma"/>
              </a:rPr>
              <a:t> </a:t>
            </a:r>
            <a:r>
              <a:rPr sz="2400" b="1" u="heavy" spc="-60" dirty="0">
                <a:solidFill>
                  <a:srgbClr val="554A3B"/>
                </a:solidFill>
                <a:uFill>
                  <a:solidFill>
                    <a:srgbClr val="554A3B"/>
                  </a:solidFill>
                </a:uFill>
                <a:latin typeface="Tahoma"/>
                <a:cs typeface="Tahoma"/>
              </a:rPr>
              <a:t>use</a:t>
            </a:r>
            <a:r>
              <a:rPr sz="2400" b="1" u="heavy" spc="-40" dirty="0">
                <a:solidFill>
                  <a:srgbClr val="554A3B"/>
                </a:solidFill>
                <a:uFill>
                  <a:solidFill>
                    <a:srgbClr val="554A3B"/>
                  </a:solidFill>
                </a:uFill>
                <a:latin typeface="Tahoma"/>
                <a:cs typeface="Tahoma"/>
              </a:rPr>
              <a:t> </a:t>
            </a:r>
            <a:r>
              <a:rPr sz="2400" b="1" u="heavy" spc="145" dirty="0">
                <a:solidFill>
                  <a:srgbClr val="554A3B"/>
                </a:solidFill>
                <a:uFill>
                  <a:solidFill>
                    <a:srgbClr val="554A3B"/>
                  </a:solidFill>
                </a:uFill>
                <a:latin typeface="Tahoma"/>
                <a:cs typeface="Tahoma"/>
              </a:rPr>
              <a:t>a</a:t>
            </a:r>
            <a:r>
              <a:rPr sz="2400" b="1" u="heavy" spc="-30" dirty="0">
                <a:solidFill>
                  <a:srgbClr val="554A3B"/>
                </a:solidFill>
                <a:uFill>
                  <a:solidFill>
                    <a:srgbClr val="554A3B"/>
                  </a:solidFill>
                </a:uFill>
                <a:latin typeface="Tahoma"/>
                <a:cs typeface="Tahoma"/>
              </a:rPr>
              <a:t> </a:t>
            </a:r>
            <a:r>
              <a:rPr sz="2400" b="1" u="heavy" spc="-70" dirty="0">
                <a:solidFill>
                  <a:srgbClr val="554A3B"/>
                </a:solidFill>
                <a:uFill>
                  <a:solidFill>
                    <a:srgbClr val="554A3B"/>
                  </a:solidFill>
                </a:uFill>
                <a:latin typeface="Tahoma"/>
                <a:cs typeface="Tahoma"/>
              </a:rPr>
              <a:t>Recital!</a:t>
            </a:r>
            <a:endParaRPr sz="240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28040" marR="5080" indent="-815975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THE</a:t>
            </a:r>
            <a:r>
              <a:rPr spc="-15" dirty="0"/>
              <a:t> </a:t>
            </a:r>
            <a:r>
              <a:rPr dirty="0"/>
              <a:t>STANDARD</a:t>
            </a:r>
            <a:r>
              <a:rPr spc="-15" dirty="0"/>
              <a:t> </a:t>
            </a:r>
            <a:r>
              <a:rPr spc="5" dirty="0"/>
              <a:t>STRUCTURE</a:t>
            </a:r>
            <a:r>
              <a:rPr spc="-45" dirty="0"/>
              <a:t> </a:t>
            </a:r>
            <a:r>
              <a:rPr spc="-5" dirty="0"/>
              <a:t>OF</a:t>
            </a:r>
            <a:r>
              <a:rPr spc="-15" dirty="0"/>
              <a:t> </a:t>
            </a:r>
            <a:r>
              <a:rPr dirty="0"/>
              <a:t>A </a:t>
            </a:r>
            <a:r>
              <a:rPr spc="-785" dirty="0"/>
              <a:t> </a:t>
            </a:r>
            <a:r>
              <a:rPr dirty="0"/>
              <a:t>COMMERCIAL</a:t>
            </a:r>
            <a:r>
              <a:rPr spc="-25" dirty="0"/>
              <a:t> </a:t>
            </a:r>
            <a:r>
              <a:rPr dirty="0"/>
              <a:t>CONTRACT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04190" y="1887868"/>
            <a:ext cx="8009890" cy="448945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spc="-48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ra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hen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nues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30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hat</a:t>
            </a:r>
            <a:endParaRPr sz="2400">
              <a:latin typeface="Verdana"/>
              <a:cs typeface="Verdana"/>
            </a:endParaRPr>
          </a:p>
          <a:p>
            <a:pPr marL="383540" indent="-371475">
              <a:lnSpc>
                <a:spcPct val="100000"/>
              </a:lnSpc>
              <a:spcBef>
                <a:spcPts val="580"/>
              </a:spcBef>
              <a:buAutoNum type="romanLcParenBoth"/>
              <a:tabLst>
                <a:tab pos="384175" algn="l"/>
              </a:tabLst>
            </a:pP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pr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de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nt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duc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t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5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160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ree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ent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and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ho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14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x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hy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be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ng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en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ered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,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and</a:t>
            </a:r>
            <a:endParaRPr sz="2400">
              <a:latin typeface="Verdana"/>
              <a:cs typeface="Verdana"/>
            </a:endParaRPr>
          </a:p>
          <a:p>
            <a:pPr marL="441959" indent="-429895">
              <a:lnSpc>
                <a:spcPct val="100000"/>
              </a:lnSpc>
              <a:spcBef>
                <a:spcPts val="580"/>
              </a:spcBef>
              <a:buAutoNum type="romanLcParenBoth" startAt="2"/>
              <a:tabLst>
                <a:tab pos="442595" algn="l"/>
              </a:tabLst>
            </a:pP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den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125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ant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er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25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2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rd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par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300">
              <a:latin typeface="Verdana"/>
              <a:cs typeface="Verdana"/>
            </a:endParaRPr>
          </a:p>
          <a:p>
            <a:pPr marL="12700" marR="64135" algn="just">
              <a:lnSpc>
                <a:spcPct val="100000"/>
              </a:lnSpc>
            </a:pP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recitals/introduction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are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not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usually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considered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to </a:t>
            </a:r>
            <a:r>
              <a:rPr sz="2400" spc="-8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be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part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agreement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and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are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therefore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typically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not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enforceable.</a:t>
            </a:r>
            <a:endParaRPr sz="2400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565"/>
              </a:spcBef>
            </a:pP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Use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these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words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make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it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enforceable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part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endParaRPr sz="2400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</a:pP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contract:</a:t>
            </a:r>
            <a:r>
              <a:rPr sz="2400" spc="5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b="1" spc="-180" dirty="0">
                <a:solidFill>
                  <a:srgbClr val="554A3B"/>
                </a:solidFill>
                <a:latin typeface="Tahoma"/>
                <a:cs typeface="Tahoma"/>
              </a:rPr>
              <a:t>‘This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50" dirty="0">
                <a:solidFill>
                  <a:srgbClr val="554A3B"/>
                </a:solidFill>
                <a:latin typeface="Tahoma"/>
                <a:cs typeface="Tahoma"/>
              </a:rPr>
              <a:t>recital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65" dirty="0">
                <a:solidFill>
                  <a:srgbClr val="554A3B"/>
                </a:solidFill>
                <a:latin typeface="Tahoma"/>
                <a:cs typeface="Tahoma"/>
              </a:rPr>
              <a:t>is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145" dirty="0">
                <a:solidFill>
                  <a:srgbClr val="554A3B"/>
                </a:solidFill>
                <a:latin typeface="Tahoma"/>
                <a:cs typeface="Tahoma"/>
              </a:rPr>
              <a:t>a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90" dirty="0">
                <a:solidFill>
                  <a:srgbClr val="554A3B"/>
                </a:solidFill>
                <a:latin typeface="Tahoma"/>
                <a:cs typeface="Tahoma"/>
              </a:rPr>
              <a:t>part</a:t>
            </a:r>
            <a:r>
              <a:rPr sz="2400" b="1" spc="-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00" dirty="0">
                <a:solidFill>
                  <a:srgbClr val="554A3B"/>
                </a:solidFill>
                <a:latin typeface="Tahoma"/>
                <a:cs typeface="Tahoma"/>
              </a:rPr>
              <a:t>of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90" dirty="0">
                <a:solidFill>
                  <a:srgbClr val="554A3B"/>
                </a:solidFill>
                <a:latin typeface="Tahoma"/>
                <a:cs typeface="Tahoma"/>
              </a:rPr>
              <a:t>the</a:t>
            </a:r>
            <a:r>
              <a:rPr sz="2400" b="1" spc="-2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contract</a:t>
            </a:r>
            <a:r>
              <a:rPr sz="2400" b="1" spc="-2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40" dirty="0">
                <a:solidFill>
                  <a:srgbClr val="554A3B"/>
                </a:solidFill>
                <a:latin typeface="Tahoma"/>
                <a:cs typeface="Tahoma"/>
              </a:rPr>
              <a:t>and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204" dirty="0">
                <a:solidFill>
                  <a:srgbClr val="554A3B"/>
                </a:solidFill>
                <a:latin typeface="Tahoma"/>
                <a:cs typeface="Tahoma"/>
              </a:rPr>
              <a:t>its</a:t>
            </a:r>
            <a:endParaRPr sz="2400">
              <a:latin typeface="Tahoma"/>
              <a:cs typeface="Tahoma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2400" b="1" spc="-70" dirty="0">
                <a:solidFill>
                  <a:srgbClr val="554A3B"/>
                </a:solidFill>
                <a:latin typeface="Tahoma"/>
                <a:cs typeface="Tahoma"/>
              </a:rPr>
              <a:t>t</a:t>
            </a:r>
            <a:r>
              <a:rPr sz="2400" b="1" spc="-95" dirty="0">
                <a:solidFill>
                  <a:srgbClr val="554A3B"/>
                </a:solidFill>
                <a:latin typeface="Tahoma"/>
                <a:cs typeface="Tahoma"/>
              </a:rPr>
              <a:t>e</a:t>
            </a:r>
            <a:r>
              <a:rPr sz="2400" b="1" spc="-165" dirty="0">
                <a:solidFill>
                  <a:srgbClr val="554A3B"/>
                </a:solidFill>
                <a:latin typeface="Tahoma"/>
                <a:cs typeface="Tahoma"/>
              </a:rPr>
              <a:t>rms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0" dirty="0">
                <a:solidFill>
                  <a:srgbClr val="554A3B"/>
                </a:solidFill>
                <a:latin typeface="Tahoma"/>
                <a:cs typeface="Tahoma"/>
              </a:rPr>
              <a:t>are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60" dirty="0">
                <a:solidFill>
                  <a:srgbClr val="554A3B"/>
                </a:solidFill>
                <a:latin typeface="Tahoma"/>
                <a:cs typeface="Tahoma"/>
              </a:rPr>
              <a:t>bi</a:t>
            </a:r>
            <a:r>
              <a:rPr sz="2400" b="1" spc="-75" dirty="0">
                <a:solidFill>
                  <a:srgbClr val="554A3B"/>
                </a:solidFill>
                <a:latin typeface="Tahoma"/>
                <a:cs typeface="Tahoma"/>
              </a:rPr>
              <a:t>n</a:t>
            </a:r>
            <a:r>
              <a:rPr sz="2400" b="1" spc="-60" dirty="0">
                <a:solidFill>
                  <a:srgbClr val="554A3B"/>
                </a:solidFill>
                <a:latin typeface="Tahoma"/>
                <a:cs typeface="Tahoma"/>
              </a:rPr>
              <a:t>di</a:t>
            </a:r>
            <a:r>
              <a:rPr sz="2400" b="1" spc="-70" dirty="0">
                <a:solidFill>
                  <a:srgbClr val="554A3B"/>
                </a:solidFill>
                <a:latin typeface="Tahoma"/>
                <a:cs typeface="Tahoma"/>
              </a:rPr>
              <a:t>n</a:t>
            </a:r>
            <a:r>
              <a:rPr sz="2400" b="1" spc="-10" dirty="0">
                <a:solidFill>
                  <a:srgbClr val="554A3B"/>
                </a:solidFill>
                <a:latin typeface="Tahoma"/>
                <a:cs typeface="Tahoma"/>
              </a:rPr>
              <a:t>g</a:t>
            </a:r>
            <a:r>
              <a:rPr sz="2400" b="1" dirty="0">
                <a:solidFill>
                  <a:srgbClr val="554A3B"/>
                </a:solidFill>
                <a:latin typeface="Tahoma"/>
                <a:cs typeface="Tahoma"/>
              </a:rPr>
              <a:t>.</a:t>
            </a:r>
            <a:r>
              <a:rPr sz="2400" b="1" spc="10" dirty="0">
                <a:solidFill>
                  <a:srgbClr val="554A3B"/>
                </a:solidFill>
                <a:latin typeface="Tahoma"/>
                <a:cs typeface="Tahoma"/>
              </a:rPr>
              <a:t>’</a:t>
            </a:r>
            <a:endParaRPr sz="2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28040" marR="5080" indent="-815975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THE</a:t>
            </a:r>
            <a:r>
              <a:rPr spc="-15" dirty="0"/>
              <a:t> </a:t>
            </a:r>
            <a:r>
              <a:rPr dirty="0"/>
              <a:t>STANDARD</a:t>
            </a:r>
            <a:r>
              <a:rPr spc="-15" dirty="0"/>
              <a:t> </a:t>
            </a:r>
            <a:r>
              <a:rPr spc="5" dirty="0"/>
              <a:t>STRUCTURE</a:t>
            </a:r>
            <a:r>
              <a:rPr spc="-45" dirty="0"/>
              <a:t> </a:t>
            </a:r>
            <a:r>
              <a:rPr spc="-5" dirty="0"/>
              <a:t>OF</a:t>
            </a:r>
            <a:r>
              <a:rPr spc="-15" dirty="0"/>
              <a:t> </a:t>
            </a:r>
            <a:r>
              <a:rPr dirty="0"/>
              <a:t>A </a:t>
            </a:r>
            <a:r>
              <a:rPr spc="-785" dirty="0"/>
              <a:t> </a:t>
            </a:r>
            <a:r>
              <a:rPr dirty="0"/>
              <a:t>COMMERCIAL</a:t>
            </a:r>
            <a:r>
              <a:rPr spc="-25" dirty="0"/>
              <a:t> </a:t>
            </a:r>
            <a:r>
              <a:rPr dirty="0"/>
              <a:t>CONTRACT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04190" y="1796097"/>
            <a:ext cx="8020050" cy="4673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HERE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434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,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70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280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34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Par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0" dirty="0">
                <a:solidFill>
                  <a:srgbClr val="554A3B"/>
                </a:solidFill>
                <a:latin typeface="Verdana"/>
                <a:cs typeface="Verdana"/>
              </a:rPr>
              <a:t>enga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140" dirty="0">
                <a:solidFill>
                  <a:srgbClr val="554A3B"/>
                </a:solidFill>
                <a:latin typeface="Verdana"/>
                <a:cs typeface="Verdana"/>
              </a:rPr>
              <a:t>ed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anu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26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3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ure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  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construction 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products 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described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on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Schedule 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A 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here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75" dirty="0">
                <a:solidFill>
                  <a:srgbClr val="554A3B"/>
                </a:solidFill>
                <a:latin typeface="Verdana"/>
                <a:cs typeface="Verdana"/>
              </a:rPr>
              <a:t>(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0" dirty="0">
                <a:solidFill>
                  <a:srgbClr val="554A3B"/>
                </a:solidFill>
                <a:latin typeface="Verdana"/>
                <a:cs typeface="Verdana"/>
              </a:rPr>
              <a:t>“Produc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”)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30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bu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ng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in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ry 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and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Second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Party 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is 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engaged 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in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 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business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 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arke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ng,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in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-2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bu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ng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ru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n  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products 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within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Kenya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(the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“Territory”);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and 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First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Party 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de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ires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t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hat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229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204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nd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Par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arke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,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e 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Pr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duc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8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err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28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12700" marR="363855">
              <a:lnSpc>
                <a:spcPct val="100000"/>
              </a:lnSpc>
              <a:spcBef>
                <a:spcPts val="2030"/>
              </a:spcBef>
            </a:pPr>
            <a:r>
              <a:rPr sz="2400" spc="-41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’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x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ana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20" dirty="0">
                <a:solidFill>
                  <a:srgbClr val="554A3B"/>
                </a:solidFill>
                <a:latin typeface="Verdana"/>
                <a:cs typeface="Verdana"/>
              </a:rPr>
              <a:t>ba</a:t>
            </a:r>
            <a:r>
              <a:rPr sz="2400" spc="2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kgr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und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he 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contract.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You 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will 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notice </a:t>
            </a:r>
            <a:r>
              <a:rPr sz="2400" spc="60" dirty="0">
                <a:solidFill>
                  <a:srgbClr val="554A3B"/>
                </a:solidFill>
                <a:latin typeface="Verdana"/>
                <a:cs typeface="Verdana"/>
              </a:rPr>
              <a:t>we 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don’t </a:t>
            </a:r>
            <a:r>
              <a:rPr sz="2400" spc="160" dirty="0">
                <a:solidFill>
                  <a:srgbClr val="554A3B"/>
                </a:solidFill>
                <a:latin typeface="Verdana"/>
                <a:cs typeface="Verdana"/>
              </a:rPr>
              <a:t>add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details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such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as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commission,</a:t>
            </a:r>
            <a:r>
              <a:rPr sz="2400" spc="-2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length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0" dirty="0">
                <a:solidFill>
                  <a:srgbClr val="554A3B"/>
                </a:solidFill>
                <a:latin typeface="Verdana"/>
                <a:cs typeface="Verdana"/>
              </a:rPr>
              <a:t>contact.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Leave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these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30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25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8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ra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28040" marR="5080" indent="-815975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THE</a:t>
            </a:r>
            <a:r>
              <a:rPr spc="-15" dirty="0"/>
              <a:t> </a:t>
            </a:r>
            <a:r>
              <a:rPr dirty="0"/>
              <a:t>STANDARD</a:t>
            </a:r>
            <a:r>
              <a:rPr spc="-15" dirty="0"/>
              <a:t> </a:t>
            </a:r>
            <a:r>
              <a:rPr spc="5" dirty="0"/>
              <a:t>STRUCTURE</a:t>
            </a:r>
            <a:r>
              <a:rPr spc="-45" dirty="0"/>
              <a:t> </a:t>
            </a:r>
            <a:r>
              <a:rPr spc="-5" dirty="0"/>
              <a:t>OF</a:t>
            </a:r>
            <a:r>
              <a:rPr spc="-15" dirty="0"/>
              <a:t> </a:t>
            </a:r>
            <a:r>
              <a:rPr dirty="0"/>
              <a:t>A </a:t>
            </a:r>
            <a:r>
              <a:rPr spc="-785" dirty="0"/>
              <a:t> </a:t>
            </a:r>
            <a:r>
              <a:rPr dirty="0"/>
              <a:t>COMMERCIAL</a:t>
            </a:r>
            <a:r>
              <a:rPr spc="-25" dirty="0"/>
              <a:t> </a:t>
            </a:r>
            <a:r>
              <a:rPr dirty="0"/>
              <a:t>CONTRACT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04190" y="1681437"/>
            <a:ext cx="7608570" cy="4742180"/>
          </a:xfrm>
          <a:prstGeom prst="rect">
            <a:avLst/>
          </a:prstGeom>
        </p:spPr>
        <p:txBody>
          <a:bodyPr vert="horz" wrap="square" lIns="0" tIns="1758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85"/>
              </a:spcBef>
            </a:pPr>
            <a:r>
              <a:rPr sz="2400" b="1" spc="15" dirty="0">
                <a:solidFill>
                  <a:srgbClr val="554A3B"/>
                </a:solidFill>
                <a:latin typeface="Tahoma"/>
                <a:cs typeface="Tahoma"/>
              </a:rPr>
              <a:t>M</a:t>
            </a:r>
            <a:r>
              <a:rPr sz="2400" b="1" spc="-210" dirty="0">
                <a:solidFill>
                  <a:srgbClr val="554A3B"/>
                </a:solidFill>
                <a:latin typeface="Tahoma"/>
                <a:cs typeface="Tahoma"/>
              </a:rPr>
              <a:t>A</a:t>
            </a:r>
            <a:r>
              <a:rPr sz="2400" b="1" spc="-145" dirty="0">
                <a:solidFill>
                  <a:srgbClr val="554A3B"/>
                </a:solidFill>
                <a:latin typeface="Tahoma"/>
                <a:cs typeface="Tahoma"/>
              </a:rPr>
              <a:t>I</a:t>
            </a:r>
            <a:r>
              <a:rPr sz="2400" b="1" spc="-75" dirty="0">
                <a:solidFill>
                  <a:srgbClr val="554A3B"/>
                </a:solidFill>
                <a:latin typeface="Tahoma"/>
                <a:cs typeface="Tahoma"/>
              </a:rPr>
              <a:t>N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45" dirty="0">
                <a:solidFill>
                  <a:srgbClr val="554A3B"/>
                </a:solidFill>
                <a:latin typeface="Tahoma"/>
                <a:cs typeface="Tahoma"/>
              </a:rPr>
              <a:t>B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O</a:t>
            </a:r>
            <a:r>
              <a:rPr sz="2400" b="1" spc="-140" dirty="0">
                <a:solidFill>
                  <a:srgbClr val="554A3B"/>
                </a:solidFill>
                <a:latin typeface="Tahoma"/>
                <a:cs typeface="Tahoma"/>
              </a:rPr>
              <a:t>D</a:t>
            </a:r>
            <a:r>
              <a:rPr sz="2400" b="1" spc="-120" dirty="0">
                <a:solidFill>
                  <a:srgbClr val="554A3B"/>
                </a:solidFill>
                <a:latin typeface="Tahoma"/>
                <a:cs typeface="Tahoma"/>
              </a:rPr>
              <a:t>Y</a:t>
            </a:r>
            <a:r>
              <a:rPr sz="2400" b="1" spc="-5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OF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475" dirty="0">
                <a:solidFill>
                  <a:srgbClr val="554A3B"/>
                </a:solidFill>
                <a:latin typeface="Tahoma"/>
                <a:cs typeface="Tahoma"/>
              </a:rPr>
              <a:t>T</a:t>
            </a:r>
            <a:r>
              <a:rPr sz="2400" b="1" spc="-245" dirty="0">
                <a:solidFill>
                  <a:srgbClr val="554A3B"/>
                </a:solidFill>
                <a:latin typeface="Tahoma"/>
                <a:cs typeface="Tahoma"/>
              </a:rPr>
              <a:t>H</a:t>
            </a:r>
            <a:r>
              <a:rPr sz="2400" b="1" spc="-195" dirty="0">
                <a:solidFill>
                  <a:srgbClr val="554A3B"/>
                </a:solidFill>
                <a:latin typeface="Tahoma"/>
                <a:cs typeface="Tahoma"/>
              </a:rPr>
              <a:t>E</a:t>
            </a:r>
            <a:r>
              <a:rPr sz="2400" b="1" spc="-1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200" dirty="0">
                <a:solidFill>
                  <a:srgbClr val="554A3B"/>
                </a:solidFill>
                <a:latin typeface="Tahoma"/>
                <a:cs typeface="Tahoma"/>
              </a:rPr>
              <a:t>C</a:t>
            </a:r>
            <a:r>
              <a:rPr sz="2400" b="1" spc="240" dirty="0">
                <a:solidFill>
                  <a:srgbClr val="554A3B"/>
                </a:solidFill>
                <a:latin typeface="Tahoma"/>
                <a:cs typeface="Tahoma"/>
              </a:rPr>
              <a:t>O</a:t>
            </a:r>
            <a:r>
              <a:rPr sz="2400" b="1" spc="-100" dirty="0">
                <a:solidFill>
                  <a:srgbClr val="554A3B"/>
                </a:solidFill>
                <a:latin typeface="Tahoma"/>
                <a:cs typeface="Tahoma"/>
              </a:rPr>
              <a:t>NTRA</a:t>
            </a:r>
            <a:r>
              <a:rPr sz="2400" b="1" spc="-90" dirty="0">
                <a:solidFill>
                  <a:srgbClr val="554A3B"/>
                </a:solidFill>
                <a:latin typeface="Tahoma"/>
                <a:cs typeface="Tahoma"/>
              </a:rPr>
              <a:t>C</a:t>
            </a:r>
            <a:r>
              <a:rPr sz="2400" b="1" spc="-465" dirty="0">
                <a:solidFill>
                  <a:srgbClr val="554A3B"/>
                </a:solidFill>
                <a:latin typeface="Tahoma"/>
                <a:cs typeface="Tahoma"/>
              </a:rPr>
              <a:t>T</a:t>
            </a:r>
            <a:endParaRPr sz="24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spcBef>
                <a:spcPts val="1280"/>
              </a:spcBef>
            </a:pP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body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contract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contains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heart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5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165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ree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ent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30" dirty="0">
                <a:solidFill>
                  <a:srgbClr val="554A3B"/>
                </a:solidFill>
                <a:latin typeface="Verdana"/>
                <a:cs typeface="Verdana"/>
              </a:rPr>
              <a:t>–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rea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hy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ract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as 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en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ered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8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ngs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y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ar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x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pe</a:t>
            </a:r>
            <a:r>
              <a:rPr sz="2400" spc="30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ng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he  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her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par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hat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hey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ar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x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pe</a:t>
            </a:r>
            <a:r>
              <a:rPr sz="2400" spc="17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ng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m 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you.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sz="2400" spc="-41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il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nc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ude:</a:t>
            </a:r>
            <a:endParaRPr sz="2400">
              <a:latin typeface="Verdana"/>
              <a:cs typeface="Verdana"/>
            </a:endParaRPr>
          </a:p>
          <a:p>
            <a:pPr marL="355600" indent="-229235">
              <a:lnSpc>
                <a:spcPct val="100000"/>
              </a:lnSpc>
              <a:spcBef>
                <a:spcPts val="585"/>
              </a:spcBef>
              <a:buFont typeface="Arial MT"/>
              <a:buChar char="•"/>
              <a:tabLst>
                <a:tab pos="356235" algn="l"/>
              </a:tabLst>
            </a:pPr>
            <a:r>
              <a:rPr sz="2400" spc="-48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key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erms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agree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ent</a:t>
            </a:r>
            <a:endParaRPr sz="2400">
              <a:latin typeface="Verdana"/>
              <a:cs typeface="Verdana"/>
            </a:endParaRPr>
          </a:p>
          <a:p>
            <a:pPr marL="355600" indent="-229235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6235" algn="l"/>
              </a:tabLst>
            </a:pPr>
            <a:r>
              <a:rPr sz="2400" spc="-48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amoun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“cons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12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ra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40" dirty="0">
                <a:solidFill>
                  <a:srgbClr val="554A3B"/>
                </a:solidFill>
                <a:latin typeface="Verdana"/>
                <a:cs typeface="Verdana"/>
              </a:rPr>
              <a:t>on”</a:t>
            </a:r>
            <a:endParaRPr sz="2400">
              <a:latin typeface="Verdana"/>
              <a:cs typeface="Verdana"/>
            </a:endParaRPr>
          </a:p>
          <a:p>
            <a:pPr marL="355600" indent="-229235">
              <a:lnSpc>
                <a:spcPct val="100000"/>
              </a:lnSpc>
              <a:spcBef>
                <a:spcPts val="560"/>
              </a:spcBef>
              <a:buFont typeface="Arial MT"/>
              <a:buChar char="•"/>
              <a:tabLst>
                <a:tab pos="356235" algn="l"/>
              </a:tabLst>
            </a:pPr>
            <a:r>
              <a:rPr sz="2400" spc="-48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65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spc="17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25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’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-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12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ng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gh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endParaRPr sz="2400">
              <a:latin typeface="Verdana"/>
              <a:cs typeface="Verdana"/>
            </a:endParaRPr>
          </a:p>
          <a:p>
            <a:pPr marL="355600" indent="-229235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6235" algn="l"/>
              </a:tabLst>
            </a:pPr>
            <a:r>
              <a:rPr sz="2400" spc="-48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par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es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40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es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res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ns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li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es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28040" marR="5080" indent="-815975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THE</a:t>
            </a:r>
            <a:r>
              <a:rPr spc="-15" dirty="0"/>
              <a:t> </a:t>
            </a:r>
            <a:r>
              <a:rPr dirty="0"/>
              <a:t>STANDARD</a:t>
            </a:r>
            <a:r>
              <a:rPr spc="-15" dirty="0"/>
              <a:t> </a:t>
            </a:r>
            <a:r>
              <a:rPr spc="5" dirty="0"/>
              <a:t>STRUCTURE</a:t>
            </a:r>
            <a:r>
              <a:rPr spc="-45" dirty="0"/>
              <a:t> </a:t>
            </a:r>
            <a:r>
              <a:rPr spc="-5" dirty="0"/>
              <a:t>OF</a:t>
            </a:r>
            <a:r>
              <a:rPr spc="-15" dirty="0"/>
              <a:t> </a:t>
            </a:r>
            <a:r>
              <a:rPr dirty="0"/>
              <a:t>A </a:t>
            </a:r>
            <a:r>
              <a:rPr spc="-785" dirty="0"/>
              <a:t> </a:t>
            </a:r>
            <a:r>
              <a:rPr dirty="0"/>
              <a:t>COMMERCIAL</a:t>
            </a:r>
            <a:r>
              <a:rPr spc="-25" dirty="0"/>
              <a:t> </a:t>
            </a:r>
            <a:r>
              <a:rPr dirty="0"/>
              <a:t>CONTRACT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04190" y="2330450"/>
            <a:ext cx="8013700" cy="35369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460375">
              <a:lnSpc>
                <a:spcPct val="99800"/>
              </a:lnSpc>
              <a:spcBef>
                <a:spcPts val="105"/>
              </a:spcBef>
            </a:pPr>
            <a:r>
              <a:rPr sz="2400" b="1" spc="-70" dirty="0">
                <a:solidFill>
                  <a:srgbClr val="554A3B"/>
                </a:solidFill>
                <a:latin typeface="Tahoma"/>
                <a:cs typeface="Tahoma"/>
              </a:rPr>
              <a:t>NOW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240" dirty="0">
                <a:solidFill>
                  <a:srgbClr val="554A3B"/>
                </a:solidFill>
                <a:latin typeface="Tahoma"/>
                <a:cs typeface="Tahoma"/>
              </a:rPr>
              <a:t>THEREFORE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20" dirty="0">
                <a:solidFill>
                  <a:srgbClr val="554A3B"/>
                </a:solidFill>
                <a:latin typeface="Tahoma"/>
                <a:cs typeface="Tahoma"/>
              </a:rPr>
              <a:t>in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45" dirty="0">
                <a:solidFill>
                  <a:srgbClr val="554A3B"/>
                </a:solidFill>
                <a:latin typeface="Tahoma"/>
                <a:cs typeface="Tahoma"/>
              </a:rPr>
              <a:t>consideration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00" dirty="0">
                <a:solidFill>
                  <a:srgbClr val="554A3B"/>
                </a:solidFill>
                <a:latin typeface="Tahoma"/>
                <a:cs typeface="Tahoma"/>
              </a:rPr>
              <a:t>of</a:t>
            </a:r>
            <a:r>
              <a:rPr sz="2400" b="1" spc="-1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90" dirty="0">
                <a:solidFill>
                  <a:srgbClr val="554A3B"/>
                </a:solidFill>
                <a:latin typeface="Tahoma"/>
                <a:cs typeface="Tahoma"/>
              </a:rPr>
              <a:t>the</a:t>
            </a:r>
            <a:r>
              <a:rPr sz="2400" b="1" spc="-1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85" dirty="0">
                <a:solidFill>
                  <a:srgbClr val="554A3B"/>
                </a:solidFill>
                <a:latin typeface="Tahoma"/>
                <a:cs typeface="Tahoma"/>
              </a:rPr>
              <a:t>mutual </a:t>
            </a:r>
            <a:r>
              <a:rPr sz="2400" b="1" spc="-8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5" dirty="0">
                <a:solidFill>
                  <a:srgbClr val="554A3B"/>
                </a:solidFill>
                <a:latin typeface="Tahoma"/>
                <a:cs typeface="Tahoma"/>
              </a:rPr>
              <a:t>covenants </a:t>
            </a:r>
            <a:r>
              <a:rPr sz="2400" b="1" spc="-65" dirty="0">
                <a:solidFill>
                  <a:srgbClr val="554A3B"/>
                </a:solidFill>
                <a:latin typeface="Tahoma"/>
                <a:cs typeface="Tahoma"/>
              </a:rPr>
              <a:t>herein </a:t>
            </a:r>
            <a:r>
              <a:rPr sz="2400" b="1" spc="-5" dirty="0">
                <a:solidFill>
                  <a:srgbClr val="554A3B"/>
                </a:solidFill>
                <a:latin typeface="Tahoma"/>
                <a:cs typeface="Tahoma"/>
              </a:rPr>
              <a:t>contained, </a:t>
            </a:r>
            <a:r>
              <a:rPr sz="2400" b="1" spc="35" dirty="0">
                <a:solidFill>
                  <a:srgbClr val="554A3B"/>
                </a:solidFill>
                <a:latin typeface="Tahoma"/>
                <a:cs typeface="Tahoma"/>
              </a:rPr>
              <a:t>and </a:t>
            </a:r>
            <a:r>
              <a:rPr sz="2400" b="1" spc="-100" dirty="0">
                <a:solidFill>
                  <a:srgbClr val="554A3B"/>
                </a:solidFill>
                <a:latin typeface="Tahoma"/>
                <a:cs typeface="Tahoma"/>
              </a:rPr>
              <a:t>other </a:t>
            </a:r>
            <a:r>
              <a:rPr sz="2400" b="1" spc="60" dirty="0">
                <a:solidFill>
                  <a:srgbClr val="554A3B"/>
                </a:solidFill>
                <a:latin typeface="Tahoma"/>
                <a:cs typeface="Tahoma"/>
              </a:rPr>
              <a:t>good </a:t>
            </a:r>
            <a:r>
              <a:rPr sz="2400" b="1" spc="35" dirty="0">
                <a:solidFill>
                  <a:srgbClr val="554A3B"/>
                </a:solidFill>
                <a:latin typeface="Tahoma"/>
                <a:cs typeface="Tahoma"/>
              </a:rPr>
              <a:t>and </a:t>
            </a:r>
            <a:r>
              <a:rPr sz="2400" b="1" spc="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dirty="0">
                <a:solidFill>
                  <a:srgbClr val="554A3B"/>
                </a:solidFill>
                <a:latin typeface="Tahoma"/>
                <a:cs typeface="Tahoma"/>
              </a:rPr>
              <a:t>valuable</a:t>
            </a:r>
            <a:r>
              <a:rPr sz="2400" b="1" spc="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45" dirty="0">
                <a:solidFill>
                  <a:srgbClr val="554A3B"/>
                </a:solidFill>
                <a:latin typeface="Tahoma"/>
                <a:cs typeface="Tahoma"/>
              </a:rPr>
              <a:t>consideration,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90" dirty="0">
                <a:solidFill>
                  <a:srgbClr val="554A3B"/>
                </a:solidFill>
                <a:latin typeface="Tahoma"/>
                <a:cs typeface="Tahoma"/>
              </a:rPr>
              <a:t>the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85" dirty="0">
                <a:solidFill>
                  <a:srgbClr val="554A3B"/>
                </a:solidFill>
                <a:latin typeface="Tahoma"/>
                <a:cs typeface="Tahoma"/>
              </a:rPr>
              <a:t>parties</a:t>
            </a:r>
            <a:r>
              <a:rPr sz="2400" b="1" spc="-1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65" dirty="0">
                <a:solidFill>
                  <a:srgbClr val="554A3B"/>
                </a:solidFill>
                <a:latin typeface="Tahoma"/>
                <a:cs typeface="Tahoma"/>
              </a:rPr>
              <a:t>hereto</a:t>
            </a:r>
            <a:r>
              <a:rPr sz="2400" b="1" spc="-1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80" dirty="0">
                <a:solidFill>
                  <a:srgbClr val="554A3B"/>
                </a:solidFill>
                <a:latin typeface="Tahoma"/>
                <a:cs typeface="Tahoma"/>
              </a:rPr>
              <a:t>mutually </a:t>
            </a:r>
            <a:r>
              <a:rPr sz="2400" b="1" spc="-69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25" dirty="0">
                <a:solidFill>
                  <a:srgbClr val="554A3B"/>
                </a:solidFill>
                <a:latin typeface="Tahoma"/>
                <a:cs typeface="Tahoma"/>
              </a:rPr>
              <a:t>agree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20" dirty="0">
                <a:solidFill>
                  <a:srgbClr val="554A3B"/>
                </a:solidFill>
                <a:latin typeface="Tahoma"/>
                <a:cs typeface="Tahoma"/>
              </a:rPr>
              <a:t>as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30" dirty="0">
                <a:solidFill>
                  <a:srgbClr val="554A3B"/>
                </a:solidFill>
                <a:latin typeface="Tahoma"/>
                <a:cs typeface="Tahoma"/>
              </a:rPr>
              <a:t>follows:</a:t>
            </a:r>
            <a:endParaRPr sz="2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3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2400" spc="-41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26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3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rd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ng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45" dirty="0">
                <a:solidFill>
                  <a:srgbClr val="554A3B"/>
                </a:solidFill>
                <a:latin typeface="Verdana"/>
                <a:cs typeface="Verdana"/>
              </a:rPr>
              <a:t>ab</a:t>
            </a:r>
            <a:r>
              <a:rPr sz="2400" spc="16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not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rea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y  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ne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ar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know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5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165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ree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be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25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und</a:t>
            </a:r>
            <a:r>
              <a:rPr sz="2400" spc="-2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be</a:t>
            </a:r>
            <a:r>
              <a:rPr sz="2400" spc="30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au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e 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you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signed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contract!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‘The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Parties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agree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as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follows’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is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quite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sufficient!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28040" marR="5080" indent="-815975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THE</a:t>
            </a:r>
            <a:r>
              <a:rPr spc="-15" dirty="0"/>
              <a:t> </a:t>
            </a:r>
            <a:r>
              <a:rPr dirty="0"/>
              <a:t>STANDARD</a:t>
            </a:r>
            <a:r>
              <a:rPr spc="-15" dirty="0"/>
              <a:t> </a:t>
            </a:r>
            <a:r>
              <a:rPr spc="5" dirty="0"/>
              <a:t>STRUCTURE</a:t>
            </a:r>
            <a:r>
              <a:rPr spc="-45" dirty="0"/>
              <a:t> </a:t>
            </a:r>
            <a:r>
              <a:rPr spc="-5" dirty="0"/>
              <a:t>OF</a:t>
            </a:r>
            <a:r>
              <a:rPr spc="-15" dirty="0"/>
              <a:t> </a:t>
            </a:r>
            <a:r>
              <a:rPr dirty="0"/>
              <a:t>A </a:t>
            </a:r>
            <a:r>
              <a:rPr spc="-785" dirty="0"/>
              <a:t> </a:t>
            </a:r>
            <a:r>
              <a:rPr dirty="0"/>
              <a:t>COMMERCIAL</a:t>
            </a:r>
            <a:r>
              <a:rPr spc="-25" dirty="0"/>
              <a:t> </a:t>
            </a:r>
            <a:r>
              <a:rPr dirty="0"/>
              <a:t>CONTRACT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04190" y="1719431"/>
            <a:ext cx="7961630" cy="4667250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75"/>
              </a:spcBef>
            </a:pPr>
            <a:r>
              <a:rPr sz="2400" b="1" spc="-440" dirty="0">
                <a:solidFill>
                  <a:srgbClr val="554A3B"/>
                </a:solidFill>
                <a:latin typeface="Tahoma"/>
                <a:cs typeface="Tahoma"/>
              </a:rPr>
              <a:t>L</a:t>
            </a:r>
            <a:r>
              <a:rPr sz="2400" b="1" spc="-360" dirty="0">
                <a:solidFill>
                  <a:srgbClr val="554A3B"/>
                </a:solidFill>
                <a:latin typeface="Tahoma"/>
                <a:cs typeface="Tahoma"/>
              </a:rPr>
              <a:t>I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Q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U</a:t>
            </a:r>
            <a:r>
              <a:rPr sz="2400" b="1" spc="-484" dirty="0">
                <a:solidFill>
                  <a:srgbClr val="554A3B"/>
                </a:solidFill>
                <a:latin typeface="Tahoma"/>
                <a:cs typeface="Tahoma"/>
              </a:rPr>
              <a:t>I</a:t>
            </a:r>
            <a:r>
              <a:rPr sz="2400" b="1" spc="-10" dirty="0">
                <a:solidFill>
                  <a:srgbClr val="554A3B"/>
                </a:solidFill>
                <a:latin typeface="Tahoma"/>
                <a:cs typeface="Tahoma"/>
              </a:rPr>
              <a:t>D</a:t>
            </a:r>
            <a:r>
              <a:rPr sz="2400" b="1" dirty="0">
                <a:solidFill>
                  <a:srgbClr val="554A3B"/>
                </a:solidFill>
                <a:latin typeface="Tahoma"/>
                <a:cs typeface="Tahoma"/>
              </a:rPr>
              <a:t>A</a:t>
            </a:r>
            <a:r>
              <a:rPr sz="2400" b="1" spc="-345" dirty="0">
                <a:solidFill>
                  <a:srgbClr val="554A3B"/>
                </a:solidFill>
                <a:latin typeface="Tahoma"/>
                <a:cs typeface="Tahoma"/>
              </a:rPr>
              <a:t>T</a:t>
            </a:r>
            <a:r>
              <a:rPr sz="2400" b="1" spc="-365" dirty="0">
                <a:solidFill>
                  <a:srgbClr val="554A3B"/>
                </a:solidFill>
                <a:latin typeface="Tahoma"/>
                <a:cs typeface="Tahoma"/>
              </a:rPr>
              <a:t>E</a:t>
            </a:r>
            <a:r>
              <a:rPr sz="2400" b="1" spc="-140" dirty="0">
                <a:solidFill>
                  <a:srgbClr val="554A3B"/>
                </a:solidFill>
                <a:latin typeface="Tahoma"/>
                <a:cs typeface="Tahoma"/>
              </a:rPr>
              <a:t>D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30" dirty="0">
                <a:solidFill>
                  <a:srgbClr val="554A3B"/>
                </a:solidFill>
                <a:latin typeface="Tahoma"/>
                <a:cs typeface="Tahoma"/>
              </a:rPr>
              <a:t>DAM</a:t>
            </a:r>
            <a:r>
              <a:rPr sz="2400" b="1" spc="35" dirty="0">
                <a:solidFill>
                  <a:srgbClr val="554A3B"/>
                </a:solidFill>
                <a:latin typeface="Tahoma"/>
                <a:cs typeface="Tahoma"/>
              </a:rPr>
              <a:t>A</a:t>
            </a:r>
            <a:r>
              <a:rPr sz="2400" b="1" spc="-95" dirty="0">
                <a:solidFill>
                  <a:srgbClr val="554A3B"/>
                </a:solidFill>
                <a:latin typeface="Tahoma"/>
                <a:cs typeface="Tahoma"/>
              </a:rPr>
              <a:t>GES</a:t>
            </a:r>
            <a:endParaRPr sz="24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spcBef>
                <a:spcPts val="1280"/>
              </a:spcBef>
            </a:pPr>
            <a:r>
              <a:rPr sz="2400" spc="-48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here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30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may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not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7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qu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da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40" dirty="0">
                <a:solidFill>
                  <a:srgbClr val="554A3B"/>
                </a:solidFill>
                <a:latin typeface="Verdana"/>
                <a:cs typeface="Verdana"/>
              </a:rPr>
              <a:t>ed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Damag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es 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Clause </a:t>
            </a:r>
            <a:r>
              <a:rPr sz="2400" spc="-330" dirty="0">
                <a:solidFill>
                  <a:srgbClr val="554A3B"/>
                </a:solidFill>
                <a:latin typeface="Verdana"/>
                <a:cs typeface="Verdana"/>
              </a:rPr>
              <a:t>– </a:t>
            </a:r>
            <a:r>
              <a:rPr sz="2400" spc="-254" dirty="0">
                <a:solidFill>
                  <a:srgbClr val="554A3B"/>
                </a:solidFill>
                <a:latin typeface="Verdana"/>
                <a:cs typeface="Verdana"/>
              </a:rPr>
              <a:t>If 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there 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is 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then 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it 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will 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come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at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 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end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0" dirty="0">
                <a:solidFill>
                  <a:srgbClr val="554A3B"/>
                </a:solidFill>
                <a:latin typeface="Verdana"/>
                <a:cs typeface="Verdana"/>
              </a:rPr>
              <a:t>Main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Body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Clauses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but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before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Boilerplate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clauses.</a:t>
            </a:r>
            <a:endParaRPr sz="2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300">
              <a:latin typeface="Verdana"/>
              <a:cs typeface="Verdana"/>
            </a:endParaRPr>
          </a:p>
          <a:p>
            <a:pPr marL="12700" marR="690245">
              <a:lnSpc>
                <a:spcPct val="100000"/>
              </a:lnSpc>
            </a:pPr>
            <a:r>
              <a:rPr sz="2400" spc="-24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qu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da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40" dirty="0">
                <a:solidFill>
                  <a:srgbClr val="554A3B"/>
                </a:solidFill>
                <a:latin typeface="Verdana"/>
                <a:cs typeface="Verdana"/>
              </a:rPr>
              <a:t>ed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da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15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160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es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25" dirty="0">
                <a:solidFill>
                  <a:srgbClr val="554A3B"/>
                </a:solidFill>
                <a:latin typeface="Verdana"/>
                <a:cs typeface="Verdana"/>
              </a:rPr>
              <a:t>–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ge</a:t>
            </a:r>
            <a:r>
              <a:rPr sz="2400" spc="5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ne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empt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he  </a:t>
            </a:r>
            <a:r>
              <a:rPr sz="2400" spc="165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spc="17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es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ure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ss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es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ent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40" dirty="0">
                <a:solidFill>
                  <a:srgbClr val="554A3B"/>
                </a:solidFill>
                <a:latin typeface="Verdana"/>
                <a:cs typeface="Verdana"/>
              </a:rPr>
              <a:t>a  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breach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contract.</a:t>
            </a:r>
            <a:endParaRPr sz="2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3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We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will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deal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with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these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in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separate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session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later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in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course.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59453" y="618490"/>
            <a:ext cx="1595755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b="1" spc="5" dirty="0">
                <a:solidFill>
                  <a:srgbClr val="554A3B"/>
                </a:solidFill>
                <a:latin typeface="Palatino Linotype"/>
                <a:cs typeface="Palatino Linotype"/>
              </a:rPr>
              <a:t>PART</a:t>
            </a:r>
            <a:r>
              <a:rPr sz="3500" b="1" spc="-70" dirty="0">
                <a:solidFill>
                  <a:srgbClr val="554A3B"/>
                </a:solidFill>
                <a:latin typeface="Palatino Linotype"/>
                <a:cs typeface="Palatino Linotype"/>
              </a:rPr>
              <a:t> </a:t>
            </a:r>
            <a:r>
              <a:rPr sz="3500" b="1" dirty="0">
                <a:solidFill>
                  <a:srgbClr val="554A3B"/>
                </a:solidFill>
                <a:latin typeface="Palatino Linotype"/>
                <a:cs typeface="Palatino Linotype"/>
              </a:rPr>
              <a:t>1</a:t>
            </a:r>
            <a:endParaRPr sz="3500">
              <a:latin typeface="Palatino Linotype"/>
              <a:cs typeface="Palatino Linotype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6719" y="2059939"/>
            <a:ext cx="5443220" cy="435102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206744" y="2018029"/>
            <a:ext cx="25361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Contract</a:t>
            </a:r>
            <a:r>
              <a:rPr sz="2400" b="1" spc="-8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00" dirty="0">
                <a:solidFill>
                  <a:srgbClr val="554A3B"/>
                </a:solidFill>
                <a:latin typeface="Tahoma"/>
                <a:cs typeface="Tahoma"/>
              </a:rPr>
              <a:t>drafting</a:t>
            </a:r>
            <a:endParaRPr sz="2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28040" marR="5080" indent="-815975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THE</a:t>
            </a:r>
            <a:r>
              <a:rPr spc="-15" dirty="0"/>
              <a:t> </a:t>
            </a:r>
            <a:r>
              <a:rPr dirty="0"/>
              <a:t>STANDARD</a:t>
            </a:r>
            <a:r>
              <a:rPr spc="-15" dirty="0"/>
              <a:t> </a:t>
            </a:r>
            <a:r>
              <a:rPr spc="5" dirty="0"/>
              <a:t>STRUCTURE</a:t>
            </a:r>
            <a:r>
              <a:rPr spc="-45" dirty="0"/>
              <a:t> </a:t>
            </a:r>
            <a:r>
              <a:rPr spc="-5" dirty="0"/>
              <a:t>OF</a:t>
            </a:r>
            <a:r>
              <a:rPr spc="-15" dirty="0"/>
              <a:t> </a:t>
            </a:r>
            <a:r>
              <a:rPr dirty="0"/>
              <a:t>A </a:t>
            </a:r>
            <a:r>
              <a:rPr spc="-785" dirty="0"/>
              <a:t> </a:t>
            </a:r>
            <a:r>
              <a:rPr dirty="0"/>
              <a:t>COMMERCIAL</a:t>
            </a:r>
            <a:r>
              <a:rPr spc="-25" dirty="0"/>
              <a:t> </a:t>
            </a:r>
            <a:r>
              <a:rPr dirty="0"/>
              <a:t>CONTRACT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04190" y="2084324"/>
            <a:ext cx="8034655" cy="3936365"/>
          </a:xfrm>
          <a:prstGeom prst="rect">
            <a:avLst/>
          </a:prstGeom>
        </p:spPr>
        <p:txBody>
          <a:bodyPr vert="horz" wrap="square" lIns="0" tIns="1752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80"/>
              </a:spcBef>
            </a:pPr>
            <a:r>
              <a:rPr sz="2400" b="1" spc="-250" dirty="0">
                <a:solidFill>
                  <a:srgbClr val="554A3B"/>
                </a:solidFill>
                <a:latin typeface="Tahoma"/>
                <a:cs typeface="Tahoma"/>
              </a:rPr>
              <a:t>B</a:t>
            </a:r>
            <a:r>
              <a:rPr sz="2400" b="1" spc="-200" dirty="0">
                <a:solidFill>
                  <a:srgbClr val="554A3B"/>
                </a:solidFill>
                <a:latin typeface="Tahoma"/>
                <a:cs typeface="Tahoma"/>
              </a:rPr>
              <a:t>O</a:t>
            </a:r>
            <a:r>
              <a:rPr sz="2400" b="1" spc="-114" dirty="0">
                <a:solidFill>
                  <a:srgbClr val="554A3B"/>
                </a:solidFill>
                <a:latin typeface="Tahoma"/>
                <a:cs typeface="Tahoma"/>
              </a:rPr>
              <a:t>I</a:t>
            </a:r>
            <a:r>
              <a:rPr sz="2400" b="1" spc="-280" dirty="0">
                <a:solidFill>
                  <a:srgbClr val="554A3B"/>
                </a:solidFill>
                <a:latin typeface="Tahoma"/>
                <a:cs typeface="Tahoma"/>
              </a:rPr>
              <a:t>LE</a:t>
            </a:r>
            <a:r>
              <a:rPr sz="2400" b="1" spc="-340" dirty="0">
                <a:solidFill>
                  <a:srgbClr val="554A3B"/>
                </a:solidFill>
                <a:latin typeface="Tahoma"/>
                <a:cs typeface="Tahoma"/>
              </a:rPr>
              <a:t>R</a:t>
            </a:r>
            <a:r>
              <a:rPr sz="2400" b="1" spc="-140" dirty="0">
                <a:solidFill>
                  <a:srgbClr val="554A3B"/>
                </a:solidFill>
                <a:latin typeface="Tahoma"/>
                <a:cs typeface="Tahoma"/>
              </a:rPr>
              <a:t>PL</a:t>
            </a:r>
            <a:r>
              <a:rPr sz="2400" b="1" spc="-145" dirty="0">
                <a:solidFill>
                  <a:srgbClr val="554A3B"/>
                </a:solidFill>
                <a:latin typeface="Tahoma"/>
                <a:cs typeface="Tahoma"/>
              </a:rPr>
              <a:t>A</a:t>
            </a:r>
            <a:r>
              <a:rPr sz="2400" b="1" spc="-350" dirty="0">
                <a:solidFill>
                  <a:srgbClr val="554A3B"/>
                </a:solidFill>
                <a:latin typeface="Tahoma"/>
                <a:cs typeface="Tahoma"/>
              </a:rPr>
              <a:t>TE</a:t>
            </a:r>
            <a:r>
              <a:rPr sz="2400" b="1" spc="-5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270" dirty="0">
                <a:solidFill>
                  <a:srgbClr val="554A3B"/>
                </a:solidFill>
                <a:latin typeface="Tahoma"/>
                <a:cs typeface="Tahoma"/>
              </a:rPr>
              <a:t>C</a:t>
            </a:r>
            <a:r>
              <a:rPr sz="2400" b="1" spc="-85" dirty="0">
                <a:solidFill>
                  <a:srgbClr val="554A3B"/>
                </a:solidFill>
                <a:latin typeface="Tahoma"/>
                <a:cs typeface="Tahoma"/>
              </a:rPr>
              <a:t>L</a:t>
            </a:r>
            <a:r>
              <a:rPr sz="2400" b="1" spc="-100" dirty="0">
                <a:solidFill>
                  <a:srgbClr val="554A3B"/>
                </a:solidFill>
                <a:latin typeface="Tahoma"/>
                <a:cs typeface="Tahoma"/>
              </a:rPr>
              <a:t>A</a:t>
            </a:r>
            <a:r>
              <a:rPr sz="2400" b="1" spc="-260" dirty="0">
                <a:solidFill>
                  <a:srgbClr val="554A3B"/>
                </a:solidFill>
                <a:latin typeface="Tahoma"/>
                <a:cs typeface="Tahoma"/>
              </a:rPr>
              <a:t>USES</a:t>
            </a:r>
            <a:endParaRPr sz="2400">
              <a:latin typeface="Tahoma"/>
              <a:cs typeface="Tahoma"/>
            </a:endParaRPr>
          </a:p>
          <a:p>
            <a:pPr marL="12700" marR="1165225">
              <a:lnSpc>
                <a:spcPct val="100000"/>
              </a:lnSpc>
              <a:spcBef>
                <a:spcPts val="1285"/>
              </a:spcBef>
            </a:pP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il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erp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la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au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es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ar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al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au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es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hat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are 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nt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ned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er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par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23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nt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ra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ual 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agreement.</a:t>
            </a:r>
            <a:endParaRPr sz="2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3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8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ar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105" dirty="0">
                <a:solidFill>
                  <a:srgbClr val="554A3B"/>
                </a:solidFill>
                <a:latin typeface="Verdana"/>
                <a:cs typeface="Verdana"/>
              </a:rPr>
              <a:t>?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hen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105" dirty="0">
                <a:solidFill>
                  <a:srgbClr val="554A3B"/>
                </a:solidFill>
                <a:latin typeface="Verdana"/>
                <a:cs typeface="Verdana"/>
              </a:rPr>
              <a:t>?</a:t>
            </a:r>
            <a:endParaRPr sz="2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3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Not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all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boilerplate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clauses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are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appropriate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for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all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types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agreements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25" dirty="0">
                <a:solidFill>
                  <a:srgbClr val="554A3B"/>
                </a:solidFill>
                <a:latin typeface="Verdana"/>
                <a:cs typeface="Verdana"/>
              </a:rPr>
              <a:t>–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they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play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key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administrative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roles.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28040" marR="5080" indent="-815975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THE</a:t>
            </a:r>
            <a:r>
              <a:rPr spc="-15" dirty="0"/>
              <a:t> </a:t>
            </a:r>
            <a:r>
              <a:rPr dirty="0"/>
              <a:t>STANDARD</a:t>
            </a:r>
            <a:r>
              <a:rPr spc="-15" dirty="0"/>
              <a:t> </a:t>
            </a:r>
            <a:r>
              <a:rPr spc="5" dirty="0"/>
              <a:t>STRUCTURE</a:t>
            </a:r>
            <a:r>
              <a:rPr spc="-45" dirty="0"/>
              <a:t> </a:t>
            </a:r>
            <a:r>
              <a:rPr spc="-5" dirty="0"/>
              <a:t>OF</a:t>
            </a:r>
            <a:r>
              <a:rPr spc="-15" dirty="0"/>
              <a:t> </a:t>
            </a:r>
            <a:r>
              <a:rPr dirty="0"/>
              <a:t>A </a:t>
            </a:r>
            <a:r>
              <a:rPr spc="-785" dirty="0"/>
              <a:t> </a:t>
            </a:r>
            <a:r>
              <a:rPr dirty="0"/>
              <a:t>COMMERCIAL</a:t>
            </a:r>
            <a:r>
              <a:rPr spc="-25" dirty="0"/>
              <a:t> </a:t>
            </a:r>
            <a:r>
              <a:rPr dirty="0"/>
              <a:t>CONTRACT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04190" y="1608560"/>
            <a:ext cx="7932420" cy="3350895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75"/>
              </a:spcBef>
            </a:pPr>
            <a:r>
              <a:rPr sz="2400" b="1" spc="-254" dirty="0">
                <a:solidFill>
                  <a:srgbClr val="554A3B"/>
                </a:solidFill>
                <a:latin typeface="Tahoma"/>
                <a:cs typeface="Tahoma"/>
              </a:rPr>
              <a:t>END</a:t>
            </a:r>
            <a:r>
              <a:rPr sz="2400" b="1" spc="-165" dirty="0">
                <a:solidFill>
                  <a:srgbClr val="554A3B"/>
                </a:solidFill>
                <a:latin typeface="Tahoma"/>
                <a:cs typeface="Tahoma"/>
              </a:rPr>
              <a:t>I</a:t>
            </a:r>
            <a:r>
              <a:rPr sz="2400" b="1" spc="75" dirty="0">
                <a:solidFill>
                  <a:srgbClr val="554A3B"/>
                </a:solidFill>
                <a:latin typeface="Tahoma"/>
                <a:cs typeface="Tahoma"/>
              </a:rPr>
              <a:t>N</a:t>
            </a:r>
            <a:r>
              <a:rPr sz="2400" b="1" spc="85" dirty="0">
                <a:solidFill>
                  <a:srgbClr val="554A3B"/>
                </a:solidFill>
                <a:latin typeface="Tahoma"/>
                <a:cs typeface="Tahoma"/>
              </a:rPr>
              <a:t>G</a:t>
            </a:r>
            <a:r>
              <a:rPr sz="2400" b="1" spc="-275" dirty="0">
                <a:solidFill>
                  <a:srgbClr val="554A3B"/>
                </a:solidFill>
                <a:latin typeface="Tahoma"/>
                <a:cs typeface="Tahoma"/>
              </a:rPr>
              <a:t>S</a:t>
            </a:r>
            <a:r>
              <a:rPr sz="2400" b="1" spc="-5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25" dirty="0">
                <a:solidFill>
                  <a:srgbClr val="554A3B"/>
                </a:solidFill>
                <a:latin typeface="Tahoma"/>
                <a:cs typeface="Tahoma"/>
              </a:rPr>
              <a:t>A</a:t>
            </a:r>
            <a:r>
              <a:rPr sz="2400" b="1" spc="40" dirty="0">
                <a:solidFill>
                  <a:srgbClr val="554A3B"/>
                </a:solidFill>
                <a:latin typeface="Tahoma"/>
                <a:cs typeface="Tahoma"/>
              </a:rPr>
              <a:t>N</a:t>
            </a:r>
            <a:r>
              <a:rPr sz="2400" b="1" spc="-140" dirty="0">
                <a:solidFill>
                  <a:srgbClr val="554A3B"/>
                </a:solidFill>
                <a:latin typeface="Tahoma"/>
                <a:cs typeface="Tahoma"/>
              </a:rPr>
              <a:t>D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290" dirty="0">
                <a:solidFill>
                  <a:srgbClr val="554A3B"/>
                </a:solidFill>
                <a:latin typeface="Tahoma"/>
                <a:cs typeface="Tahoma"/>
              </a:rPr>
              <a:t>S</a:t>
            </a:r>
            <a:r>
              <a:rPr sz="2400" b="1" spc="-484" dirty="0">
                <a:solidFill>
                  <a:srgbClr val="554A3B"/>
                </a:solidFill>
                <a:latin typeface="Tahoma"/>
                <a:cs typeface="Tahoma"/>
              </a:rPr>
              <a:t>I</a:t>
            </a:r>
            <a:r>
              <a:rPr sz="2400" b="1" spc="75" dirty="0">
                <a:solidFill>
                  <a:srgbClr val="554A3B"/>
                </a:solidFill>
                <a:latin typeface="Tahoma"/>
                <a:cs typeface="Tahoma"/>
              </a:rPr>
              <a:t>G</a:t>
            </a:r>
            <a:r>
              <a:rPr sz="2400" b="1" spc="85" dirty="0">
                <a:solidFill>
                  <a:srgbClr val="554A3B"/>
                </a:solidFill>
                <a:latin typeface="Tahoma"/>
                <a:cs typeface="Tahoma"/>
              </a:rPr>
              <a:t>N</a:t>
            </a:r>
            <a:r>
              <a:rPr sz="2400" b="1" spc="-185" dirty="0">
                <a:solidFill>
                  <a:srgbClr val="554A3B"/>
                </a:solidFill>
                <a:latin typeface="Tahoma"/>
                <a:cs typeface="Tahoma"/>
              </a:rPr>
              <a:t>AT</a:t>
            </a:r>
            <a:r>
              <a:rPr sz="2400" b="1" spc="-204" dirty="0">
                <a:solidFill>
                  <a:srgbClr val="554A3B"/>
                </a:solidFill>
                <a:latin typeface="Tahoma"/>
                <a:cs typeface="Tahoma"/>
              </a:rPr>
              <a:t>U</a:t>
            </a:r>
            <a:r>
              <a:rPr sz="2400" b="1" spc="-350" dirty="0">
                <a:solidFill>
                  <a:srgbClr val="554A3B"/>
                </a:solidFill>
                <a:latin typeface="Tahoma"/>
                <a:cs typeface="Tahoma"/>
              </a:rPr>
              <a:t>R</a:t>
            </a:r>
            <a:r>
              <a:rPr sz="2400" b="1" spc="-229" dirty="0">
                <a:solidFill>
                  <a:srgbClr val="554A3B"/>
                </a:solidFill>
                <a:latin typeface="Tahoma"/>
                <a:cs typeface="Tahoma"/>
              </a:rPr>
              <a:t>E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245" dirty="0">
                <a:solidFill>
                  <a:srgbClr val="554A3B"/>
                </a:solidFill>
                <a:latin typeface="Tahoma"/>
                <a:cs typeface="Tahoma"/>
              </a:rPr>
              <a:t>B</a:t>
            </a:r>
            <a:r>
              <a:rPr sz="2400" b="1" spc="-65" dirty="0">
                <a:solidFill>
                  <a:srgbClr val="554A3B"/>
                </a:solidFill>
                <a:latin typeface="Tahoma"/>
                <a:cs typeface="Tahoma"/>
              </a:rPr>
              <a:t>L</a:t>
            </a:r>
            <a:r>
              <a:rPr sz="2400" b="1" spc="-85" dirty="0">
                <a:solidFill>
                  <a:srgbClr val="554A3B"/>
                </a:solidFill>
                <a:latin typeface="Tahoma"/>
                <a:cs typeface="Tahoma"/>
              </a:rPr>
              <a:t>O</a:t>
            </a:r>
            <a:r>
              <a:rPr sz="2400" b="1" spc="270" dirty="0">
                <a:solidFill>
                  <a:srgbClr val="554A3B"/>
                </a:solidFill>
                <a:latin typeface="Tahoma"/>
                <a:cs typeface="Tahoma"/>
              </a:rPr>
              <a:t>C</a:t>
            </a:r>
            <a:r>
              <a:rPr sz="2400" b="1" spc="-235" dirty="0">
                <a:solidFill>
                  <a:srgbClr val="554A3B"/>
                </a:solidFill>
                <a:latin typeface="Tahoma"/>
                <a:cs typeface="Tahoma"/>
              </a:rPr>
              <a:t>KS</a:t>
            </a:r>
            <a:endParaRPr sz="24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spcBef>
                <a:spcPts val="1280"/>
              </a:spcBef>
            </a:pPr>
            <a:r>
              <a:rPr sz="2400" spc="-48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nt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ra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nc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udes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ent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he  </a:t>
            </a:r>
            <a:r>
              <a:rPr sz="2400" spc="165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spc="17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’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en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rea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nd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ng  </a:t>
            </a:r>
            <a:r>
              <a:rPr sz="2400" spc="15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160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ree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ent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gna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ure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270" dirty="0">
                <a:solidFill>
                  <a:srgbClr val="554A3B"/>
                </a:solidFill>
                <a:latin typeface="Verdana"/>
                <a:cs typeface="Verdana"/>
              </a:rPr>
              <a:t>ks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30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par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es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he 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agreement.</a:t>
            </a:r>
            <a:endParaRPr sz="2400">
              <a:latin typeface="Verdana"/>
              <a:cs typeface="Verdana"/>
            </a:endParaRPr>
          </a:p>
          <a:p>
            <a:pPr marL="12700" marR="302260">
              <a:lnSpc>
                <a:spcPct val="100000"/>
              </a:lnSpc>
              <a:spcBef>
                <a:spcPts val="585"/>
              </a:spcBef>
            </a:pPr>
            <a:r>
              <a:rPr sz="2400" spc="-41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41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48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85" dirty="0">
                <a:solidFill>
                  <a:srgbClr val="554A3B"/>
                </a:solidFill>
                <a:latin typeface="Verdana"/>
                <a:cs typeface="Verdana"/>
              </a:rPr>
              <a:t>NESS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HERE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,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par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,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nt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end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ng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0" dirty="0">
                <a:solidFill>
                  <a:srgbClr val="554A3B"/>
                </a:solidFill>
                <a:latin typeface="Verdana"/>
                <a:cs typeface="Verdana"/>
              </a:rPr>
              <a:t>be 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legally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bound,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have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executed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this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Agreement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as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da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280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34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45" dirty="0">
                <a:solidFill>
                  <a:srgbClr val="554A3B"/>
                </a:solidFill>
                <a:latin typeface="Verdana"/>
                <a:cs typeface="Verdana"/>
              </a:rPr>
              <a:t>ab</a:t>
            </a:r>
            <a:r>
              <a:rPr sz="2400" spc="15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04190" y="4934788"/>
            <a:ext cx="1699260" cy="1780539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spc="-39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23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3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32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459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spc="8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35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33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endParaRPr sz="2400">
              <a:latin typeface="Verdana"/>
              <a:cs typeface="Verdana"/>
            </a:endParaRPr>
          </a:p>
          <a:p>
            <a:pPr marL="12700" marR="758190">
              <a:lnSpc>
                <a:spcPct val="119800"/>
              </a:lnSpc>
              <a:spcBef>
                <a:spcPts val="10"/>
              </a:spcBef>
            </a:pPr>
            <a:r>
              <a:rPr sz="2400" spc="-285" dirty="0">
                <a:solidFill>
                  <a:srgbClr val="554A3B"/>
                </a:solidFill>
                <a:latin typeface="Verdana"/>
                <a:cs typeface="Verdana"/>
              </a:rPr>
              <a:t>By: </a:t>
            </a:r>
            <a:r>
              <a:rPr sz="2400" spc="-2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8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e 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Title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03584" y="4934788"/>
            <a:ext cx="2296160" cy="1780539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SE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ON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spc="8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35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33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endParaRPr sz="2400">
              <a:latin typeface="Verdana"/>
              <a:cs typeface="Verdana"/>
            </a:endParaRPr>
          </a:p>
          <a:p>
            <a:pPr marL="16510" marR="1351915" indent="10795">
              <a:lnSpc>
                <a:spcPct val="119800"/>
              </a:lnSpc>
              <a:spcBef>
                <a:spcPts val="10"/>
              </a:spcBef>
            </a:pPr>
            <a:r>
              <a:rPr sz="2400" spc="-290" dirty="0">
                <a:solidFill>
                  <a:srgbClr val="554A3B"/>
                </a:solidFill>
                <a:latin typeface="Verdana"/>
                <a:cs typeface="Verdana"/>
              </a:rPr>
              <a:t>By: </a:t>
            </a:r>
            <a:r>
              <a:rPr sz="2400" spc="-2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Na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e 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Title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59453" y="618490"/>
            <a:ext cx="1595755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spc="5" dirty="0"/>
              <a:t>PART</a:t>
            </a:r>
            <a:r>
              <a:rPr sz="3500" spc="-70" dirty="0"/>
              <a:t> </a:t>
            </a:r>
            <a:r>
              <a:rPr sz="3500" dirty="0"/>
              <a:t>2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618807" y="3191827"/>
            <a:ext cx="4285615" cy="14770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5" dirty="0">
                <a:solidFill>
                  <a:srgbClr val="554A3B"/>
                </a:solidFill>
                <a:latin typeface="Tahoma"/>
                <a:cs typeface="Tahoma"/>
              </a:rPr>
              <a:t>Grammar</a:t>
            </a:r>
            <a:endParaRPr sz="280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39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2800" spc="22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800" spc="-125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800" spc="-10" dirty="0">
                <a:solidFill>
                  <a:srgbClr val="554A3B"/>
                </a:solidFill>
                <a:latin typeface="Verdana"/>
                <a:cs typeface="Verdana"/>
              </a:rPr>
              <a:t>oiding</a:t>
            </a:r>
            <a:r>
              <a:rPr sz="2800" spc="-2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54A3B"/>
                </a:solidFill>
                <a:latin typeface="Verdana"/>
                <a:cs typeface="Verdana"/>
              </a:rPr>
              <a:t>no</a:t>
            </a:r>
            <a:r>
              <a:rPr sz="2800" spc="-25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800" spc="-19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800" spc="-20" dirty="0">
                <a:solidFill>
                  <a:srgbClr val="554A3B"/>
                </a:solidFill>
                <a:latin typeface="Verdana"/>
                <a:cs typeface="Verdana"/>
              </a:rPr>
              <a:t>na</a:t>
            </a:r>
            <a:r>
              <a:rPr sz="2800" spc="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800" spc="-19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800" spc="-150" dirty="0">
                <a:solidFill>
                  <a:srgbClr val="554A3B"/>
                </a:solidFill>
                <a:latin typeface="Verdana"/>
                <a:cs typeface="Verdana"/>
              </a:rPr>
              <a:t>sat</a:t>
            </a:r>
            <a:r>
              <a:rPr sz="2800" spc="-7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800" spc="-105" dirty="0">
                <a:solidFill>
                  <a:srgbClr val="554A3B"/>
                </a:solidFill>
                <a:latin typeface="Verdana"/>
                <a:cs typeface="Verdana"/>
              </a:rPr>
              <a:t>ons</a:t>
            </a:r>
            <a:endParaRPr sz="280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32660" y="618490"/>
            <a:ext cx="464439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NOMI</a:t>
            </a:r>
            <a:r>
              <a:rPr sz="3500" spc="5" dirty="0"/>
              <a:t>N</a:t>
            </a:r>
            <a:r>
              <a:rPr sz="3500" dirty="0"/>
              <a:t>ALISATIONS</a:t>
            </a:r>
            <a:endParaRPr sz="3500"/>
          </a:p>
        </p:txBody>
      </p:sp>
      <p:sp>
        <p:nvSpPr>
          <p:cNvPr id="4" name="object 4"/>
          <p:cNvSpPr txBox="1"/>
          <p:nvPr/>
        </p:nvSpPr>
        <p:spPr>
          <a:xfrm>
            <a:off x="650557" y="2127884"/>
            <a:ext cx="7806690" cy="3613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01320">
              <a:lnSpc>
                <a:spcPct val="100000"/>
              </a:lnSpc>
              <a:spcBef>
                <a:spcPts val="100"/>
              </a:spcBef>
            </a:pP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For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so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reaso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yers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pre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er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nouns 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ra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her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han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verb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3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-48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causes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many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prob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ems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ne</a:t>
            </a:r>
            <a:r>
              <a:rPr sz="2400" spc="5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ng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re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rds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un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ng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ery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25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125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300">
              <a:latin typeface="Verdana"/>
              <a:cs typeface="Verdana"/>
            </a:endParaRPr>
          </a:p>
          <a:p>
            <a:pPr marL="12700" marR="5080">
              <a:lnSpc>
                <a:spcPct val="100000"/>
              </a:lnSpc>
            </a:pP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Lawyers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seem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prefer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noun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for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name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process 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rather 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than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 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use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verb to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state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what 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is </a:t>
            </a:r>
            <a:r>
              <a:rPr sz="2400" spc="-2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happening.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32660" y="618490"/>
            <a:ext cx="464439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NOMI</a:t>
            </a:r>
            <a:r>
              <a:rPr sz="3500" spc="5" dirty="0"/>
              <a:t>N</a:t>
            </a:r>
            <a:r>
              <a:rPr sz="3500" dirty="0"/>
              <a:t>ALISATIONS</a:t>
            </a:r>
            <a:endParaRPr sz="3500"/>
          </a:p>
        </p:txBody>
      </p:sp>
      <p:sp>
        <p:nvSpPr>
          <p:cNvPr id="4" name="object 4"/>
          <p:cNvSpPr txBox="1"/>
          <p:nvPr/>
        </p:nvSpPr>
        <p:spPr>
          <a:xfrm>
            <a:off x="504190" y="1743328"/>
            <a:ext cx="8017509" cy="42691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75" dirty="0">
                <a:solidFill>
                  <a:srgbClr val="554A3B"/>
                </a:solidFill>
                <a:latin typeface="Tahoma"/>
                <a:cs typeface="Tahoma"/>
              </a:rPr>
              <a:t>Nominalisations</a:t>
            </a:r>
            <a:endParaRPr sz="2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100">
              <a:latin typeface="Tahoma"/>
              <a:cs typeface="Tahoma"/>
            </a:endParaRPr>
          </a:p>
          <a:p>
            <a:pPr marL="12700" marR="5080">
              <a:lnSpc>
                <a:spcPct val="90000"/>
              </a:lnSpc>
            </a:pP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When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verb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has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80" dirty="0">
                <a:solidFill>
                  <a:srgbClr val="554A3B"/>
                </a:solidFill>
                <a:latin typeface="Verdana"/>
                <a:cs typeface="Verdana"/>
              </a:rPr>
              <a:t>been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changed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into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noun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0" dirty="0">
                <a:solidFill>
                  <a:srgbClr val="554A3B"/>
                </a:solidFill>
                <a:latin typeface="Verdana"/>
                <a:cs typeface="Verdana"/>
              </a:rPr>
              <a:t>we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say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it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has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be</a:t>
            </a:r>
            <a:r>
              <a:rPr sz="2400" spc="18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“no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na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ed”</a:t>
            </a:r>
            <a:r>
              <a:rPr sz="2400" spc="-2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pr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30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ed  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“nominalisation”:</a:t>
            </a:r>
            <a:endParaRPr sz="2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2800">
              <a:latin typeface="Verdana"/>
              <a:cs typeface="Verdana"/>
            </a:endParaRPr>
          </a:p>
          <a:p>
            <a:pPr marL="199390" algn="ctr">
              <a:lnSpc>
                <a:spcPct val="100000"/>
              </a:lnSpc>
              <a:tabLst>
                <a:tab pos="1367790" algn="l"/>
                <a:tab pos="1807210" algn="l"/>
              </a:tabLst>
            </a:pPr>
            <a:r>
              <a:rPr sz="2400" u="heavy" spc="-70" dirty="0">
                <a:solidFill>
                  <a:srgbClr val="554A3B"/>
                </a:solidFill>
                <a:uFill>
                  <a:solidFill>
                    <a:srgbClr val="554A3B"/>
                  </a:solidFill>
                </a:uFill>
                <a:latin typeface="Verdana"/>
                <a:cs typeface="Verdana"/>
              </a:rPr>
              <a:t>Verbs	</a:t>
            </a:r>
            <a:r>
              <a:rPr sz="2400" u="heavy" spc="-295" dirty="0">
                <a:solidFill>
                  <a:srgbClr val="554A3B"/>
                </a:solidFill>
                <a:uFill>
                  <a:solidFill>
                    <a:srgbClr val="554A3B"/>
                  </a:solidFill>
                </a:uFill>
                <a:latin typeface="Verdana"/>
                <a:cs typeface="Verdana"/>
              </a:rPr>
              <a:t>-	</a:t>
            </a:r>
            <a:r>
              <a:rPr sz="2400" u="heavy" spc="-65" dirty="0">
                <a:solidFill>
                  <a:srgbClr val="554A3B"/>
                </a:solidFill>
                <a:uFill>
                  <a:solidFill>
                    <a:srgbClr val="554A3B"/>
                  </a:solidFill>
                </a:uFill>
                <a:latin typeface="Verdana"/>
                <a:cs typeface="Verdana"/>
              </a:rPr>
              <a:t>Nouns</a:t>
            </a:r>
            <a:endParaRPr sz="2400">
              <a:latin typeface="Verdana"/>
              <a:cs typeface="Verdana"/>
            </a:endParaRPr>
          </a:p>
          <a:p>
            <a:pPr marL="201930" algn="ctr">
              <a:lnSpc>
                <a:spcPct val="100000"/>
              </a:lnSpc>
              <a:spcBef>
                <a:spcPts val="280"/>
              </a:spcBef>
              <a:tabLst>
                <a:tab pos="2125345" algn="l"/>
              </a:tabLst>
            </a:pP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Complete	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-</a:t>
            </a:r>
            <a:endParaRPr sz="2400">
              <a:latin typeface="Verdana"/>
              <a:cs typeface="Verdana"/>
            </a:endParaRPr>
          </a:p>
          <a:p>
            <a:pPr marL="3038475" marR="2828925" algn="ctr">
              <a:lnSpc>
                <a:spcPct val="109800"/>
              </a:lnSpc>
              <a:spcBef>
                <a:spcPts val="20"/>
              </a:spcBef>
              <a:tabLst>
                <a:tab pos="4570730" algn="l"/>
                <a:tab pos="4900930" algn="l"/>
                <a:tab pos="5078730" algn="l"/>
              </a:tabLst>
            </a:pP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Introduce		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- </a:t>
            </a:r>
            <a:r>
              <a:rPr sz="2400" spc="-2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Provide	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- </a:t>
            </a:r>
            <a:r>
              <a:rPr sz="2400" spc="-2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1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es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ga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		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-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32660" y="618490"/>
            <a:ext cx="464439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NOMI</a:t>
            </a:r>
            <a:r>
              <a:rPr sz="3500" spc="5" dirty="0"/>
              <a:t>N</a:t>
            </a:r>
            <a:r>
              <a:rPr sz="3500" dirty="0"/>
              <a:t>ALISATIONS</a:t>
            </a:r>
            <a:endParaRPr sz="3500"/>
          </a:p>
        </p:txBody>
      </p:sp>
      <p:sp>
        <p:nvSpPr>
          <p:cNvPr id="4" name="object 4"/>
          <p:cNvSpPr txBox="1"/>
          <p:nvPr/>
        </p:nvSpPr>
        <p:spPr>
          <a:xfrm>
            <a:off x="504190" y="1743328"/>
            <a:ext cx="8017509" cy="42691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75" dirty="0">
                <a:solidFill>
                  <a:srgbClr val="554A3B"/>
                </a:solidFill>
                <a:latin typeface="Tahoma"/>
                <a:cs typeface="Tahoma"/>
              </a:rPr>
              <a:t>Nominalisations</a:t>
            </a:r>
            <a:endParaRPr sz="2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100">
              <a:latin typeface="Tahoma"/>
              <a:cs typeface="Tahoma"/>
            </a:endParaRPr>
          </a:p>
          <a:p>
            <a:pPr marL="12700" marR="5080">
              <a:lnSpc>
                <a:spcPct val="90000"/>
              </a:lnSpc>
            </a:pP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When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verb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has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80" dirty="0">
                <a:solidFill>
                  <a:srgbClr val="554A3B"/>
                </a:solidFill>
                <a:latin typeface="Verdana"/>
                <a:cs typeface="Verdana"/>
              </a:rPr>
              <a:t>been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changed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into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noun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0" dirty="0">
                <a:solidFill>
                  <a:srgbClr val="554A3B"/>
                </a:solidFill>
                <a:latin typeface="Verdana"/>
                <a:cs typeface="Verdana"/>
              </a:rPr>
              <a:t>we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say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it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has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be</a:t>
            </a:r>
            <a:r>
              <a:rPr sz="2400" spc="18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“no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na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ed”</a:t>
            </a:r>
            <a:r>
              <a:rPr sz="2400" spc="-2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pr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30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ed  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“nominalisation”:</a:t>
            </a:r>
            <a:endParaRPr sz="2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2800">
              <a:latin typeface="Verdana"/>
              <a:cs typeface="Verdana"/>
            </a:endParaRPr>
          </a:p>
          <a:p>
            <a:pPr marL="199390" algn="ctr">
              <a:lnSpc>
                <a:spcPct val="100000"/>
              </a:lnSpc>
              <a:tabLst>
                <a:tab pos="1367790" algn="l"/>
                <a:tab pos="1807210" algn="l"/>
              </a:tabLst>
            </a:pPr>
            <a:r>
              <a:rPr sz="2400" u="heavy" spc="-70" dirty="0">
                <a:solidFill>
                  <a:srgbClr val="554A3B"/>
                </a:solidFill>
                <a:uFill>
                  <a:solidFill>
                    <a:srgbClr val="554A3B"/>
                  </a:solidFill>
                </a:uFill>
                <a:latin typeface="Verdana"/>
                <a:cs typeface="Verdana"/>
              </a:rPr>
              <a:t>Verbs	</a:t>
            </a:r>
            <a:r>
              <a:rPr sz="2400" u="heavy" spc="-295" dirty="0">
                <a:solidFill>
                  <a:srgbClr val="554A3B"/>
                </a:solidFill>
                <a:uFill>
                  <a:solidFill>
                    <a:srgbClr val="554A3B"/>
                  </a:solidFill>
                </a:uFill>
                <a:latin typeface="Verdana"/>
                <a:cs typeface="Verdana"/>
              </a:rPr>
              <a:t>-	</a:t>
            </a:r>
            <a:r>
              <a:rPr sz="2400" u="heavy" spc="-65" dirty="0">
                <a:solidFill>
                  <a:srgbClr val="554A3B"/>
                </a:solidFill>
                <a:uFill>
                  <a:solidFill>
                    <a:srgbClr val="554A3B"/>
                  </a:solidFill>
                </a:uFill>
                <a:latin typeface="Verdana"/>
                <a:cs typeface="Verdana"/>
              </a:rPr>
              <a:t>Nouns</a:t>
            </a:r>
            <a:endParaRPr sz="2400">
              <a:latin typeface="Verdana"/>
              <a:cs typeface="Verdana"/>
            </a:endParaRPr>
          </a:p>
          <a:p>
            <a:pPr marL="200025" algn="ctr">
              <a:lnSpc>
                <a:spcPct val="100000"/>
              </a:lnSpc>
              <a:spcBef>
                <a:spcPts val="280"/>
              </a:spcBef>
              <a:tabLst>
                <a:tab pos="2123440" algn="l"/>
                <a:tab pos="2646680" algn="l"/>
              </a:tabLst>
            </a:pP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Complete	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-	</a:t>
            </a:r>
            <a:r>
              <a:rPr sz="2400" spc="15" dirty="0">
                <a:solidFill>
                  <a:srgbClr val="C00000"/>
                </a:solidFill>
                <a:latin typeface="Verdana"/>
                <a:cs typeface="Verdana"/>
              </a:rPr>
              <a:t>Completion</a:t>
            </a:r>
            <a:endParaRPr sz="2400">
              <a:latin typeface="Verdana"/>
              <a:cs typeface="Verdana"/>
            </a:endParaRPr>
          </a:p>
          <a:p>
            <a:pPr marL="3038475" marR="2828925" algn="ctr">
              <a:lnSpc>
                <a:spcPct val="109800"/>
              </a:lnSpc>
              <a:spcBef>
                <a:spcPts val="20"/>
              </a:spcBef>
              <a:tabLst>
                <a:tab pos="4570730" algn="l"/>
                <a:tab pos="4900930" algn="l"/>
                <a:tab pos="5078730" algn="l"/>
              </a:tabLst>
            </a:pP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Introduce		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- </a:t>
            </a:r>
            <a:r>
              <a:rPr sz="2400" spc="-2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Provide	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- </a:t>
            </a:r>
            <a:r>
              <a:rPr sz="2400" spc="-2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1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es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ga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		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-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32660" y="618490"/>
            <a:ext cx="464439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NOMI</a:t>
            </a:r>
            <a:r>
              <a:rPr sz="3500" spc="5" dirty="0"/>
              <a:t>N</a:t>
            </a:r>
            <a:r>
              <a:rPr sz="3500" dirty="0"/>
              <a:t>ALISATIONS</a:t>
            </a:r>
            <a:endParaRPr sz="350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5" dirty="0"/>
              <a:t>Nominalisations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100"/>
          </a:p>
          <a:p>
            <a:pPr marL="12700" marR="5080">
              <a:lnSpc>
                <a:spcPct val="90000"/>
              </a:lnSpc>
            </a:pPr>
            <a:r>
              <a:rPr b="0" spc="-35" dirty="0">
                <a:latin typeface="Verdana"/>
                <a:cs typeface="Verdana"/>
              </a:rPr>
              <a:t>When</a:t>
            </a:r>
            <a:r>
              <a:rPr b="0" spc="-90" dirty="0">
                <a:latin typeface="Verdana"/>
                <a:cs typeface="Verdana"/>
              </a:rPr>
              <a:t> </a:t>
            </a:r>
            <a:r>
              <a:rPr b="0" spc="195" dirty="0">
                <a:latin typeface="Verdana"/>
                <a:cs typeface="Verdana"/>
              </a:rPr>
              <a:t>a</a:t>
            </a:r>
            <a:r>
              <a:rPr b="0" spc="-180" dirty="0">
                <a:latin typeface="Verdana"/>
                <a:cs typeface="Verdana"/>
              </a:rPr>
              <a:t> </a:t>
            </a:r>
            <a:r>
              <a:rPr b="0" spc="-30" dirty="0">
                <a:latin typeface="Verdana"/>
                <a:cs typeface="Verdana"/>
              </a:rPr>
              <a:t>verb</a:t>
            </a:r>
            <a:r>
              <a:rPr b="0" spc="-200" dirty="0">
                <a:latin typeface="Verdana"/>
                <a:cs typeface="Verdana"/>
              </a:rPr>
              <a:t> </a:t>
            </a:r>
            <a:r>
              <a:rPr b="0" spc="-60" dirty="0">
                <a:latin typeface="Verdana"/>
                <a:cs typeface="Verdana"/>
              </a:rPr>
              <a:t>has</a:t>
            </a:r>
            <a:r>
              <a:rPr b="0" spc="-175" dirty="0">
                <a:latin typeface="Verdana"/>
                <a:cs typeface="Verdana"/>
              </a:rPr>
              <a:t> </a:t>
            </a:r>
            <a:r>
              <a:rPr b="0" spc="80" dirty="0">
                <a:latin typeface="Verdana"/>
                <a:cs typeface="Verdana"/>
              </a:rPr>
              <a:t>been</a:t>
            </a:r>
            <a:r>
              <a:rPr b="0" spc="-160" dirty="0">
                <a:latin typeface="Verdana"/>
                <a:cs typeface="Verdana"/>
              </a:rPr>
              <a:t> </a:t>
            </a:r>
            <a:r>
              <a:rPr b="0" spc="110" dirty="0">
                <a:latin typeface="Verdana"/>
                <a:cs typeface="Verdana"/>
              </a:rPr>
              <a:t>changed</a:t>
            </a:r>
            <a:r>
              <a:rPr b="0" spc="-180" dirty="0">
                <a:latin typeface="Verdana"/>
                <a:cs typeface="Verdana"/>
              </a:rPr>
              <a:t> </a:t>
            </a:r>
            <a:r>
              <a:rPr b="0" spc="-70" dirty="0">
                <a:latin typeface="Verdana"/>
                <a:cs typeface="Verdana"/>
              </a:rPr>
              <a:t>into</a:t>
            </a:r>
            <a:r>
              <a:rPr b="0" spc="-175" dirty="0">
                <a:latin typeface="Verdana"/>
                <a:cs typeface="Verdana"/>
              </a:rPr>
              <a:t> </a:t>
            </a:r>
            <a:r>
              <a:rPr b="0" spc="195" dirty="0">
                <a:latin typeface="Verdana"/>
                <a:cs typeface="Verdana"/>
              </a:rPr>
              <a:t>a</a:t>
            </a:r>
            <a:r>
              <a:rPr b="0" spc="-180" dirty="0">
                <a:latin typeface="Verdana"/>
                <a:cs typeface="Verdana"/>
              </a:rPr>
              <a:t> </a:t>
            </a:r>
            <a:r>
              <a:rPr b="0" spc="-15" dirty="0">
                <a:latin typeface="Verdana"/>
                <a:cs typeface="Verdana"/>
              </a:rPr>
              <a:t>noun</a:t>
            </a:r>
            <a:r>
              <a:rPr b="0" spc="-175" dirty="0">
                <a:latin typeface="Verdana"/>
                <a:cs typeface="Verdana"/>
              </a:rPr>
              <a:t> </a:t>
            </a:r>
            <a:r>
              <a:rPr b="0" spc="60" dirty="0">
                <a:latin typeface="Verdana"/>
                <a:cs typeface="Verdana"/>
              </a:rPr>
              <a:t>we</a:t>
            </a:r>
            <a:r>
              <a:rPr b="0" spc="-145" dirty="0">
                <a:latin typeface="Verdana"/>
                <a:cs typeface="Verdana"/>
              </a:rPr>
              <a:t> </a:t>
            </a:r>
            <a:r>
              <a:rPr b="0" spc="-85" dirty="0">
                <a:latin typeface="Verdana"/>
                <a:cs typeface="Verdana"/>
              </a:rPr>
              <a:t>say</a:t>
            </a:r>
            <a:r>
              <a:rPr b="0" spc="-170" dirty="0">
                <a:latin typeface="Verdana"/>
                <a:cs typeface="Verdana"/>
              </a:rPr>
              <a:t> </a:t>
            </a:r>
            <a:r>
              <a:rPr b="0" spc="-150" dirty="0">
                <a:latin typeface="Verdana"/>
                <a:cs typeface="Verdana"/>
              </a:rPr>
              <a:t>it </a:t>
            </a:r>
            <a:r>
              <a:rPr b="0" spc="-830" dirty="0">
                <a:latin typeface="Verdana"/>
                <a:cs typeface="Verdana"/>
              </a:rPr>
              <a:t> </a:t>
            </a:r>
            <a:r>
              <a:rPr b="0" spc="-60" dirty="0">
                <a:latin typeface="Verdana"/>
                <a:cs typeface="Verdana"/>
              </a:rPr>
              <a:t>has</a:t>
            </a:r>
            <a:r>
              <a:rPr b="0" spc="-170" dirty="0">
                <a:latin typeface="Verdana"/>
                <a:cs typeface="Verdana"/>
              </a:rPr>
              <a:t> </a:t>
            </a:r>
            <a:r>
              <a:rPr b="0" spc="195" dirty="0">
                <a:latin typeface="Verdana"/>
                <a:cs typeface="Verdana"/>
              </a:rPr>
              <a:t>be</a:t>
            </a:r>
            <a:r>
              <a:rPr b="0" spc="180" dirty="0">
                <a:latin typeface="Verdana"/>
                <a:cs typeface="Verdana"/>
              </a:rPr>
              <a:t>c</a:t>
            </a:r>
            <a:r>
              <a:rPr b="0" spc="114" dirty="0">
                <a:latin typeface="Verdana"/>
                <a:cs typeface="Verdana"/>
              </a:rPr>
              <a:t>o</a:t>
            </a:r>
            <a:r>
              <a:rPr b="0" spc="-80" dirty="0">
                <a:latin typeface="Verdana"/>
                <a:cs typeface="Verdana"/>
              </a:rPr>
              <a:t>m</a:t>
            </a:r>
            <a:r>
              <a:rPr b="0" spc="130" dirty="0">
                <a:latin typeface="Verdana"/>
                <a:cs typeface="Verdana"/>
              </a:rPr>
              <a:t>e</a:t>
            </a:r>
            <a:r>
              <a:rPr b="0" spc="-200" dirty="0">
                <a:latin typeface="Verdana"/>
                <a:cs typeface="Verdana"/>
              </a:rPr>
              <a:t> </a:t>
            </a:r>
            <a:r>
              <a:rPr b="0" spc="15" dirty="0">
                <a:latin typeface="Verdana"/>
                <a:cs typeface="Verdana"/>
              </a:rPr>
              <a:t>“no</a:t>
            </a:r>
            <a:r>
              <a:rPr b="0" spc="35" dirty="0">
                <a:latin typeface="Verdana"/>
                <a:cs typeface="Verdana"/>
              </a:rPr>
              <a:t>m</a:t>
            </a:r>
            <a:r>
              <a:rPr b="0" spc="-165" dirty="0">
                <a:latin typeface="Verdana"/>
                <a:cs typeface="Verdana"/>
              </a:rPr>
              <a:t>i</a:t>
            </a:r>
            <a:r>
              <a:rPr b="0" spc="-15" dirty="0">
                <a:latin typeface="Verdana"/>
                <a:cs typeface="Verdana"/>
              </a:rPr>
              <a:t>na</a:t>
            </a:r>
            <a:r>
              <a:rPr b="0" spc="10" dirty="0">
                <a:latin typeface="Verdana"/>
                <a:cs typeface="Verdana"/>
              </a:rPr>
              <a:t>l</a:t>
            </a:r>
            <a:r>
              <a:rPr b="0" spc="-180" dirty="0">
                <a:latin typeface="Verdana"/>
                <a:cs typeface="Verdana"/>
              </a:rPr>
              <a:t>i</a:t>
            </a:r>
            <a:r>
              <a:rPr b="0" spc="-320" dirty="0">
                <a:latin typeface="Verdana"/>
                <a:cs typeface="Verdana"/>
              </a:rPr>
              <a:t>s</a:t>
            </a:r>
            <a:r>
              <a:rPr b="0" spc="110" dirty="0">
                <a:latin typeface="Verdana"/>
                <a:cs typeface="Verdana"/>
              </a:rPr>
              <a:t>ed”</a:t>
            </a:r>
            <a:r>
              <a:rPr b="0" spc="-240" dirty="0">
                <a:latin typeface="Verdana"/>
                <a:cs typeface="Verdana"/>
              </a:rPr>
              <a:t> </a:t>
            </a:r>
            <a:r>
              <a:rPr b="0" spc="90" dirty="0">
                <a:latin typeface="Verdana"/>
                <a:cs typeface="Verdana"/>
              </a:rPr>
              <a:t>an</a:t>
            </a:r>
            <a:r>
              <a:rPr b="0" spc="95" dirty="0">
                <a:latin typeface="Verdana"/>
                <a:cs typeface="Verdana"/>
              </a:rPr>
              <a:t>d</a:t>
            </a:r>
            <a:r>
              <a:rPr b="0" spc="-165" dirty="0">
                <a:latin typeface="Verdana"/>
                <a:cs typeface="Verdana"/>
              </a:rPr>
              <a:t> </a:t>
            </a:r>
            <a:r>
              <a:rPr b="0" spc="-170" dirty="0">
                <a:latin typeface="Verdana"/>
                <a:cs typeface="Verdana"/>
              </a:rPr>
              <a:t>t</a:t>
            </a:r>
            <a:r>
              <a:rPr b="0" spc="35" dirty="0">
                <a:latin typeface="Verdana"/>
                <a:cs typeface="Verdana"/>
              </a:rPr>
              <a:t>he</a:t>
            </a:r>
            <a:r>
              <a:rPr b="0" spc="-145" dirty="0">
                <a:latin typeface="Verdana"/>
                <a:cs typeface="Verdana"/>
              </a:rPr>
              <a:t> </a:t>
            </a:r>
            <a:r>
              <a:rPr b="0" spc="-20" dirty="0">
                <a:latin typeface="Verdana"/>
                <a:cs typeface="Verdana"/>
              </a:rPr>
              <a:t>pr</a:t>
            </a:r>
            <a:r>
              <a:rPr b="0" spc="-10" dirty="0">
                <a:latin typeface="Verdana"/>
                <a:cs typeface="Verdana"/>
              </a:rPr>
              <a:t>o</a:t>
            </a:r>
            <a:r>
              <a:rPr b="0" spc="305" dirty="0">
                <a:latin typeface="Verdana"/>
                <a:cs typeface="Verdana"/>
              </a:rPr>
              <a:t>c</a:t>
            </a:r>
            <a:r>
              <a:rPr b="0" spc="-105" dirty="0">
                <a:latin typeface="Verdana"/>
                <a:cs typeface="Verdana"/>
              </a:rPr>
              <a:t>e</a:t>
            </a:r>
            <a:r>
              <a:rPr b="0" spc="-80" dirty="0">
                <a:latin typeface="Verdana"/>
                <a:cs typeface="Verdana"/>
              </a:rPr>
              <a:t>s</a:t>
            </a:r>
            <a:r>
              <a:rPr b="0" spc="-320" dirty="0">
                <a:latin typeface="Verdana"/>
                <a:cs typeface="Verdana"/>
              </a:rPr>
              <a:t>s</a:t>
            </a:r>
            <a:r>
              <a:rPr b="0" spc="-195" dirty="0">
                <a:latin typeface="Verdana"/>
                <a:cs typeface="Verdana"/>
              </a:rPr>
              <a:t> </a:t>
            </a:r>
            <a:r>
              <a:rPr b="0" spc="-165" dirty="0">
                <a:latin typeface="Verdana"/>
                <a:cs typeface="Verdana"/>
              </a:rPr>
              <a:t>i</a:t>
            </a:r>
            <a:r>
              <a:rPr b="0" spc="-320" dirty="0">
                <a:latin typeface="Verdana"/>
                <a:cs typeface="Verdana"/>
              </a:rPr>
              <a:t>s</a:t>
            </a:r>
            <a:r>
              <a:rPr b="0" spc="-195" dirty="0">
                <a:latin typeface="Verdana"/>
                <a:cs typeface="Verdana"/>
              </a:rPr>
              <a:t> </a:t>
            </a:r>
            <a:r>
              <a:rPr b="0" spc="305" dirty="0">
                <a:latin typeface="Verdana"/>
                <a:cs typeface="Verdana"/>
              </a:rPr>
              <a:t>c</a:t>
            </a:r>
            <a:r>
              <a:rPr b="0" spc="5" dirty="0">
                <a:latin typeface="Verdana"/>
                <a:cs typeface="Verdana"/>
              </a:rPr>
              <a:t>a</a:t>
            </a:r>
            <a:r>
              <a:rPr b="0" spc="25" dirty="0">
                <a:latin typeface="Verdana"/>
                <a:cs typeface="Verdana"/>
              </a:rPr>
              <a:t>l</a:t>
            </a:r>
            <a:r>
              <a:rPr b="0" spc="-165" dirty="0">
                <a:latin typeface="Verdana"/>
                <a:cs typeface="Verdana"/>
              </a:rPr>
              <a:t>l</a:t>
            </a:r>
            <a:r>
              <a:rPr b="0" spc="110" dirty="0">
                <a:latin typeface="Verdana"/>
                <a:cs typeface="Verdana"/>
              </a:rPr>
              <a:t>ed  </a:t>
            </a:r>
            <a:r>
              <a:rPr b="0" spc="-65" dirty="0">
                <a:latin typeface="Verdana"/>
                <a:cs typeface="Verdana"/>
              </a:rPr>
              <a:t>“nominalisation”:</a:t>
            </a: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2800">
              <a:latin typeface="Verdana"/>
              <a:cs typeface="Verdana"/>
            </a:endParaRPr>
          </a:p>
          <a:p>
            <a:pPr marL="199390" algn="ctr">
              <a:lnSpc>
                <a:spcPct val="100000"/>
              </a:lnSpc>
              <a:tabLst>
                <a:tab pos="1367790" algn="l"/>
                <a:tab pos="1807210" algn="l"/>
              </a:tabLst>
            </a:pPr>
            <a:r>
              <a:rPr b="0" u="heavy" spc="-70" dirty="0">
                <a:uFill>
                  <a:solidFill>
                    <a:srgbClr val="554A3B"/>
                  </a:solidFill>
                </a:uFill>
                <a:latin typeface="Verdana"/>
                <a:cs typeface="Verdana"/>
              </a:rPr>
              <a:t>Verbs	</a:t>
            </a:r>
            <a:r>
              <a:rPr b="0" u="heavy" spc="-295" dirty="0">
                <a:uFill>
                  <a:solidFill>
                    <a:srgbClr val="554A3B"/>
                  </a:solidFill>
                </a:uFill>
                <a:latin typeface="Verdana"/>
                <a:cs typeface="Verdana"/>
              </a:rPr>
              <a:t>-	</a:t>
            </a:r>
            <a:r>
              <a:rPr b="0" u="heavy" spc="-65" dirty="0">
                <a:uFill>
                  <a:solidFill>
                    <a:srgbClr val="554A3B"/>
                  </a:solidFill>
                </a:uFill>
                <a:latin typeface="Verdana"/>
                <a:cs typeface="Verdana"/>
              </a:rPr>
              <a:t>Nouns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498725" y="4376141"/>
            <a:ext cx="1529080" cy="833119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Complete</a:t>
            </a:r>
            <a:endParaRPr sz="2400">
              <a:latin typeface="Verdana"/>
              <a:cs typeface="Verdana"/>
            </a:endParaRPr>
          </a:p>
          <a:p>
            <a:pPr marL="25400">
              <a:lnSpc>
                <a:spcPct val="100000"/>
              </a:lnSpc>
              <a:spcBef>
                <a:spcPts val="300"/>
              </a:spcBef>
            </a:pP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Introduce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373879" y="4376141"/>
            <a:ext cx="2353945" cy="833119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584200" indent="-523240">
              <a:lnSpc>
                <a:spcPct val="100000"/>
              </a:lnSpc>
              <a:spcBef>
                <a:spcPts val="395"/>
              </a:spcBef>
              <a:buClr>
                <a:srgbClr val="554A3B"/>
              </a:buClr>
              <a:buChar char="-"/>
              <a:tabLst>
                <a:tab pos="583565" algn="l"/>
                <a:tab pos="584200" algn="l"/>
              </a:tabLst>
            </a:pPr>
            <a:r>
              <a:rPr sz="2400" spc="15" dirty="0">
                <a:solidFill>
                  <a:srgbClr val="C00000"/>
                </a:solidFill>
                <a:latin typeface="Verdana"/>
                <a:cs typeface="Verdana"/>
              </a:rPr>
              <a:t>Completion</a:t>
            </a:r>
            <a:endParaRPr sz="2400">
              <a:latin typeface="Verdana"/>
              <a:cs typeface="Verdana"/>
            </a:endParaRPr>
          </a:p>
          <a:p>
            <a:pPr marL="533400" indent="-520700">
              <a:lnSpc>
                <a:spcPct val="100000"/>
              </a:lnSpc>
              <a:spcBef>
                <a:spcPts val="300"/>
              </a:spcBef>
              <a:buClr>
                <a:srgbClr val="554A3B"/>
              </a:buClr>
              <a:buChar char="-"/>
              <a:tabLst>
                <a:tab pos="532765" algn="l"/>
                <a:tab pos="533400" algn="l"/>
              </a:tabLst>
            </a:pPr>
            <a:r>
              <a:rPr sz="2400" spc="-60" dirty="0">
                <a:solidFill>
                  <a:srgbClr val="C00000"/>
                </a:solidFill>
                <a:latin typeface="Verdana"/>
                <a:cs typeface="Verdana"/>
              </a:rPr>
              <a:t>Introduction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30346" y="5184049"/>
            <a:ext cx="2167255" cy="82804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  <a:tabLst>
                <a:tab pos="1531620" algn="l"/>
              </a:tabLst>
            </a:pP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Provide	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-</a:t>
            </a:r>
            <a:endParaRPr sz="2400"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280"/>
              </a:spcBef>
              <a:tabLst>
                <a:tab pos="2039620" algn="l"/>
              </a:tabLst>
            </a:pP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Investigate	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-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32660" y="618490"/>
            <a:ext cx="464439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NOMI</a:t>
            </a:r>
            <a:r>
              <a:rPr sz="3500" spc="5" dirty="0"/>
              <a:t>N</a:t>
            </a:r>
            <a:r>
              <a:rPr sz="3500" dirty="0"/>
              <a:t>ALISATIONS</a:t>
            </a:r>
            <a:endParaRPr sz="350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5" dirty="0"/>
              <a:t>Nominalisations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100"/>
          </a:p>
          <a:p>
            <a:pPr marL="12700" marR="5080">
              <a:lnSpc>
                <a:spcPct val="90000"/>
              </a:lnSpc>
            </a:pPr>
            <a:r>
              <a:rPr b="0" spc="-35" dirty="0">
                <a:latin typeface="Verdana"/>
                <a:cs typeface="Verdana"/>
              </a:rPr>
              <a:t>When</a:t>
            </a:r>
            <a:r>
              <a:rPr b="0" spc="-90" dirty="0">
                <a:latin typeface="Verdana"/>
                <a:cs typeface="Verdana"/>
              </a:rPr>
              <a:t> </a:t>
            </a:r>
            <a:r>
              <a:rPr b="0" spc="195" dirty="0">
                <a:latin typeface="Verdana"/>
                <a:cs typeface="Verdana"/>
              </a:rPr>
              <a:t>a</a:t>
            </a:r>
            <a:r>
              <a:rPr b="0" spc="-180" dirty="0">
                <a:latin typeface="Verdana"/>
                <a:cs typeface="Verdana"/>
              </a:rPr>
              <a:t> </a:t>
            </a:r>
            <a:r>
              <a:rPr b="0" spc="-30" dirty="0">
                <a:latin typeface="Verdana"/>
                <a:cs typeface="Verdana"/>
              </a:rPr>
              <a:t>verb</a:t>
            </a:r>
            <a:r>
              <a:rPr b="0" spc="-200" dirty="0">
                <a:latin typeface="Verdana"/>
                <a:cs typeface="Verdana"/>
              </a:rPr>
              <a:t> </a:t>
            </a:r>
            <a:r>
              <a:rPr b="0" spc="-60" dirty="0">
                <a:latin typeface="Verdana"/>
                <a:cs typeface="Verdana"/>
              </a:rPr>
              <a:t>has</a:t>
            </a:r>
            <a:r>
              <a:rPr b="0" spc="-175" dirty="0">
                <a:latin typeface="Verdana"/>
                <a:cs typeface="Verdana"/>
              </a:rPr>
              <a:t> </a:t>
            </a:r>
            <a:r>
              <a:rPr b="0" spc="80" dirty="0">
                <a:latin typeface="Verdana"/>
                <a:cs typeface="Verdana"/>
              </a:rPr>
              <a:t>been</a:t>
            </a:r>
            <a:r>
              <a:rPr b="0" spc="-160" dirty="0">
                <a:latin typeface="Verdana"/>
                <a:cs typeface="Verdana"/>
              </a:rPr>
              <a:t> </a:t>
            </a:r>
            <a:r>
              <a:rPr b="0" spc="110" dirty="0">
                <a:latin typeface="Verdana"/>
                <a:cs typeface="Verdana"/>
              </a:rPr>
              <a:t>changed</a:t>
            </a:r>
            <a:r>
              <a:rPr b="0" spc="-180" dirty="0">
                <a:latin typeface="Verdana"/>
                <a:cs typeface="Verdana"/>
              </a:rPr>
              <a:t> </a:t>
            </a:r>
            <a:r>
              <a:rPr b="0" spc="-70" dirty="0">
                <a:latin typeface="Verdana"/>
                <a:cs typeface="Verdana"/>
              </a:rPr>
              <a:t>into</a:t>
            </a:r>
            <a:r>
              <a:rPr b="0" spc="-175" dirty="0">
                <a:latin typeface="Verdana"/>
                <a:cs typeface="Verdana"/>
              </a:rPr>
              <a:t> </a:t>
            </a:r>
            <a:r>
              <a:rPr b="0" spc="195" dirty="0">
                <a:latin typeface="Verdana"/>
                <a:cs typeface="Verdana"/>
              </a:rPr>
              <a:t>a</a:t>
            </a:r>
            <a:r>
              <a:rPr b="0" spc="-180" dirty="0">
                <a:latin typeface="Verdana"/>
                <a:cs typeface="Verdana"/>
              </a:rPr>
              <a:t> </a:t>
            </a:r>
            <a:r>
              <a:rPr b="0" spc="-15" dirty="0">
                <a:latin typeface="Verdana"/>
                <a:cs typeface="Verdana"/>
              </a:rPr>
              <a:t>noun</a:t>
            </a:r>
            <a:r>
              <a:rPr b="0" spc="-175" dirty="0">
                <a:latin typeface="Verdana"/>
                <a:cs typeface="Verdana"/>
              </a:rPr>
              <a:t> </a:t>
            </a:r>
            <a:r>
              <a:rPr b="0" spc="60" dirty="0">
                <a:latin typeface="Verdana"/>
                <a:cs typeface="Verdana"/>
              </a:rPr>
              <a:t>we</a:t>
            </a:r>
            <a:r>
              <a:rPr b="0" spc="-145" dirty="0">
                <a:latin typeface="Verdana"/>
                <a:cs typeface="Verdana"/>
              </a:rPr>
              <a:t> </a:t>
            </a:r>
            <a:r>
              <a:rPr b="0" spc="-85" dirty="0">
                <a:latin typeface="Verdana"/>
                <a:cs typeface="Verdana"/>
              </a:rPr>
              <a:t>say</a:t>
            </a:r>
            <a:r>
              <a:rPr b="0" spc="-170" dirty="0">
                <a:latin typeface="Verdana"/>
                <a:cs typeface="Verdana"/>
              </a:rPr>
              <a:t> </a:t>
            </a:r>
            <a:r>
              <a:rPr b="0" spc="-150" dirty="0">
                <a:latin typeface="Verdana"/>
                <a:cs typeface="Verdana"/>
              </a:rPr>
              <a:t>it </a:t>
            </a:r>
            <a:r>
              <a:rPr b="0" spc="-830" dirty="0">
                <a:latin typeface="Verdana"/>
                <a:cs typeface="Verdana"/>
              </a:rPr>
              <a:t> </a:t>
            </a:r>
            <a:r>
              <a:rPr b="0" spc="-60" dirty="0">
                <a:latin typeface="Verdana"/>
                <a:cs typeface="Verdana"/>
              </a:rPr>
              <a:t>has</a:t>
            </a:r>
            <a:r>
              <a:rPr b="0" spc="-170" dirty="0">
                <a:latin typeface="Verdana"/>
                <a:cs typeface="Verdana"/>
              </a:rPr>
              <a:t> </a:t>
            </a:r>
            <a:r>
              <a:rPr b="0" spc="195" dirty="0">
                <a:latin typeface="Verdana"/>
                <a:cs typeface="Verdana"/>
              </a:rPr>
              <a:t>be</a:t>
            </a:r>
            <a:r>
              <a:rPr b="0" spc="180" dirty="0">
                <a:latin typeface="Verdana"/>
                <a:cs typeface="Verdana"/>
              </a:rPr>
              <a:t>c</a:t>
            </a:r>
            <a:r>
              <a:rPr b="0" spc="114" dirty="0">
                <a:latin typeface="Verdana"/>
                <a:cs typeface="Verdana"/>
              </a:rPr>
              <a:t>o</a:t>
            </a:r>
            <a:r>
              <a:rPr b="0" spc="-80" dirty="0">
                <a:latin typeface="Verdana"/>
                <a:cs typeface="Verdana"/>
              </a:rPr>
              <a:t>m</a:t>
            </a:r>
            <a:r>
              <a:rPr b="0" spc="130" dirty="0">
                <a:latin typeface="Verdana"/>
                <a:cs typeface="Verdana"/>
              </a:rPr>
              <a:t>e</a:t>
            </a:r>
            <a:r>
              <a:rPr b="0" spc="-200" dirty="0">
                <a:latin typeface="Verdana"/>
                <a:cs typeface="Verdana"/>
              </a:rPr>
              <a:t> </a:t>
            </a:r>
            <a:r>
              <a:rPr b="0" spc="15" dirty="0">
                <a:latin typeface="Verdana"/>
                <a:cs typeface="Verdana"/>
              </a:rPr>
              <a:t>“no</a:t>
            </a:r>
            <a:r>
              <a:rPr b="0" spc="35" dirty="0">
                <a:latin typeface="Verdana"/>
                <a:cs typeface="Verdana"/>
              </a:rPr>
              <a:t>m</a:t>
            </a:r>
            <a:r>
              <a:rPr b="0" spc="-165" dirty="0">
                <a:latin typeface="Verdana"/>
                <a:cs typeface="Verdana"/>
              </a:rPr>
              <a:t>i</a:t>
            </a:r>
            <a:r>
              <a:rPr b="0" spc="-15" dirty="0">
                <a:latin typeface="Verdana"/>
                <a:cs typeface="Verdana"/>
              </a:rPr>
              <a:t>na</a:t>
            </a:r>
            <a:r>
              <a:rPr b="0" spc="10" dirty="0">
                <a:latin typeface="Verdana"/>
                <a:cs typeface="Verdana"/>
              </a:rPr>
              <a:t>l</a:t>
            </a:r>
            <a:r>
              <a:rPr b="0" spc="-180" dirty="0">
                <a:latin typeface="Verdana"/>
                <a:cs typeface="Verdana"/>
              </a:rPr>
              <a:t>i</a:t>
            </a:r>
            <a:r>
              <a:rPr b="0" spc="-320" dirty="0">
                <a:latin typeface="Verdana"/>
                <a:cs typeface="Verdana"/>
              </a:rPr>
              <a:t>s</a:t>
            </a:r>
            <a:r>
              <a:rPr b="0" spc="110" dirty="0">
                <a:latin typeface="Verdana"/>
                <a:cs typeface="Verdana"/>
              </a:rPr>
              <a:t>ed”</a:t>
            </a:r>
            <a:r>
              <a:rPr b="0" spc="-240" dirty="0">
                <a:latin typeface="Verdana"/>
                <a:cs typeface="Verdana"/>
              </a:rPr>
              <a:t> </a:t>
            </a:r>
            <a:r>
              <a:rPr b="0" spc="90" dirty="0">
                <a:latin typeface="Verdana"/>
                <a:cs typeface="Verdana"/>
              </a:rPr>
              <a:t>an</a:t>
            </a:r>
            <a:r>
              <a:rPr b="0" spc="95" dirty="0">
                <a:latin typeface="Verdana"/>
                <a:cs typeface="Verdana"/>
              </a:rPr>
              <a:t>d</a:t>
            </a:r>
            <a:r>
              <a:rPr b="0" spc="-165" dirty="0">
                <a:latin typeface="Verdana"/>
                <a:cs typeface="Verdana"/>
              </a:rPr>
              <a:t> </a:t>
            </a:r>
            <a:r>
              <a:rPr b="0" spc="-170" dirty="0">
                <a:latin typeface="Verdana"/>
                <a:cs typeface="Verdana"/>
              </a:rPr>
              <a:t>t</a:t>
            </a:r>
            <a:r>
              <a:rPr b="0" spc="35" dirty="0">
                <a:latin typeface="Verdana"/>
                <a:cs typeface="Verdana"/>
              </a:rPr>
              <a:t>he</a:t>
            </a:r>
            <a:r>
              <a:rPr b="0" spc="-145" dirty="0">
                <a:latin typeface="Verdana"/>
                <a:cs typeface="Verdana"/>
              </a:rPr>
              <a:t> </a:t>
            </a:r>
            <a:r>
              <a:rPr b="0" spc="-20" dirty="0">
                <a:latin typeface="Verdana"/>
                <a:cs typeface="Verdana"/>
              </a:rPr>
              <a:t>pr</a:t>
            </a:r>
            <a:r>
              <a:rPr b="0" spc="-10" dirty="0">
                <a:latin typeface="Verdana"/>
                <a:cs typeface="Verdana"/>
              </a:rPr>
              <a:t>o</a:t>
            </a:r>
            <a:r>
              <a:rPr b="0" spc="305" dirty="0">
                <a:latin typeface="Verdana"/>
                <a:cs typeface="Verdana"/>
              </a:rPr>
              <a:t>c</a:t>
            </a:r>
            <a:r>
              <a:rPr b="0" spc="-105" dirty="0">
                <a:latin typeface="Verdana"/>
                <a:cs typeface="Verdana"/>
              </a:rPr>
              <a:t>e</a:t>
            </a:r>
            <a:r>
              <a:rPr b="0" spc="-80" dirty="0">
                <a:latin typeface="Verdana"/>
                <a:cs typeface="Verdana"/>
              </a:rPr>
              <a:t>s</a:t>
            </a:r>
            <a:r>
              <a:rPr b="0" spc="-320" dirty="0">
                <a:latin typeface="Verdana"/>
                <a:cs typeface="Verdana"/>
              </a:rPr>
              <a:t>s</a:t>
            </a:r>
            <a:r>
              <a:rPr b="0" spc="-195" dirty="0">
                <a:latin typeface="Verdana"/>
                <a:cs typeface="Verdana"/>
              </a:rPr>
              <a:t> </a:t>
            </a:r>
            <a:r>
              <a:rPr b="0" spc="-165" dirty="0">
                <a:latin typeface="Verdana"/>
                <a:cs typeface="Verdana"/>
              </a:rPr>
              <a:t>i</a:t>
            </a:r>
            <a:r>
              <a:rPr b="0" spc="-320" dirty="0">
                <a:latin typeface="Verdana"/>
                <a:cs typeface="Verdana"/>
              </a:rPr>
              <a:t>s</a:t>
            </a:r>
            <a:r>
              <a:rPr b="0" spc="-195" dirty="0">
                <a:latin typeface="Verdana"/>
                <a:cs typeface="Verdana"/>
              </a:rPr>
              <a:t> </a:t>
            </a:r>
            <a:r>
              <a:rPr b="0" spc="305" dirty="0">
                <a:latin typeface="Verdana"/>
                <a:cs typeface="Verdana"/>
              </a:rPr>
              <a:t>c</a:t>
            </a:r>
            <a:r>
              <a:rPr b="0" spc="5" dirty="0">
                <a:latin typeface="Verdana"/>
                <a:cs typeface="Verdana"/>
              </a:rPr>
              <a:t>a</a:t>
            </a:r>
            <a:r>
              <a:rPr b="0" spc="25" dirty="0">
                <a:latin typeface="Verdana"/>
                <a:cs typeface="Verdana"/>
              </a:rPr>
              <a:t>l</a:t>
            </a:r>
            <a:r>
              <a:rPr b="0" spc="-165" dirty="0">
                <a:latin typeface="Verdana"/>
                <a:cs typeface="Verdana"/>
              </a:rPr>
              <a:t>l</a:t>
            </a:r>
            <a:r>
              <a:rPr b="0" spc="110" dirty="0">
                <a:latin typeface="Verdana"/>
                <a:cs typeface="Verdana"/>
              </a:rPr>
              <a:t>ed  </a:t>
            </a:r>
            <a:r>
              <a:rPr b="0" spc="-65" dirty="0">
                <a:latin typeface="Verdana"/>
                <a:cs typeface="Verdana"/>
              </a:rPr>
              <a:t>“nominalisation”:</a:t>
            </a: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2800">
              <a:latin typeface="Verdana"/>
              <a:cs typeface="Verdana"/>
            </a:endParaRPr>
          </a:p>
          <a:p>
            <a:pPr marL="199390" algn="ctr">
              <a:lnSpc>
                <a:spcPct val="100000"/>
              </a:lnSpc>
              <a:tabLst>
                <a:tab pos="1367790" algn="l"/>
                <a:tab pos="1807210" algn="l"/>
              </a:tabLst>
            </a:pPr>
            <a:r>
              <a:rPr b="0" u="heavy" spc="-70" dirty="0">
                <a:uFill>
                  <a:solidFill>
                    <a:srgbClr val="554A3B"/>
                  </a:solidFill>
                </a:uFill>
                <a:latin typeface="Verdana"/>
                <a:cs typeface="Verdana"/>
              </a:rPr>
              <a:t>Verbs	</a:t>
            </a:r>
            <a:r>
              <a:rPr b="0" u="heavy" spc="-295" dirty="0">
                <a:uFill>
                  <a:solidFill>
                    <a:srgbClr val="554A3B"/>
                  </a:solidFill>
                </a:uFill>
                <a:latin typeface="Verdana"/>
                <a:cs typeface="Verdana"/>
              </a:rPr>
              <a:t>-	</a:t>
            </a:r>
            <a:r>
              <a:rPr b="0" u="heavy" spc="-65" dirty="0">
                <a:uFill>
                  <a:solidFill>
                    <a:srgbClr val="554A3B"/>
                  </a:solidFill>
                </a:uFill>
                <a:latin typeface="Verdana"/>
                <a:cs typeface="Verdana"/>
              </a:rPr>
              <a:t>Nouns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498725" y="4376141"/>
            <a:ext cx="1575435" cy="12344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400" marR="5080" indent="-12700" algn="r">
              <a:lnSpc>
                <a:spcPct val="110100"/>
              </a:lnSpc>
              <a:spcBef>
                <a:spcPts val="105"/>
              </a:spcBef>
            </a:pP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Complete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Introduce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Provide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373879" y="4376141"/>
            <a:ext cx="2353945" cy="1234440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584200" indent="-523240">
              <a:lnSpc>
                <a:spcPct val="100000"/>
              </a:lnSpc>
              <a:spcBef>
                <a:spcPts val="395"/>
              </a:spcBef>
              <a:buClr>
                <a:srgbClr val="554A3B"/>
              </a:buClr>
              <a:buChar char="-"/>
              <a:tabLst>
                <a:tab pos="583565" algn="l"/>
                <a:tab pos="584200" algn="l"/>
              </a:tabLst>
            </a:pPr>
            <a:r>
              <a:rPr sz="2400" spc="15" dirty="0">
                <a:solidFill>
                  <a:srgbClr val="C00000"/>
                </a:solidFill>
                <a:latin typeface="Verdana"/>
                <a:cs typeface="Verdana"/>
              </a:rPr>
              <a:t>Completion</a:t>
            </a:r>
            <a:endParaRPr sz="2400">
              <a:latin typeface="Verdana"/>
              <a:cs typeface="Verdana"/>
            </a:endParaRPr>
          </a:p>
          <a:p>
            <a:pPr marL="533400" indent="-520700">
              <a:lnSpc>
                <a:spcPct val="100000"/>
              </a:lnSpc>
              <a:spcBef>
                <a:spcPts val="300"/>
              </a:spcBef>
              <a:buClr>
                <a:srgbClr val="554A3B"/>
              </a:buClr>
              <a:buChar char="-"/>
              <a:tabLst>
                <a:tab pos="532765" algn="l"/>
                <a:tab pos="533400" algn="l"/>
              </a:tabLst>
            </a:pPr>
            <a:r>
              <a:rPr sz="2400" spc="-60" dirty="0">
                <a:solidFill>
                  <a:srgbClr val="C00000"/>
                </a:solidFill>
                <a:latin typeface="Verdana"/>
                <a:cs typeface="Verdana"/>
              </a:rPr>
              <a:t>Introduction</a:t>
            </a:r>
            <a:endParaRPr sz="2400">
              <a:latin typeface="Verdana"/>
              <a:cs typeface="Verdana"/>
            </a:endParaRPr>
          </a:p>
          <a:p>
            <a:pPr marL="106680">
              <a:lnSpc>
                <a:spcPct val="100000"/>
              </a:lnSpc>
              <a:spcBef>
                <a:spcPts val="284"/>
              </a:spcBef>
              <a:tabLst>
                <a:tab pos="626745" algn="l"/>
              </a:tabLst>
            </a:pP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-	</a:t>
            </a:r>
            <a:r>
              <a:rPr sz="2400" spc="-100" dirty="0">
                <a:solidFill>
                  <a:srgbClr val="C00000"/>
                </a:solidFill>
                <a:latin typeface="Verdana"/>
                <a:cs typeface="Verdana"/>
              </a:rPr>
              <a:t>Provision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30346" y="5620384"/>
            <a:ext cx="216725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52320" algn="l"/>
              </a:tabLst>
            </a:pPr>
            <a:r>
              <a:rPr sz="2400" spc="-41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es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ga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	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-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32660" y="618490"/>
            <a:ext cx="464439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NOMI</a:t>
            </a:r>
            <a:r>
              <a:rPr sz="3500" spc="5" dirty="0"/>
              <a:t>N</a:t>
            </a:r>
            <a:r>
              <a:rPr sz="3500" dirty="0"/>
              <a:t>ALISATIONS</a:t>
            </a:r>
            <a:endParaRPr sz="350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5" dirty="0"/>
              <a:t>Nominalisations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100"/>
          </a:p>
          <a:p>
            <a:pPr marL="12700" marR="5080">
              <a:lnSpc>
                <a:spcPct val="90000"/>
              </a:lnSpc>
            </a:pPr>
            <a:r>
              <a:rPr b="0" spc="-35" dirty="0">
                <a:latin typeface="Verdana"/>
                <a:cs typeface="Verdana"/>
              </a:rPr>
              <a:t>When</a:t>
            </a:r>
            <a:r>
              <a:rPr b="0" spc="-90" dirty="0">
                <a:latin typeface="Verdana"/>
                <a:cs typeface="Verdana"/>
              </a:rPr>
              <a:t> </a:t>
            </a:r>
            <a:r>
              <a:rPr b="0" spc="195" dirty="0">
                <a:latin typeface="Verdana"/>
                <a:cs typeface="Verdana"/>
              </a:rPr>
              <a:t>a</a:t>
            </a:r>
            <a:r>
              <a:rPr b="0" spc="-180" dirty="0">
                <a:latin typeface="Verdana"/>
                <a:cs typeface="Verdana"/>
              </a:rPr>
              <a:t> </a:t>
            </a:r>
            <a:r>
              <a:rPr b="0" spc="-30" dirty="0">
                <a:latin typeface="Verdana"/>
                <a:cs typeface="Verdana"/>
              </a:rPr>
              <a:t>verb</a:t>
            </a:r>
            <a:r>
              <a:rPr b="0" spc="-200" dirty="0">
                <a:latin typeface="Verdana"/>
                <a:cs typeface="Verdana"/>
              </a:rPr>
              <a:t> </a:t>
            </a:r>
            <a:r>
              <a:rPr b="0" spc="-60" dirty="0">
                <a:latin typeface="Verdana"/>
                <a:cs typeface="Verdana"/>
              </a:rPr>
              <a:t>has</a:t>
            </a:r>
            <a:r>
              <a:rPr b="0" spc="-175" dirty="0">
                <a:latin typeface="Verdana"/>
                <a:cs typeface="Verdana"/>
              </a:rPr>
              <a:t> </a:t>
            </a:r>
            <a:r>
              <a:rPr b="0" spc="80" dirty="0">
                <a:latin typeface="Verdana"/>
                <a:cs typeface="Verdana"/>
              </a:rPr>
              <a:t>been</a:t>
            </a:r>
            <a:r>
              <a:rPr b="0" spc="-160" dirty="0">
                <a:latin typeface="Verdana"/>
                <a:cs typeface="Verdana"/>
              </a:rPr>
              <a:t> </a:t>
            </a:r>
            <a:r>
              <a:rPr b="0" spc="110" dirty="0">
                <a:latin typeface="Verdana"/>
                <a:cs typeface="Verdana"/>
              </a:rPr>
              <a:t>changed</a:t>
            </a:r>
            <a:r>
              <a:rPr b="0" spc="-180" dirty="0">
                <a:latin typeface="Verdana"/>
                <a:cs typeface="Verdana"/>
              </a:rPr>
              <a:t> </a:t>
            </a:r>
            <a:r>
              <a:rPr b="0" spc="-70" dirty="0">
                <a:latin typeface="Verdana"/>
                <a:cs typeface="Verdana"/>
              </a:rPr>
              <a:t>into</a:t>
            </a:r>
            <a:r>
              <a:rPr b="0" spc="-175" dirty="0">
                <a:latin typeface="Verdana"/>
                <a:cs typeface="Verdana"/>
              </a:rPr>
              <a:t> </a:t>
            </a:r>
            <a:r>
              <a:rPr b="0" spc="195" dirty="0">
                <a:latin typeface="Verdana"/>
                <a:cs typeface="Verdana"/>
              </a:rPr>
              <a:t>a</a:t>
            </a:r>
            <a:r>
              <a:rPr b="0" spc="-180" dirty="0">
                <a:latin typeface="Verdana"/>
                <a:cs typeface="Verdana"/>
              </a:rPr>
              <a:t> </a:t>
            </a:r>
            <a:r>
              <a:rPr b="0" spc="-15" dirty="0">
                <a:latin typeface="Verdana"/>
                <a:cs typeface="Verdana"/>
              </a:rPr>
              <a:t>noun</a:t>
            </a:r>
            <a:r>
              <a:rPr b="0" spc="-175" dirty="0">
                <a:latin typeface="Verdana"/>
                <a:cs typeface="Verdana"/>
              </a:rPr>
              <a:t> </a:t>
            </a:r>
            <a:r>
              <a:rPr b="0" spc="60" dirty="0">
                <a:latin typeface="Verdana"/>
                <a:cs typeface="Verdana"/>
              </a:rPr>
              <a:t>we</a:t>
            </a:r>
            <a:r>
              <a:rPr b="0" spc="-145" dirty="0">
                <a:latin typeface="Verdana"/>
                <a:cs typeface="Verdana"/>
              </a:rPr>
              <a:t> </a:t>
            </a:r>
            <a:r>
              <a:rPr b="0" spc="-85" dirty="0">
                <a:latin typeface="Verdana"/>
                <a:cs typeface="Verdana"/>
              </a:rPr>
              <a:t>say</a:t>
            </a:r>
            <a:r>
              <a:rPr b="0" spc="-170" dirty="0">
                <a:latin typeface="Verdana"/>
                <a:cs typeface="Verdana"/>
              </a:rPr>
              <a:t> </a:t>
            </a:r>
            <a:r>
              <a:rPr b="0" spc="-150" dirty="0">
                <a:latin typeface="Verdana"/>
                <a:cs typeface="Verdana"/>
              </a:rPr>
              <a:t>it </a:t>
            </a:r>
            <a:r>
              <a:rPr b="0" spc="-830" dirty="0">
                <a:latin typeface="Verdana"/>
                <a:cs typeface="Verdana"/>
              </a:rPr>
              <a:t> </a:t>
            </a:r>
            <a:r>
              <a:rPr b="0" spc="-60" dirty="0">
                <a:latin typeface="Verdana"/>
                <a:cs typeface="Verdana"/>
              </a:rPr>
              <a:t>has</a:t>
            </a:r>
            <a:r>
              <a:rPr b="0" spc="-170" dirty="0">
                <a:latin typeface="Verdana"/>
                <a:cs typeface="Verdana"/>
              </a:rPr>
              <a:t> </a:t>
            </a:r>
            <a:r>
              <a:rPr b="0" spc="195" dirty="0">
                <a:latin typeface="Verdana"/>
                <a:cs typeface="Verdana"/>
              </a:rPr>
              <a:t>be</a:t>
            </a:r>
            <a:r>
              <a:rPr b="0" spc="180" dirty="0">
                <a:latin typeface="Verdana"/>
                <a:cs typeface="Verdana"/>
              </a:rPr>
              <a:t>c</a:t>
            </a:r>
            <a:r>
              <a:rPr b="0" spc="114" dirty="0">
                <a:latin typeface="Verdana"/>
                <a:cs typeface="Verdana"/>
              </a:rPr>
              <a:t>o</a:t>
            </a:r>
            <a:r>
              <a:rPr b="0" spc="-80" dirty="0">
                <a:latin typeface="Verdana"/>
                <a:cs typeface="Verdana"/>
              </a:rPr>
              <a:t>m</a:t>
            </a:r>
            <a:r>
              <a:rPr b="0" spc="130" dirty="0">
                <a:latin typeface="Verdana"/>
                <a:cs typeface="Verdana"/>
              </a:rPr>
              <a:t>e</a:t>
            </a:r>
            <a:r>
              <a:rPr b="0" spc="-200" dirty="0">
                <a:latin typeface="Verdana"/>
                <a:cs typeface="Verdana"/>
              </a:rPr>
              <a:t> </a:t>
            </a:r>
            <a:r>
              <a:rPr b="0" spc="15" dirty="0">
                <a:latin typeface="Verdana"/>
                <a:cs typeface="Verdana"/>
              </a:rPr>
              <a:t>“no</a:t>
            </a:r>
            <a:r>
              <a:rPr b="0" spc="35" dirty="0">
                <a:latin typeface="Verdana"/>
                <a:cs typeface="Verdana"/>
              </a:rPr>
              <a:t>m</a:t>
            </a:r>
            <a:r>
              <a:rPr b="0" spc="-165" dirty="0">
                <a:latin typeface="Verdana"/>
                <a:cs typeface="Verdana"/>
              </a:rPr>
              <a:t>i</a:t>
            </a:r>
            <a:r>
              <a:rPr b="0" spc="-15" dirty="0">
                <a:latin typeface="Verdana"/>
                <a:cs typeface="Verdana"/>
              </a:rPr>
              <a:t>na</a:t>
            </a:r>
            <a:r>
              <a:rPr b="0" spc="10" dirty="0">
                <a:latin typeface="Verdana"/>
                <a:cs typeface="Verdana"/>
              </a:rPr>
              <a:t>l</a:t>
            </a:r>
            <a:r>
              <a:rPr b="0" spc="-180" dirty="0">
                <a:latin typeface="Verdana"/>
                <a:cs typeface="Verdana"/>
              </a:rPr>
              <a:t>i</a:t>
            </a:r>
            <a:r>
              <a:rPr b="0" spc="-320" dirty="0">
                <a:latin typeface="Verdana"/>
                <a:cs typeface="Verdana"/>
              </a:rPr>
              <a:t>s</a:t>
            </a:r>
            <a:r>
              <a:rPr b="0" spc="110" dirty="0">
                <a:latin typeface="Verdana"/>
                <a:cs typeface="Verdana"/>
              </a:rPr>
              <a:t>ed”</a:t>
            </a:r>
            <a:r>
              <a:rPr b="0" spc="-240" dirty="0">
                <a:latin typeface="Verdana"/>
                <a:cs typeface="Verdana"/>
              </a:rPr>
              <a:t> </a:t>
            </a:r>
            <a:r>
              <a:rPr b="0" spc="90" dirty="0">
                <a:latin typeface="Verdana"/>
                <a:cs typeface="Verdana"/>
              </a:rPr>
              <a:t>an</a:t>
            </a:r>
            <a:r>
              <a:rPr b="0" spc="95" dirty="0">
                <a:latin typeface="Verdana"/>
                <a:cs typeface="Verdana"/>
              </a:rPr>
              <a:t>d</a:t>
            </a:r>
            <a:r>
              <a:rPr b="0" spc="-165" dirty="0">
                <a:latin typeface="Verdana"/>
                <a:cs typeface="Verdana"/>
              </a:rPr>
              <a:t> </a:t>
            </a:r>
            <a:r>
              <a:rPr b="0" spc="-170" dirty="0">
                <a:latin typeface="Verdana"/>
                <a:cs typeface="Verdana"/>
              </a:rPr>
              <a:t>t</a:t>
            </a:r>
            <a:r>
              <a:rPr b="0" spc="35" dirty="0">
                <a:latin typeface="Verdana"/>
                <a:cs typeface="Verdana"/>
              </a:rPr>
              <a:t>he</a:t>
            </a:r>
            <a:r>
              <a:rPr b="0" spc="-145" dirty="0">
                <a:latin typeface="Verdana"/>
                <a:cs typeface="Verdana"/>
              </a:rPr>
              <a:t> </a:t>
            </a:r>
            <a:r>
              <a:rPr b="0" spc="-20" dirty="0">
                <a:latin typeface="Verdana"/>
                <a:cs typeface="Verdana"/>
              </a:rPr>
              <a:t>pr</a:t>
            </a:r>
            <a:r>
              <a:rPr b="0" spc="-10" dirty="0">
                <a:latin typeface="Verdana"/>
                <a:cs typeface="Verdana"/>
              </a:rPr>
              <a:t>o</a:t>
            </a:r>
            <a:r>
              <a:rPr b="0" spc="305" dirty="0">
                <a:latin typeface="Verdana"/>
                <a:cs typeface="Verdana"/>
              </a:rPr>
              <a:t>c</a:t>
            </a:r>
            <a:r>
              <a:rPr b="0" spc="-105" dirty="0">
                <a:latin typeface="Verdana"/>
                <a:cs typeface="Verdana"/>
              </a:rPr>
              <a:t>e</a:t>
            </a:r>
            <a:r>
              <a:rPr b="0" spc="-80" dirty="0">
                <a:latin typeface="Verdana"/>
                <a:cs typeface="Verdana"/>
              </a:rPr>
              <a:t>s</a:t>
            </a:r>
            <a:r>
              <a:rPr b="0" spc="-320" dirty="0">
                <a:latin typeface="Verdana"/>
                <a:cs typeface="Verdana"/>
              </a:rPr>
              <a:t>s</a:t>
            </a:r>
            <a:r>
              <a:rPr b="0" spc="-195" dirty="0">
                <a:latin typeface="Verdana"/>
                <a:cs typeface="Verdana"/>
              </a:rPr>
              <a:t> </a:t>
            </a:r>
            <a:r>
              <a:rPr b="0" spc="-165" dirty="0">
                <a:latin typeface="Verdana"/>
                <a:cs typeface="Verdana"/>
              </a:rPr>
              <a:t>i</a:t>
            </a:r>
            <a:r>
              <a:rPr b="0" spc="-320" dirty="0">
                <a:latin typeface="Verdana"/>
                <a:cs typeface="Verdana"/>
              </a:rPr>
              <a:t>s</a:t>
            </a:r>
            <a:r>
              <a:rPr b="0" spc="-195" dirty="0">
                <a:latin typeface="Verdana"/>
                <a:cs typeface="Verdana"/>
              </a:rPr>
              <a:t> </a:t>
            </a:r>
            <a:r>
              <a:rPr b="0" spc="305" dirty="0">
                <a:latin typeface="Verdana"/>
                <a:cs typeface="Verdana"/>
              </a:rPr>
              <a:t>c</a:t>
            </a:r>
            <a:r>
              <a:rPr b="0" spc="5" dirty="0">
                <a:latin typeface="Verdana"/>
                <a:cs typeface="Verdana"/>
              </a:rPr>
              <a:t>a</a:t>
            </a:r>
            <a:r>
              <a:rPr b="0" spc="25" dirty="0">
                <a:latin typeface="Verdana"/>
                <a:cs typeface="Verdana"/>
              </a:rPr>
              <a:t>l</a:t>
            </a:r>
            <a:r>
              <a:rPr b="0" spc="-165" dirty="0">
                <a:latin typeface="Verdana"/>
                <a:cs typeface="Verdana"/>
              </a:rPr>
              <a:t>l</a:t>
            </a:r>
            <a:r>
              <a:rPr b="0" spc="110" dirty="0">
                <a:latin typeface="Verdana"/>
                <a:cs typeface="Verdana"/>
              </a:rPr>
              <a:t>ed  </a:t>
            </a:r>
            <a:r>
              <a:rPr b="0" spc="-65" dirty="0">
                <a:latin typeface="Verdana"/>
                <a:cs typeface="Verdana"/>
              </a:rPr>
              <a:t>“nominalisation”:</a:t>
            </a: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2800">
              <a:latin typeface="Verdana"/>
              <a:cs typeface="Verdana"/>
            </a:endParaRPr>
          </a:p>
          <a:p>
            <a:pPr marL="199390" algn="ctr">
              <a:lnSpc>
                <a:spcPct val="100000"/>
              </a:lnSpc>
              <a:tabLst>
                <a:tab pos="1367790" algn="l"/>
                <a:tab pos="1807210" algn="l"/>
              </a:tabLst>
            </a:pPr>
            <a:r>
              <a:rPr b="0" u="heavy" spc="-70" dirty="0">
                <a:uFill>
                  <a:solidFill>
                    <a:srgbClr val="554A3B"/>
                  </a:solidFill>
                </a:uFill>
                <a:latin typeface="Verdana"/>
                <a:cs typeface="Verdana"/>
              </a:rPr>
              <a:t>Verbs	</a:t>
            </a:r>
            <a:r>
              <a:rPr b="0" u="heavy" spc="-295" dirty="0">
                <a:uFill>
                  <a:solidFill>
                    <a:srgbClr val="554A3B"/>
                  </a:solidFill>
                </a:uFill>
                <a:latin typeface="Verdana"/>
                <a:cs typeface="Verdana"/>
              </a:rPr>
              <a:t>-	</a:t>
            </a:r>
            <a:r>
              <a:rPr b="0" u="heavy" spc="-65" dirty="0">
                <a:uFill>
                  <a:solidFill>
                    <a:srgbClr val="554A3B"/>
                  </a:solidFill>
                </a:uFill>
                <a:latin typeface="Verdana"/>
                <a:cs typeface="Verdana"/>
              </a:rPr>
              <a:t>Nouns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384425" y="4376141"/>
            <a:ext cx="1689735" cy="16363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indent="114300" algn="r">
              <a:lnSpc>
                <a:spcPct val="110000"/>
              </a:lnSpc>
              <a:spcBef>
                <a:spcPts val="110"/>
              </a:spcBef>
            </a:pP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Complete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Introduce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 Provide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Investigate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373879" y="4376141"/>
            <a:ext cx="2472690" cy="1636395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584200" indent="-523240">
              <a:lnSpc>
                <a:spcPct val="100000"/>
              </a:lnSpc>
              <a:spcBef>
                <a:spcPts val="395"/>
              </a:spcBef>
              <a:buClr>
                <a:srgbClr val="554A3B"/>
              </a:buClr>
              <a:buChar char="-"/>
              <a:tabLst>
                <a:tab pos="583565" algn="l"/>
                <a:tab pos="584200" algn="l"/>
              </a:tabLst>
            </a:pPr>
            <a:r>
              <a:rPr sz="2400" spc="15" dirty="0">
                <a:solidFill>
                  <a:srgbClr val="C00000"/>
                </a:solidFill>
                <a:latin typeface="Verdana"/>
                <a:cs typeface="Verdana"/>
              </a:rPr>
              <a:t>Completion</a:t>
            </a:r>
            <a:endParaRPr sz="2400">
              <a:latin typeface="Verdana"/>
              <a:cs typeface="Verdana"/>
            </a:endParaRPr>
          </a:p>
          <a:p>
            <a:pPr marL="533400" indent="-520700">
              <a:lnSpc>
                <a:spcPct val="100000"/>
              </a:lnSpc>
              <a:spcBef>
                <a:spcPts val="300"/>
              </a:spcBef>
              <a:buClr>
                <a:srgbClr val="554A3B"/>
              </a:buClr>
              <a:buChar char="-"/>
              <a:tabLst>
                <a:tab pos="532765" algn="l"/>
                <a:tab pos="533400" algn="l"/>
              </a:tabLst>
            </a:pPr>
            <a:r>
              <a:rPr sz="2400" spc="-60" dirty="0">
                <a:solidFill>
                  <a:srgbClr val="C00000"/>
                </a:solidFill>
                <a:latin typeface="Verdana"/>
                <a:cs typeface="Verdana"/>
              </a:rPr>
              <a:t>Introduction</a:t>
            </a:r>
            <a:endParaRPr sz="2400">
              <a:latin typeface="Verdana"/>
              <a:cs typeface="Verdana"/>
            </a:endParaRPr>
          </a:p>
          <a:p>
            <a:pPr marL="627380" lvl="1" indent="-520700">
              <a:lnSpc>
                <a:spcPct val="100000"/>
              </a:lnSpc>
              <a:spcBef>
                <a:spcPts val="284"/>
              </a:spcBef>
              <a:buClr>
                <a:srgbClr val="554A3B"/>
              </a:buClr>
              <a:buChar char="-"/>
              <a:tabLst>
                <a:tab pos="626745" algn="l"/>
                <a:tab pos="627380" algn="l"/>
              </a:tabLst>
            </a:pPr>
            <a:r>
              <a:rPr sz="2400" spc="-100" dirty="0">
                <a:solidFill>
                  <a:srgbClr val="C00000"/>
                </a:solidFill>
                <a:latin typeface="Verdana"/>
                <a:cs typeface="Verdana"/>
              </a:rPr>
              <a:t>Provision</a:t>
            </a:r>
            <a:endParaRPr sz="2400">
              <a:latin typeface="Verdana"/>
              <a:cs typeface="Verdana"/>
            </a:endParaRPr>
          </a:p>
          <a:p>
            <a:pPr marL="584200" lvl="1" indent="-520700">
              <a:lnSpc>
                <a:spcPct val="100000"/>
              </a:lnSpc>
              <a:spcBef>
                <a:spcPts val="280"/>
              </a:spcBef>
              <a:buClr>
                <a:srgbClr val="554A3B"/>
              </a:buClr>
              <a:buChar char="-"/>
              <a:tabLst>
                <a:tab pos="583565" algn="l"/>
                <a:tab pos="584200" algn="l"/>
              </a:tabLst>
            </a:pPr>
            <a:r>
              <a:rPr sz="2400" spc="-80" dirty="0">
                <a:solidFill>
                  <a:srgbClr val="C00000"/>
                </a:solidFill>
                <a:latin typeface="Verdana"/>
                <a:cs typeface="Verdana"/>
              </a:rPr>
              <a:t>Investigation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2660" y="618490"/>
            <a:ext cx="464439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NOMI</a:t>
            </a:r>
            <a:r>
              <a:rPr sz="3500" spc="5" dirty="0"/>
              <a:t>N</a:t>
            </a:r>
            <a:r>
              <a:rPr sz="3500" dirty="0"/>
              <a:t>ALISATIONS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504190" y="1743328"/>
            <a:ext cx="8030845" cy="1598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75" dirty="0">
                <a:solidFill>
                  <a:srgbClr val="554A3B"/>
                </a:solidFill>
                <a:latin typeface="Tahoma"/>
                <a:cs typeface="Tahoma"/>
              </a:rPr>
              <a:t>Nominalisations</a:t>
            </a:r>
            <a:endParaRPr sz="240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31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</a:pP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problem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with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nominalisations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is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that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they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are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often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used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20" dirty="0">
                <a:solidFill>
                  <a:srgbClr val="C00000"/>
                </a:solidFill>
                <a:latin typeface="Verdana"/>
                <a:cs typeface="Verdana"/>
              </a:rPr>
              <a:t>INSTEAD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verbs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from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which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they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come.</a:t>
            </a:r>
            <a:endParaRPr sz="240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28040" marR="5080" indent="-815975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THE</a:t>
            </a:r>
            <a:r>
              <a:rPr spc="-15" dirty="0"/>
              <a:t> </a:t>
            </a:r>
            <a:r>
              <a:rPr dirty="0"/>
              <a:t>STANDARD</a:t>
            </a:r>
            <a:r>
              <a:rPr spc="-15" dirty="0"/>
              <a:t> </a:t>
            </a:r>
            <a:r>
              <a:rPr spc="5" dirty="0"/>
              <a:t>STRUCTURE</a:t>
            </a:r>
            <a:r>
              <a:rPr spc="-45" dirty="0"/>
              <a:t> </a:t>
            </a:r>
            <a:r>
              <a:rPr spc="-5" dirty="0"/>
              <a:t>OF</a:t>
            </a:r>
            <a:r>
              <a:rPr spc="-15" dirty="0"/>
              <a:t> </a:t>
            </a:r>
            <a:r>
              <a:rPr dirty="0"/>
              <a:t>A </a:t>
            </a:r>
            <a:r>
              <a:rPr spc="-785" dirty="0"/>
              <a:t> </a:t>
            </a:r>
            <a:r>
              <a:rPr dirty="0"/>
              <a:t>COMMERCIAL</a:t>
            </a:r>
            <a:r>
              <a:rPr spc="-25" dirty="0"/>
              <a:t> </a:t>
            </a:r>
            <a:r>
              <a:rPr dirty="0"/>
              <a:t>CONTRACT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04190" y="2693034"/>
            <a:ext cx="7703820" cy="2881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45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ng</a:t>
            </a:r>
            <a:r>
              <a:rPr sz="2400" spc="-2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ra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er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us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30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65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spc="17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3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-48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ar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nd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ng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5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165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ree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en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300">
              <a:latin typeface="Verdana"/>
              <a:cs typeface="Verdana"/>
            </a:endParaRPr>
          </a:p>
          <a:p>
            <a:pPr marL="12700" marR="5080">
              <a:lnSpc>
                <a:spcPct val="100000"/>
              </a:lnSpc>
            </a:pP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You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must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write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them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achieve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your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objectives,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but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re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ber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: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8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nt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ent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pr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229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204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ur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i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nt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ere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,  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en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ngs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go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ng.</a:t>
            </a:r>
            <a:endParaRPr sz="240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2660" y="618490"/>
            <a:ext cx="464439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NOMI</a:t>
            </a:r>
            <a:r>
              <a:rPr sz="3500" spc="5" dirty="0"/>
              <a:t>N</a:t>
            </a:r>
            <a:r>
              <a:rPr sz="3500" dirty="0"/>
              <a:t>ALISATIONS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504190" y="1743328"/>
            <a:ext cx="8030845" cy="1598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75" dirty="0">
                <a:solidFill>
                  <a:srgbClr val="554A3B"/>
                </a:solidFill>
                <a:latin typeface="Tahoma"/>
                <a:cs typeface="Tahoma"/>
              </a:rPr>
              <a:t>Nominalisations</a:t>
            </a:r>
            <a:endParaRPr sz="240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31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</a:pP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problem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with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nominalisations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is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that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they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are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often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used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20" dirty="0">
                <a:solidFill>
                  <a:srgbClr val="C00000"/>
                </a:solidFill>
                <a:latin typeface="Verdana"/>
                <a:cs typeface="Verdana"/>
              </a:rPr>
              <a:t>INSTEAD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verbs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from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which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they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come.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4190" y="4269104"/>
            <a:ext cx="7741284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30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au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hey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ar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0" dirty="0">
                <a:solidFill>
                  <a:srgbClr val="C00000"/>
                </a:solidFill>
                <a:latin typeface="Verdana"/>
                <a:cs typeface="Verdana"/>
              </a:rPr>
              <a:t>N</a:t>
            </a:r>
            <a:r>
              <a:rPr sz="2400" spc="80" dirty="0">
                <a:solidFill>
                  <a:srgbClr val="C00000"/>
                </a:solidFill>
                <a:latin typeface="Verdana"/>
                <a:cs typeface="Verdana"/>
              </a:rPr>
              <a:t>A</a:t>
            </a:r>
            <a:r>
              <a:rPr sz="2400" spc="190" dirty="0">
                <a:solidFill>
                  <a:srgbClr val="C00000"/>
                </a:solidFill>
                <a:latin typeface="Verdana"/>
                <a:cs typeface="Verdana"/>
              </a:rPr>
              <a:t>M</a:t>
            </a:r>
            <a:r>
              <a:rPr sz="2400" spc="-330" dirty="0">
                <a:solidFill>
                  <a:srgbClr val="C00000"/>
                </a:solidFill>
                <a:latin typeface="Verdana"/>
                <a:cs typeface="Verdana"/>
              </a:rPr>
              <a:t>E</a:t>
            </a:r>
            <a:r>
              <a:rPr sz="2400" spc="-355" dirty="0">
                <a:solidFill>
                  <a:srgbClr val="C00000"/>
                </a:solidFill>
                <a:latin typeface="Verdana"/>
                <a:cs typeface="Verdana"/>
              </a:rPr>
              <a:t>S</a:t>
            </a:r>
            <a:r>
              <a:rPr sz="2400" spc="-229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ng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,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unds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f 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no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ng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rea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ha</a:t>
            </a:r>
            <a:r>
              <a:rPr sz="2400" spc="100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pe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ng.</a:t>
            </a:r>
            <a:endParaRPr sz="2400">
              <a:latin typeface="Verdana"/>
              <a:cs typeface="Verdan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32660" y="618490"/>
            <a:ext cx="464439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NOMI</a:t>
            </a:r>
            <a:r>
              <a:rPr sz="3500" spc="5" dirty="0"/>
              <a:t>N</a:t>
            </a:r>
            <a:r>
              <a:rPr sz="3500" dirty="0"/>
              <a:t>ALISATIONS</a:t>
            </a:r>
            <a:endParaRPr sz="3500"/>
          </a:p>
        </p:txBody>
      </p:sp>
      <p:sp>
        <p:nvSpPr>
          <p:cNvPr id="4" name="object 4"/>
          <p:cNvSpPr txBox="1"/>
          <p:nvPr/>
        </p:nvSpPr>
        <p:spPr>
          <a:xfrm>
            <a:off x="504190" y="1743328"/>
            <a:ext cx="8030845" cy="1598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75" dirty="0">
                <a:solidFill>
                  <a:srgbClr val="554A3B"/>
                </a:solidFill>
                <a:latin typeface="Tahoma"/>
                <a:cs typeface="Tahoma"/>
              </a:rPr>
              <a:t>Nominalisations</a:t>
            </a:r>
            <a:endParaRPr sz="240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31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</a:pP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problem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with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nominalisations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is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that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they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are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often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used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20" dirty="0">
                <a:solidFill>
                  <a:srgbClr val="C00000"/>
                </a:solidFill>
                <a:latin typeface="Verdana"/>
                <a:cs typeface="Verdana"/>
              </a:rPr>
              <a:t>INSTEAD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verbs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from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which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they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come.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04190" y="4269104"/>
            <a:ext cx="7741284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30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au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hey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ar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0" dirty="0">
                <a:solidFill>
                  <a:srgbClr val="C00000"/>
                </a:solidFill>
                <a:latin typeface="Verdana"/>
                <a:cs typeface="Verdana"/>
              </a:rPr>
              <a:t>N</a:t>
            </a:r>
            <a:r>
              <a:rPr sz="2400" spc="80" dirty="0">
                <a:solidFill>
                  <a:srgbClr val="C00000"/>
                </a:solidFill>
                <a:latin typeface="Verdana"/>
                <a:cs typeface="Verdana"/>
              </a:rPr>
              <a:t>A</a:t>
            </a:r>
            <a:r>
              <a:rPr sz="2400" spc="190" dirty="0">
                <a:solidFill>
                  <a:srgbClr val="C00000"/>
                </a:solidFill>
                <a:latin typeface="Verdana"/>
                <a:cs typeface="Verdana"/>
              </a:rPr>
              <a:t>M</a:t>
            </a:r>
            <a:r>
              <a:rPr sz="2400" spc="-330" dirty="0">
                <a:solidFill>
                  <a:srgbClr val="C00000"/>
                </a:solidFill>
                <a:latin typeface="Verdana"/>
                <a:cs typeface="Verdana"/>
              </a:rPr>
              <a:t>E</a:t>
            </a:r>
            <a:r>
              <a:rPr sz="2400" spc="-355" dirty="0">
                <a:solidFill>
                  <a:srgbClr val="C00000"/>
                </a:solidFill>
                <a:latin typeface="Verdana"/>
                <a:cs typeface="Verdana"/>
              </a:rPr>
              <a:t>S</a:t>
            </a:r>
            <a:r>
              <a:rPr sz="2400" spc="-229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ng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,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unds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f 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no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ng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rea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ha</a:t>
            </a:r>
            <a:r>
              <a:rPr sz="2400" spc="100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pe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ng.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4190" y="5951220"/>
            <a:ext cx="60274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48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hey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ak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ng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ery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35" dirty="0">
                <a:solidFill>
                  <a:srgbClr val="C00000"/>
                </a:solidFill>
                <a:latin typeface="Verdana"/>
                <a:cs typeface="Verdana"/>
              </a:rPr>
              <a:t>D</a:t>
            </a:r>
            <a:r>
              <a:rPr sz="2400" spc="-145" dirty="0">
                <a:solidFill>
                  <a:srgbClr val="C00000"/>
                </a:solidFill>
                <a:latin typeface="Verdana"/>
                <a:cs typeface="Verdana"/>
              </a:rPr>
              <a:t>U</a:t>
            </a:r>
            <a:r>
              <a:rPr sz="2400" spc="-240" dirty="0">
                <a:solidFill>
                  <a:srgbClr val="C00000"/>
                </a:solidFill>
                <a:latin typeface="Verdana"/>
                <a:cs typeface="Verdana"/>
              </a:rPr>
              <a:t>L</a:t>
            </a:r>
            <a:r>
              <a:rPr sz="2400" spc="-229" dirty="0">
                <a:solidFill>
                  <a:srgbClr val="C00000"/>
                </a:solidFill>
                <a:latin typeface="Verdana"/>
                <a:cs typeface="Verdana"/>
              </a:rPr>
              <a:t>L</a:t>
            </a:r>
            <a:r>
              <a:rPr sz="2400" spc="-13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5" dirty="0">
                <a:solidFill>
                  <a:srgbClr val="C00000"/>
                </a:solidFill>
                <a:latin typeface="Verdana"/>
                <a:cs typeface="Verdana"/>
              </a:rPr>
              <a:t>HE</a:t>
            </a:r>
            <a:r>
              <a:rPr sz="2400" spc="-75" dirty="0">
                <a:solidFill>
                  <a:srgbClr val="C00000"/>
                </a:solidFill>
                <a:latin typeface="Verdana"/>
                <a:cs typeface="Verdana"/>
              </a:rPr>
              <a:t>A</a:t>
            </a:r>
            <a:r>
              <a:rPr sz="2400" spc="15" dirty="0">
                <a:solidFill>
                  <a:srgbClr val="C00000"/>
                </a:solidFill>
                <a:latin typeface="Verdana"/>
                <a:cs typeface="Verdana"/>
              </a:rPr>
              <a:t>V</a:t>
            </a:r>
            <a:r>
              <a:rPr sz="2400" spc="-40" dirty="0">
                <a:solidFill>
                  <a:srgbClr val="C00000"/>
                </a:solidFill>
                <a:latin typeface="Verdana"/>
                <a:cs typeface="Verdana"/>
              </a:rPr>
              <a:t>Y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2660" y="618490"/>
            <a:ext cx="464439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NOMI</a:t>
            </a:r>
            <a:r>
              <a:rPr sz="3500" spc="5" dirty="0"/>
              <a:t>N</a:t>
            </a:r>
            <a:r>
              <a:rPr sz="3500" dirty="0"/>
              <a:t>ALISATIONS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504190" y="1781555"/>
            <a:ext cx="5749290" cy="1268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75" dirty="0">
                <a:solidFill>
                  <a:srgbClr val="554A3B"/>
                </a:solidFill>
                <a:latin typeface="Tahoma"/>
                <a:cs typeface="Tahoma"/>
              </a:rPr>
              <a:t>Nominalisations</a:t>
            </a:r>
            <a:endParaRPr sz="2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3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had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C00000"/>
                </a:solidFill>
                <a:latin typeface="Verdana"/>
                <a:cs typeface="Verdana"/>
              </a:rPr>
              <a:t>d</a:t>
            </a:r>
            <a:r>
              <a:rPr sz="2400" dirty="0">
                <a:solidFill>
                  <a:srgbClr val="C00000"/>
                </a:solidFill>
                <a:latin typeface="Verdana"/>
                <a:cs typeface="Verdana"/>
              </a:rPr>
              <a:t>i</a:t>
            </a:r>
            <a:r>
              <a:rPr sz="2400" spc="-315" dirty="0">
                <a:solidFill>
                  <a:srgbClr val="C00000"/>
                </a:solidFill>
                <a:latin typeface="Verdana"/>
                <a:cs typeface="Verdana"/>
              </a:rPr>
              <a:t>s</a:t>
            </a:r>
            <a:r>
              <a:rPr sz="2400" spc="300" dirty="0">
                <a:solidFill>
                  <a:srgbClr val="C00000"/>
                </a:solidFill>
                <a:latin typeface="Verdana"/>
                <a:cs typeface="Verdana"/>
              </a:rPr>
              <a:t>c</a:t>
            </a:r>
            <a:r>
              <a:rPr sz="2400" spc="-210" dirty="0">
                <a:solidFill>
                  <a:srgbClr val="C00000"/>
                </a:solidFill>
                <a:latin typeface="Verdana"/>
                <a:cs typeface="Verdana"/>
              </a:rPr>
              <a:t>u</a:t>
            </a:r>
            <a:r>
              <a:rPr sz="2400" spc="-170" dirty="0">
                <a:solidFill>
                  <a:srgbClr val="C00000"/>
                </a:solidFill>
                <a:latin typeface="Verdana"/>
                <a:cs typeface="Verdana"/>
              </a:rPr>
              <a:t>s</a:t>
            </a:r>
            <a:r>
              <a:rPr sz="2400" spc="-315" dirty="0">
                <a:solidFill>
                  <a:srgbClr val="C00000"/>
                </a:solidFill>
                <a:latin typeface="Verdana"/>
                <a:cs typeface="Verdana"/>
              </a:rPr>
              <a:t>s</a:t>
            </a:r>
            <a:r>
              <a:rPr sz="2400" spc="-165" dirty="0">
                <a:solidFill>
                  <a:srgbClr val="C00000"/>
                </a:solidFill>
                <a:latin typeface="Verdana"/>
                <a:cs typeface="Verdana"/>
              </a:rPr>
              <a:t>i</a:t>
            </a:r>
            <a:r>
              <a:rPr sz="2400" spc="114" dirty="0">
                <a:solidFill>
                  <a:srgbClr val="C00000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C00000"/>
                </a:solidFill>
                <a:latin typeface="Verdana"/>
                <a:cs typeface="Verdana"/>
              </a:rPr>
              <a:t>n</a:t>
            </a:r>
            <a:r>
              <a:rPr sz="2400" spc="-229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145" dirty="0">
                <a:solidFill>
                  <a:srgbClr val="554A3B"/>
                </a:solidFill>
                <a:latin typeface="Verdana"/>
                <a:cs typeface="Verdana"/>
              </a:rPr>
              <a:t>ab</a:t>
            </a:r>
            <a:r>
              <a:rPr sz="2400" spc="15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ut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er.</a:t>
            </a:r>
            <a:endParaRPr sz="240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2660" y="618490"/>
            <a:ext cx="464439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NOMI</a:t>
            </a:r>
            <a:r>
              <a:rPr sz="3500" spc="5" dirty="0"/>
              <a:t>N</a:t>
            </a:r>
            <a:r>
              <a:rPr sz="3500" dirty="0"/>
              <a:t>ALISATIONS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504190" y="1781555"/>
            <a:ext cx="5749290" cy="16338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75" dirty="0">
                <a:solidFill>
                  <a:srgbClr val="554A3B"/>
                </a:solidFill>
                <a:latin typeface="Tahoma"/>
                <a:cs typeface="Tahoma"/>
              </a:rPr>
              <a:t>Nominalisations</a:t>
            </a:r>
            <a:endParaRPr sz="2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3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</a:pP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had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C00000"/>
                </a:solidFill>
                <a:latin typeface="Verdana"/>
                <a:cs typeface="Verdana"/>
              </a:rPr>
              <a:t>d</a:t>
            </a:r>
            <a:r>
              <a:rPr sz="2400" dirty="0">
                <a:solidFill>
                  <a:srgbClr val="C00000"/>
                </a:solidFill>
                <a:latin typeface="Verdana"/>
                <a:cs typeface="Verdana"/>
              </a:rPr>
              <a:t>i</a:t>
            </a:r>
            <a:r>
              <a:rPr sz="2400" spc="-315" dirty="0">
                <a:solidFill>
                  <a:srgbClr val="C00000"/>
                </a:solidFill>
                <a:latin typeface="Verdana"/>
                <a:cs typeface="Verdana"/>
              </a:rPr>
              <a:t>s</a:t>
            </a:r>
            <a:r>
              <a:rPr sz="2400" spc="300" dirty="0">
                <a:solidFill>
                  <a:srgbClr val="C00000"/>
                </a:solidFill>
                <a:latin typeface="Verdana"/>
                <a:cs typeface="Verdana"/>
              </a:rPr>
              <a:t>c</a:t>
            </a:r>
            <a:r>
              <a:rPr sz="2400" spc="-210" dirty="0">
                <a:solidFill>
                  <a:srgbClr val="C00000"/>
                </a:solidFill>
                <a:latin typeface="Verdana"/>
                <a:cs typeface="Verdana"/>
              </a:rPr>
              <a:t>u</a:t>
            </a:r>
            <a:r>
              <a:rPr sz="2400" spc="-170" dirty="0">
                <a:solidFill>
                  <a:srgbClr val="C00000"/>
                </a:solidFill>
                <a:latin typeface="Verdana"/>
                <a:cs typeface="Verdana"/>
              </a:rPr>
              <a:t>s</a:t>
            </a:r>
            <a:r>
              <a:rPr sz="2400" spc="-315" dirty="0">
                <a:solidFill>
                  <a:srgbClr val="C00000"/>
                </a:solidFill>
                <a:latin typeface="Verdana"/>
                <a:cs typeface="Verdana"/>
              </a:rPr>
              <a:t>s</a:t>
            </a:r>
            <a:r>
              <a:rPr sz="2400" spc="-165" dirty="0">
                <a:solidFill>
                  <a:srgbClr val="C00000"/>
                </a:solidFill>
                <a:latin typeface="Verdana"/>
                <a:cs typeface="Verdana"/>
              </a:rPr>
              <a:t>i</a:t>
            </a:r>
            <a:r>
              <a:rPr sz="2400" spc="114" dirty="0">
                <a:solidFill>
                  <a:srgbClr val="C00000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C00000"/>
                </a:solidFill>
                <a:latin typeface="Verdana"/>
                <a:cs typeface="Verdana"/>
              </a:rPr>
              <a:t>n</a:t>
            </a:r>
            <a:r>
              <a:rPr sz="2400" spc="-229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145" dirty="0">
                <a:solidFill>
                  <a:srgbClr val="554A3B"/>
                </a:solidFill>
                <a:latin typeface="Verdana"/>
                <a:cs typeface="Verdana"/>
              </a:rPr>
              <a:t>ab</a:t>
            </a:r>
            <a:r>
              <a:rPr sz="2400" spc="15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ut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er.  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We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b="1" spc="-35" dirty="0">
                <a:solidFill>
                  <a:srgbClr val="C00000"/>
                </a:solidFill>
                <a:latin typeface="Tahoma"/>
                <a:cs typeface="Tahoma"/>
              </a:rPr>
              <a:t>discussed</a:t>
            </a:r>
            <a:r>
              <a:rPr sz="2400" b="1" spc="-5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matter.</a:t>
            </a:r>
            <a:endParaRPr sz="240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2660" y="618490"/>
            <a:ext cx="464439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NOMI</a:t>
            </a:r>
            <a:r>
              <a:rPr sz="3500" spc="5" dirty="0"/>
              <a:t>N</a:t>
            </a:r>
            <a:r>
              <a:rPr sz="3500" dirty="0"/>
              <a:t>ALISATIONS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504190" y="1781555"/>
            <a:ext cx="8098155" cy="3023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75" dirty="0">
                <a:solidFill>
                  <a:srgbClr val="554A3B"/>
                </a:solidFill>
                <a:latin typeface="Tahoma"/>
                <a:cs typeface="Tahoma"/>
              </a:rPr>
              <a:t>Nominalisations</a:t>
            </a:r>
            <a:endParaRPr sz="2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300">
              <a:latin typeface="Tahoma"/>
              <a:cs typeface="Tahoma"/>
            </a:endParaRPr>
          </a:p>
          <a:p>
            <a:pPr marL="12700" marR="2353945">
              <a:lnSpc>
                <a:spcPct val="100000"/>
              </a:lnSpc>
            </a:pP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had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C00000"/>
                </a:solidFill>
                <a:latin typeface="Verdana"/>
                <a:cs typeface="Verdana"/>
              </a:rPr>
              <a:t>d</a:t>
            </a:r>
            <a:r>
              <a:rPr sz="2400" dirty="0">
                <a:solidFill>
                  <a:srgbClr val="C00000"/>
                </a:solidFill>
                <a:latin typeface="Verdana"/>
                <a:cs typeface="Verdana"/>
              </a:rPr>
              <a:t>i</a:t>
            </a:r>
            <a:r>
              <a:rPr sz="2400" spc="-315" dirty="0">
                <a:solidFill>
                  <a:srgbClr val="C00000"/>
                </a:solidFill>
                <a:latin typeface="Verdana"/>
                <a:cs typeface="Verdana"/>
              </a:rPr>
              <a:t>s</a:t>
            </a:r>
            <a:r>
              <a:rPr sz="2400" spc="300" dirty="0">
                <a:solidFill>
                  <a:srgbClr val="C00000"/>
                </a:solidFill>
                <a:latin typeface="Verdana"/>
                <a:cs typeface="Verdana"/>
              </a:rPr>
              <a:t>c</a:t>
            </a:r>
            <a:r>
              <a:rPr sz="2400" spc="-210" dirty="0">
                <a:solidFill>
                  <a:srgbClr val="C00000"/>
                </a:solidFill>
                <a:latin typeface="Verdana"/>
                <a:cs typeface="Verdana"/>
              </a:rPr>
              <a:t>u</a:t>
            </a:r>
            <a:r>
              <a:rPr sz="2400" spc="-170" dirty="0">
                <a:solidFill>
                  <a:srgbClr val="C00000"/>
                </a:solidFill>
                <a:latin typeface="Verdana"/>
                <a:cs typeface="Verdana"/>
              </a:rPr>
              <a:t>s</a:t>
            </a:r>
            <a:r>
              <a:rPr sz="2400" spc="-315" dirty="0">
                <a:solidFill>
                  <a:srgbClr val="C00000"/>
                </a:solidFill>
                <a:latin typeface="Verdana"/>
                <a:cs typeface="Verdana"/>
              </a:rPr>
              <a:t>s</a:t>
            </a:r>
            <a:r>
              <a:rPr sz="2400" spc="-165" dirty="0">
                <a:solidFill>
                  <a:srgbClr val="C00000"/>
                </a:solidFill>
                <a:latin typeface="Verdana"/>
                <a:cs typeface="Verdana"/>
              </a:rPr>
              <a:t>i</a:t>
            </a:r>
            <a:r>
              <a:rPr sz="2400" spc="114" dirty="0">
                <a:solidFill>
                  <a:srgbClr val="C00000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C00000"/>
                </a:solidFill>
                <a:latin typeface="Verdana"/>
                <a:cs typeface="Verdana"/>
              </a:rPr>
              <a:t>n</a:t>
            </a:r>
            <a:r>
              <a:rPr sz="2400" spc="-229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145" dirty="0">
                <a:solidFill>
                  <a:srgbClr val="554A3B"/>
                </a:solidFill>
                <a:latin typeface="Verdana"/>
                <a:cs typeface="Verdana"/>
              </a:rPr>
              <a:t>ab</a:t>
            </a:r>
            <a:r>
              <a:rPr sz="2400" spc="15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ut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er.  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We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b="1" spc="-35" dirty="0">
                <a:solidFill>
                  <a:srgbClr val="C00000"/>
                </a:solidFill>
                <a:latin typeface="Tahoma"/>
                <a:cs typeface="Tahoma"/>
              </a:rPr>
              <a:t>discussed</a:t>
            </a:r>
            <a:r>
              <a:rPr sz="2400" b="1" spc="-5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matter.</a:t>
            </a:r>
            <a:endParaRPr sz="2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42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-48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C00000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C00000"/>
                </a:solidFill>
                <a:latin typeface="Verdana"/>
                <a:cs typeface="Verdana"/>
              </a:rPr>
              <a:t>mp</a:t>
            </a:r>
            <a:r>
              <a:rPr sz="2400" spc="-165" dirty="0">
                <a:solidFill>
                  <a:srgbClr val="C00000"/>
                </a:solidFill>
                <a:latin typeface="Verdana"/>
                <a:cs typeface="Verdana"/>
              </a:rPr>
              <a:t>l</a:t>
            </a:r>
            <a:r>
              <a:rPr sz="2400" spc="15" dirty="0">
                <a:solidFill>
                  <a:srgbClr val="C00000"/>
                </a:solidFill>
                <a:latin typeface="Verdana"/>
                <a:cs typeface="Verdana"/>
              </a:rPr>
              <a:t>em</a:t>
            </a:r>
            <a:r>
              <a:rPr sz="2400" spc="-25" dirty="0">
                <a:solidFill>
                  <a:srgbClr val="C00000"/>
                </a:solidFill>
                <a:latin typeface="Verdana"/>
                <a:cs typeface="Verdana"/>
              </a:rPr>
              <a:t>en</a:t>
            </a:r>
            <a:r>
              <a:rPr sz="2400" spc="-60" dirty="0">
                <a:solidFill>
                  <a:srgbClr val="C00000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C00000"/>
                </a:solidFill>
                <a:latin typeface="Verdana"/>
                <a:cs typeface="Verdana"/>
              </a:rPr>
              <a:t>a</a:t>
            </a:r>
            <a:r>
              <a:rPr sz="2400" spc="-15" dirty="0">
                <a:solidFill>
                  <a:srgbClr val="C00000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C00000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C00000"/>
                </a:solidFill>
                <a:latin typeface="Verdana"/>
                <a:cs typeface="Verdana"/>
              </a:rPr>
              <a:t>on</a:t>
            </a:r>
            <a:r>
              <a:rPr sz="2400" spc="-19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pro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ram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has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80" dirty="0">
                <a:solidFill>
                  <a:srgbClr val="554A3B"/>
                </a:solidFill>
                <a:latin typeface="Verdana"/>
                <a:cs typeface="Verdana"/>
              </a:rPr>
              <a:t>bee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60" dirty="0">
                <a:solidFill>
                  <a:srgbClr val="554A3B"/>
                </a:solidFill>
                <a:latin typeface="Verdana"/>
                <a:cs typeface="Verdana"/>
              </a:rPr>
              <a:t>one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by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ea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2660" y="618490"/>
            <a:ext cx="464439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NOMI</a:t>
            </a:r>
            <a:r>
              <a:rPr sz="3500" spc="5" dirty="0"/>
              <a:t>N</a:t>
            </a:r>
            <a:r>
              <a:rPr sz="3500" dirty="0"/>
              <a:t>ALISATIONS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504190" y="1781555"/>
            <a:ext cx="8098155" cy="33896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75" dirty="0">
                <a:solidFill>
                  <a:srgbClr val="554A3B"/>
                </a:solidFill>
                <a:latin typeface="Tahoma"/>
                <a:cs typeface="Tahoma"/>
              </a:rPr>
              <a:t>Nominalisations</a:t>
            </a:r>
            <a:endParaRPr sz="2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300">
              <a:latin typeface="Tahoma"/>
              <a:cs typeface="Tahoma"/>
            </a:endParaRPr>
          </a:p>
          <a:p>
            <a:pPr marL="12700" marR="2353945">
              <a:lnSpc>
                <a:spcPct val="100000"/>
              </a:lnSpc>
            </a:pP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had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C00000"/>
                </a:solidFill>
                <a:latin typeface="Verdana"/>
                <a:cs typeface="Verdana"/>
              </a:rPr>
              <a:t>d</a:t>
            </a:r>
            <a:r>
              <a:rPr sz="2400" dirty="0">
                <a:solidFill>
                  <a:srgbClr val="C00000"/>
                </a:solidFill>
                <a:latin typeface="Verdana"/>
                <a:cs typeface="Verdana"/>
              </a:rPr>
              <a:t>i</a:t>
            </a:r>
            <a:r>
              <a:rPr sz="2400" spc="-315" dirty="0">
                <a:solidFill>
                  <a:srgbClr val="C00000"/>
                </a:solidFill>
                <a:latin typeface="Verdana"/>
                <a:cs typeface="Verdana"/>
              </a:rPr>
              <a:t>s</a:t>
            </a:r>
            <a:r>
              <a:rPr sz="2400" spc="300" dirty="0">
                <a:solidFill>
                  <a:srgbClr val="C00000"/>
                </a:solidFill>
                <a:latin typeface="Verdana"/>
                <a:cs typeface="Verdana"/>
              </a:rPr>
              <a:t>c</a:t>
            </a:r>
            <a:r>
              <a:rPr sz="2400" spc="-210" dirty="0">
                <a:solidFill>
                  <a:srgbClr val="C00000"/>
                </a:solidFill>
                <a:latin typeface="Verdana"/>
                <a:cs typeface="Verdana"/>
              </a:rPr>
              <a:t>u</a:t>
            </a:r>
            <a:r>
              <a:rPr sz="2400" spc="-170" dirty="0">
                <a:solidFill>
                  <a:srgbClr val="C00000"/>
                </a:solidFill>
                <a:latin typeface="Verdana"/>
                <a:cs typeface="Verdana"/>
              </a:rPr>
              <a:t>s</a:t>
            </a:r>
            <a:r>
              <a:rPr sz="2400" spc="-315" dirty="0">
                <a:solidFill>
                  <a:srgbClr val="C00000"/>
                </a:solidFill>
                <a:latin typeface="Verdana"/>
                <a:cs typeface="Verdana"/>
              </a:rPr>
              <a:t>s</a:t>
            </a:r>
            <a:r>
              <a:rPr sz="2400" spc="-165" dirty="0">
                <a:solidFill>
                  <a:srgbClr val="C00000"/>
                </a:solidFill>
                <a:latin typeface="Verdana"/>
                <a:cs typeface="Verdana"/>
              </a:rPr>
              <a:t>i</a:t>
            </a:r>
            <a:r>
              <a:rPr sz="2400" spc="114" dirty="0">
                <a:solidFill>
                  <a:srgbClr val="C00000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C00000"/>
                </a:solidFill>
                <a:latin typeface="Verdana"/>
                <a:cs typeface="Verdana"/>
              </a:rPr>
              <a:t>n</a:t>
            </a:r>
            <a:r>
              <a:rPr sz="2400" spc="-229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145" dirty="0">
                <a:solidFill>
                  <a:srgbClr val="554A3B"/>
                </a:solidFill>
                <a:latin typeface="Verdana"/>
                <a:cs typeface="Verdana"/>
              </a:rPr>
              <a:t>ab</a:t>
            </a:r>
            <a:r>
              <a:rPr sz="2400" spc="15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ut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er.  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We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b="1" spc="-35" dirty="0">
                <a:solidFill>
                  <a:srgbClr val="C00000"/>
                </a:solidFill>
                <a:latin typeface="Tahoma"/>
                <a:cs typeface="Tahoma"/>
              </a:rPr>
              <a:t>discussed</a:t>
            </a:r>
            <a:r>
              <a:rPr sz="2400" b="1" spc="-5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matter.</a:t>
            </a:r>
            <a:endParaRPr sz="2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42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-48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C00000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C00000"/>
                </a:solidFill>
                <a:latin typeface="Verdana"/>
                <a:cs typeface="Verdana"/>
              </a:rPr>
              <a:t>mp</a:t>
            </a:r>
            <a:r>
              <a:rPr sz="2400" spc="-165" dirty="0">
                <a:solidFill>
                  <a:srgbClr val="C00000"/>
                </a:solidFill>
                <a:latin typeface="Verdana"/>
                <a:cs typeface="Verdana"/>
              </a:rPr>
              <a:t>l</a:t>
            </a:r>
            <a:r>
              <a:rPr sz="2400" spc="15" dirty="0">
                <a:solidFill>
                  <a:srgbClr val="C00000"/>
                </a:solidFill>
                <a:latin typeface="Verdana"/>
                <a:cs typeface="Verdana"/>
              </a:rPr>
              <a:t>em</a:t>
            </a:r>
            <a:r>
              <a:rPr sz="2400" spc="-25" dirty="0">
                <a:solidFill>
                  <a:srgbClr val="C00000"/>
                </a:solidFill>
                <a:latin typeface="Verdana"/>
                <a:cs typeface="Verdana"/>
              </a:rPr>
              <a:t>en</a:t>
            </a:r>
            <a:r>
              <a:rPr sz="2400" spc="-60" dirty="0">
                <a:solidFill>
                  <a:srgbClr val="C00000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C00000"/>
                </a:solidFill>
                <a:latin typeface="Verdana"/>
                <a:cs typeface="Verdana"/>
              </a:rPr>
              <a:t>a</a:t>
            </a:r>
            <a:r>
              <a:rPr sz="2400" spc="-15" dirty="0">
                <a:solidFill>
                  <a:srgbClr val="C00000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C00000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C00000"/>
                </a:solidFill>
                <a:latin typeface="Verdana"/>
                <a:cs typeface="Verdana"/>
              </a:rPr>
              <a:t>on</a:t>
            </a:r>
            <a:r>
              <a:rPr sz="2400" spc="-19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pro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ram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has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80" dirty="0">
                <a:solidFill>
                  <a:srgbClr val="554A3B"/>
                </a:solidFill>
                <a:latin typeface="Verdana"/>
                <a:cs typeface="Verdana"/>
              </a:rPr>
              <a:t>bee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60" dirty="0">
                <a:solidFill>
                  <a:srgbClr val="554A3B"/>
                </a:solidFill>
                <a:latin typeface="Verdana"/>
                <a:cs typeface="Verdana"/>
              </a:rPr>
              <a:t>one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by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ea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-48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80" dirty="0">
                <a:solidFill>
                  <a:srgbClr val="554A3B"/>
                </a:solidFill>
                <a:latin typeface="Verdana"/>
                <a:cs typeface="Verdana"/>
              </a:rPr>
              <a:t>eam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has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b="1" spc="-45" dirty="0">
                <a:solidFill>
                  <a:srgbClr val="C00000"/>
                </a:solidFill>
                <a:latin typeface="Tahoma"/>
                <a:cs typeface="Tahoma"/>
              </a:rPr>
              <a:t>i</a:t>
            </a:r>
            <a:r>
              <a:rPr sz="2400" b="1" spc="-135" dirty="0">
                <a:solidFill>
                  <a:srgbClr val="C00000"/>
                </a:solidFill>
                <a:latin typeface="Tahoma"/>
                <a:cs typeface="Tahoma"/>
              </a:rPr>
              <a:t>m</a:t>
            </a:r>
            <a:r>
              <a:rPr sz="2400" b="1" spc="-5" dirty="0">
                <a:solidFill>
                  <a:srgbClr val="C00000"/>
                </a:solidFill>
                <a:latin typeface="Tahoma"/>
                <a:cs typeface="Tahoma"/>
              </a:rPr>
              <a:t>ple</a:t>
            </a:r>
            <a:r>
              <a:rPr sz="2400" b="1" spc="5" dirty="0">
                <a:solidFill>
                  <a:srgbClr val="C00000"/>
                </a:solidFill>
                <a:latin typeface="Tahoma"/>
                <a:cs typeface="Tahoma"/>
              </a:rPr>
              <a:t>m</a:t>
            </a:r>
            <a:r>
              <a:rPr sz="2400" b="1" spc="-45" dirty="0">
                <a:solidFill>
                  <a:srgbClr val="C00000"/>
                </a:solidFill>
                <a:latin typeface="Tahoma"/>
                <a:cs typeface="Tahoma"/>
              </a:rPr>
              <a:t>ent</a:t>
            </a:r>
            <a:r>
              <a:rPr sz="2400" b="1" spc="-35" dirty="0">
                <a:solidFill>
                  <a:srgbClr val="C00000"/>
                </a:solidFill>
                <a:latin typeface="Tahoma"/>
                <a:cs typeface="Tahoma"/>
              </a:rPr>
              <a:t>e</a:t>
            </a:r>
            <a:r>
              <a:rPr sz="2400" b="1" spc="75" dirty="0">
                <a:solidFill>
                  <a:srgbClr val="C00000"/>
                </a:solidFill>
                <a:latin typeface="Tahoma"/>
                <a:cs typeface="Tahoma"/>
              </a:rPr>
              <a:t>d</a:t>
            </a:r>
            <a:r>
              <a:rPr sz="2400" b="1" spc="-7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pro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ram.</a:t>
            </a:r>
            <a:endParaRPr sz="240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32660" y="618490"/>
            <a:ext cx="464439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NOMI</a:t>
            </a:r>
            <a:r>
              <a:rPr sz="3500" spc="5" dirty="0"/>
              <a:t>N</a:t>
            </a:r>
            <a:r>
              <a:rPr sz="3500" dirty="0"/>
              <a:t>ALISATIONS</a:t>
            </a:r>
            <a:endParaRPr sz="3500"/>
          </a:p>
        </p:txBody>
      </p:sp>
      <p:sp>
        <p:nvSpPr>
          <p:cNvPr id="4" name="object 4"/>
          <p:cNvSpPr txBox="1"/>
          <p:nvPr/>
        </p:nvSpPr>
        <p:spPr>
          <a:xfrm>
            <a:off x="504190" y="1781555"/>
            <a:ext cx="8098155" cy="45612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75" dirty="0">
                <a:solidFill>
                  <a:srgbClr val="554A3B"/>
                </a:solidFill>
                <a:latin typeface="Tahoma"/>
                <a:cs typeface="Tahoma"/>
              </a:rPr>
              <a:t>Nominalisations</a:t>
            </a:r>
            <a:endParaRPr sz="2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300">
              <a:latin typeface="Tahoma"/>
              <a:cs typeface="Tahoma"/>
            </a:endParaRPr>
          </a:p>
          <a:p>
            <a:pPr marL="12700" marR="2353945">
              <a:lnSpc>
                <a:spcPct val="100000"/>
              </a:lnSpc>
            </a:pP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had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C00000"/>
                </a:solidFill>
                <a:latin typeface="Verdana"/>
                <a:cs typeface="Verdana"/>
              </a:rPr>
              <a:t>d</a:t>
            </a:r>
            <a:r>
              <a:rPr sz="2400" dirty="0">
                <a:solidFill>
                  <a:srgbClr val="C00000"/>
                </a:solidFill>
                <a:latin typeface="Verdana"/>
                <a:cs typeface="Verdana"/>
              </a:rPr>
              <a:t>i</a:t>
            </a:r>
            <a:r>
              <a:rPr sz="2400" spc="-315" dirty="0">
                <a:solidFill>
                  <a:srgbClr val="C00000"/>
                </a:solidFill>
                <a:latin typeface="Verdana"/>
                <a:cs typeface="Verdana"/>
              </a:rPr>
              <a:t>s</a:t>
            </a:r>
            <a:r>
              <a:rPr sz="2400" spc="300" dirty="0">
                <a:solidFill>
                  <a:srgbClr val="C00000"/>
                </a:solidFill>
                <a:latin typeface="Verdana"/>
                <a:cs typeface="Verdana"/>
              </a:rPr>
              <a:t>c</a:t>
            </a:r>
            <a:r>
              <a:rPr sz="2400" spc="-210" dirty="0">
                <a:solidFill>
                  <a:srgbClr val="C00000"/>
                </a:solidFill>
                <a:latin typeface="Verdana"/>
                <a:cs typeface="Verdana"/>
              </a:rPr>
              <a:t>u</a:t>
            </a:r>
            <a:r>
              <a:rPr sz="2400" spc="-170" dirty="0">
                <a:solidFill>
                  <a:srgbClr val="C00000"/>
                </a:solidFill>
                <a:latin typeface="Verdana"/>
                <a:cs typeface="Verdana"/>
              </a:rPr>
              <a:t>s</a:t>
            </a:r>
            <a:r>
              <a:rPr sz="2400" spc="-315" dirty="0">
                <a:solidFill>
                  <a:srgbClr val="C00000"/>
                </a:solidFill>
                <a:latin typeface="Verdana"/>
                <a:cs typeface="Verdana"/>
              </a:rPr>
              <a:t>s</a:t>
            </a:r>
            <a:r>
              <a:rPr sz="2400" spc="-165" dirty="0">
                <a:solidFill>
                  <a:srgbClr val="C00000"/>
                </a:solidFill>
                <a:latin typeface="Verdana"/>
                <a:cs typeface="Verdana"/>
              </a:rPr>
              <a:t>i</a:t>
            </a:r>
            <a:r>
              <a:rPr sz="2400" spc="114" dirty="0">
                <a:solidFill>
                  <a:srgbClr val="C00000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C00000"/>
                </a:solidFill>
                <a:latin typeface="Verdana"/>
                <a:cs typeface="Verdana"/>
              </a:rPr>
              <a:t>n</a:t>
            </a:r>
            <a:r>
              <a:rPr sz="2400" spc="-229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145" dirty="0">
                <a:solidFill>
                  <a:srgbClr val="554A3B"/>
                </a:solidFill>
                <a:latin typeface="Verdana"/>
                <a:cs typeface="Verdana"/>
              </a:rPr>
              <a:t>ab</a:t>
            </a:r>
            <a:r>
              <a:rPr sz="2400" spc="15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ut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er.  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We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b="1" spc="-35" dirty="0">
                <a:solidFill>
                  <a:srgbClr val="C00000"/>
                </a:solidFill>
                <a:latin typeface="Tahoma"/>
                <a:cs typeface="Tahoma"/>
              </a:rPr>
              <a:t>discussed</a:t>
            </a:r>
            <a:r>
              <a:rPr sz="2400" b="1" spc="-5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matter.</a:t>
            </a:r>
            <a:endParaRPr sz="2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42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-48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C00000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C00000"/>
                </a:solidFill>
                <a:latin typeface="Verdana"/>
                <a:cs typeface="Verdana"/>
              </a:rPr>
              <a:t>mp</a:t>
            </a:r>
            <a:r>
              <a:rPr sz="2400" spc="-165" dirty="0">
                <a:solidFill>
                  <a:srgbClr val="C00000"/>
                </a:solidFill>
                <a:latin typeface="Verdana"/>
                <a:cs typeface="Verdana"/>
              </a:rPr>
              <a:t>l</a:t>
            </a:r>
            <a:r>
              <a:rPr sz="2400" spc="15" dirty="0">
                <a:solidFill>
                  <a:srgbClr val="C00000"/>
                </a:solidFill>
                <a:latin typeface="Verdana"/>
                <a:cs typeface="Verdana"/>
              </a:rPr>
              <a:t>em</a:t>
            </a:r>
            <a:r>
              <a:rPr sz="2400" spc="-25" dirty="0">
                <a:solidFill>
                  <a:srgbClr val="C00000"/>
                </a:solidFill>
                <a:latin typeface="Verdana"/>
                <a:cs typeface="Verdana"/>
              </a:rPr>
              <a:t>en</a:t>
            </a:r>
            <a:r>
              <a:rPr sz="2400" spc="-60" dirty="0">
                <a:solidFill>
                  <a:srgbClr val="C00000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C00000"/>
                </a:solidFill>
                <a:latin typeface="Verdana"/>
                <a:cs typeface="Verdana"/>
              </a:rPr>
              <a:t>a</a:t>
            </a:r>
            <a:r>
              <a:rPr sz="2400" spc="-15" dirty="0">
                <a:solidFill>
                  <a:srgbClr val="C00000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C00000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C00000"/>
                </a:solidFill>
                <a:latin typeface="Verdana"/>
                <a:cs typeface="Verdana"/>
              </a:rPr>
              <a:t>on</a:t>
            </a:r>
            <a:r>
              <a:rPr sz="2400" spc="-19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pro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ram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has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80" dirty="0">
                <a:solidFill>
                  <a:srgbClr val="554A3B"/>
                </a:solidFill>
                <a:latin typeface="Verdana"/>
                <a:cs typeface="Verdana"/>
              </a:rPr>
              <a:t>bee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60" dirty="0">
                <a:solidFill>
                  <a:srgbClr val="554A3B"/>
                </a:solidFill>
                <a:latin typeface="Verdana"/>
                <a:cs typeface="Verdana"/>
              </a:rPr>
              <a:t>one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by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ea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-48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80" dirty="0">
                <a:solidFill>
                  <a:srgbClr val="554A3B"/>
                </a:solidFill>
                <a:latin typeface="Verdana"/>
                <a:cs typeface="Verdana"/>
              </a:rPr>
              <a:t>eam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has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b="1" spc="-45" dirty="0">
                <a:solidFill>
                  <a:srgbClr val="C00000"/>
                </a:solidFill>
                <a:latin typeface="Tahoma"/>
                <a:cs typeface="Tahoma"/>
              </a:rPr>
              <a:t>i</a:t>
            </a:r>
            <a:r>
              <a:rPr sz="2400" b="1" spc="-135" dirty="0">
                <a:solidFill>
                  <a:srgbClr val="C00000"/>
                </a:solidFill>
                <a:latin typeface="Tahoma"/>
                <a:cs typeface="Tahoma"/>
              </a:rPr>
              <a:t>m</a:t>
            </a:r>
            <a:r>
              <a:rPr sz="2400" b="1" spc="-5" dirty="0">
                <a:solidFill>
                  <a:srgbClr val="C00000"/>
                </a:solidFill>
                <a:latin typeface="Tahoma"/>
                <a:cs typeface="Tahoma"/>
              </a:rPr>
              <a:t>ple</a:t>
            </a:r>
            <a:r>
              <a:rPr sz="2400" b="1" spc="5" dirty="0">
                <a:solidFill>
                  <a:srgbClr val="C00000"/>
                </a:solidFill>
                <a:latin typeface="Tahoma"/>
                <a:cs typeface="Tahoma"/>
              </a:rPr>
              <a:t>m</a:t>
            </a:r>
            <a:r>
              <a:rPr sz="2400" b="1" spc="-45" dirty="0">
                <a:solidFill>
                  <a:srgbClr val="C00000"/>
                </a:solidFill>
                <a:latin typeface="Tahoma"/>
                <a:cs typeface="Tahoma"/>
              </a:rPr>
              <a:t>ent</a:t>
            </a:r>
            <a:r>
              <a:rPr sz="2400" b="1" spc="-35" dirty="0">
                <a:solidFill>
                  <a:srgbClr val="C00000"/>
                </a:solidFill>
                <a:latin typeface="Tahoma"/>
                <a:cs typeface="Tahoma"/>
              </a:rPr>
              <a:t>e</a:t>
            </a:r>
            <a:r>
              <a:rPr sz="2400" b="1" spc="75" dirty="0">
                <a:solidFill>
                  <a:srgbClr val="C00000"/>
                </a:solidFill>
                <a:latin typeface="Tahoma"/>
                <a:cs typeface="Tahoma"/>
              </a:rPr>
              <a:t>d</a:t>
            </a:r>
            <a:r>
              <a:rPr sz="2400" b="1" spc="-7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pro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ram.</a:t>
            </a:r>
            <a:endParaRPr sz="24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28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b="1" spc="15" dirty="0">
                <a:solidFill>
                  <a:srgbClr val="554A3B"/>
                </a:solidFill>
                <a:latin typeface="Tahoma"/>
                <a:cs typeface="Tahoma"/>
              </a:rPr>
              <a:t>Avoid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80" dirty="0">
                <a:solidFill>
                  <a:srgbClr val="554A3B"/>
                </a:solidFill>
                <a:latin typeface="Tahoma"/>
                <a:cs typeface="Tahoma"/>
              </a:rPr>
              <a:t>nominalisations,</a:t>
            </a:r>
            <a:r>
              <a:rPr sz="2400" b="1" spc="-6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5" dirty="0">
                <a:solidFill>
                  <a:srgbClr val="554A3B"/>
                </a:solidFill>
                <a:latin typeface="Tahoma"/>
                <a:cs typeface="Tahoma"/>
              </a:rPr>
              <a:t>especially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75" dirty="0">
                <a:solidFill>
                  <a:srgbClr val="554A3B"/>
                </a:solidFill>
                <a:latin typeface="Tahoma"/>
                <a:cs typeface="Tahoma"/>
              </a:rPr>
              <a:t>when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55" dirty="0">
                <a:solidFill>
                  <a:srgbClr val="554A3B"/>
                </a:solidFill>
                <a:latin typeface="Tahoma"/>
                <a:cs typeface="Tahoma"/>
              </a:rPr>
              <a:t>writing</a:t>
            </a:r>
            <a:r>
              <a:rPr sz="2400" b="1" spc="-2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14" dirty="0">
                <a:solidFill>
                  <a:srgbClr val="554A3B"/>
                </a:solidFill>
                <a:latin typeface="Tahoma"/>
                <a:cs typeface="Tahoma"/>
              </a:rPr>
              <a:t>to</a:t>
            </a:r>
            <a:endParaRPr sz="2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b="1" spc="-70" dirty="0">
                <a:solidFill>
                  <a:srgbClr val="554A3B"/>
                </a:solidFill>
                <a:latin typeface="Tahoma"/>
                <a:cs typeface="Tahoma"/>
              </a:rPr>
              <a:t>clients.</a:t>
            </a:r>
            <a:endParaRPr sz="2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32660" y="618490"/>
            <a:ext cx="464439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b="1" dirty="0">
                <a:solidFill>
                  <a:srgbClr val="554A3B"/>
                </a:solidFill>
                <a:latin typeface="Palatino Linotype"/>
                <a:cs typeface="Palatino Linotype"/>
              </a:rPr>
              <a:t>NOMI</a:t>
            </a:r>
            <a:r>
              <a:rPr sz="3500" b="1" spc="5" dirty="0">
                <a:solidFill>
                  <a:srgbClr val="554A3B"/>
                </a:solidFill>
                <a:latin typeface="Palatino Linotype"/>
                <a:cs typeface="Palatino Linotype"/>
              </a:rPr>
              <a:t>N</a:t>
            </a:r>
            <a:r>
              <a:rPr sz="3500" b="1" dirty="0">
                <a:solidFill>
                  <a:srgbClr val="554A3B"/>
                </a:solidFill>
                <a:latin typeface="Palatino Linotype"/>
                <a:cs typeface="Palatino Linotype"/>
              </a:rPr>
              <a:t>ALISATIONS</a:t>
            </a:r>
            <a:endParaRPr sz="3500">
              <a:latin typeface="Palatino Linotype"/>
              <a:cs typeface="Palatino Linotyp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0557" y="1781555"/>
            <a:ext cx="7245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55" dirty="0">
                <a:solidFill>
                  <a:srgbClr val="554A3B"/>
                </a:solidFill>
                <a:latin typeface="Tahoma"/>
                <a:cs typeface="Tahoma"/>
              </a:rPr>
              <a:t>Make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10" dirty="0">
                <a:solidFill>
                  <a:srgbClr val="554A3B"/>
                </a:solidFill>
                <a:latin typeface="Tahoma"/>
                <a:cs typeface="Tahoma"/>
              </a:rPr>
              <a:t>sure</a:t>
            </a:r>
            <a:r>
              <a:rPr sz="2400" b="1" spc="-4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10" dirty="0">
                <a:solidFill>
                  <a:srgbClr val="554A3B"/>
                </a:solidFill>
                <a:latin typeface="Tahoma"/>
                <a:cs typeface="Tahoma"/>
              </a:rPr>
              <a:t>y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o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u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60" dirty="0">
                <a:solidFill>
                  <a:srgbClr val="554A3B"/>
                </a:solidFill>
                <a:latin typeface="Tahoma"/>
                <a:cs typeface="Tahoma"/>
              </a:rPr>
              <a:t>use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90" dirty="0">
                <a:solidFill>
                  <a:srgbClr val="554A3B"/>
                </a:solidFill>
                <a:latin typeface="Tahoma"/>
                <a:cs typeface="Tahoma"/>
              </a:rPr>
              <a:t>the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145" dirty="0">
                <a:solidFill>
                  <a:srgbClr val="554A3B"/>
                </a:solidFill>
                <a:latin typeface="Tahoma"/>
                <a:cs typeface="Tahoma"/>
              </a:rPr>
              <a:t>c</a:t>
            </a:r>
            <a:r>
              <a:rPr sz="2400" b="1" spc="175" dirty="0">
                <a:solidFill>
                  <a:srgbClr val="554A3B"/>
                </a:solidFill>
                <a:latin typeface="Tahoma"/>
                <a:cs typeface="Tahoma"/>
              </a:rPr>
              <a:t>o</a:t>
            </a:r>
            <a:r>
              <a:rPr sz="2400" b="1" spc="-285" dirty="0">
                <a:solidFill>
                  <a:srgbClr val="554A3B"/>
                </a:solidFill>
                <a:latin typeface="Tahoma"/>
                <a:cs typeface="Tahoma"/>
              </a:rPr>
              <a:t>rr</a:t>
            </a:r>
            <a:r>
              <a:rPr sz="2400" b="1" spc="195" dirty="0">
                <a:solidFill>
                  <a:srgbClr val="554A3B"/>
                </a:solidFill>
                <a:latin typeface="Tahoma"/>
                <a:cs typeface="Tahoma"/>
              </a:rPr>
              <a:t>e</a:t>
            </a:r>
            <a:r>
              <a:rPr sz="2400" b="1" spc="175" dirty="0">
                <a:solidFill>
                  <a:srgbClr val="554A3B"/>
                </a:solidFill>
                <a:latin typeface="Tahoma"/>
                <a:cs typeface="Tahoma"/>
              </a:rPr>
              <a:t>c</a:t>
            </a:r>
            <a:r>
              <a:rPr sz="2400" b="1" spc="-280" dirty="0">
                <a:solidFill>
                  <a:srgbClr val="554A3B"/>
                </a:solidFill>
                <a:latin typeface="Tahoma"/>
                <a:cs typeface="Tahoma"/>
              </a:rPr>
              <a:t>t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85" dirty="0">
                <a:solidFill>
                  <a:srgbClr val="554A3B"/>
                </a:solidFill>
                <a:latin typeface="Tahoma"/>
                <a:cs typeface="Tahoma"/>
              </a:rPr>
              <a:t>ve</a:t>
            </a:r>
            <a:r>
              <a:rPr sz="2400" b="1" spc="-70" dirty="0">
                <a:solidFill>
                  <a:srgbClr val="554A3B"/>
                </a:solidFill>
                <a:latin typeface="Tahoma"/>
                <a:cs typeface="Tahoma"/>
              </a:rPr>
              <a:t>r</a:t>
            </a:r>
            <a:r>
              <a:rPr sz="2400" b="1" spc="65" dirty="0">
                <a:solidFill>
                  <a:srgbClr val="554A3B"/>
                </a:solidFill>
                <a:latin typeface="Tahoma"/>
                <a:cs typeface="Tahoma"/>
              </a:rPr>
              <a:t>b</a:t>
            </a:r>
            <a:r>
              <a:rPr sz="2400" b="1" spc="1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330" dirty="0">
                <a:solidFill>
                  <a:srgbClr val="554A3B"/>
                </a:solidFill>
                <a:latin typeface="Tahoma"/>
                <a:cs typeface="Tahoma"/>
              </a:rPr>
              <a:t>–</a:t>
            </a:r>
            <a:r>
              <a:rPr sz="2400" b="1" spc="-4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85" dirty="0">
                <a:solidFill>
                  <a:srgbClr val="554A3B"/>
                </a:solidFill>
                <a:latin typeface="Tahoma"/>
                <a:cs typeface="Tahoma"/>
              </a:rPr>
              <a:t>be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25" dirty="0">
                <a:solidFill>
                  <a:srgbClr val="554A3B"/>
                </a:solidFill>
                <a:latin typeface="Tahoma"/>
                <a:cs typeface="Tahoma"/>
              </a:rPr>
              <a:t>p</a:t>
            </a:r>
            <a:r>
              <a:rPr sz="2400" b="1" spc="-100" dirty="0">
                <a:solidFill>
                  <a:srgbClr val="554A3B"/>
                </a:solidFill>
                <a:latin typeface="Tahoma"/>
                <a:cs typeface="Tahoma"/>
              </a:rPr>
              <a:t>r</a:t>
            </a:r>
            <a:r>
              <a:rPr sz="2400" b="1" spc="195" dirty="0">
                <a:solidFill>
                  <a:srgbClr val="554A3B"/>
                </a:solidFill>
                <a:latin typeface="Tahoma"/>
                <a:cs typeface="Tahoma"/>
              </a:rPr>
              <a:t>e</a:t>
            </a:r>
            <a:r>
              <a:rPr sz="2400" b="1" spc="175" dirty="0">
                <a:solidFill>
                  <a:srgbClr val="554A3B"/>
                </a:solidFill>
                <a:latin typeface="Tahoma"/>
                <a:cs typeface="Tahoma"/>
              </a:rPr>
              <a:t>c</a:t>
            </a:r>
            <a:r>
              <a:rPr sz="2400" b="1" spc="-125" dirty="0">
                <a:solidFill>
                  <a:srgbClr val="554A3B"/>
                </a:solidFill>
                <a:latin typeface="Tahoma"/>
                <a:cs typeface="Tahoma"/>
              </a:rPr>
              <a:t>i</a:t>
            </a:r>
            <a:r>
              <a:rPr sz="2400" b="1" spc="-204" dirty="0">
                <a:solidFill>
                  <a:srgbClr val="554A3B"/>
                </a:solidFill>
                <a:latin typeface="Tahoma"/>
                <a:cs typeface="Tahoma"/>
              </a:rPr>
              <a:t>s</a:t>
            </a:r>
            <a:r>
              <a:rPr sz="2400" b="1" spc="-50" dirty="0">
                <a:solidFill>
                  <a:srgbClr val="554A3B"/>
                </a:solidFill>
                <a:latin typeface="Tahoma"/>
                <a:cs typeface="Tahoma"/>
              </a:rPr>
              <a:t>e:</a:t>
            </a:r>
            <a:endParaRPr sz="240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2660" y="618490"/>
            <a:ext cx="464439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NOMI</a:t>
            </a:r>
            <a:r>
              <a:rPr sz="3500" spc="5" dirty="0"/>
              <a:t>N</a:t>
            </a:r>
            <a:r>
              <a:rPr sz="3500" dirty="0"/>
              <a:t>ALISATIONS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650557" y="1781555"/>
            <a:ext cx="7245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55" dirty="0">
                <a:solidFill>
                  <a:srgbClr val="554A3B"/>
                </a:solidFill>
                <a:latin typeface="Tahoma"/>
                <a:cs typeface="Tahoma"/>
              </a:rPr>
              <a:t>Make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10" dirty="0">
                <a:solidFill>
                  <a:srgbClr val="554A3B"/>
                </a:solidFill>
                <a:latin typeface="Tahoma"/>
                <a:cs typeface="Tahoma"/>
              </a:rPr>
              <a:t>sure</a:t>
            </a:r>
            <a:r>
              <a:rPr sz="2400" b="1" spc="-4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10" dirty="0">
                <a:solidFill>
                  <a:srgbClr val="554A3B"/>
                </a:solidFill>
                <a:latin typeface="Tahoma"/>
                <a:cs typeface="Tahoma"/>
              </a:rPr>
              <a:t>y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o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u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60" dirty="0">
                <a:solidFill>
                  <a:srgbClr val="554A3B"/>
                </a:solidFill>
                <a:latin typeface="Tahoma"/>
                <a:cs typeface="Tahoma"/>
              </a:rPr>
              <a:t>use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90" dirty="0">
                <a:solidFill>
                  <a:srgbClr val="554A3B"/>
                </a:solidFill>
                <a:latin typeface="Tahoma"/>
                <a:cs typeface="Tahoma"/>
              </a:rPr>
              <a:t>the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145" dirty="0">
                <a:solidFill>
                  <a:srgbClr val="554A3B"/>
                </a:solidFill>
                <a:latin typeface="Tahoma"/>
                <a:cs typeface="Tahoma"/>
              </a:rPr>
              <a:t>c</a:t>
            </a:r>
            <a:r>
              <a:rPr sz="2400" b="1" spc="175" dirty="0">
                <a:solidFill>
                  <a:srgbClr val="554A3B"/>
                </a:solidFill>
                <a:latin typeface="Tahoma"/>
                <a:cs typeface="Tahoma"/>
              </a:rPr>
              <a:t>o</a:t>
            </a:r>
            <a:r>
              <a:rPr sz="2400" b="1" spc="-285" dirty="0">
                <a:solidFill>
                  <a:srgbClr val="554A3B"/>
                </a:solidFill>
                <a:latin typeface="Tahoma"/>
                <a:cs typeface="Tahoma"/>
              </a:rPr>
              <a:t>rr</a:t>
            </a:r>
            <a:r>
              <a:rPr sz="2400" b="1" spc="195" dirty="0">
                <a:solidFill>
                  <a:srgbClr val="554A3B"/>
                </a:solidFill>
                <a:latin typeface="Tahoma"/>
                <a:cs typeface="Tahoma"/>
              </a:rPr>
              <a:t>e</a:t>
            </a:r>
            <a:r>
              <a:rPr sz="2400" b="1" spc="175" dirty="0">
                <a:solidFill>
                  <a:srgbClr val="554A3B"/>
                </a:solidFill>
                <a:latin typeface="Tahoma"/>
                <a:cs typeface="Tahoma"/>
              </a:rPr>
              <a:t>c</a:t>
            </a:r>
            <a:r>
              <a:rPr sz="2400" b="1" spc="-280" dirty="0">
                <a:solidFill>
                  <a:srgbClr val="554A3B"/>
                </a:solidFill>
                <a:latin typeface="Tahoma"/>
                <a:cs typeface="Tahoma"/>
              </a:rPr>
              <a:t>t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85" dirty="0">
                <a:solidFill>
                  <a:srgbClr val="554A3B"/>
                </a:solidFill>
                <a:latin typeface="Tahoma"/>
                <a:cs typeface="Tahoma"/>
              </a:rPr>
              <a:t>ve</a:t>
            </a:r>
            <a:r>
              <a:rPr sz="2400" b="1" spc="-70" dirty="0">
                <a:solidFill>
                  <a:srgbClr val="554A3B"/>
                </a:solidFill>
                <a:latin typeface="Tahoma"/>
                <a:cs typeface="Tahoma"/>
              </a:rPr>
              <a:t>r</a:t>
            </a:r>
            <a:r>
              <a:rPr sz="2400" b="1" spc="65" dirty="0">
                <a:solidFill>
                  <a:srgbClr val="554A3B"/>
                </a:solidFill>
                <a:latin typeface="Tahoma"/>
                <a:cs typeface="Tahoma"/>
              </a:rPr>
              <a:t>b</a:t>
            </a:r>
            <a:r>
              <a:rPr sz="2400" b="1" spc="1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330" dirty="0">
                <a:solidFill>
                  <a:srgbClr val="554A3B"/>
                </a:solidFill>
                <a:latin typeface="Tahoma"/>
                <a:cs typeface="Tahoma"/>
              </a:rPr>
              <a:t>–</a:t>
            </a:r>
            <a:r>
              <a:rPr sz="2400" b="1" spc="-4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85" dirty="0">
                <a:solidFill>
                  <a:srgbClr val="554A3B"/>
                </a:solidFill>
                <a:latin typeface="Tahoma"/>
                <a:cs typeface="Tahoma"/>
              </a:rPr>
              <a:t>be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25" dirty="0">
                <a:solidFill>
                  <a:srgbClr val="554A3B"/>
                </a:solidFill>
                <a:latin typeface="Tahoma"/>
                <a:cs typeface="Tahoma"/>
              </a:rPr>
              <a:t>p</a:t>
            </a:r>
            <a:r>
              <a:rPr sz="2400" b="1" spc="-100" dirty="0">
                <a:solidFill>
                  <a:srgbClr val="554A3B"/>
                </a:solidFill>
                <a:latin typeface="Tahoma"/>
                <a:cs typeface="Tahoma"/>
              </a:rPr>
              <a:t>r</a:t>
            </a:r>
            <a:r>
              <a:rPr sz="2400" b="1" spc="195" dirty="0">
                <a:solidFill>
                  <a:srgbClr val="554A3B"/>
                </a:solidFill>
                <a:latin typeface="Tahoma"/>
                <a:cs typeface="Tahoma"/>
              </a:rPr>
              <a:t>e</a:t>
            </a:r>
            <a:r>
              <a:rPr sz="2400" b="1" spc="175" dirty="0">
                <a:solidFill>
                  <a:srgbClr val="554A3B"/>
                </a:solidFill>
                <a:latin typeface="Tahoma"/>
                <a:cs typeface="Tahoma"/>
              </a:rPr>
              <a:t>c</a:t>
            </a:r>
            <a:r>
              <a:rPr sz="2400" b="1" spc="-125" dirty="0">
                <a:solidFill>
                  <a:srgbClr val="554A3B"/>
                </a:solidFill>
                <a:latin typeface="Tahoma"/>
                <a:cs typeface="Tahoma"/>
              </a:rPr>
              <a:t>i</a:t>
            </a:r>
            <a:r>
              <a:rPr sz="2400" b="1" spc="-204" dirty="0">
                <a:solidFill>
                  <a:srgbClr val="554A3B"/>
                </a:solidFill>
                <a:latin typeface="Tahoma"/>
                <a:cs typeface="Tahoma"/>
              </a:rPr>
              <a:t>s</a:t>
            </a:r>
            <a:r>
              <a:rPr sz="2400" b="1" spc="-50" dirty="0">
                <a:solidFill>
                  <a:srgbClr val="554A3B"/>
                </a:solidFill>
                <a:latin typeface="Tahoma"/>
                <a:cs typeface="Tahoma"/>
              </a:rPr>
              <a:t>e: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0557" y="3097212"/>
            <a:ext cx="7417434" cy="758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diplomats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worked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at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normalization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relations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40" dirty="0">
                <a:solidFill>
                  <a:srgbClr val="554A3B"/>
                </a:solidFill>
                <a:latin typeface="Verdana"/>
                <a:cs typeface="Verdana"/>
              </a:rPr>
              <a:t>between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countries.</a:t>
            </a:r>
            <a:endParaRPr sz="2400">
              <a:latin typeface="Verdana"/>
              <a:cs typeface="Verdan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2660" y="618490"/>
            <a:ext cx="464439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NOMI</a:t>
            </a:r>
            <a:r>
              <a:rPr sz="3500" spc="5" dirty="0"/>
              <a:t>N</a:t>
            </a:r>
            <a:r>
              <a:rPr sz="3500" dirty="0"/>
              <a:t>ALISATIONS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650557" y="1781555"/>
            <a:ext cx="7245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55" dirty="0">
                <a:solidFill>
                  <a:srgbClr val="554A3B"/>
                </a:solidFill>
                <a:latin typeface="Tahoma"/>
                <a:cs typeface="Tahoma"/>
              </a:rPr>
              <a:t>Make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10" dirty="0">
                <a:solidFill>
                  <a:srgbClr val="554A3B"/>
                </a:solidFill>
                <a:latin typeface="Tahoma"/>
                <a:cs typeface="Tahoma"/>
              </a:rPr>
              <a:t>sure</a:t>
            </a:r>
            <a:r>
              <a:rPr sz="2400" b="1" spc="-4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10" dirty="0">
                <a:solidFill>
                  <a:srgbClr val="554A3B"/>
                </a:solidFill>
                <a:latin typeface="Tahoma"/>
                <a:cs typeface="Tahoma"/>
              </a:rPr>
              <a:t>y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o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u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60" dirty="0">
                <a:solidFill>
                  <a:srgbClr val="554A3B"/>
                </a:solidFill>
                <a:latin typeface="Tahoma"/>
                <a:cs typeface="Tahoma"/>
              </a:rPr>
              <a:t>use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90" dirty="0">
                <a:solidFill>
                  <a:srgbClr val="554A3B"/>
                </a:solidFill>
                <a:latin typeface="Tahoma"/>
                <a:cs typeface="Tahoma"/>
              </a:rPr>
              <a:t>the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145" dirty="0">
                <a:solidFill>
                  <a:srgbClr val="554A3B"/>
                </a:solidFill>
                <a:latin typeface="Tahoma"/>
                <a:cs typeface="Tahoma"/>
              </a:rPr>
              <a:t>c</a:t>
            </a:r>
            <a:r>
              <a:rPr sz="2400" b="1" spc="175" dirty="0">
                <a:solidFill>
                  <a:srgbClr val="554A3B"/>
                </a:solidFill>
                <a:latin typeface="Tahoma"/>
                <a:cs typeface="Tahoma"/>
              </a:rPr>
              <a:t>o</a:t>
            </a:r>
            <a:r>
              <a:rPr sz="2400" b="1" spc="-285" dirty="0">
                <a:solidFill>
                  <a:srgbClr val="554A3B"/>
                </a:solidFill>
                <a:latin typeface="Tahoma"/>
                <a:cs typeface="Tahoma"/>
              </a:rPr>
              <a:t>rr</a:t>
            </a:r>
            <a:r>
              <a:rPr sz="2400" b="1" spc="195" dirty="0">
                <a:solidFill>
                  <a:srgbClr val="554A3B"/>
                </a:solidFill>
                <a:latin typeface="Tahoma"/>
                <a:cs typeface="Tahoma"/>
              </a:rPr>
              <a:t>e</a:t>
            </a:r>
            <a:r>
              <a:rPr sz="2400" b="1" spc="175" dirty="0">
                <a:solidFill>
                  <a:srgbClr val="554A3B"/>
                </a:solidFill>
                <a:latin typeface="Tahoma"/>
                <a:cs typeface="Tahoma"/>
              </a:rPr>
              <a:t>c</a:t>
            </a:r>
            <a:r>
              <a:rPr sz="2400" b="1" spc="-280" dirty="0">
                <a:solidFill>
                  <a:srgbClr val="554A3B"/>
                </a:solidFill>
                <a:latin typeface="Tahoma"/>
                <a:cs typeface="Tahoma"/>
              </a:rPr>
              <a:t>t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85" dirty="0">
                <a:solidFill>
                  <a:srgbClr val="554A3B"/>
                </a:solidFill>
                <a:latin typeface="Tahoma"/>
                <a:cs typeface="Tahoma"/>
              </a:rPr>
              <a:t>ve</a:t>
            </a:r>
            <a:r>
              <a:rPr sz="2400" b="1" spc="-70" dirty="0">
                <a:solidFill>
                  <a:srgbClr val="554A3B"/>
                </a:solidFill>
                <a:latin typeface="Tahoma"/>
                <a:cs typeface="Tahoma"/>
              </a:rPr>
              <a:t>r</a:t>
            </a:r>
            <a:r>
              <a:rPr sz="2400" b="1" spc="65" dirty="0">
                <a:solidFill>
                  <a:srgbClr val="554A3B"/>
                </a:solidFill>
                <a:latin typeface="Tahoma"/>
                <a:cs typeface="Tahoma"/>
              </a:rPr>
              <a:t>b</a:t>
            </a:r>
            <a:r>
              <a:rPr sz="2400" b="1" spc="1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330" dirty="0">
                <a:solidFill>
                  <a:srgbClr val="554A3B"/>
                </a:solidFill>
                <a:latin typeface="Tahoma"/>
                <a:cs typeface="Tahoma"/>
              </a:rPr>
              <a:t>–</a:t>
            </a:r>
            <a:r>
              <a:rPr sz="2400" b="1" spc="-4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85" dirty="0">
                <a:solidFill>
                  <a:srgbClr val="554A3B"/>
                </a:solidFill>
                <a:latin typeface="Tahoma"/>
                <a:cs typeface="Tahoma"/>
              </a:rPr>
              <a:t>be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25" dirty="0">
                <a:solidFill>
                  <a:srgbClr val="554A3B"/>
                </a:solidFill>
                <a:latin typeface="Tahoma"/>
                <a:cs typeface="Tahoma"/>
              </a:rPr>
              <a:t>p</a:t>
            </a:r>
            <a:r>
              <a:rPr sz="2400" b="1" spc="-100" dirty="0">
                <a:solidFill>
                  <a:srgbClr val="554A3B"/>
                </a:solidFill>
                <a:latin typeface="Tahoma"/>
                <a:cs typeface="Tahoma"/>
              </a:rPr>
              <a:t>r</a:t>
            </a:r>
            <a:r>
              <a:rPr sz="2400" b="1" spc="195" dirty="0">
                <a:solidFill>
                  <a:srgbClr val="554A3B"/>
                </a:solidFill>
                <a:latin typeface="Tahoma"/>
                <a:cs typeface="Tahoma"/>
              </a:rPr>
              <a:t>e</a:t>
            </a:r>
            <a:r>
              <a:rPr sz="2400" b="1" spc="175" dirty="0">
                <a:solidFill>
                  <a:srgbClr val="554A3B"/>
                </a:solidFill>
                <a:latin typeface="Tahoma"/>
                <a:cs typeface="Tahoma"/>
              </a:rPr>
              <a:t>c</a:t>
            </a:r>
            <a:r>
              <a:rPr sz="2400" b="1" spc="-125" dirty="0">
                <a:solidFill>
                  <a:srgbClr val="554A3B"/>
                </a:solidFill>
                <a:latin typeface="Tahoma"/>
                <a:cs typeface="Tahoma"/>
              </a:rPr>
              <a:t>i</a:t>
            </a:r>
            <a:r>
              <a:rPr sz="2400" b="1" spc="-204" dirty="0">
                <a:solidFill>
                  <a:srgbClr val="554A3B"/>
                </a:solidFill>
                <a:latin typeface="Tahoma"/>
                <a:cs typeface="Tahoma"/>
              </a:rPr>
              <a:t>s</a:t>
            </a:r>
            <a:r>
              <a:rPr sz="2400" b="1" spc="-50" dirty="0">
                <a:solidFill>
                  <a:srgbClr val="554A3B"/>
                </a:solidFill>
                <a:latin typeface="Tahoma"/>
                <a:cs typeface="Tahoma"/>
              </a:rPr>
              <a:t>e: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0557" y="3097212"/>
            <a:ext cx="7446009" cy="20002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diplomats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worked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at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normalization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relations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40" dirty="0">
                <a:solidFill>
                  <a:srgbClr val="554A3B"/>
                </a:solidFill>
                <a:latin typeface="Verdana"/>
                <a:cs typeface="Verdana"/>
              </a:rPr>
              <a:t>between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countries.</a:t>
            </a:r>
            <a:endParaRPr sz="2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300">
              <a:latin typeface="Verdana"/>
              <a:cs typeface="Verdana"/>
            </a:endParaRPr>
          </a:p>
          <a:p>
            <a:pPr marL="12700" marR="5080">
              <a:lnSpc>
                <a:spcPct val="100000"/>
              </a:lnSpc>
            </a:pPr>
            <a:r>
              <a:rPr sz="2400" spc="-140" dirty="0">
                <a:solidFill>
                  <a:srgbClr val="006FC0"/>
                </a:solidFill>
                <a:latin typeface="Verdana"/>
                <a:cs typeface="Verdana"/>
              </a:rPr>
              <a:t>The</a:t>
            </a:r>
            <a:r>
              <a:rPr sz="2400" spc="-15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006FC0"/>
                </a:solidFill>
                <a:latin typeface="Verdana"/>
                <a:cs typeface="Verdana"/>
              </a:rPr>
              <a:t>diplomats</a:t>
            </a:r>
            <a:r>
              <a:rPr sz="2400" spc="-215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006FC0"/>
                </a:solidFill>
                <a:latin typeface="Verdana"/>
                <a:cs typeface="Verdana"/>
              </a:rPr>
              <a:t>tried</a:t>
            </a:r>
            <a:r>
              <a:rPr sz="2400" spc="-145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006FC0"/>
                </a:solidFill>
                <a:latin typeface="Verdana"/>
                <a:cs typeface="Verdana"/>
              </a:rPr>
              <a:t>to</a:t>
            </a:r>
            <a:r>
              <a:rPr sz="2400" spc="-165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65" dirty="0">
                <a:solidFill>
                  <a:srgbClr val="006FC0"/>
                </a:solidFill>
                <a:latin typeface="Verdana"/>
                <a:cs typeface="Verdana"/>
              </a:rPr>
              <a:t>normalize</a:t>
            </a:r>
            <a:r>
              <a:rPr sz="2400" spc="-22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006FC0"/>
                </a:solidFill>
                <a:latin typeface="Verdana"/>
                <a:cs typeface="Verdana"/>
              </a:rPr>
              <a:t>relations</a:t>
            </a:r>
            <a:r>
              <a:rPr sz="2400" spc="-195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40" dirty="0">
                <a:solidFill>
                  <a:srgbClr val="006FC0"/>
                </a:solidFill>
                <a:latin typeface="Verdana"/>
                <a:cs typeface="Verdana"/>
              </a:rPr>
              <a:t>between </a:t>
            </a:r>
            <a:r>
              <a:rPr sz="2400" spc="-83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006FC0"/>
                </a:solidFill>
                <a:latin typeface="Verdana"/>
                <a:cs typeface="Verdana"/>
              </a:rPr>
              <a:t>the</a:t>
            </a:r>
            <a:r>
              <a:rPr sz="2400" spc="-155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006FC0"/>
                </a:solidFill>
                <a:latin typeface="Verdana"/>
                <a:cs typeface="Verdana"/>
              </a:rPr>
              <a:t>countries.</a:t>
            </a:r>
            <a:endParaRPr sz="2400">
              <a:latin typeface="Verdana"/>
              <a:cs typeface="Verdan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28040" marR="5080" indent="-815975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THE</a:t>
            </a:r>
            <a:r>
              <a:rPr spc="-15" dirty="0"/>
              <a:t> </a:t>
            </a:r>
            <a:r>
              <a:rPr dirty="0"/>
              <a:t>STANDARD</a:t>
            </a:r>
            <a:r>
              <a:rPr spc="-15" dirty="0"/>
              <a:t> </a:t>
            </a:r>
            <a:r>
              <a:rPr spc="5" dirty="0"/>
              <a:t>STRUCTURE</a:t>
            </a:r>
            <a:r>
              <a:rPr spc="-45" dirty="0"/>
              <a:t> </a:t>
            </a:r>
            <a:r>
              <a:rPr spc="-5" dirty="0"/>
              <a:t>OF</a:t>
            </a:r>
            <a:r>
              <a:rPr spc="-15" dirty="0"/>
              <a:t> </a:t>
            </a:r>
            <a:r>
              <a:rPr dirty="0"/>
              <a:t>A </a:t>
            </a:r>
            <a:r>
              <a:rPr spc="-785" dirty="0"/>
              <a:t> </a:t>
            </a:r>
            <a:r>
              <a:rPr dirty="0"/>
              <a:t>COMMERCIAL</a:t>
            </a:r>
            <a:r>
              <a:rPr spc="-25" dirty="0"/>
              <a:t> </a:t>
            </a:r>
            <a:r>
              <a:rPr dirty="0"/>
              <a:t>CONTRACT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1494" y="2071115"/>
            <a:ext cx="7948930" cy="4197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27000">
              <a:lnSpc>
                <a:spcPct val="100000"/>
              </a:lnSpc>
              <a:spcBef>
                <a:spcPts val="100"/>
              </a:spcBef>
            </a:pP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No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rac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have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be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ng,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hou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h 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rac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30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30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eres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spc="8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,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and  </a:t>
            </a:r>
            <a:r>
              <a:rPr sz="2400" spc="-41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nsura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215" dirty="0">
                <a:solidFill>
                  <a:srgbClr val="554A3B"/>
                </a:solidFill>
                <a:latin typeface="Verdana"/>
                <a:cs typeface="Verdana"/>
              </a:rPr>
              <a:t>ce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229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rac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ar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5" dirty="0">
                <a:solidFill>
                  <a:srgbClr val="554A3B"/>
                </a:solidFill>
                <a:latin typeface="Verdana"/>
                <a:cs typeface="Verdana"/>
              </a:rPr>
              <a:t>exc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ep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ons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e,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ong 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pr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-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nup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ual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agree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en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40" dirty="0">
                <a:solidFill>
                  <a:srgbClr val="554A3B"/>
                </a:solidFill>
                <a:latin typeface="Verdana"/>
                <a:cs typeface="Verdana"/>
              </a:rPr>
              <a:t>!</a:t>
            </a:r>
            <a:endParaRPr sz="2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300">
              <a:latin typeface="Verdana"/>
              <a:cs typeface="Verdana"/>
            </a:endParaRPr>
          </a:p>
          <a:p>
            <a:pPr marL="12700" marR="5080">
              <a:lnSpc>
                <a:spcPct val="100000"/>
              </a:lnSpc>
            </a:pPr>
            <a:r>
              <a:rPr sz="2400" spc="15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mm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erc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al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rac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hou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14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be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ng,  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ho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er,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ou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ou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150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probabl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fa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in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our  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pr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fes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nal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du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es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ed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ur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li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ent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5" dirty="0">
                <a:solidFill>
                  <a:srgbClr val="554A3B"/>
                </a:solidFill>
                <a:latin typeface="Verdana"/>
                <a:cs typeface="Verdana"/>
              </a:rPr>
              <a:t>rec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rd 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co</a:t>
            </a:r>
            <a:r>
              <a:rPr sz="2400" spc="16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merc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2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12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25" dirty="0">
                <a:solidFill>
                  <a:srgbClr val="554A3B"/>
                </a:solidFill>
                <a:latin typeface="Verdana"/>
                <a:cs typeface="Verdana"/>
              </a:rPr>
              <a:t>–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ere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on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ba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40" dirty="0">
                <a:solidFill>
                  <a:srgbClr val="554A3B"/>
                </a:solidFill>
                <a:latin typeface="Verdana"/>
                <a:cs typeface="Verdana"/>
              </a:rPr>
              <a:t>a 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handshake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and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 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power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 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their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memory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reme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be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0" dirty="0">
                <a:solidFill>
                  <a:srgbClr val="554A3B"/>
                </a:solidFill>
                <a:latin typeface="Verdana"/>
                <a:cs typeface="Verdana"/>
              </a:rPr>
              <a:t>agree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t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erm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2660" y="618490"/>
            <a:ext cx="464439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NOMI</a:t>
            </a:r>
            <a:r>
              <a:rPr sz="3500" spc="5" dirty="0"/>
              <a:t>N</a:t>
            </a:r>
            <a:r>
              <a:rPr sz="3500" dirty="0"/>
              <a:t>ALISATIONS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650557" y="1781555"/>
            <a:ext cx="7245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55" dirty="0">
                <a:solidFill>
                  <a:srgbClr val="554A3B"/>
                </a:solidFill>
                <a:latin typeface="Tahoma"/>
                <a:cs typeface="Tahoma"/>
              </a:rPr>
              <a:t>Make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10" dirty="0">
                <a:solidFill>
                  <a:srgbClr val="554A3B"/>
                </a:solidFill>
                <a:latin typeface="Tahoma"/>
                <a:cs typeface="Tahoma"/>
              </a:rPr>
              <a:t>sure</a:t>
            </a:r>
            <a:r>
              <a:rPr sz="2400" b="1" spc="-4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10" dirty="0">
                <a:solidFill>
                  <a:srgbClr val="554A3B"/>
                </a:solidFill>
                <a:latin typeface="Tahoma"/>
                <a:cs typeface="Tahoma"/>
              </a:rPr>
              <a:t>y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o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u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60" dirty="0">
                <a:solidFill>
                  <a:srgbClr val="554A3B"/>
                </a:solidFill>
                <a:latin typeface="Tahoma"/>
                <a:cs typeface="Tahoma"/>
              </a:rPr>
              <a:t>use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90" dirty="0">
                <a:solidFill>
                  <a:srgbClr val="554A3B"/>
                </a:solidFill>
                <a:latin typeface="Tahoma"/>
                <a:cs typeface="Tahoma"/>
              </a:rPr>
              <a:t>the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145" dirty="0">
                <a:solidFill>
                  <a:srgbClr val="554A3B"/>
                </a:solidFill>
                <a:latin typeface="Tahoma"/>
                <a:cs typeface="Tahoma"/>
              </a:rPr>
              <a:t>c</a:t>
            </a:r>
            <a:r>
              <a:rPr sz="2400" b="1" spc="175" dirty="0">
                <a:solidFill>
                  <a:srgbClr val="554A3B"/>
                </a:solidFill>
                <a:latin typeface="Tahoma"/>
                <a:cs typeface="Tahoma"/>
              </a:rPr>
              <a:t>o</a:t>
            </a:r>
            <a:r>
              <a:rPr sz="2400" b="1" spc="-285" dirty="0">
                <a:solidFill>
                  <a:srgbClr val="554A3B"/>
                </a:solidFill>
                <a:latin typeface="Tahoma"/>
                <a:cs typeface="Tahoma"/>
              </a:rPr>
              <a:t>rr</a:t>
            </a:r>
            <a:r>
              <a:rPr sz="2400" b="1" spc="195" dirty="0">
                <a:solidFill>
                  <a:srgbClr val="554A3B"/>
                </a:solidFill>
                <a:latin typeface="Tahoma"/>
                <a:cs typeface="Tahoma"/>
              </a:rPr>
              <a:t>e</a:t>
            </a:r>
            <a:r>
              <a:rPr sz="2400" b="1" spc="175" dirty="0">
                <a:solidFill>
                  <a:srgbClr val="554A3B"/>
                </a:solidFill>
                <a:latin typeface="Tahoma"/>
                <a:cs typeface="Tahoma"/>
              </a:rPr>
              <a:t>c</a:t>
            </a:r>
            <a:r>
              <a:rPr sz="2400" b="1" spc="-280" dirty="0">
                <a:solidFill>
                  <a:srgbClr val="554A3B"/>
                </a:solidFill>
                <a:latin typeface="Tahoma"/>
                <a:cs typeface="Tahoma"/>
              </a:rPr>
              <a:t>t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85" dirty="0">
                <a:solidFill>
                  <a:srgbClr val="554A3B"/>
                </a:solidFill>
                <a:latin typeface="Tahoma"/>
                <a:cs typeface="Tahoma"/>
              </a:rPr>
              <a:t>ve</a:t>
            </a:r>
            <a:r>
              <a:rPr sz="2400" b="1" spc="-70" dirty="0">
                <a:solidFill>
                  <a:srgbClr val="554A3B"/>
                </a:solidFill>
                <a:latin typeface="Tahoma"/>
                <a:cs typeface="Tahoma"/>
              </a:rPr>
              <a:t>r</a:t>
            </a:r>
            <a:r>
              <a:rPr sz="2400" b="1" spc="65" dirty="0">
                <a:solidFill>
                  <a:srgbClr val="554A3B"/>
                </a:solidFill>
                <a:latin typeface="Tahoma"/>
                <a:cs typeface="Tahoma"/>
              </a:rPr>
              <a:t>b</a:t>
            </a:r>
            <a:r>
              <a:rPr sz="2400" b="1" spc="1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330" dirty="0">
                <a:solidFill>
                  <a:srgbClr val="554A3B"/>
                </a:solidFill>
                <a:latin typeface="Tahoma"/>
                <a:cs typeface="Tahoma"/>
              </a:rPr>
              <a:t>–</a:t>
            </a:r>
            <a:r>
              <a:rPr sz="2400" b="1" spc="-4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85" dirty="0">
                <a:solidFill>
                  <a:srgbClr val="554A3B"/>
                </a:solidFill>
                <a:latin typeface="Tahoma"/>
                <a:cs typeface="Tahoma"/>
              </a:rPr>
              <a:t>be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25" dirty="0">
                <a:solidFill>
                  <a:srgbClr val="554A3B"/>
                </a:solidFill>
                <a:latin typeface="Tahoma"/>
                <a:cs typeface="Tahoma"/>
              </a:rPr>
              <a:t>p</a:t>
            </a:r>
            <a:r>
              <a:rPr sz="2400" b="1" spc="-100" dirty="0">
                <a:solidFill>
                  <a:srgbClr val="554A3B"/>
                </a:solidFill>
                <a:latin typeface="Tahoma"/>
                <a:cs typeface="Tahoma"/>
              </a:rPr>
              <a:t>r</a:t>
            </a:r>
            <a:r>
              <a:rPr sz="2400" b="1" spc="195" dirty="0">
                <a:solidFill>
                  <a:srgbClr val="554A3B"/>
                </a:solidFill>
                <a:latin typeface="Tahoma"/>
                <a:cs typeface="Tahoma"/>
              </a:rPr>
              <a:t>e</a:t>
            </a:r>
            <a:r>
              <a:rPr sz="2400" b="1" spc="175" dirty="0">
                <a:solidFill>
                  <a:srgbClr val="554A3B"/>
                </a:solidFill>
                <a:latin typeface="Tahoma"/>
                <a:cs typeface="Tahoma"/>
              </a:rPr>
              <a:t>c</a:t>
            </a:r>
            <a:r>
              <a:rPr sz="2400" b="1" spc="-125" dirty="0">
                <a:solidFill>
                  <a:srgbClr val="554A3B"/>
                </a:solidFill>
                <a:latin typeface="Tahoma"/>
                <a:cs typeface="Tahoma"/>
              </a:rPr>
              <a:t>i</a:t>
            </a:r>
            <a:r>
              <a:rPr sz="2400" b="1" spc="-204" dirty="0">
                <a:solidFill>
                  <a:srgbClr val="554A3B"/>
                </a:solidFill>
                <a:latin typeface="Tahoma"/>
                <a:cs typeface="Tahoma"/>
              </a:rPr>
              <a:t>s</a:t>
            </a:r>
            <a:r>
              <a:rPr sz="2400" b="1" spc="-50" dirty="0">
                <a:solidFill>
                  <a:srgbClr val="554A3B"/>
                </a:solidFill>
                <a:latin typeface="Tahoma"/>
                <a:cs typeface="Tahoma"/>
              </a:rPr>
              <a:t>e: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0557" y="3097212"/>
            <a:ext cx="7734300" cy="758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48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cars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rov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8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fast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85" dirty="0">
                <a:solidFill>
                  <a:srgbClr val="554A3B"/>
                </a:solidFill>
                <a:latin typeface="Verdana"/>
                <a:cs typeface="Verdana"/>
              </a:rPr>
              <a:t>pac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80" dirty="0">
                <a:solidFill>
                  <a:srgbClr val="554A3B"/>
                </a:solidFill>
                <a:latin typeface="Verdana"/>
                <a:cs typeface="Verdana"/>
              </a:rPr>
              <a:t>do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0" dirty="0">
                <a:solidFill>
                  <a:srgbClr val="554A3B"/>
                </a:solidFill>
                <a:latin typeface="Verdana"/>
                <a:cs typeface="Verdana"/>
              </a:rPr>
              <a:t>road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as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they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45" dirty="0">
                <a:solidFill>
                  <a:srgbClr val="554A3B"/>
                </a:solidFill>
                <a:latin typeface="Verdana"/>
                <a:cs typeface="Verdana"/>
              </a:rPr>
              <a:t>each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tried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outpace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other.</a:t>
            </a:r>
            <a:endParaRPr sz="2400">
              <a:latin typeface="Verdana"/>
              <a:cs typeface="Verdan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32660" y="618490"/>
            <a:ext cx="464439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NOMI</a:t>
            </a:r>
            <a:r>
              <a:rPr sz="3500" spc="5" dirty="0"/>
              <a:t>N</a:t>
            </a:r>
            <a:r>
              <a:rPr sz="3500" dirty="0"/>
              <a:t>ALISATIONS</a:t>
            </a:r>
            <a:endParaRPr sz="3500"/>
          </a:p>
        </p:txBody>
      </p:sp>
      <p:sp>
        <p:nvSpPr>
          <p:cNvPr id="4" name="object 4"/>
          <p:cNvSpPr txBox="1"/>
          <p:nvPr/>
        </p:nvSpPr>
        <p:spPr>
          <a:xfrm>
            <a:off x="650557" y="1781555"/>
            <a:ext cx="7245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55" dirty="0">
                <a:solidFill>
                  <a:srgbClr val="554A3B"/>
                </a:solidFill>
                <a:latin typeface="Tahoma"/>
                <a:cs typeface="Tahoma"/>
              </a:rPr>
              <a:t>Make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10" dirty="0">
                <a:solidFill>
                  <a:srgbClr val="554A3B"/>
                </a:solidFill>
                <a:latin typeface="Tahoma"/>
                <a:cs typeface="Tahoma"/>
              </a:rPr>
              <a:t>sure</a:t>
            </a:r>
            <a:r>
              <a:rPr sz="2400" b="1" spc="-4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10" dirty="0">
                <a:solidFill>
                  <a:srgbClr val="554A3B"/>
                </a:solidFill>
                <a:latin typeface="Tahoma"/>
                <a:cs typeface="Tahoma"/>
              </a:rPr>
              <a:t>y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o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u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60" dirty="0">
                <a:solidFill>
                  <a:srgbClr val="554A3B"/>
                </a:solidFill>
                <a:latin typeface="Tahoma"/>
                <a:cs typeface="Tahoma"/>
              </a:rPr>
              <a:t>use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90" dirty="0">
                <a:solidFill>
                  <a:srgbClr val="554A3B"/>
                </a:solidFill>
                <a:latin typeface="Tahoma"/>
                <a:cs typeface="Tahoma"/>
              </a:rPr>
              <a:t>the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145" dirty="0">
                <a:solidFill>
                  <a:srgbClr val="554A3B"/>
                </a:solidFill>
                <a:latin typeface="Tahoma"/>
                <a:cs typeface="Tahoma"/>
              </a:rPr>
              <a:t>c</a:t>
            </a:r>
            <a:r>
              <a:rPr sz="2400" b="1" spc="175" dirty="0">
                <a:solidFill>
                  <a:srgbClr val="554A3B"/>
                </a:solidFill>
                <a:latin typeface="Tahoma"/>
                <a:cs typeface="Tahoma"/>
              </a:rPr>
              <a:t>o</a:t>
            </a:r>
            <a:r>
              <a:rPr sz="2400" b="1" spc="-285" dirty="0">
                <a:solidFill>
                  <a:srgbClr val="554A3B"/>
                </a:solidFill>
                <a:latin typeface="Tahoma"/>
                <a:cs typeface="Tahoma"/>
              </a:rPr>
              <a:t>rr</a:t>
            </a:r>
            <a:r>
              <a:rPr sz="2400" b="1" spc="195" dirty="0">
                <a:solidFill>
                  <a:srgbClr val="554A3B"/>
                </a:solidFill>
                <a:latin typeface="Tahoma"/>
                <a:cs typeface="Tahoma"/>
              </a:rPr>
              <a:t>e</a:t>
            </a:r>
            <a:r>
              <a:rPr sz="2400" b="1" spc="175" dirty="0">
                <a:solidFill>
                  <a:srgbClr val="554A3B"/>
                </a:solidFill>
                <a:latin typeface="Tahoma"/>
                <a:cs typeface="Tahoma"/>
              </a:rPr>
              <a:t>c</a:t>
            </a:r>
            <a:r>
              <a:rPr sz="2400" b="1" spc="-280" dirty="0">
                <a:solidFill>
                  <a:srgbClr val="554A3B"/>
                </a:solidFill>
                <a:latin typeface="Tahoma"/>
                <a:cs typeface="Tahoma"/>
              </a:rPr>
              <a:t>t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85" dirty="0">
                <a:solidFill>
                  <a:srgbClr val="554A3B"/>
                </a:solidFill>
                <a:latin typeface="Tahoma"/>
                <a:cs typeface="Tahoma"/>
              </a:rPr>
              <a:t>ve</a:t>
            </a:r>
            <a:r>
              <a:rPr sz="2400" b="1" spc="-70" dirty="0">
                <a:solidFill>
                  <a:srgbClr val="554A3B"/>
                </a:solidFill>
                <a:latin typeface="Tahoma"/>
                <a:cs typeface="Tahoma"/>
              </a:rPr>
              <a:t>r</a:t>
            </a:r>
            <a:r>
              <a:rPr sz="2400" b="1" spc="65" dirty="0">
                <a:solidFill>
                  <a:srgbClr val="554A3B"/>
                </a:solidFill>
                <a:latin typeface="Tahoma"/>
                <a:cs typeface="Tahoma"/>
              </a:rPr>
              <a:t>b</a:t>
            </a:r>
            <a:r>
              <a:rPr sz="2400" b="1" spc="1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330" dirty="0">
                <a:solidFill>
                  <a:srgbClr val="554A3B"/>
                </a:solidFill>
                <a:latin typeface="Tahoma"/>
                <a:cs typeface="Tahoma"/>
              </a:rPr>
              <a:t>–</a:t>
            </a:r>
            <a:r>
              <a:rPr sz="2400" b="1" spc="-4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85" dirty="0">
                <a:solidFill>
                  <a:srgbClr val="554A3B"/>
                </a:solidFill>
                <a:latin typeface="Tahoma"/>
                <a:cs typeface="Tahoma"/>
              </a:rPr>
              <a:t>be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25" dirty="0">
                <a:solidFill>
                  <a:srgbClr val="554A3B"/>
                </a:solidFill>
                <a:latin typeface="Tahoma"/>
                <a:cs typeface="Tahoma"/>
              </a:rPr>
              <a:t>p</a:t>
            </a:r>
            <a:r>
              <a:rPr sz="2400" b="1" spc="-100" dirty="0">
                <a:solidFill>
                  <a:srgbClr val="554A3B"/>
                </a:solidFill>
                <a:latin typeface="Tahoma"/>
                <a:cs typeface="Tahoma"/>
              </a:rPr>
              <a:t>r</a:t>
            </a:r>
            <a:r>
              <a:rPr sz="2400" b="1" spc="195" dirty="0">
                <a:solidFill>
                  <a:srgbClr val="554A3B"/>
                </a:solidFill>
                <a:latin typeface="Tahoma"/>
                <a:cs typeface="Tahoma"/>
              </a:rPr>
              <a:t>e</a:t>
            </a:r>
            <a:r>
              <a:rPr sz="2400" b="1" spc="175" dirty="0">
                <a:solidFill>
                  <a:srgbClr val="554A3B"/>
                </a:solidFill>
                <a:latin typeface="Tahoma"/>
                <a:cs typeface="Tahoma"/>
              </a:rPr>
              <a:t>c</a:t>
            </a:r>
            <a:r>
              <a:rPr sz="2400" b="1" spc="-125" dirty="0">
                <a:solidFill>
                  <a:srgbClr val="554A3B"/>
                </a:solidFill>
                <a:latin typeface="Tahoma"/>
                <a:cs typeface="Tahoma"/>
              </a:rPr>
              <a:t>i</a:t>
            </a:r>
            <a:r>
              <a:rPr sz="2400" b="1" spc="-204" dirty="0">
                <a:solidFill>
                  <a:srgbClr val="554A3B"/>
                </a:solidFill>
                <a:latin typeface="Tahoma"/>
                <a:cs typeface="Tahoma"/>
              </a:rPr>
              <a:t>s</a:t>
            </a:r>
            <a:r>
              <a:rPr sz="2400" b="1" spc="-50" dirty="0">
                <a:solidFill>
                  <a:srgbClr val="554A3B"/>
                </a:solidFill>
                <a:latin typeface="Tahoma"/>
                <a:cs typeface="Tahoma"/>
              </a:rPr>
              <a:t>e: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0557" y="3097212"/>
            <a:ext cx="7734300" cy="758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48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cars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rov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8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fast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85" dirty="0">
                <a:solidFill>
                  <a:srgbClr val="554A3B"/>
                </a:solidFill>
                <a:latin typeface="Verdana"/>
                <a:cs typeface="Verdana"/>
              </a:rPr>
              <a:t>pac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80" dirty="0">
                <a:solidFill>
                  <a:srgbClr val="554A3B"/>
                </a:solidFill>
                <a:latin typeface="Verdana"/>
                <a:cs typeface="Verdana"/>
              </a:rPr>
              <a:t>do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0" dirty="0">
                <a:solidFill>
                  <a:srgbClr val="554A3B"/>
                </a:solidFill>
                <a:latin typeface="Verdana"/>
                <a:cs typeface="Verdana"/>
              </a:rPr>
              <a:t>road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as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they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45" dirty="0">
                <a:solidFill>
                  <a:srgbClr val="554A3B"/>
                </a:solidFill>
                <a:latin typeface="Verdana"/>
                <a:cs typeface="Verdana"/>
              </a:rPr>
              <a:t>each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tried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outpace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other.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0557" y="4779327"/>
            <a:ext cx="7493000" cy="1271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484" dirty="0">
                <a:solidFill>
                  <a:srgbClr val="006FC0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006FC0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006FC0"/>
                </a:solidFill>
                <a:latin typeface="Verdana"/>
                <a:cs typeface="Verdana"/>
              </a:rPr>
              <a:t>t</a:t>
            </a:r>
            <a:r>
              <a:rPr sz="2400" spc="-10" dirty="0">
                <a:solidFill>
                  <a:srgbClr val="006FC0"/>
                </a:solidFill>
                <a:latin typeface="Verdana"/>
                <a:cs typeface="Verdana"/>
              </a:rPr>
              <a:t>w</a:t>
            </a:r>
            <a:r>
              <a:rPr sz="2400" spc="114" dirty="0">
                <a:solidFill>
                  <a:srgbClr val="006FC0"/>
                </a:solidFill>
                <a:latin typeface="Verdana"/>
                <a:cs typeface="Verdana"/>
              </a:rPr>
              <a:t>o</a:t>
            </a:r>
            <a:r>
              <a:rPr sz="2400" spc="-12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006FC0"/>
                </a:solidFill>
                <a:latin typeface="Verdana"/>
                <a:cs typeface="Verdana"/>
              </a:rPr>
              <a:t>cars</a:t>
            </a:r>
            <a:r>
              <a:rPr sz="2400" spc="-175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315" dirty="0">
                <a:solidFill>
                  <a:srgbClr val="006FC0"/>
                </a:solidFill>
                <a:latin typeface="Verdana"/>
                <a:cs typeface="Verdana"/>
              </a:rPr>
              <a:t>r</a:t>
            </a:r>
            <a:r>
              <a:rPr sz="2400" spc="185" dirty="0">
                <a:solidFill>
                  <a:srgbClr val="006FC0"/>
                </a:solidFill>
                <a:latin typeface="Verdana"/>
                <a:cs typeface="Verdana"/>
              </a:rPr>
              <a:t>ace</a:t>
            </a:r>
            <a:r>
              <a:rPr sz="2400" spc="204" dirty="0">
                <a:solidFill>
                  <a:srgbClr val="006FC0"/>
                </a:solidFill>
                <a:latin typeface="Verdana"/>
                <a:cs typeface="Verdana"/>
              </a:rPr>
              <a:t>d</a:t>
            </a:r>
            <a:r>
              <a:rPr sz="2400" spc="-19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80" dirty="0">
                <a:solidFill>
                  <a:srgbClr val="006FC0"/>
                </a:solidFill>
                <a:latin typeface="Verdana"/>
                <a:cs typeface="Verdana"/>
              </a:rPr>
              <a:t>do</a:t>
            </a:r>
            <a:r>
              <a:rPr sz="2400" spc="75" dirty="0">
                <a:solidFill>
                  <a:srgbClr val="006FC0"/>
                </a:solidFill>
                <a:latin typeface="Verdana"/>
                <a:cs typeface="Verdana"/>
              </a:rPr>
              <a:t>w</a:t>
            </a:r>
            <a:r>
              <a:rPr sz="2400" spc="-55" dirty="0">
                <a:solidFill>
                  <a:srgbClr val="006FC0"/>
                </a:solidFill>
                <a:latin typeface="Verdana"/>
                <a:cs typeface="Verdana"/>
              </a:rPr>
              <a:t>n</a:t>
            </a:r>
            <a:r>
              <a:rPr sz="2400" spc="-135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006FC0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006FC0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006FC0"/>
                </a:solidFill>
                <a:latin typeface="Verdana"/>
                <a:cs typeface="Verdana"/>
              </a:rPr>
              <a:t>road.</a:t>
            </a:r>
            <a:endParaRPr sz="2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3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More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0" dirty="0">
                <a:solidFill>
                  <a:srgbClr val="554A3B"/>
                </a:solidFill>
                <a:latin typeface="Tahoma"/>
                <a:cs typeface="Tahoma"/>
              </a:rPr>
              <a:t>precise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40" dirty="0">
                <a:solidFill>
                  <a:srgbClr val="554A3B"/>
                </a:solidFill>
                <a:latin typeface="Tahoma"/>
                <a:cs typeface="Tahoma"/>
              </a:rPr>
              <a:t>and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more</a:t>
            </a:r>
            <a:r>
              <a:rPr sz="2400" b="1" spc="-45" dirty="0">
                <a:solidFill>
                  <a:srgbClr val="554A3B"/>
                </a:solidFill>
                <a:latin typeface="Tahoma"/>
                <a:cs typeface="Tahoma"/>
              </a:rPr>
              <a:t> descriptive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20" dirty="0">
                <a:solidFill>
                  <a:srgbClr val="554A3B"/>
                </a:solidFill>
                <a:latin typeface="Tahoma"/>
                <a:cs typeface="Tahoma"/>
              </a:rPr>
              <a:t>in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05" dirty="0">
                <a:solidFill>
                  <a:srgbClr val="554A3B"/>
                </a:solidFill>
                <a:latin typeface="Tahoma"/>
                <a:cs typeface="Tahoma"/>
              </a:rPr>
              <a:t>fewer</a:t>
            </a:r>
            <a:r>
              <a:rPr sz="2400" b="1" spc="-6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20" dirty="0">
                <a:solidFill>
                  <a:srgbClr val="554A3B"/>
                </a:solidFill>
                <a:latin typeface="Tahoma"/>
                <a:cs typeface="Tahoma"/>
              </a:rPr>
              <a:t>words!</a:t>
            </a:r>
            <a:endParaRPr sz="2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2660" y="618490"/>
            <a:ext cx="464439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NOMI</a:t>
            </a:r>
            <a:r>
              <a:rPr sz="3500" spc="5" dirty="0"/>
              <a:t>N</a:t>
            </a:r>
            <a:r>
              <a:rPr sz="3500" dirty="0"/>
              <a:t>ALISATIONS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650557" y="1779015"/>
            <a:ext cx="7559675" cy="2881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company's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business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was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importation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fine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china.</a:t>
            </a:r>
            <a:endParaRPr sz="2400">
              <a:latin typeface="Verdana"/>
              <a:cs typeface="Verdana"/>
            </a:endParaRPr>
          </a:p>
          <a:p>
            <a:pPr marL="12700" marR="1595755">
              <a:lnSpc>
                <a:spcPct val="120100"/>
              </a:lnSpc>
            </a:pPr>
            <a:r>
              <a:rPr sz="2400" spc="-260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urpr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fr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en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. 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ke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ro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4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40" dirty="0">
                <a:solidFill>
                  <a:srgbClr val="554A3B"/>
                </a:solidFill>
                <a:latin typeface="Verdana"/>
                <a:cs typeface="Verdana"/>
              </a:rPr>
              <a:t>ud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e.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sz="2400" spc="19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26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29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k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ga</a:t>
            </a:r>
            <a:r>
              <a:rPr sz="2400" spc="80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229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204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ure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ur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12700" marR="6985">
              <a:lnSpc>
                <a:spcPct val="100000"/>
              </a:lnSpc>
              <a:spcBef>
                <a:spcPts val="580"/>
              </a:spcBef>
            </a:pPr>
            <a:r>
              <a:rPr sz="2400" spc="-48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urt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und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hat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pan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16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17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mm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ed 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ina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aga</a:t>
            </a:r>
            <a:r>
              <a:rPr sz="2400" spc="6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nst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en.</a:t>
            </a:r>
            <a:endParaRPr sz="240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2660" y="618490"/>
            <a:ext cx="464439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NOMI</a:t>
            </a:r>
            <a:r>
              <a:rPr sz="3500" spc="5" dirty="0"/>
              <a:t>N</a:t>
            </a:r>
            <a:r>
              <a:rPr sz="3500" dirty="0"/>
              <a:t>ALISATIONS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650557" y="1779015"/>
            <a:ext cx="7559675" cy="2881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company's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business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was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importation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fine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na.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84" dirty="0">
                <a:solidFill>
                  <a:srgbClr val="006FC0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006FC0"/>
                </a:solidFill>
                <a:latin typeface="Verdana"/>
                <a:cs typeface="Verdana"/>
              </a:rPr>
              <a:t>he</a:t>
            </a:r>
            <a:r>
              <a:rPr sz="2400" spc="-17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006FC0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006FC0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006FC0"/>
                </a:solidFill>
                <a:latin typeface="Verdana"/>
                <a:cs typeface="Verdana"/>
              </a:rPr>
              <a:t>m</a:t>
            </a:r>
            <a:r>
              <a:rPr sz="2400" spc="30" dirty="0">
                <a:solidFill>
                  <a:srgbClr val="006FC0"/>
                </a:solidFill>
                <a:latin typeface="Verdana"/>
                <a:cs typeface="Verdana"/>
              </a:rPr>
              <a:t>pan</a:t>
            </a:r>
            <a:r>
              <a:rPr sz="2400" spc="35" dirty="0">
                <a:solidFill>
                  <a:srgbClr val="006FC0"/>
                </a:solidFill>
                <a:latin typeface="Verdana"/>
                <a:cs typeface="Verdana"/>
              </a:rPr>
              <a:t>y</a:t>
            </a:r>
            <a:r>
              <a:rPr sz="2400" spc="-21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006FC0"/>
                </a:solidFill>
                <a:latin typeface="Verdana"/>
                <a:cs typeface="Verdana"/>
              </a:rPr>
              <a:t>i</a:t>
            </a:r>
            <a:r>
              <a:rPr sz="2400" spc="-80" dirty="0">
                <a:solidFill>
                  <a:srgbClr val="006FC0"/>
                </a:solidFill>
                <a:latin typeface="Verdana"/>
                <a:cs typeface="Verdana"/>
              </a:rPr>
              <a:t>m</a:t>
            </a:r>
            <a:r>
              <a:rPr sz="2400" spc="125" dirty="0">
                <a:solidFill>
                  <a:srgbClr val="006FC0"/>
                </a:solidFill>
                <a:latin typeface="Verdana"/>
                <a:cs typeface="Verdana"/>
              </a:rPr>
              <a:t>p</a:t>
            </a:r>
            <a:r>
              <a:rPr sz="2400" spc="130" dirty="0">
                <a:solidFill>
                  <a:srgbClr val="006FC0"/>
                </a:solidFill>
                <a:latin typeface="Verdana"/>
                <a:cs typeface="Verdana"/>
              </a:rPr>
              <a:t>o</a:t>
            </a:r>
            <a:r>
              <a:rPr sz="2400" spc="-229" dirty="0">
                <a:solidFill>
                  <a:srgbClr val="006FC0"/>
                </a:solidFill>
                <a:latin typeface="Verdana"/>
                <a:cs typeface="Verdana"/>
              </a:rPr>
              <a:t>r</a:t>
            </a:r>
            <a:r>
              <a:rPr sz="2400" spc="-250" dirty="0">
                <a:solidFill>
                  <a:srgbClr val="006FC0"/>
                </a:solidFill>
                <a:latin typeface="Verdana"/>
                <a:cs typeface="Verdana"/>
              </a:rPr>
              <a:t>t</a:t>
            </a:r>
            <a:r>
              <a:rPr sz="2400" spc="135" dirty="0">
                <a:solidFill>
                  <a:srgbClr val="006FC0"/>
                </a:solidFill>
                <a:latin typeface="Verdana"/>
                <a:cs typeface="Verdana"/>
              </a:rPr>
              <a:t>ed</a:t>
            </a:r>
            <a:r>
              <a:rPr sz="2400" spc="-17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155" dirty="0">
                <a:solidFill>
                  <a:srgbClr val="006FC0"/>
                </a:solidFill>
                <a:latin typeface="Verdana"/>
                <a:cs typeface="Verdana"/>
              </a:rPr>
              <a:t>f</a:t>
            </a:r>
            <a:r>
              <a:rPr sz="2400" spc="-100" dirty="0">
                <a:solidFill>
                  <a:srgbClr val="006FC0"/>
                </a:solidFill>
                <a:latin typeface="Verdana"/>
                <a:cs typeface="Verdana"/>
              </a:rPr>
              <a:t>i</a:t>
            </a:r>
            <a:r>
              <a:rPr sz="2400" spc="35" dirty="0">
                <a:solidFill>
                  <a:srgbClr val="006FC0"/>
                </a:solidFill>
                <a:latin typeface="Verdana"/>
                <a:cs typeface="Verdana"/>
              </a:rPr>
              <a:t>ne</a:t>
            </a:r>
            <a:r>
              <a:rPr sz="2400" spc="-21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006FC0"/>
                </a:solidFill>
                <a:latin typeface="Verdana"/>
                <a:cs typeface="Verdana"/>
              </a:rPr>
              <a:t>c</a:t>
            </a:r>
            <a:r>
              <a:rPr sz="2400" spc="-165" dirty="0">
                <a:solidFill>
                  <a:srgbClr val="006FC0"/>
                </a:solidFill>
                <a:latin typeface="Verdana"/>
                <a:cs typeface="Verdana"/>
              </a:rPr>
              <a:t>h</a:t>
            </a:r>
            <a:r>
              <a:rPr sz="2400" spc="-65" dirty="0">
                <a:solidFill>
                  <a:srgbClr val="006FC0"/>
                </a:solidFill>
                <a:latin typeface="Verdana"/>
                <a:cs typeface="Verdana"/>
              </a:rPr>
              <a:t>i</a:t>
            </a:r>
            <a:r>
              <a:rPr sz="2400" spc="-25" dirty="0">
                <a:solidFill>
                  <a:srgbClr val="006FC0"/>
                </a:solidFill>
                <a:latin typeface="Verdana"/>
                <a:cs typeface="Verdana"/>
              </a:rPr>
              <a:t>na.</a:t>
            </a:r>
            <a:endParaRPr sz="2400">
              <a:latin typeface="Verdana"/>
              <a:cs typeface="Verdana"/>
            </a:endParaRPr>
          </a:p>
          <a:p>
            <a:pPr marL="12700" marR="1595755">
              <a:lnSpc>
                <a:spcPct val="120100"/>
              </a:lnSpc>
            </a:pPr>
            <a:r>
              <a:rPr sz="2400" spc="-260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urpr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fr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en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. 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ke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ro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4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40" dirty="0">
                <a:solidFill>
                  <a:srgbClr val="554A3B"/>
                </a:solidFill>
                <a:latin typeface="Verdana"/>
                <a:cs typeface="Verdana"/>
              </a:rPr>
              <a:t>ud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e.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sz="2400" spc="19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26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29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k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ga</a:t>
            </a:r>
            <a:r>
              <a:rPr sz="2400" spc="80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229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204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ure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ur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12700" marR="6985">
              <a:lnSpc>
                <a:spcPct val="100000"/>
              </a:lnSpc>
              <a:spcBef>
                <a:spcPts val="580"/>
              </a:spcBef>
            </a:pPr>
            <a:r>
              <a:rPr sz="2400" spc="-48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urt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und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hat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pan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16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17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mm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ed 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ina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aga</a:t>
            </a:r>
            <a:r>
              <a:rPr sz="2400" spc="6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nst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en.</a:t>
            </a:r>
            <a:endParaRPr sz="240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2660" y="618490"/>
            <a:ext cx="464439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NOMI</a:t>
            </a:r>
            <a:r>
              <a:rPr sz="3500" spc="5" dirty="0"/>
              <a:t>N</a:t>
            </a:r>
            <a:r>
              <a:rPr sz="3500" dirty="0"/>
              <a:t>ALISATIONS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650557" y="1779015"/>
            <a:ext cx="7559675" cy="3247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company's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business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was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importation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fine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na.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84" dirty="0">
                <a:solidFill>
                  <a:srgbClr val="006FC0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006FC0"/>
                </a:solidFill>
                <a:latin typeface="Verdana"/>
                <a:cs typeface="Verdana"/>
              </a:rPr>
              <a:t>he</a:t>
            </a:r>
            <a:r>
              <a:rPr sz="2400" spc="-17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006FC0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006FC0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006FC0"/>
                </a:solidFill>
                <a:latin typeface="Verdana"/>
                <a:cs typeface="Verdana"/>
              </a:rPr>
              <a:t>m</a:t>
            </a:r>
            <a:r>
              <a:rPr sz="2400" spc="30" dirty="0">
                <a:solidFill>
                  <a:srgbClr val="006FC0"/>
                </a:solidFill>
                <a:latin typeface="Verdana"/>
                <a:cs typeface="Verdana"/>
              </a:rPr>
              <a:t>pan</a:t>
            </a:r>
            <a:r>
              <a:rPr sz="2400" spc="35" dirty="0">
                <a:solidFill>
                  <a:srgbClr val="006FC0"/>
                </a:solidFill>
                <a:latin typeface="Verdana"/>
                <a:cs typeface="Verdana"/>
              </a:rPr>
              <a:t>y</a:t>
            </a:r>
            <a:r>
              <a:rPr sz="2400" spc="-21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006FC0"/>
                </a:solidFill>
                <a:latin typeface="Verdana"/>
                <a:cs typeface="Verdana"/>
              </a:rPr>
              <a:t>i</a:t>
            </a:r>
            <a:r>
              <a:rPr sz="2400" spc="-80" dirty="0">
                <a:solidFill>
                  <a:srgbClr val="006FC0"/>
                </a:solidFill>
                <a:latin typeface="Verdana"/>
                <a:cs typeface="Verdana"/>
              </a:rPr>
              <a:t>m</a:t>
            </a:r>
            <a:r>
              <a:rPr sz="2400" spc="125" dirty="0">
                <a:solidFill>
                  <a:srgbClr val="006FC0"/>
                </a:solidFill>
                <a:latin typeface="Verdana"/>
                <a:cs typeface="Verdana"/>
              </a:rPr>
              <a:t>p</a:t>
            </a:r>
            <a:r>
              <a:rPr sz="2400" spc="130" dirty="0">
                <a:solidFill>
                  <a:srgbClr val="006FC0"/>
                </a:solidFill>
                <a:latin typeface="Verdana"/>
                <a:cs typeface="Verdana"/>
              </a:rPr>
              <a:t>o</a:t>
            </a:r>
            <a:r>
              <a:rPr sz="2400" spc="-229" dirty="0">
                <a:solidFill>
                  <a:srgbClr val="006FC0"/>
                </a:solidFill>
                <a:latin typeface="Verdana"/>
                <a:cs typeface="Verdana"/>
              </a:rPr>
              <a:t>r</a:t>
            </a:r>
            <a:r>
              <a:rPr sz="2400" spc="-250" dirty="0">
                <a:solidFill>
                  <a:srgbClr val="006FC0"/>
                </a:solidFill>
                <a:latin typeface="Verdana"/>
                <a:cs typeface="Verdana"/>
              </a:rPr>
              <a:t>t</a:t>
            </a:r>
            <a:r>
              <a:rPr sz="2400" spc="135" dirty="0">
                <a:solidFill>
                  <a:srgbClr val="006FC0"/>
                </a:solidFill>
                <a:latin typeface="Verdana"/>
                <a:cs typeface="Verdana"/>
              </a:rPr>
              <a:t>ed</a:t>
            </a:r>
            <a:r>
              <a:rPr sz="2400" spc="-17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155" dirty="0">
                <a:solidFill>
                  <a:srgbClr val="006FC0"/>
                </a:solidFill>
                <a:latin typeface="Verdana"/>
                <a:cs typeface="Verdana"/>
              </a:rPr>
              <a:t>f</a:t>
            </a:r>
            <a:r>
              <a:rPr sz="2400" spc="-100" dirty="0">
                <a:solidFill>
                  <a:srgbClr val="006FC0"/>
                </a:solidFill>
                <a:latin typeface="Verdana"/>
                <a:cs typeface="Verdana"/>
              </a:rPr>
              <a:t>i</a:t>
            </a:r>
            <a:r>
              <a:rPr sz="2400" spc="35" dirty="0">
                <a:solidFill>
                  <a:srgbClr val="006FC0"/>
                </a:solidFill>
                <a:latin typeface="Verdana"/>
                <a:cs typeface="Verdana"/>
              </a:rPr>
              <a:t>ne</a:t>
            </a:r>
            <a:r>
              <a:rPr sz="2400" spc="-21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006FC0"/>
                </a:solidFill>
                <a:latin typeface="Verdana"/>
                <a:cs typeface="Verdana"/>
              </a:rPr>
              <a:t>c</a:t>
            </a:r>
            <a:r>
              <a:rPr sz="2400" spc="-165" dirty="0">
                <a:solidFill>
                  <a:srgbClr val="006FC0"/>
                </a:solidFill>
                <a:latin typeface="Verdana"/>
                <a:cs typeface="Verdana"/>
              </a:rPr>
              <a:t>h</a:t>
            </a:r>
            <a:r>
              <a:rPr sz="2400" spc="-65" dirty="0">
                <a:solidFill>
                  <a:srgbClr val="006FC0"/>
                </a:solidFill>
                <a:latin typeface="Verdana"/>
                <a:cs typeface="Verdana"/>
              </a:rPr>
              <a:t>i</a:t>
            </a:r>
            <a:r>
              <a:rPr sz="2400" spc="-25" dirty="0">
                <a:solidFill>
                  <a:srgbClr val="006FC0"/>
                </a:solidFill>
                <a:latin typeface="Verdana"/>
                <a:cs typeface="Verdana"/>
              </a:rPr>
              <a:t>na.</a:t>
            </a:r>
            <a:endParaRPr sz="2400">
              <a:latin typeface="Verdana"/>
              <a:cs typeface="Verdana"/>
            </a:endParaRPr>
          </a:p>
          <a:p>
            <a:pPr marL="12700" marR="200660">
              <a:lnSpc>
                <a:spcPct val="100000"/>
              </a:lnSpc>
              <a:spcBef>
                <a:spcPts val="580"/>
              </a:spcBef>
            </a:pP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His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crime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was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big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surprise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his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friends.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20" dirty="0">
                <a:solidFill>
                  <a:srgbClr val="006FC0"/>
                </a:solidFill>
                <a:latin typeface="Verdana"/>
                <a:cs typeface="Verdana"/>
              </a:rPr>
              <a:t>His</a:t>
            </a:r>
            <a:r>
              <a:rPr sz="2400" spc="-20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006FC0"/>
                </a:solidFill>
                <a:latin typeface="Verdana"/>
                <a:cs typeface="Verdana"/>
              </a:rPr>
              <a:t>crime </a:t>
            </a:r>
            <a:r>
              <a:rPr sz="2400" spc="-825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006FC0"/>
                </a:solidFill>
                <a:latin typeface="Verdana"/>
                <a:cs typeface="Verdana"/>
              </a:rPr>
              <a:t>a</a:t>
            </a:r>
            <a:r>
              <a:rPr sz="2400" spc="-55" dirty="0">
                <a:solidFill>
                  <a:srgbClr val="006FC0"/>
                </a:solidFill>
                <a:latin typeface="Verdana"/>
                <a:cs typeface="Verdana"/>
              </a:rPr>
              <a:t>s</a:t>
            </a:r>
            <a:r>
              <a:rPr sz="2400" spc="-170" dirty="0">
                <a:solidFill>
                  <a:srgbClr val="006FC0"/>
                </a:solidFill>
                <a:latin typeface="Verdana"/>
                <a:cs typeface="Verdana"/>
              </a:rPr>
              <a:t>t</a:t>
            </a:r>
            <a:r>
              <a:rPr sz="2400" spc="114" dirty="0">
                <a:solidFill>
                  <a:srgbClr val="006FC0"/>
                </a:solidFill>
                <a:latin typeface="Verdana"/>
                <a:cs typeface="Verdana"/>
              </a:rPr>
              <a:t>o</a:t>
            </a:r>
            <a:r>
              <a:rPr sz="2400" spc="-165" dirty="0">
                <a:solidFill>
                  <a:srgbClr val="006FC0"/>
                </a:solidFill>
                <a:latin typeface="Verdana"/>
                <a:cs typeface="Verdana"/>
              </a:rPr>
              <a:t>n</a:t>
            </a:r>
            <a:r>
              <a:rPr sz="2400" spc="-65" dirty="0">
                <a:solidFill>
                  <a:srgbClr val="006FC0"/>
                </a:solidFill>
                <a:latin typeface="Verdana"/>
                <a:cs typeface="Verdana"/>
              </a:rPr>
              <a:t>i</a:t>
            </a:r>
            <a:r>
              <a:rPr sz="2400" spc="-315" dirty="0">
                <a:solidFill>
                  <a:srgbClr val="006FC0"/>
                </a:solidFill>
                <a:latin typeface="Verdana"/>
                <a:cs typeface="Verdana"/>
              </a:rPr>
              <a:t>s</a:t>
            </a:r>
            <a:r>
              <a:rPr sz="2400" spc="70" dirty="0">
                <a:solidFill>
                  <a:srgbClr val="006FC0"/>
                </a:solidFill>
                <a:latin typeface="Verdana"/>
                <a:cs typeface="Verdana"/>
              </a:rPr>
              <a:t>hed</a:t>
            </a:r>
            <a:r>
              <a:rPr sz="2400" spc="-175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006FC0"/>
                </a:solidFill>
                <a:latin typeface="Verdana"/>
                <a:cs typeface="Verdana"/>
              </a:rPr>
              <a:t>h</a:t>
            </a:r>
            <a:r>
              <a:rPr sz="2400" spc="-65" dirty="0">
                <a:solidFill>
                  <a:srgbClr val="006FC0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006FC0"/>
                </a:solidFill>
                <a:latin typeface="Verdana"/>
                <a:cs typeface="Verdana"/>
              </a:rPr>
              <a:t>s</a:t>
            </a:r>
            <a:r>
              <a:rPr sz="2400" spc="-20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215" dirty="0">
                <a:solidFill>
                  <a:srgbClr val="006FC0"/>
                </a:solidFill>
                <a:latin typeface="Verdana"/>
                <a:cs typeface="Verdana"/>
              </a:rPr>
              <a:t>fr</a:t>
            </a:r>
            <a:r>
              <a:rPr sz="2400" spc="-130" dirty="0">
                <a:solidFill>
                  <a:srgbClr val="006FC0"/>
                </a:solidFill>
                <a:latin typeface="Verdana"/>
                <a:cs typeface="Verdana"/>
              </a:rPr>
              <a:t>i</a:t>
            </a:r>
            <a:r>
              <a:rPr sz="2400" spc="70" dirty="0">
                <a:solidFill>
                  <a:srgbClr val="006FC0"/>
                </a:solidFill>
                <a:latin typeface="Verdana"/>
                <a:cs typeface="Verdana"/>
              </a:rPr>
              <a:t>en</a:t>
            </a:r>
            <a:r>
              <a:rPr sz="2400" spc="65" dirty="0">
                <a:solidFill>
                  <a:srgbClr val="006FC0"/>
                </a:solidFill>
                <a:latin typeface="Verdana"/>
                <a:cs typeface="Verdana"/>
              </a:rPr>
              <a:t>d</a:t>
            </a:r>
            <a:r>
              <a:rPr sz="2400" spc="-315" dirty="0">
                <a:solidFill>
                  <a:srgbClr val="006FC0"/>
                </a:solidFill>
                <a:latin typeface="Verdana"/>
                <a:cs typeface="Verdana"/>
              </a:rPr>
              <a:t>s</a:t>
            </a:r>
            <a:r>
              <a:rPr sz="2400" spc="-210" dirty="0">
                <a:solidFill>
                  <a:srgbClr val="006FC0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25" dirty="0">
                <a:solidFill>
                  <a:srgbClr val="554A3B"/>
                </a:solidFill>
                <a:latin typeface="Verdana"/>
                <a:cs typeface="Verdana"/>
              </a:rPr>
              <a:t>po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ke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cr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50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oud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ce.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sz="2400" spc="19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26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29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k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ga</a:t>
            </a:r>
            <a:r>
              <a:rPr sz="2400" spc="80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229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204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ure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ur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12700" marR="6985">
              <a:lnSpc>
                <a:spcPct val="100000"/>
              </a:lnSpc>
              <a:spcBef>
                <a:spcPts val="580"/>
              </a:spcBef>
            </a:pPr>
            <a:r>
              <a:rPr sz="2400" spc="-48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urt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und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hat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pan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16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17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mm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ed 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ina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aga</a:t>
            </a:r>
            <a:r>
              <a:rPr sz="2400" spc="6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nst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en.</a:t>
            </a:r>
            <a:endParaRPr sz="240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2660" y="618490"/>
            <a:ext cx="464439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NOMI</a:t>
            </a:r>
            <a:r>
              <a:rPr sz="3500" spc="5" dirty="0"/>
              <a:t>N</a:t>
            </a:r>
            <a:r>
              <a:rPr sz="3500" dirty="0"/>
              <a:t>ALISATIONS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650557" y="1779015"/>
            <a:ext cx="7904480" cy="3613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49250">
              <a:lnSpc>
                <a:spcPct val="100000"/>
              </a:lnSpc>
              <a:spcBef>
                <a:spcPts val="100"/>
              </a:spcBef>
            </a:pP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company's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business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was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importation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fine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na.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84" dirty="0">
                <a:solidFill>
                  <a:srgbClr val="006FC0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006FC0"/>
                </a:solidFill>
                <a:latin typeface="Verdana"/>
                <a:cs typeface="Verdana"/>
              </a:rPr>
              <a:t>he</a:t>
            </a:r>
            <a:r>
              <a:rPr sz="2400" spc="-17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006FC0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006FC0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006FC0"/>
                </a:solidFill>
                <a:latin typeface="Verdana"/>
                <a:cs typeface="Verdana"/>
              </a:rPr>
              <a:t>m</a:t>
            </a:r>
            <a:r>
              <a:rPr sz="2400" spc="30" dirty="0">
                <a:solidFill>
                  <a:srgbClr val="006FC0"/>
                </a:solidFill>
                <a:latin typeface="Verdana"/>
                <a:cs typeface="Verdana"/>
              </a:rPr>
              <a:t>pan</a:t>
            </a:r>
            <a:r>
              <a:rPr sz="2400" spc="35" dirty="0">
                <a:solidFill>
                  <a:srgbClr val="006FC0"/>
                </a:solidFill>
                <a:latin typeface="Verdana"/>
                <a:cs typeface="Verdana"/>
              </a:rPr>
              <a:t>y</a:t>
            </a:r>
            <a:r>
              <a:rPr sz="2400" spc="-21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006FC0"/>
                </a:solidFill>
                <a:latin typeface="Verdana"/>
                <a:cs typeface="Verdana"/>
              </a:rPr>
              <a:t>i</a:t>
            </a:r>
            <a:r>
              <a:rPr sz="2400" spc="-80" dirty="0">
                <a:solidFill>
                  <a:srgbClr val="006FC0"/>
                </a:solidFill>
                <a:latin typeface="Verdana"/>
                <a:cs typeface="Verdana"/>
              </a:rPr>
              <a:t>m</a:t>
            </a:r>
            <a:r>
              <a:rPr sz="2400" spc="125" dirty="0">
                <a:solidFill>
                  <a:srgbClr val="006FC0"/>
                </a:solidFill>
                <a:latin typeface="Verdana"/>
                <a:cs typeface="Verdana"/>
              </a:rPr>
              <a:t>p</a:t>
            </a:r>
            <a:r>
              <a:rPr sz="2400" spc="130" dirty="0">
                <a:solidFill>
                  <a:srgbClr val="006FC0"/>
                </a:solidFill>
                <a:latin typeface="Verdana"/>
                <a:cs typeface="Verdana"/>
              </a:rPr>
              <a:t>o</a:t>
            </a:r>
            <a:r>
              <a:rPr sz="2400" spc="-229" dirty="0">
                <a:solidFill>
                  <a:srgbClr val="006FC0"/>
                </a:solidFill>
                <a:latin typeface="Verdana"/>
                <a:cs typeface="Verdana"/>
              </a:rPr>
              <a:t>r</a:t>
            </a:r>
            <a:r>
              <a:rPr sz="2400" spc="-250" dirty="0">
                <a:solidFill>
                  <a:srgbClr val="006FC0"/>
                </a:solidFill>
                <a:latin typeface="Verdana"/>
                <a:cs typeface="Verdana"/>
              </a:rPr>
              <a:t>t</a:t>
            </a:r>
            <a:r>
              <a:rPr sz="2400" spc="135" dirty="0">
                <a:solidFill>
                  <a:srgbClr val="006FC0"/>
                </a:solidFill>
                <a:latin typeface="Verdana"/>
                <a:cs typeface="Verdana"/>
              </a:rPr>
              <a:t>ed</a:t>
            </a:r>
            <a:r>
              <a:rPr sz="2400" spc="-17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155" dirty="0">
                <a:solidFill>
                  <a:srgbClr val="006FC0"/>
                </a:solidFill>
                <a:latin typeface="Verdana"/>
                <a:cs typeface="Verdana"/>
              </a:rPr>
              <a:t>f</a:t>
            </a:r>
            <a:r>
              <a:rPr sz="2400" spc="-100" dirty="0">
                <a:solidFill>
                  <a:srgbClr val="006FC0"/>
                </a:solidFill>
                <a:latin typeface="Verdana"/>
                <a:cs typeface="Verdana"/>
              </a:rPr>
              <a:t>i</a:t>
            </a:r>
            <a:r>
              <a:rPr sz="2400" spc="35" dirty="0">
                <a:solidFill>
                  <a:srgbClr val="006FC0"/>
                </a:solidFill>
                <a:latin typeface="Verdana"/>
                <a:cs typeface="Verdana"/>
              </a:rPr>
              <a:t>ne</a:t>
            </a:r>
            <a:r>
              <a:rPr sz="2400" spc="-21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006FC0"/>
                </a:solidFill>
                <a:latin typeface="Verdana"/>
                <a:cs typeface="Verdana"/>
              </a:rPr>
              <a:t>c</a:t>
            </a:r>
            <a:r>
              <a:rPr sz="2400" spc="-165" dirty="0">
                <a:solidFill>
                  <a:srgbClr val="006FC0"/>
                </a:solidFill>
                <a:latin typeface="Verdana"/>
                <a:cs typeface="Verdana"/>
              </a:rPr>
              <a:t>h</a:t>
            </a:r>
            <a:r>
              <a:rPr sz="2400" spc="-65" dirty="0">
                <a:solidFill>
                  <a:srgbClr val="006FC0"/>
                </a:solidFill>
                <a:latin typeface="Verdana"/>
                <a:cs typeface="Verdana"/>
              </a:rPr>
              <a:t>i</a:t>
            </a:r>
            <a:r>
              <a:rPr sz="2400" spc="-25" dirty="0">
                <a:solidFill>
                  <a:srgbClr val="006FC0"/>
                </a:solidFill>
                <a:latin typeface="Verdana"/>
                <a:cs typeface="Verdana"/>
              </a:rPr>
              <a:t>na.</a:t>
            </a:r>
            <a:endParaRPr sz="2400">
              <a:latin typeface="Verdana"/>
              <a:cs typeface="Verdana"/>
            </a:endParaRPr>
          </a:p>
          <a:p>
            <a:pPr marL="12700" marR="544830">
              <a:lnSpc>
                <a:spcPct val="100000"/>
              </a:lnSpc>
              <a:spcBef>
                <a:spcPts val="580"/>
              </a:spcBef>
            </a:pP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His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crime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was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big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surprise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his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friends.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20" dirty="0">
                <a:solidFill>
                  <a:srgbClr val="006FC0"/>
                </a:solidFill>
                <a:latin typeface="Verdana"/>
                <a:cs typeface="Verdana"/>
              </a:rPr>
              <a:t>His</a:t>
            </a:r>
            <a:r>
              <a:rPr sz="2400" spc="-20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006FC0"/>
                </a:solidFill>
                <a:latin typeface="Verdana"/>
                <a:cs typeface="Verdana"/>
              </a:rPr>
              <a:t>crime </a:t>
            </a:r>
            <a:r>
              <a:rPr sz="2400" spc="-825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006FC0"/>
                </a:solidFill>
                <a:latin typeface="Verdana"/>
                <a:cs typeface="Verdana"/>
              </a:rPr>
              <a:t>a</a:t>
            </a:r>
            <a:r>
              <a:rPr sz="2400" spc="-55" dirty="0">
                <a:solidFill>
                  <a:srgbClr val="006FC0"/>
                </a:solidFill>
                <a:latin typeface="Verdana"/>
                <a:cs typeface="Verdana"/>
              </a:rPr>
              <a:t>s</a:t>
            </a:r>
            <a:r>
              <a:rPr sz="2400" spc="-170" dirty="0">
                <a:solidFill>
                  <a:srgbClr val="006FC0"/>
                </a:solidFill>
                <a:latin typeface="Verdana"/>
                <a:cs typeface="Verdana"/>
              </a:rPr>
              <a:t>t</a:t>
            </a:r>
            <a:r>
              <a:rPr sz="2400" spc="114" dirty="0">
                <a:solidFill>
                  <a:srgbClr val="006FC0"/>
                </a:solidFill>
                <a:latin typeface="Verdana"/>
                <a:cs typeface="Verdana"/>
              </a:rPr>
              <a:t>o</a:t>
            </a:r>
            <a:r>
              <a:rPr sz="2400" spc="-165" dirty="0">
                <a:solidFill>
                  <a:srgbClr val="006FC0"/>
                </a:solidFill>
                <a:latin typeface="Verdana"/>
                <a:cs typeface="Verdana"/>
              </a:rPr>
              <a:t>n</a:t>
            </a:r>
            <a:r>
              <a:rPr sz="2400" spc="-65" dirty="0">
                <a:solidFill>
                  <a:srgbClr val="006FC0"/>
                </a:solidFill>
                <a:latin typeface="Verdana"/>
                <a:cs typeface="Verdana"/>
              </a:rPr>
              <a:t>i</a:t>
            </a:r>
            <a:r>
              <a:rPr sz="2400" spc="-315" dirty="0">
                <a:solidFill>
                  <a:srgbClr val="006FC0"/>
                </a:solidFill>
                <a:latin typeface="Verdana"/>
                <a:cs typeface="Verdana"/>
              </a:rPr>
              <a:t>s</a:t>
            </a:r>
            <a:r>
              <a:rPr sz="2400" spc="70" dirty="0">
                <a:solidFill>
                  <a:srgbClr val="006FC0"/>
                </a:solidFill>
                <a:latin typeface="Verdana"/>
                <a:cs typeface="Verdana"/>
              </a:rPr>
              <a:t>hed</a:t>
            </a:r>
            <a:r>
              <a:rPr sz="2400" spc="-175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006FC0"/>
                </a:solidFill>
                <a:latin typeface="Verdana"/>
                <a:cs typeface="Verdana"/>
              </a:rPr>
              <a:t>h</a:t>
            </a:r>
            <a:r>
              <a:rPr sz="2400" spc="-65" dirty="0">
                <a:solidFill>
                  <a:srgbClr val="006FC0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006FC0"/>
                </a:solidFill>
                <a:latin typeface="Verdana"/>
                <a:cs typeface="Verdana"/>
              </a:rPr>
              <a:t>s</a:t>
            </a:r>
            <a:r>
              <a:rPr sz="2400" spc="-20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215" dirty="0">
                <a:solidFill>
                  <a:srgbClr val="006FC0"/>
                </a:solidFill>
                <a:latin typeface="Verdana"/>
                <a:cs typeface="Verdana"/>
              </a:rPr>
              <a:t>fr</a:t>
            </a:r>
            <a:r>
              <a:rPr sz="2400" spc="-130" dirty="0">
                <a:solidFill>
                  <a:srgbClr val="006FC0"/>
                </a:solidFill>
                <a:latin typeface="Verdana"/>
                <a:cs typeface="Verdana"/>
              </a:rPr>
              <a:t>i</a:t>
            </a:r>
            <a:r>
              <a:rPr sz="2400" spc="70" dirty="0">
                <a:solidFill>
                  <a:srgbClr val="006FC0"/>
                </a:solidFill>
                <a:latin typeface="Verdana"/>
                <a:cs typeface="Verdana"/>
              </a:rPr>
              <a:t>en</a:t>
            </a:r>
            <a:r>
              <a:rPr sz="2400" spc="65" dirty="0">
                <a:solidFill>
                  <a:srgbClr val="006FC0"/>
                </a:solidFill>
                <a:latin typeface="Verdana"/>
                <a:cs typeface="Verdana"/>
              </a:rPr>
              <a:t>d</a:t>
            </a:r>
            <a:r>
              <a:rPr sz="2400" spc="-315" dirty="0">
                <a:solidFill>
                  <a:srgbClr val="006FC0"/>
                </a:solidFill>
                <a:latin typeface="Verdana"/>
                <a:cs typeface="Verdana"/>
              </a:rPr>
              <a:t>s</a:t>
            </a:r>
            <a:r>
              <a:rPr sz="2400" spc="-210" dirty="0">
                <a:solidFill>
                  <a:srgbClr val="006FC0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25" dirty="0">
                <a:solidFill>
                  <a:srgbClr val="554A3B"/>
                </a:solidFill>
                <a:latin typeface="Verdana"/>
                <a:cs typeface="Verdana"/>
              </a:rPr>
              <a:t>po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ke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cr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50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oud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ce.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006FC0"/>
                </a:solidFill>
                <a:latin typeface="Verdana"/>
                <a:cs typeface="Verdana"/>
              </a:rPr>
              <a:t>H</a:t>
            </a:r>
            <a:r>
              <a:rPr sz="2400" spc="-15" dirty="0">
                <a:solidFill>
                  <a:srgbClr val="006FC0"/>
                </a:solidFill>
                <a:latin typeface="Verdana"/>
                <a:cs typeface="Verdana"/>
              </a:rPr>
              <a:t>e</a:t>
            </a:r>
            <a:r>
              <a:rPr sz="2400" spc="-17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320" dirty="0">
                <a:solidFill>
                  <a:srgbClr val="006FC0"/>
                </a:solidFill>
                <a:latin typeface="Verdana"/>
                <a:cs typeface="Verdana"/>
              </a:rPr>
              <a:t>s</a:t>
            </a:r>
            <a:r>
              <a:rPr sz="2400" spc="-35" dirty="0">
                <a:solidFill>
                  <a:srgbClr val="006FC0"/>
                </a:solidFill>
                <a:latin typeface="Verdana"/>
                <a:cs typeface="Verdana"/>
              </a:rPr>
              <a:t>hou</a:t>
            </a:r>
            <a:r>
              <a:rPr sz="2400" spc="-60" dirty="0">
                <a:solidFill>
                  <a:srgbClr val="006FC0"/>
                </a:solidFill>
                <a:latin typeface="Verdana"/>
                <a:cs typeface="Verdana"/>
              </a:rPr>
              <a:t>t</a:t>
            </a:r>
            <a:r>
              <a:rPr sz="2400" spc="140" dirty="0">
                <a:solidFill>
                  <a:srgbClr val="006FC0"/>
                </a:solidFill>
                <a:latin typeface="Verdana"/>
                <a:cs typeface="Verdana"/>
              </a:rPr>
              <a:t>ed</a:t>
            </a:r>
            <a:r>
              <a:rPr sz="2400" spc="-155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006FC0"/>
                </a:solidFill>
                <a:latin typeface="Verdana"/>
                <a:cs typeface="Verdana"/>
              </a:rPr>
              <a:t>t</a:t>
            </a:r>
            <a:r>
              <a:rPr sz="2400" spc="114" dirty="0">
                <a:solidFill>
                  <a:srgbClr val="006FC0"/>
                </a:solidFill>
                <a:latin typeface="Verdana"/>
                <a:cs typeface="Verdana"/>
              </a:rPr>
              <a:t>o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170" dirty="0">
                <a:solidFill>
                  <a:srgbClr val="006FC0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006FC0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006FC0"/>
                </a:solidFill>
                <a:latin typeface="Verdana"/>
                <a:cs typeface="Verdana"/>
              </a:rPr>
              <a:t>c</a:t>
            </a:r>
            <a:r>
              <a:rPr sz="2400" spc="-45" dirty="0">
                <a:solidFill>
                  <a:srgbClr val="006FC0"/>
                </a:solidFill>
                <a:latin typeface="Verdana"/>
                <a:cs typeface="Verdana"/>
              </a:rPr>
              <a:t>ro</a:t>
            </a:r>
            <a:r>
              <a:rPr sz="2400" spc="-100" dirty="0">
                <a:solidFill>
                  <a:srgbClr val="006FC0"/>
                </a:solidFill>
                <a:latin typeface="Verdana"/>
                <a:cs typeface="Verdana"/>
              </a:rPr>
              <a:t>w</a:t>
            </a:r>
            <a:r>
              <a:rPr sz="2400" spc="-35" dirty="0">
                <a:solidFill>
                  <a:srgbClr val="006FC0"/>
                </a:solidFill>
                <a:latin typeface="Verdana"/>
                <a:cs typeface="Verdana"/>
              </a:rPr>
              <a:t>d.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400" spc="19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85" dirty="0">
                <a:solidFill>
                  <a:srgbClr val="554A3B"/>
                </a:solidFill>
                <a:latin typeface="Verdana"/>
                <a:cs typeface="Verdana"/>
              </a:rPr>
              <a:t>ac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k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ga</a:t>
            </a:r>
            <a:r>
              <a:rPr sz="2400" spc="85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ec</a:t>
            </a:r>
            <a:r>
              <a:rPr sz="2400" spc="4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ure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229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ur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400" spc="-48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urt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und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hat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pan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16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17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mm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tt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ed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cr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mina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on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aga</a:t>
            </a:r>
            <a:r>
              <a:rPr sz="2400" spc="5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nst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en.</a:t>
            </a:r>
            <a:endParaRPr sz="240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32660" y="618490"/>
            <a:ext cx="464439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NOMI</a:t>
            </a:r>
            <a:r>
              <a:rPr sz="3500" spc="5" dirty="0"/>
              <a:t>N</a:t>
            </a:r>
            <a:r>
              <a:rPr sz="3500" dirty="0"/>
              <a:t>ALISATIONS</a:t>
            </a:r>
            <a:endParaRPr sz="3500"/>
          </a:p>
        </p:txBody>
      </p:sp>
      <p:sp>
        <p:nvSpPr>
          <p:cNvPr id="4" name="object 4"/>
          <p:cNvSpPr txBox="1"/>
          <p:nvPr/>
        </p:nvSpPr>
        <p:spPr>
          <a:xfrm>
            <a:off x="650557" y="1779015"/>
            <a:ext cx="7904480" cy="3978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49250">
              <a:lnSpc>
                <a:spcPct val="100000"/>
              </a:lnSpc>
              <a:spcBef>
                <a:spcPts val="100"/>
              </a:spcBef>
            </a:pP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company's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business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was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importation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fine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na.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84" dirty="0">
                <a:solidFill>
                  <a:srgbClr val="006FC0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006FC0"/>
                </a:solidFill>
                <a:latin typeface="Verdana"/>
                <a:cs typeface="Verdana"/>
              </a:rPr>
              <a:t>he</a:t>
            </a:r>
            <a:r>
              <a:rPr sz="2400" spc="-17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006FC0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006FC0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006FC0"/>
                </a:solidFill>
                <a:latin typeface="Verdana"/>
                <a:cs typeface="Verdana"/>
              </a:rPr>
              <a:t>m</a:t>
            </a:r>
            <a:r>
              <a:rPr sz="2400" spc="30" dirty="0">
                <a:solidFill>
                  <a:srgbClr val="006FC0"/>
                </a:solidFill>
                <a:latin typeface="Verdana"/>
                <a:cs typeface="Verdana"/>
              </a:rPr>
              <a:t>pan</a:t>
            </a:r>
            <a:r>
              <a:rPr sz="2400" spc="35" dirty="0">
                <a:solidFill>
                  <a:srgbClr val="006FC0"/>
                </a:solidFill>
                <a:latin typeface="Verdana"/>
                <a:cs typeface="Verdana"/>
              </a:rPr>
              <a:t>y</a:t>
            </a:r>
            <a:r>
              <a:rPr sz="2400" spc="-21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006FC0"/>
                </a:solidFill>
                <a:latin typeface="Verdana"/>
                <a:cs typeface="Verdana"/>
              </a:rPr>
              <a:t>i</a:t>
            </a:r>
            <a:r>
              <a:rPr sz="2400" spc="-80" dirty="0">
                <a:solidFill>
                  <a:srgbClr val="006FC0"/>
                </a:solidFill>
                <a:latin typeface="Verdana"/>
                <a:cs typeface="Verdana"/>
              </a:rPr>
              <a:t>m</a:t>
            </a:r>
            <a:r>
              <a:rPr sz="2400" spc="125" dirty="0">
                <a:solidFill>
                  <a:srgbClr val="006FC0"/>
                </a:solidFill>
                <a:latin typeface="Verdana"/>
                <a:cs typeface="Verdana"/>
              </a:rPr>
              <a:t>p</a:t>
            </a:r>
            <a:r>
              <a:rPr sz="2400" spc="130" dirty="0">
                <a:solidFill>
                  <a:srgbClr val="006FC0"/>
                </a:solidFill>
                <a:latin typeface="Verdana"/>
                <a:cs typeface="Verdana"/>
              </a:rPr>
              <a:t>o</a:t>
            </a:r>
            <a:r>
              <a:rPr sz="2400" spc="-229" dirty="0">
                <a:solidFill>
                  <a:srgbClr val="006FC0"/>
                </a:solidFill>
                <a:latin typeface="Verdana"/>
                <a:cs typeface="Verdana"/>
              </a:rPr>
              <a:t>r</a:t>
            </a:r>
            <a:r>
              <a:rPr sz="2400" spc="-250" dirty="0">
                <a:solidFill>
                  <a:srgbClr val="006FC0"/>
                </a:solidFill>
                <a:latin typeface="Verdana"/>
                <a:cs typeface="Verdana"/>
              </a:rPr>
              <a:t>t</a:t>
            </a:r>
            <a:r>
              <a:rPr sz="2400" spc="135" dirty="0">
                <a:solidFill>
                  <a:srgbClr val="006FC0"/>
                </a:solidFill>
                <a:latin typeface="Verdana"/>
                <a:cs typeface="Verdana"/>
              </a:rPr>
              <a:t>ed</a:t>
            </a:r>
            <a:r>
              <a:rPr sz="2400" spc="-17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155" dirty="0">
                <a:solidFill>
                  <a:srgbClr val="006FC0"/>
                </a:solidFill>
                <a:latin typeface="Verdana"/>
                <a:cs typeface="Verdana"/>
              </a:rPr>
              <a:t>f</a:t>
            </a:r>
            <a:r>
              <a:rPr sz="2400" spc="-100" dirty="0">
                <a:solidFill>
                  <a:srgbClr val="006FC0"/>
                </a:solidFill>
                <a:latin typeface="Verdana"/>
                <a:cs typeface="Verdana"/>
              </a:rPr>
              <a:t>i</a:t>
            </a:r>
            <a:r>
              <a:rPr sz="2400" spc="35" dirty="0">
                <a:solidFill>
                  <a:srgbClr val="006FC0"/>
                </a:solidFill>
                <a:latin typeface="Verdana"/>
                <a:cs typeface="Verdana"/>
              </a:rPr>
              <a:t>ne</a:t>
            </a:r>
            <a:r>
              <a:rPr sz="2400" spc="-21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006FC0"/>
                </a:solidFill>
                <a:latin typeface="Verdana"/>
                <a:cs typeface="Verdana"/>
              </a:rPr>
              <a:t>c</a:t>
            </a:r>
            <a:r>
              <a:rPr sz="2400" spc="-165" dirty="0">
                <a:solidFill>
                  <a:srgbClr val="006FC0"/>
                </a:solidFill>
                <a:latin typeface="Verdana"/>
                <a:cs typeface="Verdana"/>
              </a:rPr>
              <a:t>h</a:t>
            </a:r>
            <a:r>
              <a:rPr sz="2400" spc="-65" dirty="0">
                <a:solidFill>
                  <a:srgbClr val="006FC0"/>
                </a:solidFill>
                <a:latin typeface="Verdana"/>
                <a:cs typeface="Verdana"/>
              </a:rPr>
              <a:t>i</a:t>
            </a:r>
            <a:r>
              <a:rPr sz="2400" spc="-25" dirty="0">
                <a:solidFill>
                  <a:srgbClr val="006FC0"/>
                </a:solidFill>
                <a:latin typeface="Verdana"/>
                <a:cs typeface="Verdana"/>
              </a:rPr>
              <a:t>na.</a:t>
            </a:r>
            <a:endParaRPr sz="2400">
              <a:latin typeface="Verdana"/>
              <a:cs typeface="Verdana"/>
            </a:endParaRPr>
          </a:p>
          <a:p>
            <a:pPr marL="12700" marR="544830">
              <a:lnSpc>
                <a:spcPct val="100000"/>
              </a:lnSpc>
              <a:spcBef>
                <a:spcPts val="580"/>
              </a:spcBef>
            </a:pP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His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crime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was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big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surprise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his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friends.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20" dirty="0">
                <a:solidFill>
                  <a:srgbClr val="006FC0"/>
                </a:solidFill>
                <a:latin typeface="Verdana"/>
                <a:cs typeface="Verdana"/>
              </a:rPr>
              <a:t>His</a:t>
            </a:r>
            <a:r>
              <a:rPr sz="2400" spc="-20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006FC0"/>
                </a:solidFill>
                <a:latin typeface="Verdana"/>
                <a:cs typeface="Verdana"/>
              </a:rPr>
              <a:t>crime </a:t>
            </a:r>
            <a:r>
              <a:rPr sz="2400" spc="-825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006FC0"/>
                </a:solidFill>
                <a:latin typeface="Verdana"/>
                <a:cs typeface="Verdana"/>
              </a:rPr>
              <a:t>a</a:t>
            </a:r>
            <a:r>
              <a:rPr sz="2400" spc="-55" dirty="0">
                <a:solidFill>
                  <a:srgbClr val="006FC0"/>
                </a:solidFill>
                <a:latin typeface="Verdana"/>
                <a:cs typeface="Verdana"/>
              </a:rPr>
              <a:t>s</a:t>
            </a:r>
            <a:r>
              <a:rPr sz="2400" spc="-170" dirty="0">
                <a:solidFill>
                  <a:srgbClr val="006FC0"/>
                </a:solidFill>
                <a:latin typeface="Verdana"/>
                <a:cs typeface="Verdana"/>
              </a:rPr>
              <a:t>t</a:t>
            </a:r>
            <a:r>
              <a:rPr sz="2400" spc="114" dirty="0">
                <a:solidFill>
                  <a:srgbClr val="006FC0"/>
                </a:solidFill>
                <a:latin typeface="Verdana"/>
                <a:cs typeface="Verdana"/>
              </a:rPr>
              <a:t>o</a:t>
            </a:r>
            <a:r>
              <a:rPr sz="2400" spc="-165" dirty="0">
                <a:solidFill>
                  <a:srgbClr val="006FC0"/>
                </a:solidFill>
                <a:latin typeface="Verdana"/>
                <a:cs typeface="Verdana"/>
              </a:rPr>
              <a:t>n</a:t>
            </a:r>
            <a:r>
              <a:rPr sz="2400" spc="-65" dirty="0">
                <a:solidFill>
                  <a:srgbClr val="006FC0"/>
                </a:solidFill>
                <a:latin typeface="Verdana"/>
                <a:cs typeface="Verdana"/>
              </a:rPr>
              <a:t>i</a:t>
            </a:r>
            <a:r>
              <a:rPr sz="2400" spc="-315" dirty="0">
                <a:solidFill>
                  <a:srgbClr val="006FC0"/>
                </a:solidFill>
                <a:latin typeface="Verdana"/>
                <a:cs typeface="Verdana"/>
              </a:rPr>
              <a:t>s</a:t>
            </a:r>
            <a:r>
              <a:rPr sz="2400" spc="70" dirty="0">
                <a:solidFill>
                  <a:srgbClr val="006FC0"/>
                </a:solidFill>
                <a:latin typeface="Verdana"/>
                <a:cs typeface="Verdana"/>
              </a:rPr>
              <a:t>hed</a:t>
            </a:r>
            <a:r>
              <a:rPr sz="2400" spc="-175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006FC0"/>
                </a:solidFill>
                <a:latin typeface="Verdana"/>
                <a:cs typeface="Verdana"/>
              </a:rPr>
              <a:t>h</a:t>
            </a:r>
            <a:r>
              <a:rPr sz="2400" spc="-65" dirty="0">
                <a:solidFill>
                  <a:srgbClr val="006FC0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006FC0"/>
                </a:solidFill>
                <a:latin typeface="Verdana"/>
                <a:cs typeface="Verdana"/>
              </a:rPr>
              <a:t>s</a:t>
            </a:r>
            <a:r>
              <a:rPr sz="2400" spc="-20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215" dirty="0">
                <a:solidFill>
                  <a:srgbClr val="006FC0"/>
                </a:solidFill>
                <a:latin typeface="Verdana"/>
                <a:cs typeface="Verdana"/>
              </a:rPr>
              <a:t>fr</a:t>
            </a:r>
            <a:r>
              <a:rPr sz="2400" spc="-130" dirty="0">
                <a:solidFill>
                  <a:srgbClr val="006FC0"/>
                </a:solidFill>
                <a:latin typeface="Verdana"/>
                <a:cs typeface="Verdana"/>
              </a:rPr>
              <a:t>i</a:t>
            </a:r>
            <a:r>
              <a:rPr sz="2400" spc="70" dirty="0">
                <a:solidFill>
                  <a:srgbClr val="006FC0"/>
                </a:solidFill>
                <a:latin typeface="Verdana"/>
                <a:cs typeface="Verdana"/>
              </a:rPr>
              <a:t>en</a:t>
            </a:r>
            <a:r>
              <a:rPr sz="2400" spc="65" dirty="0">
                <a:solidFill>
                  <a:srgbClr val="006FC0"/>
                </a:solidFill>
                <a:latin typeface="Verdana"/>
                <a:cs typeface="Verdana"/>
              </a:rPr>
              <a:t>d</a:t>
            </a:r>
            <a:r>
              <a:rPr sz="2400" spc="-315" dirty="0">
                <a:solidFill>
                  <a:srgbClr val="006FC0"/>
                </a:solidFill>
                <a:latin typeface="Verdana"/>
                <a:cs typeface="Verdana"/>
              </a:rPr>
              <a:t>s</a:t>
            </a:r>
            <a:r>
              <a:rPr sz="2400" spc="-210" dirty="0">
                <a:solidFill>
                  <a:srgbClr val="006FC0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25" dirty="0">
                <a:solidFill>
                  <a:srgbClr val="554A3B"/>
                </a:solidFill>
                <a:latin typeface="Verdana"/>
                <a:cs typeface="Verdana"/>
              </a:rPr>
              <a:t>po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ke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cr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50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oud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ce.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006FC0"/>
                </a:solidFill>
                <a:latin typeface="Verdana"/>
                <a:cs typeface="Verdana"/>
              </a:rPr>
              <a:t>H</a:t>
            </a:r>
            <a:r>
              <a:rPr sz="2400" spc="-15" dirty="0">
                <a:solidFill>
                  <a:srgbClr val="006FC0"/>
                </a:solidFill>
                <a:latin typeface="Verdana"/>
                <a:cs typeface="Verdana"/>
              </a:rPr>
              <a:t>e</a:t>
            </a:r>
            <a:r>
              <a:rPr sz="2400" spc="-17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320" dirty="0">
                <a:solidFill>
                  <a:srgbClr val="006FC0"/>
                </a:solidFill>
                <a:latin typeface="Verdana"/>
                <a:cs typeface="Verdana"/>
              </a:rPr>
              <a:t>s</a:t>
            </a:r>
            <a:r>
              <a:rPr sz="2400" spc="-35" dirty="0">
                <a:solidFill>
                  <a:srgbClr val="006FC0"/>
                </a:solidFill>
                <a:latin typeface="Verdana"/>
                <a:cs typeface="Verdana"/>
              </a:rPr>
              <a:t>hou</a:t>
            </a:r>
            <a:r>
              <a:rPr sz="2400" spc="-60" dirty="0">
                <a:solidFill>
                  <a:srgbClr val="006FC0"/>
                </a:solidFill>
                <a:latin typeface="Verdana"/>
                <a:cs typeface="Verdana"/>
              </a:rPr>
              <a:t>t</a:t>
            </a:r>
            <a:r>
              <a:rPr sz="2400" spc="140" dirty="0">
                <a:solidFill>
                  <a:srgbClr val="006FC0"/>
                </a:solidFill>
                <a:latin typeface="Verdana"/>
                <a:cs typeface="Verdana"/>
              </a:rPr>
              <a:t>ed</a:t>
            </a:r>
            <a:r>
              <a:rPr sz="2400" spc="-155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006FC0"/>
                </a:solidFill>
                <a:latin typeface="Verdana"/>
                <a:cs typeface="Verdana"/>
              </a:rPr>
              <a:t>t</a:t>
            </a:r>
            <a:r>
              <a:rPr sz="2400" spc="114" dirty="0">
                <a:solidFill>
                  <a:srgbClr val="006FC0"/>
                </a:solidFill>
                <a:latin typeface="Verdana"/>
                <a:cs typeface="Verdana"/>
              </a:rPr>
              <a:t>o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170" dirty="0">
                <a:solidFill>
                  <a:srgbClr val="006FC0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006FC0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006FC0"/>
                </a:solidFill>
                <a:latin typeface="Verdana"/>
                <a:cs typeface="Verdana"/>
              </a:rPr>
              <a:t>c</a:t>
            </a:r>
            <a:r>
              <a:rPr sz="2400" spc="-45" dirty="0">
                <a:solidFill>
                  <a:srgbClr val="006FC0"/>
                </a:solidFill>
                <a:latin typeface="Verdana"/>
                <a:cs typeface="Verdana"/>
              </a:rPr>
              <a:t>ro</a:t>
            </a:r>
            <a:r>
              <a:rPr sz="2400" spc="-100" dirty="0">
                <a:solidFill>
                  <a:srgbClr val="006FC0"/>
                </a:solidFill>
                <a:latin typeface="Verdana"/>
                <a:cs typeface="Verdana"/>
              </a:rPr>
              <a:t>w</a:t>
            </a:r>
            <a:r>
              <a:rPr sz="2400" spc="-35" dirty="0">
                <a:solidFill>
                  <a:srgbClr val="006FC0"/>
                </a:solidFill>
                <a:latin typeface="Verdana"/>
                <a:cs typeface="Verdana"/>
              </a:rPr>
              <a:t>d.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Mack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gave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lecture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to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court.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14" dirty="0">
                <a:solidFill>
                  <a:srgbClr val="006FC0"/>
                </a:solidFill>
                <a:latin typeface="Verdana"/>
                <a:cs typeface="Verdana"/>
              </a:rPr>
              <a:t>Mack</a:t>
            </a:r>
            <a:r>
              <a:rPr sz="2400" spc="-21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006FC0"/>
                </a:solidFill>
                <a:latin typeface="Verdana"/>
                <a:cs typeface="Verdana"/>
              </a:rPr>
              <a:t>lectured</a:t>
            </a:r>
            <a:r>
              <a:rPr sz="2400" spc="-185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006FC0"/>
                </a:solidFill>
                <a:latin typeface="Verdana"/>
                <a:cs typeface="Verdana"/>
              </a:rPr>
              <a:t>the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-55" dirty="0">
                <a:solidFill>
                  <a:srgbClr val="006FC0"/>
                </a:solidFill>
                <a:latin typeface="Verdana"/>
                <a:cs typeface="Verdana"/>
              </a:rPr>
              <a:t>court.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400" spc="-48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229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urt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und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hat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229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mp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16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17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229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tt</a:t>
            </a:r>
            <a:r>
              <a:rPr sz="2400" spc="140" dirty="0">
                <a:solidFill>
                  <a:srgbClr val="554A3B"/>
                </a:solidFill>
                <a:latin typeface="Verdana"/>
                <a:cs typeface="Verdana"/>
              </a:rPr>
              <a:t>ed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ina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aga</a:t>
            </a:r>
            <a:r>
              <a:rPr sz="2400" spc="6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nst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en.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32660" y="618490"/>
            <a:ext cx="464439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NOMI</a:t>
            </a:r>
            <a:r>
              <a:rPr sz="3500" spc="5" dirty="0"/>
              <a:t>N</a:t>
            </a:r>
            <a:r>
              <a:rPr sz="3500" dirty="0"/>
              <a:t>ALISATIONS</a:t>
            </a:r>
            <a:endParaRPr sz="3500"/>
          </a:p>
        </p:txBody>
      </p:sp>
      <p:sp>
        <p:nvSpPr>
          <p:cNvPr id="4" name="object 4"/>
          <p:cNvSpPr txBox="1"/>
          <p:nvPr/>
        </p:nvSpPr>
        <p:spPr>
          <a:xfrm>
            <a:off x="650557" y="1779015"/>
            <a:ext cx="7904480" cy="4344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49250">
              <a:lnSpc>
                <a:spcPct val="100000"/>
              </a:lnSpc>
              <a:spcBef>
                <a:spcPts val="100"/>
              </a:spcBef>
            </a:pP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company's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business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was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importation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fine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na.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84" dirty="0">
                <a:solidFill>
                  <a:srgbClr val="006FC0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006FC0"/>
                </a:solidFill>
                <a:latin typeface="Verdana"/>
                <a:cs typeface="Verdana"/>
              </a:rPr>
              <a:t>he</a:t>
            </a:r>
            <a:r>
              <a:rPr sz="2400" spc="-17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006FC0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006FC0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006FC0"/>
                </a:solidFill>
                <a:latin typeface="Verdana"/>
                <a:cs typeface="Verdana"/>
              </a:rPr>
              <a:t>m</a:t>
            </a:r>
            <a:r>
              <a:rPr sz="2400" spc="30" dirty="0">
                <a:solidFill>
                  <a:srgbClr val="006FC0"/>
                </a:solidFill>
                <a:latin typeface="Verdana"/>
                <a:cs typeface="Verdana"/>
              </a:rPr>
              <a:t>pan</a:t>
            </a:r>
            <a:r>
              <a:rPr sz="2400" spc="35" dirty="0">
                <a:solidFill>
                  <a:srgbClr val="006FC0"/>
                </a:solidFill>
                <a:latin typeface="Verdana"/>
                <a:cs typeface="Verdana"/>
              </a:rPr>
              <a:t>y</a:t>
            </a:r>
            <a:r>
              <a:rPr sz="2400" spc="-21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006FC0"/>
                </a:solidFill>
                <a:latin typeface="Verdana"/>
                <a:cs typeface="Verdana"/>
              </a:rPr>
              <a:t>i</a:t>
            </a:r>
            <a:r>
              <a:rPr sz="2400" spc="-80" dirty="0">
                <a:solidFill>
                  <a:srgbClr val="006FC0"/>
                </a:solidFill>
                <a:latin typeface="Verdana"/>
                <a:cs typeface="Verdana"/>
              </a:rPr>
              <a:t>m</a:t>
            </a:r>
            <a:r>
              <a:rPr sz="2400" spc="125" dirty="0">
                <a:solidFill>
                  <a:srgbClr val="006FC0"/>
                </a:solidFill>
                <a:latin typeface="Verdana"/>
                <a:cs typeface="Verdana"/>
              </a:rPr>
              <a:t>p</a:t>
            </a:r>
            <a:r>
              <a:rPr sz="2400" spc="130" dirty="0">
                <a:solidFill>
                  <a:srgbClr val="006FC0"/>
                </a:solidFill>
                <a:latin typeface="Verdana"/>
                <a:cs typeface="Verdana"/>
              </a:rPr>
              <a:t>o</a:t>
            </a:r>
            <a:r>
              <a:rPr sz="2400" spc="-229" dirty="0">
                <a:solidFill>
                  <a:srgbClr val="006FC0"/>
                </a:solidFill>
                <a:latin typeface="Verdana"/>
                <a:cs typeface="Verdana"/>
              </a:rPr>
              <a:t>r</a:t>
            </a:r>
            <a:r>
              <a:rPr sz="2400" spc="-250" dirty="0">
                <a:solidFill>
                  <a:srgbClr val="006FC0"/>
                </a:solidFill>
                <a:latin typeface="Verdana"/>
                <a:cs typeface="Verdana"/>
              </a:rPr>
              <a:t>t</a:t>
            </a:r>
            <a:r>
              <a:rPr sz="2400" spc="135" dirty="0">
                <a:solidFill>
                  <a:srgbClr val="006FC0"/>
                </a:solidFill>
                <a:latin typeface="Verdana"/>
                <a:cs typeface="Verdana"/>
              </a:rPr>
              <a:t>ed</a:t>
            </a:r>
            <a:r>
              <a:rPr sz="2400" spc="-17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155" dirty="0">
                <a:solidFill>
                  <a:srgbClr val="006FC0"/>
                </a:solidFill>
                <a:latin typeface="Verdana"/>
                <a:cs typeface="Verdana"/>
              </a:rPr>
              <a:t>f</a:t>
            </a:r>
            <a:r>
              <a:rPr sz="2400" spc="-100" dirty="0">
                <a:solidFill>
                  <a:srgbClr val="006FC0"/>
                </a:solidFill>
                <a:latin typeface="Verdana"/>
                <a:cs typeface="Verdana"/>
              </a:rPr>
              <a:t>i</a:t>
            </a:r>
            <a:r>
              <a:rPr sz="2400" spc="35" dirty="0">
                <a:solidFill>
                  <a:srgbClr val="006FC0"/>
                </a:solidFill>
                <a:latin typeface="Verdana"/>
                <a:cs typeface="Verdana"/>
              </a:rPr>
              <a:t>ne</a:t>
            </a:r>
            <a:r>
              <a:rPr sz="2400" spc="-21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006FC0"/>
                </a:solidFill>
                <a:latin typeface="Verdana"/>
                <a:cs typeface="Verdana"/>
              </a:rPr>
              <a:t>c</a:t>
            </a:r>
            <a:r>
              <a:rPr sz="2400" spc="-165" dirty="0">
                <a:solidFill>
                  <a:srgbClr val="006FC0"/>
                </a:solidFill>
                <a:latin typeface="Verdana"/>
                <a:cs typeface="Verdana"/>
              </a:rPr>
              <a:t>h</a:t>
            </a:r>
            <a:r>
              <a:rPr sz="2400" spc="-65" dirty="0">
                <a:solidFill>
                  <a:srgbClr val="006FC0"/>
                </a:solidFill>
                <a:latin typeface="Verdana"/>
                <a:cs typeface="Verdana"/>
              </a:rPr>
              <a:t>i</a:t>
            </a:r>
            <a:r>
              <a:rPr sz="2400" spc="-25" dirty="0">
                <a:solidFill>
                  <a:srgbClr val="006FC0"/>
                </a:solidFill>
                <a:latin typeface="Verdana"/>
                <a:cs typeface="Verdana"/>
              </a:rPr>
              <a:t>na.</a:t>
            </a:r>
            <a:endParaRPr sz="2400">
              <a:latin typeface="Verdana"/>
              <a:cs typeface="Verdana"/>
            </a:endParaRPr>
          </a:p>
          <a:p>
            <a:pPr marL="12700" marR="544830">
              <a:lnSpc>
                <a:spcPct val="100000"/>
              </a:lnSpc>
              <a:spcBef>
                <a:spcPts val="580"/>
              </a:spcBef>
            </a:pP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His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crime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was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big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surprise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his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friends.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20" dirty="0">
                <a:solidFill>
                  <a:srgbClr val="006FC0"/>
                </a:solidFill>
                <a:latin typeface="Verdana"/>
                <a:cs typeface="Verdana"/>
              </a:rPr>
              <a:t>His</a:t>
            </a:r>
            <a:r>
              <a:rPr sz="2400" spc="-20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006FC0"/>
                </a:solidFill>
                <a:latin typeface="Verdana"/>
                <a:cs typeface="Verdana"/>
              </a:rPr>
              <a:t>crime </a:t>
            </a:r>
            <a:r>
              <a:rPr sz="2400" spc="-825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006FC0"/>
                </a:solidFill>
                <a:latin typeface="Verdana"/>
                <a:cs typeface="Verdana"/>
              </a:rPr>
              <a:t>a</a:t>
            </a:r>
            <a:r>
              <a:rPr sz="2400" spc="-55" dirty="0">
                <a:solidFill>
                  <a:srgbClr val="006FC0"/>
                </a:solidFill>
                <a:latin typeface="Verdana"/>
                <a:cs typeface="Verdana"/>
              </a:rPr>
              <a:t>s</a:t>
            </a:r>
            <a:r>
              <a:rPr sz="2400" spc="-170" dirty="0">
                <a:solidFill>
                  <a:srgbClr val="006FC0"/>
                </a:solidFill>
                <a:latin typeface="Verdana"/>
                <a:cs typeface="Verdana"/>
              </a:rPr>
              <a:t>t</a:t>
            </a:r>
            <a:r>
              <a:rPr sz="2400" spc="114" dirty="0">
                <a:solidFill>
                  <a:srgbClr val="006FC0"/>
                </a:solidFill>
                <a:latin typeface="Verdana"/>
                <a:cs typeface="Verdana"/>
              </a:rPr>
              <a:t>o</a:t>
            </a:r>
            <a:r>
              <a:rPr sz="2400" spc="-165" dirty="0">
                <a:solidFill>
                  <a:srgbClr val="006FC0"/>
                </a:solidFill>
                <a:latin typeface="Verdana"/>
                <a:cs typeface="Verdana"/>
              </a:rPr>
              <a:t>n</a:t>
            </a:r>
            <a:r>
              <a:rPr sz="2400" spc="-65" dirty="0">
                <a:solidFill>
                  <a:srgbClr val="006FC0"/>
                </a:solidFill>
                <a:latin typeface="Verdana"/>
                <a:cs typeface="Verdana"/>
              </a:rPr>
              <a:t>i</a:t>
            </a:r>
            <a:r>
              <a:rPr sz="2400" spc="-315" dirty="0">
                <a:solidFill>
                  <a:srgbClr val="006FC0"/>
                </a:solidFill>
                <a:latin typeface="Verdana"/>
                <a:cs typeface="Verdana"/>
              </a:rPr>
              <a:t>s</a:t>
            </a:r>
            <a:r>
              <a:rPr sz="2400" spc="70" dirty="0">
                <a:solidFill>
                  <a:srgbClr val="006FC0"/>
                </a:solidFill>
                <a:latin typeface="Verdana"/>
                <a:cs typeface="Verdana"/>
              </a:rPr>
              <a:t>hed</a:t>
            </a:r>
            <a:r>
              <a:rPr sz="2400" spc="-175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006FC0"/>
                </a:solidFill>
                <a:latin typeface="Verdana"/>
                <a:cs typeface="Verdana"/>
              </a:rPr>
              <a:t>h</a:t>
            </a:r>
            <a:r>
              <a:rPr sz="2400" spc="-65" dirty="0">
                <a:solidFill>
                  <a:srgbClr val="006FC0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006FC0"/>
                </a:solidFill>
                <a:latin typeface="Verdana"/>
                <a:cs typeface="Verdana"/>
              </a:rPr>
              <a:t>s</a:t>
            </a:r>
            <a:r>
              <a:rPr sz="2400" spc="-20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215" dirty="0">
                <a:solidFill>
                  <a:srgbClr val="006FC0"/>
                </a:solidFill>
                <a:latin typeface="Verdana"/>
                <a:cs typeface="Verdana"/>
              </a:rPr>
              <a:t>fr</a:t>
            </a:r>
            <a:r>
              <a:rPr sz="2400" spc="-130" dirty="0">
                <a:solidFill>
                  <a:srgbClr val="006FC0"/>
                </a:solidFill>
                <a:latin typeface="Verdana"/>
                <a:cs typeface="Verdana"/>
              </a:rPr>
              <a:t>i</a:t>
            </a:r>
            <a:r>
              <a:rPr sz="2400" spc="70" dirty="0">
                <a:solidFill>
                  <a:srgbClr val="006FC0"/>
                </a:solidFill>
                <a:latin typeface="Verdana"/>
                <a:cs typeface="Verdana"/>
              </a:rPr>
              <a:t>en</a:t>
            </a:r>
            <a:r>
              <a:rPr sz="2400" spc="65" dirty="0">
                <a:solidFill>
                  <a:srgbClr val="006FC0"/>
                </a:solidFill>
                <a:latin typeface="Verdana"/>
                <a:cs typeface="Verdana"/>
              </a:rPr>
              <a:t>d</a:t>
            </a:r>
            <a:r>
              <a:rPr sz="2400" spc="-315" dirty="0">
                <a:solidFill>
                  <a:srgbClr val="006FC0"/>
                </a:solidFill>
                <a:latin typeface="Verdana"/>
                <a:cs typeface="Verdana"/>
              </a:rPr>
              <a:t>s</a:t>
            </a:r>
            <a:r>
              <a:rPr sz="2400" spc="-210" dirty="0">
                <a:solidFill>
                  <a:srgbClr val="006FC0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25" dirty="0">
                <a:solidFill>
                  <a:srgbClr val="554A3B"/>
                </a:solidFill>
                <a:latin typeface="Verdana"/>
                <a:cs typeface="Verdana"/>
              </a:rPr>
              <a:t>po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ke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cr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50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oud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ce.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006FC0"/>
                </a:solidFill>
                <a:latin typeface="Verdana"/>
                <a:cs typeface="Verdana"/>
              </a:rPr>
              <a:t>H</a:t>
            </a:r>
            <a:r>
              <a:rPr sz="2400" spc="-15" dirty="0">
                <a:solidFill>
                  <a:srgbClr val="006FC0"/>
                </a:solidFill>
                <a:latin typeface="Verdana"/>
                <a:cs typeface="Verdana"/>
              </a:rPr>
              <a:t>e</a:t>
            </a:r>
            <a:r>
              <a:rPr sz="2400" spc="-17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320" dirty="0">
                <a:solidFill>
                  <a:srgbClr val="006FC0"/>
                </a:solidFill>
                <a:latin typeface="Verdana"/>
                <a:cs typeface="Verdana"/>
              </a:rPr>
              <a:t>s</a:t>
            </a:r>
            <a:r>
              <a:rPr sz="2400" spc="-35" dirty="0">
                <a:solidFill>
                  <a:srgbClr val="006FC0"/>
                </a:solidFill>
                <a:latin typeface="Verdana"/>
                <a:cs typeface="Verdana"/>
              </a:rPr>
              <a:t>hou</a:t>
            </a:r>
            <a:r>
              <a:rPr sz="2400" spc="-60" dirty="0">
                <a:solidFill>
                  <a:srgbClr val="006FC0"/>
                </a:solidFill>
                <a:latin typeface="Verdana"/>
                <a:cs typeface="Verdana"/>
              </a:rPr>
              <a:t>t</a:t>
            </a:r>
            <a:r>
              <a:rPr sz="2400" spc="140" dirty="0">
                <a:solidFill>
                  <a:srgbClr val="006FC0"/>
                </a:solidFill>
                <a:latin typeface="Verdana"/>
                <a:cs typeface="Verdana"/>
              </a:rPr>
              <a:t>ed</a:t>
            </a:r>
            <a:r>
              <a:rPr sz="2400" spc="-155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006FC0"/>
                </a:solidFill>
                <a:latin typeface="Verdana"/>
                <a:cs typeface="Verdana"/>
              </a:rPr>
              <a:t>t</a:t>
            </a:r>
            <a:r>
              <a:rPr sz="2400" spc="114" dirty="0">
                <a:solidFill>
                  <a:srgbClr val="006FC0"/>
                </a:solidFill>
                <a:latin typeface="Verdana"/>
                <a:cs typeface="Verdana"/>
              </a:rPr>
              <a:t>o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170" dirty="0">
                <a:solidFill>
                  <a:srgbClr val="006FC0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006FC0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006FC0"/>
                </a:solidFill>
                <a:latin typeface="Verdana"/>
                <a:cs typeface="Verdana"/>
              </a:rPr>
              <a:t>c</a:t>
            </a:r>
            <a:r>
              <a:rPr sz="2400" spc="-45" dirty="0">
                <a:solidFill>
                  <a:srgbClr val="006FC0"/>
                </a:solidFill>
                <a:latin typeface="Verdana"/>
                <a:cs typeface="Verdana"/>
              </a:rPr>
              <a:t>ro</a:t>
            </a:r>
            <a:r>
              <a:rPr sz="2400" spc="-100" dirty="0">
                <a:solidFill>
                  <a:srgbClr val="006FC0"/>
                </a:solidFill>
                <a:latin typeface="Verdana"/>
                <a:cs typeface="Verdana"/>
              </a:rPr>
              <a:t>w</a:t>
            </a:r>
            <a:r>
              <a:rPr sz="2400" spc="-35" dirty="0">
                <a:solidFill>
                  <a:srgbClr val="006FC0"/>
                </a:solidFill>
                <a:latin typeface="Verdana"/>
                <a:cs typeface="Verdana"/>
              </a:rPr>
              <a:t>d.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Mack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gave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lecture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to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court.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14" dirty="0">
                <a:solidFill>
                  <a:srgbClr val="006FC0"/>
                </a:solidFill>
                <a:latin typeface="Verdana"/>
                <a:cs typeface="Verdana"/>
              </a:rPr>
              <a:t>Mack</a:t>
            </a:r>
            <a:r>
              <a:rPr sz="2400" spc="-21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006FC0"/>
                </a:solidFill>
                <a:latin typeface="Verdana"/>
                <a:cs typeface="Verdana"/>
              </a:rPr>
              <a:t>lectured</a:t>
            </a:r>
            <a:r>
              <a:rPr sz="2400" spc="-185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006FC0"/>
                </a:solidFill>
                <a:latin typeface="Verdana"/>
                <a:cs typeface="Verdana"/>
              </a:rPr>
              <a:t>the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-55" dirty="0">
                <a:solidFill>
                  <a:srgbClr val="006FC0"/>
                </a:solidFill>
                <a:latin typeface="Verdana"/>
                <a:cs typeface="Verdana"/>
              </a:rPr>
              <a:t>court.</a:t>
            </a:r>
            <a:endParaRPr sz="2400">
              <a:latin typeface="Verdana"/>
              <a:cs typeface="Verdana"/>
            </a:endParaRPr>
          </a:p>
          <a:p>
            <a:pPr marL="12700" marR="350520" algn="just">
              <a:lnSpc>
                <a:spcPct val="100000"/>
              </a:lnSpc>
              <a:spcBef>
                <a:spcPts val="580"/>
              </a:spcBef>
            </a:pPr>
            <a:r>
              <a:rPr sz="2400" spc="-48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229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urt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und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hat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229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mp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16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17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229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ed 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ina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aga</a:t>
            </a:r>
            <a:r>
              <a:rPr sz="2400" spc="6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nst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en.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84" dirty="0">
                <a:solidFill>
                  <a:srgbClr val="006FC0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006FC0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006FC0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006FC0"/>
                </a:solidFill>
                <a:latin typeface="Verdana"/>
                <a:cs typeface="Verdana"/>
              </a:rPr>
              <a:t>o</a:t>
            </a:r>
            <a:r>
              <a:rPr sz="2400" spc="-165" dirty="0">
                <a:solidFill>
                  <a:srgbClr val="006FC0"/>
                </a:solidFill>
                <a:latin typeface="Verdana"/>
                <a:cs typeface="Verdana"/>
              </a:rPr>
              <a:t>urt</a:t>
            </a:r>
            <a:r>
              <a:rPr sz="2400" spc="-204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006FC0"/>
                </a:solidFill>
                <a:latin typeface="Verdana"/>
                <a:cs typeface="Verdana"/>
              </a:rPr>
              <a:t>f</a:t>
            </a:r>
            <a:r>
              <a:rPr sz="2400" spc="25" dirty="0">
                <a:solidFill>
                  <a:srgbClr val="006FC0"/>
                </a:solidFill>
                <a:latin typeface="Verdana"/>
                <a:cs typeface="Verdana"/>
              </a:rPr>
              <a:t>o</a:t>
            </a:r>
            <a:r>
              <a:rPr sz="2400" spc="10" dirty="0">
                <a:solidFill>
                  <a:srgbClr val="006FC0"/>
                </a:solidFill>
                <a:latin typeface="Verdana"/>
                <a:cs typeface="Verdana"/>
              </a:rPr>
              <a:t>und</a:t>
            </a:r>
            <a:r>
              <a:rPr sz="2400" spc="-19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175" dirty="0">
                <a:solidFill>
                  <a:srgbClr val="006FC0"/>
                </a:solidFill>
                <a:latin typeface="Verdana"/>
                <a:cs typeface="Verdana"/>
              </a:rPr>
              <a:t>t</a:t>
            </a:r>
            <a:r>
              <a:rPr sz="2400" spc="25" dirty="0">
                <a:solidFill>
                  <a:srgbClr val="006FC0"/>
                </a:solidFill>
                <a:latin typeface="Verdana"/>
                <a:cs typeface="Verdana"/>
              </a:rPr>
              <a:t>he  </a:t>
            </a:r>
            <a:r>
              <a:rPr sz="2400" spc="190" dirty="0">
                <a:solidFill>
                  <a:srgbClr val="006FC0"/>
                </a:solidFill>
                <a:latin typeface="Verdana"/>
                <a:cs typeface="Verdana"/>
              </a:rPr>
              <a:t>c</a:t>
            </a:r>
            <a:r>
              <a:rPr sz="2400" spc="229" dirty="0">
                <a:solidFill>
                  <a:srgbClr val="006FC0"/>
                </a:solidFill>
                <a:latin typeface="Verdana"/>
                <a:cs typeface="Verdana"/>
              </a:rPr>
              <a:t>o</a:t>
            </a:r>
            <a:r>
              <a:rPr sz="2400" spc="30" dirty="0">
                <a:solidFill>
                  <a:srgbClr val="006FC0"/>
                </a:solidFill>
                <a:latin typeface="Verdana"/>
                <a:cs typeface="Verdana"/>
              </a:rPr>
              <a:t>mp</a:t>
            </a:r>
            <a:r>
              <a:rPr sz="2400" spc="-5" dirty="0">
                <a:solidFill>
                  <a:srgbClr val="006FC0"/>
                </a:solidFill>
                <a:latin typeface="Verdana"/>
                <a:cs typeface="Verdana"/>
              </a:rPr>
              <a:t>an</a:t>
            </a:r>
            <a:r>
              <a:rPr sz="2400" dirty="0">
                <a:solidFill>
                  <a:srgbClr val="006FC0"/>
                </a:solidFill>
                <a:latin typeface="Verdana"/>
                <a:cs typeface="Verdana"/>
              </a:rPr>
              <a:t>y</a:t>
            </a:r>
            <a:r>
              <a:rPr sz="2400" spc="-215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006FC0"/>
                </a:solidFill>
                <a:latin typeface="Verdana"/>
                <a:cs typeface="Verdana"/>
              </a:rPr>
              <a:t>h</a:t>
            </a:r>
            <a:r>
              <a:rPr sz="2400" spc="165" dirty="0">
                <a:solidFill>
                  <a:srgbClr val="006FC0"/>
                </a:solidFill>
                <a:latin typeface="Verdana"/>
                <a:cs typeface="Verdana"/>
              </a:rPr>
              <a:t>a</a:t>
            </a:r>
            <a:r>
              <a:rPr sz="2400" spc="175" dirty="0">
                <a:solidFill>
                  <a:srgbClr val="006FC0"/>
                </a:solidFill>
                <a:latin typeface="Verdana"/>
                <a:cs typeface="Verdana"/>
              </a:rPr>
              <a:t>d</a:t>
            </a:r>
            <a:r>
              <a:rPr sz="2400" spc="-175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006FC0"/>
                </a:solidFill>
                <a:latin typeface="Verdana"/>
                <a:cs typeface="Verdana"/>
              </a:rPr>
              <a:t>d</a:t>
            </a:r>
            <a:r>
              <a:rPr sz="2400" dirty="0">
                <a:solidFill>
                  <a:srgbClr val="006FC0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006FC0"/>
                </a:solidFill>
                <a:latin typeface="Verdana"/>
                <a:cs typeface="Verdana"/>
              </a:rPr>
              <a:t>s</a:t>
            </a:r>
            <a:r>
              <a:rPr sz="2400" spc="-70" dirty="0">
                <a:solidFill>
                  <a:srgbClr val="006FC0"/>
                </a:solidFill>
                <a:latin typeface="Verdana"/>
                <a:cs typeface="Verdana"/>
              </a:rPr>
              <a:t>cr</a:t>
            </a:r>
            <a:r>
              <a:rPr sz="2400" spc="-25" dirty="0">
                <a:solidFill>
                  <a:srgbClr val="006FC0"/>
                </a:solidFill>
                <a:latin typeface="Verdana"/>
                <a:cs typeface="Verdana"/>
              </a:rPr>
              <a:t>i</a:t>
            </a:r>
            <a:r>
              <a:rPr sz="2400" spc="-55" dirty="0">
                <a:solidFill>
                  <a:srgbClr val="006FC0"/>
                </a:solidFill>
                <a:latin typeface="Verdana"/>
                <a:cs typeface="Verdana"/>
              </a:rPr>
              <a:t>mina</a:t>
            </a:r>
            <a:r>
              <a:rPr sz="2400" spc="-75" dirty="0">
                <a:solidFill>
                  <a:srgbClr val="006FC0"/>
                </a:solidFill>
                <a:latin typeface="Verdana"/>
                <a:cs typeface="Verdana"/>
              </a:rPr>
              <a:t>t</a:t>
            </a:r>
            <a:r>
              <a:rPr sz="2400" spc="140" dirty="0">
                <a:solidFill>
                  <a:srgbClr val="006FC0"/>
                </a:solidFill>
                <a:latin typeface="Verdana"/>
                <a:cs typeface="Verdana"/>
              </a:rPr>
              <a:t>ed</a:t>
            </a:r>
            <a:r>
              <a:rPr sz="2400" spc="-215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006FC0"/>
                </a:solidFill>
                <a:latin typeface="Verdana"/>
                <a:cs typeface="Verdana"/>
              </a:rPr>
              <a:t>aga</a:t>
            </a:r>
            <a:r>
              <a:rPr sz="2400" spc="55" dirty="0">
                <a:solidFill>
                  <a:srgbClr val="006FC0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006FC0"/>
                </a:solidFill>
                <a:latin typeface="Verdana"/>
                <a:cs typeface="Verdana"/>
              </a:rPr>
              <a:t>nst</a:t>
            </a:r>
            <a:r>
              <a:rPr sz="2400" spc="-210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2400" spc="-15" dirty="0">
                <a:solidFill>
                  <a:srgbClr val="006FC0"/>
                </a:solidFill>
                <a:latin typeface="Verdana"/>
                <a:cs typeface="Verdana"/>
              </a:rPr>
              <a:t>w</a:t>
            </a:r>
            <a:r>
              <a:rPr sz="2400" spc="10" dirty="0">
                <a:solidFill>
                  <a:srgbClr val="006FC0"/>
                </a:solidFill>
                <a:latin typeface="Verdana"/>
                <a:cs typeface="Verdana"/>
              </a:rPr>
              <a:t>o</a:t>
            </a:r>
            <a:r>
              <a:rPr sz="2400" spc="30" dirty="0">
                <a:solidFill>
                  <a:srgbClr val="006FC0"/>
                </a:solidFill>
                <a:latin typeface="Verdana"/>
                <a:cs typeface="Verdana"/>
              </a:rPr>
              <a:t>m</a:t>
            </a:r>
            <a:r>
              <a:rPr sz="2400" spc="-45" dirty="0">
                <a:solidFill>
                  <a:srgbClr val="006FC0"/>
                </a:solidFill>
                <a:latin typeface="Verdana"/>
                <a:cs typeface="Verdana"/>
              </a:rPr>
              <a:t>en.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2660" y="618490"/>
            <a:ext cx="464439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NOMI</a:t>
            </a:r>
            <a:r>
              <a:rPr sz="3500" spc="5" dirty="0"/>
              <a:t>N</a:t>
            </a:r>
            <a:r>
              <a:rPr sz="3500" dirty="0"/>
              <a:t>ALISATIONS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650557" y="3718877"/>
            <a:ext cx="725741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25" dirty="0">
                <a:solidFill>
                  <a:srgbClr val="554A3B"/>
                </a:solidFill>
                <a:latin typeface="Tahoma"/>
                <a:cs typeface="Tahoma"/>
              </a:rPr>
              <a:t>By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60" dirty="0">
                <a:solidFill>
                  <a:srgbClr val="554A3B"/>
                </a:solidFill>
                <a:latin typeface="Tahoma"/>
                <a:cs typeface="Tahoma"/>
              </a:rPr>
              <a:t>writing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85" dirty="0">
                <a:solidFill>
                  <a:srgbClr val="554A3B"/>
                </a:solidFill>
                <a:latin typeface="Tahoma"/>
                <a:cs typeface="Tahoma"/>
              </a:rPr>
              <a:t>with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0" dirty="0">
                <a:solidFill>
                  <a:srgbClr val="554A3B"/>
                </a:solidFill>
                <a:latin typeface="Tahoma"/>
                <a:cs typeface="Tahoma"/>
              </a:rPr>
              <a:t>precise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70" dirty="0">
                <a:solidFill>
                  <a:srgbClr val="554A3B"/>
                </a:solidFill>
                <a:latin typeface="Tahoma"/>
                <a:cs typeface="Tahoma"/>
              </a:rPr>
              <a:t>verbs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0" dirty="0">
                <a:solidFill>
                  <a:srgbClr val="554A3B"/>
                </a:solidFill>
                <a:latin typeface="Tahoma"/>
                <a:cs typeface="Tahoma"/>
              </a:rPr>
              <a:t>you</a:t>
            </a:r>
            <a:r>
              <a:rPr sz="2400" b="1" spc="-4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65" dirty="0">
                <a:solidFill>
                  <a:srgbClr val="554A3B"/>
                </a:solidFill>
                <a:latin typeface="Tahoma"/>
                <a:cs typeface="Tahoma"/>
              </a:rPr>
              <a:t>will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10" dirty="0">
                <a:solidFill>
                  <a:srgbClr val="554A3B"/>
                </a:solidFill>
                <a:latin typeface="Tahoma"/>
                <a:cs typeface="Tahoma"/>
              </a:rPr>
              <a:t>shorten</a:t>
            </a:r>
            <a:r>
              <a:rPr sz="2400" b="1" spc="-4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80" dirty="0">
                <a:solidFill>
                  <a:srgbClr val="554A3B"/>
                </a:solidFill>
                <a:latin typeface="Tahoma"/>
                <a:cs typeface="Tahoma"/>
              </a:rPr>
              <a:t>your</a:t>
            </a:r>
            <a:endParaRPr sz="2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sentences,</a:t>
            </a:r>
            <a:r>
              <a:rPr sz="2400" b="1" spc="24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creating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60" dirty="0">
                <a:solidFill>
                  <a:srgbClr val="554A3B"/>
                </a:solidFill>
                <a:latin typeface="Tahoma"/>
                <a:cs typeface="Tahoma"/>
              </a:rPr>
              <a:t>greater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impact!</a:t>
            </a:r>
            <a:endParaRPr sz="240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2182" y="618490"/>
            <a:ext cx="721233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NOMINALISATIONS</a:t>
            </a:r>
            <a:r>
              <a:rPr sz="3500" spc="-55" dirty="0"/>
              <a:t> </a:t>
            </a:r>
            <a:r>
              <a:rPr sz="3500" dirty="0"/>
              <a:t>-</a:t>
            </a:r>
            <a:r>
              <a:rPr sz="3500" spc="-40" dirty="0"/>
              <a:t> </a:t>
            </a:r>
            <a:r>
              <a:rPr sz="3500" spc="10" dirty="0"/>
              <a:t>EXERCISE</a:t>
            </a:r>
            <a:endParaRPr sz="3500"/>
          </a:p>
        </p:txBody>
      </p:sp>
      <p:sp>
        <p:nvSpPr>
          <p:cNvPr id="4" name="object 4"/>
          <p:cNvSpPr txBox="1"/>
          <p:nvPr/>
        </p:nvSpPr>
        <p:spPr>
          <a:xfrm>
            <a:off x="650557" y="1619609"/>
            <a:ext cx="7397115" cy="5033010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75"/>
              </a:spcBef>
            </a:pPr>
            <a:r>
              <a:rPr sz="2400" b="1" spc="-60" dirty="0">
                <a:solidFill>
                  <a:srgbClr val="554A3B"/>
                </a:solidFill>
                <a:latin typeface="Tahoma"/>
                <a:cs typeface="Tahoma"/>
              </a:rPr>
              <a:t>Exercise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35" dirty="0">
                <a:solidFill>
                  <a:srgbClr val="554A3B"/>
                </a:solidFill>
                <a:latin typeface="Tahoma"/>
                <a:cs typeface="Tahoma"/>
              </a:rPr>
              <a:t>1.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65" dirty="0">
                <a:solidFill>
                  <a:srgbClr val="554A3B"/>
                </a:solidFill>
                <a:latin typeface="Tahoma"/>
                <a:cs typeface="Tahoma"/>
              </a:rPr>
              <a:t>Change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90" dirty="0">
                <a:solidFill>
                  <a:srgbClr val="554A3B"/>
                </a:solidFill>
                <a:latin typeface="Tahoma"/>
                <a:cs typeface="Tahoma"/>
              </a:rPr>
              <a:t>the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95" dirty="0">
                <a:solidFill>
                  <a:srgbClr val="554A3B"/>
                </a:solidFill>
                <a:latin typeface="Tahoma"/>
                <a:cs typeface="Tahoma"/>
              </a:rPr>
              <a:t>following</a:t>
            </a:r>
            <a:r>
              <a:rPr sz="2400" b="1" spc="-4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90" dirty="0">
                <a:solidFill>
                  <a:srgbClr val="554A3B"/>
                </a:solidFill>
                <a:latin typeface="Tahoma"/>
                <a:cs typeface="Tahoma"/>
              </a:rPr>
              <a:t>nouns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20" dirty="0">
                <a:solidFill>
                  <a:srgbClr val="554A3B"/>
                </a:solidFill>
                <a:latin typeface="Tahoma"/>
                <a:cs typeface="Tahoma"/>
              </a:rPr>
              <a:t>into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75" dirty="0">
                <a:solidFill>
                  <a:srgbClr val="554A3B"/>
                </a:solidFill>
                <a:latin typeface="Tahoma"/>
                <a:cs typeface="Tahoma"/>
              </a:rPr>
              <a:t>verbs.</a:t>
            </a:r>
            <a:endParaRPr sz="2400">
              <a:latin typeface="Tahoma"/>
              <a:cs typeface="Tahoma"/>
            </a:endParaRPr>
          </a:p>
          <a:p>
            <a:pPr marL="469900" indent="-457200">
              <a:lnSpc>
                <a:spcPct val="100000"/>
              </a:lnSpc>
              <a:spcBef>
                <a:spcPts val="128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Action</a:t>
            </a:r>
            <a:endParaRPr sz="24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58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Consideration</a:t>
            </a:r>
            <a:endParaRPr sz="24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58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Decision</a:t>
            </a:r>
            <a:endParaRPr sz="24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585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Discussion</a:t>
            </a:r>
            <a:endParaRPr sz="24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56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Investigation</a:t>
            </a:r>
            <a:endParaRPr sz="24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58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Movement</a:t>
            </a:r>
            <a:endParaRPr sz="24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58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Application</a:t>
            </a:r>
            <a:endParaRPr sz="24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585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Payment</a:t>
            </a:r>
            <a:endParaRPr sz="24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58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Reaction</a:t>
            </a:r>
            <a:endParaRPr sz="24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560"/>
              </a:spcBef>
              <a:buAutoNum type="arabicPeriod"/>
              <a:tabLst>
                <a:tab pos="469900" algn="l"/>
              </a:tabLst>
            </a:pP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Refusal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28040" marR="5080" indent="-815975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THE</a:t>
            </a:r>
            <a:r>
              <a:rPr spc="-15" dirty="0"/>
              <a:t> </a:t>
            </a:r>
            <a:r>
              <a:rPr dirty="0"/>
              <a:t>STANDARD</a:t>
            </a:r>
            <a:r>
              <a:rPr spc="-15" dirty="0"/>
              <a:t> </a:t>
            </a:r>
            <a:r>
              <a:rPr spc="5" dirty="0"/>
              <a:t>STRUCTURE</a:t>
            </a:r>
            <a:r>
              <a:rPr spc="-45" dirty="0"/>
              <a:t> </a:t>
            </a:r>
            <a:r>
              <a:rPr spc="-5" dirty="0"/>
              <a:t>OF</a:t>
            </a:r>
            <a:r>
              <a:rPr spc="-15" dirty="0"/>
              <a:t> </a:t>
            </a:r>
            <a:r>
              <a:rPr dirty="0"/>
              <a:t>A </a:t>
            </a:r>
            <a:r>
              <a:rPr spc="-785" dirty="0"/>
              <a:t> </a:t>
            </a:r>
            <a:r>
              <a:rPr dirty="0"/>
              <a:t>COMMERCIAL</a:t>
            </a:r>
            <a:r>
              <a:rPr spc="-25" dirty="0"/>
              <a:t> </a:t>
            </a:r>
            <a:r>
              <a:rPr dirty="0"/>
              <a:t>CONTRACT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04190" y="2802890"/>
            <a:ext cx="8073390" cy="2660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48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rea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er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ht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en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ra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t 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understand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nature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first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question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you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have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be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confident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about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0" dirty="0">
                <a:solidFill>
                  <a:srgbClr val="554A3B"/>
                </a:solidFill>
                <a:latin typeface="Verdana"/>
                <a:cs typeface="Verdana"/>
              </a:rPr>
              <a:t>is: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“What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exactly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is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0" dirty="0">
                <a:solidFill>
                  <a:srgbClr val="554A3B"/>
                </a:solidFill>
                <a:latin typeface="Verdana"/>
                <a:cs typeface="Verdana"/>
              </a:rPr>
              <a:t>contract”?</a:t>
            </a:r>
            <a:endParaRPr sz="2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2800">
              <a:latin typeface="Verdana"/>
              <a:cs typeface="Verdana"/>
            </a:endParaRPr>
          </a:p>
          <a:p>
            <a:pPr marL="12700" marR="961390">
              <a:lnSpc>
                <a:spcPct val="100000"/>
              </a:lnSpc>
            </a:pPr>
            <a:r>
              <a:rPr sz="2400" spc="-275" dirty="0">
                <a:solidFill>
                  <a:srgbClr val="554A3B"/>
                </a:solidFill>
                <a:latin typeface="Verdana"/>
                <a:cs typeface="Verdana"/>
              </a:rPr>
              <a:t>It</a:t>
            </a:r>
            <a:r>
              <a:rPr sz="2400" spc="-2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is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voluntary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agreement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0" dirty="0">
                <a:solidFill>
                  <a:srgbClr val="554A3B"/>
                </a:solidFill>
                <a:latin typeface="Verdana"/>
                <a:cs typeface="Verdana"/>
              </a:rPr>
              <a:t>between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two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parties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h,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,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nd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ng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65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spc="17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es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and  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enf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85" dirty="0">
                <a:solidFill>
                  <a:srgbClr val="554A3B"/>
                </a:solidFill>
                <a:latin typeface="Verdana"/>
                <a:cs typeface="Verdana"/>
              </a:rPr>
              <a:t>eab</a:t>
            </a:r>
            <a:r>
              <a:rPr sz="2400" spc="6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ur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2182" y="618490"/>
            <a:ext cx="721233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NOMINALISATIONS</a:t>
            </a:r>
            <a:r>
              <a:rPr sz="3500" spc="-55" dirty="0"/>
              <a:t> </a:t>
            </a:r>
            <a:r>
              <a:rPr sz="3500" dirty="0"/>
              <a:t>-</a:t>
            </a:r>
            <a:r>
              <a:rPr sz="3500" spc="-40" dirty="0"/>
              <a:t> </a:t>
            </a:r>
            <a:r>
              <a:rPr sz="3500" spc="10" dirty="0"/>
              <a:t>EXERCISE</a:t>
            </a:r>
            <a:endParaRPr sz="3500"/>
          </a:p>
        </p:txBody>
      </p:sp>
      <p:sp>
        <p:nvSpPr>
          <p:cNvPr id="4" name="object 4"/>
          <p:cNvSpPr txBox="1"/>
          <p:nvPr/>
        </p:nvSpPr>
        <p:spPr>
          <a:xfrm>
            <a:off x="650557" y="1657032"/>
            <a:ext cx="7399020" cy="5146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70"/>
              </a:lnSpc>
              <a:spcBef>
                <a:spcPts val="100"/>
              </a:spcBef>
            </a:pPr>
            <a:r>
              <a:rPr sz="2400" b="1" spc="-60" dirty="0">
                <a:solidFill>
                  <a:srgbClr val="554A3B"/>
                </a:solidFill>
                <a:latin typeface="Tahoma"/>
                <a:cs typeface="Tahoma"/>
              </a:rPr>
              <a:t>Exercise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35" dirty="0">
                <a:solidFill>
                  <a:srgbClr val="554A3B"/>
                </a:solidFill>
                <a:latin typeface="Tahoma"/>
                <a:cs typeface="Tahoma"/>
              </a:rPr>
              <a:t>1.</a:t>
            </a:r>
            <a:r>
              <a:rPr sz="2400" b="1" spc="-2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65" dirty="0">
                <a:solidFill>
                  <a:srgbClr val="554A3B"/>
                </a:solidFill>
                <a:latin typeface="Tahoma"/>
                <a:cs typeface="Tahoma"/>
              </a:rPr>
              <a:t>Change</a:t>
            </a:r>
            <a:r>
              <a:rPr sz="2400" b="1" spc="-2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90" dirty="0">
                <a:solidFill>
                  <a:srgbClr val="554A3B"/>
                </a:solidFill>
                <a:latin typeface="Tahoma"/>
                <a:cs typeface="Tahoma"/>
              </a:rPr>
              <a:t>the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95" dirty="0">
                <a:solidFill>
                  <a:srgbClr val="554A3B"/>
                </a:solidFill>
                <a:latin typeface="Tahoma"/>
                <a:cs typeface="Tahoma"/>
              </a:rPr>
              <a:t>following</a:t>
            </a:r>
            <a:r>
              <a:rPr sz="2400" b="1" spc="-4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90" dirty="0">
                <a:solidFill>
                  <a:srgbClr val="554A3B"/>
                </a:solidFill>
                <a:latin typeface="Tahoma"/>
                <a:cs typeface="Tahoma"/>
              </a:rPr>
              <a:t>nouns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20" dirty="0">
                <a:solidFill>
                  <a:srgbClr val="554A3B"/>
                </a:solidFill>
                <a:latin typeface="Tahoma"/>
                <a:cs typeface="Tahoma"/>
              </a:rPr>
              <a:t>into</a:t>
            </a:r>
            <a:r>
              <a:rPr sz="2400" b="1" spc="-2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75" dirty="0">
                <a:solidFill>
                  <a:srgbClr val="554A3B"/>
                </a:solidFill>
                <a:latin typeface="Tahoma"/>
                <a:cs typeface="Tahoma"/>
              </a:rPr>
              <a:t>verbs.</a:t>
            </a:r>
            <a:endParaRPr sz="2400">
              <a:latin typeface="Tahoma"/>
              <a:cs typeface="Tahoma"/>
            </a:endParaRPr>
          </a:p>
          <a:p>
            <a:pPr marL="12700">
              <a:lnSpc>
                <a:spcPts val="2870"/>
              </a:lnSpc>
            </a:pPr>
            <a:r>
              <a:rPr sz="2400" b="1" spc="-70" dirty="0">
                <a:solidFill>
                  <a:srgbClr val="C00000"/>
                </a:solidFill>
                <a:latin typeface="Tahoma"/>
                <a:cs typeface="Tahoma"/>
              </a:rPr>
              <a:t>Here</a:t>
            </a:r>
            <a:r>
              <a:rPr sz="2400" b="1" spc="-3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400" b="1" spc="-15" dirty="0">
                <a:solidFill>
                  <a:srgbClr val="C00000"/>
                </a:solidFill>
                <a:latin typeface="Tahoma"/>
                <a:cs typeface="Tahoma"/>
              </a:rPr>
              <a:t>are</a:t>
            </a:r>
            <a:r>
              <a:rPr sz="2400" b="1" spc="-3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400" b="1" spc="-90" dirty="0">
                <a:solidFill>
                  <a:srgbClr val="C00000"/>
                </a:solidFill>
                <a:latin typeface="Tahoma"/>
                <a:cs typeface="Tahoma"/>
              </a:rPr>
              <a:t>the</a:t>
            </a:r>
            <a:r>
              <a:rPr sz="2400" b="1" spc="-4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400" b="1" spc="-150" dirty="0">
                <a:solidFill>
                  <a:srgbClr val="C00000"/>
                </a:solidFill>
                <a:latin typeface="Tahoma"/>
                <a:cs typeface="Tahoma"/>
              </a:rPr>
              <a:t>right</a:t>
            </a:r>
            <a:r>
              <a:rPr sz="2400" b="1" spc="-1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400" b="1" spc="-145" dirty="0">
                <a:solidFill>
                  <a:srgbClr val="C00000"/>
                </a:solidFill>
                <a:latin typeface="Tahoma"/>
                <a:cs typeface="Tahoma"/>
              </a:rPr>
              <a:t>answers</a:t>
            </a:r>
            <a:r>
              <a:rPr sz="2400" spc="-145" dirty="0">
                <a:solidFill>
                  <a:srgbClr val="C00000"/>
                </a:solidFill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58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400" spc="15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4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on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25" dirty="0">
                <a:solidFill>
                  <a:srgbClr val="554A3B"/>
                </a:solidFill>
                <a:latin typeface="Verdana"/>
                <a:cs typeface="Verdana"/>
              </a:rPr>
              <a:t>–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50" dirty="0">
                <a:solidFill>
                  <a:srgbClr val="C00000"/>
                </a:solidFill>
                <a:latin typeface="Verdana"/>
                <a:cs typeface="Verdana"/>
              </a:rPr>
              <a:t>A</a:t>
            </a:r>
            <a:r>
              <a:rPr sz="2400" spc="85" dirty="0">
                <a:solidFill>
                  <a:srgbClr val="C00000"/>
                </a:solidFill>
                <a:latin typeface="Verdana"/>
                <a:cs typeface="Verdana"/>
              </a:rPr>
              <a:t>ct</a:t>
            </a:r>
            <a:endParaRPr sz="24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585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400" spc="28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ns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dera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30" dirty="0">
                <a:solidFill>
                  <a:srgbClr val="554A3B"/>
                </a:solidFill>
                <a:latin typeface="Verdana"/>
                <a:cs typeface="Verdana"/>
              </a:rPr>
              <a:t>–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80" dirty="0">
                <a:solidFill>
                  <a:srgbClr val="C00000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C00000"/>
                </a:solidFill>
                <a:latin typeface="Verdana"/>
                <a:cs typeface="Verdana"/>
              </a:rPr>
              <a:t>o</a:t>
            </a:r>
            <a:r>
              <a:rPr sz="2400" spc="-225" dirty="0">
                <a:solidFill>
                  <a:srgbClr val="C00000"/>
                </a:solidFill>
                <a:latin typeface="Verdana"/>
                <a:cs typeface="Verdana"/>
              </a:rPr>
              <a:t>ns</a:t>
            </a:r>
            <a:r>
              <a:rPr sz="2400" spc="-90" dirty="0">
                <a:solidFill>
                  <a:srgbClr val="C00000"/>
                </a:solidFill>
                <a:latin typeface="Verdana"/>
                <a:cs typeface="Verdana"/>
              </a:rPr>
              <a:t>i</a:t>
            </a:r>
            <a:r>
              <a:rPr sz="2400" spc="-15" dirty="0">
                <a:solidFill>
                  <a:srgbClr val="C00000"/>
                </a:solidFill>
                <a:latin typeface="Verdana"/>
                <a:cs typeface="Verdana"/>
              </a:rPr>
              <a:t>der</a:t>
            </a:r>
            <a:endParaRPr sz="24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58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100" dirty="0">
                <a:solidFill>
                  <a:srgbClr val="554A3B"/>
                </a:solidFill>
                <a:latin typeface="Verdana"/>
                <a:cs typeface="Verdana"/>
              </a:rPr>
              <a:t>ec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on</a:t>
            </a:r>
            <a:r>
              <a:rPr sz="2400" spc="-2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25" dirty="0">
                <a:solidFill>
                  <a:srgbClr val="554A3B"/>
                </a:solidFill>
                <a:latin typeface="Verdana"/>
                <a:cs typeface="Verdana"/>
              </a:rPr>
              <a:t>–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0" dirty="0">
                <a:solidFill>
                  <a:srgbClr val="C00000"/>
                </a:solidFill>
                <a:latin typeface="Verdana"/>
                <a:cs typeface="Verdana"/>
              </a:rPr>
              <a:t>Dec</a:t>
            </a:r>
            <a:r>
              <a:rPr sz="2400" spc="45" dirty="0">
                <a:solidFill>
                  <a:srgbClr val="C00000"/>
                </a:solidFill>
                <a:latin typeface="Verdana"/>
                <a:cs typeface="Verdana"/>
              </a:rPr>
              <a:t>i</a:t>
            </a:r>
            <a:r>
              <a:rPr sz="2400" spc="135" dirty="0">
                <a:solidFill>
                  <a:srgbClr val="C00000"/>
                </a:solidFill>
                <a:latin typeface="Verdana"/>
                <a:cs typeface="Verdana"/>
              </a:rPr>
              <a:t>de</a:t>
            </a:r>
            <a:endParaRPr sz="24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58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30" dirty="0">
                <a:solidFill>
                  <a:srgbClr val="554A3B"/>
                </a:solidFill>
                <a:latin typeface="Verdana"/>
                <a:cs typeface="Verdana"/>
              </a:rPr>
              <a:t>–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85" dirty="0">
                <a:solidFill>
                  <a:srgbClr val="C00000"/>
                </a:solidFill>
                <a:latin typeface="Verdana"/>
                <a:cs typeface="Verdana"/>
              </a:rPr>
              <a:t>D</a:t>
            </a:r>
            <a:r>
              <a:rPr sz="2400" spc="-55" dirty="0">
                <a:solidFill>
                  <a:srgbClr val="C00000"/>
                </a:solidFill>
                <a:latin typeface="Verdana"/>
                <a:cs typeface="Verdana"/>
              </a:rPr>
              <a:t>i</a:t>
            </a:r>
            <a:r>
              <a:rPr sz="2400" spc="-315" dirty="0">
                <a:solidFill>
                  <a:srgbClr val="C00000"/>
                </a:solidFill>
                <a:latin typeface="Verdana"/>
                <a:cs typeface="Verdana"/>
              </a:rPr>
              <a:t>s</a:t>
            </a:r>
            <a:r>
              <a:rPr sz="2400" spc="300" dirty="0">
                <a:solidFill>
                  <a:srgbClr val="C00000"/>
                </a:solidFill>
                <a:latin typeface="Verdana"/>
                <a:cs typeface="Verdana"/>
              </a:rPr>
              <a:t>c</a:t>
            </a:r>
            <a:r>
              <a:rPr sz="2400" spc="-210" dirty="0">
                <a:solidFill>
                  <a:srgbClr val="C00000"/>
                </a:solidFill>
                <a:latin typeface="Verdana"/>
                <a:cs typeface="Verdana"/>
              </a:rPr>
              <a:t>u</a:t>
            </a:r>
            <a:r>
              <a:rPr sz="2400" spc="-170" dirty="0">
                <a:solidFill>
                  <a:srgbClr val="C00000"/>
                </a:solidFill>
                <a:latin typeface="Verdana"/>
                <a:cs typeface="Verdana"/>
              </a:rPr>
              <a:t>s</a:t>
            </a:r>
            <a:r>
              <a:rPr sz="2400" spc="-320" dirty="0">
                <a:solidFill>
                  <a:srgbClr val="C00000"/>
                </a:solidFill>
                <a:latin typeface="Verdana"/>
                <a:cs typeface="Verdana"/>
              </a:rPr>
              <a:t>s</a:t>
            </a:r>
            <a:endParaRPr sz="24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56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400" spc="-41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es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ga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on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25" dirty="0">
                <a:solidFill>
                  <a:srgbClr val="554A3B"/>
                </a:solidFill>
                <a:latin typeface="Verdana"/>
                <a:cs typeface="Verdana"/>
              </a:rPr>
              <a:t>–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15" dirty="0">
                <a:solidFill>
                  <a:srgbClr val="C00000"/>
                </a:solidFill>
                <a:latin typeface="Verdana"/>
                <a:cs typeface="Verdana"/>
              </a:rPr>
              <a:t>I</a:t>
            </a:r>
            <a:r>
              <a:rPr sz="2400" spc="-75" dirty="0">
                <a:solidFill>
                  <a:srgbClr val="C00000"/>
                </a:solidFill>
                <a:latin typeface="Verdana"/>
                <a:cs typeface="Verdana"/>
              </a:rPr>
              <a:t>n</a:t>
            </a:r>
            <a:r>
              <a:rPr sz="2400" spc="-90" dirty="0">
                <a:solidFill>
                  <a:srgbClr val="C00000"/>
                </a:solidFill>
                <a:latin typeface="Verdana"/>
                <a:cs typeface="Verdana"/>
              </a:rPr>
              <a:t>v</a:t>
            </a:r>
            <a:r>
              <a:rPr sz="2400" spc="-120" dirty="0">
                <a:solidFill>
                  <a:srgbClr val="C00000"/>
                </a:solidFill>
                <a:latin typeface="Verdana"/>
                <a:cs typeface="Verdana"/>
              </a:rPr>
              <a:t>es</a:t>
            </a:r>
            <a:r>
              <a:rPr sz="2400" spc="-114" dirty="0">
                <a:solidFill>
                  <a:srgbClr val="C00000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C00000"/>
                </a:solidFill>
                <a:latin typeface="Verdana"/>
                <a:cs typeface="Verdana"/>
              </a:rPr>
              <a:t>i</a:t>
            </a:r>
            <a:r>
              <a:rPr sz="2400" spc="70" dirty="0">
                <a:solidFill>
                  <a:srgbClr val="C00000"/>
                </a:solidFill>
                <a:latin typeface="Verdana"/>
                <a:cs typeface="Verdana"/>
              </a:rPr>
              <a:t>ga</a:t>
            </a:r>
            <a:r>
              <a:rPr sz="2400" spc="10" dirty="0">
                <a:solidFill>
                  <a:srgbClr val="C00000"/>
                </a:solidFill>
                <a:latin typeface="Verdana"/>
                <a:cs typeface="Verdana"/>
              </a:rPr>
              <a:t>t</a:t>
            </a:r>
            <a:r>
              <a:rPr sz="2400" spc="130" dirty="0">
                <a:solidFill>
                  <a:srgbClr val="C00000"/>
                </a:solidFill>
                <a:latin typeface="Verdana"/>
                <a:cs typeface="Verdana"/>
              </a:rPr>
              <a:t>e</a:t>
            </a:r>
            <a:endParaRPr sz="24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585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400" spc="19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ent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30" dirty="0">
                <a:solidFill>
                  <a:srgbClr val="554A3B"/>
                </a:solidFill>
                <a:latin typeface="Verdana"/>
                <a:cs typeface="Verdana"/>
              </a:rPr>
              <a:t>–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0" dirty="0">
                <a:solidFill>
                  <a:srgbClr val="C00000"/>
                </a:solidFill>
                <a:latin typeface="Verdana"/>
                <a:cs typeface="Verdana"/>
              </a:rPr>
              <a:t>M</a:t>
            </a:r>
            <a:r>
              <a:rPr sz="2400" spc="114" dirty="0">
                <a:solidFill>
                  <a:srgbClr val="C00000"/>
                </a:solidFill>
                <a:latin typeface="Verdana"/>
                <a:cs typeface="Verdana"/>
              </a:rPr>
              <a:t>o</a:t>
            </a:r>
            <a:r>
              <a:rPr sz="2400" spc="-90" dirty="0">
                <a:solidFill>
                  <a:srgbClr val="C00000"/>
                </a:solidFill>
                <a:latin typeface="Verdana"/>
                <a:cs typeface="Verdana"/>
              </a:rPr>
              <a:t>v</a:t>
            </a:r>
            <a:r>
              <a:rPr sz="2400" spc="130" dirty="0">
                <a:solidFill>
                  <a:srgbClr val="C00000"/>
                </a:solidFill>
                <a:latin typeface="Verdana"/>
                <a:cs typeface="Verdana"/>
              </a:rPr>
              <a:t>e</a:t>
            </a:r>
            <a:endParaRPr sz="24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58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400" spc="15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ppli</a:t>
            </a:r>
            <a:r>
              <a:rPr sz="2400" spc="8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7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30" dirty="0">
                <a:solidFill>
                  <a:srgbClr val="554A3B"/>
                </a:solidFill>
                <a:latin typeface="Verdana"/>
                <a:cs typeface="Verdana"/>
              </a:rPr>
              <a:t>–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50" dirty="0">
                <a:solidFill>
                  <a:srgbClr val="C00000"/>
                </a:solidFill>
                <a:latin typeface="Verdana"/>
                <a:cs typeface="Verdana"/>
              </a:rPr>
              <a:t>A</a:t>
            </a:r>
            <a:r>
              <a:rPr sz="2400" spc="35" dirty="0">
                <a:solidFill>
                  <a:srgbClr val="C00000"/>
                </a:solidFill>
                <a:latin typeface="Verdana"/>
                <a:cs typeface="Verdana"/>
              </a:rPr>
              <a:t>ppl</a:t>
            </a:r>
            <a:r>
              <a:rPr sz="2400" spc="-135" dirty="0">
                <a:solidFill>
                  <a:srgbClr val="C00000"/>
                </a:solidFill>
                <a:latin typeface="Verdana"/>
                <a:cs typeface="Verdana"/>
              </a:rPr>
              <a:t>y</a:t>
            </a:r>
            <a:endParaRPr sz="24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58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Pa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ent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30" dirty="0">
                <a:solidFill>
                  <a:srgbClr val="554A3B"/>
                </a:solidFill>
                <a:latin typeface="Verdana"/>
                <a:cs typeface="Verdana"/>
              </a:rPr>
              <a:t>–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C00000"/>
                </a:solidFill>
                <a:latin typeface="Verdana"/>
                <a:cs typeface="Verdana"/>
              </a:rPr>
              <a:t>Pay</a:t>
            </a:r>
            <a:endParaRPr sz="24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585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400" spc="105" dirty="0">
                <a:solidFill>
                  <a:srgbClr val="554A3B"/>
                </a:solidFill>
                <a:latin typeface="Verdana"/>
                <a:cs typeface="Verdana"/>
              </a:rPr>
              <a:t>Rea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30" dirty="0">
                <a:solidFill>
                  <a:srgbClr val="554A3B"/>
                </a:solidFill>
                <a:latin typeface="Verdana"/>
                <a:cs typeface="Verdana"/>
              </a:rPr>
              <a:t>–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5" dirty="0">
                <a:solidFill>
                  <a:srgbClr val="C00000"/>
                </a:solidFill>
                <a:latin typeface="Verdana"/>
                <a:cs typeface="Verdana"/>
              </a:rPr>
              <a:t>Rea</a:t>
            </a:r>
            <a:r>
              <a:rPr sz="2400" spc="95" dirty="0">
                <a:solidFill>
                  <a:srgbClr val="C00000"/>
                </a:solidFill>
                <a:latin typeface="Verdana"/>
                <a:cs typeface="Verdana"/>
              </a:rPr>
              <a:t>c</a:t>
            </a:r>
            <a:r>
              <a:rPr sz="2400" spc="-135" dirty="0">
                <a:solidFill>
                  <a:srgbClr val="C00000"/>
                </a:solidFill>
                <a:latin typeface="Verdana"/>
                <a:cs typeface="Verdana"/>
              </a:rPr>
              <a:t>t</a:t>
            </a:r>
            <a:endParaRPr sz="24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560"/>
              </a:spcBef>
              <a:buAutoNum type="arabicPeriod"/>
              <a:tabLst>
                <a:tab pos="469900" algn="l"/>
              </a:tabLst>
            </a:pP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Re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al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30" dirty="0">
                <a:solidFill>
                  <a:srgbClr val="554A3B"/>
                </a:solidFill>
                <a:latin typeface="Verdana"/>
                <a:cs typeface="Verdana"/>
              </a:rPr>
              <a:t>–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C00000"/>
                </a:solidFill>
                <a:latin typeface="Verdana"/>
                <a:cs typeface="Verdana"/>
              </a:rPr>
              <a:t>Re</a:t>
            </a:r>
            <a:r>
              <a:rPr sz="2400" spc="-35" dirty="0">
                <a:solidFill>
                  <a:srgbClr val="C00000"/>
                </a:solidFill>
                <a:latin typeface="Verdana"/>
                <a:cs typeface="Verdana"/>
              </a:rPr>
              <a:t>f</a:t>
            </a:r>
            <a:r>
              <a:rPr sz="2400" spc="-210" dirty="0">
                <a:solidFill>
                  <a:srgbClr val="C00000"/>
                </a:solidFill>
                <a:latin typeface="Verdana"/>
                <a:cs typeface="Verdana"/>
              </a:rPr>
              <a:t>u</a:t>
            </a:r>
            <a:r>
              <a:rPr sz="2400" spc="-170" dirty="0">
                <a:solidFill>
                  <a:srgbClr val="C00000"/>
                </a:solidFill>
                <a:latin typeface="Verdana"/>
                <a:cs typeface="Verdana"/>
              </a:rPr>
              <a:t>s</a:t>
            </a:r>
            <a:r>
              <a:rPr sz="2400" spc="130" dirty="0">
                <a:solidFill>
                  <a:srgbClr val="C00000"/>
                </a:solidFill>
                <a:latin typeface="Verdana"/>
                <a:cs typeface="Verdana"/>
              </a:rPr>
              <a:t>e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2182" y="618490"/>
            <a:ext cx="721233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NOMINALISATIONS</a:t>
            </a:r>
            <a:r>
              <a:rPr sz="3500" spc="-55" dirty="0"/>
              <a:t> </a:t>
            </a:r>
            <a:r>
              <a:rPr sz="3500" dirty="0"/>
              <a:t>-</a:t>
            </a:r>
            <a:r>
              <a:rPr sz="3500" spc="-40" dirty="0"/>
              <a:t> </a:t>
            </a:r>
            <a:r>
              <a:rPr sz="3500" spc="10" dirty="0"/>
              <a:t>EXERCISE</a:t>
            </a:r>
            <a:endParaRPr sz="3500"/>
          </a:p>
        </p:txBody>
      </p:sp>
      <p:sp>
        <p:nvSpPr>
          <p:cNvPr id="4" name="object 4"/>
          <p:cNvSpPr txBox="1"/>
          <p:nvPr/>
        </p:nvSpPr>
        <p:spPr>
          <a:xfrm>
            <a:off x="650557" y="1781555"/>
            <a:ext cx="7946390" cy="4871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52400">
              <a:lnSpc>
                <a:spcPct val="100000"/>
              </a:lnSpc>
              <a:spcBef>
                <a:spcPts val="100"/>
              </a:spcBef>
            </a:pPr>
            <a:r>
              <a:rPr sz="2400" b="1" spc="-60" dirty="0">
                <a:solidFill>
                  <a:srgbClr val="554A3B"/>
                </a:solidFill>
                <a:latin typeface="Tahoma"/>
                <a:cs typeface="Tahoma"/>
              </a:rPr>
              <a:t>Exercise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35" dirty="0">
                <a:solidFill>
                  <a:srgbClr val="554A3B"/>
                </a:solidFill>
                <a:latin typeface="Tahoma"/>
                <a:cs typeface="Tahoma"/>
              </a:rPr>
              <a:t>2.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05" dirty="0">
                <a:solidFill>
                  <a:srgbClr val="554A3B"/>
                </a:solidFill>
                <a:latin typeface="Tahoma"/>
                <a:cs typeface="Tahoma"/>
              </a:rPr>
              <a:t>Find</a:t>
            </a:r>
            <a:r>
              <a:rPr sz="2400" b="1" spc="-5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90" dirty="0">
                <a:solidFill>
                  <a:srgbClr val="554A3B"/>
                </a:solidFill>
                <a:latin typeface="Tahoma"/>
                <a:cs typeface="Tahoma"/>
              </a:rPr>
              <a:t>the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90" dirty="0">
                <a:solidFill>
                  <a:srgbClr val="554A3B"/>
                </a:solidFill>
                <a:latin typeface="Tahoma"/>
                <a:cs typeface="Tahoma"/>
              </a:rPr>
              <a:t>nouns</a:t>
            </a:r>
            <a:r>
              <a:rPr sz="2400" b="1" spc="-4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30" dirty="0">
                <a:solidFill>
                  <a:srgbClr val="554A3B"/>
                </a:solidFill>
                <a:latin typeface="Tahoma"/>
                <a:cs typeface="Tahoma"/>
              </a:rPr>
              <a:t>that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70" dirty="0">
                <a:solidFill>
                  <a:srgbClr val="554A3B"/>
                </a:solidFill>
                <a:latin typeface="Tahoma"/>
                <a:cs typeface="Tahoma"/>
              </a:rPr>
              <a:t>should</a:t>
            </a:r>
            <a:r>
              <a:rPr sz="2400" b="1" spc="-5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85" dirty="0">
                <a:solidFill>
                  <a:srgbClr val="554A3B"/>
                </a:solidFill>
                <a:latin typeface="Tahoma"/>
                <a:cs typeface="Tahoma"/>
              </a:rPr>
              <a:t>be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65" dirty="0">
                <a:solidFill>
                  <a:srgbClr val="554A3B"/>
                </a:solidFill>
                <a:latin typeface="Tahoma"/>
                <a:cs typeface="Tahoma"/>
              </a:rPr>
              <a:t>changed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14" dirty="0">
                <a:solidFill>
                  <a:srgbClr val="554A3B"/>
                </a:solidFill>
                <a:latin typeface="Tahoma"/>
                <a:cs typeface="Tahoma"/>
              </a:rPr>
              <a:t>to </a:t>
            </a:r>
            <a:r>
              <a:rPr sz="2400" b="1" spc="-69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70" dirty="0">
                <a:solidFill>
                  <a:srgbClr val="554A3B"/>
                </a:solidFill>
                <a:latin typeface="Tahoma"/>
                <a:cs typeface="Tahoma"/>
              </a:rPr>
              <a:t>verbs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25" dirty="0">
                <a:solidFill>
                  <a:srgbClr val="554A3B"/>
                </a:solidFill>
                <a:latin typeface="Tahoma"/>
                <a:cs typeface="Tahoma"/>
              </a:rPr>
              <a:t>in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90" dirty="0">
                <a:solidFill>
                  <a:srgbClr val="554A3B"/>
                </a:solidFill>
                <a:latin typeface="Tahoma"/>
                <a:cs typeface="Tahoma"/>
              </a:rPr>
              <a:t>the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95" dirty="0">
                <a:solidFill>
                  <a:srgbClr val="554A3B"/>
                </a:solidFill>
                <a:latin typeface="Tahoma"/>
                <a:cs typeface="Tahoma"/>
              </a:rPr>
              <a:t>following</a:t>
            </a:r>
            <a:r>
              <a:rPr sz="2400" b="1" spc="-4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sentences.</a:t>
            </a:r>
            <a:endParaRPr sz="2400">
              <a:latin typeface="Tahoma"/>
              <a:cs typeface="Tahoma"/>
            </a:endParaRPr>
          </a:p>
          <a:p>
            <a:pPr marL="469265" marR="536575" indent="-457200">
              <a:lnSpc>
                <a:spcPct val="100000"/>
              </a:lnSpc>
              <a:spcBef>
                <a:spcPts val="128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An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application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defer 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sitting 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an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examination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be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ub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tt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ed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t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hree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275" dirty="0">
                <a:solidFill>
                  <a:srgbClr val="554A3B"/>
                </a:solidFill>
                <a:latin typeface="Verdana"/>
                <a:cs typeface="Verdana"/>
              </a:rPr>
              <a:t>rk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ng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da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f 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examination.</a:t>
            </a:r>
            <a:endParaRPr sz="24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58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400" spc="15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ppr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al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i</a:t>
            </a:r>
            <a:r>
              <a:rPr sz="2400" spc="-33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en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30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projec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hat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il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have</a:t>
            </a:r>
            <a:endParaRPr sz="2400">
              <a:latin typeface="Verdana"/>
              <a:cs typeface="Verdana"/>
            </a:endParaRPr>
          </a:p>
          <a:p>
            <a:pPr marL="469265">
              <a:lnSpc>
                <a:spcPct val="100000"/>
              </a:lnSpc>
              <a:spcBef>
                <a:spcPts val="5"/>
              </a:spcBef>
            </a:pP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minimal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0" dirty="0">
                <a:solidFill>
                  <a:srgbClr val="554A3B"/>
                </a:solidFill>
                <a:latin typeface="Verdana"/>
                <a:cs typeface="Verdana"/>
              </a:rPr>
              <a:t>impact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on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biodiversity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values.</a:t>
            </a:r>
            <a:endParaRPr sz="24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580"/>
              </a:spcBef>
              <a:buAutoNum type="arabicPeriod" startAt="3"/>
              <a:tabLst>
                <a:tab pos="469265" algn="l"/>
                <a:tab pos="469900" algn="l"/>
              </a:tabLst>
            </a:pP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125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ur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arr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al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pre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,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fy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endParaRPr sz="2400">
              <a:latin typeface="Verdana"/>
              <a:cs typeface="Verdana"/>
            </a:endParaRPr>
          </a:p>
          <a:p>
            <a:pPr marL="469265">
              <a:lnSpc>
                <a:spcPct val="100000"/>
              </a:lnSpc>
            </a:pP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receptionist.</a:t>
            </a:r>
            <a:endParaRPr sz="24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585"/>
              </a:spcBef>
              <a:buAutoNum type="arabicPeriod" startAt="4"/>
              <a:tabLst>
                <a:tab pos="469265" algn="l"/>
                <a:tab pos="469900" algn="l"/>
              </a:tabLst>
            </a:pP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Make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your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submission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online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via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planning</a:t>
            </a:r>
            <a:endParaRPr sz="2400">
              <a:latin typeface="Verdana"/>
              <a:cs typeface="Verdana"/>
            </a:endParaRPr>
          </a:p>
          <a:p>
            <a:pPr marL="469265">
              <a:lnSpc>
                <a:spcPct val="100000"/>
              </a:lnSpc>
            </a:pP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portal.</a:t>
            </a:r>
            <a:endParaRPr sz="24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560"/>
              </a:spcBef>
              <a:buAutoNum type="arabicPeriod" startAt="5"/>
              <a:tabLst>
                <a:tab pos="469265" algn="l"/>
                <a:tab pos="469900" algn="l"/>
              </a:tabLst>
            </a:pP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Patient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complaints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were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about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hospital’s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food.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2182" y="618490"/>
            <a:ext cx="721233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NOMINALISATIONS</a:t>
            </a:r>
            <a:r>
              <a:rPr sz="3500" spc="-55" dirty="0"/>
              <a:t> </a:t>
            </a:r>
            <a:r>
              <a:rPr sz="3500" dirty="0"/>
              <a:t>-</a:t>
            </a:r>
            <a:r>
              <a:rPr sz="3500" spc="-40" dirty="0"/>
              <a:t> </a:t>
            </a:r>
            <a:r>
              <a:rPr sz="3500" spc="10" dirty="0"/>
              <a:t>EXERCISE</a:t>
            </a:r>
            <a:endParaRPr sz="3500"/>
          </a:p>
        </p:txBody>
      </p:sp>
      <p:sp>
        <p:nvSpPr>
          <p:cNvPr id="4" name="object 4"/>
          <p:cNvSpPr txBox="1"/>
          <p:nvPr/>
        </p:nvSpPr>
        <p:spPr>
          <a:xfrm>
            <a:off x="650557" y="1780857"/>
            <a:ext cx="7955280" cy="474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0" dirty="0">
                <a:solidFill>
                  <a:srgbClr val="554A3B"/>
                </a:solidFill>
                <a:latin typeface="Tahoma"/>
                <a:cs typeface="Tahoma"/>
              </a:rPr>
              <a:t>Exercise </a:t>
            </a:r>
            <a:r>
              <a:rPr sz="2000" b="1" spc="-114" dirty="0">
                <a:solidFill>
                  <a:srgbClr val="554A3B"/>
                </a:solidFill>
                <a:latin typeface="Tahoma"/>
                <a:cs typeface="Tahoma"/>
              </a:rPr>
              <a:t>2.</a:t>
            </a:r>
            <a:r>
              <a:rPr sz="20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000" b="1" spc="-90" dirty="0">
                <a:solidFill>
                  <a:srgbClr val="554A3B"/>
                </a:solidFill>
                <a:latin typeface="Tahoma"/>
                <a:cs typeface="Tahoma"/>
              </a:rPr>
              <a:t>Find</a:t>
            </a:r>
            <a:r>
              <a:rPr sz="2000" b="1" spc="-1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000" b="1" spc="-75" dirty="0">
                <a:solidFill>
                  <a:srgbClr val="554A3B"/>
                </a:solidFill>
                <a:latin typeface="Tahoma"/>
                <a:cs typeface="Tahoma"/>
              </a:rPr>
              <a:t>the</a:t>
            </a:r>
            <a:r>
              <a:rPr sz="20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000" b="1" spc="-75" dirty="0">
                <a:solidFill>
                  <a:srgbClr val="554A3B"/>
                </a:solidFill>
                <a:latin typeface="Tahoma"/>
                <a:cs typeface="Tahoma"/>
              </a:rPr>
              <a:t>nouns</a:t>
            </a:r>
            <a:r>
              <a:rPr sz="2000" b="1" spc="-5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000" b="1" spc="-110" dirty="0">
                <a:solidFill>
                  <a:srgbClr val="554A3B"/>
                </a:solidFill>
                <a:latin typeface="Tahoma"/>
                <a:cs typeface="Tahoma"/>
              </a:rPr>
              <a:t>that</a:t>
            </a:r>
            <a:r>
              <a:rPr sz="2000" b="1" spc="-1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000" b="1" spc="-60" dirty="0">
                <a:solidFill>
                  <a:srgbClr val="554A3B"/>
                </a:solidFill>
                <a:latin typeface="Tahoma"/>
                <a:cs typeface="Tahoma"/>
              </a:rPr>
              <a:t>should</a:t>
            </a:r>
            <a:r>
              <a:rPr sz="2000" b="1" spc="-5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000" b="1" spc="70" dirty="0">
                <a:solidFill>
                  <a:srgbClr val="554A3B"/>
                </a:solidFill>
                <a:latin typeface="Tahoma"/>
                <a:cs typeface="Tahoma"/>
              </a:rPr>
              <a:t>be</a:t>
            </a:r>
            <a:r>
              <a:rPr sz="20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000" b="1" spc="55" dirty="0">
                <a:solidFill>
                  <a:srgbClr val="554A3B"/>
                </a:solidFill>
                <a:latin typeface="Tahoma"/>
                <a:cs typeface="Tahoma"/>
              </a:rPr>
              <a:t>changed</a:t>
            </a:r>
            <a:r>
              <a:rPr sz="2000" b="1" spc="-1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000" b="1" spc="-95" dirty="0">
                <a:solidFill>
                  <a:srgbClr val="554A3B"/>
                </a:solidFill>
                <a:latin typeface="Tahoma"/>
                <a:cs typeface="Tahoma"/>
              </a:rPr>
              <a:t>to</a:t>
            </a:r>
            <a:r>
              <a:rPr sz="20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000" b="1" spc="-60" dirty="0">
                <a:solidFill>
                  <a:srgbClr val="554A3B"/>
                </a:solidFill>
                <a:latin typeface="Tahoma"/>
                <a:cs typeface="Tahoma"/>
              </a:rPr>
              <a:t>verbs</a:t>
            </a:r>
            <a:r>
              <a:rPr sz="20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000" b="1" spc="-110" dirty="0">
                <a:solidFill>
                  <a:srgbClr val="554A3B"/>
                </a:solidFill>
                <a:latin typeface="Tahoma"/>
                <a:cs typeface="Tahoma"/>
              </a:rPr>
              <a:t>in</a:t>
            </a:r>
            <a:endParaRPr sz="2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b="1" spc="-75" dirty="0">
                <a:solidFill>
                  <a:srgbClr val="554A3B"/>
                </a:solidFill>
                <a:latin typeface="Tahoma"/>
                <a:cs typeface="Tahoma"/>
              </a:rPr>
              <a:t>the</a:t>
            </a:r>
            <a:r>
              <a:rPr sz="20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000" b="1" spc="-80" dirty="0">
                <a:solidFill>
                  <a:srgbClr val="554A3B"/>
                </a:solidFill>
                <a:latin typeface="Tahoma"/>
                <a:cs typeface="Tahoma"/>
              </a:rPr>
              <a:t>following</a:t>
            </a:r>
            <a:r>
              <a:rPr sz="20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000" b="1" spc="-30" dirty="0">
                <a:solidFill>
                  <a:srgbClr val="554A3B"/>
                </a:solidFill>
                <a:latin typeface="Tahoma"/>
                <a:cs typeface="Tahoma"/>
              </a:rPr>
              <a:t>sentences.</a:t>
            </a:r>
            <a:r>
              <a:rPr sz="2000" b="1" spc="-5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000" b="1" spc="-130" dirty="0">
                <a:solidFill>
                  <a:srgbClr val="C00000"/>
                </a:solidFill>
                <a:latin typeface="Tahoma"/>
                <a:cs typeface="Tahoma"/>
              </a:rPr>
              <a:t>The</a:t>
            </a:r>
            <a:r>
              <a:rPr sz="2000" b="1" spc="-2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000" b="1" spc="-125" dirty="0">
                <a:solidFill>
                  <a:srgbClr val="C00000"/>
                </a:solidFill>
                <a:latin typeface="Tahoma"/>
                <a:cs typeface="Tahoma"/>
              </a:rPr>
              <a:t>right</a:t>
            </a:r>
            <a:r>
              <a:rPr sz="2000" b="1" spc="-2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000" b="1" spc="-85" dirty="0">
                <a:solidFill>
                  <a:srgbClr val="C00000"/>
                </a:solidFill>
                <a:latin typeface="Tahoma"/>
                <a:cs typeface="Tahoma"/>
              </a:rPr>
              <a:t>answers</a:t>
            </a:r>
            <a:r>
              <a:rPr sz="2000" b="1" spc="-3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000" b="1" spc="-10" dirty="0">
                <a:solidFill>
                  <a:srgbClr val="C00000"/>
                </a:solidFill>
                <a:latin typeface="Tahoma"/>
                <a:cs typeface="Tahoma"/>
              </a:rPr>
              <a:t>are</a:t>
            </a:r>
            <a:r>
              <a:rPr sz="2000" b="1" spc="-2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000" b="1" spc="-105" dirty="0">
                <a:solidFill>
                  <a:srgbClr val="C00000"/>
                </a:solidFill>
                <a:latin typeface="Tahoma"/>
                <a:cs typeface="Tahoma"/>
              </a:rPr>
              <a:t>in</a:t>
            </a:r>
            <a:r>
              <a:rPr sz="2000" b="1" spc="-1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000" b="1" spc="-70" dirty="0">
                <a:solidFill>
                  <a:srgbClr val="C00000"/>
                </a:solidFill>
                <a:latin typeface="Tahoma"/>
                <a:cs typeface="Tahoma"/>
              </a:rPr>
              <a:t>bold</a:t>
            </a:r>
            <a:r>
              <a:rPr sz="2000" spc="-70" dirty="0">
                <a:solidFill>
                  <a:srgbClr val="C00000"/>
                </a:solidFill>
                <a:latin typeface="Verdana"/>
                <a:cs typeface="Verdana"/>
              </a:rPr>
              <a:t>:</a:t>
            </a:r>
            <a:endParaRPr sz="2000">
              <a:latin typeface="Verdana"/>
              <a:cs typeface="Verdana"/>
            </a:endParaRPr>
          </a:p>
          <a:p>
            <a:pPr marL="469265" marR="545465" indent="-457200">
              <a:lnSpc>
                <a:spcPct val="100000"/>
              </a:lnSpc>
              <a:spcBef>
                <a:spcPts val="128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400" spc="15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b="1" spc="90" dirty="0">
                <a:solidFill>
                  <a:srgbClr val="C00000"/>
                </a:solidFill>
                <a:latin typeface="Tahoma"/>
                <a:cs typeface="Tahoma"/>
              </a:rPr>
              <a:t>app</a:t>
            </a:r>
            <a:r>
              <a:rPr sz="2400" b="1" spc="-150" dirty="0">
                <a:solidFill>
                  <a:srgbClr val="C00000"/>
                </a:solidFill>
                <a:latin typeface="Tahoma"/>
                <a:cs typeface="Tahoma"/>
              </a:rPr>
              <a:t>l</a:t>
            </a:r>
            <a:r>
              <a:rPr sz="2400" b="1" spc="-140" dirty="0">
                <a:solidFill>
                  <a:srgbClr val="C00000"/>
                </a:solidFill>
                <a:latin typeface="Tahoma"/>
                <a:cs typeface="Tahoma"/>
              </a:rPr>
              <a:t>i</a:t>
            </a:r>
            <a:r>
              <a:rPr sz="2400" b="1" spc="-10" dirty="0">
                <a:solidFill>
                  <a:srgbClr val="C00000"/>
                </a:solidFill>
                <a:latin typeface="Tahoma"/>
                <a:cs typeface="Tahoma"/>
              </a:rPr>
              <a:t>cat</a:t>
            </a:r>
            <a:r>
              <a:rPr sz="2400" b="1" dirty="0">
                <a:solidFill>
                  <a:srgbClr val="C00000"/>
                </a:solidFill>
                <a:latin typeface="Tahoma"/>
                <a:cs typeface="Tahoma"/>
              </a:rPr>
              <a:t>i</a:t>
            </a:r>
            <a:r>
              <a:rPr sz="2400" b="1" spc="-25" dirty="0">
                <a:solidFill>
                  <a:srgbClr val="C00000"/>
                </a:solidFill>
                <a:latin typeface="Tahoma"/>
                <a:cs typeface="Tahoma"/>
              </a:rPr>
              <a:t>o</a:t>
            </a:r>
            <a:r>
              <a:rPr sz="2400" b="1" spc="-20" dirty="0">
                <a:solidFill>
                  <a:srgbClr val="C00000"/>
                </a:solidFill>
                <a:latin typeface="Tahoma"/>
                <a:cs typeface="Tahoma"/>
              </a:rPr>
              <a:t>n</a:t>
            </a:r>
            <a:r>
              <a:rPr sz="2400" b="1" spc="-3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12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fer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ng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exam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na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on 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be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ub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tt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ed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t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hree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275" dirty="0">
                <a:solidFill>
                  <a:srgbClr val="554A3B"/>
                </a:solidFill>
                <a:latin typeface="Verdana"/>
                <a:cs typeface="Verdana"/>
              </a:rPr>
              <a:t>rk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ng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da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f 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examination.</a:t>
            </a:r>
            <a:endParaRPr sz="2400">
              <a:latin typeface="Verdana"/>
              <a:cs typeface="Verdana"/>
            </a:endParaRPr>
          </a:p>
          <a:p>
            <a:pPr marL="553720" indent="-541020">
              <a:lnSpc>
                <a:spcPts val="2880"/>
              </a:lnSpc>
              <a:spcBef>
                <a:spcPts val="585"/>
              </a:spcBef>
              <a:buClr>
                <a:srgbClr val="554A3B"/>
              </a:buClr>
              <a:buFont typeface="Verdana"/>
              <a:buAutoNum type="arabicPeriod"/>
              <a:tabLst>
                <a:tab pos="553085" algn="l"/>
                <a:tab pos="553720" algn="l"/>
              </a:tabLst>
            </a:pPr>
            <a:r>
              <a:rPr sz="2400" b="1" spc="-5" dirty="0">
                <a:solidFill>
                  <a:srgbClr val="C00000"/>
                </a:solidFill>
                <a:latin typeface="Tahoma"/>
                <a:cs typeface="Tahoma"/>
              </a:rPr>
              <a:t>Approval</a:t>
            </a:r>
            <a:r>
              <a:rPr sz="2400" b="1" spc="-2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is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only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given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for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projects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that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will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have</a:t>
            </a:r>
            <a:endParaRPr sz="2400">
              <a:latin typeface="Verdana"/>
              <a:cs typeface="Verdana"/>
            </a:endParaRPr>
          </a:p>
          <a:p>
            <a:pPr marL="469265">
              <a:lnSpc>
                <a:spcPct val="100000"/>
              </a:lnSpc>
            </a:pP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minimal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0" dirty="0">
                <a:solidFill>
                  <a:srgbClr val="554A3B"/>
                </a:solidFill>
                <a:latin typeface="Verdana"/>
                <a:cs typeface="Verdana"/>
              </a:rPr>
              <a:t>impact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on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biodiversity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values.</a:t>
            </a:r>
            <a:endParaRPr sz="24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580"/>
              </a:spcBef>
              <a:buAutoNum type="arabicPeriod" startAt="3"/>
              <a:tabLst>
                <a:tab pos="469265" algn="l"/>
                <a:tab pos="469900" algn="l"/>
              </a:tabLst>
            </a:pP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125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ur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b="1" spc="-150" dirty="0">
                <a:solidFill>
                  <a:srgbClr val="C00000"/>
                </a:solidFill>
                <a:latin typeface="Tahoma"/>
                <a:cs typeface="Tahoma"/>
              </a:rPr>
              <a:t>ar</a:t>
            </a:r>
            <a:r>
              <a:rPr sz="2400" b="1" spc="-135" dirty="0">
                <a:solidFill>
                  <a:srgbClr val="C00000"/>
                </a:solidFill>
                <a:latin typeface="Tahoma"/>
                <a:cs typeface="Tahoma"/>
              </a:rPr>
              <a:t>r</a:t>
            </a:r>
            <a:r>
              <a:rPr sz="2400" b="1" spc="-50" dirty="0">
                <a:solidFill>
                  <a:srgbClr val="C00000"/>
                </a:solidFill>
                <a:latin typeface="Tahoma"/>
                <a:cs typeface="Tahoma"/>
              </a:rPr>
              <a:t>ival</a:t>
            </a:r>
            <a:r>
              <a:rPr sz="2400" b="1" spc="-3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pre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,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no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fy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endParaRPr sz="2400">
              <a:latin typeface="Verdana"/>
              <a:cs typeface="Verdana"/>
            </a:endParaRPr>
          </a:p>
          <a:p>
            <a:pPr marL="469265">
              <a:lnSpc>
                <a:spcPct val="100000"/>
              </a:lnSpc>
            </a:pP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receptionist.</a:t>
            </a:r>
            <a:endParaRPr sz="24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585"/>
              </a:spcBef>
              <a:buAutoNum type="arabicPeriod" startAt="4"/>
              <a:tabLst>
                <a:tab pos="469265" algn="l"/>
                <a:tab pos="469900" algn="l"/>
              </a:tabLst>
            </a:pP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Make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your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b="1" spc="-95" dirty="0">
                <a:solidFill>
                  <a:srgbClr val="C00000"/>
                </a:solidFill>
                <a:latin typeface="Tahoma"/>
                <a:cs typeface="Tahoma"/>
              </a:rPr>
              <a:t>submission</a:t>
            </a:r>
            <a:r>
              <a:rPr sz="2400" b="1" spc="-9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online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via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planning</a:t>
            </a:r>
            <a:endParaRPr sz="2400">
              <a:latin typeface="Verdana"/>
              <a:cs typeface="Verdana"/>
            </a:endParaRPr>
          </a:p>
          <a:p>
            <a:pPr marL="469265">
              <a:lnSpc>
                <a:spcPct val="100000"/>
              </a:lnSpc>
            </a:pP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portal.</a:t>
            </a:r>
            <a:endParaRPr sz="24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560"/>
              </a:spcBef>
              <a:buAutoNum type="arabicPeriod" startAt="5"/>
              <a:tabLst>
                <a:tab pos="469265" algn="l"/>
                <a:tab pos="469900" algn="l"/>
              </a:tabLst>
            </a:pP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Pa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ent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b="1" spc="145" dirty="0">
                <a:solidFill>
                  <a:srgbClr val="C00000"/>
                </a:solidFill>
                <a:latin typeface="Tahoma"/>
                <a:cs typeface="Tahoma"/>
              </a:rPr>
              <a:t>c</a:t>
            </a:r>
            <a:r>
              <a:rPr sz="2400" b="1" spc="175" dirty="0">
                <a:solidFill>
                  <a:srgbClr val="C00000"/>
                </a:solidFill>
                <a:latin typeface="Tahoma"/>
                <a:cs typeface="Tahoma"/>
              </a:rPr>
              <a:t>o</a:t>
            </a:r>
            <a:r>
              <a:rPr sz="2400" b="1" spc="-85" dirty="0">
                <a:solidFill>
                  <a:srgbClr val="C00000"/>
                </a:solidFill>
                <a:latin typeface="Tahoma"/>
                <a:cs typeface="Tahoma"/>
              </a:rPr>
              <a:t>mplaints</a:t>
            </a:r>
            <a:r>
              <a:rPr sz="2400" b="1" spc="-5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ere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45" dirty="0">
                <a:solidFill>
                  <a:srgbClr val="554A3B"/>
                </a:solidFill>
                <a:latin typeface="Verdana"/>
                <a:cs typeface="Verdana"/>
              </a:rPr>
              <a:t>ab</a:t>
            </a:r>
            <a:r>
              <a:rPr sz="2400" spc="15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ut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ho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’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d.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2182" y="618490"/>
            <a:ext cx="721233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NOMINALISATIONS</a:t>
            </a:r>
            <a:r>
              <a:rPr sz="3500" spc="-55" dirty="0"/>
              <a:t> </a:t>
            </a:r>
            <a:r>
              <a:rPr sz="3500" dirty="0"/>
              <a:t>-</a:t>
            </a:r>
            <a:r>
              <a:rPr sz="3500" spc="-40" dirty="0"/>
              <a:t> </a:t>
            </a:r>
            <a:r>
              <a:rPr sz="3500" spc="10" dirty="0"/>
              <a:t>EXERCISE</a:t>
            </a:r>
            <a:endParaRPr sz="3500"/>
          </a:p>
        </p:txBody>
      </p:sp>
      <p:sp>
        <p:nvSpPr>
          <p:cNvPr id="4" name="object 4"/>
          <p:cNvSpPr txBox="1"/>
          <p:nvPr/>
        </p:nvSpPr>
        <p:spPr>
          <a:xfrm>
            <a:off x="650557" y="1781555"/>
            <a:ext cx="7905115" cy="4871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52729">
              <a:lnSpc>
                <a:spcPct val="100000"/>
              </a:lnSpc>
              <a:spcBef>
                <a:spcPts val="100"/>
              </a:spcBef>
            </a:pPr>
            <a:r>
              <a:rPr sz="2400" b="1" spc="-240" dirty="0">
                <a:solidFill>
                  <a:srgbClr val="554A3B"/>
                </a:solidFill>
                <a:latin typeface="Tahoma"/>
                <a:cs typeface="Tahoma"/>
              </a:rPr>
              <a:t>E</a:t>
            </a:r>
            <a:r>
              <a:rPr sz="2400" b="1" spc="-105" dirty="0">
                <a:solidFill>
                  <a:srgbClr val="554A3B"/>
                </a:solidFill>
                <a:latin typeface="Tahoma"/>
                <a:cs typeface="Tahoma"/>
              </a:rPr>
              <a:t>xe</a:t>
            </a:r>
            <a:r>
              <a:rPr sz="2400" b="1" spc="-85" dirty="0">
                <a:solidFill>
                  <a:srgbClr val="554A3B"/>
                </a:solidFill>
                <a:latin typeface="Tahoma"/>
                <a:cs typeface="Tahoma"/>
              </a:rPr>
              <a:t>r</a:t>
            </a:r>
            <a:r>
              <a:rPr sz="2400" b="1" spc="70" dirty="0">
                <a:solidFill>
                  <a:srgbClr val="554A3B"/>
                </a:solidFill>
                <a:latin typeface="Tahoma"/>
                <a:cs typeface="Tahoma"/>
              </a:rPr>
              <a:t>c</a:t>
            </a:r>
            <a:r>
              <a:rPr sz="2400" b="1" spc="40" dirty="0">
                <a:solidFill>
                  <a:srgbClr val="554A3B"/>
                </a:solidFill>
                <a:latin typeface="Tahoma"/>
                <a:cs typeface="Tahoma"/>
              </a:rPr>
              <a:t>i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se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85" dirty="0">
                <a:solidFill>
                  <a:srgbClr val="554A3B"/>
                </a:solidFill>
                <a:latin typeface="Tahoma"/>
                <a:cs typeface="Tahoma"/>
              </a:rPr>
              <a:t>3</a:t>
            </a:r>
            <a:r>
              <a:rPr sz="2400" b="1" spc="-90" dirty="0">
                <a:solidFill>
                  <a:srgbClr val="554A3B"/>
                </a:solidFill>
                <a:latin typeface="Tahoma"/>
                <a:cs typeface="Tahoma"/>
              </a:rPr>
              <a:t>.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355" dirty="0">
                <a:solidFill>
                  <a:srgbClr val="554A3B"/>
                </a:solidFill>
                <a:latin typeface="Tahoma"/>
                <a:cs typeface="Tahoma"/>
              </a:rPr>
              <a:t>R</a:t>
            </a:r>
            <a:r>
              <a:rPr sz="2400" b="1" spc="-120" dirty="0">
                <a:solidFill>
                  <a:srgbClr val="554A3B"/>
                </a:solidFill>
                <a:latin typeface="Tahoma"/>
                <a:cs typeface="Tahoma"/>
              </a:rPr>
              <a:t>ewrit</a:t>
            </a:r>
            <a:r>
              <a:rPr sz="2400" b="1" spc="-130" dirty="0">
                <a:solidFill>
                  <a:srgbClr val="554A3B"/>
                </a:solidFill>
                <a:latin typeface="Tahoma"/>
                <a:cs typeface="Tahoma"/>
              </a:rPr>
              <a:t>e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90" dirty="0">
                <a:solidFill>
                  <a:srgbClr val="554A3B"/>
                </a:solidFill>
                <a:latin typeface="Tahoma"/>
                <a:cs typeface="Tahoma"/>
              </a:rPr>
              <a:t>the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245" dirty="0">
                <a:solidFill>
                  <a:srgbClr val="554A3B"/>
                </a:solidFill>
                <a:latin typeface="Tahoma"/>
                <a:cs typeface="Tahoma"/>
              </a:rPr>
              <a:t>f</a:t>
            </a:r>
            <a:r>
              <a:rPr sz="2400" b="1" spc="-70" dirty="0">
                <a:solidFill>
                  <a:srgbClr val="554A3B"/>
                </a:solidFill>
                <a:latin typeface="Tahoma"/>
                <a:cs typeface="Tahoma"/>
              </a:rPr>
              <a:t>o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ll</a:t>
            </a:r>
            <a:r>
              <a:rPr sz="2400" b="1" spc="-60" dirty="0">
                <a:solidFill>
                  <a:srgbClr val="554A3B"/>
                </a:solidFill>
                <a:latin typeface="Tahoma"/>
                <a:cs typeface="Tahoma"/>
              </a:rPr>
              <a:t>o</a:t>
            </a:r>
            <a:r>
              <a:rPr sz="2400" b="1" spc="-100" dirty="0">
                <a:solidFill>
                  <a:srgbClr val="554A3B"/>
                </a:solidFill>
                <a:latin typeface="Tahoma"/>
                <a:cs typeface="Tahoma"/>
              </a:rPr>
              <a:t>wing</a:t>
            </a:r>
            <a:r>
              <a:rPr sz="2400" b="1" spc="-4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se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nten</a:t>
            </a:r>
            <a:r>
              <a:rPr sz="2400" b="1" spc="-20" dirty="0">
                <a:solidFill>
                  <a:srgbClr val="554A3B"/>
                </a:solidFill>
                <a:latin typeface="Tahoma"/>
                <a:cs typeface="Tahoma"/>
              </a:rPr>
              <a:t>c</a:t>
            </a:r>
            <a:r>
              <a:rPr sz="2400" b="1" spc="-45" dirty="0">
                <a:solidFill>
                  <a:srgbClr val="554A3B"/>
                </a:solidFill>
                <a:latin typeface="Tahoma"/>
                <a:cs typeface="Tahoma"/>
              </a:rPr>
              <a:t>e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s</a:t>
            </a:r>
            <a:r>
              <a:rPr sz="2400" b="1" spc="-80" dirty="0">
                <a:solidFill>
                  <a:srgbClr val="554A3B"/>
                </a:solidFill>
                <a:latin typeface="Tahoma"/>
                <a:cs typeface="Tahoma"/>
              </a:rPr>
              <a:t>,</a:t>
            </a:r>
            <a:r>
              <a:rPr sz="2400" b="1" spc="-6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75" dirty="0">
                <a:solidFill>
                  <a:srgbClr val="554A3B"/>
                </a:solidFill>
                <a:latin typeface="Tahoma"/>
                <a:cs typeface="Tahoma"/>
              </a:rPr>
              <a:t>us</a:t>
            </a:r>
            <a:r>
              <a:rPr sz="2400" b="1" spc="-90" dirty="0">
                <a:solidFill>
                  <a:srgbClr val="554A3B"/>
                </a:solidFill>
                <a:latin typeface="Tahoma"/>
                <a:cs typeface="Tahoma"/>
              </a:rPr>
              <a:t>i</a:t>
            </a:r>
            <a:r>
              <a:rPr sz="2400" b="1" spc="-15" dirty="0">
                <a:solidFill>
                  <a:srgbClr val="554A3B"/>
                </a:solidFill>
                <a:latin typeface="Tahoma"/>
                <a:cs typeface="Tahoma"/>
              </a:rPr>
              <a:t>ng  </a:t>
            </a:r>
            <a:r>
              <a:rPr sz="2400" b="1" spc="-120" dirty="0">
                <a:solidFill>
                  <a:srgbClr val="554A3B"/>
                </a:solidFill>
                <a:latin typeface="Tahoma"/>
                <a:cs typeface="Tahoma"/>
              </a:rPr>
              <a:t>strong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70" dirty="0">
                <a:solidFill>
                  <a:srgbClr val="554A3B"/>
                </a:solidFill>
                <a:latin typeface="Tahoma"/>
                <a:cs typeface="Tahoma"/>
              </a:rPr>
              <a:t>verbs</a:t>
            </a:r>
            <a:r>
              <a:rPr sz="2400" b="1" spc="-2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14" dirty="0">
                <a:solidFill>
                  <a:srgbClr val="554A3B"/>
                </a:solidFill>
                <a:latin typeface="Tahoma"/>
                <a:cs typeface="Tahoma"/>
              </a:rPr>
              <a:t>to</a:t>
            </a:r>
            <a:r>
              <a:rPr sz="2400" b="1" spc="-2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35" dirty="0">
                <a:solidFill>
                  <a:srgbClr val="554A3B"/>
                </a:solidFill>
                <a:latin typeface="Tahoma"/>
                <a:cs typeface="Tahoma"/>
              </a:rPr>
              <a:t>replace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90" dirty="0">
                <a:solidFill>
                  <a:srgbClr val="554A3B"/>
                </a:solidFill>
                <a:latin typeface="Tahoma"/>
                <a:cs typeface="Tahoma"/>
              </a:rPr>
              <a:t>nouns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35" dirty="0">
                <a:solidFill>
                  <a:srgbClr val="554A3B"/>
                </a:solidFill>
                <a:latin typeface="Tahoma"/>
                <a:cs typeface="Tahoma"/>
              </a:rPr>
              <a:t>and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40" dirty="0">
                <a:solidFill>
                  <a:srgbClr val="554A3B"/>
                </a:solidFill>
                <a:latin typeface="Tahoma"/>
                <a:cs typeface="Tahoma"/>
              </a:rPr>
              <a:t>their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5" dirty="0">
                <a:solidFill>
                  <a:srgbClr val="554A3B"/>
                </a:solidFill>
                <a:latin typeface="Tahoma"/>
                <a:cs typeface="Tahoma"/>
              </a:rPr>
              <a:t>weak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75" dirty="0">
                <a:solidFill>
                  <a:srgbClr val="554A3B"/>
                </a:solidFill>
                <a:latin typeface="Tahoma"/>
                <a:cs typeface="Tahoma"/>
              </a:rPr>
              <a:t>verbs.</a:t>
            </a:r>
            <a:endParaRPr sz="2400">
              <a:latin typeface="Tahoma"/>
              <a:cs typeface="Tahoma"/>
            </a:endParaRPr>
          </a:p>
          <a:p>
            <a:pPr marL="469265" marR="1167765" indent="-457200">
              <a:lnSpc>
                <a:spcPct val="100000"/>
              </a:lnSpc>
              <a:spcBef>
                <a:spcPts val="128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6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29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ept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fer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be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re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an 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mm</a:t>
            </a:r>
            <a:r>
              <a:rPr sz="2400" spc="125" dirty="0">
                <a:solidFill>
                  <a:srgbClr val="554A3B"/>
                </a:solidFill>
                <a:latin typeface="Verdana"/>
                <a:cs typeface="Verdana"/>
              </a:rPr>
              <a:t>ence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enro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ent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X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495" dirty="0">
                <a:solidFill>
                  <a:srgbClr val="554A3B"/>
                </a:solidFill>
                <a:latin typeface="Verdana"/>
                <a:cs typeface="Verdana"/>
              </a:rPr>
              <a:t>Z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ers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469265" marR="474980" indent="-457200">
              <a:lnSpc>
                <a:spcPct val="100000"/>
              </a:lnSpc>
              <a:spcBef>
                <a:spcPts val="58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Applications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for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export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licence,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and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licence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rene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6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be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155" dirty="0">
                <a:solidFill>
                  <a:srgbClr val="554A3B"/>
                </a:solidFill>
                <a:latin typeface="Verdana"/>
                <a:cs typeface="Verdana"/>
              </a:rPr>
              <a:t>ade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ne.</a:t>
            </a:r>
            <a:endParaRPr sz="2400">
              <a:latin typeface="Verdana"/>
              <a:cs typeface="Verdana"/>
            </a:endParaRPr>
          </a:p>
          <a:p>
            <a:pPr marL="469265" marR="78105" indent="-457200">
              <a:lnSpc>
                <a:spcPct val="100000"/>
              </a:lnSpc>
              <a:spcBef>
                <a:spcPts val="585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solution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problem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is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make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0" dirty="0">
                <a:solidFill>
                  <a:srgbClr val="554A3B"/>
                </a:solidFill>
                <a:latin typeface="Verdana"/>
                <a:cs typeface="Verdana"/>
              </a:rPr>
              <a:t>changes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regulations.</a:t>
            </a:r>
            <a:endParaRPr sz="2400">
              <a:latin typeface="Verdana"/>
              <a:cs typeface="Verdana"/>
            </a:endParaRPr>
          </a:p>
          <a:p>
            <a:pPr marL="469265" marR="5080" indent="-457200">
              <a:lnSpc>
                <a:spcPct val="100000"/>
              </a:lnSpc>
              <a:spcBef>
                <a:spcPts val="585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85" dirty="0">
                <a:solidFill>
                  <a:srgbClr val="554A3B"/>
                </a:solidFill>
                <a:latin typeface="Verdana"/>
                <a:cs typeface="Verdana"/>
              </a:rPr>
              <a:t>web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team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leader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undertook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editing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new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pages.</a:t>
            </a:r>
            <a:endParaRPr sz="2400">
              <a:latin typeface="Verdana"/>
              <a:cs typeface="Verdana"/>
            </a:endParaRPr>
          </a:p>
          <a:p>
            <a:pPr marL="469265" marR="206375" indent="-457200">
              <a:lnSpc>
                <a:spcPct val="100000"/>
              </a:lnSpc>
              <a:spcBef>
                <a:spcPts val="56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Residential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water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consumption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in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Melbourne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was </a:t>
            </a:r>
            <a:r>
              <a:rPr sz="2400" spc="-8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16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4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res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pe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per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pe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2182" y="618490"/>
            <a:ext cx="721233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NOMINALISATIONS</a:t>
            </a:r>
            <a:r>
              <a:rPr sz="3500" spc="-55" dirty="0"/>
              <a:t> </a:t>
            </a:r>
            <a:r>
              <a:rPr sz="3500" dirty="0"/>
              <a:t>-</a:t>
            </a:r>
            <a:r>
              <a:rPr sz="3500" spc="-40" dirty="0"/>
              <a:t> </a:t>
            </a:r>
            <a:r>
              <a:rPr sz="3500" spc="10" dirty="0"/>
              <a:t>EXERCISE</a:t>
            </a:r>
            <a:endParaRPr sz="3500"/>
          </a:p>
        </p:txBody>
      </p:sp>
      <p:sp>
        <p:nvSpPr>
          <p:cNvPr id="4" name="object 4"/>
          <p:cNvSpPr txBox="1"/>
          <p:nvPr/>
        </p:nvSpPr>
        <p:spPr>
          <a:xfrm>
            <a:off x="650557" y="1781555"/>
            <a:ext cx="7657465" cy="439547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>
              <a:lnSpc>
                <a:spcPct val="99600"/>
              </a:lnSpc>
              <a:spcBef>
                <a:spcPts val="110"/>
              </a:spcBef>
            </a:pPr>
            <a:r>
              <a:rPr sz="2400" b="1" spc="-240" dirty="0">
                <a:solidFill>
                  <a:srgbClr val="554A3B"/>
                </a:solidFill>
                <a:latin typeface="Tahoma"/>
                <a:cs typeface="Tahoma"/>
              </a:rPr>
              <a:t>E</a:t>
            </a:r>
            <a:r>
              <a:rPr sz="2400" b="1" spc="-105" dirty="0">
                <a:solidFill>
                  <a:srgbClr val="554A3B"/>
                </a:solidFill>
                <a:latin typeface="Tahoma"/>
                <a:cs typeface="Tahoma"/>
              </a:rPr>
              <a:t>xe</a:t>
            </a:r>
            <a:r>
              <a:rPr sz="2400" b="1" spc="-85" dirty="0">
                <a:solidFill>
                  <a:srgbClr val="554A3B"/>
                </a:solidFill>
                <a:latin typeface="Tahoma"/>
                <a:cs typeface="Tahoma"/>
              </a:rPr>
              <a:t>r</a:t>
            </a:r>
            <a:r>
              <a:rPr sz="2400" b="1" spc="70" dirty="0">
                <a:solidFill>
                  <a:srgbClr val="554A3B"/>
                </a:solidFill>
                <a:latin typeface="Tahoma"/>
                <a:cs typeface="Tahoma"/>
              </a:rPr>
              <a:t>c</a:t>
            </a:r>
            <a:r>
              <a:rPr sz="2400" b="1" spc="40" dirty="0">
                <a:solidFill>
                  <a:srgbClr val="554A3B"/>
                </a:solidFill>
                <a:latin typeface="Tahoma"/>
                <a:cs typeface="Tahoma"/>
              </a:rPr>
              <a:t>i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se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85" dirty="0">
                <a:solidFill>
                  <a:srgbClr val="554A3B"/>
                </a:solidFill>
                <a:latin typeface="Tahoma"/>
                <a:cs typeface="Tahoma"/>
              </a:rPr>
              <a:t>3</a:t>
            </a:r>
            <a:r>
              <a:rPr sz="2400" b="1" spc="-90" dirty="0">
                <a:solidFill>
                  <a:srgbClr val="554A3B"/>
                </a:solidFill>
                <a:latin typeface="Tahoma"/>
                <a:cs typeface="Tahoma"/>
              </a:rPr>
              <a:t>.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355" dirty="0">
                <a:solidFill>
                  <a:srgbClr val="554A3B"/>
                </a:solidFill>
                <a:latin typeface="Tahoma"/>
                <a:cs typeface="Tahoma"/>
              </a:rPr>
              <a:t>R</a:t>
            </a:r>
            <a:r>
              <a:rPr sz="2400" b="1" spc="-120" dirty="0">
                <a:solidFill>
                  <a:srgbClr val="554A3B"/>
                </a:solidFill>
                <a:latin typeface="Tahoma"/>
                <a:cs typeface="Tahoma"/>
              </a:rPr>
              <a:t>ewrit</a:t>
            </a:r>
            <a:r>
              <a:rPr sz="2400" b="1" spc="-130" dirty="0">
                <a:solidFill>
                  <a:srgbClr val="554A3B"/>
                </a:solidFill>
                <a:latin typeface="Tahoma"/>
                <a:cs typeface="Tahoma"/>
              </a:rPr>
              <a:t>e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90" dirty="0">
                <a:solidFill>
                  <a:srgbClr val="554A3B"/>
                </a:solidFill>
                <a:latin typeface="Tahoma"/>
                <a:cs typeface="Tahoma"/>
              </a:rPr>
              <a:t>the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245" dirty="0">
                <a:solidFill>
                  <a:srgbClr val="554A3B"/>
                </a:solidFill>
                <a:latin typeface="Tahoma"/>
                <a:cs typeface="Tahoma"/>
              </a:rPr>
              <a:t>f</a:t>
            </a:r>
            <a:r>
              <a:rPr sz="2400" b="1" spc="-70" dirty="0">
                <a:solidFill>
                  <a:srgbClr val="554A3B"/>
                </a:solidFill>
                <a:latin typeface="Tahoma"/>
                <a:cs typeface="Tahoma"/>
              </a:rPr>
              <a:t>o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ll</a:t>
            </a:r>
            <a:r>
              <a:rPr sz="2400" b="1" spc="-60" dirty="0">
                <a:solidFill>
                  <a:srgbClr val="554A3B"/>
                </a:solidFill>
                <a:latin typeface="Tahoma"/>
                <a:cs typeface="Tahoma"/>
              </a:rPr>
              <a:t>o</a:t>
            </a:r>
            <a:r>
              <a:rPr sz="2400" b="1" spc="-100" dirty="0">
                <a:solidFill>
                  <a:srgbClr val="554A3B"/>
                </a:solidFill>
                <a:latin typeface="Tahoma"/>
                <a:cs typeface="Tahoma"/>
              </a:rPr>
              <a:t>wing</a:t>
            </a:r>
            <a:r>
              <a:rPr sz="2400" b="1" spc="-4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se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nten</a:t>
            </a:r>
            <a:r>
              <a:rPr sz="2400" b="1" spc="-20" dirty="0">
                <a:solidFill>
                  <a:srgbClr val="554A3B"/>
                </a:solidFill>
                <a:latin typeface="Tahoma"/>
                <a:cs typeface="Tahoma"/>
              </a:rPr>
              <a:t>c</a:t>
            </a:r>
            <a:r>
              <a:rPr sz="2400" b="1" spc="-45" dirty="0">
                <a:solidFill>
                  <a:srgbClr val="554A3B"/>
                </a:solidFill>
                <a:latin typeface="Tahoma"/>
                <a:cs typeface="Tahoma"/>
              </a:rPr>
              <a:t>e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s</a:t>
            </a:r>
            <a:r>
              <a:rPr sz="2400" b="1" spc="-80" dirty="0">
                <a:solidFill>
                  <a:srgbClr val="554A3B"/>
                </a:solidFill>
                <a:latin typeface="Tahoma"/>
                <a:cs typeface="Tahoma"/>
              </a:rPr>
              <a:t>,</a:t>
            </a:r>
            <a:r>
              <a:rPr sz="2400" b="1" spc="-6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75" dirty="0">
                <a:solidFill>
                  <a:srgbClr val="554A3B"/>
                </a:solidFill>
                <a:latin typeface="Tahoma"/>
                <a:cs typeface="Tahoma"/>
              </a:rPr>
              <a:t>us</a:t>
            </a:r>
            <a:r>
              <a:rPr sz="2400" b="1" spc="-90" dirty="0">
                <a:solidFill>
                  <a:srgbClr val="554A3B"/>
                </a:solidFill>
                <a:latin typeface="Tahoma"/>
                <a:cs typeface="Tahoma"/>
              </a:rPr>
              <a:t>i</a:t>
            </a:r>
            <a:r>
              <a:rPr sz="2400" b="1" spc="-15" dirty="0">
                <a:solidFill>
                  <a:srgbClr val="554A3B"/>
                </a:solidFill>
                <a:latin typeface="Tahoma"/>
                <a:cs typeface="Tahoma"/>
              </a:rPr>
              <a:t>ng  </a:t>
            </a:r>
            <a:r>
              <a:rPr sz="2400" b="1" spc="-120" dirty="0">
                <a:solidFill>
                  <a:srgbClr val="554A3B"/>
                </a:solidFill>
                <a:latin typeface="Tahoma"/>
                <a:cs typeface="Tahoma"/>
              </a:rPr>
              <a:t>strong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70" dirty="0">
                <a:solidFill>
                  <a:srgbClr val="554A3B"/>
                </a:solidFill>
                <a:latin typeface="Tahoma"/>
                <a:cs typeface="Tahoma"/>
              </a:rPr>
              <a:t>verbs</a:t>
            </a:r>
            <a:r>
              <a:rPr sz="2400" b="1" spc="-2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14" dirty="0">
                <a:solidFill>
                  <a:srgbClr val="554A3B"/>
                </a:solidFill>
                <a:latin typeface="Tahoma"/>
                <a:cs typeface="Tahoma"/>
              </a:rPr>
              <a:t>to</a:t>
            </a:r>
            <a:r>
              <a:rPr sz="2400" b="1" spc="-2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35" dirty="0">
                <a:solidFill>
                  <a:srgbClr val="554A3B"/>
                </a:solidFill>
                <a:latin typeface="Tahoma"/>
                <a:cs typeface="Tahoma"/>
              </a:rPr>
              <a:t>replace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90" dirty="0">
                <a:solidFill>
                  <a:srgbClr val="554A3B"/>
                </a:solidFill>
                <a:latin typeface="Tahoma"/>
                <a:cs typeface="Tahoma"/>
              </a:rPr>
              <a:t>nouns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35" dirty="0">
                <a:solidFill>
                  <a:srgbClr val="554A3B"/>
                </a:solidFill>
                <a:latin typeface="Tahoma"/>
                <a:cs typeface="Tahoma"/>
              </a:rPr>
              <a:t>and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40" dirty="0">
                <a:solidFill>
                  <a:srgbClr val="554A3B"/>
                </a:solidFill>
                <a:latin typeface="Tahoma"/>
                <a:cs typeface="Tahoma"/>
              </a:rPr>
              <a:t>their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5" dirty="0">
                <a:solidFill>
                  <a:srgbClr val="554A3B"/>
                </a:solidFill>
                <a:latin typeface="Tahoma"/>
                <a:cs typeface="Tahoma"/>
              </a:rPr>
              <a:t>weak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75" dirty="0">
                <a:solidFill>
                  <a:srgbClr val="554A3B"/>
                </a:solidFill>
                <a:latin typeface="Tahoma"/>
                <a:cs typeface="Tahoma"/>
              </a:rPr>
              <a:t>verbs. </a:t>
            </a:r>
            <a:r>
              <a:rPr sz="2400" b="1" spc="-69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65" dirty="0">
                <a:solidFill>
                  <a:srgbClr val="C00000"/>
                </a:solidFill>
                <a:latin typeface="Tahoma"/>
                <a:cs typeface="Tahoma"/>
              </a:rPr>
              <a:t>Here</a:t>
            </a:r>
            <a:r>
              <a:rPr sz="2400" b="1" spc="-3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400" b="1" spc="-10" dirty="0">
                <a:solidFill>
                  <a:srgbClr val="C00000"/>
                </a:solidFill>
                <a:latin typeface="Tahoma"/>
                <a:cs typeface="Tahoma"/>
              </a:rPr>
              <a:t>are</a:t>
            </a:r>
            <a:r>
              <a:rPr sz="2400" b="1" spc="-2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400" b="1" spc="-90" dirty="0">
                <a:solidFill>
                  <a:srgbClr val="C00000"/>
                </a:solidFill>
                <a:latin typeface="Tahoma"/>
                <a:cs typeface="Tahoma"/>
              </a:rPr>
              <a:t>the</a:t>
            </a:r>
            <a:r>
              <a:rPr sz="2400" b="1" spc="-4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400" b="1" spc="-150" dirty="0">
                <a:solidFill>
                  <a:srgbClr val="C00000"/>
                </a:solidFill>
                <a:latin typeface="Tahoma"/>
                <a:cs typeface="Tahoma"/>
              </a:rPr>
              <a:t>right</a:t>
            </a:r>
            <a:r>
              <a:rPr sz="2400" b="1" spc="-1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400" b="1" spc="-145" dirty="0">
                <a:solidFill>
                  <a:srgbClr val="C00000"/>
                </a:solidFill>
                <a:latin typeface="Tahoma"/>
                <a:cs typeface="Tahoma"/>
              </a:rPr>
              <a:t>answers</a:t>
            </a:r>
            <a:r>
              <a:rPr sz="2400" spc="-145" dirty="0">
                <a:solidFill>
                  <a:srgbClr val="C00000"/>
                </a:solidFill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12700" marR="1043305">
              <a:lnSpc>
                <a:spcPct val="100000"/>
              </a:lnSpc>
              <a:spcBef>
                <a:spcPts val="1305"/>
              </a:spcBef>
              <a:buAutoNum type="arabicPeriod"/>
              <a:tabLst>
                <a:tab pos="349885" algn="l"/>
              </a:tabLst>
            </a:pP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6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29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ept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fer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be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re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an 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mm</a:t>
            </a:r>
            <a:r>
              <a:rPr sz="2400" spc="125" dirty="0">
                <a:solidFill>
                  <a:srgbClr val="554A3B"/>
                </a:solidFill>
                <a:latin typeface="Verdana"/>
                <a:cs typeface="Verdana"/>
              </a:rPr>
              <a:t>ence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enro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ent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X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495" dirty="0">
                <a:solidFill>
                  <a:srgbClr val="554A3B"/>
                </a:solidFill>
                <a:latin typeface="Verdana"/>
                <a:cs typeface="Verdana"/>
              </a:rPr>
              <a:t>Z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ers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-45" dirty="0">
                <a:solidFill>
                  <a:srgbClr val="C00000"/>
                </a:solidFill>
                <a:latin typeface="Verdana"/>
                <a:cs typeface="Verdana"/>
              </a:rPr>
              <a:t>Y</a:t>
            </a:r>
            <a:r>
              <a:rPr sz="2400" spc="114" dirty="0">
                <a:solidFill>
                  <a:srgbClr val="C00000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C00000"/>
                </a:solidFill>
                <a:latin typeface="Verdana"/>
                <a:cs typeface="Verdana"/>
              </a:rPr>
              <a:t>u</a:t>
            </a:r>
            <a:r>
              <a:rPr sz="2400" spc="-204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C00000"/>
                </a:solidFill>
                <a:latin typeface="Verdana"/>
                <a:cs typeface="Verdana"/>
              </a:rPr>
              <a:t>m</a:t>
            </a:r>
            <a:r>
              <a:rPr sz="2400" spc="-210" dirty="0">
                <a:solidFill>
                  <a:srgbClr val="C00000"/>
                </a:solidFill>
                <a:latin typeface="Verdana"/>
                <a:cs typeface="Verdana"/>
              </a:rPr>
              <a:t>u</a:t>
            </a:r>
            <a:r>
              <a:rPr sz="2400" spc="-170" dirty="0">
                <a:solidFill>
                  <a:srgbClr val="C00000"/>
                </a:solidFill>
                <a:latin typeface="Verdana"/>
                <a:cs typeface="Verdana"/>
              </a:rPr>
              <a:t>s</a:t>
            </a:r>
            <a:r>
              <a:rPr sz="2400" spc="-135" dirty="0">
                <a:solidFill>
                  <a:srgbClr val="C00000"/>
                </a:solidFill>
                <a:latin typeface="Verdana"/>
                <a:cs typeface="Verdana"/>
              </a:rPr>
              <a:t>t</a:t>
            </a:r>
            <a:r>
              <a:rPr sz="2400" spc="-18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260" dirty="0">
                <a:solidFill>
                  <a:srgbClr val="C00000"/>
                </a:solidFill>
                <a:latin typeface="Verdana"/>
                <a:cs typeface="Verdana"/>
              </a:rPr>
              <a:t>a</a:t>
            </a:r>
            <a:r>
              <a:rPr sz="2400" spc="229" dirty="0">
                <a:solidFill>
                  <a:srgbClr val="C00000"/>
                </a:solidFill>
                <a:latin typeface="Verdana"/>
                <a:cs typeface="Verdana"/>
              </a:rPr>
              <a:t>c</a:t>
            </a:r>
            <a:r>
              <a:rPr sz="2400" spc="300" dirty="0">
                <a:solidFill>
                  <a:srgbClr val="C00000"/>
                </a:solidFill>
                <a:latin typeface="Verdana"/>
                <a:cs typeface="Verdana"/>
              </a:rPr>
              <a:t>c</a:t>
            </a:r>
            <a:r>
              <a:rPr sz="2400" spc="45" dirty="0">
                <a:solidFill>
                  <a:srgbClr val="C00000"/>
                </a:solidFill>
                <a:latin typeface="Verdana"/>
                <a:cs typeface="Verdana"/>
              </a:rPr>
              <a:t>ept</a:t>
            </a:r>
            <a:r>
              <a:rPr sz="2400" spc="-21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-175" dirty="0">
                <a:solidFill>
                  <a:srgbClr val="C00000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C00000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114" dirty="0">
                <a:solidFill>
                  <a:srgbClr val="C00000"/>
                </a:solidFill>
                <a:latin typeface="Verdana"/>
                <a:cs typeface="Verdana"/>
              </a:rPr>
              <a:t>o</a:t>
            </a:r>
            <a:r>
              <a:rPr sz="2400" spc="-95" dirty="0">
                <a:solidFill>
                  <a:srgbClr val="C00000"/>
                </a:solidFill>
                <a:latin typeface="Verdana"/>
                <a:cs typeface="Verdana"/>
              </a:rPr>
              <a:t>f</a:t>
            </a:r>
            <a:r>
              <a:rPr sz="2400" spc="-90" dirty="0">
                <a:solidFill>
                  <a:srgbClr val="C00000"/>
                </a:solidFill>
                <a:latin typeface="Verdana"/>
                <a:cs typeface="Verdana"/>
              </a:rPr>
              <a:t>fer</a:t>
            </a:r>
            <a:r>
              <a:rPr sz="2400" spc="-204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65" dirty="0">
                <a:solidFill>
                  <a:srgbClr val="C00000"/>
                </a:solidFill>
                <a:latin typeface="Verdana"/>
                <a:cs typeface="Verdana"/>
              </a:rPr>
              <a:t>be</a:t>
            </a:r>
            <a:r>
              <a:rPr sz="2400" spc="45" dirty="0">
                <a:solidFill>
                  <a:srgbClr val="C00000"/>
                </a:solidFill>
                <a:latin typeface="Verdana"/>
                <a:cs typeface="Verdana"/>
              </a:rPr>
              <a:t>f</a:t>
            </a:r>
            <a:r>
              <a:rPr sz="2400" spc="114" dirty="0">
                <a:solidFill>
                  <a:srgbClr val="C00000"/>
                </a:solidFill>
                <a:latin typeface="Verdana"/>
                <a:cs typeface="Verdana"/>
              </a:rPr>
              <a:t>o</a:t>
            </a:r>
            <a:r>
              <a:rPr sz="2400" spc="-90" dirty="0">
                <a:solidFill>
                  <a:srgbClr val="C00000"/>
                </a:solidFill>
                <a:latin typeface="Verdana"/>
                <a:cs typeface="Verdana"/>
              </a:rPr>
              <a:t>re</a:t>
            </a:r>
            <a:r>
              <a:rPr sz="2400" spc="-18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C00000"/>
                </a:solidFill>
                <a:latin typeface="Verdana"/>
                <a:cs typeface="Verdana"/>
              </a:rPr>
              <a:t>y</a:t>
            </a:r>
            <a:r>
              <a:rPr sz="2400" spc="114" dirty="0">
                <a:solidFill>
                  <a:srgbClr val="C00000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C00000"/>
                </a:solidFill>
                <a:latin typeface="Verdana"/>
                <a:cs typeface="Verdana"/>
              </a:rPr>
              <a:t>u</a:t>
            </a:r>
            <a:r>
              <a:rPr sz="2400" spc="-14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C00000"/>
                </a:solidFill>
                <a:latin typeface="Verdana"/>
                <a:cs typeface="Verdana"/>
              </a:rPr>
              <a:t>c</a:t>
            </a:r>
            <a:r>
              <a:rPr sz="2400" spc="60" dirty="0">
                <a:solidFill>
                  <a:srgbClr val="C00000"/>
                </a:solidFill>
                <a:latin typeface="Verdana"/>
                <a:cs typeface="Verdana"/>
              </a:rPr>
              <a:t>a</a:t>
            </a:r>
            <a:r>
              <a:rPr sz="2400" spc="70" dirty="0">
                <a:solidFill>
                  <a:srgbClr val="C00000"/>
                </a:solidFill>
                <a:latin typeface="Verdana"/>
                <a:cs typeface="Verdana"/>
              </a:rPr>
              <a:t>n</a:t>
            </a:r>
            <a:r>
              <a:rPr sz="2400" spc="-16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b="1" spc="-95" dirty="0">
                <a:solidFill>
                  <a:srgbClr val="C00000"/>
                </a:solidFill>
                <a:latin typeface="Tahoma"/>
                <a:cs typeface="Tahoma"/>
              </a:rPr>
              <a:t>study</a:t>
            </a:r>
            <a:r>
              <a:rPr sz="2400" b="1" spc="-3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400" spc="25" dirty="0">
                <a:solidFill>
                  <a:srgbClr val="C00000"/>
                </a:solidFill>
                <a:latin typeface="Verdana"/>
                <a:cs typeface="Verdana"/>
              </a:rPr>
              <a:t>at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-125" dirty="0">
                <a:solidFill>
                  <a:srgbClr val="C00000"/>
                </a:solidFill>
                <a:latin typeface="Verdana"/>
                <a:cs typeface="Verdana"/>
              </a:rPr>
              <a:t>X</a:t>
            </a:r>
            <a:r>
              <a:rPr sz="2400" spc="-105" dirty="0">
                <a:solidFill>
                  <a:srgbClr val="C00000"/>
                </a:solidFill>
                <a:latin typeface="Verdana"/>
                <a:cs typeface="Verdana"/>
              </a:rPr>
              <a:t>Y</a:t>
            </a:r>
            <a:r>
              <a:rPr sz="2400" spc="-495" dirty="0">
                <a:solidFill>
                  <a:srgbClr val="C00000"/>
                </a:solidFill>
                <a:latin typeface="Verdana"/>
                <a:cs typeface="Verdana"/>
              </a:rPr>
              <a:t>Z</a:t>
            </a:r>
            <a:r>
              <a:rPr sz="2400" spc="-200" dirty="0">
                <a:solidFill>
                  <a:srgbClr val="C00000"/>
                </a:solidFill>
                <a:latin typeface="Verdana"/>
                <a:cs typeface="Verdana"/>
              </a:rPr>
              <a:t> U</a:t>
            </a:r>
            <a:r>
              <a:rPr sz="2400" spc="-165" dirty="0">
                <a:solidFill>
                  <a:srgbClr val="C00000"/>
                </a:solidFill>
                <a:latin typeface="Verdana"/>
                <a:cs typeface="Verdana"/>
              </a:rPr>
              <a:t>n</a:t>
            </a:r>
            <a:r>
              <a:rPr sz="2400" spc="-60" dirty="0">
                <a:solidFill>
                  <a:srgbClr val="C00000"/>
                </a:solidFill>
                <a:latin typeface="Verdana"/>
                <a:cs typeface="Verdana"/>
              </a:rPr>
              <a:t>i</a:t>
            </a:r>
            <a:r>
              <a:rPr sz="2400" spc="-85" dirty="0">
                <a:solidFill>
                  <a:srgbClr val="C00000"/>
                </a:solidFill>
                <a:latin typeface="Verdana"/>
                <a:cs typeface="Verdana"/>
              </a:rPr>
              <a:t>v</a:t>
            </a:r>
            <a:r>
              <a:rPr sz="2400" spc="-190" dirty="0">
                <a:solidFill>
                  <a:srgbClr val="C00000"/>
                </a:solidFill>
                <a:latin typeface="Verdana"/>
                <a:cs typeface="Verdana"/>
              </a:rPr>
              <a:t>ers</a:t>
            </a:r>
            <a:r>
              <a:rPr sz="2400" spc="-90" dirty="0">
                <a:solidFill>
                  <a:srgbClr val="C00000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C00000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C00000"/>
                </a:solidFill>
                <a:latin typeface="Verdana"/>
                <a:cs typeface="Verdana"/>
              </a:rPr>
              <a:t>y</a:t>
            </a:r>
            <a:r>
              <a:rPr sz="2400" spc="-210" dirty="0">
                <a:solidFill>
                  <a:srgbClr val="C00000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349250" indent="-337185">
              <a:lnSpc>
                <a:spcPct val="100000"/>
              </a:lnSpc>
              <a:spcBef>
                <a:spcPts val="1445"/>
              </a:spcBef>
              <a:buAutoNum type="arabicPeriod" startAt="2"/>
              <a:tabLst>
                <a:tab pos="349885" algn="l"/>
              </a:tabLst>
            </a:pP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Applications</a:t>
            </a:r>
            <a:r>
              <a:rPr sz="2400" spc="-2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for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export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licence,</a:t>
            </a:r>
            <a:r>
              <a:rPr sz="2400" spc="-2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and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licence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re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5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50" dirty="0">
                <a:solidFill>
                  <a:srgbClr val="554A3B"/>
                </a:solidFill>
                <a:latin typeface="Verdana"/>
                <a:cs typeface="Verdana"/>
              </a:rPr>
              <a:t>can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0" dirty="0">
                <a:solidFill>
                  <a:srgbClr val="554A3B"/>
                </a:solidFill>
                <a:latin typeface="Verdana"/>
                <a:cs typeface="Verdana"/>
              </a:rPr>
              <a:t>made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on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ne.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5" dirty="0">
                <a:solidFill>
                  <a:srgbClr val="C00000"/>
                </a:solidFill>
                <a:latin typeface="Verdana"/>
                <a:cs typeface="Verdana"/>
              </a:rPr>
              <a:t>You</a:t>
            </a:r>
            <a:r>
              <a:rPr sz="2400" spc="-204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145" dirty="0">
                <a:solidFill>
                  <a:srgbClr val="C00000"/>
                </a:solidFill>
                <a:latin typeface="Verdana"/>
                <a:cs typeface="Verdana"/>
              </a:rPr>
              <a:t>can</a:t>
            </a:r>
            <a:r>
              <a:rPr sz="2400" spc="-17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b="1" spc="25" dirty="0">
                <a:solidFill>
                  <a:srgbClr val="C00000"/>
                </a:solidFill>
                <a:latin typeface="Tahoma"/>
                <a:cs typeface="Tahoma"/>
              </a:rPr>
              <a:t>apply</a:t>
            </a:r>
            <a:r>
              <a:rPr sz="2400" b="1" spc="-3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400" spc="-90" dirty="0">
                <a:solidFill>
                  <a:srgbClr val="C00000"/>
                </a:solidFill>
                <a:latin typeface="Verdana"/>
                <a:cs typeface="Verdana"/>
              </a:rPr>
              <a:t>for</a:t>
            </a:r>
            <a:r>
              <a:rPr sz="2400" spc="-17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65" dirty="0">
                <a:solidFill>
                  <a:srgbClr val="C00000"/>
                </a:solidFill>
                <a:latin typeface="Verdana"/>
                <a:cs typeface="Verdana"/>
              </a:rPr>
              <a:t>an</a:t>
            </a:r>
            <a:r>
              <a:rPr sz="2400" spc="-19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-55" dirty="0">
                <a:solidFill>
                  <a:srgbClr val="C00000"/>
                </a:solidFill>
                <a:latin typeface="Verdana"/>
                <a:cs typeface="Verdana"/>
              </a:rPr>
              <a:t>export</a:t>
            </a:r>
            <a:r>
              <a:rPr sz="2400" spc="-20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30" dirty="0">
                <a:solidFill>
                  <a:srgbClr val="C00000"/>
                </a:solidFill>
                <a:latin typeface="Verdana"/>
                <a:cs typeface="Verdana"/>
              </a:rPr>
              <a:t>licence,</a:t>
            </a:r>
            <a:r>
              <a:rPr sz="2400" spc="-25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C00000"/>
                </a:solidFill>
                <a:latin typeface="Verdana"/>
                <a:cs typeface="Verdana"/>
              </a:rPr>
              <a:t>and</a:t>
            </a:r>
            <a:r>
              <a:rPr sz="2400" spc="-17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65" dirty="0">
                <a:solidFill>
                  <a:srgbClr val="C00000"/>
                </a:solidFill>
                <a:latin typeface="Verdana"/>
                <a:cs typeface="Verdana"/>
              </a:rPr>
              <a:t>licence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-70" dirty="0">
                <a:solidFill>
                  <a:srgbClr val="C00000"/>
                </a:solidFill>
                <a:latin typeface="Verdana"/>
                <a:cs typeface="Verdana"/>
              </a:rPr>
              <a:t>re</a:t>
            </a:r>
            <a:r>
              <a:rPr sz="2400" spc="-100" dirty="0">
                <a:solidFill>
                  <a:srgbClr val="C00000"/>
                </a:solidFill>
                <a:latin typeface="Verdana"/>
                <a:cs typeface="Verdana"/>
              </a:rPr>
              <a:t>n</a:t>
            </a:r>
            <a:r>
              <a:rPr sz="2400" spc="65" dirty="0">
                <a:solidFill>
                  <a:srgbClr val="C00000"/>
                </a:solidFill>
                <a:latin typeface="Verdana"/>
                <a:cs typeface="Verdana"/>
              </a:rPr>
              <a:t>e</a:t>
            </a:r>
            <a:r>
              <a:rPr sz="2400" spc="55" dirty="0">
                <a:solidFill>
                  <a:srgbClr val="C00000"/>
                </a:solidFill>
                <a:latin typeface="Verdana"/>
                <a:cs typeface="Verdana"/>
              </a:rPr>
              <a:t>w</a:t>
            </a:r>
            <a:r>
              <a:rPr sz="2400" spc="10" dirty="0">
                <a:solidFill>
                  <a:srgbClr val="C00000"/>
                </a:solidFill>
                <a:latin typeface="Verdana"/>
                <a:cs typeface="Verdana"/>
              </a:rPr>
              <a:t>a</a:t>
            </a:r>
            <a:r>
              <a:rPr sz="2400" spc="20" dirty="0">
                <a:solidFill>
                  <a:srgbClr val="C00000"/>
                </a:solidFill>
                <a:latin typeface="Verdana"/>
                <a:cs typeface="Verdana"/>
              </a:rPr>
              <a:t>l</a:t>
            </a:r>
            <a:r>
              <a:rPr sz="2400" spc="-320" dirty="0">
                <a:solidFill>
                  <a:srgbClr val="C00000"/>
                </a:solidFill>
                <a:latin typeface="Verdana"/>
                <a:cs typeface="Verdana"/>
              </a:rPr>
              <a:t>s</a:t>
            </a:r>
            <a:r>
              <a:rPr sz="2400" spc="-16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C00000"/>
                </a:solidFill>
                <a:latin typeface="Verdana"/>
                <a:cs typeface="Verdana"/>
              </a:rPr>
              <a:t>on</a:t>
            </a:r>
            <a:r>
              <a:rPr sz="2400" spc="-10" dirty="0">
                <a:solidFill>
                  <a:srgbClr val="C00000"/>
                </a:solidFill>
                <a:latin typeface="Verdana"/>
                <a:cs typeface="Verdana"/>
              </a:rPr>
              <a:t>l</a:t>
            </a:r>
            <a:r>
              <a:rPr sz="2400" spc="-165" dirty="0">
                <a:solidFill>
                  <a:srgbClr val="C00000"/>
                </a:solidFill>
                <a:latin typeface="Verdana"/>
                <a:cs typeface="Verdana"/>
              </a:rPr>
              <a:t>i</a:t>
            </a:r>
            <a:r>
              <a:rPr sz="2400" spc="-45" dirty="0">
                <a:solidFill>
                  <a:srgbClr val="C00000"/>
                </a:solidFill>
                <a:latin typeface="Verdana"/>
                <a:cs typeface="Verdana"/>
              </a:rPr>
              <a:t>ne.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2182" y="618490"/>
            <a:ext cx="721233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dirty="0"/>
              <a:t>NOMINALISATIONS</a:t>
            </a:r>
            <a:r>
              <a:rPr sz="3500" spc="-55" dirty="0"/>
              <a:t> </a:t>
            </a:r>
            <a:r>
              <a:rPr sz="3500" dirty="0"/>
              <a:t>-</a:t>
            </a:r>
            <a:r>
              <a:rPr sz="3500" spc="-40" dirty="0"/>
              <a:t> </a:t>
            </a:r>
            <a:r>
              <a:rPr sz="3500" spc="10" dirty="0"/>
              <a:t>EXERCISE</a:t>
            </a:r>
            <a:endParaRPr sz="3500"/>
          </a:p>
        </p:txBody>
      </p:sp>
      <p:sp>
        <p:nvSpPr>
          <p:cNvPr id="4" name="object 4"/>
          <p:cNvSpPr txBox="1"/>
          <p:nvPr/>
        </p:nvSpPr>
        <p:spPr>
          <a:xfrm>
            <a:off x="650557" y="2218309"/>
            <a:ext cx="7865109" cy="4050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46685">
              <a:lnSpc>
                <a:spcPct val="100000"/>
              </a:lnSpc>
              <a:spcBef>
                <a:spcPts val="100"/>
              </a:spcBef>
              <a:buAutoNum type="arabicPeriod" startAt="3"/>
              <a:tabLst>
                <a:tab pos="349885" algn="l"/>
              </a:tabLst>
            </a:pPr>
            <a:r>
              <a:rPr sz="2400" spc="-48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pr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em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ak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han</a:t>
            </a:r>
            <a:r>
              <a:rPr sz="2400" spc="55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es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80" dirty="0">
                <a:solidFill>
                  <a:srgbClr val="554A3B"/>
                </a:solidFill>
                <a:latin typeface="Verdana"/>
                <a:cs typeface="Verdana"/>
              </a:rPr>
              <a:t>o 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regulations.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b="1" spc="10" dirty="0">
                <a:solidFill>
                  <a:srgbClr val="C00000"/>
                </a:solidFill>
                <a:latin typeface="Tahoma"/>
                <a:cs typeface="Tahoma"/>
              </a:rPr>
              <a:t>Changing</a:t>
            </a:r>
            <a:r>
              <a:rPr sz="2400" b="1" spc="-3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400" spc="-35" dirty="0">
                <a:solidFill>
                  <a:srgbClr val="C00000"/>
                </a:solidFill>
                <a:latin typeface="Verdana"/>
                <a:cs typeface="Verdana"/>
              </a:rPr>
              <a:t>the</a:t>
            </a:r>
            <a:r>
              <a:rPr sz="2400" spc="-14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-65" dirty="0">
                <a:solidFill>
                  <a:srgbClr val="C00000"/>
                </a:solidFill>
                <a:latin typeface="Verdana"/>
                <a:cs typeface="Verdana"/>
              </a:rPr>
              <a:t>regulations</a:t>
            </a:r>
            <a:r>
              <a:rPr sz="2400" spc="-19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-130" dirty="0">
                <a:solidFill>
                  <a:srgbClr val="C00000"/>
                </a:solidFill>
                <a:latin typeface="Verdana"/>
                <a:cs typeface="Verdana"/>
              </a:rPr>
              <a:t>will</a:t>
            </a:r>
            <a:r>
              <a:rPr sz="2400" spc="-18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-65" dirty="0">
                <a:solidFill>
                  <a:srgbClr val="C00000"/>
                </a:solidFill>
                <a:latin typeface="Verdana"/>
                <a:cs typeface="Verdana"/>
              </a:rPr>
              <a:t>solve</a:t>
            </a:r>
            <a:r>
              <a:rPr sz="2400" spc="-18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C00000"/>
                </a:solidFill>
                <a:latin typeface="Verdana"/>
                <a:cs typeface="Verdana"/>
              </a:rPr>
              <a:t>the</a:t>
            </a:r>
            <a:r>
              <a:rPr sz="2400" spc="-14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C00000"/>
                </a:solidFill>
                <a:latin typeface="Verdana"/>
                <a:cs typeface="Verdana"/>
              </a:rPr>
              <a:t>problem.</a:t>
            </a:r>
            <a:endParaRPr sz="2400">
              <a:latin typeface="Verdana"/>
              <a:cs typeface="Verdana"/>
            </a:endParaRPr>
          </a:p>
          <a:p>
            <a:pPr marL="12700" marR="85090">
              <a:lnSpc>
                <a:spcPct val="100000"/>
              </a:lnSpc>
              <a:spcBef>
                <a:spcPts val="1445"/>
              </a:spcBef>
              <a:buAutoNum type="arabicPeriod" startAt="4"/>
              <a:tabLst>
                <a:tab pos="349885" algn="l"/>
              </a:tabLst>
            </a:pP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85" dirty="0">
                <a:solidFill>
                  <a:srgbClr val="554A3B"/>
                </a:solidFill>
                <a:latin typeface="Verdana"/>
                <a:cs typeface="Verdana"/>
              </a:rPr>
              <a:t>web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team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leader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undertook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editing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new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pages.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-484" dirty="0">
                <a:solidFill>
                  <a:srgbClr val="C00000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C00000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C00000"/>
                </a:solidFill>
                <a:latin typeface="Verdana"/>
                <a:cs typeface="Verdana"/>
              </a:rPr>
              <a:t>w</a:t>
            </a:r>
            <a:r>
              <a:rPr sz="2400" spc="135" dirty="0">
                <a:solidFill>
                  <a:srgbClr val="C00000"/>
                </a:solidFill>
                <a:latin typeface="Verdana"/>
                <a:cs typeface="Verdana"/>
              </a:rPr>
              <a:t>eb</a:t>
            </a:r>
            <a:r>
              <a:rPr sz="2400" spc="-14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C00000"/>
                </a:solidFill>
                <a:latin typeface="Verdana"/>
                <a:cs typeface="Verdana"/>
              </a:rPr>
              <a:t>t</a:t>
            </a:r>
            <a:r>
              <a:rPr sz="2400" spc="80" dirty="0">
                <a:solidFill>
                  <a:srgbClr val="C00000"/>
                </a:solidFill>
                <a:latin typeface="Verdana"/>
                <a:cs typeface="Verdana"/>
              </a:rPr>
              <a:t>eam</a:t>
            </a:r>
            <a:r>
              <a:rPr sz="2400" spc="-16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C00000"/>
                </a:solidFill>
                <a:latin typeface="Verdana"/>
                <a:cs typeface="Verdana"/>
              </a:rPr>
              <a:t>l</a:t>
            </a:r>
            <a:r>
              <a:rPr sz="2400" spc="60" dirty="0">
                <a:solidFill>
                  <a:srgbClr val="C00000"/>
                </a:solidFill>
                <a:latin typeface="Verdana"/>
                <a:cs typeface="Verdana"/>
              </a:rPr>
              <a:t>eader</a:t>
            </a:r>
            <a:r>
              <a:rPr sz="2400" spc="-17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b="1" spc="-30" dirty="0">
                <a:solidFill>
                  <a:srgbClr val="C00000"/>
                </a:solidFill>
                <a:latin typeface="Tahoma"/>
                <a:cs typeface="Tahoma"/>
              </a:rPr>
              <a:t>edit</a:t>
            </a:r>
            <a:r>
              <a:rPr sz="2400" b="1" spc="-35" dirty="0">
                <a:solidFill>
                  <a:srgbClr val="C00000"/>
                </a:solidFill>
                <a:latin typeface="Tahoma"/>
                <a:cs typeface="Tahoma"/>
              </a:rPr>
              <a:t>e</a:t>
            </a:r>
            <a:r>
              <a:rPr sz="2400" b="1" spc="70" dirty="0">
                <a:solidFill>
                  <a:srgbClr val="C00000"/>
                </a:solidFill>
                <a:latin typeface="Tahoma"/>
                <a:cs typeface="Tahoma"/>
              </a:rPr>
              <a:t>d</a:t>
            </a:r>
            <a:r>
              <a:rPr sz="2400" b="1" spc="-2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400" spc="-170" dirty="0">
                <a:solidFill>
                  <a:srgbClr val="C00000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C00000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35" dirty="0">
                <a:solidFill>
                  <a:srgbClr val="C00000"/>
                </a:solidFill>
                <a:latin typeface="Verdana"/>
                <a:cs typeface="Verdana"/>
              </a:rPr>
              <a:t>new</a:t>
            </a:r>
            <a:r>
              <a:rPr sz="2400" spc="-19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145" dirty="0">
                <a:solidFill>
                  <a:srgbClr val="C00000"/>
                </a:solidFill>
                <a:latin typeface="Verdana"/>
                <a:cs typeface="Verdana"/>
              </a:rPr>
              <a:t>pa</a:t>
            </a:r>
            <a:r>
              <a:rPr sz="2400" spc="160" dirty="0">
                <a:solidFill>
                  <a:srgbClr val="C00000"/>
                </a:solidFill>
                <a:latin typeface="Verdana"/>
                <a:cs typeface="Verdana"/>
              </a:rPr>
              <a:t>g</a:t>
            </a:r>
            <a:r>
              <a:rPr sz="2400" spc="-105" dirty="0">
                <a:solidFill>
                  <a:srgbClr val="C00000"/>
                </a:solidFill>
                <a:latin typeface="Verdana"/>
                <a:cs typeface="Verdana"/>
              </a:rPr>
              <a:t>e</a:t>
            </a:r>
            <a:r>
              <a:rPr sz="2400" spc="-85" dirty="0">
                <a:solidFill>
                  <a:srgbClr val="C00000"/>
                </a:solidFill>
                <a:latin typeface="Verdana"/>
                <a:cs typeface="Verdana"/>
              </a:rPr>
              <a:t>s</a:t>
            </a:r>
            <a:r>
              <a:rPr sz="2400" spc="-210" dirty="0">
                <a:solidFill>
                  <a:srgbClr val="C00000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350520" indent="-337820">
              <a:lnSpc>
                <a:spcPct val="100000"/>
              </a:lnSpc>
              <a:spcBef>
                <a:spcPts val="1440"/>
              </a:spcBef>
              <a:buAutoNum type="arabicPeriod" startAt="5"/>
              <a:tabLst>
                <a:tab pos="350520" algn="l"/>
              </a:tabLst>
            </a:pP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Residential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water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consumption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in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Melbourne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was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16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4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res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pe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per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pe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10" dirty="0">
                <a:solidFill>
                  <a:srgbClr val="C00000"/>
                </a:solidFill>
                <a:latin typeface="Verdana"/>
                <a:cs typeface="Verdana"/>
              </a:rPr>
              <a:t>Melbourne</a:t>
            </a:r>
            <a:r>
              <a:rPr sz="2400" spc="-22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-105" dirty="0">
                <a:solidFill>
                  <a:srgbClr val="C00000"/>
                </a:solidFill>
                <a:latin typeface="Verdana"/>
                <a:cs typeface="Verdana"/>
              </a:rPr>
              <a:t>residents</a:t>
            </a:r>
            <a:r>
              <a:rPr sz="2400" spc="-12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b="1" spc="10" dirty="0">
                <a:solidFill>
                  <a:srgbClr val="C00000"/>
                </a:solidFill>
                <a:latin typeface="Tahoma"/>
                <a:cs typeface="Tahoma"/>
              </a:rPr>
              <a:t>consumed</a:t>
            </a:r>
            <a:r>
              <a:rPr sz="2400" b="1" spc="-6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400" spc="-195" dirty="0">
                <a:solidFill>
                  <a:srgbClr val="C00000"/>
                </a:solidFill>
                <a:latin typeface="Verdana"/>
                <a:cs typeface="Verdana"/>
              </a:rPr>
              <a:t>164</a:t>
            </a:r>
            <a:r>
              <a:rPr sz="2400" spc="-23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C00000"/>
                </a:solidFill>
                <a:latin typeface="Verdana"/>
                <a:cs typeface="Verdana"/>
              </a:rPr>
              <a:t>litres</a:t>
            </a:r>
            <a:r>
              <a:rPr sz="2400" spc="-17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C00000"/>
                </a:solidFill>
                <a:latin typeface="Verdana"/>
                <a:cs typeface="Verdana"/>
              </a:rPr>
              <a:t>of</a:t>
            </a:r>
            <a:r>
              <a:rPr sz="2400" spc="-19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C00000"/>
                </a:solidFill>
                <a:latin typeface="Verdana"/>
                <a:cs typeface="Verdana"/>
              </a:rPr>
              <a:t>water</a:t>
            </a:r>
            <a:r>
              <a:rPr sz="2400" spc="-10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-20" dirty="0">
                <a:solidFill>
                  <a:srgbClr val="C00000"/>
                </a:solidFill>
                <a:latin typeface="Verdana"/>
                <a:cs typeface="Verdana"/>
              </a:rPr>
              <a:t>per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-50" dirty="0">
                <a:solidFill>
                  <a:srgbClr val="C00000"/>
                </a:solidFill>
                <a:latin typeface="Verdana"/>
                <a:cs typeface="Verdana"/>
              </a:rPr>
              <a:t>pers</a:t>
            </a:r>
            <a:r>
              <a:rPr sz="2400" spc="-45" dirty="0">
                <a:solidFill>
                  <a:srgbClr val="C00000"/>
                </a:solidFill>
                <a:latin typeface="Verdana"/>
                <a:cs typeface="Verdana"/>
              </a:rPr>
              <a:t>o</a:t>
            </a:r>
            <a:r>
              <a:rPr sz="2400" spc="-55" dirty="0">
                <a:solidFill>
                  <a:srgbClr val="C00000"/>
                </a:solidFill>
                <a:latin typeface="Verdana"/>
                <a:cs typeface="Verdana"/>
              </a:rPr>
              <a:t>n</a:t>
            </a:r>
            <a:r>
              <a:rPr sz="2400" spc="-19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-15" dirty="0">
                <a:solidFill>
                  <a:srgbClr val="C00000"/>
                </a:solidFill>
                <a:latin typeface="Verdana"/>
                <a:cs typeface="Verdana"/>
              </a:rPr>
              <a:t>pe</a:t>
            </a:r>
            <a:r>
              <a:rPr sz="2400" spc="-10" dirty="0">
                <a:solidFill>
                  <a:srgbClr val="C00000"/>
                </a:solidFill>
                <a:latin typeface="Verdana"/>
                <a:cs typeface="Verdana"/>
              </a:rPr>
              <a:t>r</a:t>
            </a:r>
            <a:r>
              <a:rPr sz="2400" spc="-17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65" dirty="0">
                <a:solidFill>
                  <a:srgbClr val="C00000"/>
                </a:solidFill>
                <a:latin typeface="Verdana"/>
                <a:cs typeface="Verdana"/>
              </a:rPr>
              <a:t>da</a:t>
            </a:r>
            <a:r>
              <a:rPr sz="2400" spc="35" dirty="0">
                <a:solidFill>
                  <a:srgbClr val="C00000"/>
                </a:solidFill>
                <a:latin typeface="Verdana"/>
                <a:cs typeface="Verdana"/>
              </a:rPr>
              <a:t>y</a:t>
            </a:r>
            <a:r>
              <a:rPr sz="2400" spc="-210" dirty="0">
                <a:solidFill>
                  <a:srgbClr val="C00000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28415" y="643890"/>
            <a:ext cx="145796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PART</a:t>
            </a:r>
            <a:r>
              <a:rPr spc="-100" dirty="0"/>
              <a:t> </a:t>
            </a:r>
            <a:r>
              <a:rPr dirty="0"/>
              <a:t>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8807" y="3191827"/>
            <a:ext cx="3092450" cy="14770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35" dirty="0">
                <a:solidFill>
                  <a:srgbClr val="554A3B"/>
                </a:solidFill>
                <a:latin typeface="Tahoma"/>
                <a:cs typeface="Tahoma"/>
              </a:rPr>
              <a:t>Legal</a:t>
            </a:r>
            <a:r>
              <a:rPr sz="2800" b="1" spc="-10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800" b="1" spc="25" dirty="0">
                <a:solidFill>
                  <a:srgbClr val="554A3B"/>
                </a:solidFill>
                <a:latin typeface="Tahoma"/>
                <a:cs typeface="Tahoma"/>
              </a:rPr>
              <a:t>Vocabulary</a:t>
            </a:r>
            <a:endParaRPr sz="280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39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2800" spc="-2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800" spc="-1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800" spc="-16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800" spc="-19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800" spc="-6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800" spc="-2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800" spc="-19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800" spc="75" dirty="0">
                <a:solidFill>
                  <a:srgbClr val="554A3B"/>
                </a:solidFill>
                <a:latin typeface="Verdana"/>
                <a:cs typeface="Verdana"/>
              </a:rPr>
              <a:t>egal</a:t>
            </a:r>
            <a:r>
              <a:rPr sz="2800" spc="-229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800" spc="-85" dirty="0">
                <a:solidFill>
                  <a:srgbClr val="554A3B"/>
                </a:solidFill>
                <a:latin typeface="Verdana"/>
                <a:cs typeface="Verdana"/>
              </a:rPr>
              <a:t>words</a:t>
            </a:r>
            <a:endParaRPr sz="280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72782" y="618490"/>
            <a:ext cx="7766684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spc="5" dirty="0"/>
              <a:t>USE</a:t>
            </a:r>
            <a:r>
              <a:rPr sz="3500" spc="-5" dirty="0"/>
              <a:t> </a:t>
            </a:r>
            <a:r>
              <a:rPr sz="3500" spc="-10" dirty="0"/>
              <a:t>OF</a:t>
            </a:r>
            <a:r>
              <a:rPr sz="3500" dirty="0"/>
              <a:t> LATIN</a:t>
            </a:r>
            <a:r>
              <a:rPr sz="3500" spc="-20" dirty="0"/>
              <a:t> </a:t>
            </a:r>
            <a:r>
              <a:rPr sz="3500" spc="-5" dirty="0"/>
              <a:t>IN </a:t>
            </a:r>
            <a:r>
              <a:rPr sz="3500" spc="5" dirty="0"/>
              <a:t>LEGAL</a:t>
            </a:r>
            <a:r>
              <a:rPr sz="3500" spc="-20" dirty="0"/>
              <a:t> </a:t>
            </a:r>
            <a:r>
              <a:rPr sz="3500" dirty="0"/>
              <a:t>WRITING</a:t>
            </a:r>
            <a:endParaRPr sz="3500"/>
          </a:p>
        </p:txBody>
      </p:sp>
      <p:sp>
        <p:nvSpPr>
          <p:cNvPr id="4" name="object 4"/>
          <p:cNvSpPr txBox="1"/>
          <p:nvPr/>
        </p:nvSpPr>
        <p:spPr>
          <a:xfrm>
            <a:off x="625157" y="1658937"/>
            <a:ext cx="7842250" cy="4947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44450">
              <a:lnSpc>
                <a:spcPct val="100000"/>
              </a:lnSpc>
              <a:spcBef>
                <a:spcPts val="100"/>
              </a:spcBef>
            </a:pP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hat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have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ered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2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1</a:t>
            </a:r>
            <a:r>
              <a:rPr sz="2400" spc="-270" baseline="2430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95" baseline="2430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2" baseline="2430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cen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ury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250" dirty="0">
                <a:solidFill>
                  <a:srgbClr val="554A3B"/>
                </a:solidFill>
                <a:latin typeface="Verdana"/>
                <a:cs typeface="Verdana"/>
              </a:rPr>
              <a:t>s 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generally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considered 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old-fashioned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 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sprinkle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Latin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rds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ur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general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egal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ng.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ev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er,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here 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are 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some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Latin 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expressions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which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are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what 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is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known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85" dirty="0">
                <a:solidFill>
                  <a:srgbClr val="554A3B"/>
                </a:solidFill>
                <a:latin typeface="Verdana"/>
                <a:cs typeface="Verdana"/>
              </a:rPr>
              <a:t>‘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erms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ar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’,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eans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hat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4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n  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expre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ons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have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egal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mean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ng.</a:t>
            </a:r>
            <a:r>
              <a:rPr sz="2400" spc="-2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1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perfec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y  </a:t>
            </a:r>
            <a:r>
              <a:rPr sz="2400" spc="26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29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ep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60" dirty="0">
                <a:solidFill>
                  <a:srgbClr val="554A3B"/>
                </a:solidFill>
                <a:latin typeface="Verdana"/>
                <a:cs typeface="Verdana"/>
              </a:rPr>
              <a:t>ab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hese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4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t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erms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hou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t  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requires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you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to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learn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legal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meaning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each.</a:t>
            </a:r>
            <a:endParaRPr sz="2400">
              <a:latin typeface="Verdana"/>
              <a:cs typeface="Verdana"/>
            </a:endParaRPr>
          </a:p>
          <a:p>
            <a:pPr marL="38100" marR="30480">
              <a:lnSpc>
                <a:spcPct val="100000"/>
              </a:lnSpc>
              <a:spcBef>
                <a:spcPts val="1310"/>
              </a:spcBef>
            </a:pP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70</a:t>
            </a:r>
            <a:r>
              <a:rPr sz="2400" spc="-725" dirty="0">
                <a:solidFill>
                  <a:srgbClr val="554A3B"/>
                </a:solidFill>
                <a:latin typeface="Verdana"/>
                <a:cs typeface="Verdana"/>
              </a:rPr>
              <a:t>%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rds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2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80" dirty="0">
                <a:solidFill>
                  <a:srgbClr val="554A3B"/>
                </a:solidFill>
                <a:latin typeface="Verdana"/>
                <a:cs typeface="Verdana"/>
              </a:rPr>
              <a:t>angua</a:t>
            </a:r>
            <a:r>
              <a:rPr sz="2400" spc="85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ar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based 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on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ords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hough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may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not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60" dirty="0">
                <a:solidFill>
                  <a:srgbClr val="554A3B"/>
                </a:solidFill>
                <a:latin typeface="Verdana"/>
                <a:cs typeface="Verdana"/>
              </a:rPr>
              <a:t>eem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t  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ready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have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6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29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ep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ed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n 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words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into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language,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et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cetera,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per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annum,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vice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ers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,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,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235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e.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72782" y="618490"/>
            <a:ext cx="7766684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spc="5" dirty="0"/>
              <a:t>USE</a:t>
            </a:r>
            <a:r>
              <a:rPr sz="3500" spc="-5" dirty="0"/>
              <a:t> </a:t>
            </a:r>
            <a:r>
              <a:rPr sz="3500" spc="-10" dirty="0"/>
              <a:t>OF</a:t>
            </a:r>
            <a:r>
              <a:rPr sz="3500" dirty="0"/>
              <a:t> LATIN</a:t>
            </a:r>
            <a:r>
              <a:rPr sz="3500" spc="-20" dirty="0"/>
              <a:t> </a:t>
            </a:r>
            <a:r>
              <a:rPr sz="3500" spc="-5" dirty="0"/>
              <a:t>IN </a:t>
            </a:r>
            <a:r>
              <a:rPr sz="3500" spc="5" dirty="0"/>
              <a:t>LEGAL</a:t>
            </a:r>
            <a:r>
              <a:rPr sz="3500" spc="-20" dirty="0"/>
              <a:t> </a:t>
            </a:r>
            <a:r>
              <a:rPr sz="3500" dirty="0"/>
              <a:t>WRITING</a:t>
            </a:r>
            <a:endParaRPr sz="3500"/>
          </a:p>
        </p:txBody>
      </p:sp>
      <p:sp>
        <p:nvSpPr>
          <p:cNvPr id="4" name="object 4"/>
          <p:cNvSpPr txBox="1"/>
          <p:nvPr/>
        </p:nvSpPr>
        <p:spPr>
          <a:xfrm>
            <a:off x="650557" y="2473007"/>
            <a:ext cx="7931784" cy="3319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48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es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on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go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ng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12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k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re 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frequen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ed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4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t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erms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215" dirty="0">
                <a:solidFill>
                  <a:srgbClr val="554A3B"/>
                </a:solidFill>
                <a:latin typeface="Verdana"/>
                <a:cs typeface="Verdana"/>
              </a:rPr>
              <a:t>ea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hat 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they 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mean 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in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plain 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English. 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Then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you 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will 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have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 </a:t>
            </a:r>
            <a:r>
              <a:rPr sz="2400" spc="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5" dirty="0">
                <a:solidFill>
                  <a:srgbClr val="554A3B"/>
                </a:solidFill>
                <a:latin typeface="Verdana"/>
                <a:cs typeface="Verdana"/>
              </a:rPr>
              <a:t>choice 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as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whether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you 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use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Latin 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term 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or 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you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use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4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ng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expre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on.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8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re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n  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English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you 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use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 more 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likely 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your 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texts 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will 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be 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un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ers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oo</a:t>
            </a:r>
            <a:r>
              <a:rPr sz="2400" spc="14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no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-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ers.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,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pure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per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na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,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60" dirty="0">
                <a:solidFill>
                  <a:srgbClr val="554A3B"/>
                </a:solidFill>
                <a:latin typeface="Verdana"/>
                <a:cs typeface="Verdana"/>
              </a:rPr>
              <a:t>ew 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hat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hou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150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55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50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4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er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25" dirty="0">
                <a:solidFill>
                  <a:srgbClr val="554A3B"/>
                </a:solidFill>
                <a:latin typeface="Verdana"/>
                <a:cs typeface="Verdana"/>
              </a:rPr>
              <a:t>po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2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and  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la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erna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e.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72782" y="618490"/>
            <a:ext cx="7766684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spc="5" dirty="0"/>
              <a:t>USE</a:t>
            </a:r>
            <a:r>
              <a:rPr sz="3500" spc="-5" dirty="0"/>
              <a:t> </a:t>
            </a:r>
            <a:r>
              <a:rPr sz="3500" spc="-10" dirty="0"/>
              <a:t>OF</a:t>
            </a:r>
            <a:r>
              <a:rPr sz="3500" dirty="0"/>
              <a:t> LATIN</a:t>
            </a:r>
            <a:r>
              <a:rPr sz="3500" spc="-20" dirty="0"/>
              <a:t> </a:t>
            </a:r>
            <a:r>
              <a:rPr sz="3500" spc="-5" dirty="0"/>
              <a:t>IN </a:t>
            </a:r>
            <a:r>
              <a:rPr sz="3500" spc="5" dirty="0"/>
              <a:t>LEGAL</a:t>
            </a:r>
            <a:r>
              <a:rPr sz="3500" spc="-20" dirty="0"/>
              <a:t> </a:t>
            </a:r>
            <a:r>
              <a:rPr sz="3500" dirty="0"/>
              <a:t>WRITING</a:t>
            </a:r>
            <a:endParaRPr sz="3500"/>
          </a:p>
        </p:txBody>
      </p:sp>
      <p:sp>
        <p:nvSpPr>
          <p:cNvPr id="4" name="object 4"/>
          <p:cNvSpPr txBox="1"/>
          <p:nvPr/>
        </p:nvSpPr>
        <p:spPr>
          <a:xfrm>
            <a:off x="650557" y="1997392"/>
            <a:ext cx="7949565" cy="42716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spc="170" dirty="0">
                <a:solidFill>
                  <a:srgbClr val="554A3B"/>
                </a:solidFill>
                <a:latin typeface="Tahoma"/>
                <a:cs typeface="Tahoma"/>
              </a:rPr>
              <a:t>C</a:t>
            </a:r>
            <a:r>
              <a:rPr sz="2400" b="1" spc="160" dirty="0">
                <a:solidFill>
                  <a:srgbClr val="554A3B"/>
                </a:solidFill>
                <a:latin typeface="Tahoma"/>
                <a:cs typeface="Tahoma"/>
              </a:rPr>
              <a:t>o</a:t>
            </a:r>
            <a:r>
              <a:rPr sz="2400" b="1" spc="-110" dirty="0">
                <a:solidFill>
                  <a:srgbClr val="554A3B"/>
                </a:solidFill>
                <a:latin typeface="Tahoma"/>
                <a:cs typeface="Tahoma"/>
              </a:rPr>
              <a:t>nsensu</a:t>
            </a:r>
            <a:r>
              <a:rPr sz="2400" b="1" spc="-90" dirty="0">
                <a:solidFill>
                  <a:srgbClr val="554A3B"/>
                </a:solidFill>
                <a:latin typeface="Tahoma"/>
                <a:cs typeface="Tahoma"/>
              </a:rPr>
              <a:t>s</a:t>
            </a:r>
            <a:r>
              <a:rPr sz="2400" b="1" spc="-8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100" dirty="0">
                <a:solidFill>
                  <a:srgbClr val="554A3B"/>
                </a:solidFill>
                <a:latin typeface="Tahoma"/>
                <a:cs typeface="Tahoma"/>
              </a:rPr>
              <a:t>a</a:t>
            </a:r>
            <a:r>
              <a:rPr sz="2400" b="1" spc="114" dirty="0">
                <a:solidFill>
                  <a:srgbClr val="554A3B"/>
                </a:solidFill>
                <a:latin typeface="Tahoma"/>
                <a:cs typeface="Tahoma"/>
              </a:rPr>
              <a:t>d</a:t>
            </a:r>
            <a:r>
              <a:rPr sz="2400" b="1" spc="-2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dirty="0">
                <a:solidFill>
                  <a:srgbClr val="554A3B"/>
                </a:solidFill>
                <a:latin typeface="Tahoma"/>
                <a:cs typeface="Tahoma"/>
              </a:rPr>
              <a:t>idem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spc="-509" dirty="0">
                <a:solidFill>
                  <a:srgbClr val="554A3B"/>
                </a:solidFill>
                <a:latin typeface="Verdana"/>
                <a:cs typeface="Verdana"/>
              </a:rPr>
              <a:t>=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ee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ng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-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i</a:t>
            </a:r>
            <a:r>
              <a:rPr sz="2400" spc="-250" dirty="0">
                <a:solidFill>
                  <a:srgbClr val="554A3B"/>
                </a:solidFill>
                <a:latin typeface="Verdana"/>
                <a:cs typeface="Verdana"/>
              </a:rPr>
              <a:t>s 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125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25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ract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eans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hat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25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h 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parties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know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and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understand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what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they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are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agreeing </a:t>
            </a:r>
            <a:r>
              <a:rPr sz="2400" spc="-8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to.</a:t>
            </a:r>
            <a:endParaRPr sz="2400">
              <a:latin typeface="Verdana"/>
              <a:cs typeface="Verdana"/>
            </a:endParaRPr>
          </a:p>
          <a:p>
            <a:pPr marL="12700" marR="358775">
              <a:lnSpc>
                <a:spcPct val="100000"/>
              </a:lnSpc>
              <a:spcBef>
                <a:spcPts val="585"/>
              </a:spcBef>
            </a:pPr>
            <a:r>
              <a:rPr sz="2400" b="1" spc="-145" dirty="0">
                <a:solidFill>
                  <a:srgbClr val="554A3B"/>
                </a:solidFill>
                <a:latin typeface="Tahoma"/>
                <a:cs typeface="Tahoma"/>
              </a:rPr>
              <a:t>Res 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ipsa </a:t>
            </a:r>
            <a:r>
              <a:rPr sz="2400" b="1" spc="-120" dirty="0">
                <a:solidFill>
                  <a:srgbClr val="554A3B"/>
                </a:solidFill>
                <a:latin typeface="Tahoma"/>
                <a:cs typeface="Tahoma"/>
              </a:rPr>
              <a:t>loquitur </a:t>
            </a:r>
            <a:r>
              <a:rPr sz="2400" spc="-509" dirty="0">
                <a:solidFill>
                  <a:srgbClr val="554A3B"/>
                </a:solidFill>
                <a:latin typeface="Verdana"/>
                <a:cs typeface="Verdana"/>
              </a:rPr>
              <a:t>=</a:t>
            </a:r>
            <a:r>
              <a:rPr sz="2400" spc="-50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thing 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speaks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for 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itself 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- 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this 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relates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situation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where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facts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are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so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obvious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that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they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85" dirty="0">
                <a:solidFill>
                  <a:srgbClr val="554A3B"/>
                </a:solidFill>
                <a:latin typeface="Verdana"/>
                <a:cs typeface="Verdana"/>
              </a:rPr>
              <a:t>need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no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explanation.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sz="2400" b="1" dirty="0">
                <a:solidFill>
                  <a:srgbClr val="554A3B"/>
                </a:solidFill>
                <a:latin typeface="Tahoma"/>
                <a:cs typeface="Tahoma"/>
              </a:rPr>
              <a:t>Loc</a:t>
            </a:r>
            <a:r>
              <a:rPr sz="2400" b="1" spc="-160" dirty="0">
                <a:solidFill>
                  <a:srgbClr val="554A3B"/>
                </a:solidFill>
                <a:latin typeface="Tahoma"/>
                <a:cs typeface="Tahoma"/>
              </a:rPr>
              <a:t>u</a:t>
            </a:r>
            <a:r>
              <a:rPr sz="2400" b="1" spc="-125" dirty="0">
                <a:solidFill>
                  <a:srgbClr val="554A3B"/>
                </a:solidFill>
                <a:latin typeface="Tahoma"/>
                <a:cs typeface="Tahoma"/>
              </a:rPr>
              <a:t>s</a:t>
            </a:r>
            <a:r>
              <a:rPr sz="2400" b="1" spc="-6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25" dirty="0">
                <a:solidFill>
                  <a:srgbClr val="554A3B"/>
                </a:solidFill>
                <a:latin typeface="Tahoma"/>
                <a:cs typeface="Tahoma"/>
              </a:rPr>
              <a:t>in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5" dirty="0">
                <a:solidFill>
                  <a:srgbClr val="554A3B"/>
                </a:solidFill>
                <a:latin typeface="Tahoma"/>
                <a:cs typeface="Tahoma"/>
              </a:rPr>
              <a:t>qu</a:t>
            </a:r>
            <a:r>
              <a:rPr sz="2400" b="1" spc="10" dirty="0">
                <a:solidFill>
                  <a:srgbClr val="554A3B"/>
                </a:solidFill>
                <a:latin typeface="Tahoma"/>
                <a:cs typeface="Tahoma"/>
              </a:rPr>
              <a:t>o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spc="-509" dirty="0">
                <a:solidFill>
                  <a:srgbClr val="554A3B"/>
                </a:solidFill>
                <a:latin typeface="Verdana"/>
                <a:cs typeface="Verdana"/>
              </a:rPr>
              <a:t>=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26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3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here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ng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60" dirty="0">
                <a:solidFill>
                  <a:srgbClr val="554A3B"/>
                </a:solidFill>
                <a:latin typeface="Verdana"/>
                <a:cs typeface="Verdana"/>
              </a:rPr>
              <a:t>happened.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400" b="1" spc="-120" dirty="0">
                <a:solidFill>
                  <a:srgbClr val="554A3B"/>
                </a:solidFill>
                <a:latin typeface="Tahoma"/>
                <a:cs typeface="Tahoma"/>
              </a:rPr>
              <a:t>Mutatis</a:t>
            </a:r>
            <a:r>
              <a:rPr sz="2400" b="1" spc="-2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80" dirty="0">
                <a:solidFill>
                  <a:srgbClr val="554A3B"/>
                </a:solidFill>
                <a:latin typeface="Tahoma"/>
                <a:cs typeface="Tahoma"/>
              </a:rPr>
              <a:t>mutandis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spc="-509" dirty="0">
                <a:solidFill>
                  <a:srgbClr val="554A3B"/>
                </a:solidFill>
                <a:latin typeface="Verdana"/>
                <a:cs typeface="Verdana"/>
              </a:rPr>
              <a:t>=</a:t>
            </a:r>
            <a:r>
              <a:rPr sz="2400" spc="-50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all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necessary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changes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have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80" dirty="0">
                <a:solidFill>
                  <a:srgbClr val="554A3B"/>
                </a:solidFill>
                <a:latin typeface="Verdana"/>
                <a:cs typeface="Verdana"/>
              </a:rPr>
              <a:t>bee</a:t>
            </a:r>
            <a:r>
              <a:rPr sz="2400" spc="8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nc</a:t>
            </a:r>
            <a:r>
              <a:rPr sz="2400" spc="12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rpo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ra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ed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0" dirty="0">
                <a:solidFill>
                  <a:srgbClr val="554A3B"/>
                </a:solidFill>
                <a:latin typeface="Verdana"/>
                <a:cs typeface="Verdana"/>
              </a:rPr>
              <a:t>do</a:t>
            </a:r>
            <a:r>
              <a:rPr sz="2400" spc="17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en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715000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28040" marR="5080" indent="-815975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THE</a:t>
            </a:r>
            <a:r>
              <a:rPr spc="-15" dirty="0"/>
              <a:t> </a:t>
            </a:r>
            <a:r>
              <a:rPr dirty="0"/>
              <a:t>STANDARD</a:t>
            </a:r>
            <a:r>
              <a:rPr spc="-15" dirty="0"/>
              <a:t> </a:t>
            </a:r>
            <a:r>
              <a:rPr spc="5" dirty="0"/>
              <a:t>STRUCTURE</a:t>
            </a:r>
            <a:r>
              <a:rPr spc="-45" dirty="0"/>
              <a:t> </a:t>
            </a:r>
            <a:r>
              <a:rPr spc="-5" dirty="0"/>
              <a:t>OF</a:t>
            </a:r>
            <a:r>
              <a:rPr spc="-15" dirty="0"/>
              <a:t> </a:t>
            </a:r>
            <a:r>
              <a:rPr dirty="0"/>
              <a:t>A </a:t>
            </a:r>
            <a:r>
              <a:rPr spc="-785" dirty="0"/>
              <a:t> </a:t>
            </a:r>
            <a:r>
              <a:rPr dirty="0"/>
              <a:t>COMMERCIAL</a:t>
            </a:r>
            <a:r>
              <a:rPr spc="-25" dirty="0"/>
              <a:t> </a:t>
            </a:r>
            <a:r>
              <a:rPr dirty="0"/>
              <a:t>CONTRACT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04190" y="1887537"/>
            <a:ext cx="7894320" cy="45643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89915">
              <a:lnSpc>
                <a:spcPct val="100000"/>
              </a:lnSpc>
              <a:spcBef>
                <a:spcPts val="100"/>
              </a:spcBef>
            </a:pPr>
            <a:r>
              <a:rPr sz="2400" spc="-41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her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rds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ne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par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her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hey  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don’t </a:t>
            </a:r>
            <a:r>
              <a:rPr sz="2400" spc="125" dirty="0">
                <a:solidFill>
                  <a:srgbClr val="554A3B"/>
                </a:solidFill>
                <a:latin typeface="Verdana"/>
                <a:cs typeface="Verdana"/>
              </a:rPr>
              <a:t>do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what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they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said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they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would </a:t>
            </a:r>
            <a:r>
              <a:rPr sz="2400" spc="125" dirty="0">
                <a:solidFill>
                  <a:srgbClr val="554A3B"/>
                </a:solidFill>
                <a:latin typeface="Verdana"/>
                <a:cs typeface="Verdana"/>
              </a:rPr>
              <a:t>do 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in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agreement.</a:t>
            </a:r>
            <a:endParaRPr sz="2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300">
              <a:latin typeface="Verdana"/>
              <a:cs typeface="Verdana"/>
            </a:endParaRPr>
          </a:p>
          <a:p>
            <a:pPr marL="12700" marR="5080">
              <a:lnSpc>
                <a:spcPct val="100000"/>
              </a:lnSpc>
            </a:pP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nt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ra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doe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n’t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need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t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ng.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8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here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are 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plenty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contracts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entered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into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every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day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which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are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no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ng.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1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mm</a:t>
            </a:r>
            <a:r>
              <a:rPr sz="2400" spc="40" dirty="0">
                <a:solidFill>
                  <a:srgbClr val="554A3B"/>
                </a:solidFill>
                <a:latin typeface="Verdana"/>
                <a:cs typeface="Verdana"/>
              </a:rPr>
              <a:t>er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al</a:t>
            </a:r>
            <a:r>
              <a:rPr sz="2400" spc="-2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80" dirty="0">
                <a:solidFill>
                  <a:srgbClr val="554A3B"/>
                </a:solidFill>
                <a:latin typeface="Verdana"/>
                <a:cs typeface="Verdana"/>
              </a:rPr>
              <a:t>dea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houg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h,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hat  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be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tt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er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here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how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hat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end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rea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e  </a:t>
            </a:r>
            <a:r>
              <a:rPr sz="2400" spc="30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ra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ual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re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ns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her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65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spc="17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her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han  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writing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it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down,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calling</a:t>
            </a:r>
            <a:r>
              <a:rPr sz="2400" spc="-2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document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contract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and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ng</a:t>
            </a:r>
            <a:r>
              <a:rPr sz="2400" spc="-2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8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en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0" dirty="0">
                <a:solidFill>
                  <a:srgbClr val="554A3B"/>
                </a:solidFill>
                <a:latin typeface="Verdana"/>
                <a:cs typeface="Verdana"/>
              </a:rPr>
              <a:t>re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rd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hat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as 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agreed.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72782" y="618490"/>
            <a:ext cx="7766684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spc="5" dirty="0"/>
              <a:t>USE</a:t>
            </a:r>
            <a:r>
              <a:rPr sz="3500" spc="-5" dirty="0"/>
              <a:t> </a:t>
            </a:r>
            <a:r>
              <a:rPr sz="3500" spc="-10" dirty="0"/>
              <a:t>OF</a:t>
            </a:r>
            <a:r>
              <a:rPr sz="3500" dirty="0"/>
              <a:t> LATIN</a:t>
            </a:r>
            <a:r>
              <a:rPr sz="3500" spc="-20" dirty="0"/>
              <a:t> </a:t>
            </a:r>
            <a:r>
              <a:rPr sz="3500" spc="-5" dirty="0"/>
              <a:t>IN </a:t>
            </a:r>
            <a:r>
              <a:rPr sz="3500" spc="5" dirty="0"/>
              <a:t>LEGAL</a:t>
            </a:r>
            <a:r>
              <a:rPr sz="3500" spc="-20" dirty="0"/>
              <a:t> </a:t>
            </a:r>
            <a:r>
              <a:rPr sz="3500" dirty="0"/>
              <a:t>WRITING</a:t>
            </a:r>
            <a:endParaRPr sz="3500"/>
          </a:p>
        </p:txBody>
      </p:sp>
      <p:sp>
        <p:nvSpPr>
          <p:cNvPr id="4" name="object 4"/>
          <p:cNvSpPr txBox="1"/>
          <p:nvPr/>
        </p:nvSpPr>
        <p:spPr>
          <a:xfrm>
            <a:off x="650557" y="1961134"/>
            <a:ext cx="7847965" cy="43453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105" dirty="0">
                <a:solidFill>
                  <a:srgbClr val="554A3B"/>
                </a:solidFill>
                <a:latin typeface="Tahoma"/>
                <a:cs typeface="Tahoma"/>
              </a:rPr>
              <a:t>ad</a:t>
            </a:r>
            <a:r>
              <a:rPr sz="2400" b="1" spc="-1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70" dirty="0">
                <a:solidFill>
                  <a:srgbClr val="554A3B"/>
                </a:solidFill>
                <a:latin typeface="Tahoma"/>
                <a:cs typeface="Tahoma"/>
              </a:rPr>
              <a:t>hoc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spc="-509" dirty="0">
                <a:solidFill>
                  <a:srgbClr val="554A3B"/>
                </a:solidFill>
                <a:latin typeface="Verdana"/>
                <a:cs typeface="Verdana"/>
              </a:rPr>
              <a:t>=  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for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this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purpose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(often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used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as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adjective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bef</a:t>
            </a:r>
            <a:r>
              <a:rPr sz="2400" spc="8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re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oun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)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12700" marR="306705">
              <a:lnSpc>
                <a:spcPct val="100000"/>
              </a:lnSpc>
              <a:spcBef>
                <a:spcPts val="580"/>
              </a:spcBef>
            </a:pPr>
            <a:r>
              <a:rPr sz="2400" b="1" spc="-90" dirty="0">
                <a:solidFill>
                  <a:srgbClr val="554A3B"/>
                </a:solidFill>
                <a:latin typeface="Tahoma"/>
                <a:cs typeface="Tahoma"/>
              </a:rPr>
              <a:t>et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80" dirty="0">
                <a:solidFill>
                  <a:srgbClr val="554A3B"/>
                </a:solidFill>
                <a:latin typeface="Tahoma"/>
                <a:cs typeface="Tahoma"/>
              </a:rPr>
              <a:t>alii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14" dirty="0">
                <a:solidFill>
                  <a:srgbClr val="554A3B"/>
                </a:solidFill>
                <a:latin typeface="Tahoma"/>
                <a:cs typeface="Tahoma"/>
              </a:rPr>
              <a:t>(et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65" dirty="0">
                <a:solidFill>
                  <a:srgbClr val="554A3B"/>
                </a:solidFill>
                <a:latin typeface="Tahoma"/>
                <a:cs typeface="Tahoma"/>
              </a:rPr>
              <a:t>al)</a:t>
            </a:r>
            <a:r>
              <a:rPr sz="2400" b="1" spc="-1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spc="-509" dirty="0">
                <a:solidFill>
                  <a:srgbClr val="554A3B"/>
                </a:solidFill>
                <a:latin typeface="Verdana"/>
                <a:cs typeface="Verdana"/>
              </a:rPr>
              <a:t>=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and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others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(usually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used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shorten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list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 </a:t>
            </a:r>
            <a:r>
              <a:rPr sz="2400" spc="80" dirty="0">
                <a:solidFill>
                  <a:srgbClr val="554A3B"/>
                </a:solidFill>
                <a:latin typeface="Verdana"/>
                <a:cs typeface="Verdana"/>
              </a:rPr>
              <a:t>people 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- 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often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 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list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 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authors,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appellants 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or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defendants).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sz="2400" b="1" spc="-105" dirty="0">
                <a:solidFill>
                  <a:srgbClr val="554A3B"/>
                </a:solidFill>
                <a:latin typeface="Tahoma"/>
                <a:cs typeface="Tahoma"/>
              </a:rPr>
              <a:t>e</a:t>
            </a:r>
            <a:r>
              <a:rPr sz="2400" b="1" spc="-70" dirty="0">
                <a:solidFill>
                  <a:srgbClr val="554A3B"/>
                </a:solidFill>
                <a:latin typeface="Tahoma"/>
                <a:cs typeface="Tahoma"/>
              </a:rPr>
              <a:t>t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10" dirty="0">
                <a:solidFill>
                  <a:srgbClr val="554A3B"/>
                </a:solidFill>
                <a:latin typeface="Tahoma"/>
                <a:cs typeface="Tahoma"/>
              </a:rPr>
              <a:t>ceter</a:t>
            </a:r>
            <a:r>
              <a:rPr sz="2400" b="1" spc="15" dirty="0">
                <a:solidFill>
                  <a:srgbClr val="554A3B"/>
                </a:solidFill>
                <a:latin typeface="Tahoma"/>
                <a:cs typeface="Tahoma"/>
              </a:rPr>
              <a:t>a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(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etc</a:t>
            </a:r>
            <a:r>
              <a:rPr sz="2400" b="1" spc="-20" dirty="0">
                <a:solidFill>
                  <a:srgbClr val="554A3B"/>
                </a:solidFill>
                <a:latin typeface="Tahoma"/>
                <a:cs typeface="Tahoma"/>
              </a:rPr>
              <a:t>.</a:t>
            </a:r>
            <a:r>
              <a:rPr sz="2400" b="1" spc="-180" dirty="0">
                <a:solidFill>
                  <a:srgbClr val="554A3B"/>
                </a:solidFill>
                <a:latin typeface="Tahoma"/>
                <a:cs typeface="Tahoma"/>
              </a:rPr>
              <a:t>)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spc="-509" dirty="0">
                <a:solidFill>
                  <a:srgbClr val="554A3B"/>
                </a:solidFill>
                <a:latin typeface="Verdana"/>
                <a:cs typeface="Verdana"/>
              </a:rPr>
              <a:t>=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her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ngs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85" dirty="0">
                <a:solidFill>
                  <a:srgbClr val="554A3B"/>
                </a:solidFill>
                <a:latin typeface="Verdana"/>
                <a:cs typeface="Verdana"/>
              </a:rPr>
              <a:t>am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70" dirty="0">
                <a:solidFill>
                  <a:srgbClr val="554A3B"/>
                </a:solidFill>
                <a:latin typeface="Verdana"/>
                <a:cs typeface="Verdana"/>
              </a:rPr>
              <a:t>k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nd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-275" dirty="0">
                <a:solidFill>
                  <a:srgbClr val="554A3B"/>
                </a:solidFill>
                <a:latin typeface="Verdana"/>
                <a:cs typeface="Verdana"/>
              </a:rPr>
              <a:t>(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ed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hor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en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la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2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27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35" dirty="0">
                <a:solidFill>
                  <a:srgbClr val="554A3B"/>
                </a:solidFill>
                <a:latin typeface="Verdana"/>
                <a:cs typeface="Verdana"/>
              </a:rPr>
              <a:t>)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exempl</a:t>
            </a:r>
            <a:r>
              <a:rPr sz="2400" b="1" spc="-10" dirty="0">
                <a:solidFill>
                  <a:srgbClr val="554A3B"/>
                </a:solidFill>
                <a:latin typeface="Tahoma"/>
                <a:cs typeface="Tahoma"/>
              </a:rPr>
              <a:t>i</a:t>
            </a:r>
            <a:r>
              <a:rPr sz="2400" b="1" spc="-4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25" dirty="0">
                <a:solidFill>
                  <a:srgbClr val="554A3B"/>
                </a:solidFill>
                <a:latin typeface="Tahoma"/>
                <a:cs typeface="Tahoma"/>
              </a:rPr>
              <a:t>g</a:t>
            </a:r>
            <a:r>
              <a:rPr sz="2400" b="1" spc="-100" dirty="0">
                <a:solidFill>
                  <a:srgbClr val="554A3B"/>
                </a:solidFill>
                <a:latin typeface="Tahoma"/>
                <a:cs typeface="Tahoma"/>
              </a:rPr>
              <a:t>r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ati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a</a:t>
            </a:r>
            <a:r>
              <a:rPr sz="2400" b="1" spc="-2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(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e</a:t>
            </a:r>
            <a:r>
              <a:rPr sz="2400" b="1" spc="-75" dirty="0">
                <a:solidFill>
                  <a:srgbClr val="554A3B"/>
                </a:solidFill>
                <a:latin typeface="Tahoma"/>
                <a:cs typeface="Tahoma"/>
              </a:rPr>
              <a:t>.</a:t>
            </a:r>
            <a:r>
              <a:rPr sz="2400" b="1" spc="-70" dirty="0">
                <a:solidFill>
                  <a:srgbClr val="554A3B"/>
                </a:solidFill>
                <a:latin typeface="Tahoma"/>
                <a:cs typeface="Tahoma"/>
              </a:rPr>
              <a:t>g.</a:t>
            </a:r>
            <a:r>
              <a:rPr sz="2400" b="1" spc="-60" dirty="0">
                <a:solidFill>
                  <a:srgbClr val="554A3B"/>
                </a:solidFill>
                <a:latin typeface="Tahoma"/>
                <a:cs typeface="Tahoma"/>
              </a:rPr>
              <a:t>)</a:t>
            </a:r>
            <a:r>
              <a:rPr sz="2400" b="1" spc="-1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spc="-509" dirty="0">
                <a:solidFill>
                  <a:srgbClr val="554A3B"/>
                </a:solidFill>
                <a:latin typeface="Verdana"/>
                <a:cs typeface="Verdana"/>
              </a:rPr>
              <a:t>=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30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x</a:t>
            </a:r>
            <a:r>
              <a:rPr sz="2400" spc="4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75" dirty="0">
                <a:solidFill>
                  <a:srgbClr val="554A3B"/>
                </a:solidFill>
                <a:latin typeface="Verdana"/>
                <a:cs typeface="Verdana"/>
              </a:rPr>
              <a:t>(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40" dirty="0">
                <a:solidFill>
                  <a:srgbClr val="554A3B"/>
                </a:solidFill>
                <a:latin typeface="Verdana"/>
                <a:cs typeface="Verdana"/>
              </a:rPr>
              <a:t>ed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be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re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ne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30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mo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re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exa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p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es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ar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en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)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id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110" dirty="0">
                <a:solidFill>
                  <a:srgbClr val="554A3B"/>
                </a:solidFill>
                <a:latin typeface="Tahoma"/>
                <a:cs typeface="Tahoma"/>
              </a:rPr>
              <a:t>e</a:t>
            </a:r>
            <a:r>
              <a:rPr sz="2400" b="1" spc="-229" dirty="0">
                <a:solidFill>
                  <a:srgbClr val="554A3B"/>
                </a:solidFill>
                <a:latin typeface="Tahoma"/>
                <a:cs typeface="Tahoma"/>
              </a:rPr>
              <a:t>st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200" dirty="0">
                <a:solidFill>
                  <a:srgbClr val="554A3B"/>
                </a:solidFill>
                <a:latin typeface="Tahoma"/>
                <a:cs typeface="Tahoma"/>
              </a:rPr>
              <a:t>(</a:t>
            </a:r>
            <a:r>
              <a:rPr sz="2400" b="1" spc="-125" dirty="0">
                <a:solidFill>
                  <a:srgbClr val="554A3B"/>
                </a:solidFill>
                <a:latin typeface="Tahoma"/>
                <a:cs typeface="Tahoma"/>
              </a:rPr>
              <a:t>i</a:t>
            </a:r>
            <a:r>
              <a:rPr sz="2400" b="1" spc="-75" dirty="0">
                <a:solidFill>
                  <a:srgbClr val="554A3B"/>
                </a:solidFill>
                <a:latin typeface="Tahoma"/>
                <a:cs typeface="Tahoma"/>
              </a:rPr>
              <a:t>.</a:t>
            </a:r>
            <a:r>
              <a:rPr sz="2400" b="1" spc="15" dirty="0">
                <a:solidFill>
                  <a:srgbClr val="554A3B"/>
                </a:solidFill>
                <a:latin typeface="Tahoma"/>
                <a:cs typeface="Tahoma"/>
              </a:rPr>
              <a:t>e.</a:t>
            </a:r>
            <a:r>
              <a:rPr sz="2400" b="1" spc="-180" dirty="0">
                <a:solidFill>
                  <a:srgbClr val="554A3B"/>
                </a:solidFill>
                <a:latin typeface="Tahoma"/>
                <a:cs typeface="Tahoma"/>
              </a:rPr>
              <a:t>)</a:t>
            </a:r>
            <a:r>
              <a:rPr sz="2400" b="1" spc="-4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spc="-509" dirty="0">
                <a:solidFill>
                  <a:srgbClr val="554A3B"/>
                </a:solidFill>
                <a:latin typeface="Verdana"/>
                <a:cs typeface="Verdana"/>
              </a:rPr>
              <a:t>=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hat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75" dirty="0">
                <a:solidFill>
                  <a:srgbClr val="554A3B"/>
                </a:solidFill>
                <a:latin typeface="Verdana"/>
                <a:cs typeface="Verdana"/>
              </a:rPr>
              <a:t>(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used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gnal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exp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spc="10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on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or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paraphrase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word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preceding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it).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72782" y="618490"/>
            <a:ext cx="7766684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spc="5" dirty="0"/>
              <a:t>USE</a:t>
            </a:r>
            <a:r>
              <a:rPr sz="3500" spc="-5" dirty="0"/>
              <a:t> </a:t>
            </a:r>
            <a:r>
              <a:rPr sz="3500" spc="-10" dirty="0"/>
              <a:t>OF</a:t>
            </a:r>
            <a:r>
              <a:rPr sz="3500" dirty="0"/>
              <a:t> LATIN</a:t>
            </a:r>
            <a:r>
              <a:rPr sz="3500" spc="-20" dirty="0"/>
              <a:t> </a:t>
            </a:r>
            <a:r>
              <a:rPr sz="3500" spc="-5" dirty="0"/>
              <a:t>IN </a:t>
            </a:r>
            <a:r>
              <a:rPr sz="3500" spc="5" dirty="0"/>
              <a:t>LEGAL</a:t>
            </a:r>
            <a:r>
              <a:rPr sz="3500" spc="-20" dirty="0"/>
              <a:t> </a:t>
            </a:r>
            <a:r>
              <a:rPr sz="3500" dirty="0"/>
              <a:t>WRITING</a:t>
            </a:r>
            <a:endParaRPr sz="3500"/>
          </a:p>
        </p:txBody>
      </p:sp>
      <p:sp>
        <p:nvSpPr>
          <p:cNvPr id="4" name="object 4"/>
          <p:cNvSpPr txBox="1"/>
          <p:nvPr/>
        </p:nvSpPr>
        <p:spPr>
          <a:xfrm>
            <a:off x="650557" y="1924684"/>
            <a:ext cx="7874000" cy="4416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pe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r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se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spc="-509" dirty="0">
                <a:solidFill>
                  <a:srgbClr val="554A3B"/>
                </a:solidFill>
                <a:latin typeface="Verdana"/>
                <a:cs typeface="Verdana"/>
              </a:rPr>
              <a:t>=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75" dirty="0">
                <a:solidFill>
                  <a:srgbClr val="554A3B"/>
                </a:solidFill>
                <a:latin typeface="Verdana"/>
                <a:cs typeface="Verdana"/>
              </a:rPr>
              <a:t>(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en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ed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af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er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un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ng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)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ts val="2880"/>
              </a:lnSpc>
              <a:spcBef>
                <a:spcPts val="580"/>
              </a:spcBef>
              <a:tabLst>
                <a:tab pos="581025" algn="l"/>
                <a:tab pos="934719" algn="l"/>
              </a:tabLst>
            </a:pPr>
            <a:r>
              <a:rPr sz="2400" b="1" spc="-20" dirty="0">
                <a:solidFill>
                  <a:srgbClr val="554A3B"/>
                </a:solidFill>
                <a:latin typeface="Tahoma"/>
                <a:cs typeface="Tahoma"/>
              </a:rPr>
              <a:t>sic	</a:t>
            </a:r>
            <a:r>
              <a:rPr sz="2400" spc="-509" dirty="0">
                <a:solidFill>
                  <a:srgbClr val="554A3B"/>
                </a:solidFill>
                <a:latin typeface="Verdana"/>
                <a:cs typeface="Verdana"/>
              </a:rPr>
              <a:t>=	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thus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(used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after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word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indicate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original.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usua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2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ncorrect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spe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in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-2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or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gram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t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ex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)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sz="2400" b="1" spc="-85" dirty="0">
                <a:solidFill>
                  <a:srgbClr val="554A3B"/>
                </a:solidFill>
                <a:latin typeface="Tahoma"/>
                <a:cs typeface="Tahoma"/>
              </a:rPr>
              <a:t>ve</a:t>
            </a:r>
            <a:r>
              <a:rPr sz="2400" b="1" spc="-70" dirty="0">
                <a:solidFill>
                  <a:srgbClr val="554A3B"/>
                </a:solidFill>
                <a:latin typeface="Tahoma"/>
                <a:cs typeface="Tahoma"/>
              </a:rPr>
              <a:t>r</a:t>
            </a:r>
            <a:r>
              <a:rPr sz="2400" b="1" spc="-155" dirty="0">
                <a:solidFill>
                  <a:srgbClr val="554A3B"/>
                </a:solidFill>
                <a:latin typeface="Tahoma"/>
                <a:cs typeface="Tahoma"/>
              </a:rPr>
              <a:t>sus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spc="-509" dirty="0">
                <a:solidFill>
                  <a:srgbClr val="554A3B"/>
                </a:solidFill>
                <a:latin typeface="Verdana"/>
                <a:cs typeface="Verdana"/>
              </a:rPr>
              <a:t>=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aga</a:t>
            </a:r>
            <a:r>
              <a:rPr sz="2400" spc="6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nst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75" dirty="0">
                <a:solidFill>
                  <a:srgbClr val="554A3B"/>
                </a:solidFill>
                <a:latin typeface="Verdana"/>
                <a:cs typeface="Verdana"/>
              </a:rPr>
              <a:t>(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ers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50" dirty="0">
                <a:solidFill>
                  <a:srgbClr val="554A3B"/>
                </a:solidFill>
                <a:latin typeface="Verdana"/>
                <a:cs typeface="Verdana"/>
              </a:rPr>
              <a:t>ab</a:t>
            </a:r>
            <a:r>
              <a:rPr sz="2400" spc="160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re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ed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b="1" spc="55" dirty="0">
                <a:solidFill>
                  <a:srgbClr val="554A3B"/>
                </a:solidFill>
                <a:latin typeface="Tahoma"/>
                <a:cs typeface="Tahoma"/>
              </a:rPr>
              <a:t>V</a:t>
            </a:r>
            <a:r>
              <a:rPr sz="2400" spc="-430" dirty="0">
                <a:solidFill>
                  <a:srgbClr val="554A3B"/>
                </a:solidFill>
                <a:latin typeface="Verdana"/>
                <a:cs typeface="Verdana"/>
              </a:rPr>
              <a:t>: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ns,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bu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20" dirty="0">
                <a:solidFill>
                  <a:srgbClr val="554A3B"/>
                </a:solidFill>
                <a:latin typeface="Verdana"/>
                <a:cs typeface="Verdana"/>
              </a:rPr>
              <a:t>‘</a:t>
            </a:r>
            <a:r>
              <a:rPr sz="2400" b="1" spc="-125" dirty="0">
                <a:solidFill>
                  <a:srgbClr val="554A3B"/>
                </a:solidFill>
                <a:latin typeface="Tahoma"/>
                <a:cs typeface="Tahoma"/>
              </a:rPr>
              <a:t>vs</a:t>
            </a:r>
            <a:r>
              <a:rPr sz="2400" b="1" spc="-65" dirty="0">
                <a:solidFill>
                  <a:srgbClr val="554A3B"/>
                </a:solidFill>
                <a:latin typeface="Tahoma"/>
                <a:cs typeface="Tahoma"/>
              </a:rPr>
              <a:t>.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’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her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ns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ance</a:t>
            </a:r>
            <a:r>
              <a:rPr sz="2400" spc="8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35" dirty="0">
                <a:solidFill>
                  <a:srgbClr val="554A3B"/>
                </a:solidFill>
                <a:latin typeface="Verdana"/>
                <a:cs typeface="Verdana"/>
              </a:rPr>
              <a:t>)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400" b="1" spc="90" dirty="0">
                <a:solidFill>
                  <a:srgbClr val="554A3B"/>
                </a:solidFill>
                <a:latin typeface="Tahoma"/>
                <a:cs typeface="Tahoma"/>
              </a:rPr>
              <a:t>de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5" dirty="0">
                <a:solidFill>
                  <a:srgbClr val="554A3B"/>
                </a:solidFill>
                <a:latin typeface="Tahoma"/>
                <a:cs typeface="Tahoma"/>
              </a:rPr>
              <a:t>facto</a:t>
            </a:r>
            <a:r>
              <a:rPr sz="2400" b="1" spc="-1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spc="-509" dirty="0">
                <a:solidFill>
                  <a:srgbClr val="554A3B"/>
                </a:solidFill>
                <a:latin typeface="Verdana"/>
                <a:cs typeface="Verdana"/>
              </a:rPr>
              <a:t>=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in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fact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-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reality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situation.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400" b="1" spc="-50" dirty="0">
                <a:solidFill>
                  <a:srgbClr val="554A3B"/>
                </a:solidFill>
                <a:latin typeface="Tahoma"/>
                <a:cs typeface="Tahoma"/>
              </a:rPr>
              <a:t>ipso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5" dirty="0">
                <a:solidFill>
                  <a:srgbClr val="554A3B"/>
                </a:solidFill>
                <a:latin typeface="Tahoma"/>
                <a:cs typeface="Tahoma"/>
              </a:rPr>
              <a:t>facto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spc="-509" dirty="0">
                <a:solidFill>
                  <a:srgbClr val="554A3B"/>
                </a:solidFill>
                <a:latin typeface="Verdana"/>
                <a:cs typeface="Verdana"/>
              </a:rPr>
              <a:t>=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by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this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fact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0" dirty="0">
                <a:solidFill>
                  <a:srgbClr val="554A3B"/>
                </a:solidFill>
                <a:latin typeface="Verdana"/>
                <a:cs typeface="Verdana"/>
              </a:rPr>
              <a:t>alone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25" dirty="0">
                <a:solidFill>
                  <a:srgbClr val="554A3B"/>
                </a:solidFill>
                <a:latin typeface="Verdana"/>
                <a:cs typeface="Verdana"/>
              </a:rPr>
              <a:t>–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just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this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single</a:t>
            </a:r>
            <a:r>
              <a:rPr sz="2400" spc="-2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fact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on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n.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sz="2400" b="1" spc="-140" dirty="0">
                <a:solidFill>
                  <a:srgbClr val="554A3B"/>
                </a:solidFill>
                <a:latin typeface="Tahoma"/>
                <a:cs typeface="Tahoma"/>
              </a:rPr>
              <a:t>inter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5" dirty="0">
                <a:solidFill>
                  <a:srgbClr val="554A3B"/>
                </a:solidFill>
                <a:latin typeface="Tahoma"/>
                <a:cs typeface="Tahoma"/>
              </a:rPr>
              <a:t>alia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spc="-509" dirty="0">
                <a:solidFill>
                  <a:srgbClr val="554A3B"/>
                </a:solidFill>
                <a:latin typeface="Verdana"/>
                <a:cs typeface="Verdana"/>
              </a:rPr>
              <a:t>=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amongst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other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things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(usually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used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when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pr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ng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)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72782" y="618490"/>
            <a:ext cx="7766684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spc="5" dirty="0"/>
              <a:t>USE</a:t>
            </a:r>
            <a:r>
              <a:rPr sz="3500" spc="-5" dirty="0"/>
              <a:t> </a:t>
            </a:r>
            <a:r>
              <a:rPr sz="3500" spc="-10" dirty="0"/>
              <a:t>OF</a:t>
            </a:r>
            <a:r>
              <a:rPr sz="3500" dirty="0"/>
              <a:t> LATIN</a:t>
            </a:r>
            <a:r>
              <a:rPr sz="3500" spc="-20" dirty="0"/>
              <a:t> </a:t>
            </a:r>
            <a:r>
              <a:rPr sz="3500" spc="-5" dirty="0"/>
              <a:t>IN </a:t>
            </a:r>
            <a:r>
              <a:rPr sz="3500" spc="5" dirty="0"/>
              <a:t>LEGAL</a:t>
            </a:r>
            <a:r>
              <a:rPr sz="3500" spc="-20" dirty="0"/>
              <a:t> </a:t>
            </a:r>
            <a:r>
              <a:rPr sz="3500" dirty="0"/>
              <a:t>WRITING</a:t>
            </a:r>
            <a:endParaRPr sz="3500"/>
          </a:p>
        </p:txBody>
      </p:sp>
      <p:sp>
        <p:nvSpPr>
          <p:cNvPr id="4" name="object 4"/>
          <p:cNvSpPr txBox="1"/>
          <p:nvPr/>
        </p:nvSpPr>
        <p:spPr>
          <a:xfrm>
            <a:off x="650557" y="1495818"/>
            <a:ext cx="7902575" cy="529463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pe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r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annu</a:t>
            </a:r>
            <a:r>
              <a:rPr sz="2400" b="1" spc="-50" dirty="0">
                <a:solidFill>
                  <a:srgbClr val="554A3B"/>
                </a:solidFill>
                <a:latin typeface="Tahoma"/>
                <a:cs typeface="Tahoma"/>
              </a:rPr>
              <a:t>m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spc="-509" dirty="0">
                <a:solidFill>
                  <a:srgbClr val="554A3B"/>
                </a:solidFill>
                <a:latin typeface="Verdana"/>
                <a:cs typeface="Verdana"/>
              </a:rPr>
              <a:t>=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15" dirty="0">
                <a:solidFill>
                  <a:srgbClr val="554A3B"/>
                </a:solidFill>
                <a:latin typeface="Verdana"/>
                <a:cs typeface="Verdana"/>
              </a:rPr>
              <a:t>ea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ear,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ua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ly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12700" marR="419100">
              <a:lnSpc>
                <a:spcPct val="100000"/>
              </a:lnSpc>
              <a:spcBef>
                <a:spcPts val="580"/>
              </a:spcBef>
            </a:pPr>
            <a:r>
              <a:rPr sz="2400" b="1" spc="-125" dirty="0">
                <a:solidFill>
                  <a:srgbClr val="554A3B"/>
                </a:solidFill>
                <a:latin typeface="Tahoma"/>
                <a:cs typeface="Tahoma"/>
              </a:rPr>
              <a:t>p</a:t>
            </a:r>
            <a:r>
              <a:rPr sz="2400" b="1" spc="-100" dirty="0">
                <a:solidFill>
                  <a:srgbClr val="554A3B"/>
                </a:solidFill>
                <a:latin typeface="Tahoma"/>
                <a:cs typeface="Tahoma"/>
              </a:rPr>
              <a:t>r</a:t>
            </a:r>
            <a:r>
              <a:rPr sz="2400" b="1" spc="55" dirty="0">
                <a:solidFill>
                  <a:srgbClr val="554A3B"/>
                </a:solidFill>
                <a:latin typeface="Tahoma"/>
                <a:cs typeface="Tahoma"/>
              </a:rPr>
              <a:t>o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245" dirty="0">
                <a:solidFill>
                  <a:srgbClr val="554A3B"/>
                </a:solidFill>
                <a:latin typeface="Tahoma"/>
                <a:cs typeface="Tahoma"/>
              </a:rPr>
              <a:t>f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orm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a </a:t>
            </a:r>
            <a:r>
              <a:rPr sz="2400" spc="-509" dirty="0">
                <a:solidFill>
                  <a:srgbClr val="554A3B"/>
                </a:solidFill>
                <a:latin typeface="Verdana"/>
                <a:cs typeface="Verdana"/>
              </a:rPr>
              <a:t>=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30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ak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pro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22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2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,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g.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pro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ng  </a:t>
            </a:r>
            <a:r>
              <a:rPr sz="2400" spc="6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nv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28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30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260" dirty="0">
                <a:solidFill>
                  <a:srgbClr val="554A3B"/>
                </a:solidFill>
                <a:latin typeface="Verdana"/>
                <a:cs typeface="Verdana"/>
              </a:rPr>
              <a:t>rk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80" dirty="0">
                <a:solidFill>
                  <a:srgbClr val="554A3B"/>
                </a:solidFill>
                <a:latin typeface="Verdana"/>
                <a:cs typeface="Verdana"/>
              </a:rPr>
              <a:t>done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0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spc="14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0" dirty="0">
                <a:solidFill>
                  <a:srgbClr val="554A3B"/>
                </a:solidFill>
                <a:latin typeface="Verdana"/>
                <a:cs typeface="Verdana"/>
              </a:rPr>
              <a:t>pa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4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x 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hs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be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re.</a:t>
            </a:r>
            <a:endParaRPr sz="2400">
              <a:latin typeface="Verdana"/>
              <a:cs typeface="Verdana"/>
            </a:endParaRPr>
          </a:p>
          <a:p>
            <a:pPr marL="12700" marR="5080">
              <a:lnSpc>
                <a:spcPct val="100000"/>
              </a:lnSpc>
              <a:spcBef>
                <a:spcPts val="585"/>
              </a:spcBef>
            </a:pPr>
            <a:r>
              <a:rPr sz="2400" b="1" spc="-55" dirty="0">
                <a:solidFill>
                  <a:srgbClr val="554A3B"/>
                </a:solidFill>
                <a:latin typeface="Tahoma"/>
                <a:cs typeface="Tahoma"/>
              </a:rPr>
              <a:t>pro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70" dirty="0">
                <a:solidFill>
                  <a:srgbClr val="554A3B"/>
                </a:solidFill>
                <a:latin typeface="Tahoma"/>
                <a:cs typeface="Tahoma"/>
              </a:rPr>
              <a:t>rata</a:t>
            </a:r>
            <a:r>
              <a:rPr sz="2400" b="1" spc="-1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spc="-509" dirty="0">
                <a:solidFill>
                  <a:srgbClr val="554A3B"/>
                </a:solidFill>
                <a:latin typeface="Verdana"/>
                <a:cs typeface="Verdana"/>
              </a:rPr>
              <a:t>= 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proportionally,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according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proportion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already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existing.</a:t>
            </a:r>
            <a:endParaRPr sz="2400">
              <a:latin typeface="Verdana"/>
              <a:cs typeface="Verdana"/>
            </a:endParaRPr>
          </a:p>
          <a:p>
            <a:pPr marL="12700" marR="20955">
              <a:lnSpc>
                <a:spcPct val="100000"/>
              </a:lnSpc>
              <a:spcBef>
                <a:spcPts val="580"/>
              </a:spcBef>
            </a:pPr>
            <a:r>
              <a:rPr sz="2400" b="1" spc="-70" dirty="0">
                <a:solidFill>
                  <a:srgbClr val="554A3B"/>
                </a:solidFill>
                <a:latin typeface="Tahoma"/>
                <a:cs typeface="Tahoma"/>
              </a:rPr>
              <a:t>quorum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spc="-509" dirty="0">
                <a:solidFill>
                  <a:srgbClr val="554A3B"/>
                </a:solidFill>
                <a:latin typeface="Verdana"/>
                <a:cs typeface="Verdana"/>
              </a:rPr>
              <a:t>=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minimum</a:t>
            </a:r>
            <a:r>
              <a:rPr sz="2400" spc="-2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number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80" dirty="0">
                <a:solidFill>
                  <a:srgbClr val="554A3B"/>
                </a:solidFill>
                <a:latin typeface="Verdana"/>
                <a:cs typeface="Verdana"/>
              </a:rPr>
              <a:t>people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0" dirty="0">
                <a:solidFill>
                  <a:srgbClr val="554A3B"/>
                </a:solidFill>
                <a:latin typeface="Verdana"/>
                <a:cs typeface="Verdana"/>
              </a:rPr>
              <a:t>needed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 </a:t>
            </a:r>
            <a:r>
              <a:rPr sz="2400" spc="-8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be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present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for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business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or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vote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be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taken.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400" b="1" spc="-145" dirty="0">
                <a:solidFill>
                  <a:srgbClr val="554A3B"/>
                </a:solidFill>
                <a:latin typeface="Tahoma"/>
                <a:cs typeface="Tahoma"/>
              </a:rPr>
              <a:t>sui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95" dirty="0">
                <a:solidFill>
                  <a:srgbClr val="554A3B"/>
                </a:solidFill>
                <a:latin typeface="Tahoma"/>
                <a:cs typeface="Tahoma"/>
              </a:rPr>
              <a:t>juris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spc="-509" dirty="0">
                <a:solidFill>
                  <a:srgbClr val="554A3B"/>
                </a:solidFill>
                <a:latin typeface="Verdana"/>
                <a:cs typeface="Verdana"/>
              </a:rPr>
              <a:t>= 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ability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person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bring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legal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action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in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0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gh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sz="2400" b="1" spc="-210" dirty="0">
                <a:solidFill>
                  <a:srgbClr val="554A3B"/>
                </a:solidFill>
                <a:latin typeface="Tahoma"/>
                <a:cs typeface="Tahoma"/>
              </a:rPr>
              <a:t>ult</a:t>
            </a:r>
            <a:r>
              <a:rPr sz="2400" b="1" spc="-204" dirty="0">
                <a:solidFill>
                  <a:srgbClr val="554A3B"/>
                </a:solidFill>
                <a:latin typeface="Tahoma"/>
                <a:cs typeface="Tahoma"/>
              </a:rPr>
              <a:t>r</a:t>
            </a:r>
            <a:r>
              <a:rPr sz="2400" b="1" spc="145" dirty="0">
                <a:solidFill>
                  <a:srgbClr val="554A3B"/>
                </a:solidFill>
                <a:latin typeface="Tahoma"/>
                <a:cs typeface="Tahoma"/>
              </a:rPr>
              <a:t>a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65" dirty="0">
                <a:solidFill>
                  <a:srgbClr val="554A3B"/>
                </a:solidFill>
                <a:latin typeface="Tahoma"/>
                <a:cs typeface="Tahoma"/>
              </a:rPr>
              <a:t>vir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e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s</a:t>
            </a:r>
            <a:r>
              <a:rPr sz="2400" b="1" spc="-1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spc="-509" dirty="0">
                <a:solidFill>
                  <a:srgbClr val="554A3B"/>
                </a:solidFill>
                <a:latin typeface="Verdana"/>
                <a:cs typeface="Verdana"/>
              </a:rPr>
              <a:t>=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0" dirty="0">
                <a:solidFill>
                  <a:srgbClr val="554A3B"/>
                </a:solidFill>
                <a:latin typeface="Verdana"/>
                <a:cs typeface="Verdana"/>
              </a:rPr>
              <a:t>be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ond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aw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ful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25" dirty="0">
                <a:solidFill>
                  <a:srgbClr val="554A3B"/>
                </a:solidFill>
                <a:latin typeface="Verdana"/>
                <a:cs typeface="Verdana"/>
              </a:rPr>
              <a:t>po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ers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pers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or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organization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-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exceeding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their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lawful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authority.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vi</a:t>
            </a:r>
            <a:r>
              <a:rPr sz="2400" b="1" spc="-60" dirty="0">
                <a:solidFill>
                  <a:srgbClr val="554A3B"/>
                </a:solidFill>
                <a:latin typeface="Tahoma"/>
                <a:cs typeface="Tahoma"/>
              </a:rPr>
              <a:t>d</a:t>
            </a:r>
            <a:r>
              <a:rPr sz="2400" b="1" spc="-75" dirty="0">
                <a:solidFill>
                  <a:srgbClr val="554A3B"/>
                </a:solidFill>
                <a:latin typeface="Tahoma"/>
                <a:cs typeface="Tahoma"/>
              </a:rPr>
              <a:t>el</a:t>
            </a:r>
            <a:r>
              <a:rPr sz="2400" b="1" spc="-45" dirty="0">
                <a:solidFill>
                  <a:srgbClr val="554A3B"/>
                </a:solidFill>
                <a:latin typeface="Tahoma"/>
                <a:cs typeface="Tahoma"/>
              </a:rPr>
              <a:t>i</a:t>
            </a:r>
            <a:r>
              <a:rPr sz="2400" b="1" spc="30" dirty="0">
                <a:solidFill>
                  <a:srgbClr val="554A3B"/>
                </a:solidFill>
                <a:latin typeface="Tahoma"/>
                <a:cs typeface="Tahoma"/>
              </a:rPr>
              <a:t>ce</a:t>
            </a:r>
            <a:r>
              <a:rPr sz="2400" b="1" spc="25" dirty="0">
                <a:solidFill>
                  <a:srgbClr val="554A3B"/>
                </a:solidFill>
                <a:latin typeface="Tahoma"/>
                <a:cs typeface="Tahoma"/>
              </a:rPr>
              <a:t>t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spc="-509" dirty="0">
                <a:solidFill>
                  <a:srgbClr val="554A3B"/>
                </a:solidFill>
                <a:latin typeface="Verdana"/>
                <a:cs typeface="Verdana"/>
              </a:rPr>
              <a:t>=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40" dirty="0">
                <a:solidFill>
                  <a:srgbClr val="554A3B"/>
                </a:solidFill>
                <a:latin typeface="Verdana"/>
                <a:cs typeface="Verdana"/>
              </a:rPr>
              <a:t>rea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een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75" dirty="0">
                <a:solidFill>
                  <a:srgbClr val="554A3B"/>
                </a:solidFill>
                <a:latin typeface="Verdana"/>
                <a:cs typeface="Verdana"/>
              </a:rPr>
              <a:t>(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usua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en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‘v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z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’</a:t>
            </a:r>
            <a:r>
              <a:rPr sz="2400" spc="-235" dirty="0">
                <a:solidFill>
                  <a:srgbClr val="554A3B"/>
                </a:solidFill>
                <a:latin typeface="Verdana"/>
                <a:cs typeface="Verdana"/>
              </a:rPr>
              <a:t>)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72782" y="618490"/>
            <a:ext cx="7766684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spc="5" dirty="0"/>
              <a:t>USE</a:t>
            </a:r>
            <a:r>
              <a:rPr sz="3500" spc="-5" dirty="0"/>
              <a:t> </a:t>
            </a:r>
            <a:r>
              <a:rPr sz="3500" spc="-10" dirty="0"/>
              <a:t>OF</a:t>
            </a:r>
            <a:r>
              <a:rPr sz="3500" dirty="0"/>
              <a:t> LATIN</a:t>
            </a:r>
            <a:r>
              <a:rPr sz="3500" spc="-20" dirty="0"/>
              <a:t> </a:t>
            </a:r>
            <a:r>
              <a:rPr sz="3500" spc="-5" dirty="0"/>
              <a:t>IN </a:t>
            </a:r>
            <a:r>
              <a:rPr sz="3500" spc="5" dirty="0"/>
              <a:t>LEGAL</a:t>
            </a:r>
            <a:r>
              <a:rPr sz="3500" spc="-20" dirty="0"/>
              <a:t> </a:t>
            </a:r>
            <a:r>
              <a:rPr sz="3500" dirty="0"/>
              <a:t>WRITING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650557" y="3387661"/>
            <a:ext cx="7885430" cy="1489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There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are,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course,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hundreds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more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Latin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words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and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phrases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which </a:t>
            </a:r>
            <a:r>
              <a:rPr sz="2400" spc="-470" dirty="0">
                <a:solidFill>
                  <a:srgbClr val="554A3B"/>
                </a:solidFill>
                <a:latin typeface="Verdana"/>
                <a:cs typeface="Verdana"/>
              </a:rPr>
              <a:t>I 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could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show 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you, 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however,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let 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me 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rem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nd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ou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hat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229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ns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12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red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b="1" spc="-80" dirty="0">
                <a:solidFill>
                  <a:srgbClr val="554A3B"/>
                </a:solidFill>
                <a:latin typeface="Tahoma"/>
                <a:cs typeface="Tahoma"/>
              </a:rPr>
              <a:t>ve</a:t>
            </a:r>
            <a:r>
              <a:rPr sz="2400" b="1" spc="-70" dirty="0">
                <a:solidFill>
                  <a:srgbClr val="554A3B"/>
                </a:solidFill>
                <a:latin typeface="Tahoma"/>
                <a:cs typeface="Tahoma"/>
              </a:rPr>
              <a:t>r</a:t>
            </a:r>
            <a:r>
              <a:rPr sz="2400" b="1" spc="10" dirty="0">
                <a:solidFill>
                  <a:srgbClr val="554A3B"/>
                </a:solidFill>
                <a:latin typeface="Tahoma"/>
                <a:cs typeface="Tahoma"/>
              </a:rPr>
              <a:t>y</a:t>
            </a:r>
            <a:r>
              <a:rPr sz="2400" b="1" spc="-2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0" dirty="0">
                <a:solidFill>
                  <a:srgbClr val="554A3B"/>
                </a:solidFill>
                <a:latin typeface="Tahoma"/>
                <a:cs typeface="Tahoma"/>
              </a:rPr>
              <a:t>ol</a:t>
            </a:r>
            <a:r>
              <a:rPr sz="2400" b="1" spc="-5" dirty="0">
                <a:solidFill>
                  <a:srgbClr val="554A3B"/>
                </a:solidFill>
                <a:latin typeface="Tahoma"/>
                <a:cs typeface="Tahoma"/>
              </a:rPr>
              <a:t>d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-</a:t>
            </a:r>
            <a:r>
              <a:rPr sz="2400" b="1" spc="-245" dirty="0">
                <a:solidFill>
                  <a:srgbClr val="554A3B"/>
                </a:solidFill>
                <a:latin typeface="Tahoma"/>
                <a:cs typeface="Tahoma"/>
              </a:rPr>
              <a:t>f</a:t>
            </a:r>
            <a:r>
              <a:rPr sz="2400" b="1" spc="-20" dirty="0">
                <a:solidFill>
                  <a:srgbClr val="554A3B"/>
                </a:solidFill>
                <a:latin typeface="Tahoma"/>
                <a:cs typeface="Tahoma"/>
              </a:rPr>
              <a:t>ashioned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80" dirty="0">
                <a:solidFill>
                  <a:srgbClr val="554A3B"/>
                </a:solidFill>
                <a:latin typeface="Verdana"/>
                <a:cs typeface="Verdana"/>
              </a:rPr>
              <a:t>o  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ur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egal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ng.</a:t>
            </a:r>
            <a:endParaRPr sz="240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72782" y="618490"/>
            <a:ext cx="7766684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spc="5" dirty="0"/>
              <a:t>USE</a:t>
            </a:r>
            <a:r>
              <a:rPr sz="3500" spc="-5" dirty="0"/>
              <a:t> </a:t>
            </a:r>
            <a:r>
              <a:rPr sz="3500" spc="-10" dirty="0"/>
              <a:t>OF</a:t>
            </a:r>
            <a:r>
              <a:rPr sz="3500" dirty="0"/>
              <a:t> LATIN</a:t>
            </a:r>
            <a:r>
              <a:rPr sz="3500" spc="-20" dirty="0"/>
              <a:t> </a:t>
            </a:r>
            <a:r>
              <a:rPr sz="3500" spc="-5" dirty="0"/>
              <a:t>IN </a:t>
            </a:r>
            <a:r>
              <a:rPr sz="3500" spc="5" dirty="0"/>
              <a:t>LEGAL</a:t>
            </a:r>
            <a:r>
              <a:rPr sz="3500" spc="-20" dirty="0"/>
              <a:t> </a:t>
            </a:r>
            <a:r>
              <a:rPr sz="3500" dirty="0"/>
              <a:t>WRITING</a:t>
            </a:r>
            <a:endParaRPr sz="3500"/>
          </a:p>
        </p:txBody>
      </p:sp>
      <p:sp>
        <p:nvSpPr>
          <p:cNvPr id="4" name="object 4"/>
          <p:cNvSpPr txBox="1"/>
          <p:nvPr/>
        </p:nvSpPr>
        <p:spPr>
          <a:xfrm>
            <a:off x="637857" y="1605534"/>
            <a:ext cx="7922895" cy="5148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17780">
              <a:lnSpc>
                <a:spcPct val="100000"/>
              </a:lnSpc>
              <a:spcBef>
                <a:spcPts val="100"/>
              </a:spcBef>
            </a:pPr>
            <a:r>
              <a:rPr sz="2400" spc="-235" dirty="0">
                <a:solidFill>
                  <a:srgbClr val="554A3B"/>
                </a:solidFill>
                <a:latin typeface="Verdana"/>
                <a:cs typeface="Verdana"/>
              </a:rPr>
              <a:t>In</a:t>
            </a:r>
            <a:r>
              <a:rPr sz="2400" spc="-2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general,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you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want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win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arguments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and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persuade </a:t>
            </a:r>
            <a:r>
              <a:rPr sz="2400" spc="-8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80" dirty="0">
                <a:solidFill>
                  <a:srgbClr val="554A3B"/>
                </a:solidFill>
                <a:latin typeface="Verdana"/>
                <a:cs typeface="Verdana"/>
              </a:rPr>
              <a:t>people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by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0" dirty="0">
                <a:solidFill>
                  <a:srgbClr val="554A3B"/>
                </a:solidFill>
                <a:latin typeface="Verdana"/>
                <a:cs typeface="Verdana"/>
              </a:rPr>
              <a:t>logic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2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your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argument,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strength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the </a:t>
            </a:r>
            <a:r>
              <a:rPr sz="2400" spc="-8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evidence,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and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correct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reasoning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your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legal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ideas.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nfor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una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,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aw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yers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ry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0" dirty="0">
                <a:solidFill>
                  <a:srgbClr val="554A3B"/>
                </a:solidFill>
                <a:latin typeface="Verdana"/>
                <a:cs typeface="Verdana"/>
              </a:rPr>
              <a:t>cas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es, 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negotiations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and 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arguments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by 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showing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off 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their 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ability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 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use 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Latin. 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They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are 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hoping 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that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they </a:t>
            </a:r>
            <a:r>
              <a:rPr sz="2400" spc="145" dirty="0">
                <a:solidFill>
                  <a:srgbClr val="554A3B"/>
                </a:solidFill>
                <a:latin typeface="Verdana"/>
                <a:cs typeface="Verdana"/>
              </a:rPr>
              <a:t>can </a:t>
            </a:r>
            <a:r>
              <a:rPr sz="2400" spc="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impress, 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or 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intimidate, 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their 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opponent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by 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showing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how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40" dirty="0">
                <a:solidFill>
                  <a:srgbClr val="554A3B"/>
                </a:solidFill>
                <a:latin typeface="Verdana"/>
                <a:cs typeface="Verdana"/>
              </a:rPr>
              <a:t>earned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hey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are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84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may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have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rked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he  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19</a:t>
            </a:r>
            <a:r>
              <a:rPr sz="2400" spc="-195" baseline="24305" dirty="0">
                <a:solidFill>
                  <a:srgbClr val="554A3B"/>
                </a:solidFill>
                <a:latin typeface="Verdana"/>
                <a:cs typeface="Verdana"/>
              </a:rPr>
              <a:t>th</a:t>
            </a:r>
            <a:r>
              <a:rPr sz="2400" spc="89" baseline="2430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century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and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in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first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half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20</a:t>
            </a:r>
            <a:r>
              <a:rPr sz="2400" spc="-179" baseline="24305" dirty="0">
                <a:solidFill>
                  <a:srgbClr val="554A3B"/>
                </a:solidFill>
                <a:latin typeface="Verdana"/>
                <a:cs typeface="Verdana"/>
              </a:rPr>
              <a:t>th</a:t>
            </a:r>
            <a:r>
              <a:rPr sz="2400" spc="97" baseline="2430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century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but </a:t>
            </a:r>
            <a:r>
              <a:rPr sz="2400" spc="-8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now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hat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ar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2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1</a:t>
            </a:r>
            <a:r>
              <a:rPr sz="2400" spc="-270" baseline="2430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95" baseline="2430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2" baseline="2430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en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ury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h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26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29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no 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onger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ef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ec</a:t>
            </a:r>
            <a:r>
              <a:rPr sz="2400" spc="4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v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e.</a:t>
            </a:r>
            <a:endParaRPr sz="2400">
              <a:latin typeface="Verdana"/>
              <a:cs typeface="Verdana"/>
            </a:endParaRPr>
          </a:p>
          <a:p>
            <a:pPr marL="25400" marR="647065">
              <a:lnSpc>
                <a:spcPct val="100000"/>
              </a:lnSpc>
              <a:spcBef>
                <a:spcPts val="10"/>
              </a:spcBef>
            </a:pPr>
            <a:r>
              <a:rPr sz="2400" spc="-47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want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you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to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win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5" dirty="0">
                <a:solidFill>
                  <a:srgbClr val="554A3B"/>
                </a:solidFill>
                <a:latin typeface="Verdana"/>
                <a:cs typeface="Verdana"/>
              </a:rPr>
              <a:t>your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arguments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because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persuasive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and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logical 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way 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in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which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you 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have 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ns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ruc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ed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ur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29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en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65" dirty="0">
                <a:solidFill>
                  <a:srgbClr val="554A3B"/>
                </a:solidFill>
                <a:latin typeface="Verdana"/>
                <a:cs typeface="Verdana"/>
              </a:rPr>
              <a:t>x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09420" y="618490"/>
            <a:ext cx="569468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spc="10" dirty="0"/>
              <a:t>LEGAL</a:t>
            </a:r>
            <a:r>
              <a:rPr sz="3500" spc="-30" dirty="0"/>
              <a:t> </a:t>
            </a:r>
            <a:r>
              <a:rPr sz="3500" dirty="0"/>
              <a:t>LATIN</a:t>
            </a:r>
            <a:r>
              <a:rPr sz="3500" spc="-15" dirty="0"/>
              <a:t> </a:t>
            </a:r>
            <a:r>
              <a:rPr sz="3500" dirty="0"/>
              <a:t>-</a:t>
            </a:r>
            <a:r>
              <a:rPr sz="3500" spc="-30" dirty="0"/>
              <a:t> </a:t>
            </a:r>
            <a:r>
              <a:rPr sz="3500" spc="10" dirty="0"/>
              <a:t>EXERCISE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536257" y="2985770"/>
            <a:ext cx="7953375" cy="2296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4930">
              <a:lnSpc>
                <a:spcPct val="100000"/>
              </a:lnSpc>
              <a:spcBef>
                <a:spcPts val="100"/>
              </a:spcBef>
            </a:pP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At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top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next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slide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there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are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15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different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Latin </a:t>
            </a:r>
            <a:r>
              <a:rPr sz="2400" spc="-8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phr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es.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Be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ow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25" dirty="0">
                <a:solidFill>
                  <a:srgbClr val="554A3B"/>
                </a:solidFill>
                <a:latin typeface="Verdana"/>
                <a:cs typeface="Verdana"/>
              </a:rPr>
              <a:t>–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0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1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5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12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rn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ra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on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,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5 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additional 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incorrect 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phrases,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all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 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which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are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out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 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sequence.</a:t>
            </a:r>
            <a:endParaRPr sz="2400">
              <a:latin typeface="Verdana"/>
              <a:cs typeface="Verdana"/>
            </a:endParaRPr>
          </a:p>
          <a:p>
            <a:pPr marL="12700" marR="5080">
              <a:lnSpc>
                <a:spcPct val="100000"/>
              </a:lnSpc>
              <a:spcBef>
                <a:spcPts val="605"/>
              </a:spcBef>
            </a:pPr>
            <a:r>
              <a:rPr sz="2400" b="1" spc="-114" dirty="0">
                <a:solidFill>
                  <a:srgbClr val="554A3B"/>
                </a:solidFill>
                <a:latin typeface="Tahoma"/>
                <a:cs typeface="Tahoma"/>
              </a:rPr>
              <a:t>Your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95" dirty="0">
                <a:solidFill>
                  <a:srgbClr val="554A3B"/>
                </a:solidFill>
                <a:latin typeface="Tahoma"/>
                <a:cs typeface="Tahoma"/>
              </a:rPr>
              <a:t>task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65" dirty="0">
                <a:solidFill>
                  <a:srgbClr val="554A3B"/>
                </a:solidFill>
                <a:latin typeface="Tahoma"/>
                <a:cs typeface="Tahoma"/>
              </a:rPr>
              <a:t>is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14" dirty="0">
                <a:solidFill>
                  <a:srgbClr val="554A3B"/>
                </a:solidFill>
                <a:latin typeface="Tahoma"/>
                <a:cs typeface="Tahoma"/>
              </a:rPr>
              <a:t>to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dirty="0">
                <a:solidFill>
                  <a:srgbClr val="554A3B"/>
                </a:solidFill>
                <a:latin typeface="Tahoma"/>
                <a:cs typeface="Tahoma"/>
              </a:rPr>
              <a:t>match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90" dirty="0">
                <a:solidFill>
                  <a:srgbClr val="554A3B"/>
                </a:solidFill>
                <a:latin typeface="Tahoma"/>
                <a:cs typeface="Tahoma"/>
              </a:rPr>
              <a:t>the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5" dirty="0">
                <a:solidFill>
                  <a:srgbClr val="554A3B"/>
                </a:solidFill>
                <a:latin typeface="Tahoma"/>
                <a:cs typeface="Tahoma"/>
              </a:rPr>
              <a:t>legal</a:t>
            </a:r>
            <a:r>
              <a:rPr sz="2400" b="1" spc="-3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45" dirty="0">
                <a:solidFill>
                  <a:srgbClr val="554A3B"/>
                </a:solidFill>
                <a:latin typeface="Tahoma"/>
                <a:cs typeface="Tahoma"/>
              </a:rPr>
              <a:t>phrase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85" dirty="0">
                <a:solidFill>
                  <a:srgbClr val="554A3B"/>
                </a:solidFill>
                <a:latin typeface="Tahoma"/>
                <a:cs typeface="Tahoma"/>
              </a:rPr>
              <a:t>with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90" dirty="0">
                <a:solidFill>
                  <a:srgbClr val="554A3B"/>
                </a:solidFill>
                <a:latin typeface="Tahoma"/>
                <a:cs typeface="Tahoma"/>
              </a:rPr>
              <a:t>the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correct </a:t>
            </a:r>
            <a:r>
              <a:rPr sz="2400" b="1" spc="-69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95" dirty="0">
                <a:solidFill>
                  <a:srgbClr val="554A3B"/>
                </a:solidFill>
                <a:latin typeface="Tahoma"/>
                <a:cs typeface="Tahoma"/>
              </a:rPr>
              <a:t>definition.</a:t>
            </a:r>
            <a:endParaRPr sz="240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09420" y="618490"/>
            <a:ext cx="569468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spc="10" dirty="0"/>
              <a:t>LEGAL</a:t>
            </a:r>
            <a:r>
              <a:rPr sz="3500" spc="-30" dirty="0"/>
              <a:t> </a:t>
            </a:r>
            <a:r>
              <a:rPr sz="3500" dirty="0"/>
              <a:t>LATIN</a:t>
            </a:r>
            <a:r>
              <a:rPr sz="3500" spc="-15" dirty="0"/>
              <a:t> </a:t>
            </a:r>
            <a:r>
              <a:rPr sz="3500" dirty="0"/>
              <a:t>-</a:t>
            </a:r>
            <a:r>
              <a:rPr sz="3500" spc="-30" dirty="0"/>
              <a:t> </a:t>
            </a:r>
            <a:r>
              <a:rPr sz="3500" spc="10" dirty="0"/>
              <a:t>EXERCISE</a:t>
            </a:r>
            <a:endParaRPr sz="35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44475" y="1622425"/>
          <a:ext cx="8661400" cy="51263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768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5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09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10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1</a:t>
                      </a:r>
                      <a:r>
                        <a:rPr sz="1800" b="1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800" b="1" spc="-15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1800" spc="-3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us</a:t>
                      </a:r>
                      <a:r>
                        <a:rPr sz="1800" spc="-9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us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2A199"/>
                      </a:solidFill>
                      <a:prstDash val="solid"/>
                    </a:lnL>
                    <a:lnR w="12700">
                      <a:solidFill>
                        <a:srgbClr val="92A199"/>
                      </a:solidFill>
                      <a:prstDash val="solid"/>
                    </a:lnR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92A199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10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6</a:t>
                      </a:r>
                      <a:r>
                        <a:rPr sz="1800" b="1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800" b="1" spc="-15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d</a:t>
                      </a:r>
                      <a:r>
                        <a:rPr sz="1800" spc="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u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s</a:t>
                      </a:r>
                      <a:r>
                        <a:rPr sz="1800" spc="-13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spc="-3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um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2A199"/>
                      </a:solidFill>
                      <a:prstDash val="solid"/>
                    </a:lnL>
                    <a:lnR w="12700">
                      <a:solidFill>
                        <a:srgbClr val="92A199"/>
                      </a:solidFill>
                      <a:prstDash val="solid"/>
                    </a:lnR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92A199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10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11</a:t>
                      </a:r>
                      <a:r>
                        <a:rPr sz="1800" b="1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800" b="1" spc="-15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d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800" spc="-12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1800" spc="-3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o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2A199"/>
                      </a:solidFill>
                      <a:prstDash val="solid"/>
                    </a:lnL>
                    <a:lnR w="12700">
                      <a:solidFill>
                        <a:srgbClr val="92A199"/>
                      </a:solidFill>
                      <a:prstDash val="solid"/>
                    </a:lnR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92A199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10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2</a:t>
                      </a:r>
                      <a:r>
                        <a:rPr sz="1800" b="1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800" b="1" spc="-15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1800" spc="-13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800" spc="3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ra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2A199"/>
                      </a:solidFill>
                      <a:prstDash val="solid"/>
                    </a:lnL>
                    <a:lnR w="12700">
                      <a:solidFill>
                        <a:srgbClr val="92A199"/>
                      </a:solidFill>
                      <a:prstDash val="solid"/>
                    </a:lnR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92A199"/>
                      </a:solidFill>
                      <a:prstDash val="solid"/>
                    </a:lnB>
                    <a:solidFill>
                      <a:srgbClr val="DCDF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10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7</a:t>
                      </a:r>
                      <a:r>
                        <a:rPr sz="1800" b="1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800" b="1" spc="-15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h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ab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s</a:t>
                      </a:r>
                      <a:r>
                        <a:rPr sz="1800" spc="-114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co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rp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us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2A199"/>
                      </a:solidFill>
                      <a:prstDash val="solid"/>
                    </a:lnL>
                    <a:lnR w="12700">
                      <a:solidFill>
                        <a:srgbClr val="92A199"/>
                      </a:solidFill>
                      <a:prstDash val="solid"/>
                    </a:lnR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92A199"/>
                      </a:solidFill>
                      <a:prstDash val="solid"/>
                    </a:lnB>
                    <a:solidFill>
                      <a:srgbClr val="DCDFDE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10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12</a:t>
                      </a:r>
                      <a:r>
                        <a:rPr sz="1800" b="1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800" b="1" spc="-15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ro</a:t>
                      </a:r>
                      <a:r>
                        <a:rPr sz="1800" spc="-13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spc="-3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m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2A199"/>
                      </a:solidFill>
                      <a:prstDash val="solid"/>
                    </a:lnL>
                    <a:lnR w="12700">
                      <a:solidFill>
                        <a:srgbClr val="92A199"/>
                      </a:solidFill>
                      <a:prstDash val="solid"/>
                    </a:lnR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92A199"/>
                      </a:solidFill>
                      <a:prstDash val="solid"/>
                    </a:lnB>
                    <a:solidFill>
                      <a:srgbClr val="DCDF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10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3</a:t>
                      </a:r>
                      <a:r>
                        <a:rPr sz="1800" b="1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800" b="1" spc="-15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800" spc="-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ea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800" spc="-1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800" spc="3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1800" spc="-3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or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2A199"/>
                      </a:solidFill>
                      <a:prstDash val="solid"/>
                    </a:lnL>
                    <a:lnR w="12700">
                      <a:solidFill>
                        <a:srgbClr val="92A199"/>
                      </a:solidFill>
                      <a:prstDash val="solid"/>
                    </a:lnR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92A199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10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8</a:t>
                      </a:r>
                      <a:r>
                        <a:rPr sz="1800" b="1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800" b="1" spc="-15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in</a:t>
                      </a:r>
                      <a:r>
                        <a:rPr sz="1800" spc="-3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1800" spc="-1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spc="-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vi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vos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2A199"/>
                      </a:solidFill>
                      <a:prstDash val="solid"/>
                    </a:lnL>
                    <a:lnR w="12700">
                      <a:solidFill>
                        <a:srgbClr val="92A199"/>
                      </a:solidFill>
                      <a:prstDash val="solid"/>
                    </a:lnR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92A199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10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13</a:t>
                      </a:r>
                      <a:r>
                        <a:rPr sz="1800" b="1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800" b="1" spc="-15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ri</a:t>
                      </a:r>
                      <a:r>
                        <a:rPr sz="1800" spc="2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800" spc="-16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cia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2A199"/>
                      </a:solidFill>
                      <a:prstDash val="solid"/>
                    </a:lnL>
                    <a:lnR w="12700">
                      <a:solidFill>
                        <a:srgbClr val="92A199"/>
                      </a:solidFill>
                      <a:prstDash val="solid"/>
                    </a:lnR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92A199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800" b="1" spc="-10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4</a:t>
                      </a:r>
                      <a:r>
                        <a:rPr sz="1800" b="1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800" b="1" spc="-15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800" spc="-12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800" spc="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.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92A199"/>
                      </a:solidFill>
                      <a:prstDash val="solid"/>
                    </a:lnL>
                    <a:lnR w="12700">
                      <a:solidFill>
                        <a:srgbClr val="92A199"/>
                      </a:solidFill>
                      <a:prstDash val="solid"/>
                    </a:lnR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92A199"/>
                      </a:solidFill>
                      <a:prstDash val="solid"/>
                    </a:lnB>
                    <a:solidFill>
                      <a:srgbClr val="DCDF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800" b="1" spc="-10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9</a:t>
                      </a:r>
                      <a:r>
                        <a:rPr sz="1800" b="1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800" b="1" spc="-15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d</a:t>
                      </a:r>
                      <a:r>
                        <a:rPr sz="1800" spc="-13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spc="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1800" spc="-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800" spc="-3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m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92A199"/>
                      </a:solidFill>
                      <a:prstDash val="solid"/>
                    </a:lnL>
                    <a:lnR w="12700">
                      <a:solidFill>
                        <a:srgbClr val="92A199"/>
                      </a:solidFill>
                      <a:prstDash val="solid"/>
                    </a:lnR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92A199"/>
                      </a:solidFill>
                      <a:prstDash val="solid"/>
                    </a:lnB>
                    <a:solidFill>
                      <a:srgbClr val="DCDFDE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800" b="1" spc="-10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14</a:t>
                      </a:r>
                      <a:r>
                        <a:rPr sz="1800" b="1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800" b="1" spc="-15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1800" spc="-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800" spc="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d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800" spc="-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vit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92A199"/>
                      </a:solidFill>
                      <a:prstDash val="solid"/>
                    </a:lnL>
                    <a:lnR w="12700">
                      <a:solidFill>
                        <a:srgbClr val="92A199"/>
                      </a:solidFill>
                      <a:prstDash val="solid"/>
                    </a:lnR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92A199"/>
                      </a:solidFill>
                      <a:prstDash val="solid"/>
                    </a:lnB>
                    <a:solidFill>
                      <a:srgbClr val="DCDF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800" b="1" spc="-10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5</a:t>
                      </a:r>
                      <a:r>
                        <a:rPr sz="1800" b="1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800" b="1" spc="-15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1800" spc="-13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re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92A199"/>
                      </a:solidFill>
                      <a:prstDash val="solid"/>
                    </a:lnL>
                    <a:lnR w="12700">
                      <a:solidFill>
                        <a:srgbClr val="92A199"/>
                      </a:solidFill>
                      <a:prstDash val="solid"/>
                    </a:lnR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92A199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800" b="1" spc="-10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10</a:t>
                      </a:r>
                      <a:r>
                        <a:rPr sz="1800" b="1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800" b="1" spc="-15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x</a:t>
                      </a:r>
                      <a:r>
                        <a:rPr sz="1800" spc="-12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pa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1800" spc="-3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e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92A199"/>
                      </a:solidFill>
                      <a:prstDash val="solid"/>
                    </a:lnL>
                    <a:lnR w="12700">
                      <a:solidFill>
                        <a:srgbClr val="92A199"/>
                      </a:solidFill>
                      <a:prstDash val="solid"/>
                    </a:lnR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92A199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800" b="1" spc="-10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15</a:t>
                      </a:r>
                      <a:r>
                        <a:rPr sz="1800" b="1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800" b="1" spc="-15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1800" spc="-13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spc="2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oco</a:t>
                      </a:r>
                      <a:r>
                        <a:rPr sz="1800" spc="-15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pa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1800" spc="-3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800" spc="-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is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92A199"/>
                      </a:solidFill>
                      <a:prstDash val="solid"/>
                    </a:lnL>
                    <a:lnR w="12700">
                      <a:solidFill>
                        <a:srgbClr val="92A199"/>
                      </a:solidFill>
                      <a:prstDash val="solid"/>
                    </a:lnR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92A199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AF3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AF3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AF3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0647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700" b="1" spc="-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sz="17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700" b="1" spc="-1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700" spc="4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ng</a:t>
                      </a:r>
                      <a:r>
                        <a:rPr sz="1700" spc="-16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h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ers</a:t>
                      </a:r>
                      <a:endParaRPr sz="1700">
                        <a:latin typeface="Verdana"/>
                        <a:cs typeface="Verdan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AF3E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700" b="1" spc="-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h</a:t>
                      </a:r>
                      <a:r>
                        <a:rPr sz="17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700" b="1" spc="-1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he</a:t>
                      </a:r>
                      <a:r>
                        <a:rPr sz="1700" spc="-14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has</a:t>
                      </a:r>
                      <a:r>
                        <a:rPr sz="1700" spc="-12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s</a:t>
                      </a:r>
                      <a:r>
                        <a:rPr sz="1700" spc="-1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w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or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</a:t>
                      </a:r>
                      <a:endParaRPr sz="1700">
                        <a:latin typeface="Verdana"/>
                        <a:cs typeface="Verdan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AF3E9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700" b="1" spc="-10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o</a:t>
                      </a:r>
                      <a:r>
                        <a:rPr sz="17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700" b="1" spc="-1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700" spc="3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et</a:t>
                      </a:r>
                      <a:r>
                        <a:rPr sz="1700" spc="-18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h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700" spc="-12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b</a:t>
                      </a:r>
                      <a:r>
                        <a:rPr sz="1700" spc="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u</a:t>
                      </a:r>
                      <a:r>
                        <a:rPr sz="1700" spc="-3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y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er</a:t>
                      </a:r>
                      <a:r>
                        <a:rPr sz="1700" spc="-1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be</a:t>
                      </a:r>
                      <a:r>
                        <a:rPr sz="1700" spc="-1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w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endParaRPr sz="1700">
                        <a:latin typeface="Verdana"/>
                        <a:cs typeface="Verdan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AF3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972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700" b="1" spc="-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b</a:t>
                      </a:r>
                      <a:r>
                        <a:rPr sz="17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700" b="1" spc="-20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1700" spc="-14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the</a:t>
                      </a:r>
                      <a:r>
                        <a:rPr sz="1700" spc="-12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cha</a:t>
                      </a:r>
                      <a:r>
                        <a:rPr sz="1700" spc="3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b</a:t>
                      </a:r>
                      <a:r>
                        <a:rPr sz="17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r</a:t>
                      </a:r>
                      <a:endParaRPr sz="1700">
                        <a:latin typeface="Verdana"/>
                        <a:cs typeface="Verdan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6E4D0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700" b="1" spc="-10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i</a:t>
                      </a:r>
                      <a:r>
                        <a:rPr sz="17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700" b="1" spc="-1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so</a:t>
                      </a:r>
                      <a:r>
                        <a:rPr sz="1700" spc="4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17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thing</a:t>
                      </a:r>
                      <a:r>
                        <a:rPr sz="1700" spc="-16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that</a:t>
                      </a:r>
                      <a:r>
                        <a:rPr sz="1700" spc="-13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is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,</a:t>
                      </a:r>
                      <a:r>
                        <a:rPr sz="1700" spc="-13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s</a:t>
                      </a:r>
                      <a:r>
                        <a:rPr sz="1700" spc="-13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</a:t>
                      </a:r>
                      <a:endParaRPr sz="1700">
                        <a:latin typeface="Verdana"/>
                        <a:cs typeface="Verdana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700" spc="4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at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ter</a:t>
                      </a:r>
                      <a:r>
                        <a:rPr sz="1700" spc="-17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1700" spc="-13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3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aw</a:t>
                      </a:r>
                      <a:endParaRPr sz="1700">
                        <a:latin typeface="Verdana"/>
                        <a:cs typeface="Verdan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6E4D0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700" b="1" spc="-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p</a:t>
                      </a:r>
                      <a:r>
                        <a:rPr sz="17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700" b="1" spc="-20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1700" spc="-13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h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700" spc="-14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ti</a:t>
                      </a:r>
                      <a:r>
                        <a:rPr sz="1700" spc="4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700" spc="-18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being</a:t>
                      </a:r>
                      <a:endParaRPr sz="1700">
                        <a:latin typeface="Verdana"/>
                        <a:cs typeface="Verdan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6E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077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700" b="1" spc="-10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sz="17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700" b="1" spc="-1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fo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1700" spc="-13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h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700" spc="-14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case</a:t>
                      </a:r>
                      <a:endParaRPr sz="1700">
                        <a:latin typeface="Verdana"/>
                        <a:cs typeface="Verdan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AF3E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7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j.</a:t>
                      </a:r>
                      <a:r>
                        <a:rPr sz="1700" b="1" spc="-40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b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in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g</a:t>
                      </a:r>
                      <a:r>
                        <a:rPr sz="1700" spc="-12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1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w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it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h</a:t>
                      </a:r>
                      <a:r>
                        <a:rPr sz="1700" spc="-12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3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y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u</a:t>
                      </a:r>
                      <a:endParaRPr sz="1700">
                        <a:latin typeface="Verdana"/>
                        <a:cs typeface="Verdan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AF3E9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700" b="1" spc="-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q</a:t>
                      </a:r>
                      <a:r>
                        <a:rPr sz="17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700" b="1" spc="-20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s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700" spc="-13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ap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pea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nces</a:t>
                      </a:r>
                      <a:endParaRPr sz="1700">
                        <a:latin typeface="Verdana"/>
                        <a:cs typeface="Verdan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AF3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09726">
                <a:tc>
                  <a:txBody>
                    <a:bodyPr/>
                    <a:lstStyle/>
                    <a:p>
                      <a:pPr marL="90805" marR="27876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700" b="1" spc="-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d</a:t>
                      </a:r>
                      <a:r>
                        <a:rPr sz="17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700" b="1" spc="-1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1700" spc="-14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h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700" spc="-13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1700" spc="4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ac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700" spc="-16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1700" spc="-13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 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parent</a:t>
                      </a:r>
                      <a:endParaRPr sz="1700">
                        <a:latin typeface="Verdana"/>
                        <a:cs typeface="Verdan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6E4D0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700" b="1" spc="-10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k</a:t>
                      </a:r>
                      <a:r>
                        <a:rPr sz="17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700" b="1" spc="-1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1700" spc="-14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h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700" spc="-13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4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at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ter</a:t>
                      </a:r>
                      <a:r>
                        <a:rPr sz="1700" spc="-17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f</a:t>
                      </a:r>
                      <a:endParaRPr sz="1700">
                        <a:latin typeface="Verdana"/>
                        <a:cs typeface="Verdan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6E4D0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98615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7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r.</a:t>
                      </a:r>
                      <a:r>
                        <a:rPr sz="1700" b="1" spc="-40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1700" spc="-12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inad</a:t>
                      </a:r>
                      <a:r>
                        <a:rPr sz="1700" spc="4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issib</a:t>
                      </a:r>
                      <a:r>
                        <a:rPr sz="1700" spc="2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  </a:t>
                      </a:r>
                      <a:r>
                        <a:rPr sz="1700" spc="2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photograph</a:t>
                      </a:r>
                      <a:endParaRPr sz="1700">
                        <a:latin typeface="Verdana"/>
                        <a:cs typeface="Verdan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6E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0989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700" b="1" spc="-10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sz="17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700" b="1" spc="-1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700" spc="-3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y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ou</a:t>
                      </a:r>
                      <a:r>
                        <a:rPr sz="1700" spc="-9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ha</a:t>
                      </a:r>
                      <a:r>
                        <a:rPr sz="1700" spc="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700" spc="-17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the</a:t>
                      </a:r>
                      <a:endParaRPr sz="1700">
                        <a:latin typeface="Verdana"/>
                        <a:cs typeface="Verdana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700" spc="4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body</a:t>
                      </a:r>
                      <a:endParaRPr sz="1700">
                        <a:latin typeface="Verdana"/>
                        <a:cs typeface="Verdan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AF3E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700" b="1" spc="-10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l</a:t>
                      </a:r>
                      <a:r>
                        <a:rPr sz="17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700" b="1" spc="-1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1700" spc="-12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the</a:t>
                      </a:r>
                      <a:r>
                        <a:rPr sz="1700" spc="-14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abs</a:t>
                      </a:r>
                      <a:r>
                        <a:rPr sz="1700" spc="-1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nce</a:t>
                      </a:r>
                      <a:r>
                        <a:rPr sz="1700" spc="-13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of</a:t>
                      </a:r>
                      <a:r>
                        <a:rPr sz="1700" spc="-13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700" spc="-13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par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ty</a:t>
                      </a:r>
                      <a:endParaRPr sz="1700">
                        <a:latin typeface="Verdana"/>
                        <a:cs typeface="Verdan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AF3E9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700" b="1" spc="-10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s</a:t>
                      </a:r>
                      <a:r>
                        <a:rPr sz="17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700" b="1" spc="-1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bet</a:t>
                      </a:r>
                      <a:r>
                        <a:rPr sz="1700" spc="-1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w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7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1700" spc="-12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h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700" spc="-13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4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iving</a:t>
                      </a:r>
                      <a:endParaRPr sz="1700">
                        <a:latin typeface="Verdana"/>
                        <a:cs typeface="Verdan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AF3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065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7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f.</a:t>
                      </a:r>
                      <a:r>
                        <a:rPr sz="1700" b="1" spc="-3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1700" spc="-12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7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g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7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700" spc="4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ent</a:t>
                      </a:r>
                      <a:endParaRPr sz="1700">
                        <a:latin typeface="Verdana"/>
                        <a:cs typeface="Verdana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6E4D0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7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m.</a:t>
                      </a:r>
                      <a:r>
                        <a:rPr sz="1700" b="1" spc="-1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1700" spc="-14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ac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700" spc="-12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1700" spc="-13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nce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ni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g</a:t>
                      </a:r>
                      <a:r>
                        <a:rPr sz="1700" spc="-14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act</a:t>
                      </a:r>
                      <a:endParaRPr sz="1700">
                        <a:latin typeface="Verdana"/>
                        <a:cs typeface="Verdana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6E4D0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700" b="1" spc="-10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17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700" b="1" spc="-1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to</a:t>
                      </a:r>
                      <a:r>
                        <a:rPr sz="1700" spc="-13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in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u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700" spc="-14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for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700" spc="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er</a:t>
                      </a:r>
                      <a:endParaRPr sz="1700">
                        <a:latin typeface="Verdana"/>
                        <a:cs typeface="Verdana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6E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066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700" b="1" spc="-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g</a:t>
                      </a:r>
                      <a:r>
                        <a:rPr sz="17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700" b="1" spc="-1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gui</a:t>
                      </a:r>
                      <a:r>
                        <a:rPr sz="1700" spc="4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ty</a:t>
                      </a:r>
                      <a:r>
                        <a:rPr sz="1700" spc="-16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act</a:t>
                      </a:r>
                      <a:endParaRPr sz="1700">
                        <a:latin typeface="Verdana"/>
                        <a:cs typeface="Verdana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AF3E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700" b="1" spc="-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n</a:t>
                      </a:r>
                      <a:r>
                        <a:rPr sz="17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700" b="1" spc="-1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700" spc="-12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b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d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y</a:t>
                      </a:r>
                      <a:r>
                        <a:rPr sz="1700" spc="-14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1700" spc="-13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1700" spc="4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ed</a:t>
                      </a:r>
                      <a:r>
                        <a:rPr sz="1700" spc="-17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citizens</a:t>
                      </a:r>
                      <a:endParaRPr sz="1700">
                        <a:latin typeface="Verdana"/>
                        <a:cs typeface="Verdana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AF3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AF3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09420" y="618490"/>
            <a:ext cx="569468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spc="10" dirty="0"/>
              <a:t>LEGAL</a:t>
            </a:r>
            <a:r>
              <a:rPr sz="3500" spc="-30" dirty="0"/>
              <a:t> </a:t>
            </a:r>
            <a:r>
              <a:rPr sz="3500" dirty="0"/>
              <a:t>LATIN</a:t>
            </a:r>
            <a:r>
              <a:rPr sz="3500" spc="-15" dirty="0"/>
              <a:t> </a:t>
            </a:r>
            <a:r>
              <a:rPr sz="3500" dirty="0"/>
              <a:t>-</a:t>
            </a:r>
            <a:r>
              <a:rPr sz="3500" spc="-30" dirty="0"/>
              <a:t> </a:t>
            </a:r>
            <a:r>
              <a:rPr sz="3500" spc="10" dirty="0"/>
              <a:t>EXERCISE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443865" y="1585848"/>
            <a:ext cx="29629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45" dirty="0">
                <a:solidFill>
                  <a:srgbClr val="C00000"/>
                </a:solidFill>
                <a:latin typeface="Tahoma"/>
                <a:cs typeface="Tahoma"/>
              </a:rPr>
              <a:t>H</a:t>
            </a:r>
            <a:r>
              <a:rPr sz="1800" b="1" spc="-25" dirty="0">
                <a:solidFill>
                  <a:srgbClr val="C00000"/>
                </a:solidFill>
                <a:latin typeface="Tahoma"/>
                <a:cs typeface="Tahoma"/>
              </a:rPr>
              <a:t>e</a:t>
            </a:r>
            <a:r>
              <a:rPr sz="1800" b="1" spc="-200" dirty="0">
                <a:solidFill>
                  <a:srgbClr val="C00000"/>
                </a:solidFill>
                <a:latin typeface="Tahoma"/>
                <a:cs typeface="Tahoma"/>
              </a:rPr>
              <a:t>r</a:t>
            </a:r>
            <a:r>
              <a:rPr sz="1800" b="1" spc="80" dirty="0">
                <a:solidFill>
                  <a:srgbClr val="C00000"/>
                </a:solidFill>
                <a:latin typeface="Tahoma"/>
                <a:cs typeface="Tahoma"/>
              </a:rPr>
              <a:t>e</a:t>
            </a:r>
            <a:r>
              <a:rPr sz="1800" b="1" spc="-4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800" b="1" spc="100" dirty="0">
                <a:solidFill>
                  <a:srgbClr val="C00000"/>
                </a:solidFill>
                <a:latin typeface="Tahoma"/>
                <a:cs typeface="Tahoma"/>
              </a:rPr>
              <a:t>a</a:t>
            </a:r>
            <a:r>
              <a:rPr sz="1800" b="1" spc="-200" dirty="0">
                <a:solidFill>
                  <a:srgbClr val="C00000"/>
                </a:solidFill>
                <a:latin typeface="Tahoma"/>
                <a:cs typeface="Tahoma"/>
              </a:rPr>
              <a:t>r</a:t>
            </a:r>
            <a:r>
              <a:rPr sz="1800" b="1" spc="80" dirty="0">
                <a:solidFill>
                  <a:srgbClr val="C00000"/>
                </a:solidFill>
                <a:latin typeface="Tahoma"/>
                <a:cs typeface="Tahoma"/>
              </a:rPr>
              <a:t>e</a:t>
            </a:r>
            <a:r>
              <a:rPr sz="1800" b="1" spc="-1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800" b="1" spc="-70" dirty="0">
                <a:solidFill>
                  <a:srgbClr val="C00000"/>
                </a:solidFill>
                <a:latin typeface="Tahoma"/>
                <a:cs typeface="Tahoma"/>
              </a:rPr>
              <a:t>the</a:t>
            </a:r>
            <a:r>
              <a:rPr sz="1800" b="1" spc="-3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800" b="1" spc="-200" dirty="0">
                <a:solidFill>
                  <a:srgbClr val="C00000"/>
                </a:solidFill>
                <a:latin typeface="Tahoma"/>
                <a:cs typeface="Tahoma"/>
              </a:rPr>
              <a:t>r</a:t>
            </a:r>
            <a:r>
              <a:rPr sz="1800" b="1" spc="-110" dirty="0">
                <a:solidFill>
                  <a:srgbClr val="C00000"/>
                </a:solidFill>
                <a:latin typeface="Tahoma"/>
                <a:cs typeface="Tahoma"/>
              </a:rPr>
              <a:t>i</a:t>
            </a:r>
            <a:r>
              <a:rPr sz="1800" b="1" spc="45" dirty="0">
                <a:solidFill>
                  <a:srgbClr val="C00000"/>
                </a:solidFill>
                <a:latin typeface="Tahoma"/>
                <a:cs typeface="Tahoma"/>
              </a:rPr>
              <a:t>g</a:t>
            </a:r>
            <a:r>
              <a:rPr sz="1800" b="1" spc="-175" dirty="0">
                <a:solidFill>
                  <a:srgbClr val="C00000"/>
                </a:solidFill>
                <a:latin typeface="Tahoma"/>
                <a:cs typeface="Tahoma"/>
              </a:rPr>
              <a:t>h</a:t>
            </a:r>
            <a:r>
              <a:rPr sz="1800" b="1" spc="-114" dirty="0">
                <a:solidFill>
                  <a:srgbClr val="C00000"/>
                </a:solidFill>
                <a:latin typeface="Tahoma"/>
                <a:cs typeface="Tahoma"/>
              </a:rPr>
              <a:t>t</a:t>
            </a:r>
            <a:r>
              <a:rPr sz="1800" b="1" spc="-4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800" b="1" spc="100" dirty="0">
                <a:solidFill>
                  <a:srgbClr val="C00000"/>
                </a:solidFill>
                <a:latin typeface="Tahoma"/>
                <a:cs typeface="Tahoma"/>
              </a:rPr>
              <a:t>a</a:t>
            </a:r>
            <a:r>
              <a:rPr sz="1800" b="1" spc="-120" dirty="0">
                <a:solidFill>
                  <a:srgbClr val="C00000"/>
                </a:solidFill>
                <a:latin typeface="Tahoma"/>
                <a:cs typeface="Tahoma"/>
              </a:rPr>
              <a:t>n</a:t>
            </a:r>
            <a:r>
              <a:rPr sz="1800" b="1" spc="-85" dirty="0">
                <a:solidFill>
                  <a:srgbClr val="C00000"/>
                </a:solidFill>
                <a:latin typeface="Tahoma"/>
                <a:cs typeface="Tahoma"/>
              </a:rPr>
              <a:t>s</a:t>
            </a:r>
            <a:r>
              <a:rPr sz="1800" b="1" spc="-50" dirty="0">
                <a:solidFill>
                  <a:srgbClr val="C00000"/>
                </a:solidFill>
                <a:latin typeface="Tahoma"/>
                <a:cs typeface="Tahoma"/>
              </a:rPr>
              <a:t>w</a:t>
            </a:r>
            <a:r>
              <a:rPr sz="1800" b="1" spc="-25" dirty="0">
                <a:solidFill>
                  <a:srgbClr val="C00000"/>
                </a:solidFill>
                <a:latin typeface="Tahoma"/>
                <a:cs typeface="Tahoma"/>
              </a:rPr>
              <a:t>e</a:t>
            </a:r>
            <a:r>
              <a:rPr sz="1800" b="1" spc="-200" dirty="0">
                <a:solidFill>
                  <a:srgbClr val="C00000"/>
                </a:solidFill>
                <a:latin typeface="Tahoma"/>
                <a:cs typeface="Tahoma"/>
              </a:rPr>
              <a:t>r</a:t>
            </a:r>
            <a:r>
              <a:rPr sz="1800" b="1" spc="-170" dirty="0">
                <a:solidFill>
                  <a:srgbClr val="C00000"/>
                </a:solidFill>
                <a:latin typeface="Tahoma"/>
                <a:cs typeface="Tahoma"/>
              </a:rPr>
              <a:t>s</a:t>
            </a:r>
            <a:r>
              <a:rPr sz="1800" spc="-320" dirty="0">
                <a:solidFill>
                  <a:srgbClr val="C00000"/>
                </a:solidFill>
                <a:latin typeface="Verdana"/>
                <a:cs typeface="Verdana"/>
              </a:rPr>
              <a:t>:</a:t>
            </a:r>
            <a:endParaRPr sz="1800">
              <a:latin typeface="Verdana"/>
              <a:cs typeface="Verdan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44475" y="1909826"/>
          <a:ext cx="8661400" cy="1841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650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3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48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10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1</a:t>
                      </a:r>
                      <a:r>
                        <a:rPr sz="1800" b="1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800" b="1" spc="-15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1800" spc="-3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us</a:t>
                      </a:r>
                      <a:r>
                        <a:rPr sz="1800" spc="-9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us</a:t>
                      </a:r>
                      <a:r>
                        <a:rPr sz="1800" spc="-12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b="1" dirty="0">
                          <a:solidFill>
                            <a:srgbClr val="C00000"/>
                          </a:solidFill>
                          <a:latin typeface="Tahoma"/>
                          <a:cs typeface="Tahoma"/>
                        </a:rPr>
                        <a:t>g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2A199"/>
                      </a:solidFill>
                      <a:prstDash val="solid"/>
                    </a:lnL>
                    <a:lnR w="12700">
                      <a:solidFill>
                        <a:srgbClr val="92A199"/>
                      </a:solidFill>
                      <a:prstDash val="solid"/>
                    </a:lnR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92A199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10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6</a:t>
                      </a:r>
                      <a:r>
                        <a:rPr sz="1800" b="1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800" b="1" spc="-15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d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uc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s</a:t>
                      </a:r>
                      <a:r>
                        <a:rPr sz="1800" spc="-13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spc="-3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cum</a:t>
                      </a:r>
                      <a:r>
                        <a:rPr sz="1800" spc="-7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b="1" dirty="0">
                          <a:solidFill>
                            <a:srgbClr val="C00000"/>
                          </a:solidFill>
                          <a:latin typeface="Tahoma"/>
                          <a:cs typeface="Tahoma"/>
                        </a:rPr>
                        <a:t>j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2A199"/>
                      </a:solidFill>
                      <a:prstDash val="solid"/>
                    </a:lnL>
                    <a:lnR w="12700">
                      <a:solidFill>
                        <a:srgbClr val="92A199"/>
                      </a:solidFill>
                      <a:prstDash val="solid"/>
                    </a:lnR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92A199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10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11</a:t>
                      </a:r>
                      <a:r>
                        <a:rPr sz="1800" b="1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800" b="1" spc="-15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d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800" spc="-12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1800" spc="-3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1800" spc="-9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b="1" dirty="0">
                          <a:solidFill>
                            <a:srgbClr val="C00000"/>
                          </a:solidFill>
                          <a:latin typeface="Tahoma"/>
                          <a:cs typeface="Tahoma"/>
                        </a:rPr>
                        <a:t>m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2A199"/>
                      </a:solidFill>
                      <a:prstDash val="solid"/>
                    </a:lnL>
                    <a:lnR w="12700">
                      <a:solidFill>
                        <a:srgbClr val="92A199"/>
                      </a:solidFill>
                      <a:prstDash val="solid"/>
                    </a:lnR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92A199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10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2</a:t>
                      </a:r>
                      <a:r>
                        <a:rPr sz="1800" b="1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800" b="1" spc="-15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1800" spc="-13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800" spc="3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ra</a:t>
                      </a:r>
                      <a:r>
                        <a:rPr sz="1800" spc="-16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b="1" dirty="0">
                          <a:solidFill>
                            <a:srgbClr val="C00000"/>
                          </a:solidFill>
                          <a:latin typeface="Tahoma"/>
                          <a:cs typeface="Tahoma"/>
                        </a:rPr>
                        <a:t>b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2A199"/>
                      </a:solidFill>
                      <a:prstDash val="solid"/>
                    </a:lnL>
                    <a:lnR w="12700">
                      <a:solidFill>
                        <a:srgbClr val="92A199"/>
                      </a:solidFill>
                      <a:prstDash val="solid"/>
                    </a:lnR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92A199"/>
                      </a:solidFill>
                      <a:prstDash val="solid"/>
                    </a:lnB>
                    <a:solidFill>
                      <a:srgbClr val="DCDF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10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7</a:t>
                      </a:r>
                      <a:r>
                        <a:rPr sz="1800" b="1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800" b="1" spc="-15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h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ab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s</a:t>
                      </a:r>
                      <a:r>
                        <a:rPr sz="1800" spc="-114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co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rp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us</a:t>
                      </a:r>
                      <a:r>
                        <a:rPr sz="1800" spc="-13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b="1" dirty="0">
                          <a:solidFill>
                            <a:srgbClr val="C00000"/>
                          </a:solidFill>
                          <a:latin typeface="Tahoma"/>
                          <a:cs typeface="Tahoma"/>
                        </a:rPr>
                        <a:t>e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2A199"/>
                      </a:solidFill>
                      <a:prstDash val="solid"/>
                    </a:lnL>
                    <a:lnR w="12700">
                      <a:solidFill>
                        <a:srgbClr val="92A199"/>
                      </a:solidFill>
                      <a:prstDash val="solid"/>
                    </a:lnR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92A199"/>
                      </a:solidFill>
                      <a:prstDash val="solid"/>
                    </a:lnB>
                    <a:solidFill>
                      <a:srgbClr val="DCDFDE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10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12</a:t>
                      </a:r>
                      <a:r>
                        <a:rPr sz="1800" b="1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800" b="1" spc="-15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ro</a:t>
                      </a:r>
                      <a:r>
                        <a:rPr sz="1800" spc="-13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spc="-3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1800" spc="-8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b="1" dirty="0">
                          <a:solidFill>
                            <a:srgbClr val="C00000"/>
                          </a:solidFill>
                          <a:latin typeface="Tahoma"/>
                          <a:cs typeface="Tahoma"/>
                        </a:rPr>
                        <a:t>p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2A199"/>
                      </a:solidFill>
                      <a:prstDash val="solid"/>
                    </a:lnL>
                    <a:lnR w="12700">
                      <a:solidFill>
                        <a:srgbClr val="92A199"/>
                      </a:solidFill>
                      <a:prstDash val="solid"/>
                    </a:lnR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92A199"/>
                      </a:solidFill>
                      <a:prstDash val="solid"/>
                    </a:lnB>
                    <a:solidFill>
                      <a:srgbClr val="DCDF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10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3</a:t>
                      </a:r>
                      <a:r>
                        <a:rPr sz="1800" b="1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800" b="1" spc="-15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800" spc="-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ea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800" spc="-1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800" spc="3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1800" spc="-3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or</a:t>
                      </a:r>
                      <a:r>
                        <a:rPr sz="1800" spc="-13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b="1" dirty="0">
                          <a:solidFill>
                            <a:srgbClr val="C00000"/>
                          </a:solidFill>
                          <a:latin typeface="Tahoma"/>
                          <a:cs typeface="Tahoma"/>
                        </a:rPr>
                        <a:t>o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2A199"/>
                      </a:solidFill>
                      <a:prstDash val="solid"/>
                    </a:lnL>
                    <a:lnR w="12700">
                      <a:solidFill>
                        <a:srgbClr val="92A199"/>
                      </a:solidFill>
                      <a:prstDash val="solid"/>
                    </a:lnR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92A199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10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8</a:t>
                      </a:r>
                      <a:r>
                        <a:rPr sz="1800" b="1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800" b="1" spc="-15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in</a:t>
                      </a:r>
                      <a:r>
                        <a:rPr sz="1800" spc="-3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1800" spc="-1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spc="-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vi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vos</a:t>
                      </a:r>
                      <a:r>
                        <a:rPr sz="1800" spc="-12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b="1" dirty="0">
                          <a:solidFill>
                            <a:srgbClr val="C00000"/>
                          </a:solidFill>
                          <a:latin typeface="Tahoma"/>
                          <a:cs typeface="Tahoma"/>
                        </a:rPr>
                        <a:t>s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2A199"/>
                      </a:solidFill>
                      <a:prstDash val="solid"/>
                    </a:lnL>
                    <a:lnR w="12700">
                      <a:solidFill>
                        <a:srgbClr val="92A199"/>
                      </a:solidFill>
                      <a:prstDash val="solid"/>
                    </a:lnR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92A199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10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13</a:t>
                      </a:r>
                      <a:r>
                        <a:rPr sz="1800" b="1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800" b="1" spc="-15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ri</a:t>
                      </a:r>
                      <a:r>
                        <a:rPr sz="1800" spc="2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800" spc="-16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cia</a:t>
                      </a:r>
                      <a:r>
                        <a:rPr sz="1800" spc="-13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b="1" dirty="0">
                          <a:solidFill>
                            <a:srgbClr val="C00000"/>
                          </a:solidFill>
                          <a:latin typeface="Tahoma"/>
                          <a:cs typeface="Tahoma"/>
                        </a:rPr>
                        <a:t>q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2A199"/>
                      </a:solidFill>
                      <a:prstDash val="solid"/>
                    </a:lnL>
                    <a:lnR w="12700">
                      <a:solidFill>
                        <a:srgbClr val="92A199"/>
                      </a:solidFill>
                      <a:prstDash val="solid"/>
                    </a:lnR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92A199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800" b="1" spc="-10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4</a:t>
                      </a:r>
                      <a:r>
                        <a:rPr sz="1800" b="1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800" b="1" spc="-15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800" spc="-12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800" spc="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.</a:t>
                      </a:r>
                      <a:r>
                        <a:rPr sz="1800" spc="-15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b="1" dirty="0">
                          <a:solidFill>
                            <a:srgbClr val="C00000"/>
                          </a:solidFill>
                          <a:latin typeface="Tahoma"/>
                          <a:cs typeface="Tahoma"/>
                        </a:rPr>
                        <a:t>a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92A199"/>
                      </a:solidFill>
                      <a:prstDash val="solid"/>
                    </a:lnL>
                    <a:lnR w="12700">
                      <a:solidFill>
                        <a:srgbClr val="92A199"/>
                      </a:solidFill>
                      <a:prstDash val="solid"/>
                    </a:lnR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92A199"/>
                      </a:solidFill>
                      <a:prstDash val="solid"/>
                    </a:lnB>
                    <a:solidFill>
                      <a:srgbClr val="DCDF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800" b="1" spc="-10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9</a:t>
                      </a:r>
                      <a:r>
                        <a:rPr sz="1800" b="1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800" b="1" spc="-15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d</a:t>
                      </a:r>
                      <a:r>
                        <a:rPr sz="1800" spc="-13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spc="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1800" spc="-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800" spc="-3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1800" spc="-9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b="1" dirty="0">
                          <a:solidFill>
                            <a:srgbClr val="C00000"/>
                          </a:solidFill>
                          <a:latin typeface="Tahoma"/>
                          <a:cs typeface="Tahoma"/>
                        </a:rPr>
                        <a:t>c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92A199"/>
                      </a:solidFill>
                      <a:prstDash val="solid"/>
                    </a:lnL>
                    <a:lnR w="12700">
                      <a:solidFill>
                        <a:srgbClr val="92A199"/>
                      </a:solidFill>
                      <a:prstDash val="solid"/>
                    </a:lnR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92A199"/>
                      </a:solidFill>
                      <a:prstDash val="solid"/>
                    </a:lnB>
                    <a:solidFill>
                      <a:srgbClr val="DCDFDE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800" b="1" spc="-10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14</a:t>
                      </a:r>
                      <a:r>
                        <a:rPr sz="1800" b="1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800" b="1" spc="-15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1800" spc="-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800" spc="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d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800" spc="-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vi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800" spc="-1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b="1" dirty="0">
                          <a:solidFill>
                            <a:srgbClr val="C00000"/>
                          </a:solidFill>
                          <a:latin typeface="Tahoma"/>
                          <a:cs typeface="Tahoma"/>
                        </a:rPr>
                        <a:t>h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92A199"/>
                      </a:solidFill>
                      <a:prstDash val="solid"/>
                    </a:lnL>
                    <a:lnR w="12700">
                      <a:solidFill>
                        <a:srgbClr val="92A199"/>
                      </a:solidFill>
                      <a:prstDash val="solid"/>
                    </a:lnR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92A199"/>
                      </a:solidFill>
                      <a:prstDash val="solid"/>
                    </a:lnB>
                    <a:solidFill>
                      <a:srgbClr val="DCDF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633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10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5</a:t>
                      </a:r>
                      <a:r>
                        <a:rPr sz="1800" b="1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800" b="1" spc="-15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1800" spc="-13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re</a:t>
                      </a:r>
                      <a:r>
                        <a:rPr sz="1800" spc="-14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b="1" dirty="0">
                          <a:solidFill>
                            <a:srgbClr val="C00000"/>
                          </a:solidFill>
                          <a:latin typeface="Tahoma"/>
                          <a:cs typeface="Tahoma"/>
                        </a:rPr>
                        <a:t>k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2A199"/>
                      </a:solidFill>
                      <a:prstDash val="solid"/>
                    </a:lnL>
                    <a:lnR w="12700">
                      <a:solidFill>
                        <a:srgbClr val="92A199"/>
                      </a:solidFill>
                      <a:prstDash val="solid"/>
                    </a:lnR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92A199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10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10</a:t>
                      </a:r>
                      <a:r>
                        <a:rPr sz="1800" b="1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800" b="1" spc="-15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x</a:t>
                      </a:r>
                      <a:r>
                        <a:rPr sz="1800" spc="-12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1800" spc="-3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800" spc="-8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b="1" dirty="0">
                          <a:solidFill>
                            <a:srgbClr val="C00000"/>
                          </a:solidFill>
                          <a:latin typeface="Tahoma"/>
                          <a:cs typeface="Tahoma"/>
                        </a:rPr>
                        <a:t>l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2A199"/>
                      </a:solidFill>
                      <a:prstDash val="solid"/>
                    </a:lnL>
                    <a:lnR w="12700">
                      <a:solidFill>
                        <a:srgbClr val="92A199"/>
                      </a:solidFill>
                      <a:prstDash val="solid"/>
                    </a:lnR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92A199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10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15</a:t>
                      </a:r>
                      <a:r>
                        <a:rPr sz="1800" b="1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800" b="1" spc="-15" dirty="0">
                          <a:solidFill>
                            <a:srgbClr val="554A3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1800" spc="-13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spc="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1800" spc="-15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spc="-1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1800" spc="-1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1800" spc="-3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800" spc="-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800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s</a:t>
                      </a:r>
                      <a:r>
                        <a:rPr sz="1800" spc="-65" dirty="0">
                          <a:solidFill>
                            <a:srgbClr val="554A3B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800" b="1" dirty="0">
                          <a:solidFill>
                            <a:srgbClr val="C00000"/>
                          </a:solidFill>
                          <a:latin typeface="Tahoma"/>
                          <a:cs typeface="Tahoma"/>
                        </a:rPr>
                        <a:t>d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92A199"/>
                      </a:solidFill>
                      <a:prstDash val="solid"/>
                    </a:lnL>
                    <a:lnR w="12700">
                      <a:solidFill>
                        <a:srgbClr val="92A199"/>
                      </a:solidFill>
                      <a:prstDash val="solid"/>
                    </a:lnR>
                    <a:lnT w="12700">
                      <a:solidFill>
                        <a:srgbClr val="92A199"/>
                      </a:solidFill>
                      <a:prstDash val="solid"/>
                    </a:lnT>
                    <a:lnB w="12700">
                      <a:solidFill>
                        <a:srgbClr val="92A199"/>
                      </a:solidFill>
                      <a:prstDash val="solid"/>
                    </a:lnB>
                    <a:solidFill>
                      <a:srgbClr val="EDEF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44475" y="3835400"/>
          <a:ext cx="8661400" cy="29133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650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6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09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003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500" b="1" spc="2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a.</a:t>
                      </a:r>
                      <a:r>
                        <a:rPr sz="1500" b="1" spc="-3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500" spc="2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among</a:t>
                      </a:r>
                      <a:r>
                        <a:rPr sz="1500" spc="-9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6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others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AF3E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500" b="1" spc="-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h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. 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he</a:t>
                      </a:r>
                      <a:r>
                        <a:rPr sz="1500" spc="-12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h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s</a:t>
                      </a:r>
                      <a:r>
                        <a:rPr sz="1500" spc="-13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s</a:t>
                      </a:r>
                      <a:r>
                        <a:rPr sz="15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w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orn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AF3E9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500" b="1" spc="-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o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. 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500" spc="-12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the</a:t>
                      </a:r>
                      <a:r>
                        <a:rPr sz="1500" spc="-12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b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u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ye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1500" spc="-12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b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w</a:t>
                      </a:r>
                      <a:r>
                        <a:rPr sz="15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AF3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767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500" b="1" spc="10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b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500" spc="1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1500" spc="-14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he</a:t>
                      </a:r>
                      <a:r>
                        <a:rPr sz="1500" spc="-1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h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500" spc="-3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ber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6E4D0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2763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i. 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so</a:t>
                      </a:r>
                      <a:r>
                        <a:rPr sz="1500" spc="-3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5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h</a:t>
                      </a:r>
                      <a:r>
                        <a:rPr sz="1500" spc="1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ng</a:t>
                      </a:r>
                      <a:r>
                        <a:rPr sz="1500" spc="-1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h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500" spc="-1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1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s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,</a:t>
                      </a:r>
                      <a:r>
                        <a:rPr sz="1500" spc="-15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s</a:t>
                      </a:r>
                      <a:r>
                        <a:rPr sz="1500" spc="-9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500" spc="-13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3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5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tt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er  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of</a:t>
                      </a:r>
                      <a:r>
                        <a:rPr sz="1500" spc="-1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law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6E4D0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500" b="1" spc="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p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or</a:t>
                      </a:r>
                      <a:r>
                        <a:rPr sz="1500" spc="-12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h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500" spc="-1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500" spc="1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500" spc="-2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500" spc="-1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b</a:t>
                      </a:r>
                      <a:r>
                        <a:rPr sz="1500" spc="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500" spc="1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g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6E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500" b="1" spc="-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. 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or</a:t>
                      </a:r>
                      <a:r>
                        <a:rPr sz="1500" spc="-12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he</a:t>
                      </a:r>
                      <a:r>
                        <a:rPr sz="1500" spc="-10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15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se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AF3E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500" b="1" spc="-1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j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. 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b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1500" spc="1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ng</a:t>
                      </a:r>
                      <a:r>
                        <a:rPr sz="1500" spc="-13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w</a:t>
                      </a:r>
                      <a:r>
                        <a:rPr sz="1500" spc="1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5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h</a:t>
                      </a:r>
                      <a:r>
                        <a:rPr sz="1500" spc="-12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y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ou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AF3E9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500" b="1" spc="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q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1500" spc="1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s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500" spc="-14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5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pea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an</a:t>
                      </a:r>
                      <a:r>
                        <a:rPr sz="1500" spc="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es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AF3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76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500" b="1" spc="10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d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500" spc="1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1500" spc="-14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he</a:t>
                      </a:r>
                      <a:r>
                        <a:rPr sz="1500" spc="-1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pla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ce</a:t>
                      </a:r>
                      <a:r>
                        <a:rPr sz="1500" spc="-12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of</a:t>
                      </a:r>
                      <a:r>
                        <a:rPr sz="1500" spc="-1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500" spc="-1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15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ent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6E4D0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500" b="1" spc="10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k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500" spc="1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1500" spc="-12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he</a:t>
                      </a:r>
                      <a:r>
                        <a:rPr sz="1500" spc="-12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3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5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tt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er</a:t>
                      </a:r>
                      <a:r>
                        <a:rPr sz="1500" spc="-6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of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6E4D0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120078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r.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1500" spc="-1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2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5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d</a:t>
                      </a:r>
                      <a:r>
                        <a:rPr sz="1500" spc="-2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1500" spc="1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ss</a:t>
                      </a:r>
                      <a:r>
                        <a:rPr sz="1500" spc="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ble  </a:t>
                      </a:r>
                      <a:r>
                        <a:rPr sz="1500" spc="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photograph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6E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256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500" b="1" spc="-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. 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y</a:t>
                      </a:r>
                      <a:r>
                        <a:rPr sz="15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u</a:t>
                      </a:r>
                      <a:r>
                        <a:rPr sz="1500" spc="-12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h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500" spc="-1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500" spc="-1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the</a:t>
                      </a:r>
                      <a:r>
                        <a:rPr sz="1500" spc="-1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bo</a:t>
                      </a:r>
                      <a:r>
                        <a:rPr sz="15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d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y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AF3E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l. </a:t>
                      </a:r>
                      <a:r>
                        <a:rPr sz="1500" spc="1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1500" spc="-14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he</a:t>
                      </a:r>
                      <a:r>
                        <a:rPr sz="1500" spc="-1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abs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en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500" spc="-12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of</a:t>
                      </a:r>
                      <a:r>
                        <a:rPr sz="1500" spc="-1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500" spc="-12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p</a:t>
                      </a:r>
                      <a:r>
                        <a:rPr sz="15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15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y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AF3E9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5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s. 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be</a:t>
                      </a:r>
                      <a:r>
                        <a:rPr sz="15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tw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een</a:t>
                      </a:r>
                      <a:r>
                        <a:rPr sz="1500" spc="-1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the</a:t>
                      </a:r>
                      <a:r>
                        <a:rPr sz="1500" spc="-12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1500" spc="1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500" spc="-1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1500" spc="1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ng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AF3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09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500" b="1" spc="-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f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. </a:t>
                      </a:r>
                      <a:r>
                        <a:rPr sz="1500" spc="1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1500" spc="-14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500" spc="-1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g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ee</a:t>
                      </a:r>
                      <a:r>
                        <a:rPr sz="1500" spc="-3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6E4D0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500" b="1" spc="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m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500" spc="1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1500" spc="-14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15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500" spc="-12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or</a:t>
                      </a:r>
                      <a:r>
                        <a:rPr sz="1500" spc="-10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on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1500" spc="2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ng</a:t>
                      </a:r>
                      <a:r>
                        <a:rPr sz="1500" spc="-17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15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6E4D0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500" b="1" spc="-1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t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500" b="1" spc="-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5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sz="1500" spc="-9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on</a:t>
                      </a:r>
                      <a:r>
                        <a:rPr sz="1500" spc="-1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500" spc="1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u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500" spc="-14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f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or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500" spc="-1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v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er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6E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09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500" b="1" spc="10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g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.</a:t>
                      </a:r>
                      <a:r>
                        <a:rPr sz="1500" b="1" spc="-20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5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g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u</a:t>
                      </a:r>
                      <a:r>
                        <a:rPr sz="1500" spc="1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l</a:t>
                      </a:r>
                      <a:r>
                        <a:rPr sz="15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y</a:t>
                      </a:r>
                      <a:r>
                        <a:rPr sz="1500" spc="-13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AF3E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500" b="1" spc="-5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n</a:t>
                      </a:r>
                      <a:r>
                        <a:rPr sz="1500" b="1" dirty="0">
                          <a:solidFill>
                            <a:srgbClr val="001F5F"/>
                          </a:solidFill>
                          <a:latin typeface="Tahoma"/>
                          <a:cs typeface="Tahoma"/>
                        </a:rPr>
                        <a:t>. 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500" spc="-13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b</a:t>
                      </a:r>
                      <a:r>
                        <a:rPr sz="15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od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y</a:t>
                      </a:r>
                      <a:r>
                        <a:rPr sz="1500" spc="-9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of</a:t>
                      </a:r>
                      <a:r>
                        <a:rPr sz="1500" spc="-1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r</a:t>
                      </a:r>
                      <a:r>
                        <a:rPr sz="1500" spc="-3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m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ed</a:t>
                      </a:r>
                      <a:r>
                        <a:rPr sz="1500" spc="-1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c</a:t>
                      </a:r>
                      <a:r>
                        <a:rPr sz="1500" spc="1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500" spc="-1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t</a:t>
                      </a:r>
                      <a:r>
                        <a:rPr sz="1500" spc="1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i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z</a:t>
                      </a:r>
                      <a:r>
                        <a:rPr sz="1500" spc="5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sz="1500" dirty="0">
                          <a:solidFill>
                            <a:srgbClr val="001F5F"/>
                          </a:solidFill>
                          <a:latin typeface="Verdana"/>
                          <a:cs typeface="Verdana"/>
                        </a:rPr>
                        <a:t>ns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AF3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E8B54D"/>
                      </a:solidFill>
                      <a:prstDash val="solid"/>
                    </a:lnL>
                    <a:lnR w="12700">
                      <a:solidFill>
                        <a:srgbClr val="E8B54D"/>
                      </a:solidFill>
                      <a:prstDash val="solid"/>
                    </a:lnR>
                    <a:lnT w="12700">
                      <a:solidFill>
                        <a:srgbClr val="E8B54D"/>
                      </a:solidFill>
                      <a:prstDash val="solid"/>
                    </a:lnT>
                    <a:lnB w="12700">
                      <a:solidFill>
                        <a:srgbClr val="E8B54D"/>
                      </a:solidFill>
                      <a:prstDash val="solid"/>
                    </a:lnB>
                    <a:solidFill>
                      <a:srgbClr val="FAF3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90700" y="618490"/>
            <a:ext cx="553212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spc="5" dirty="0"/>
              <a:t>BRITISH</a:t>
            </a:r>
            <a:r>
              <a:rPr sz="3500" spc="-30" dirty="0"/>
              <a:t> </a:t>
            </a:r>
            <a:r>
              <a:rPr sz="3500" spc="10" dirty="0"/>
              <a:t>LEGAL</a:t>
            </a:r>
            <a:r>
              <a:rPr sz="3500" spc="-35" dirty="0"/>
              <a:t> </a:t>
            </a:r>
            <a:r>
              <a:rPr sz="3500" spc="5" dirty="0"/>
              <a:t>CENTRE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2559050" y="3495040"/>
            <a:ext cx="41433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48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hank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u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305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ur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en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43150" y="6119812"/>
            <a:ext cx="457263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80" dirty="0">
                <a:solidFill>
                  <a:srgbClr val="554A3B"/>
                </a:solidFill>
                <a:latin typeface="Tahoma"/>
                <a:cs typeface="Tahoma"/>
                <a:hlinkClick r:id="rId2"/>
              </a:rPr>
              <a:t>https://www.british</a:t>
            </a:r>
            <a:r>
              <a:rPr sz="2000" b="1" spc="-80" dirty="0">
                <a:solidFill>
                  <a:srgbClr val="554A3B"/>
                </a:solidFill>
                <a:latin typeface="Tahoma"/>
                <a:cs typeface="Tahoma"/>
              </a:rPr>
              <a:t>-legal-</a:t>
            </a:r>
            <a:r>
              <a:rPr sz="2000" b="1" spc="-80" dirty="0">
                <a:solidFill>
                  <a:srgbClr val="554A3B"/>
                </a:solidFill>
                <a:latin typeface="Tahoma"/>
                <a:cs typeface="Tahoma"/>
                <a:hlinkClick r:id="rId2"/>
              </a:rPr>
              <a:t>centre.com</a:t>
            </a:r>
            <a:endParaRPr sz="20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28040" marR="5080" indent="-815975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THE</a:t>
            </a:r>
            <a:r>
              <a:rPr spc="-15" dirty="0"/>
              <a:t> </a:t>
            </a:r>
            <a:r>
              <a:rPr dirty="0"/>
              <a:t>STANDARD</a:t>
            </a:r>
            <a:r>
              <a:rPr spc="-15" dirty="0"/>
              <a:t> </a:t>
            </a:r>
            <a:r>
              <a:rPr spc="5" dirty="0"/>
              <a:t>STRUCTURE</a:t>
            </a:r>
            <a:r>
              <a:rPr spc="-45" dirty="0"/>
              <a:t> </a:t>
            </a:r>
            <a:r>
              <a:rPr spc="-5" dirty="0"/>
              <a:t>OF</a:t>
            </a:r>
            <a:r>
              <a:rPr spc="-15" dirty="0"/>
              <a:t> </a:t>
            </a:r>
            <a:r>
              <a:rPr dirty="0"/>
              <a:t>A </a:t>
            </a:r>
            <a:r>
              <a:rPr spc="-785" dirty="0"/>
              <a:t> </a:t>
            </a:r>
            <a:r>
              <a:rPr dirty="0"/>
              <a:t>COMMERCIAL</a:t>
            </a:r>
            <a:r>
              <a:rPr spc="-25" dirty="0"/>
              <a:t> </a:t>
            </a:r>
            <a:r>
              <a:rPr dirty="0"/>
              <a:t>CONTRACT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04190" y="2092578"/>
            <a:ext cx="7266940" cy="40125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80" dirty="0">
                <a:solidFill>
                  <a:srgbClr val="554A3B"/>
                </a:solidFill>
                <a:latin typeface="Tahoma"/>
                <a:cs typeface="Tahoma"/>
              </a:rPr>
              <a:t>Five</a:t>
            </a:r>
            <a:r>
              <a:rPr sz="2400" b="1" spc="-4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14" dirty="0">
                <a:solidFill>
                  <a:srgbClr val="554A3B"/>
                </a:solidFill>
                <a:latin typeface="Tahoma"/>
                <a:cs typeface="Tahoma"/>
              </a:rPr>
              <a:t>Essential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95" dirty="0">
                <a:solidFill>
                  <a:srgbClr val="554A3B"/>
                </a:solidFill>
                <a:latin typeface="Tahoma"/>
                <a:cs typeface="Tahoma"/>
              </a:rPr>
              <a:t>Elements</a:t>
            </a:r>
            <a:r>
              <a:rPr sz="2400" b="1" spc="-5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100" dirty="0">
                <a:solidFill>
                  <a:srgbClr val="554A3B"/>
                </a:solidFill>
                <a:latin typeface="Tahoma"/>
                <a:cs typeface="Tahoma"/>
              </a:rPr>
              <a:t>of</a:t>
            </a:r>
            <a:r>
              <a:rPr sz="2400" b="1" spc="-1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145" dirty="0">
                <a:solidFill>
                  <a:srgbClr val="554A3B"/>
                </a:solidFill>
                <a:latin typeface="Tahoma"/>
                <a:cs typeface="Tahoma"/>
              </a:rPr>
              <a:t>a</a:t>
            </a:r>
            <a:r>
              <a:rPr sz="2400" b="1" spc="-30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25" dirty="0">
                <a:solidFill>
                  <a:srgbClr val="554A3B"/>
                </a:solidFill>
                <a:latin typeface="Tahoma"/>
                <a:cs typeface="Tahoma"/>
              </a:rPr>
              <a:t>Contract</a:t>
            </a:r>
            <a:endParaRPr sz="2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3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2400" spc="-254" dirty="0">
                <a:solidFill>
                  <a:srgbClr val="554A3B"/>
                </a:solidFill>
                <a:latin typeface="Verdana"/>
                <a:cs typeface="Verdana"/>
              </a:rPr>
              <a:t>If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any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is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missing,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agreement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will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not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be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legally </a:t>
            </a:r>
            <a:r>
              <a:rPr sz="2400" spc="-83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binding.</a:t>
            </a:r>
            <a:endParaRPr sz="2400">
              <a:latin typeface="Verdana"/>
              <a:cs typeface="Verdana"/>
            </a:endParaRPr>
          </a:p>
          <a:p>
            <a:pPr marL="355600" indent="-343535">
              <a:lnSpc>
                <a:spcPct val="100000"/>
              </a:lnSpc>
              <a:spcBef>
                <a:spcPts val="202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Offer</a:t>
            </a:r>
            <a:endParaRPr sz="2400">
              <a:latin typeface="Verdana"/>
              <a:cs typeface="Verdana"/>
            </a:endParaRPr>
          </a:p>
          <a:p>
            <a:pPr marL="355600" indent="-343535">
              <a:lnSpc>
                <a:spcPct val="100000"/>
              </a:lnSpc>
              <a:spcBef>
                <a:spcPts val="58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400" spc="140" dirty="0">
                <a:solidFill>
                  <a:srgbClr val="554A3B"/>
                </a:solidFill>
                <a:latin typeface="Verdana"/>
                <a:cs typeface="Verdana"/>
              </a:rPr>
              <a:t>Acceptance</a:t>
            </a:r>
            <a:endParaRPr sz="2400">
              <a:latin typeface="Verdana"/>
              <a:cs typeface="Verdana"/>
            </a:endParaRPr>
          </a:p>
          <a:p>
            <a:pPr marL="355600" indent="-343535">
              <a:lnSpc>
                <a:spcPct val="100000"/>
              </a:lnSpc>
              <a:spcBef>
                <a:spcPts val="56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400" spc="-41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en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on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l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egal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9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229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nsequences</a:t>
            </a:r>
            <a:endParaRPr sz="2400">
              <a:latin typeface="Verdana"/>
              <a:cs typeface="Verdana"/>
            </a:endParaRPr>
          </a:p>
          <a:p>
            <a:pPr marL="355600" indent="-343535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Consideration</a:t>
            </a:r>
            <a:endParaRPr sz="2400">
              <a:latin typeface="Verdana"/>
              <a:cs typeface="Verdana"/>
            </a:endParaRPr>
          </a:p>
          <a:p>
            <a:pPr marL="355600" indent="-343535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400" spc="80" dirty="0">
                <a:solidFill>
                  <a:srgbClr val="554A3B"/>
                </a:solidFill>
                <a:latin typeface="Verdana"/>
                <a:cs typeface="Verdana"/>
              </a:rPr>
              <a:t>Capacity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28040" marR="5080" indent="-815975">
              <a:lnSpc>
                <a:spcPct val="100000"/>
              </a:lnSpc>
              <a:spcBef>
                <a:spcPts val="100"/>
              </a:spcBef>
            </a:pPr>
            <a:r>
              <a:rPr spc="5" dirty="0">
                <a:solidFill>
                  <a:srgbClr val="000000"/>
                </a:solidFill>
              </a:rPr>
              <a:t>THE</a:t>
            </a:r>
            <a:r>
              <a:rPr spc="-1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STANDARD</a:t>
            </a:r>
            <a:r>
              <a:rPr spc="-15" dirty="0">
                <a:solidFill>
                  <a:srgbClr val="000000"/>
                </a:solidFill>
              </a:rPr>
              <a:t> </a:t>
            </a:r>
            <a:r>
              <a:rPr spc="5" dirty="0">
                <a:solidFill>
                  <a:srgbClr val="000000"/>
                </a:solidFill>
              </a:rPr>
              <a:t>STRUCTURE</a:t>
            </a:r>
            <a:r>
              <a:rPr spc="-45" dirty="0">
                <a:solidFill>
                  <a:srgbClr val="000000"/>
                </a:solidFill>
              </a:rPr>
              <a:t> </a:t>
            </a:r>
            <a:r>
              <a:rPr spc="-5" dirty="0">
                <a:solidFill>
                  <a:srgbClr val="000000"/>
                </a:solidFill>
              </a:rPr>
              <a:t>OF</a:t>
            </a:r>
            <a:r>
              <a:rPr spc="-1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A </a:t>
            </a:r>
            <a:r>
              <a:rPr spc="-78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COMMERCIAL</a:t>
            </a:r>
            <a:r>
              <a:rPr spc="-2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CONTRACT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08952" y="2162428"/>
            <a:ext cx="7803515" cy="40151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Most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contracts,</a:t>
            </a:r>
            <a:r>
              <a:rPr sz="2400" spc="-1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0" dirty="0">
                <a:solidFill>
                  <a:srgbClr val="554A3B"/>
                </a:solidFill>
                <a:latin typeface="Verdana"/>
                <a:cs typeface="Verdana"/>
              </a:rPr>
              <a:t>whether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60" dirty="0">
                <a:solidFill>
                  <a:srgbClr val="554A3B"/>
                </a:solidFill>
                <a:latin typeface="Verdana"/>
                <a:cs typeface="Verdana"/>
              </a:rPr>
              <a:t>one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or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fifty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50" dirty="0">
                <a:solidFill>
                  <a:srgbClr val="554A3B"/>
                </a:solidFill>
                <a:latin typeface="Verdana"/>
                <a:cs typeface="Verdana"/>
              </a:rPr>
              <a:t>pages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follow</a:t>
            </a:r>
            <a:r>
              <a:rPr sz="2400" spc="-21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 </a:t>
            </a:r>
            <a:r>
              <a:rPr sz="2400" spc="-82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65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spc="17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21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26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430" dirty="0">
                <a:solidFill>
                  <a:srgbClr val="554A3B"/>
                </a:solidFill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355600" indent="-229235">
              <a:lnSpc>
                <a:spcPct val="100000"/>
              </a:lnSpc>
              <a:spcBef>
                <a:spcPts val="2020"/>
              </a:spcBef>
              <a:buFont typeface="Arial MT"/>
              <a:buChar char="•"/>
              <a:tabLst>
                <a:tab pos="356235" algn="l"/>
              </a:tabLst>
            </a:pP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Preamble</a:t>
            </a:r>
            <a:endParaRPr sz="2400">
              <a:latin typeface="Verdana"/>
              <a:cs typeface="Verdana"/>
            </a:endParaRPr>
          </a:p>
          <a:p>
            <a:pPr marL="355600" indent="-229235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6235" algn="l"/>
              </a:tabLst>
            </a:pP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Definitions</a:t>
            </a:r>
            <a:r>
              <a:rPr sz="2400" spc="-22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section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(if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there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is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to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be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one)</a:t>
            </a:r>
            <a:endParaRPr sz="2400">
              <a:latin typeface="Verdana"/>
              <a:cs typeface="Verdana"/>
            </a:endParaRPr>
          </a:p>
          <a:p>
            <a:pPr marL="355600" indent="-229235">
              <a:lnSpc>
                <a:spcPct val="100000"/>
              </a:lnSpc>
              <a:spcBef>
                <a:spcPts val="585"/>
              </a:spcBef>
              <a:buFont typeface="Arial MT"/>
              <a:buChar char="•"/>
              <a:tabLst>
                <a:tab pos="356235" algn="l"/>
              </a:tabLst>
            </a:pP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Recital</a:t>
            </a:r>
            <a:endParaRPr sz="2400">
              <a:latin typeface="Verdana"/>
              <a:cs typeface="Verdana"/>
            </a:endParaRPr>
          </a:p>
          <a:p>
            <a:pPr marL="355600" indent="-229235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6235" algn="l"/>
              </a:tabLst>
            </a:pPr>
            <a:r>
              <a:rPr sz="2400" spc="19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55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29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auses</a:t>
            </a:r>
            <a:endParaRPr sz="2400">
              <a:latin typeface="Verdana"/>
              <a:cs typeface="Verdana"/>
            </a:endParaRPr>
          </a:p>
          <a:p>
            <a:pPr marL="355600" indent="-229235">
              <a:lnSpc>
                <a:spcPct val="100000"/>
              </a:lnSpc>
              <a:spcBef>
                <a:spcPts val="560"/>
              </a:spcBef>
              <a:buFont typeface="Arial MT"/>
              <a:buChar char="•"/>
              <a:tabLst>
                <a:tab pos="356235" algn="l"/>
              </a:tabLst>
            </a:pPr>
            <a:r>
              <a:rPr sz="2400" spc="-24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45" dirty="0">
                <a:solidFill>
                  <a:srgbClr val="554A3B"/>
                </a:solidFill>
                <a:latin typeface="Verdana"/>
                <a:cs typeface="Verdana"/>
              </a:rPr>
              <a:t>qu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da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ed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Dama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es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75" dirty="0">
                <a:solidFill>
                  <a:srgbClr val="554A3B"/>
                </a:solidFill>
                <a:latin typeface="Verdana"/>
                <a:cs typeface="Verdana"/>
              </a:rPr>
              <a:t>(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here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4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be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one)</a:t>
            </a:r>
            <a:endParaRPr sz="2400">
              <a:latin typeface="Verdana"/>
              <a:cs typeface="Verdana"/>
            </a:endParaRPr>
          </a:p>
          <a:p>
            <a:pPr marL="355600" indent="-229235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6235" algn="l"/>
              </a:tabLst>
            </a:pP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il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erpla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204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45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auses</a:t>
            </a:r>
            <a:endParaRPr sz="2400">
              <a:latin typeface="Verdana"/>
              <a:cs typeface="Verdana"/>
            </a:endParaRPr>
          </a:p>
          <a:p>
            <a:pPr marL="355600" indent="-229235">
              <a:lnSpc>
                <a:spcPct val="100000"/>
              </a:lnSpc>
              <a:spcBef>
                <a:spcPts val="585"/>
              </a:spcBef>
              <a:buFont typeface="Arial MT"/>
              <a:buChar char="•"/>
              <a:tabLst>
                <a:tab pos="356235" algn="l"/>
              </a:tabLst>
            </a:pPr>
            <a:r>
              <a:rPr sz="2400" spc="-45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gna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ure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25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30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270" dirty="0">
                <a:solidFill>
                  <a:srgbClr val="554A3B"/>
                </a:solidFill>
                <a:latin typeface="Verdana"/>
                <a:cs typeface="Verdana"/>
              </a:rPr>
              <a:t>ks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28040" marR="5080" indent="-815975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THE</a:t>
            </a:r>
            <a:r>
              <a:rPr spc="-15" dirty="0"/>
              <a:t> </a:t>
            </a:r>
            <a:r>
              <a:rPr dirty="0"/>
              <a:t>STANDARD</a:t>
            </a:r>
            <a:r>
              <a:rPr spc="-15" dirty="0"/>
              <a:t> </a:t>
            </a:r>
            <a:r>
              <a:rPr spc="5" dirty="0"/>
              <a:t>STRUCTURE</a:t>
            </a:r>
            <a:r>
              <a:rPr spc="-45" dirty="0"/>
              <a:t> </a:t>
            </a:r>
            <a:r>
              <a:rPr spc="-5" dirty="0"/>
              <a:t>OF</a:t>
            </a:r>
            <a:r>
              <a:rPr spc="-15" dirty="0"/>
              <a:t> </a:t>
            </a:r>
            <a:r>
              <a:rPr dirty="0"/>
              <a:t>A </a:t>
            </a:r>
            <a:r>
              <a:rPr spc="-785" dirty="0"/>
              <a:t> </a:t>
            </a:r>
            <a:r>
              <a:rPr dirty="0"/>
              <a:t>COMMERCIAL</a:t>
            </a:r>
            <a:r>
              <a:rPr spc="-25" dirty="0"/>
              <a:t> </a:t>
            </a:r>
            <a:r>
              <a:rPr dirty="0"/>
              <a:t>CONTRACT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04190" y="1781555"/>
            <a:ext cx="7955280" cy="3610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25" dirty="0">
                <a:solidFill>
                  <a:srgbClr val="554A3B"/>
                </a:solidFill>
                <a:latin typeface="Tahoma"/>
                <a:cs typeface="Tahoma"/>
              </a:rPr>
              <a:t>M</a:t>
            </a:r>
            <a:r>
              <a:rPr sz="2400" b="1" spc="-95" dirty="0">
                <a:solidFill>
                  <a:srgbClr val="554A3B"/>
                </a:solidFill>
                <a:latin typeface="Tahoma"/>
                <a:cs typeface="Tahoma"/>
              </a:rPr>
              <a:t>U</a:t>
            </a:r>
            <a:r>
              <a:rPr sz="2400" b="1" spc="-370" dirty="0">
                <a:solidFill>
                  <a:srgbClr val="554A3B"/>
                </a:solidFill>
                <a:latin typeface="Tahoma"/>
                <a:cs typeface="Tahoma"/>
              </a:rPr>
              <a:t>ST</a:t>
            </a:r>
            <a:r>
              <a:rPr sz="2400" b="1" spc="-15" dirty="0">
                <a:solidFill>
                  <a:srgbClr val="554A3B"/>
                </a:solidFill>
                <a:latin typeface="Tahoma"/>
                <a:cs typeface="Tahoma"/>
              </a:rPr>
              <a:t> </a:t>
            </a:r>
            <a:r>
              <a:rPr sz="2400" b="1" spc="-200" dirty="0">
                <a:solidFill>
                  <a:srgbClr val="554A3B"/>
                </a:solidFill>
                <a:latin typeface="Tahoma"/>
                <a:cs typeface="Tahoma"/>
              </a:rPr>
              <a:t>H</a:t>
            </a:r>
            <a:r>
              <a:rPr sz="2400" b="1" spc="95" dirty="0">
                <a:solidFill>
                  <a:srgbClr val="554A3B"/>
                </a:solidFill>
                <a:latin typeface="Tahoma"/>
                <a:cs typeface="Tahoma"/>
              </a:rPr>
              <a:t>A</a:t>
            </a:r>
            <a:r>
              <a:rPr sz="2400" b="1" spc="100" dirty="0">
                <a:solidFill>
                  <a:srgbClr val="554A3B"/>
                </a:solidFill>
                <a:latin typeface="Tahoma"/>
                <a:cs typeface="Tahoma"/>
              </a:rPr>
              <a:t>V</a:t>
            </a:r>
            <a:r>
              <a:rPr sz="2400" b="1" spc="-229" dirty="0">
                <a:solidFill>
                  <a:srgbClr val="554A3B"/>
                </a:solidFill>
                <a:latin typeface="Tahoma"/>
                <a:cs typeface="Tahoma"/>
              </a:rPr>
              <a:t>E</a:t>
            </a:r>
            <a:endParaRPr sz="2400">
              <a:latin typeface="Tahoma"/>
              <a:cs typeface="Tahoma"/>
            </a:endParaRPr>
          </a:p>
          <a:p>
            <a:pPr marL="355600" indent="-229235">
              <a:lnSpc>
                <a:spcPct val="100000"/>
              </a:lnSpc>
              <a:spcBef>
                <a:spcPts val="2000"/>
              </a:spcBef>
              <a:buFont typeface="Arial MT"/>
              <a:buChar char="•"/>
              <a:tabLst>
                <a:tab pos="356235" algn="l"/>
              </a:tabLst>
            </a:pPr>
            <a:r>
              <a:rPr sz="2400" spc="-41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3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125" dirty="0">
                <a:solidFill>
                  <a:srgbClr val="554A3B"/>
                </a:solidFill>
                <a:latin typeface="Verdana"/>
                <a:cs typeface="Verdana"/>
              </a:rPr>
              <a:t>e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fi</a:t>
            </a:r>
            <a:r>
              <a:rPr sz="2400" spc="2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on</a:t>
            </a:r>
            <a:r>
              <a:rPr sz="2400" spc="-2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of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554A3B"/>
                </a:solidFill>
                <a:latin typeface="Verdana"/>
                <a:cs typeface="Verdana"/>
              </a:rPr>
              <a:t>Par</a:t>
            </a:r>
            <a:r>
              <a:rPr sz="2400" spc="-10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es</a:t>
            </a:r>
            <a:endParaRPr sz="2400">
              <a:latin typeface="Verdana"/>
              <a:cs typeface="Verdana"/>
            </a:endParaRPr>
          </a:p>
          <a:p>
            <a:pPr marL="355600" indent="-229235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6235" algn="l"/>
              </a:tabLst>
            </a:pPr>
            <a:r>
              <a:rPr sz="2400" spc="-41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den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5" dirty="0">
                <a:solidFill>
                  <a:srgbClr val="554A3B"/>
                </a:solidFill>
                <a:latin typeface="Verdana"/>
                <a:cs typeface="Verdana"/>
              </a:rPr>
              <a:t>fi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2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f</a:t>
            </a:r>
            <a:r>
              <a:rPr sz="2400" spc="-20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8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225" dirty="0">
                <a:solidFill>
                  <a:srgbClr val="554A3B"/>
                </a:solidFill>
                <a:latin typeface="Verdana"/>
                <a:cs typeface="Verdana"/>
              </a:rPr>
              <a:t>ns</a:t>
            </a:r>
            <a:r>
              <a:rPr sz="2400" spc="-90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dera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endParaRPr sz="2400">
              <a:latin typeface="Verdana"/>
              <a:cs typeface="Verdana"/>
            </a:endParaRPr>
          </a:p>
          <a:p>
            <a:pPr marL="355600" indent="-229235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6235" algn="l"/>
              </a:tabLst>
            </a:pP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Key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80" dirty="0">
                <a:solidFill>
                  <a:srgbClr val="554A3B"/>
                </a:solidFill>
                <a:latin typeface="Verdana"/>
                <a:cs typeface="Verdana"/>
              </a:rPr>
              <a:t>R</a:t>
            </a:r>
            <a:r>
              <a:rPr sz="2400" spc="-9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gh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8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ga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85" dirty="0">
                <a:solidFill>
                  <a:srgbClr val="554A3B"/>
                </a:solidFill>
                <a:latin typeface="Verdana"/>
                <a:cs typeface="Verdana"/>
              </a:rPr>
              <a:t>ons</a:t>
            </a:r>
            <a:endParaRPr sz="2400">
              <a:latin typeface="Verdana"/>
              <a:cs typeface="Verdana"/>
            </a:endParaRPr>
          </a:p>
          <a:p>
            <a:pPr marL="12700" marR="5080">
              <a:lnSpc>
                <a:spcPct val="100000"/>
              </a:lnSpc>
              <a:spcBef>
                <a:spcPts val="2025"/>
              </a:spcBef>
            </a:pPr>
            <a:r>
              <a:rPr sz="2400" spc="-254" dirty="0">
                <a:solidFill>
                  <a:srgbClr val="554A3B"/>
                </a:solidFill>
                <a:latin typeface="Verdana"/>
                <a:cs typeface="Verdana"/>
              </a:rPr>
              <a:t>If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 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contract </a:t>
            </a:r>
            <a:r>
              <a:rPr sz="2400" spc="15" dirty="0">
                <a:solidFill>
                  <a:srgbClr val="554A3B"/>
                </a:solidFill>
                <a:latin typeface="Verdana"/>
                <a:cs typeface="Verdana"/>
              </a:rPr>
              <a:t>does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not 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contain 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the </a:t>
            </a:r>
            <a:r>
              <a:rPr sz="2400" spc="-75" dirty="0">
                <a:solidFill>
                  <a:srgbClr val="554A3B"/>
                </a:solidFill>
                <a:latin typeface="Verdana"/>
                <a:cs typeface="Verdana"/>
              </a:rPr>
              <a:t>key </a:t>
            </a:r>
            <a:r>
              <a:rPr sz="2400" spc="-150" dirty="0">
                <a:solidFill>
                  <a:srgbClr val="554A3B"/>
                </a:solidFill>
                <a:latin typeface="Verdana"/>
                <a:cs typeface="Verdana"/>
              </a:rPr>
              <a:t>rights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and 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b</a:t>
            </a:r>
            <a:r>
              <a:rPr sz="2400" spc="1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20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ns</a:t>
            </a:r>
            <a:r>
              <a:rPr sz="2400" spc="-2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280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ur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320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w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il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l</a:t>
            </a:r>
            <a:r>
              <a:rPr sz="2400" spc="-18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25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30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19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dirty="0">
                <a:solidFill>
                  <a:srgbClr val="554A3B"/>
                </a:solidFill>
                <a:latin typeface="Verdana"/>
                <a:cs typeface="Verdana"/>
              </a:rPr>
              <a:t>hat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50" dirty="0">
                <a:solidFill>
                  <a:srgbClr val="554A3B"/>
                </a:solidFill>
                <a:latin typeface="Verdana"/>
                <a:cs typeface="Verdana"/>
              </a:rPr>
              <a:t>a</a:t>
            </a:r>
            <a:r>
              <a:rPr sz="2400" spc="165" dirty="0">
                <a:solidFill>
                  <a:srgbClr val="554A3B"/>
                </a:solidFill>
                <a:latin typeface="Verdana"/>
                <a:cs typeface="Verdana"/>
              </a:rPr>
              <a:t>g</a:t>
            </a:r>
            <a:r>
              <a:rPr sz="2400" spc="-30" dirty="0">
                <a:solidFill>
                  <a:srgbClr val="554A3B"/>
                </a:solidFill>
                <a:latin typeface="Verdana"/>
                <a:cs typeface="Verdana"/>
              </a:rPr>
              <a:t>ree</a:t>
            </a:r>
            <a:r>
              <a:rPr sz="2400" spc="-4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-20" dirty="0">
                <a:solidFill>
                  <a:srgbClr val="554A3B"/>
                </a:solidFill>
                <a:latin typeface="Verdana"/>
                <a:cs typeface="Verdana"/>
              </a:rPr>
              <a:t>ent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has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25" dirty="0">
                <a:solidFill>
                  <a:srgbClr val="554A3B"/>
                </a:solidFill>
                <a:latin typeface="Verdana"/>
                <a:cs typeface="Verdana"/>
              </a:rPr>
              <a:t>not  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et</a:t>
            </a:r>
            <a:r>
              <a:rPr sz="2400" spc="-15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130" dirty="0">
                <a:solidFill>
                  <a:srgbClr val="554A3B"/>
                </a:solidFill>
                <a:latin typeface="Verdana"/>
                <a:cs typeface="Verdana"/>
              </a:rPr>
              <a:t>be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en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80" dirty="0">
                <a:solidFill>
                  <a:srgbClr val="554A3B"/>
                </a:solidFill>
                <a:latin typeface="Verdana"/>
                <a:cs typeface="Verdana"/>
              </a:rPr>
              <a:t>rea</a:t>
            </a:r>
            <a:r>
              <a:rPr sz="2400" spc="8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70" dirty="0">
                <a:solidFill>
                  <a:srgbClr val="554A3B"/>
                </a:solidFill>
                <a:latin typeface="Verdana"/>
                <a:cs typeface="Verdana"/>
              </a:rPr>
              <a:t>hed</a:t>
            </a:r>
            <a:r>
              <a:rPr sz="2400" spc="-18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an</a:t>
            </a:r>
            <a:r>
              <a:rPr sz="2400" spc="95" dirty="0">
                <a:solidFill>
                  <a:srgbClr val="554A3B"/>
                </a:solidFill>
                <a:latin typeface="Verdana"/>
                <a:cs typeface="Verdana"/>
              </a:rPr>
              <a:t>d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t</a:t>
            </a:r>
            <a:r>
              <a:rPr sz="2400" spc="35" dirty="0">
                <a:solidFill>
                  <a:srgbClr val="554A3B"/>
                </a:solidFill>
                <a:latin typeface="Verdana"/>
                <a:cs typeface="Verdana"/>
              </a:rPr>
              <a:t>he</a:t>
            </a:r>
            <a:r>
              <a:rPr sz="2400" spc="-14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20" dirty="0">
                <a:solidFill>
                  <a:srgbClr val="554A3B"/>
                </a:solidFill>
                <a:latin typeface="Verdana"/>
                <a:cs typeface="Verdana"/>
              </a:rPr>
              <a:t>n</a:t>
            </a:r>
            <a:r>
              <a:rPr sz="2400" spc="-11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65" dirty="0">
                <a:solidFill>
                  <a:srgbClr val="554A3B"/>
                </a:solidFill>
                <a:latin typeface="Verdana"/>
                <a:cs typeface="Verdana"/>
              </a:rPr>
              <a:t>ra</a:t>
            </a:r>
            <a:r>
              <a:rPr sz="2400" spc="7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60" dirty="0">
                <a:solidFill>
                  <a:srgbClr val="554A3B"/>
                </a:solidFill>
                <a:latin typeface="Verdana"/>
                <a:cs typeface="Verdana"/>
              </a:rPr>
              <a:t>has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y</a:t>
            </a:r>
            <a:r>
              <a:rPr sz="2400" spc="-5" dirty="0">
                <a:solidFill>
                  <a:srgbClr val="554A3B"/>
                </a:solidFill>
                <a:latin typeface="Verdana"/>
                <a:cs typeface="Verdana"/>
              </a:rPr>
              <a:t>et</a:t>
            </a:r>
            <a:r>
              <a:rPr sz="2400" spc="-13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110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60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305" dirty="0">
                <a:solidFill>
                  <a:srgbClr val="554A3B"/>
                </a:solidFill>
                <a:latin typeface="Verdana"/>
                <a:cs typeface="Verdana"/>
              </a:rPr>
              <a:t>c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80" dirty="0">
                <a:solidFill>
                  <a:srgbClr val="554A3B"/>
                </a:solidFill>
                <a:latin typeface="Verdana"/>
                <a:cs typeface="Verdana"/>
              </a:rPr>
              <a:t>m</a:t>
            </a:r>
            <a:r>
              <a:rPr sz="2400" spc="90" dirty="0">
                <a:solidFill>
                  <a:srgbClr val="554A3B"/>
                </a:solidFill>
                <a:latin typeface="Verdana"/>
                <a:cs typeface="Verdana"/>
              </a:rPr>
              <a:t>e  </a:t>
            </a:r>
            <a:r>
              <a:rPr sz="2400" spc="-16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114" dirty="0">
                <a:solidFill>
                  <a:srgbClr val="554A3B"/>
                </a:solidFill>
                <a:latin typeface="Verdana"/>
                <a:cs typeface="Verdana"/>
              </a:rPr>
              <a:t>nt</a:t>
            </a:r>
            <a:r>
              <a:rPr sz="2400" spc="114" dirty="0">
                <a:solidFill>
                  <a:srgbClr val="554A3B"/>
                </a:solidFill>
                <a:latin typeface="Verdana"/>
                <a:cs typeface="Verdana"/>
              </a:rPr>
              <a:t>o</a:t>
            </a:r>
            <a:r>
              <a:rPr sz="2400" spc="-175" dirty="0">
                <a:solidFill>
                  <a:srgbClr val="554A3B"/>
                </a:solidFill>
                <a:latin typeface="Verdana"/>
                <a:cs typeface="Verdana"/>
              </a:rPr>
              <a:t> </a:t>
            </a:r>
            <a:r>
              <a:rPr sz="2400" spc="-130" dirty="0">
                <a:solidFill>
                  <a:srgbClr val="554A3B"/>
                </a:solidFill>
                <a:latin typeface="Verdana"/>
                <a:cs typeface="Verdana"/>
              </a:rPr>
              <a:t>ex</a:t>
            </a:r>
            <a:r>
              <a:rPr sz="2400" spc="-35" dirty="0">
                <a:solidFill>
                  <a:srgbClr val="554A3B"/>
                </a:solidFill>
                <a:latin typeface="Verdana"/>
                <a:cs typeface="Verdana"/>
              </a:rPr>
              <a:t>i</a:t>
            </a:r>
            <a:r>
              <a:rPr sz="2400" spc="-315" dirty="0">
                <a:solidFill>
                  <a:srgbClr val="554A3B"/>
                </a:solidFill>
                <a:latin typeface="Verdana"/>
                <a:cs typeface="Verdana"/>
              </a:rPr>
              <a:t>s</a:t>
            </a:r>
            <a:r>
              <a:rPr sz="2400" spc="-170" dirty="0">
                <a:solidFill>
                  <a:srgbClr val="554A3B"/>
                </a:solidFill>
                <a:latin typeface="Verdana"/>
                <a:cs typeface="Verdana"/>
              </a:rPr>
              <a:t>t</a:t>
            </a:r>
            <a:r>
              <a:rPr sz="2400" spc="60" dirty="0">
                <a:solidFill>
                  <a:srgbClr val="554A3B"/>
                </a:solidFill>
                <a:latin typeface="Verdana"/>
                <a:cs typeface="Verdana"/>
              </a:rPr>
              <a:t>ence.</a:t>
            </a:r>
            <a:endParaRPr sz="240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660" y="5598158"/>
            <a:ext cx="4932680" cy="1143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54A3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4322</Words>
  <Application>Microsoft Office PowerPoint</Application>
  <PresentationFormat>Presentazione su schermo (4:3)</PresentationFormat>
  <Paragraphs>516</Paragraphs>
  <Slides>68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68</vt:i4>
      </vt:variant>
    </vt:vector>
  </HeadingPairs>
  <TitlesOfParts>
    <vt:vector size="75" baseType="lpstr">
      <vt:lpstr>Arial MT</vt:lpstr>
      <vt:lpstr>Calibri</vt:lpstr>
      <vt:lpstr>Palatino Linotype</vt:lpstr>
      <vt:lpstr>Tahoma</vt:lpstr>
      <vt:lpstr>Times New Roman</vt:lpstr>
      <vt:lpstr>Verdana</vt:lpstr>
      <vt:lpstr>Office Theme</vt:lpstr>
      <vt:lpstr>BRITISH LEGAL CENTRE</vt:lpstr>
      <vt:lpstr>Presentazione standard di PowerPoint</vt:lpstr>
      <vt:lpstr>THE STANDARD STRUCTURE OF A  COMMERCIAL CONTRACT</vt:lpstr>
      <vt:lpstr>THE STANDARD STRUCTURE OF A  COMMERCIAL CONTRACT</vt:lpstr>
      <vt:lpstr>THE STANDARD STRUCTURE OF A  COMMERCIAL CONTRACT</vt:lpstr>
      <vt:lpstr>THE STANDARD STRUCTURE OF A  COMMERCIAL CONTRACT</vt:lpstr>
      <vt:lpstr>THE STANDARD STRUCTURE OF A  COMMERCIAL CONTRACT</vt:lpstr>
      <vt:lpstr>THE STANDARD STRUCTURE OF A  COMMERCIAL CONTRACT</vt:lpstr>
      <vt:lpstr>THE STANDARD STRUCTURE OF A  COMMERCIAL CONTRACT</vt:lpstr>
      <vt:lpstr>THE STANDARD STRUCTURE OF A  COMMERCIAL CONTRACT</vt:lpstr>
      <vt:lpstr>THE STANDARD STRUCTURE OF A  COMMERCIAL CONTRACT</vt:lpstr>
      <vt:lpstr>THE STANDARD STRUCTURE OF A  COMMERCIAL CONTRACT</vt:lpstr>
      <vt:lpstr>THE STANDARD STRUCTURE OF A  COMMERCIAL CONTRACT</vt:lpstr>
      <vt:lpstr>THE STANDARD STRUCTURE OF A  COMMERCIAL CONTRACT</vt:lpstr>
      <vt:lpstr>THE STANDARD STRUCTURE OF A  COMMERCIAL CONTRACT</vt:lpstr>
      <vt:lpstr>THE STANDARD STRUCTURE OF A  COMMERCIAL CONTRACT</vt:lpstr>
      <vt:lpstr>THE STANDARD STRUCTURE OF A  COMMERCIAL CONTRACT</vt:lpstr>
      <vt:lpstr>THE STANDARD STRUCTURE OF A  COMMERCIAL CONTRACT</vt:lpstr>
      <vt:lpstr>THE STANDARD STRUCTURE OF A  COMMERCIAL CONTRACT</vt:lpstr>
      <vt:lpstr>THE STANDARD STRUCTURE OF A  COMMERCIAL CONTRACT</vt:lpstr>
      <vt:lpstr>THE STANDARD STRUCTURE OF A  COMMERCIAL CONTRACT</vt:lpstr>
      <vt:lpstr>PART 2</vt:lpstr>
      <vt:lpstr>NOMINALISATIONS</vt:lpstr>
      <vt:lpstr>NOMINALISATIONS</vt:lpstr>
      <vt:lpstr>NOMINALISATIONS</vt:lpstr>
      <vt:lpstr>NOMINALISATIONS</vt:lpstr>
      <vt:lpstr>NOMINALISATIONS</vt:lpstr>
      <vt:lpstr>NOMINALISATIONS</vt:lpstr>
      <vt:lpstr>NOMINALISATIONS</vt:lpstr>
      <vt:lpstr>NOMINALISATIONS</vt:lpstr>
      <vt:lpstr>NOMINALISATIONS</vt:lpstr>
      <vt:lpstr>NOMINALISATIONS</vt:lpstr>
      <vt:lpstr>NOMINALISATIONS</vt:lpstr>
      <vt:lpstr>NOMINALISATIONS</vt:lpstr>
      <vt:lpstr>NOMINALISATIONS</vt:lpstr>
      <vt:lpstr>NOMINALISATIONS</vt:lpstr>
      <vt:lpstr>Presentazione standard di PowerPoint</vt:lpstr>
      <vt:lpstr>NOMINALISATIONS</vt:lpstr>
      <vt:lpstr>NOMINALISATIONS</vt:lpstr>
      <vt:lpstr>NOMINALISATIONS</vt:lpstr>
      <vt:lpstr>NOMINALISATIONS</vt:lpstr>
      <vt:lpstr>NOMINALISATIONS</vt:lpstr>
      <vt:lpstr>NOMINALISATIONS</vt:lpstr>
      <vt:lpstr>NOMINALISATIONS</vt:lpstr>
      <vt:lpstr>NOMINALISATIONS</vt:lpstr>
      <vt:lpstr>NOMINALISATIONS</vt:lpstr>
      <vt:lpstr>NOMINALISATIONS</vt:lpstr>
      <vt:lpstr>NOMINALISATIONS</vt:lpstr>
      <vt:lpstr>NOMINALISATIONS - EXERCISE</vt:lpstr>
      <vt:lpstr>NOMINALISATIONS - EXERCISE</vt:lpstr>
      <vt:lpstr>NOMINALISATIONS - EXERCISE</vt:lpstr>
      <vt:lpstr>NOMINALISATIONS - EXERCISE</vt:lpstr>
      <vt:lpstr>NOMINALISATIONS - EXERCISE</vt:lpstr>
      <vt:lpstr>NOMINALISATIONS - EXERCISE</vt:lpstr>
      <vt:lpstr>NOMINALISATIONS - EXERCISE</vt:lpstr>
      <vt:lpstr>PART 3</vt:lpstr>
      <vt:lpstr>USE OF LATIN IN LEGAL WRITING</vt:lpstr>
      <vt:lpstr>USE OF LATIN IN LEGAL WRITING</vt:lpstr>
      <vt:lpstr>USE OF LATIN IN LEGAL WRITING</vt:lpstr>
      <vt:lpstr>USE OF LATIN IN LEGAL WRITING</vt:lpstr>
      <vt:lpstr>USE OF LATIN IN LEGAL WRITING</vt:lpstr>
      <vt:lpstr>USE OF LATIN IN LEGAL WRITING</vt:lpstr>
      <vt:lpstr>USE OF LATIN IN LEGAL WRITING</vt:lpstr>
      <vt:lpstr>USE OF LATIN IN LEGAL WRITING</vt:lpstr>
      <vt:lpstr>LEGAL LATIN - EXERCISE</vt:lpstr>
      <vt:lpstr>LEGAL LATIN - EXERCISE</vt:lpstr>
      <vt:lpstr>LEGAL LATIN - EXERCISE</vt:lpstr>
      <vt:lpstr>BRITISH LEGAL CENTRE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Lesson-2, General Legal English Course, British Legal Centre</dc:title>
  <dc:creator>Richard Brady, British Legal Centre</dc:creator>
  <cp:keywords>British Legal Centre</cp:keywords>
  <cp:lastModifiedBy>f.paccaferri@unimc.it</cp:lastModifiedBy>
  <cp:revision>1</cp:revision>
  <dcterms:created xsi:type="dcterms:W3CDTF">2024-02-18T12:15:49Z</dcterms:created>
  <dcterms:modified xsi:type="dcterms:W3CDTF">2024-02-22T14:01:40Z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2020-04-12T00:00:00Z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2024-02-18T00:00:00Z</vt:filetime>
  </property>
</Properties>
</file>