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79" r:id="rId3"/>
    <p:sldId id="276" r:id="rId4"/>
    <p:sldId id="280" r:id="rId5"/>
    <p:sldId id="281" r:id="rId6"/>
    <p:sldId id="257" r:id="rId7"/>
    <p:sldId id="282" r:id="rId8"/>
    <p:sldId id="277" r:id="rId9"/>
    <p:sldId id="283" r:id="rId10"/>
    <p:sldId id="258" r:id="rId11"/>
    <p:sldId id="284" r:id="rId12"/>
    <p:sldId id="285" r:id="rId13"/>
    <p:sldId id="259" r:id="rId14"/>
    <p:sldId id="278" r:id="rId15"/>
    <p:sldId id="286" r:id="rId16"/>
    <p:sldId id="260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</p:sldIdLst>
  <p:sldSz cx="10075863" cy="7556500"/>
  <p:notesSz cx="7556500" cy="106934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35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1764" y="78"/>
      </p:cViewPr>
      <p:guideLst>
        <p:guide orient="horz" pos="203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1713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6324" y="2342518"/>
            <a:ext cx="85716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12649" y="4231641"/>
            <a:ext cx="705903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4218" y="1737996"/>
            <a:ext cx="438668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93431" y="1737996"/>
            <a:ext cx="438668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4216" y="302261"/>
            <a:ext cx="907589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4216" y="1737996"/>
            <a:ext cx="907589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28673" y="7027546"/>
            <a:ext cx="322698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4216" y="7027546"/>
            <a:ext cx="231939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60720" y="7027546"/>
            <a:ext cx="231939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30841">
        <a:defRPr>
          <a:latin typeface="+mn-lt"/>
          <a:ea typeface="+mn-ea"/>
          <a:cs typeface="+mn-cs"/>
        </a:defRPr>
      </a:lvl2pPr>
      <a:lvl3pPr marL="861682">
        <a:defRPr>
          <a:latin typeface="+mn-lt"/>
          <a:ea typeface="+mn-ea"/>
          <a:cs typeface="+mn-cs"/>
        </a:defRPr>
      </a:lvl3pPr>
      <a:lvl4pPr marL="1292526">
        <a:defRPr>
          <a:latin typeface="+mn-lt"/>
          <a:ea typeface="+mn-ea"/>
          <a:cs typeface="+mn-cs"/>
        </a:defRPr>
      </a:lvl4pPr>
      <a:lvl5pPr marL="1723367">
        <a:defRPr>
          <a:latin typeface="+mn-lt"/>
          <a:ea typeface="+mn-ea"/>
          <a:cs typeface="+mn-cs"/>
        </a:defRPr>
      </a:lvl5pPr>
      <a:lvl6pPr marL="2154208">
        <a:defRPr>
          <a:latin typeface="+mn-lt"/>
          <a:ea typeface="+mn-ea"/>
          <a:cs typeface="+mn-cs"/>
        </a:defRPr>
      </a:lvl6pPr>
      <a:lvl7pPr marL="2585049">
        <a:defRPr>
          <a:latin typeface="+mn-lt"/>
          <a:ea typeface="+mn-ea"/>
          <a:cs typeface="+mn-cs"/>
        </a:defRPr>
      </a:lvl7pPr>
      <a:lvl8pPr marL="3015891">
        <a:defRPr>
          <a:latin typeface="+mn-lt"/>
          <a:ea typeface="+mn-ea"/>
          <a:cs typeface="+mn-cs"/>
        </a:defRPr>
      </a:lvl8pPr>
      <a:lvl9pPr marL="3446733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30841">
        <a:defRPr>
          <a:latin typeface="+mn-lt"/>
          <a:ea typeface="+mn-ea"/>
          <a:cs typeface="+mn-cs"/>
        </a:defRPr>
      </a:lvl2pPr>
      <a:lvl3pPr marL="861682">
        <a:defRPr>
          <a:latin typeface="+mn-lt"/>
          <a:ea typeface="+mn-ea"/>
          <a:cs typeface="+mn-cs"/>
        </a:defRPr>
      </a:lvl3pPr>
      <a:lvl4pPr marL="1292526">
        <a:defRPr>
          <a:latin typeface="+mn-lt"/>
          <a:ea typeface="+mn-ea"/>
          <a:cs typeface="+mn-cs"/>
        </a:defRPr>
      </a:lvl4pPr>
      <a:lvl5pPr marL="1723367">
        <a:defRPr>
          <a:latin typeface="+mn-lt"/>
          <a:ea typeface="+mn-ea"/>
          <a:cs typeface="+mn-cs"/>
        </a:defRPr>
      </a:lvl5pPr>
      <a:lvl6pPr marL="2154208">
        <a:defRPr>
          <a:latin typeface="+mn-lt"/>
          <a:ea typeface="+mn-ea"/>
          <a:cs typeface="+mn-cs"/>
        </a:defRPr>
      </a:lvl6pPr>
      <a:lvl7pPr marL="2585049">
        <a:defRPr>
          <a:latin typeface="+mn-lt"/>
          <a:ea typeface="+mn-ea"/>
          <a:cs typeface="+mn-cs"/>
        </a:defRPr>
      </a:lvl7pPr>
      <a:lvl8pPr marL="3015891">
        <a:defRPr>
          <a:latin typeface="+mn-lt"/>
          <a:ea typeface="+mn-ea"/>
          <a:cs typeface="+mn-cs"/>
        </a:defRPr>
      </a:lvl8pPr>
      <a:lvl9pPr marL="3446733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06080" y="-982056"/>
            <a:ext cx="6726178" cy="95206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96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ChangeAspect="1"/>
          </p:cNvSpPr>
          <p:nvPr/>
        </p:nvSpPr>
        <p:spPr>
          <a:xfrm>
            <a:off x="84931" y="2406650"/>
            <a:ext cx="9733936" cy="2743200"/>
          </a:xfrm>
          <a:prstGeom prst="rect">
            <a:avLst/>
          </a:prstGeom>
          <a:blipFill>
            <a:blip r:embed="rId3" cstate="print"/>
            <a:stretch>
              <a:fillRect l="-15942" t="-764852" r="-48364" b="-68098"/>
            </a:stretch>
          </a:blipFill>
        </p:spPr>
        <p:txBody>
          <a:bodyPr wrap="square" lIns="0" tIns="0" rIns="0" bIns="0" rtlCol="0"/>
          <a:lstStyle/>
          <a:p>
            <a:endParaRPr sz="1696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D5DD408-EF12-85E2-CBDE-D832F60E9192}"/>
              </a:ext>
            </a:extLst>
          </p:cNvPr>
          <p:cNvSpPr/>
          <p:nvPr/>
        </p:nvSpPr>
        <p:spPr>
          <a:xfrm>
            <a:off x="161131" y="654050"/>
            <a:ext cx="9601200" cy="4419600"/>
          </a:xfrm>
          <a:prstGeom prst="rect">
            <a:avLst/>
          </a:prstGeom>
          <a:blipFill>
            <a:blip r:embed="rId2" cstate="print"/>
            <a:stretch>
              <a:fillRect l="-9773" t="-31183" r="-11348" b="-305441"/>
            </a:stretch>
          </a:blipFill>
        </p:spPr>
        <p:txBody>
          <a:bodyPr wrap="square" lIns="0" tIns="0" rIns="0" bIns="0" rtlCol="0"/>
          <a:lstStyle/>
          <a:p>
            <a:endParaRPr sz="1696"/>
          </a:p>
        </p:txBody>
      </p:sp>
    </p:spTree>
    <p:extLst>
      <p:ext uri="{BB962C8B-B14F-4D97-AF65-F5344CB8AC3E}">
        <p14:creationId xmlns:p14="http://schemas.microsoft.com/office/powerpoint/2010/main" val="1472036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FDDA277C-67EB-9153-4F15-BC2B0BE8BF48}"/>
              </a:ext>
            </a:extLst>
          </p:cNvPr>
          <p:cNvSpPr>
            <a:spLocks noChangeAspect="1"/>
          </p:cNvSpPr>
          <p:nvPr/>
        </p:nvSpPr>
        <p:spPr>
          <a:xfrm>
            <a:off x="770731" y="134488"/>
            <a:ext cx="8534400" cy="7287524"/>
          </a:xfrm>
          <a:prstGeom prst="rect">
            <a:avLst/>
          </a:prstGeom>
          <a:blipFill>
            <a:blip r:embed="rId2" cstate="print"/>
            <a:stretch>
              <a:fillRect l="-9482" t="-60126" r="-11275" b="-39991"/>
            </a:stretch>
          </a:blipFill>
        </p:spPr>
        <p:txBody>
          <a:bodyPr wrap="square" lIns="0" tIns="0" rIns="0" bIns="0" rtlCol="0"/>
          <a:lstStyle/>
          <a:p>
            <a:endParaRPr sz="1696"/>
          </a:p>
        </p:txBody>
      </p:sp>
    </p:spTree>
    <p:extLst>
      <p:ext uri="{BB962C8B-B14F-4D97-AF65-F5344CB8AC3E}">
        <p14:creationId xmlns:p14="http://schemas.microsoft.com/office/powerpoint/2010/main" val="1299013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ChangeAspect="1"/>
          </p:cNvSpPr>
          <p:nvPr/>
        </p:nvSpPr>
        <p:spPr>
          <a:xfrm>
            <a:off x="186884" y="349250"/>
            <a:ext cx="9770691" cy="1317448"/>
          </a:xfrm>
          <a:prstGeom prst="rect">
            <a:avLst/>
          </a:prstGeom>
          <a:blipFill>
            <a:blip r:embed="rId3" cstate="print"/>
            <a:stretch>
              <a:fillRect l="-8853" t="-1021294" r="-11815" b="-145097"/>
            </a:stretch>
          </a:blipFill>
        </p:spPr>
        <p:txBody>
          <a:bodyPr wrap="square" lIns="0" tIns="0" rIns="0" bIns="0" rtlCol="0"/>
          <a:lstStyle/>
          <a:p>
            <a:endParaRPr sz="1696"/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0BBA4B0F-A323-79B4-5E44-45F32B0A21C5}"/>
              </a:ext>
            </a:extLst>
          </p:cNvPr>
          <p:cNvSpPr>
            <a:spLocks noChangeAspect="1"/>
          </p:cNvSpPr>
          <p:nvPr/>
        </p:nvSpPr>
        <p:spPr>
          <a:xfrm>
            <a:off x="257776" y="2101850"/>
            <a:ext cx="9560309" cy="3798976"/>
          </a:xfrm>
          <a:prstGeom prst="rect">
            <a:avLst/>
          </a:prstGeom>
          <a:blipFill>
            <a:blip r:embed="rId4" cstate="print"/>
            <a:stretch>
              <a:fillRect l="-13549" t="-34220" r="-6168" b="-315622"/>
            </a:stretch>
          </a:blipFill>
        </p:spPr>
        <p:txBody>
          <a:bodyPr wrap="square" lIns="0" tIns="0" rIns="0" bIns="0" rtlCol="0"/>
          <a:lstStyle/>
          <a:p>
            <a:endParaRPr sz="1696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B6A17AE-F45A-D21C-7736-D634DC8B29A5}"/>
              </a:ext>
            </a:extLst>
          </p:cNvPr>
          <p:cNvSpPr>
            <a:spLocks noChangeAspect="1"/>
          </p:cNvSpPr>
          <p:nvPr/>
        </p:nvSpPr>
        <p:spPr>
          <a:xfrm>
            <a:off x="313530" y="958850"/>
            <a:ext cx="9551581" cy="3733800"/>
          </a:xfrm>
          <a:prstGeom prst="rect">
            <a:avLst/>
          </a:prstGeom>
          <a:blipFill>
            <a:blip r:embed="rId2" cstate="print"/>
            <a:stretch>
              <a:fillRect l="-13870" t="-138167" r="-7363" b="-224905"/>
            </a:stretch>
          </a:blipFill>
        </p:spPr>
        <p:txBody>
          <a:bodyPr wrap="square" lIns="0" tIns="0" rIns="0" bIns="0" rtlCol="0"/>
          <a:lstStyle/>
          <a:p>
            <a:endParaRPr sz="1696"/>
          </a:p>
        </p:txBody>
      </p:sp>
    </p:spTree>
    <p:extLst>
      <p:ext uri="{BB962C8B-B14F-4D97-AF65-F5344CB8AC3E}">
        <p14:creationId xmlns:p14="http://schemas.microsoft.com/office/powerpoint/2010/main" val="3775260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75BEBA1-7467-C718-3A66-854B1EFA2584}"/>
              </a:ext>
            </a:extLst>
          </p:cNvPr>
          <p:cNvSpPr>
            <a:spLocks noChangeAspect="1"/>
          </p:cNvSpPr>
          <p:nvPr/>
        </p:nvSpPr>
        <p:spPr>
          <a:xfrm>
            <a:off x="237331" y="1546974"/>
            <a:ext cx="9616900" cy="2383676"/>
          </a:xfrm>
          <a:prstGeom prst="rect">
            <a:avLst/>
          </a:prstGeom>
          <a:blipFill>
            <a:blip r:embed="rId2" cstate="print"/>
            <a:stretch>
              <a:fillRect l="-12986" t="-375293" r="-7805" b="-247693"/>
            </a:stretch>
          </a:blipFill>
        </p:spPr>
        <p:txBody>
          <a:bodyPr wrap="square" lIns="0" tIns="0" rIns="0" bIns="0" rtlCol="0"/>
          <a:lstStyle/>
          <a:p>
            <a:endParaRPr sz="1696"/>
          </a:p>
        </p:txBody>
      </p:sp>
    </p:spTree>
    <p:extLst>
      <p:ext uri="{BB962C8B-B14F-4D97-AF65-F5344CB8AC3E}">
        <p14:creationId xmlns:p14="http://schemas.microsoft.com/office/powerpoint/2010/main" val="1444820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ChangeAspect="1"/>
          </p:cNvSpPr>
          <p:nvPr/>
        </p:nvSpPr>
        <p:spPr>
          <a:xfrm>
            <a:off x="242040" y="1187450"/>
            <a:ext cx="9591781" cy="4267200"/>
          </a:xfrm>
          <a:prstGeom prst="rect">
            <a:avLst/>
          </a:prstGeom>
          <a:blipFill>
            <a:blip r:embed="rId3" cstate="print"/>
            <a:stretch>
              <a:fillRect l="-12170" t="-265067" r="-8740" b="-38137"/>
            </a:stretch>
          </a:blipFill>
        </p:spPr>
        <p:txBody>
          <a:bodyPr wrap="square" lIns="0" tIns="0" rIns="0" bIns="0" rtlCol="0"/>
          <a:lstStyle/>
          <a:p>
            <a:endParaRPr sz="1696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8883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82949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243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7EA5AAD-DE88-4553-5BA9-52B91D5BEBFB}"/>
              </a:ext>
            </a:extLst>
          </p:cNvPr>
          <p:cNvSpPr>
            <a:spLocks noChangeAspect="1"/>
          </p:cNvSpPr>
          <p:nvPr/>
        </p:nvSpPr>
        <p:spPr>
          <a:xfrm>
            <a:off x="167034" y="425450"/>
            <a:ext cx="9741793" cy="6287885"/>
          </a:xfrm>
          <a:prstGeom prst="rect">
            <a:avLst/>
          </a:prstGeom>
          <a:blipFill>
            <a:blip r:embed="rId2" cstate="print"/>
            <a:stretch>
              <a:fillRect l="-12830" t="-22392" r="-52526" b="-395998"/>
            </a:stretch>
          </a:blipFill>
        </p:spPr>
        <p:txBody>
          <a:bodyPr wrap="square" lIns="0" tIns="0" rIns="0" bIns="0" rtlCol="0"/>
          <a:lstStyle/>
          <a:p>
            <a:endParaRPr sz="1696"/>
          </a:p>
        </p:txBody>
      </p:sp>
    </p:spTree>
    <p:extLst>
      <p:ext uri="{BB962C8B-B14F-4D97-AF65-F5344CB8AC3E}">
        <p14:creationId xmlns:p14="http://schemas.microsoft.com/office/powerpoint/2010/main" val="33585883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C321585-58ED-7A8A-3560-48052B1A4B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775"/>
          <a:stretch/>
        </p:blipFill>
        <p:spPr>
          <a:xfrm>
            <a:off x="465931" y="98425"/>
            <a:ext cx="8827659" cy="73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9923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CF77B04-7C8F-04C0-AD29-7F7773F6F8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65" b="2942"/>
          <a:stretch/>
        </p:blipFill>
        <p:spPr>
          <a:xfrm>
            <a:off x="275431" y="501650"/>
            <a:ext cx="9525000" cy="506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1621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F67C889-4365-124C-3624-8CB6326A65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4"/>
          <a:stretch/>
        </p:blipFill>
        <p:spPr>
          <a:xfrm>
            <a:off x="199231" y="730250"/>
            <a:ext cx="9677400" cy="548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4217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F8B7F50-880E-8B3A-73E4-B4E663DE86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9" r="2311" b="2496"/>
          <a:stretch/>
        </p:blipFill>
        <p:spPr>
          <a:xfrm>
            <a:off x="465930" y="273050"/>
            <a:ext cx="9144001" cy="671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94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0EEB60F-47AD-4662-B212-0A619F410F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65"/>
          <a:stretch/>
        </p:blipFill>
        <p:spPr>
          <a:xfrm>
            <a:off x="172921" y="349250"/>
            <a:ext cx="973002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1769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5B69D08-CFB7-2760-9CC1-DB6A2C3BF0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2" r="2023"/>
          <a:stretch/>
        </p:blipFill>
        <p:spPr>
          <a:xfrm>
            <a:off x="161131" y="882650"/>
            <a:ext cx="982493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5407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A26E897-5031-5C62-8126-3B1F6D5D7D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00" r="1166"/>
          <a:stretch/>
        </p:blipFill>
        <p:spPr>
          <a:xfrm>
            <a:off x="161131" y="1416050"/>
            <a:ext cx="9821648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9458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92A8DD2-C583-0790-7613-246402D07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71" y="1111250"/>
            <a:ext cx="9750322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2598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DDDA1D6-3F61-8C91-6D5E-DC47CE7243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02" b="2594"/>
          <a:stretch/>
        </p:blipFill>
        <p:spPr>
          <a:xfrm>
            <a:off x="203597" y="1682750"/>
            <a:ext cx="9668668" cy="419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601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19B2D94-C214-B978-DDCF-81EA22C719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3" t="5495" r="1544" b="17580"/>
          <a:stretch/>
        </p:blipFill>
        <p:spPr>
          <a:xfrm>
            <a:off x="180189" y="3206750"/>
            <a:ext cx="9715483" cy="114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00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F06B0502-ADA6-722F-A661-765D08243F5C}"/>
              </a:ext>
            </a:extLst>
          </p:cNvPr>
          <p:cNvSpPr>
            <a:spLocks noChangeAspect="1"/>
          </p:cNvSpPr>
          <p:nvPr/>
        </p:nvSpPr>
        <p:spPr>
          <a:xfrm>
            <a:off x="74222" y="1035050"/>
            <a:ext cx="9840509" cy="5512495"/>
          </a:xfrm>
          <a:prstGeom prst="rect">
            <a:avLst/>
          </a:prstGeom>
          <a:blipFill>
            <a:blip r:embed="rId2" cstate="print"/>
            <a:stretch>
              <a:fillRect l="-13283" t="-146935" r="-51044" b="-346647"/>
            </a:stretch>
          </a:blipFill>
        </p:spPr>
        <p:txBody>
          <a:bodyPr wrap="square" lIns="0" tIns="0" rIns="0" bIns="0" rtlCol="0"/>
          <a:lstStyle/>
          <a:p>
            <a:endParaRPr sz="1696"/>
          </a:p>
        </p:txBody>
      </p:sp>
    </p:spTree>
    <p:extLst>
      <p:ext uri="{BB962C8B-B14F-4D97-AF65-F5344CB8AC3E}">
        <p14:creationId xmlns:p14="http://schemas.microsoft.com/office/powerpoint/2010/main" val="3911759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42B5684-EB85-0260-537D-E04DDA44F3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50" t="26085" r="9674" b="2171"/>
          <a:stretch/>
        </p:blipFill>
        <p:spPr>
          <a:xfrm>
            <a:off x="438223" y="1949450"/>
            <a:ext cx="919941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003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646431C2-F18E-CE2A-1367-462F515B7FC7}"/>
              </a:ext>
            </a:extLst>
          </p:cNvPr>
          <p:cNvSpPr>
            <a:spLocks noChangeAspect="1"/>
          </p:cNvSpPr>
          <p:nvPr/>
        </p:nvSpPr>
        <p:spPr>
          <a:xfrm>
            <a:off x="-14089" y="1644650"/>
            <a:ext cx="9928820" cy="4323732"/>
          </a:xfrm>
          <a:prstGeom prst="rect">
            <a:avLst/>
          </a:prstGeom>
          <a:blipFill>
            <a:blip r:embed="rId2" cstate="print"/>
            <a:stretch>
              <a:fillRect l="-12302" t="-255352" r="-50703" b="-235762"/>
            </a:stretch>
          </a:blipFill>
        </p:spPr>
        <p:txBody>
          <a:bodyPr wrap="square" lIns="0" tIns="0" rIns="0" bIns="0" rtlCol="0"/>
          <a:lstStyle/>
          <a:p>
            <a:endParaRPr sz="1696"/>
          </a:p>
        </p:txBody>
      </p:sp>
    </p:spTree>
    <p:extLst>
      <p:ext uri="{BB962C8B-B14F-4D97-AF65-F5344CB8AC3E}">
        <p14:creationId xmlns:p14="http://schemas.microsoft.com/office/powerpoint/2010/main" val="4281536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7C335413-857F-4094-861D-654C9843E380}"/>
              </a:ext>
            </a:extLst>
          </p:cNvPr>
          <p:cNvSpPr>
            <a:spLocks noChangeAspect="1"/>
          </p:cNvSpPr>
          <p:nvPr/>
        </p:nvSpPr>
        <p:spPr>
          <a:xfrm>
            <a:off x="87979" y="2254250"/>
            <a:ext cx="9786112" cy="3276600"/>
          </a:xfrm>
          <a:prstGeom prst="rect">
            <a:avLst/>
          </a:prstGeom>
          <a:blipFill>
            <a:blip r:embed="rId2" cstate="print"/>
            <a:stretch>
              <a:fillRect l="-14285" t="-480000" r="-51357" b="-201248"/>
            </a:stretch>
          </a:blipFill>
        </p:spPr>
        <p:txBody>
          <a:bodyPr wrap="square" lIns="0" tIns="0" rIns="0" bIns="0" rtlCol="0"/>
          <a:lstStyle/>
          <a:p>
            <a:endParaRPr sz="1696"/>
          </a:p>
        </p:txBody>
      </p:sp>
    </p:spTree>
    <p:extLst>
      <p:ext uri="{BB962C8B-B14F-4D97-AF65-F5344CB8AC3E}">
        <p14:creationId xmlns:p14="http://schemas.microsoft.com/office/powerpoint/2010/main" val="2115852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ChangeAspect="1"/>
          </p:cNvSpPr>
          <p:nvPr/>
        </p:nvSpPr>
        <p:spPr>
          <a:xfrm>
            <a:off x="84931" y="1035050"/>
            <a:ext cx="9829800" cy="4832985"/>
          </a:xfrm>
          <a:prstGeom prst="rect">
            <a:avLst/>
          </a:prstGeom>
          <a:blipFill>
            <a:blip r:embed="rId3" cstate="print"/>
            <a:stretch>
              <a:fillRect l="-15406" t="-400624" r="-50332" b="-31703"/>
            </a:stretch>
          </a:blipFill>
        </p:spPr>
        <p:txBody>
          <a:bodyPr wrap="square" lIns="0" tIns="0" rIns="0" bIns="0" rtlCol="0"/>
          <a:lstStyle/>
          <a:p>
            <a:endParaRPr sz="1696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EC5D9BB-2D89-58F5-DDD9-FC9CCDB942A8}"/>
              </a:ext>
            </a:extLst>
          </p:cNvPr>
          <p:cNvSpPr>
            <a:spLocks noChangeAspect="1"/>
          </p:cNvSpPr>
          <p:nvPr/>
        </p:nvSpPr>
        <p:spPr>
          <a:xfrm>
            <a:off x="389731" y="1683761"/>
            <a:ext cx="9372599" cy="4644827"/>
          </a:xfrm>
          <a:prstGeom prst="rect">
            <a:avLst/>
          </a:prstGeom>
          <a:blipFill>
            <a:blip r:embed="rId2" cstate="print"/>
            <a:stretch>
              <a:fillRect l="-16076" t="-23217" r="-48647" b="-366121"/>
            </a:stretch>
          </a:blipFill>
        </p:spPr>
        <p:txBody>
          <a:bodyPr wrap="square" lIns="0" tIns="0" rIns="0" bIns="0" rtlCol="0"/>
          <a:lstStyle/>
          <a:p>
            <a:endParaRPr sz="1696"/>
          </a:p>
        </p:txBody>
      </p:sp>
    </p:spTree>
    <p:extLst>
      <p:ext uri="{BB962C8B-B14F-4D97-AF65-F5344CB8AC3E}">
        <p14:creationId xmlns:p14="http://schemas.microsoft.com/office/powerpoint/2010/main" val="2637153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DE727BB-27BC-3092-535F-EE892383D169}"/>
              </a:ext>
            </a:extLst>
          </p:cNvPr>
          <p:cNvSpPr>
            <a:spLocks noChangeAspect="1"/>
          </p:cNvSpPr>
          <p:nvPr/>
        </p:nvSpPr>
        <p:spPr>
          <a:xfrm>
            <a:off x="313531" y="460808"/>
            <a:ext cx="9524999" cy="6688392"/>
          </a:xfrm>
          <a:prstGeom prst="rect">
            <a:avLst/>
          </a:prstGeom>
          <a:blipFill>
            <a:blip r:embed="rId2" cstate="print"/>
            <a:stretch>
              <a:fillRect l="-16038" t="-86520" r="-47856" b="-157090"/>
            </a:stretch>
          </a:blipFill>
        </p:spPr>
        <p:txBody>
          <a:bodyPr wrap="square" lIns="0" tIns="0" rIns="0" bIns="0" rtlCol="0"/>
          <a:lstStyle/>
          <a:p>
            <a:endParaRPr sz="1696"/>
          </a:p>
        </p:txBody>
      </p:sp>
    </p:spTree>
    <p:extLst>
      <p:ext uri="{BB962C8B-B14F-4D97-AF65-F5344CB8AC3E}">
        <p14:creationId xmlns:p14="http://schemas.microsoft.com/office/powerpoint/2010/main" val="2475088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2941F7C9-7F44-5137-04C3-93A62BE49FAE}"/>
              </a:ext>
            </a:extLst>
          </p:cNvPr>
          <p:cNvSpPr>
            <a:spLocks noChangeAspect="1"/>
          </p:cNvSpPr>
          <p:nvPr/>
        </p:nvSpPr>
        <p:spPr>
          <a:xfrm>
            <a:off x="313531" y="425450"/>
            <a:ext cx="9448800" cy="6723476"/>
          </a:xfrm>
          <a:prstGeom prst="rect">
            <a:avLst/>
          </a:prstGeom>
          <a:blipFill>
            <a:blip r:embed="rId2" cstate="print"/>
            <a:stretch>
              <a:fillRect l="-15783" t="-201301" r="-47987" b="-66994"/>
            </a:stretch>
          </a:blipFill>
        </p:spPr>
        <p:txBody>
          <a:bodyPr wrap="square" lIns="0" tIns="0" rIns="0" bIns="0" rtlCol="0"/>
          <a:lstStyle/>
          <a:p>
            <a:endParaRPr sz="1696"/>
          </a:p>
        </p:txBody>
      </p:sp>
    </p:spTree>
    <p:extLst>
      <p:ext uri="{BB962C8B-B14F-4D97-AF65-F5344CB8AC3E}">
        <p14:creationId xmlns:p14="http://schemas.microsoft.com/office/powerpoint/2010/main" val="31603816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</TotalTime>
  <Words>0</Words>
  <Application>Microsoft Office PowerPoint</Application>
  <PresentationFormat>Personalizzato</PresentationFormat>
  <Paragraphs>0</Paragraphs>
  <Slides>30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2" baseType="lpstr">
      <vt:lpstr>Calibri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Online2PDF.com</dc:creator>
  <cp:lastModifiedBy>Admin</cp:lastModifiedBy>
  <cp:revision>5</cp:revision>
  <dcterms:created xsi:type="dcterms:W3CDTF">2024-02-14T16:19:42Z</dcterms:created>
  <dcterms:modified xsi:type="dcterms:W3CDTF">2024-03-20T08:53:43Z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2024-02-14T00:00:00Z</vt:filetime>
  </property>
  <property fmtid="{D5CDD505-2E9C-101B-9397-08002B2CF9AE}" pid="3" name="LastSaved">
    <vt:filetime>2024-02-14T00:00:00Z</vt:filetime>
  </property>
</Properties>
</file>