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 id="2147483777" r:id="rId2"/>
  </p:sldMasterIdLst>
  <p:sldIdLst>
    <p:sldId id="440" r:id="rId3"/>
    <p:sldId id="447" r:id="rId4"/>
    <p:sldId id="441" r:id="rId5"/>
    <p:sldId id="259" r:id="rId6"/>
    <p:sldId id="304" r:id="rId7"/>
    <p:sldId id="283" r:id="rId8"/>
    <p:sldId id="311" r:id="rId9"/>
    <p:sldId id="303" r:id="rId10"/>
    <p:sldId id="445" r:id="rId11"/>
    <p:sldId id="290" r:id="rId12"/>
    <p:sldId id="269" r:id="rId13"/>
    <p:sldId id="264" r:id="rId14"/>
    <p:sldId id="407" r:id="rId15"/>
    <p:sldId id="258" r:id="rId16"/>
    <p:sldId id="296" r:id="rId17"/>
    <p:sldId id="443" r:id="rId18"/>
    <p:sldId id="279" r:id="rId19"/>
    <p:sldId id="299" r:id="rId20"/>
    <p:sldId id="442" r:id="rId21"/>
    <p:sldId id="261" r:id="rId22"/>
    <p:sldId id="291" r:id="rId23"/>
    <p:sldId id="318" r:id="rId24"/>
    <p:sldId id="430" r:id="rId25"/>
    <p:sldId id="263" r:id="rId26"/>
    <p:sldId id="295" r:id="rId27"/>
    <p:sldId id="375" r:id="rId28"/>
    <p:sldId id="298" r:id="rId29"/>
    <p:sldId id="446" r:id="rId30"/>
    <p:sldId id="327" r:id="rId31"/>
    <p:sldId id="325" r:id="rId32"/>
    <p:sldId id="431" r:id="rId33"/>
    <p:sldId id="294" r:id="rId34"/>
    <p:sldId id="436" r:id="rId35"/>
    <p:sldId id="432" r:id="rId36"/>
    <p:sldId id="439" r:id="rId37"/>
    <p:sldId id="307" r:id="rId38"/>
    <p:sldId id="434" r:id="rId39"/>
    <p:sldId id="435" r:id="rId40"/>
    <p:sldId id="284" r:id="rId4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67CDA2-F98E-49B3-A576-6AD3C18DBA65}" v="44" dt="2024-03-25T12:23:53.1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2" autoAdjust="0"/>
    <p:restoredTop sz="94660"/>
  </p:normalViewPr>
  <p:slideViewPr>
    <p:cSldViewPr snapToGrid="0">
      <p:cViewPr varScale="1">
        <p:scale>
          <a:sx n="80" d="100"/>
          <a:sy n="80" d="100"/>
        </p:scale>
        <p:origin x="34" y="51"/>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6/11/relationships/changesInfo" Target="changesInfos/changesInfo1.xml"/><Relationship Id="rId20" Type="http://schemas.openxmlformats.org/officeDocument/2006/relationships/slide" Target="slides/slide18.xml"/><Relationship Id="rId41" Type="http://schemas.openxmlformats.org/officeDocument/2006/relationships/slide" Target="slides/slide3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derico.valacchi@unimc.it" userId="fb1459c1-6e44-4a3f-98dc-28bb3901d546" providerId="ADAL" clId="{F667CDA2-F98E-49B3-A576-6AD3C18DBA65}"/>
    <pc:docChg chg="undo custSel addSld delSld modSld sldOrd">
      <pc:chgData name="federico.valacchi@unimc.it" userId="fb1459c1-6e44-4a3f-98dc-28bb3901d546" providerId="ADAL" clId="{F667CDA2-F98E-49B3-A576-6AD3C18DBA65}" dt="2024-03-25T12:29:55.135" v="934" actId="20577"/>
      <pc:docMkLst>
        <pc:docMk/>
      </pc:docMkLst>
      <pc:sldChg chg="modSp del mod">
        <pc:chgData name="federico.valacchi@unimc.it" userId="fb1459c1-6e44-4a3f-98dc-28bb3901d546" providerId="ADAL" clId="{F667CDA2-F98E-49B3-A576-6AD3C18DBA65}" dt="2024-03-24T17:44:49.926" v="199" actId="2696"/>
        <pc:sldMkLst>
          <pc:docMk/>
          <pc:sldMk cId="1718618354" sldId="257"/>
        </pc:sldMkLst>
        <pc:spChg chg="mod">
          <ac:chgData name="federico.valacchi@unimc.it" userId="fb1459c1-6e44-4a3f-98dc-28bb3901d546" providerId="ADAL" clId="{F667CDA2-F98E-49B3-A576-6AD3C18DBA65}" dt="2024-03-13T10:42:15.233" v="82" actId="27636"/>
          <ac:spMkLst>
            <pc:docMk/>
            <pc:sldMk cId="1718618354" sldId="257"/>
            <ac:spMk id="3" creationId="{00000000-0000-0000-0000-000000000000}"/>
          </ac:spMkLst>
        </pc:spChg>
      </pc:sldChg>
      <pc:sldChg chg="delSp modSp add del mod">
        <pc:chgData name="federico.valacchi@unimc.it" userId="fb1459c1-6e44-4a3f-98dc-28bb3901d546" providerId="ADAL" clId="{F667CDA2-F98E-49B3-A576-6AD3C18DBA65}" dt="2024-03-25T09:43:40.735" v="223" actId="47"/>
        <pc:sldMkLst>
          <pc:docMk/>
          <pc:sldMk cId="2690691545" sldId="257"/>
        </pc:sldMkLst>
        <pc:spChg chg="mod">
          <ac:chgData name="federico.valacchi@unimc.it" userId="fb1459c1-6e44-4a3f-98dc-28bb3901d546" providerId="ADAL" clId="{F667CDA2-F98E-49B3-A576-6AD3C18DBA65}" dt="2024-03-25T09:43:27.317" v="222" actId="1076"/>
          <ac:spMkLst>
            <pc:docMk/>
            <pc:sldMk cId="2690691545" sldId="257"/>
            <ac:spMk id="3" creationId="{00000000-0000-0000-0000-000000000000}"/>
          </ac:spMkLst>
        </pc:spChg>
        <pc:picChg chg="del">
          <ac:chgData name="federico.valacchi@unimc.it" userId="fb1459c1-6e44-4a3f-98dc-28bb3901d546" providerId="ADAL" clId="{F667CDA2-F98E-49B3-A576-6AD3C18DBA65}" dt="2024-03-25T09:42:34.266" v="218" actId="478"/>
          <ac:picMkLst>
            <pc:docMk/>
            <pc:sldMk cId="2690691545" sldId="257"/>
            <ac:picMk id="4" creationId="{00000000-0000-0000-0000-000000000000}"/>
          </ac:picMkLst>
        </pc:picChg>
      </pc:sldChg>
      <pc:sldChg chg="del ord">
        <pc:chgData name="federico.valacchi@unimc.it" userId="fb1459c1-6e44-4a3f-98dc-28bb3901d546" providerId="ADAL" clId="{F667CDA2-F98E-49B3-A576-6AD3C18DBA65}" dt="2024-03-25T10:01:26.845" v="310" actId="2696"/>
        <pc:sldMkLst>
          <pc:docMk/>
          <pc:sldMk cId="3059238438" sldId="258"/>
        </pc:sldMkLst>
      </pc:sldChg>
      <pc:sldChg chg="modSp add mod">
        <pc:chgData name="federico.valacchi@unimc.it" userId="fb1459c1-6e44-4a3f-98dc-28bb3901d546" providerId="ADAL" clId="{F667CDA2-F98E-49B3-A576-6AD3C18DBA65}" dt="2024-03-25T10:12:43.327" v="436" actId="255"/>
        <pc:sldMkLst>
          <pc:docMk/>
          <pc:sldMk cId="3059238438" sldId="258"/>
        </pc:sldMkLst>
        <pc:spChg chg="mod">
          <ac:chgData name="federico.valacchi@unimc.it" userId="fb1459c1-6e44-4a3f-98dc-28bb3901d546" providerId="ADAL" clId="{F667CDA2-F98E-49B3-A576-6AD3C18DBA65}" dt="2024-03-25T10:12:43.327" v="436" actId="255"/>
          <ac:spMkLst>
            <pc:docMk/>
            <pc:sldMk cId="3059238438" sldId="258"/>
            <ac:spMk id="2" creationId="{00000000-0000-0000-0000-000000000000}"/>
          </ac:spMkLst>
        </pc:spChg>
        <pc:spChg chg="mod">
          <ac:chgData name="federico.valacchi@unimc.it" userId="fb1459c1-6e44-4a3f-98dc-28bb3901d546" providerId="ADAL" clId="{F667CDA2-F98E-49B3-A576-6AD3C18DBA65}" dt="2024-03-25T10:12:35.363" v="435" actId="207"/>
          <ac:spMkLst>
            <pc:docMk/>
            <pc:sldMk cId="3059238438" sldId="258"/>
            <ac:spMk id="3" creationId="{00000000-0000-0000-0000-000000000000}"/>
          </ac:spMkLst>
        </pc:spChg>
      </pc:sldChg>
      <pc:sldChg chg="modSp add mod">
        <pc:chgData name="federico.valacchi@unimc.it" userId="fb1459c1-6e44-4a3f-98dc-28bb3901d546" providerId="ADAL" clId="{F667CDA2-F98E-49B3-A576-6AD3C18DBA65}" dt="2024-03-25T12:21:44.740" v="575" actId="1076"/>
        <pc:sldMkLst>
          <pc:docMk/>
          <pc:sldMk cId="2122557819" sldId="259"/>
        </pc:sldMkLst>
        <pc:spChg chg="mod">
          <ac:chgData name="federico.valacchi@unimc.it" userId="fb1459c1-6e44-4a3f-98dc-28bb3901d546" providerId="ADAL" clId="{F667CDA2-F98E-49B3-A576-6AD3C18DBA65}" dt="2024-03-25T12:21:44.740" v="575" actId="1076"/>
          <ac:spMkLst>
            <pc:docMk/>
            <pc:sldMk cId="2122557819" sldId="259"/>
            <ac:spMk id="2" creationId="{00000000-0000-0000-0000-000000000000}"/>
          </ac:spMkLst>
        </pc:spChg>
      </pc:sldChg>
      <pc:sldChg chg="modSp del mod">
        <pc:chgData name="federico.valacchi@unimc.it" userId="fb1459c1-6e44-4a3f-98dc-28bb3901d546" providerId="ADAL" clId="{F667CDA2-F98E-49B3-A576-6AD3C18DBA65}" dt="2024-03-25T12:14:34.547" v="557" actId="2696"/>
        <pc:sldMkLst>
          <pc:docMk/>
          <pc:sldMk cId="2122557819" sldId="259"/>
        </pc:sldMkLst>
        <pc:spChg chg="mod">
          <ac:chgData name="federico.valacchi@unimc.it" userId="fb1459c1-6e44-4a3f-98dc-28bb3901d546" providerId="ADAL" clId="{F667CDA2-F98E-49B3-A576-6AD3C18DBA65}" dt="2024-03-25T12:14:26.002" v="556" actId="207"/>
          <ac:spMkLst>
            <pc:docMk/>
            <pc:sldMk cId="2122557819" sldId="259"/>
            <ac:spMk id="2" creationId="{00000000-0000-0000-0000-000000000000}"/>
          </ac:spMkLst>
        </pc:spChg>
        <pc:spChg chg="mod">
          <ac:chgData name="federico.valacchi@unimc.it" userId="fb1459c1-6e44-4a3f-98dc-28bb3901d546" providerId="ADAL" clId="{F667CDA2-F98E-49B3-A576-6AD3C18DBA65}" dt="2024-03-25T12:14:21.860" v="555" actId="255"/>
          <ac:spMkLst>
            <pc:docMk/>
            <pc:sldMk cId="2122557819" sldId="259"/>
            <ac:spMk id="3" creationId="{00000000-0000-0000-0000-000000000000}"/>
          </ac:spMkLst>
        </pc:spChg>
      </pc:sldChg>
      <pc:sldChg chg="modSp del mod">
        <pc:chgData name="federico.valacchi@unimc.it" userId="fb1459c1-6e44-4a3f-98dc-28bb3901d546" providerId="ADAL" clId="{F667CDA2-F98E-49B3-A576-6AD3C18DBA65}" dt="2024-03-25T10:04:59.646" v="333" actId="47"/>
        <pc:sldMkLst>
          <pc:docMk/>
          <pc:sldMk cId="0" sldId="260"/>
        </pc:sldMkLst>
        <pc:spChg chg="mod">
          <ac:chgData name="federico.valacchi@unimc.it" userId="fb1459c1-6e44-4a3f-98dc-28bb3901d546" providerId="ADAL" clId="{F667CDA2-F98E-49B3-A576-6AD3C18DBA65}" dt="2024-03-25T09:42:31.202" v="215" actId="27636"/>
          <ac:spMkLst>
            <pc:docMk/>
            <pc:sldMk cId="0" sldId="260"/>
            <ac:spMk id="3" creationId="{00000000-0000-0000-0000-000000000000}"/>
          </ac:spMkLst>
        </pc:spChg>
      </pc:sldChg>
      <pc:sldChg chg="modSp add del mod">
        <pc:chgData name="federico.valacchi@unimc.it" userId="fb1459c1-6e44-4a3f-98dc-28bb3901d546" providerId="ADAL" clId="{F667CDA2-F98E-49B3-A576-6AD3C18DBA65}" dt="2024-03-25T09:53:05.838" v="284" actId="2696"/>
        <pc:sldMkLst>
          <pc:docMk/>
          <pc:sldMk cId="1667556105" sldId="261"/>
        </pc:sldMkLst>
        <pc:spChg chg="mod">
          <ac:chgData name="federico.valacchi@unimc.it" userId="fb1459c1-6e44-4a3f-98dc-28bb3901d546" providerId="ADAL" clId="{F667CDA2-F98E-49B3-A576-6AD3C18DBA65}" dt="2024-03-25T09:42:31.122" v="210" actId="27636"/>
          <ac:spMkLst>
            <pc:docMk/>
            <pc:sldMk cId="1667556105" sldId="261"/>
            <ac:spMk id="3" creationId="{C97E176F-7CC1-76D6-30F0-3FED8134DD82}"/>
          </ac:spMkLst>
        </pc:spChg>
      </pc:sldChg>
      <pc:sldChg chg="modSp del mod">
        <pc:chgData name="federico.valacchi@unimc.it" userId="fb1459c1-6e44-4a3f-98dc-28bb3901d546" providerId="ADAL" clId="{F667CDA2-F98E-49B3-A576-6AD3C18DBA65}" dt="2024-03-24T17:36:01.165" v="168" actId="2696"/>
        <pc:sldMkLst>
          <pc:docMk/>
          <pc:sldMk cId="2667396568" sldId="261"/>
        </pc:sldMkLst>
        <pc:spChg chg="mod">
          <ac:chgData name="federico.valacchi@unimc.it" userId="fb1459c1-6e44-4a3f-98dc-28bb3901d546" providerId="ADAL" clId="{F667CDA2-F98E-49B3-A576-6AD3C18DBA65}" dt="2024-03-13T10:42:15.353" v="93" actId="27636"/>
          <ac:spMkLst>
            <pc:docMk/>
            <pc:sldMk cId="2667396568" sldId="261"/>
            <ac:spMk id="3" creationId="{C97E176F-7CC1-76D6-30F0-3FED8134DD82}"/>
          </ac:spMkLst>
        </pc:spChg>
      </pc:sldChg>
      <pc:sldChg chg="modSp add mod">
        <pc:chgData name="federico.valacchi@unimc.it" userId="fb1459c1-6e44-4a3f-98dc-28bb3901d546" providerId="ADAL" clId="{F667CDA2-F98E-49B3-A576-6AD3C18DBA65}" dt="2024-03-25T10:19:58.676" v="488" actId="207"/>
        <pc:sldMkLst>
          <pc:docMk/>
          <pc:sldMk cId="3006321939" sldId="261"/>
        </pc:sldMkLst>
        <pc:spChg chg="mod">
          <ac:chgData name="federico.valacchi@unimc.it" userId="fb1459c1-6e44-4a3f-98dc-28bb3901d546" providerId="ADAL" clId="{F667CDA2-F98E-49B3-A576-6AD3C18DBA65}" dt="2024-03-25T10:19:58.676" v="488" actId="207"/>
          <ac:spMkLst>
            <pc:docMk/>
            <pc:sldMk cId="3006321939" sldId="261"/>
            <ac:spMk id="2" creationId="{8AE96AD1-EA16-0EB8-0490-A1473A0936EB}"/>
          </ac:spMkLst>
        </pc:spChg>
        <pc:spChg chg="mod">
          <ac:chgData name="federico.valacchi@unimc.it" userId="fb1459c1-6e44-4a3f-98dc-28bb3901d546" providerId="ADAL" clId="{F667CDA2-F98E-49B3-A576-6AD3C18DBA65}" dt="2024-03-25T10:14:46.598" v="445" actId="1076"/>
          <ac:spMkLst>
            <pc:docMk/>
            <pc:sldMk cId="3006321939" sldId="261"/>
            <ac:spMk id="3" creationId="{C97E176F-7CC1-76D6-30F0-3FED8134DD82}"/>
          </ac:spMkLst>
        </pc:spChg>
      </pc:sldChg>
      <pc:sldChg chg="modSp del mod">
        <pc:chgData name="federico.valacchi@unimc.it" userId="fb1459c1-6e44-4a3f-98dc-28bb3901d546" providerId="ADAL" clId="{F667CDA2-F98E-49B3-A576-6AD3C18DBA65}" dt="2024-03-25T09:57:16.223" v="290" actId="47"/>
        <pc:sldMkLst>
          <pc:docMk/>
          <pc:sldMk cId="486413800" sldId="262"/>
        </pc:sldMkLst>
        <pc:spChg chg="mod">
          <ac:chgData name="federico.valacchi@unimc.it" userId="fb1459c1-6e44-4a3f-98dc-28bb3901d546" providerId="ADAL" clId="{F667CDA2-F98E-49B3-A576-6AD3C18DBA65}" dt="2024-03-25T09:42:31.171" v="212" actId="27636"/>
          <ac:spMkLst>
            <pc:docMk/>
            <pc:sldMk cId="486413800" sldId="262"/>
            <ac:spMk id="3" creationId="{00000000-0000-0000-0000-000000000000}"/>
          </ac:spMkLst>
        </pc:spChg>
      </pc:sldChg>
      <pc:sldChg chg="modSp add mod">
        <pc:chgData name="federico.valacchi@unimc.it" userId="fb1459c1-6e44-4a3f-98dc-28bb3901d546" providerId="ADAL" clId="{F667CDA2-F98E-49B3-A576-6AD3C18DBA65}" dt="2024-03-25T10:17:01.290" v="464" actId="2711"/>
        <pc:sldMkLst>
          <pc:docMk/>
          <pc:sldMk cId="37092216" sldId="263"/>
        </pc:sldMkLst>
        <pc:spChg chg="mod">
          <ac:chgData name="federico.valacchi@unimc.it" userId="fb1459c1-6e44-4a3f-98dc-28bb3901d546" providerId="ADAL" clId="{F667CDA2-F98E-49B3-A576-6AD3C18DBA65}" dt="2024-03-25T10:16:52.234" v="463" actId="2711"/>
          <ac:spMkLst>
            <pc:docMk/>
            <pc:sldMk cId="37092216" sldId="263"/>
            <ac:spMk id="2" creationId="{768359AD-5F00-5B9A-86B8-414F6DE9A9C4}"/>
          </ac:spMkLst>
        </pc:spChg>
        <pc:spChg chg="mod">
          <ac:chgData name="federico.valacchi@unimc.it" userId="fb1459c1-6e44-4a3f-98dc-28bb3901d546" providerId="ADAL" clId="{F667CDA2-F98E-49B3-A576-6AD3C18DBA65}" dt="2024-03-25T10:17:01.290" v="464" actId="2711"/>
          <ac:spMkLst>
            <pc:docMk/>
            <pc:sldMk cId="37092216" sldId="263"/>
            <ac:spMk id="3" creationId="{BD153247-6908-20F6-3D38-E23C68E9DD12}"/>
          </ac:spMkLst>
        </pc:spChg>
      </pc:sldChg>
      <pc:sldChg chg="del">
        <pc:chgData name="federico.valacchi@unimc.it" userId="fb1459c1-6e44-4a3f-98dc-28bb3901d546" providerId="ADAL" clId="{F667CDA2-F98E-49B3-A576-6AD3C18DBA65}" dt="2024-03-24T17:36:01.165" v="168" actId="2696"/>
        <pc:sldMkLst>
          <pc:docMk/>
          <pc:sldMk cId="63493178" sldId="263"/>
        </pc:sldMkLst>
      </pc:sldChg>
      <pc:sldChg chg="add del">
        <pc:chgData name="federico.valacchi@unimc.it" userId="fb1459c1-6e44-4a3f-98dc-28bb3901d546" providerId="ADAL" clId="{F667CDA2-F98E-49B3-A576-6AD3C18DBA65}" dt="2024-03-25T09:53:05.838" v="284" actId="2696"/>
        <pc:sldMkLst>
          <pc:docMk/>
          <pc:sldMk cId="1889588756" sldId="263"/>
        </pc:sldMkLst>
      </pc:sldChg>
      <pc:sldChg chg="add">
        <pc:chgData name="federico.valacchi@unimc.it" userId="fb1459c1-6e44-4a3f-98dc-28bb3901d546" providerId="ADAL" clId="{F667CDA2-F98E-49B3-A576-6AD3C18DBA65}" dt="2024-03-25T10:00:53.718" v="308"/>
        <pc:sldMkLst>
          <pc:docMk/>
          <pc:sldMk cId="351724405" sldId="264"/>
        </pc:sldMkLst>
      </pc:sldChg>
      <pc:sldChg chg="modSp del mod">
        <pc:chgData name="federico.valacchi@unimc.it" userId="fb1459c1-6e44-4a3f-98dc-28bb3901d546" providerId="ADAL" clId="{F667CDA2-F98E-49B3-A576-6AD3C18DBA65}" dt="2024-03-25T10:00:30.331" v="307" actId="2696"/>
        <pc:sldMkLst>
          <pc:docMk/>
          <pc:sldMk cId="2671560957" sldId="264"/>
        </pc:sldMkLst>
        <pc:spChg chg="mod">
          <ac:chgData name="federico.valacchi@unimc.it" userId="fb1459c1-6e44-4a3f-98dc-28bb3901d546" providerId="ADAL" clId="{F667CDA2-F98E-49B3-A576-6AD3C18DBA65}" dt="2024-03-25T10:00:14.996" v="306" actId="1076"/>
          <ac:spMkLst>
            <pc:docMk/>
            <pc:sldMk cId="2671560957" sldId="264"/>
            <ac:spMk id="2" creationId="{00000000-0000-0000-0000-000000000000}"/>
          </ac:spMkLst>
        </pc:spChg>
        <pc:spChg chg="mod">
          <ac:chgData name="federico.valacchi@unimc.it" userId="fb1459c1-6e44-4a3f-98dc-28bb3901d546" providerId="ADAL" clId="{F667CDA2-F98E-49B3-A576-6AD3C18DBA65}" dt="2024-03-25T10:00:08.284" v="304" actId="1076"/>
          <ac:spMkLst>
            <pc:docMk/>
            <pc:sldMk cId="2671560957" sldId="264"/>
            <ac:spMk id="3" creationId="{00000000-0000-0000-0000-000000000000}"/>
          </ac:spMkLst>
        </pc:spChg>
      </pc:sldChg>
      <pc:sldChg chg="del">
        <pc:chgData name="federico.valacchi@unimc.it" userId="fb1459c1-6e44-4a3f-98dc-28bb3901d546" providerId="ADAL" clId="{F667CDA2-F98E-49B3-A576-6AD3C18DBA65}" dt="2024-03-25T09:59:04.603" v="297" actId="47"/>
        <pc:sldMkLst>
          <pc:docMk/>
          <pc:sldMk cId="3911193479" sldId="265"/>
        </pc:sldMkLst>
      </pc:sldChg>
      <pc:sldChg chg="modSp del mod">
        <pc:chgData name="federico.valacchi@unimc.it" userId="fb1459c1-6e44-4a3f-98dc-28bb3901d546" providerId="ADAL" clId="{F667CDA2-F98E-49B3-A576-6AD3C18DBA65}" dt="2024-03-25T09:57:30.728" v="291" actId="47"/>
        <pc:sldMkLst>
          <pc:docMk/>
          <pc:sldMk cId="2190930641" sldId="266"/>
        </pc:sldMkLst>
        <pc:spChg chg="mod">
          <ac:chgData name="federico.valacchi@unimc.it" userId="fb1459c1-6e44-4a3f-98dc-28bb3901d546" providerId="ADAL" clId="{F667CDA2-F98E-49B3-A576-6AD3C18DBA65}" dt="2024-03-13T10:42:15.305" v="89" actId="27636"/>
          <ac:spMkLst>
            <pc:docMk/>
            <pc:sldMk cId="2190930641" sldId="266"/>
            <ac:spMk id="3" creationId="{00000000-0000-0000-0000-000000000000}"/>
          </ac:spMkLst>
        </pc:spChg>
      </pc:sldChg>
      <pc:sldChg chg="del">
        <pc:chgData name="federico.valacchi@unimc.it" userId="fb1459c1-6e44-4a3f-98dc-28bb3901d546" providerId="ADAL" clId="{F667CDA2-F98E-49B3-A576-6AD3C18DBA65}" dt="2024-03-25T09:48:34.678" v="257" actId="47"/>
        <pc:sldMkLst>
          <pc:docMk/>
          <pc:sldMk cId="4025050237" sldId="267"/>
        </pc:sldMkLst>
      </pc:sldChg>
      <pc:sldChg chg="modSp del mod">
        <pc:chgData name="federico.valacchi@unimc.it" userId="fb1459c1-6e44-4a3f-98dc-28bb3901d546" providerId="ADAL" clId="{F667CDA2-F98E-49B3-A576-6AD3C18DBA65}" dt="2024-03-25T09:59:51.344" v="301" actId="47"/>
        <pc:sldMkLst>
          <pc:docMk/>
          <pc:sldMk cId="3415274195" sldId="268"/>
        </pc:sldMkLst>
        <pc:spChg chg="mod">
          <ac:chgData name="federico.valacchi@unimc.it" userId="fb1459c1-6e44-4a3f-98dc-28bb3901d546" providerId="ADAL" clId="{F667CDA2-F98E-49B3-A576-6AD3C18DBA65}" dt="2024-03-13T10:42:15.321" v="90" actId="27636"/>
          <ac:spMkLst>
            <pc:docMk/>
            <pc:sldMk cId="3415274195" sldId="268"/>
            <ac:spMk id="3" creationId="{00000000-0000-0000-0000-000000000000}"/>
          </ac:spMkLst>
        </pc:spChg>
      </pc:sldChg>
      <pc:sldChg chg="del">
        <pc:chgData name="federico.valacchi@unimc.it" userId="fb1459c1-6e44-4a3f-98dc-28bb3901d546" providerId="ADAL" clId="{F667CDA2-F98E-49B3-A576-6AD3C18DBA65}" dt="2024-03-13T10:35:58.513" v="14" actId="2696"/>
        <pc:sldMkLst>
          <pc:docMk/>
          <pc:sldMk cId="91260714" sldId="269"/>
        </pc:sldMkLst>
      </pc:sldChg>
      <pc:sldChg chg="modSp add mod">
        <pc:chgData name="federico.valacchi@unimc.it" userId="fb1459c1-6e44-4a3f-98dc-28bb3901d546" providerId="ADAL" clId="{F667CDA2-F98E-49B3-A576-6AD3C18DBA65}" dt="2024-03-25T10:11:44.618" v="430" actId="2711"/>
        <pc:sldMkLst>
          <pc:docMk/>
          <pc:sldMk cId="144043105" sldId="269"/>
        </pc:sldMkLst>
        <pc:spChg chg="mod">
          <ac:chgData name="federico.valacchi@unimc.it" userId="fb1459c1-6e44-4a3f-98dc-28bb3901d546" providerId="ADAL" clId="{F667CDA2-F98E-49B3-A576-6AD3C18DBA65}" dt="2024-03-25T10:11:26.256" v="429" actId="113"/>
          <ac:spMkLst>
            <pc:docMk/>
            <pc:sldMk cId="144043105" sldId="269"/>
            <ac:spMk id="2" creationId="{00000000-0000-0000-0000-000000000000}"/>
          </ac:spMkLst>
        </pc:spChg>
        <pc:spChg chg="mod">
          <ac:chgData name="federico.valacchi@unimc.it" userId="fb1459c1-6e44-4a3f-98dc-28bb3901d546" providerId="ADAL" clId="{F667CDA2-F98E-49B3-A576-6AD3C18DBA65}" dt="2024-03-25T10:11:44.618" v="430" actId="2711"/>
          <ac:spMkLst>
            <pc:docMk/>
            <pc:sldMk cId="144043105" sldId="269"/>
            <ac:spMk id="3" creationId="{00000000-0000-0000-0000-000000000000}"/>
          </ac:spMkLst>
        </pc:spChg>
      </pc:sldChg>
      <pc:sldChg chg="add del">
        <pc:chgData name="federico.valacchi@unimc.it" userId="fb1459c1-6e44-4a3f-98dc-28bb3901d546" providerId="ADAL" clId="{F667CDA2-F98E-49B3-A576-6AD3C18DBA65}" dt="2024-03-25T09:46:17.524" v="242" actId="2696"/>
        <pc:sldMkLst>
          <pc:docMk/>
          <pc:sldMk cId="3167907197" sldId="269"/>
        </pc:sldMkLst>
      </pc:sldChg>
      <pc:sldChg chg="modSp add del mod">
        <pc:chgData name="federico.valacchi@unimc.it" userId="fb1459c1-6e44-4a3f-98dc-28bb3901d546" providerId="ADAL" clId="{F667CDA2-F98E-49B3-A576-6AD3C18DBA65}" dt="2024-03-25T09:46:17.524" v="242" actId="2696"/>
        <pc:sldMkLst>
          <pc:docMk/>
          <pc:sldMk cId="524670265" sldId="270"/>
        </pc:sldMkLst>
        <pc:spChg chg="mod">
          <ac:chgData name="federico.valacchi@unimc.it" userId="fb1459c1-6e44-4a3f-98dc-28bb3901d546" providerId="ADAL" clId="{F667CDA2-F98E-49B3-A576-6AD3C18DBA65}" dt="2024-03-25T09:42:31.213" v="216" actId="27636"/>
          <ac:spMkLst>
            <pc:docMk/>
            <pc:sldMk cId="524670265" sldId="270"/>
            <ac:spMk id="2" creationId="{00000000-0000-0000-0000-000000000000}"/>
          </ac:spMkLst>
        </pc:spChg>
      </pc:sldChg>
      <pc:sldChg chg="del">
        <pc:chgData name="federico.valacchi@unimc.it" userId="fb1459c1-6e44-4a3f-98dc-28bb3901d546" providerId="ADAL" clId="{F667CDA2-F98E-49B3-A576-6AD3C18DBA65}" dt="2024-03-13T10:35:58.513" v="14" actId="2696"/>
        <pc:sldMkLst>
          <pc:docMk/>
          <pc:sldMk cId="1639407954" sldId="270"/>
        </pc:sldMkLst>
      </pc:sldChg>
      <pc:sldChg chg="add del">
        <pc:chgData name="federico.valacchi@unimc.it" userId="fb1459c1-6e44-4a3f-98dc-28bb3901d546" providerId="ADAL" clId="{F667CDA2-F98E-49B3-A576-6AD3C18DBA65}" dt="2024-03-25T09:49:18.224" v="261" actId="47"/>
        <pc:sldMkLst>
          <pc:docMk/>
          <pc:sldMk cId="2753178347" sldId="270"/>
        </pc:sldMkLst>
      </pc:sldChg>
      <pc:sldChg chg="del">
        <pc:chgData name="federico.valacchi@unimc.it" userId="fb1459c1-6e44-4a3f-98dc-28bb3901d546" providerId="ADAL" clId="{F667CDA2-F98E-49B3-A576-6AD3C18DBA65}" dt="2024-03-13T10:35:15.898" v="12" actId="2696"/>
        <pc:sldMkLst>
          <pc:docMk/>
          <pc:sldMk cId="807784278" sldId="274"/>
        </pc:sldMkLst>
      </pc:sldChg>
      <pc:sldChg chg="modSp add del mod">
        <pc:chgData name="federico.valacchi@unimc.it" userId="fb1459c1-6e44-4a3f-98dc-28bb3901d546" providerId="ADAL" clId="{F667CDA2-F98E-49B3-A576-6AD3C18DBA65}" dt="2024-03-25T10:00:59.391" v="309" actId="47"/>
        <pc:sldMkLst>
          <pc:docMk/>
          <pc:sldMk cId="939231523" sldId="274"/>
        </pc:sldMkLst>
        <pc:spChg chg="mod">
          <ac:chgData name="federico.valacchi@unimc.it" userId="fb1459c1-6e44-4a3f-98dc-28bb3901d546" providerId="ADAL" clId="{F667CDA2-F98E-49B3-A576-6AD3C18DBA65}" dt="2024-03-25T09:49:02.410" v="260" actId="1076"/>
          <ac:spMkLst>
            <pc:docMk/>
            <pc:sldMk cId="939231523" sldId="274"/>
            <ac:spMk id="2" creationId="{00000000-0000-0000-0000-000000000000}"/>
          </ac:spMkLst>
        </pc:spChg>
        <pc:spChg chg="mod">
          <ac:chgData name="federico.valacchi@unimc.it" userId="fb1459c1-6e44-4a3f-98dc-28bb3901d546" providerId="ADAL" clId="{F667CDA2-F98E-49B3-A576-6AD3C18DBA65}" dt="2024-03-25T09:48:58.267" v="259" actId="1076"/>
          <ac:spMkLst>
            <pc:docMk/>
            <pc:sldMk cId="939231523" sldId="274"/>
            <ac:spMk id="3" creationId="{00000000-0000-0000-0000-000000000000}"/>
          </ac:spMkLst>
        </pc:spChg>
      </pc:sldChg>
      <pc:sldChg chg="delSp modSp add del mod">
        <pc:chgData name="federico.valacchi@unimc.it" userId="fb1459c1-6e44-4a3f-98dc-28bb3901d546" providerId="ADAL" clId="{F667CDA2-F98E-49B3-A576-6AD3C18DBA65}" dt="2024-03-25T09:47:04.252" v="250" actId="2696"/>
        <pc:sldMkLst>
          <pc:docMk/>
          <pc:sldMk cId="1472438949" sldId="274"/>
        </pc:sldMkLst>
        <pc:spChg chg="mod">
          <ac:chgData name="federico.valacchi@unimc.it" userId="fb1459c1-6e44-4a3f-98dc-28bb3901d546" providerId="ADAL" clId="{F667CDA2-F98E-49B3-A576-6AD3C18DBA65}" dt="2024-03-25T09:47:00.601" v="249" actId="14100"/>
          <ac:spMkLst>
            <pc:docMk/>
            <pc:sldMk cId="1472438949" sldId="274"/>
            <ac:spMk id="3" creationId="{00000000-0000-0000-0000-000000000000}"/>
          </ac:spMkLst>
        </pc:spChg>
        <pc:picChg chg="del">
          <ac:chgData name="federico.valacchi@unimc.it" userId="fb1459c1-6e44-4a3f-98dc-28bb3901d546" providerId="ADAL" clId="{F667CDA2-F98E-49B3-A576-6AD3C18DBA65}" dt="2024-03-25T09:46:54.177" v="246" actId="478"/>
          <ac:picMkLst>
            <pc:docMk/>
            <pc:sldMk cId="1472438949" sldId="274"/>
            <ac:picMk id="4" creationId="{00000000-0000-0000-0000-000000000000}"/>
          </ac:picMkLst>
        </pc:picChg>
      </pc:sldChg>
      <pc:sldChg chg="add del">
        <pc:chgData name="federico.valacchi@unimc.it" userId="fb1459c1-6e44-4a3f-98dc-28bb3901d546" providerId="ADAL" clId="{F667CDA2-F98E-49B3-A576-6AD3C18DBA65}" dt="2024-03-13T10:43:29.817" v="101" actId="2696"/>
        <pc:sldMkLst>
          <pc:docMk/>
          <pc:sldMk cId="4057331875" sldId="274"/>
        </pc:sldMkLst>
      </pc:sldChg>
      <pc:sldChg chg="add del">
        <pc:chgData name="federico.valacchi@unimc.it" userId="fb1459c1-6e44-4a3f-98dc-28bb3901d546" providerId="ADAL" clId="{F667CDA2-F98E-49B3-A576-6AD3C18DBA65}" dt="2024-03-13T10:43:46.345" v="103" actId="2696"/>
        <pc:sldMkLst>
          <pc:docMk/>
          <pc:sldMk cId="2749426143" sldId="275"/>
        </pc:sldMkLst>
      </pc:sldChg>
      <pc:sldChg chg="del">
        <pc:chgData name="federico.valacchi@unimc.it" userId="fb1459c1-6e44-4a3f-98dc-28bb3901d546" providerId="ADAL" clId="{F667CDA2-F98E-49B3-A576-6AD3C18DBA65}" dt="2024-03-13T10:35:15.898" v="12" actId="2696"/>
        <pc:sldMkLst>
          <pc:docMk/>
          <pc:sldMk cId="2926351865" sldId="275"/>
        </pc:sldMkLst>
      </pc:sldChg>
      <pc:sldChg chg="modSp add del mod">
        <pc:chgData name="federico.valacchi@unimc.it" userId="fb1459c1-6e44-4a3f-98dc-28bb3901d546" providerId="ADAL" clId="{F667CDA2-F98E-49B3-A576-6AD3C18DBA65}" dt="2024-03-25T10:14:42.214" v="444" actId="47"/>
        <pc:sldMkLst>
          <pc:docMk/>
          <pc:sldMk cId="3784879132" sldId="275"/>
        </pc:sldMkLst>
        <pc:spChg chg="mod">
          <ac:chgData name="federico.valacchi@unimc.it" userId="fb1459c1-6e44-4a3f-98dc-28bb3901d546" providerId="ADAL" clId="{F667CDA2-F98E-49B3-A576-6AD3C18DBA65}" dt="2024-03-25T10:14:39.015" v="443" actId="1076"/>
          <ac:spMkLst>
            <pc:docMk/>
            <pc:sldMk cId="3784879132" sldId="275"/>
            <ac:spMk id="3" creationId="{00000000-0000-0000-0000-000000000000}"/>
          </ac:spMkLst>
        </pc:spChg>
      </pc:sldChg>
      <pc:sldChg chg="addSp delSp modSp add del mod ord">
        <pc:chgData name="federico.valacchi@unimc.it" userId="fb1459c1-6e44-4a3f-98dc-28bb3901d546" providerId="ADAL" clId="{F667CDA2-F98E-49B3-A576-6AD3C18DBA65}" dt="2024-03-25T09:54:13.167" v="288" actId="2696"/>
        <pc:sldMkLst>
          <pc:docMk/>
          <pc:sldMk cId="3979921386" sldId="275"/>
        </pc:sldMkLst>
        <pc:spChg chg="mod">
          <ac:chgData name="federico.valacchi@unimc.it" userId="fb1459c1-6e44-4a3f-98dc-28bb3901d546" providerId="ADAL" clId="{F667CDA2-F98E-49B3-A576-6AD3C18DBA65}" dt="2024-03-13T10:45:12.030" v="117" actId="20577"/>
          <ac:spMkLst>
            <pc:docMk/>
            <pc:sldMk cId="3979921386" sldId="275"/>
            <ac:spMk id="3" creationId="{00000000-0000-0000-0000-000000000000}"/>
          </ac:spMkLst>
        </pc:spChg>
        <pc:picChg chg="add del">
          <ac:chgData name="federico.valacchi@unimc.it" userId="fb1459c1-6e44-4a3f-98dc-28bb3901d546" providerId="ADAL" clId="{F667CDA2-F98E-49B3-A576-6AD3C18DBA65}" dt="2024-03-13T10:44:35.363" v="112" actId="478"/>
          <ac:picMkLst>
            <pc:docMk/>
            <pc:sldMk cId="3979921386" sldId="275"/>
            <ac:picMk id="4" creationId="{00000000-0000-0000-0000-000000000000}"/>
          </ac:picMkLst>
        </pc:picChg>
      </pc:sldChg>
      <pc:sldChg chg="del">
        <pc:chgData name="federico.valacchi@unimc.it" userId="fb1459c1-6e44-4a3f-98dc-28bb3901d546" providerId="ADAL" clId="{F667CDA2-F98E-49B3-A576-6AD3C18DBA65}" dt="2024-03-13T10:36:20.723" v="16" actId="47"/>
        <pc:sldMkLst>
          <pc:docMk/>
          <pc:sldMk cId="4113468881" sldId="276"/>
        </pc:sldMkLst>
      </pc:sldChg>
      <pc:sldChg chg="del">
        <pc:chgData name="federico.valacchi@unimc.it" userId="fb1459c1-6e44-4a3f-98dc-28bb3901d546" providerId="ADAL" clId="{F667CDA2-F98E-49B3-A576-6AD3C18DBA65}" dt="2024-03-13T10:38:05.665" v="28" actId="47"/>
        <pc:sldMkLst>
          <pc:docMk/>
          <pc:sldMk cId="2433160941" sldId="277"/>
        </pc:sldMkLst>
      </pc:sldChg>
      <pc:sldChg chg="modSp del mod">
        <pc:chgData name="federico.valacchi@unimc.it" userId="fb1459c1-6e44-4a3f-98dc-28bb3901d546" providerId="ADAL" clId="{F667CDA2-F98E-49B3-A576-6AD3C18DBA65}" dt="2024-03-13T10:39:06.466" v="34" actId="2696"/>
        <pc:sldMkLst>
          <pc:docMk/>
          <pc:sldMk cId="2736585301" sldId="279"/>
        </pc:sldMkLst>
        <pc:spChg chg="mod">
          <ac:chgData name="federico.valacchi@unimc.it" userId="fb1459c1-6e44-4a3f-98dc-28bb3901d546" providerId="ADAL" clId="{F667CDA2-F98E-49B3-A576-6AD3C18DBA65}" dt="2024-03-13T10:38:56.646" v="33" actId="20577"/>
          <ac:spMkLst>
            <pc:docMk/>
            <pc:sldMk cId="2736585301" sldId="279"/>
            <ac:spMk id="3" creationId="{00000000-0000-0000-0000-000000000000}"/>
          </ac:spMkLst>
        </pc:spChg>
      </pc:sldChg>
      <pc:sldChg chg="modSp add mod ord">
        <pc:chgData name="federico.valacchi@unimc.it" userId="fb1459c1-6e44-4a3f-98dc-28bb3901d546" providerId="ADAL" clId="{F667CDA2-F98E-49B3-A576-6AD3C18DBA65}" dt="2024-03-25T10:13:56.841" v="440" actId="1076"/>
        <pc:sldMkLst>
          <pc:docMk/>
          <pc:sldMk cId="4090476609" sldId="279"/>
        </pc:sldMkLst>
        <pc:spChg chg="mod">
          <ac:chgData name="federico.valacchi@unimc.it" userId="fb1459c1-6e44-4a3f-98dc-28bb3901d546" providerId="ADAL" clId="{F667CDA2-F98E-49B3-A576-6AD3C18DBA65}" dt="2024-03-13T10:39:35.889" v="36" actId="1076"/>
          <ac:spMkLst>
            <pc:docMk/>
            <pc:sldMk cId="4090476609" sldId="279"/>
            <ac:spMk id="2" creationId="{00000000-0000-0000-0000-000000000000}"/>
          </ac:spMkLst>
        </pc:spChg>
        <pc:spChg chg="mod">
          <ac:chgData name="federico.valacchi@unimc.it" userId="fb1459c1-6e44-4a3f-98dc-28bb3901d546" providerId="ADAL" clId="{F667CDA2-F98E-49B3-A576-6AD3C18DBA65}" dt="2024-03-25T10:13:56.841" v="440" actId="1076"/>
          <ac:spMkLst>
            <pc:docMk/>
            <pc:sldMk cId="4090476609" sldId="279"/>
            <ac:spMk id="3" creationId="{00000000-0000-0000-0000-000000000000}"/>
          </ac:spMkLst>
        </pc:spChg>
      </pc:sldChg>
      <pc:sldChg chg="modSp add mod">
        <pc:chgData name="federico.valacchi@unimc.it" userId="fb1459c1-6e44-4a3f-98dc-28bb3901d546" providerId="ADAL" clId="{F667CDA2-F98E-49B3-A576-6AD3C18DBA65}" dt="2024-03-25T10:19:45.603" v="486" actId="255"/>
        <pc:sldMkLst>
          <pc:docMk/>
          <pc:sldMk cId="815219925" sldId="283"/>
        </pc:sldMkLst>
        <pc:spChg chg="mod">
          <ac:chgData name="federico.valacchi@unimc.it" userId="fb1459c1-6e44-4a3f-98dc-28bb3901d546" providerId="ADAL" clId="{F667CDA2-F98E-49B3-A576-6AD3C18DBA65}" dt="2024-03-25T10:19:38.557" v="484" actId="207"/>
          <ac:spMkLst>
            <pc:docMk/>
            <pc:sldMk cId="815219925" sldId="283"/>
            <ac:spMk id="2" creationId="{00000000-0000-0000-0000-000000000000}"/>
          </ac:spMkLst>
        </pc:spChg>
        <pc:spChg chg="mod">
          <ac:chgData name="federico.valacchi@unimc.it" userId="fb1459c1-6e44-4a3f-98dc-28bb3901d546" providerId="ADAL" clId="{F667CDA2-F98E-49B3-A576-6AD3C18DBA65}" dt="2024-03-25T10:19:45.603" v="486" actId="255"/>
          <ac:spMkLst>
            <pc:docMk/>
            <pc:sldMk cId="815219925" sldId="283"/>
            <ac:spMk id="3" creationId="{00000000-0000-0000-0000-000000000000}"/>
          </ac:spMkLst>
        </pc:spChg>
      </pc:sldChg>
      <pc:sldChg chg="add del ord">
        <pc:chgData name="federico.valacchi@unimc.it" userId="fb1459c1-6e44-4a3f-98dc-28bb3901d546" providerId="ADAL" clId="{F667CDA2-F98E-49B3-A576-6AD3C18DBA65}" dt="2024-03-25T10:19:04.964" v="480" actId="2696"/>
        <pc:sldMkLst>
          <pc:docMk/>
          <pc:sldMk cId="1742416694" sldId="283"/>
        </pc:sldMkLst>
        <pc:spChg chg="mod">
          <ac:chgData name="federico.valacchi@unimc.it" userId="fb1459c1-6e44-4a3f-98dc-28bb3901d546" providerId="ADAL" clId="{F667CDA2-F98E-49B3-A576-6AD3C18DBA65}" dt="2024-03-13T10:47:32.439" v="151" actId="20577"/>
          <ac:spMkLst>
            <pc:docMk/>
            <pc:sldMk cId="1742416694" sldId="283"/>
            <ac:spMk id="3" creationId="{00000000-0000-0000-0000-000000000000}"/>
          </ac:spMkLst>
        </pc:spChg>
      </pc:sldChg>
      <pc:sldChg chg="modSp mod">
        <pc:chgData name="federico.valacchi@unimc.it" userId="fb1459c1-6e44-4a3f-98dc-28bb3901d546" providerId="ADAL" clId="{F667CDA2-F98E-49B3-A576-6AD3C18DBA65}" dt="2024-03-25T12:23:53.138" v="578"/>
        <pc:sldMkLst>
          <pc:docMk/>
          <pc:sldMk cId="0" sldId="284"/>
        </pc:sldMkLst>
        <pc:spChg chg="mod">
          <ac:chgData name="federico.valacchi@unimc.it" userId="fb1459c1-6e44-4a3f-98dc-28bb3901d546" providerId="ADAL" clId="{F667CDA2-F98E-49B3-A576-6AD3C18DBA65}" dt="2024-03-25T10:21:18.850" v="496" actId="207"/>
          <ac:spMkLst>
            <pc:docMk/>
            <pc:sldMk cId="0" sldId="284"/>
            <ac:spMk id="2" creationId="{00000000-0000-0000-0000-000000000000}"/>
          </ac:spMkLst>
        </pc:spChg>
        <pc:spChg chg="mod">
          <ac:chgData name="federico.valacchi@unimc.it" userId="fb1459c1-6e44-4a3f-98dc-28bb3901d546" providerId="ADAL" clId="{F667CDA2-F98E-49B3-A576-6AD3C18DBA65}" dt="2024-03-25T12:23:53.138" v="578"/>
          <ac:spMkLst>
            <pc:docMk/>
            <pc:sldMk cId="0" sldId="284"/>
            <ac:spMk id="3" creationId="{00000000-0000-0000-0000-000000000000}"/>
          </ac:spMkLst>
        </pc:spChg>
      </pc:sldChg>
      <pc:sldChg chg="modSp del ord">
        <pc:chgData name="federico.valacchi@unimc.it" userId="fb1459c1-6e44-4a3f-98dc-28bb3901d546" providerId="ADAL" clId="{F667CDA2-F98E-49B3-A576-6AD3C18DBA65}" dt="2024-03-25T09:48:15.811" v="255" actId="47"/>
        <pc:sldMkLst>
          <pc:docMk/>
          <pc:sldMk cId="0" sldId="286"/>
        </pc:sldMkLst>
        <pc:spChg chg="mod">
          <ac:chgData name="federico.valacchi@unimc.it" userId="fb1459c1-6e44-4a3f-98dc-28bb3901d546" providerId="ADAL" clId="{F667CDA2-F98E-49B3-A576-6AD3C18DBA65}" dt="2024-03-25T09:42:30.971" v="201"/>
          <ac:spMkLst>
            <pc:docMk/>
            <pc:sldMk cId="0" sldId="286"/>
            <ac:spMk id="2" creationId="{00000000-0000-0000-0000-000000000000}"/>
          </ac:spMkLst>
        </pc:spChg>
        <pc:spChg chg="mod">
          <ac:chgData name="federico.valacchi@unimc.it" userId="fb1459c1-6e44-4a3f-98dc-28bb3901d546" providerId="ADAL" clId="{F667CDA2-F98E-49B3-A576-6AD3C18DBA65}" dt="2024-03-25T09:42:30.971" v="201"/>
          <ac:spMkLst>
            <pc:docMk/>
            <pc:sldMk cId="0" sldId="286"/>
            <ac:spMk id="3" creationId="{00000000-0000-0000-0000-000000000000}"/>
          </ac:spMkLst>
        </pc:spChg>
      </pc:sldChg>
      <pc:sldChg chg="delSp modSp del mod">
        <pc:chgData name="federico.valacchi@unimc.it" userId="fb1459c1-6e44-4a3f-98dc-28bb3901d546" providerId="ADAL" clId="{F667CDA2-F98E-49B3-A576-6AD3C18DBA65}" dt="2024-03-24T17:34:56.280" v="167" actId="47"/>
        <pc:sldMkLst>
          <pc:docMk/>
          <pc:sldMk cId="703157139" sldId="288"/>
        </pc:sldMkLst>
        <pc:spChg chg="mod">
          <ac:chgData name="federico.valacchi@unimc.it" userId="fb1459c1-6e44-4a3f-98dc-28bb3901d546" providerId="ADAL" clId="{F667CDA2-F98E-49B3-A576-6AD3C18DBA65}" dt="2024-03-13T10:42:15.257" v="85" actId="27636"/>
          <ac:spMkLst>
            <pc:docMk/>
            <pc:sldMk cId="703157139" sldId="288"/>
            <ac:spMk id="3" creationId="{00000000-0000-0000-0000-000000000000}"/>
          </ac:spMkLst>
        </pc:spChg>
        <pc:picChg chg="del">
          <ac:chgData name="federico.valacchi@unimc.it" userId="fb1459c1-6e44-4a3f-98dc-28bb3901d546" providerId="ADAL" clId="{F667CDA2-F98E-49B3-A576-6AD3C18DBA65}" dt="2024-03-13T10:29:42.580" v="0" actId="478"/>
          <ac:picMkLst>
            <pc:docMk/>
            <pc:sldMk cId="703157139" sldId="288"/>
            <ac:picMk id="4" creationId="{00000000-0000-0000-0000-000000000000}"/>
          </ac:picMkLst>
        </pc:picChg>
      </pc:sldChg>
      <pc:sldChg chg="modSp del">
        <pc:chgData name="federico.valacchi@unimc.it" userId="fb1459c1-6e44-4a3f-98dc-28bb3901d546" providerId="ADAL" clId="{F667CDA2-F98E-49B3-A576-6AD3C18DBA65}" dt="2024-03-25T09:46:04.928" v="241" actId="47"/>
        <pc:sldMkLst>
          <pc:docMk/>
          <pc:sldMk cId="3186487805" sldId="289"/>
        </pc:sldMkLst>
        <pc:spChg chg="mod">
          <ac:chgData name="federico.valacchi@unimc.it" userId="fb1459c1-6e44-4a3f-98dc-28bb3901d546" providerId="ADAL" clId="{F667CDA2-F98E-49B3-A576-6AD3C18DBA65}" dt="2024-03-25T09:42:30.971" v="201"/>
          <ac:spMkLst>
            <pc:docMk/>
            <pc:sldMk cId="3186487805" sldId="289"/>
            <ac:spMk id="3" creationId="{00000000-0000-0000-0000-000000000000}"/>
          </ac:spMkLst>
        </pc:spChg>
      </pc:sldChg>
      <pc:sldChg chg="modSp add mod">
        <pc:chgData name="federico.valacchi@unimc.it" userId="fb1459c1-6e44-4a3f-98dc-28bb3901d546" providerId="ADAL" clId="{F667CDA2-F98E-49B3-A576-6AD3C18DBA65}" dt="2024-03-25T12:22:30.590" v="577" actId="207"/>
        <pc:sldMkLst>
          <pc:docMk/>
          <pc:sldMk cId="3381953143" sldId="290"/>
        </pc:sldMkLst>
        <pc:spChg chg="mod">
          <ac:chgData name="federico.valacchi@unimc.it" userId="fb1459c1-6e44-4a3f-98dc-28bb3901d546" providerId="ADAL" clId="{F667CDA2-F98E-49B3-A576-6AD3C18DBA65}" dt="2024-03-25T12:22:30.590" v="577" actId="207"/>
          <ac:spMkLst>
            <pc:docMk/>
            <pc:sldMk cId="3381953143" sldId="290"/>
            <ac:spMk id="3" creationId="{00000000-0000-0000-0000-000000000000}"/>
          </ac:spMkLst>
        </pc:spChg>
      </pc:sldChg>
      <pc:sldChg chg="modSp del mod">
        <pc:chgData name="federico.valacchi@unimc.it" userId="fb1459c1-6e44-4a3f-98dc-28bb3901d546" providerId="ADAL" clId="{F667CDA2-F98E-49B3-A576-6AD3C18DBA65}" dt="2024-03-25T09:46:17.524" v="242" actId="2696"/>
        <pc:sldMkLst>
          <pc:docMk/>
          <pc:sldMk cId="3471232651" sldId="290"/>
        </pc:sldMkLst>
        <pc:spChg chg="mod">
          <ac:chgData name="federico.valacchi@unimc.it" userId="fb1459c1-6e44-4a3f-98dc-28bb3901d546" providerId="ADAL" clId="{F667CDA2-F98E-49B3-A576-6AD3C18DBA65}" dt="2024-03-25T09:42:30.971" v="201"/>
          <ac:spMkLst>
            <pc:docMk/>
            <pc:sldMk cId="3471232651" sldId="290"/>
            <ac:spMk id="3" creationId="{00000000-0000-0000-0000-000000000000}"/>
          </ac:spMkLst>
        </pc:spChg>
      </pc:sldChg>
      <pc:sldChg chg="modSp add mod">
        <pc:chgData name="federico.valacchi@unimc.it" userId="fb1459c1-6e44-4a3f-98dc-28bb3901d546" providerId="ADAL" clId="{F667CDA2-F98E-49B3-A576-6AD3C18DBA65}" dt="2024-03-25T10:15:41.369" v="454" actId="27636"/>
        <pc:sldMkLst>
          <pc:docMk/>
          <pc:sldMk cId="252035901" sldId="291"/>
        </pc:sldMkLst>
        <pc:spChg chg="mod">
          <ac:chgData name="federico.valacchi@unimc.it" userId="fb1459c1-6e44-4a3f-98dc-28bb3901d546" providerId="ADAL" clId="{F667CDA2-F98E-49B3-A576-6AD3C18DBA65}" dt="2024-03-25T10:15:34.605" v="452" actId="207"/>
          <ac:spMkLst>
            <pc:docMk/>
            <pc:sldMk cId="252035901" sldId="291"/>
            <ac:spMk id="2" creationId="{55C67055-3A37-79B3-DA17-C306CF3944DF}"/>
          </ac:spMkLst>
        </pc:spChg>
        <pc:spChg chg="mod">
          <ac:chgData name="federico.valacchi@unimc.it" userId="fb1459c1-6e44-4a3f-98dc-28bb3901d546" providerId="ADAL" clId="{F667CDA2-F98E-49B3-A576-6AD3C18DBA65}" dt="2024-03-25T10:15:41.369" v="454" actId="27636"/>
          <ac:spMkLst>
            <pc:docMk/>
            <pc:sldMk cId="252035901" sldId="291"/>
            <ac:spMk id="3" creationId="{024119D5-FEC4-841B-3C20-E96A9DACB916}"/>
          </ac:spMkLst>
        </pc:spChg>
      </pc:sldChg>
      <pc:sldChg chg="del">
        <pc:chgData name="federico.valacchi@unimc.it" userId="fb1459c1-6e44-4a3f-98dc-28bb3901d546" providerId="ADAL" clId="{F667CDA2-F98E-49B3-A576-6AD3C18DBA65}" dt="2024-03-24T17:36:01.165" v="168" actId="2696"/>
        <pc:sldMkLst>
          <pc:docMk/>
          <pc:sldMk cId="3727155493" sldId="291"/>
        </pc:sldMkLst>
      </pc:sldChg>
      <pc:sldChg chg="add del">
        <pc:chgData name="federico.valacchi@unimc.it" userId="fb1459c1-6e44-4a3f-98dc-28bb3901d546" providerId="ADAL" clId="{F667CDA2-F98E-49B3-A576-6AD3C18DBA65}" dt="2024-03-25T09:53:05.838" v="284" actId="2696"/>
        <pc:sldMkLst>
          <pc:docMk/>
          <pc:sldMk cId="3856744591" sldId="291"/>
        </pc:sldMkLst>
      </pc:sldChg>
      <pc:sldChg chg="del">
        <pc:chgData name="federico.valacchi@unimc.it" userId="fb1459c1-6e44-4a3f-98dc-28bb3901d546" providerId="ADAL" clId="{F667CDA2-F98E-49B3-A576-6AD3C18DBA65}" dt="2024-03-24T17:36:01.165" v="168" actId="2696"/>
        <pc:sldMkLst>
          <pc:docMk/>
          <pc:sldMk cId="546189193" sldId="294"/>
        </pc:sldMkLst>
      </pc:sldChg>
      <pc:sldChg chg="modSp add mod">
        <pc:chgData name="federico.valacchi@unimc.it" userId="fb1459c1-6e44-4a3f-98dc-28bb3901d546" providerId="ADAL" clId="{F667CDA2-F98E-49B3-A576-6AD3C18DBA65}" dt="2024-03-25T10:18:49.943" v="479" actId="207"/>
        <pc:sldMkLst>
          <pc:docMk/>
          <pc:sldMk cId="994843391" sldId="294"/>
        </pc:sldMkLst>
        <pc:spChg chg="mod">
          <ac:chgData name="federico.valacchi@unimc.it" userId="fb1459c1-6e44-4a3f-98dc-28bb3901d546" providerId="ADAL" clId="{F667CDA2-F98E-49B3-A576-6AD3C18DBA65}" dt="2024-03-25T10:18:49.943" v="479" actId="207"/>
          <ac:spMkLst>
            <pc:docMk/>
            <pc:sldMk cId="994843391" sldId="294"/>
            <ac:spMk id="2" creationId="{E59A80B3-A523-A55F-B614-C5994C0460BF}"/>
          </ac:spMkLst>
        </pc:spChg>
        <pc:spChg chg="mod">
          <ac:chgData name="federico.valacchi@unimc.it" userId="fb1459c1-6e44-4a3f-98dc-28bb3901d546" providerId="ADAL" clId="{F667CDA2-F98E-49B3-A576-6AD3C18DBA65}" dt="2024-03-25T10:18:44.662" v="478" actId="1076"/>
          <ac:spMkLst>
            <pc:docMk/>
            <pc:sldMk cId="994843391" sldId="294"/>
            <ac:spMk id="3" creationId="{F9CED8BC-C3AA-60CE-7113-6F08A027CA16}"/>
          </ac:spMkLst>
        </pc:spChg>
      </pc:sldChg>
      <pc:sldChg chg="modSp add mod">
        <pc:chgData name="federico.valacchi@unimc.it" userId="fb1459c1-6e44-4a3f-98dc-28bb3901d546" providerId="ADAL" clId="{F667CDA2-F98E-49B3-A576-6AD3C18DBA65}" dt="2024-03-25T10:17:29.223" v="470" actId="14100"/>
        <pc:sldMkLst>
          <pc:docMk/>
          <pc:sldMk cId="265682560" sldId="295"/>
        </pc:sldMkLst>
        <pc:spChg chg="mod">
          <ac:chgData name="federico.valacchi@unimc.it" userId="fb1459c1-6e44-4a3f-98dc-28bb3901d546" providerId="ADAL" clId="{F667CDA2-F98E-49B3-A576-6AD3C18DBA65}" dt="2024-03-25T10:17:29.223" v="470" actId="14100"/>
          <ac:spMkLst>
            <pc:docMk/>
            <pc:sldMk cId="265682560" sldId="295"/>
            <ac:spMk id="2" creationId="{00000000-0000-0000-0000-000000000000}"/>
          </ac:spMkLst>
        </pc:spChg>
        <pc:spChg chg="mod">
          <ac:chgData name="federico.valacchi@unimc.it" userId="fb1459c1-6e44-4a3f-98dc-28bb3901d546" providerId="ADAL" clId="{F667CDA2-F98E-49B3-A576-6AD3C18DBA65}" dt="2024-03-25T10:17:23.388" v="468" actId="255"/>
          <ac:spMkLst>
            <pc:docMk/>
            <pc:sldMk cId="265682560" sldId="295"/>
            <ac:spMk id="3" creationId="{00000000-0000-0000-0000-000000000000}"/>
          </ac:spMkLst>
        </pc:spChg>
      </pc:sldChg>
      <pc:sldChg chg="modSp del mod ord">
        <pc:chgData name="federico.valacchi@unimc.it" userId="fb1459c1-6e44-4a3f-98dc-28bb3901d546" providerId="ADAL" clId="{F667CDA2-F98E-49B3-A576-6AD3C18DBA65}" dt="2024-03-24T17:36:01.165" v="168" actId="2696"/>
        <pc:sldMkLst>
          <pc:docMk/>
          <pc:sldMk cId="2462732623" sldId="295"/>
        </pc:sldMkLst>
        <pc:spChg chg="mod">
          <ac:chgData name="federico.valacchi@unimc.it" userId="fb1459c1-6e44-4a3f-98dc-28bb3901d546" providerId="ADAL" clId="{F667CDA2-F98E-49B3-A576-6AD3C18DBA65}" dt="2024-03-13T10:42:15.329" v="91" actId="27636"/>
          <ac:spMkLst>
            <pc:docMk/>
            <pc:sldMk cId="2462732623" sldId="295"/>
            <ac:spMk id="3" creationId="{00000000-0000-0000-0000-000000000000}"/>
          </ac:spMkLst>
        </pc:spChg>
      </pc:sldChg>
      <pc:sldChg chg="add del">
        <pc:chgData name="federico.valacchi@unimc.it" userId="fb1459c1-6e44-4a3f-98dc-28bb3901d546" providerId="ADAL" clId="{F667CDA2-F98E-49B3-A576-6AD3C18DBA65}" dt="2024-03-24T17:43:27.157" v="195" actId="2696"/>
        <pc:sldMkLst>
          <pc:docMk/>
          <pc:sldMk cId="279362484" sldId="296"/>
        </pc:sldMkLst>
      </pc:sldChg>
      <pc:sldChg chg="modSp add mod ord">
        <pc:chgData name="federico.valacchi@unimc.it" userId="fb1459c1-6e44-4a3f-98dc-28bb3901d546" providerId="ADAL" clId="{F667CDA2-F98E-49B3-A576-6AD3C18DBA65}" dt="2024-03-25T09:51:16.365" v="273"/>
        <pc:sldMkLst>
          <pc:docMk/>
          <pc:sldMk cId="1762258660" sldId="296"/>
        </pc:sldMkLst>
        <pc:spChg chg="mod">
          <ac:chgData name="federico.valacchi@unimc.it" userId="fb1459c1-6e44-4a3f-98dc-28bb3901d546" providerId="ADAL" clId="{F667CDA2-F98E-49B3-A576-6AD3C18DBA65}" dt="2024-03-25T09:51:08.716" v="271" actId="14100"/>
          <ac:spMkLst>
            <pc:docMk/>
            <pc:sldMk cId="1762258660" sldId="296"/>
            <ac:spMk id="3" creationId="{00000000-0000-0000-0000-000000000000}"/>
          </ac:spMkLst>
        </pc:spChg>
      </pc:sldChg>
      <pc:sldChg chg="modSp del mod">
        <pc:chgData name="federico.valacchi@unimc.it" userId="fb1459c1-6e44-4a3f-98dc-28bb3901d546" providerId="ADAL" clId="{F667CDA2-F98E-49B3-A576-6AD3C18DBA65}" dt="2024-03-24T17:36:01.165" v="168" actId="2696"/>
        <pc:sldMkLst>
          <pc:docMk/>
          <pc:sldMk cId="3805246692" sldId="296"/>
        </pc:sldMkLst>
        <pc:spChg chg="mod">
          <ac:chgData name="federico.valacchi@unimc.it" userId="fb1459c1-6e44-4a3f-98dc-28bb3901d546" providerId="ADAL" clId="{F667CDA2-F98E-49B3-A576-6AD3C18DBA65}" dt="2024-03-13T10:42:15.337" v="92" actId="27636"/>
          <ac:spMkLst>
            <pc:docMk/>
            <pc:sldMk cId="3805246692" sldId="296"/>
            <ac:spMk id="3" creationId="{00000000-0000-0000-0000-000000000000}"/>
          </ac:spMkLst>
        </pc:spChg>
      </pc:sldChg>
      <pc:sldChg chg="del">
        <pc:chgData name="federico.valacchi@unimc.it" userId="fb1459c1-6e44-4a3f-98dc-28bb3901d546" providerId="ADAL" clId="{F667CDA2-F98E-49B3-A576-6AD3C18DBA65}" dt="2024-03-13T10:30:26.790" v="1" actId="47"/>
        <pc:sldMkLst>
          <pc:docMk/>
          <pc:sldMk cId="0" sldId="297"/>
        </pc:sldMkLst>
      </pc:sldChg>
      <pc:sldChg chg="modSp add mod">
        <pc:chgData name="federico.valacchi@unimc.it" userId="fb1459c1-6e44-4a3f-98dc-28bb3901d546" providerId="ADAL" clId="{F667CDA2-F98E-49B3-A576-6AD3C18DBA65}" dt="2024-03-25T10:17:57.015" v="472" actId="14100"/>
        <pc:sldMkLst>
          <pc:docMk/>
          <pc:sldMk cId="1161942187" sldId="298"/>
        </pc:sldMkLst>
        <pc:spChg chg="mod">
          <ac:chgData name="federico.valacchi@unimc.it" userId="fb1459c1-6e44-4a3f-98dc-28bb3901d546" providerId="ADAL" clId="{F667CDA2-F98E-49B3-A576-6AD3C18DBA65}" dt="2024-03-25T09:42:30.971" v="201"/>
          <ac:spMkLst>
            <pc:docMk/>
            <pc:sldMk cId="1161942187" sldId="298"/>
            <ac:spMk id="2" creationId="{00000000-0000-0000-0000-000000000000}"/>
          </ac:spMkLst>
        </pc:spChg>
        <pc:spChg chg="mod">
          <ac:chgData name="federico.valacchi@unimc.it" userId="fb1459c1-6e44-4a3f-98dc-28bb3901d546" providerId="ADAL" clId="{F667CDA2-F98E-49B3-A576-6AD3C18DBA65}" dt="2024-03-25T10:17:57.015" v="472" actId="14100"/>
          <ac:spMkLst>
            <pc:docMk/>
            <pc:sldMk cId="1161942187" sldId="298"/>
            <ac:spMk id="3" creationId="{00000000-0000-0000-0000-000000000000}"/>
          </ac:spMkLst>
        </pc:spChg>
      </pc:sldChg>
      <pc:sldChg chg="modSp add del">
        <pc:chgData name="federico.valacchi@unimc.it" userId="fb1459c1-6e44-4a3f-98dc-28bb3901d546" providerId="ADAL" clId="{F667CDA2-F98E-49B3-A576-6AD3C18DBA65}" dt="2024-03-25T09:52:23.526" v="282" actId="2696"/>
        <pc:sldMkLst>
          <pc:docMk/>
          <pc:sldMk cId="817322664" sldId="299"/>
        </pc:sldMkLst>
        <pc:spChg chg="mod">
          <ac:chgData name="federico.valacchi@unimc.it" userId="fb1459c1-6e44-4a3f-98dc-28bb3901d546" providerId="ADAL" clId="{F667CDA2-F98E-49B3-A576-6AD3C18DBA65}" dt="2024-03-25T09:42:30.971" v="201"/>
          <ac:spMkLst>
            <pc:docMk/>
            <pc:sldMk cId="817322664" sldId="299"/>
            <ac:spMk id="2" creationId="{00000000-0000-0000-0000-000000000000}"/>
          </ac:spMkLst>
        </pc:spChg>
        <pc:spChg chg="mod">
          <ac:chgData name="federico.valacchi@unimc.it" userId="fb1459c1-6e44-4a3f-98dc-28bb3901d546" providerId="ADAL" clId="{F667CDA2-F98E-49B3-A576-6AD3C18DBA65}" dt="2024-03-25T09:42:30.971" v="201"/>
          <ac:spMkLst>
            <pc:docMk/>
            <pc:sldMk cId="817322664" sldId="299"/>
            <ac:spMk id="3" creationId="{00000000-0000-0000-0000-000000000000}"/>
          </ac:spMkLst>
        </pc:spChg>
      </pc:sldChg>
      <pc:sldChg chg="modSp add mod">
        <pc:chgData name="federico.valacchi@unimc.it" userId="fb1459c1-6e44-4a3f-98dc-28bb3901d546" providerId="ADAL" clId="{F667CDA2-F98E-49B3-A576-6AD3C18DBA65}" dt="2024-03-25T10:14:19.272" v="442" actId="14100"/>
        <pc:sldMkLst>
          <pc:docMk/>
          <pc:sldMk cId="1262626462" sldId="299"/>
        </pc:sldMkLst>
        <pc:spChg chg="mod">
          <ac:chgData name="federico.valacchi@unimc.it" userId="fb1459c1-6e44-4a3f-98dc-28bb3901d546" providerId="ADAL" clId="{F667CDA2-F98E-49B3-A576-6AD3C18DBA65}" dt="2024-03-25T10:14:19.272" v="442" actId="14100"/>
          <ac:spMkLst>
            <pc:docMk/>
            <pc:sldMk cId="1262626462" sldId="299"/>
            <ac:spMk id="3" creationId="{00000000-0000-0000-0000-000000000000}"/>
          </ac:spMkLst>
        </pc:spChg>
      </pc:sldChg>
      <pc:sldChg chg="modSp del">
        <pc:chgData name="federico.valacchi@unimc.it" userId="fb1459c1-6e44-4a3f-98dc-28bb3901d546" providerId="ADAL" clId="{F667CDA2-F98E-49B3-A576-6AD3C18DBA65}" dt="2024-03-24T17:36:01.165" v="168" actId="2696"/>
        <pc:sldMkLst>
          <pc:docMk/>
          <pc:sldMk cId="1727301536" sldId="299"/>
        </pc:sldMkLst>
        <pc:spChg chg="mod">
          <ac:chgData name="federico.valacchi@unimc.it" userId="fb1459c1-6e44-4a3f-98dc-28bb3901d546" providerId="ADAL" clId="{F667CDA2-F98E-49B3-A576-6AD3C18DBA65}" dt="2024-03-13T10:41:35.489" v="75"/>
          <ac:spMkLst>
            <pc:docMk/>
            <pc:sldMk cId="1727301536" sldId="299"/>
            <ac:spMk id="2" creationId="{00000000-0000-0000-0000-000000000000}"/>
          </ac:spMkLst>
        </pc:spChg>
        <pc:spChg chg="mod">
          <ac:chgData name="federico.valacchi@unimc.it" userId="fb1459c1-6e44-4a3f-98dc-28bb3901d546" providerId="ADAL" clId="{F667CDA2-F98E-49B3-A576-6AD3C18DBA65}" dt="2024-03-13T10:41:35.489" v="75"/>
          <ac:spMkLst>
            <pc:docMk/>
            <pc:sldMk cId="1727301536" sldId="299"/>
            <ac:spMk id="3" creationId="{00000000-0000-0000-0000-000000000000}"/>
          </ac:spMkLst>
        </pc:spChg>
      </pc:sldChg>
      <pc:sldChg chg="del">
        <pc:chgData name="federico.valacchi@unimc.it" userId="fb1459c1-6e44-4a3f-98dc-28bb3901d546" providerId="ADAL" clId="{F667CDA2-F98E-49B3-A576-6AD3C18DBA65}" dt="2024-03-13T10:36:54.080" v="17" actId="47"/>
        <pc:sldMkLst>
          <pc:docMk/>
          <pc:sldMk cId="0" sldId="300"/>
        </pc:sldMkLst>
      </pc:sldChg>
      <pc:sldChg chg="del">
        <pc:chgData name="federico.valacchi@unimc.it" userId="fb1459c1-6e44-4a3f-98dc-28bb3901d546" providerId="ADAL" clId="{F667CDA2-F98E-49B3-A576-6AD3C18DBA65}" dt="2024-03-25T09:48:37.050" v="258" actId="47"/>
        <pc:sldMkLst>
          <pc:docMk/>
          <pc:sldMk cId="0" sldId="301"/>
        </pc:sldMkLst>
      </pc:sldChg>
      <pc:sldChg chg="del">
        <pc:chgData name="federico.valacchi@unimc.it" userId="fb1459c1-6e44-4a3f-98dc-28bb3901d546" providerId="ADAL" clId="{F667CDA2-F98E-49B3-A576-6AD3C18DBA65}" dt="2024-03-13T10:33:33.458" v="9" actId="47"/>
        <pc:sldMkLst>
          <pc:docMk/>
          <pc:sldMk cId="0" sldId="302"/>
        </pc:sldMkLst>
      </pc:sldChg>
      <pc:sldChg chg="add">
        <pc:chgData name="federico.valacchi@unimc.it" userId="fb1459c1-6e44-4a3f-98dc-28bb3901d546" providerId="ADAL" clId="{F667CDA2-F98E-49B3-A576-6AD3C18DBA65}" dt="2024-03-24T17:31:13.240" v="155"/>
        <pc:sldMkLst>
          <pc:docMk/>
          <pc:sldMk cId="1384179725" sldId="303"/>
        </pc:sldMkLst>
        <pc:spChg chg="mod">
          <ac:chgData name="federico.valacchi@unimc.it" userId="fb1459c1-6e44-4a3f-98dc-28bb3901d546" providerId="ADAL" clId="{F667CDA2-F98E-49B3-A576-6AD3C18DBA65}" dt="2024-03-25T09:45:08.892" v="237" actId="20577"/>
          <ac:spMkLst>
            <pc:docMk/>
            <pc:sldMk cId="1384179725" sldId="303"/>
            <ac:spMk id="4" creationId="{00000000-0000-0000-0000-000000000000}"/>
          </ac:spMkLst>
        </pc:spChg>
        <pc:spChg chg="mod">
          <ac:chgData name="federico.valacchi@unimc.it" userId="fb1459c1-6e44-4a3f-98dc-28bb3901d546" providerId="ADAL" clId="{F667CDA2-F98E-49B3-A576-6AD3C18DBA65}" dt="2024-03-25T09:45:03.421" v="234" actId="20577"/>
          <ac:spMkLst>
            <pc:docMk/>
            <pc:sldMk cId="1384179725" sldId="303"/>
            <ac:spMk id="5" creationId="{00000000-0000-0000-0000-000000000000}"/>
          </ac:spMkLst>
        </pc:spChg>
      </pc:sldChg>
      <pc:sldChg chg="modSp del mod">
        <pc:chgData name="federico.valacchi@unimc.it" userId="fb1459c1-6e44-4a3f-98dc-28bb3901d546" providerId="ADAL" clId="{F667CDA2-F98E-49B3-A576-6AD3C18DBA65}" dt="2024-03-25T10:06:01.638" v="340" actId="2696"/>
        <pc:sldMkLst>
          <pc:docMk/>
          <pc:sldMk cId="1293710654" sldId="304"/>
        </pc:sldMkLst>
        <pc:spChg chg="mod">
          <ac:chgData name="federico.valacchi@unimc.it" userId="fb1459c1-6e44-4a3f-98dc-28bb3901d546" providerId="ADAL" clId="{F667CDA2-F98E-49B3-A576-6AD3C18DBA65}" dt="2024-03-13T10:42:15.225" v="81" actId="27636"/>
          <ac:spMkLst>
            <pc:docMk/>
            <pc:sldMk cId="1293710654" sldId="304"/>
            <ac:spMk id="3" creationId="{00000000-0000-0000-0000-000000000000}"/>
          </ac:spMkLst>
        </pc:spChg>
      </pc:sldChg>
      <pc:sldChg chg="modSp add mod">
        <pc:chgData name="federico.valacchi@unimc.it" userId="fb1459c1-6e44-4a3f-98dc-28bb3901d546" providerId="ADAL" clId="{F667CDA2-F98E-49B3-A576-6AD3C18DBA65}" dt="2024-03-25T10:08:55.949" v="378" actId="6549"/>
        <pc:sldMkLst>
          <pc:docMk/>
          <pc:sldMk cId="1293710654" sldId="304"/>
        </pc:sldMkLst>
        <pc:spChg chg="mod">
          <ac:chgData name="federico.valacchi@unimc.it" userId="fb1459c1-6e44-4a3f-98dc-28bb3901d546" providerId="ADAL" clId="{F667CDA2-F98E-49B3-A576-6AD3C18DBA65}" dt="2024-03-25T10:08:27.350" v="364" actId="1076"/>
          <ac:spMkLst>
            <pc:docMk/>
            <pc:sldMk cId="1293710654" sldId="304"/>
            <ac:spMk id="2" creationId="{00000000-0000-0000-0000-000000000000}"/>
          </ac:spMkLst>
        </pc:spChg>
        <pc:spChg chg="mod">
          <ac:chgData name="federico.valacchi@unimc.it" userId="fb1459c1-6e44-4a3f-98dc-28bb3901d546" providerId="ADAL" clId="{F667CDA2-F98E-49B3-A576-6AD3C18DBA65}" dt="2024-03-25T10:08:55.949" v="378" actId="6549"/>
          <ac:spMkLst>
            <pc:docMk/>
            <pc:sldMk cId="1293710654" sldId="304"/>
            <ac:spMk id="3" creationId="{00000000-0000-0000-0000-000000000000}"/>
          </ac:spMkLst>
        </pc:spChg>
      </pc:sldChg>
      <pc:sldChg chg="modSp del">
        <pc:chgData name="federico.valacchi@unimc.it" userId="fb1459c1-6e44-4a3f-98dc-28bb3901d546" providerId="ADAL" clId="{F667CDA2-F98E-49B3-A576-6AD3C18DBA65}" dt="2024-03-25T10:02:39.268" v="316" actId="47"/>
        <pc:sldMkLst>
          <pc:docMk/>
          <pc:sldMk cId="0" sldId="305"/>
        </pc:sldMkLst>
        <pc:spChg chg="mod">
          <ac:chgData name="federico.valacchi@unimc.it" userId="fb1459c1-6e44-4a3f-98dc-28bb3901d546" providerId="ADAL" clId="{F667CDA2-F98E-49B3-A576-6AD3C18DBA65}" dt="2024-03-25T09:42:30.971" v="201"/>
          <ac:spMkLst>
            <pc:docMk/>
            <pc:sldMk cId="0" sldId="305"/>
            <ac:spMk id="3" creationId="{00000000-0000-0000-0000-000000000000}"/>
          </ac:spMkLst>
        </pc:spChg>
      </pc:sldChg>
      <pc:sldChg chg="modSp del mod">
        <pc:chgData name="federico.valacchi@unimc.it" userId="fb1459c1-6e44-4a3f-98dc-28bb3901d546" providerId="ADAL" clId="{F667CDA2-F98E-49B3-A576-6AD3C18DBA65}" dt="2024-03-25T09:48:24.495" v="256" actId="47"/>
        <pc:sldMkLst>
          <pc:docMk/>
          <pc:sldMk cId="0" sldId="306"/>
        </pc:sldMkLst>
        <pc:spChg chg="mod">
          <ac:chgData name="federico.valacchi@unimc.it" userId="fb1459c1-6e44-4a3f-98dc-28bb3901d546" providerId="ADAL" clId="{F667CDA2-F98E-49B3-A576-6AD3C18DBA65}" dt="2024-03-13T10:42:15.217" v="80" actId="27636"/>
          <ac:spMkLst>
            <pc:docMk/>
            <pc:sldMk cId="0" sldId="306"/>
            <ac:spMk id="3" creationId="{00000000-0000-0000-0000-000000000000}"/>
          </ac:spMkLst>
        </pc:spChg>
      </pc:sldChg>
      <pc:sldChg chg="modSp mod">
        <pc:chgData name="federico.valacchi@unimc.it" userId="fb1459c1-6e44-4a3f-98dc-28bb3901d546" providerId="ADAL" clId="{F667CDA2-F98E-49B3-A576-6AD3C18DBA65}" dt="2024-03-25T12:14:58.664" v="559" actId="14100"/>
        <pc:sldMkLst>
          <pc:docMk/>
          <pc:sldMk cId="0" sldId="307"/>
        </pc:sldMkLst>
        <pc:spChg chg="mod">
          <ac:chgData name="federico.valacchi@unimc.it" userId="fb1459c1-6e44-4a3f-98dc-28bb3901d546" providerId="ADAL" clId="{F667CDA2-F98E-49B3-A576-6AD3C18DBA65}" dt="2024-03-25T12:14:58.664" v="559" actId="14100"/>
          <ac:spMkLst>
            <pc:docMk/>
            <pc:sldMk cId="0" sldId="307"/>
            <ac:spMk id="3" creationId="{00000000-0000-0000-0000-000000000000}"/>
          </ac:spMkLst>
        </pc:spChg>
      </pc:sldChg>
      <pc:sldChg chg="modSp del mod">
        <pc:chgData name="federico.valacchi@unimc.it" userId="fb1459c1-6e44-4a3f-98dc-28bb3901d546" providerId="ADAL" clId="{F667CDA2-F98E-49B3-A576-6AD3C18DBA65}" dt="2024-03-25T10:07:56.444" v="362" actId="47"/>
        <pc:sldMkLst>
          <pc:docMk/>
          <pc:sldMk cId="0" sldId="308"/>
        </pc:sldMkLst>
        <pc:spChg chg="mod">
          <ac:chgData name="federico.valacchi@unimc.it" userId="fb1459c1-6e44-4a3f-98dc-28bb3901d546" providerId="ADAL" clId="{F667CDA2-F98E-49B3-A576-6AD3C18DBA65}" dt="2024-03-25T10:07:36.695" v="361" actId="6549"/>
          <ac:spMkLst>
            <pc:docMk/>
            <pc:sldMk cId="0" sldId="308"/>
            <ac:spMk id="3" creationId="{00000000-0000-0000-0000-000000000000}"/>
          </ac:spMkLst>
        </pc:spChg>
      </pc:sldChg>
      <pc:sldChg chg="modSp del mod">
        <pc:chgData name="federico.valacchi@unimc.it" userId="fb1459c1-6e44-4a3f-98dc-28bb3901d546" providerId="ADAL" clId="{F667CDA2-F98E-49B3-A576-6AD3C18DBA65}" dt="2024-03-25T10:02:20.133" v="314" actId="47"/>
        <pc:sldMkLst>
          <pc:docMk/>
          <pc:sldMk cId="0" sldId="309"/>
        </pc:sldMkLst>
        <pc:spChg chg="mod">
          <ac:chgData name="federico.valacchi@unimc.it" userId="fb1459c1-6e44-4a3f-98dc-28bb3901d546" providerId="ADAL" clId="{F667CDA2-F98E-49B3-A576-6AD3C18DBA65}" dt="2024-03-13T10:42:15.257" v="84" actId="27636"/>
          <ac:spMkLst>
            <pc:docMk/>
            <pc:sldMk cId="0" sldId="309"/>
            <ac:spMk id="3" creationId="{00000000-0000-0000-0000-000000000000}"/>
          </ac:spMkLst>
        </pc:spChg>
      </pc:sldChg>
      <pc:sldChg chg="modSp del mod ord">
        <pc:chgData name="federico.valacchi@unimc.it" userId="fb1459c1-6e44-4a3f-98dc-28bb3901d546" providerId="ADAL" clId="{F667CDA2-F98E-49B3-A576-6AD3C18DBA65}" dt="2024-03-25T09:45:11.737" v="238" actId="47"/>
        <pc:sldMkLst>
          <pc:docMk/>
          <pc:sldMk cId="765351153" sldId="310"/>
        </pc:sldMkLst>
        <pc:spChg chg="mod">
          <ac:chgData name="federico.valacchi@unimc.it" userId="fb1459c1-6e44-4a3f-98dc-28bb3901d546" providerId="ADAL" clId="{F667CDA2-F98E-49B3-A576-6AD3C18DBA65}" dt="2024-03-25T09:44:52.903" v="232" actId="21"/>
          <ac:spMkLst>
            <pc:docMk/>
            <pc:sldMk cId="765351153" sldId="310"/>
            <ac:spMk id="3" creationId="{00000000-0000-0000-0000-000000000000}"/>
          </ac:spMkLst>
        </pc:spChg>
      </pc:sldChg>
      <pc:sldChg chg="del ord">
        <pc:chgData name="federico.valacchi@unimc.it" userId="fb1459c1-6e44-4a3f-98dc-28bb3901d546" providerId="ADAL" clId="{F667CDA2-F98E-49B3-A576-6AD3C18DBA65}" dt="2024-03-24T17:31:01.206" v="154" actId="2696"/>
        <pc:sldMkLst>
          <pc:docMk/>
          <pc:sldMk cId="863067970" sldId="311"/>
        </pc:sldMkLst>
      </pc:sldChg>
      <pc:sldChg chg="modSp add mod ord">
        <pc:chgData name="federico.valacchi@unimc.it" userId="fb1459c1-6e44-4a3f-98dc-28bb3901d546" providerId="ADAL" clId="{F667CDA2-F98E-49B3-A576-6AD3C18DBA65}" dt="2024-03-25T10:11:06.767" v="427" actId="14100"/>
        <pc:sldMkLst>
          <pc:docMk/>
          <pc:sldMk cId="1120267896" sldId="311"/>
        </pc:sldMkLst>
        <pc:spChg chg="mod">
          <ac:chgData name="federico.valacchi@unimc.it" userId="fb1459c1-6e44-4a3f-98dc-28bb3901d546" providerId="ADAL" clId="{F667CDA2-F98E-49B3-A576-6AD3C18DBA65}" dt="2024-03-25T09:43:21.691" v="221" actId="1076"/>
          <ac:spMkLst>
            <pc:docMk/>
            <pc:sldMk cId="1120267896" sldId="311"/>
            <ac:spMk id="2" creationId="{00000000-0000-0000-0000-000000000000}"/>
          </ac:spMkLst>
        </pc:spChg>
        <pc:picChg chg="mod">
          <ac:chgData name="federico.valacchi@unimc.it" userId="fb1459c1-6e44-4a3f-98dc-28bb3901d546" providerId="ADAL" clId="{F667CDA2-F98E-49B3-A576-6AD3C18DBA65}" dt="2024-03-25T10:11:06.767" v="427" actId="14100"/>
          <ac:picMkLst>
            <pc:docMk/>
            <pc:sldMk cId="1120267896" sldId="311"/>
            <ac:picMk id="4" creationId="{00000000-0000-0000-0000-000000000000}"/>
          </ac:picMkLst>
        </pc:picChg>
      </pc:sldChg>
      <pc:sldChg chg="add del">
        <pc:chgData name="federico.valacchi@unimc.it" userId="fb1459c1-6e44-4a3f-98dc-28bb3901d546" providerId="ADAL" clId="{F667CDA2-F98E-49B3-A576-6AD3C18DBA65}" dt="2024-03-25T09:53:36.999" v="287" actId="47"/>
        <pc:sldMkLst>
          <pc:docMk/>
          <pc:sldMk cId="0" sldId="312"/>
        </pc:sldMkLst>
      </pc:sldChg>
      <pc:sldChg chg="modSp del ord">
        <pc:chgData name="federico.valacchi@unimc.it" userId="fb1459c1-6e44-4a3f-98dc-28bb3901d546" providerId="ADAL" clId="{F667CDA2-F98E-49B3-A576-6AD3C18DBA65}" dt="2024-03-24T17:41:20.689" v="189" actId="47"/>
        <pc:sldMkLst>
          <pc:docMk/>
          <pc:sldMk cId="0" sldId="314"/>
        </pc:sldMkLst>
        <pc:spChg chg="mod">
          <ac:chgData name="federico.valacchi@unimc.it" userId="fb1459c1-6e44-4a3f-98dc-28bb3901d546" providerId="ADAL" clId="{F667CDA2-F98E-49B3-A576-6AD3C18DBA65}" dt="2024-03-13T10:41:35.489" v="75"/>
          <ac:spMkLst>
            <pc:docMk/>
            <pc:sldMk cId="0" sldId="314"/>
            <ac:spMk id="3" creationId="{00000000-0000-0000-0000-000000000000}"/>
          </ac:spMkLst>
        </pc:spChg>
      </pc:sldChg>
      <pc:sldChg chg="del">
        <pc:chgData name="federico.valacchi@unimc.it" userId="fb1459c1-6e44-4a3f-98dc-28bb3901d546" providerId="ADAL" clId="{F667CDA2-F98E-49B3-A576-6AD3C18DBA65}" dt="2024-03-25T09:59:21.379" v="298" actId="47"/>
        <pc:sldMkLst>
          <pc:docMk/>
          <pc:sldMk cId="2154922231" sldId="315"/>
        </pc:sldMkLst>
      </pc:sldChg>
      <pc:sldChg chg="add del">
        <pc:chgData name="federico.valacchi@unimc.it" userId="fb1459c1-6e44-4a3f-98dc-28bb3901d546" providerId="ADAL" clId="{F667CDA2-F98E-49B3-A576-6AD3C18DBA65}" dt="2024-03-24T17:43:51.525" v="197" actId="2696"/>
        <pc:sldMkLst>
          <pc:docMk/>
          <pc:sldMk cId="133508268" sldId="316"/>
        </pc:sldMkLst>
      </pc:sldChg>
      <pc:sldChg chg="add del">
        <pc:chgData name="federico.valacchi@unimc.it" userId="fb1459c1-6e44-4a3f-98dc-28bb3901d546" providerId="ADAL" clId="{F667CDA2-F98E-49B3-A576-6AD3C18DBA65}" dt="2024-03-25T09:52:01.671" v="281" actId="47"/>
        <pc:sldMkLst>
          <pc:docMk/>
          <pc:sldMk cId="2689022847" sldId="316"/>
        </pc:sldMkLst>
      </pc:sldChg>
      <pc:sldChg chg="del">
        <pc:chgData name="federico.valacchi@unimc.it" userId="fb1459c1-6e44-4a3f-98dc-28bb3901d546" providerId="ADAL" clId="{F667CDA2-F98E-49B3-A576-6AD3C18DBA65}" dt="2024-03-24T17:36:01.165" v="168" actId="2696"/>
        <pc:sldMkLst>
          <pc:docMk/>
          <pc:sldMk cId="3152842433" sldId="316"/>
        </pc:sldMkLst>
      </pc:sldChg>
      <pc:sldChg chg="del">
        <pc:chgData name="federico.valacchi@unimc.it" userId="fb1459c1-6e44-4a3f-98dc-28bb3901d546" providerId="ADAL" clId="{F667CDA2-F98E-49B3-A576-6AD3C18DBA65}" dt="2024-03-24T17:36:01.165" v="168" actId="2696"/>
        <pc:sldMkLst>
          <pc:docMk/>
          <pc:sldMk cId="1678843424" sldId="317"/>
        </pc:sldMkLst>
      </pc:sldChg>
      <pc:sldChg chg="modSp add del mod">
        <pc:chgData name="federico.valacchi@unimc.it" userId="fb1459c1-6e44-4a3f-98dc-28bb3901d546" providerId="ADAL" clId="{F667CDA2-F98E-49B3-A576-6AD3C18DBA65}" dt="2024-03-25T10:15:05.513" v="447" actId="47"/>
        <pc:sldMkLst>
          <pc:docMk/>
          <pc:sldMk cId="2399096530" sldId="317"/>
        </pc:sldMkLst>
        <pc:spChg chg="mod">
          <ac:chgData name="federico.valacchi@unimc.it" userId="fb1459c1-6e44-4a3f-98dc-28bb3901d546" providerId="ADAL" clId="{F667CDA2-F98E-49B3-A576-6AD3C18DBA65}" dt="2024-03-25T10:14:53.270" v="446" actId="1076"/>
          <ac:spMkLst>
            <pc:docMk/>
            <pc:sldMk cId="2399096530" sldId="317"/>
            <ac:spMk id="3" creationId="{2916216F-C012-8AD8-1451-FBE788951981}"/>
          </ac:spMkLst>
        </pc:spChg>
      </pc:sldChg>
      <pc:sldChg chg="add del">
        <pc:chgData name="federico.valacchi@unimc.it" userId="fb1459c1-6e44-4a3f-98dc-28bb3901d546" providerId="ADAL" clId="{F667CDA2-F98E-49B3-A576-6AD3C18DBA65}" dt="2024-03-25T09:53:05.838" v="284" actId="2696"/>
        <pc:sldMkLst>
          <pc:docMk/>
          <pc:sldMk cId="3615032109" sldId="317"/>
        </pc:sldMkLst>
      </pc:sldChg>
      <pc:sldChg chg="modSp add mod">
        <pc:chgData name="federico.valacchi@unimc.it" userId="fb1459c1-6e44-4a3f-98dc-28bb3901d546" providerId="ADAL" clId="{F667CDA2-F98E-49B3-A576-6AD3C18DBA65}" dt="2024-03-25T10:16:03.011" v="457" actId="1076"/>
        <pc:sldMkLst>
          <pc:docMk/>
          <pc:sldMk cId="5986620" sldId="318"/>
        </pc:sldMkLst>
        <pc:spChg chg="mod">
          <ac:chgData name="federico.valacchi@unimc.it" userId="fb1459c1-6e44-4a3f-98dc-28bb3901d546" providerId="ADAL" clId="{F667CDA2-F98E-49B3-A576-6AD3C18DBA65}" dt="2024-03-25T10:15:58.149" v="456" actId="207"/>
          <ac:spMkLst>
            <pc:docMk/>
            <pc:sldMk cId="5986620" sldId="318"/>
            <ac:spMk id="2" creationId="{94B8320B-477B-AE82-EDFB-3F6E65F26E0C}"/>
          </ac:spMkLst>
        </pc:spChg>
        <pc:spChg chg="mod">
          <ac:chgData name="federico.valacchi@unimc.it" userId="fb1459c1-6e44-4a3f-98dc-28bb3901d546" providerId="ADAL" clId="{F667CDA2-F98E-49B3-A576-6AD3C18DBA65}" dt="2024-03-25T10:16:03.011" v="457" actId="1076"/>
          <ac:spMkLst>
            <pc:docMk/>
            <pc:sldMk cId="5986620" sldId="318"/>
            <ac:spMk id="3" creationId="{36D32EA8-293C-1666-CEF7-9120D13E66AC}"/>
          </ac:spMkLst>
        </pc:spChg>
      </pc:sldChg>
      <pc:sldChg chg="del">
        <pc:chgData name="federico.valacchi@unimc.it" userId="fb1459c1-6e44-4a3f-98dc-28bb3901d546" providerId="ADAL" clId="{F667CDA2-F98E-49B3-A576-6AD3C18DBA65}" dt="2024-03-24T17:36:01.165" v="168" actId="2696"/>
        <pc:sldMkLst>
          <pc:docMk/>
          <pc:sldMk cId="1490924575" sldId="318"/>
        </pc:sldMkLst>
      </pc:sldChg>
      <pc:sldChg chg="add del">
        <pc:chgData name="federico.valacchi@unimc.it" userId="fb1459c1-6e44-4a3f-98dc-28bb3901d546" providerId="ADAL" clId="{F667CDA2-F98E-49B3-A576-6AD3C18DBA65}" dt="2024-03-25T09:53:05.838" v="284" actId="2696"/>
        <pc:sldMkLst>
          <pc:docMk/>
          <pc:sldMk cId="4033842324" sldId="318"/>
        </pc:sldMkLst>
      </pc:sldChg>
      <pc:sldChg chg="modSp add mod">
        <pc:chgData name="federico.valacchi@unimc.it" userId="fb1459c1-6e44-4a3f-98dc-28bb3901d546" providerId="ADAL" clId="{F667CDA2-F98E-49B3-A576-6AD3C18DBA65}" dt="2024-03-25T10:18:25.399" v="476" actId="27636"/>
        <pc:sldMkLst>
          <pc:docMk/>
          <pc:sldMk cId="0" sldId="325"/>
        </pc:sldMkLst>
        <pc:spChg chg="mod">
          <ac:chgData name="federico.valacchi@unimc.it" userId="fb1459c1-6e44-4a3f-98dc-28bb3901d546" providerId="ADAL" clId="{F667CDA2-F98E-49B3-A576-6AD3C18DBA65}" dt="2024-03-25T09:42:31.105" v="207" actId="27636"/>
          <ac:spMkLst>
            <pc:docMk/>
            <pc:sldMk cId="0" sldId="325"/>
            <ac:spMk id="92162" creationId="{00000000-0000-0000-0000-000000000000}"/>
          </ac:spMkLst>
        </pc:spChg>
        <pc:spChg chg="mod">
          <ac:chgData name="federico.valacchi@unimc.it" userId="fb1459c1-6e44-4a3f-98dc-28bb3901d546" providerId="ADAL" clId="{F667CDA2-F98E-49B3-A576-6AD3C18DBA65}" dt="2024-03-25T10:18:25.399" v="476" actId="27636"/>
          <ac:spMkLst>
            <pc:docMk/>
            <pc:sldMk cId="0" sldId="325"/>
            <ac:spMk id="92163" creationId="{00000000-0000-0000-0000-000000000000}"/>
          </ac:spMkLst>
        </pc:spChg>
      </pc:sldChg>
      <pc:sldChg chg="modSp add mod ord">
        <pc:chgData name="federico.valacchi@unimc.it" userId="fb1459c1-6e44-4a3f-98dc-28bb3901d546" providerId="ADAL" clId="{F667CDA2-F98E-49B3-A576-6AD3C18DBA65}" dt="2024-03-25T10:18:18.725" v="474" actId="14100"/>
        <pc:sldMkLst>
          <pc:docMk/>
          <pc:sldMk cId="0" sldId="327"/>
        </pc:sldMkLst>
        <pc:spChg chg="mod">
          <ac:chgData name="federico.valacchi@unimc.it" userId="fb1459c1-6e44-4a3f-98dc-28bb3901d546" providerId="ADAL" clId="{F667CDA2-F98E-49B3-A576-6AD3C18DBA65}" dt="2024-03-25T10:18:18.725" v="474" actId="14100"/>
          <ac:spMkLst>
            <pc:docMk/>
            <pc:sldMk cId="0" sldId="327"/>
            <ac:spMk id="94211" creationId="{00000000-0000-0000-0000-000000000000}"/>
          </ac:spMkLst>
        </pc:spChg>
      </pc:sldChg>
      <pc:sldChg chg="modSp add del mod">
        <pc:chgData name="federico.valacchi@unimc.it" userId="fb1459c1-6e44-4a3f-98dc-28bb3901d546" providerId="ADAL" clId="{F667CDA2-F98E-49B3-A576-6AD3C18DBA65}" dt="2024-03-25T09:57:58.641" v="292" actId="47"/>
        <pc:sldMkLst>
          <pc:docMk/>
          <pc:sldMk cId="0" sldId="328"/>
        </pc:sldMkLst>
        <pc:spChg chg="mod">
          <ac:chgData name="federico.valacchi@unimc.it" userId="fb1459c1-6e44-4a3f-98dc-28bb3901d546" providerId="ADAL" clId="{F667CDA2-F98E-49B3-A576-6AD3C18DBA65}" dt="2024-03-25T09:42:31.111" v="209" actId="27636"/>
          <ac:spMkLst>
            <pc:docMk/>
            <pc:sldMk cId="0" sldId="328"/>
            <ac:spMk id="95234" creationId="{00000000-0000-0000-0000-000000000000}"/>
          </ac:spMkLst>
        </pc:spChg>
      </pc:sldChg>
      <pc:sldChg chg="add del">
        <pc:chgData name="federico.valacchi@unimc.it" userId="fb1459c1-6e44-4a3f-98dc-28bb3901d546" providerId="ADAL" clId="{F667CDA2-F98E-49B3-A576-6AD3C18DBA65}" dt="2024-03-25T09:52:00.632" v="280" actId="47"/>
        <pc:sldMkLst>
          <pc:docMk/>
          <pc:sldMk cId="0" sldId="335"/>
        </pc:sldMkLst>
      </pc:sldChg>
      <pc:sldChg chg="modSp add mod">
        <pc:chgData name="federico.valacchi@unimc.it" userId="fb1459c1-6e44-4a3f-98dc-28bb3901d546" providerId="ADAL" clId="{F667CDA2-F98E-49B3-A576-6AD3C18DBA65}" dt="2024-03-25T10:17:49.983" v="471" actId="14100"/>
        <pc:sldMkLst>
          <pc:docMk/>
          <pc:sldMk cId="0" sldId="375"/>
        </pc:sldMkLst>
        <pc:spChg chg="mod">
          <ac:chgData name="federico.valacchi@unimc.it" userId="fb1459c1-6e44-4a3f-98dc-28bb3901d546" providerId="ADAL" clId="{F667CDA2-F98E-49B3-A576-6AD3C18DBA65}" dt="2024-03-25T10:17:49.983" v="471" actId="14100"/>
          <ac:spMkLst>
            <pc:docMk/>
            <pc:sldMk cId="0" sldId="375"/>
            <ac:spMk id="3" creationId="{00000000-0000-0000-0000-000000000000}"/>
          </ac:spMkLst>
        </pc:spChg>
      </pc:sldChg>
      <pc:sldChg chg="add del">
        <pc:chgData name="federico.valacchi@unimc.it" userId="fb1459c1-6e44-4a3f-98dc-28bb3901d546" providerId="ADAL" clId="{F667CDA2-F98E-49B3-A576-6AD3C18DBA65}" dt="2024-03-24T17:39:46.286" v="187" actId="47"/>
        <pc:sldMkLst>
          <pc:docMk/>
          <pc:sldMk cId="0" sldId="378"/>
        </pc:sldMkLst>
      </pc:sldChg>
      <pc:sldChg chg="add del">
        <pc:chgData name="federico.valacchi@unimc.it" userId="fb1459c1-6e44-4a3f-98dc-28bb3901d546" providerId="ADAL" clId="{F667CDA2-F98E-49B3-A576-6AD3C18DBA65}" dt="2024-03-25T09:53:34.565" v="286" actId="47"/>
        <pc:sldMkLst>
          <pc:docMk/>
          <pc:sldMk cId="0" sldId="379"/>
        </pc:sldMkLst>
      </pc:sldChg>
      <pc:sldChg chg="add del">
        <pc:chgData name="federico.valacchi@unimc.it" userId="fb1459c1-6e44-4a3f-98dc-28bb3901d546" providerId="ADAL" clId="{F667CDA2-F98E-49B3-A576-6AD3C18DBA65}" dt="2024-03-24T17:39:51.854" v="188" actId="47"/>
        <pc:sldMkLst>
          <pc:docMk/>
          <pc:sldMk cId="0" sldId="385"/>
        </pc:sldMkLst>
      </pc:sldChg>
      <pc:sldChg chg="modSp add del mod">
        <pc:chgData name="federico.valacchi@unimc.it" userId="fb1459c1-6e44-4a3f-98dc-28bb3901d546" providerId="ADAL" clId="{F667CDA2-F98E-49B3-A576-6AD3C18DBA65}" dt="2024-03-24T17:42:25.106" v="191" actId="2696"/>
        <pc:sldMkLst>
          <pc:docMk/>
          <pc:sldMk cId="2570208039" sldId="407"/>
        </pc:sldMkLst>
        <pc:spChg chg="mod">
          <ac:chgData name="federico.valacchi@unimc.it" userId="fb1459c1-6e44-4a3f-98dc-28bb3901d546" providerId="ADAL" clId="{F667CDA2-F98E-49B3-A576-6AD3C18DBA65}" dt="2024-03-24T17:38:23.521" v="176" actId="27636"/>
          <ac:spMkLst>
            <pc:docMk/>
            <pc:sldMk cId="2570208039" sldId="407"/>
            <ac:spMk id="3" creationId="{BDF0E9B8-E5E7-18F9-6833-495141883563}"/>
          </ac:spMkLst>
        </pc:spChg>
      </pc:sldChg>
      <pc:sldChg chg="modSp add mod ord">
        <pc:chgData name="federico.valacchi@unimc.it" userId="fb1459c1-6e44-4a3f-98dc-28bb3901d546" providerId="ADAL" clId="{F667CDA2-F98E-49B3-A576-6AD3C18DBA65}" dt="2024-03-25T09:49:48.163" v="265"/>
        <pc:sldMkLst>
          <pc:docMk/>
          <pc:sldMk cId="3042089975" sldId="407"/>
        </pc:sldMkLst>
        <pc:spChg chg="mod">
          <ac:chgData name="federico.valacchi@unimc.it" userId="fb1459c1-6e44-4a3f-98dc-28bb3901d546" providerId="ADAL" clId="{F667CDA2-F98E-49B3-A576-6AD3C18DBA65}" dt="2024-03-25T09:42:31.069" v="202" actId="27636"/>
          <ac:spMkLst>
            <pc:docMk/>
            <pc:sldMk cId="3042089975" sldId="407"/>
            <ac:spMk id="3" creationId="{BDF0E9B8-E5E7-18F9-6833-495141883563}"/>
          </ac:spMkLst>
        </pc:spChg>
      </pc:sldChg>
      <pc:sldChg chg="modSp add mod">
        <pc:chgData name="federico.valacchi@unimc.it" userId="fb1459c1-6e44-4a3f-98dc-28bb3901d546" providerId="ADAL" clId="{F667CDA2-F98E-49B3-A576-6AD3C18DBA65}" dt="2024-03-25T10:16:38.044" v="461" actId="2711"/>
        <pc:sldMkLst>
          <pc:docMk/>
          <pc:sldMk cId="1426852580" sldId="430"/>
        </pc:sldMkLst>
        <pc:spChg chg="mod">
          <ac:chgData name="federico.valacchi@unimc.it" userId="fb1459c1-6e44-4a3f-98dc-28bb3901d546" providerId="ADAL" clId="{F667CDA2-F98E-49B3-A576-6AD3C18DBA65}" dt="2024-03-25T10:16:25.747" v="459" actId="207"/>
          <ac:spMkLst>
            <pc:docMk/>
            <pc:sldMk cId="1426852580" sldId="430"/>
            <ac:spMk id="2" creationId="{FA16BBD8-C20F-AF57-53C5-83A642E9C6B8}"/>
          </ac:spMkLst>
        </pc:spChg>
        <pc:spChg chg="mod">
          <ac:chgData name="federico.valacchi@unimc.it" userId="fb1459c1-6e44-4a3f-98dc-28bb3901d546" providerId="ADAL" clId="{F667CDA2-F98E-49B3-A576-6AD3C18DBA65}" dt="2024-03-25T10:16:38.044" v="461" actId="2711"/>
          <ac:spMkLst>
            <pc:docMk/>
            <pc:sldMk cId="1426852580" sldId="430"/>
            <ac:spMk id="3" creationId="{4AD7B6FE-27B1-6FF9-4B28-88D1B1C1024B}"/>
          </ac:spMkLst>
        </pc:spChg>
      </pc:sldChg>
      <pc:sldChg chg="add del">
        <pc:chgData name="federico.valacchi@unimc.it" userId="fb1459c1-6e44-4a3f-98dc-28bb3901d546" providerId="ADAL" clId="{F667CDA2-F98E-49B3-A576-6AD3C18DBA65}" dt="2024-03-25T09:53:05.838" v="284" actId="2696"/>
        <pc:sldMkLst>
          <pc:docMk/>
          <pc:sldMk cId="2989231497" sldId="430"/>
        </pc:sldMkLst>
      </pc:sldChg>
      <pc:sldChg chg="del">
        <pc:chgData name="federico.valacchi@unimc.it" userId="fb1459c1-6e44-4a3f-98dc-28bb3901d546" providerId="ADAL" clId="{F667CDA2-F98E-49B3-A576-6AD3C18DBA65}" dt="2024-03-24T17:36:01.165" v="168" actId="2696"/>
        <pc:sldMkLst>
          <pc:docMk/>
          <pc:sldMk cId="3747451569" sldId="430"/>
        </pc:sldMkLst>
      </pc:sldChg>
      <pc:sldChg chg="modSp add del mod ord">
        <pc:chgData name="federico.valacchi@unimc.it" userId="fb1459c1-6e44-4a3f-98dc-28bb3901d546" providerId="ADAL" clId="{F667CDA2-F98E-49B3-A576-6AD3C18DBA65}" dt="2024-03-25T12:11:25.154" v="505" actId="2696"/>
        <pc:sldMkLst>
          <pc:docMk/>
          <pc:sldMk cId="2630888501" sldId="431"/>
        </pc:sldMkLst>
        <pc:spChg chg="mod">
          <ac:chgData name="federico.valacchi@unimc.it" userId="fb1459c1-6e44-4a3f-98dc-28bb3901d546" providerId="ADAL" clId="{F667CDA2-F98E-49B3-A576-6AD3C18DBA65}" dt="2024-03-25T12:11:12.233" v="504" actId="1076"/>
          <ac:spMkLst>
            <pc:docMk/>
            <pc:sldMk cId="2630888501" sldId="431"/>
            <ac:spMk id="3" creationId="{AB06BC7A-9C5C-1198-D005-EA34E850C816}"/>
          </ac:spMkLst>
        </pc:spChg>
      </pc:sldChg>
      <pc:sldChg chg="modSp add mod">
        <pc:chgData name="federico.valacchi@unimc.it" userId="fb1459c1-6e44-4a3f-98dc-28bb3901d546" providerId="ADAL" clId="{F667CDA2-F98E-49B3-A576-6AD3C18DBA65}" dt="2024-03-25T12:12:29.724" v="543" actId="20577"/>
        <pc:sldMkLst>
          <pc:docMk/>
          <pc:sldMk cId="3732625200" sldId="431"/>
        </pc:sldMkLst>
        <pc:spChg chg="mod">
          <ac:chgData name="federico.valacchi@unimc.it" userId="fb1459c1-6e44-4a3f-98dc-28bb3901d546" providerId="ADAL" clId="{F667CDA2-F98E-49B3-A576-6AD3C18DBA65}" dt="2024-03-25T12:12:09.122" v="529" actId="207"/>
          <ac:spMkLst>
            <pc:docMk/>
            <pc:sldMk cId="3732625200" sldId="431"/>
            <ac:spMk id="2" creationId="{08C6D574-64A1-8A03-4CFA-959AAD568A97}"/>
          </ac:spMkLst>
        </pc:spChg>
        <pc:spChg chg="mod">
          <ac:chgData name="federico.valacchi@unimc.it" userId="fb1459c1-6e44-4a3f-98dc-28bb3901d546" providerId="ADAL" clId="{F667CDA2-F98E-49B3-A576-6AD3C18DBA65}" dt="2024-03-25T12:12:29.724" v="543" actId="20577"/>
          <ac:spMkLst>
            <pc:docMk/>
            <pc:sldMk cId="3732625200" sldId="431"/>
            <ac:spMk id="3" creationId="{AB06BC7A-9C5C-1198-D005-EA34E850C816}"/>
          </ac:spMkLst>
        </pc:spChg>
      </pc:sldChg>
      <pc:sldChg chg="modSp del mod">
        <pc:chgData name="federico.valacchi@unimc.it" userId="fb1459c1-6e44-4a3f-98dc-28bb3901d546" providerId="ADAL" clId="{F667CDA2-F98E-49B3-A576-6AD3C18DBA65}" dt="2024-03-24T17:36:01.165" v="168" actId="2696"/>
        <pc:sldMkLst>
          <pc:docMk/>
          <pc:sldMk cId="4283726595" sldId="431"/>
        </pc:sldMkLst>
        <pc:spChg chg="mod">
          <ac:chgData name="federico.valacchi@unimc.it" userId="fb1459c1-6e44-4a3f-98dc-28bb3901d546" providerId="ADAL" clId="{F667CDA2-F98E-49B3-A576-6AD3C18DBA65}" dt="2024-03-13T10:42:15.394" v="94" actId="27636"/>
          <ac:spMkLst>
            <pc:docMk/>
            <pc:sldMk cId="4283726595" sldId="431"/>
            <ac:spMk id="3" creationId="{AB06BC7A-9C5C-1198-D005-EA34E850C816}"/>
          </ac:spMkLst>
        </pc:spChg>
      </pc:sldChg>
      <pc:sldChg chg="modSp del mod">
        <pc:chgData name="federico.valacchi@unimc.it" userId="fb1459c1-6e44-4a3f-98dc-28bb3901d546" providerId="ADAL" clId="{F667CDA2-F98E-49B3-A576-6AD3C18DBA65}" dt="2024-03-24T17:36:01.165" v="168" actId="2696"/>
        <pc:sldMkLst>
          <pc:docMk/>
          <pc:sldMk cId="1558493771" sldId="432"/>
        </pc:sldMkLst>
        <pc:spChg chg="mod">
          <ac:chgData name="federico.valacchi@unimc.it" userId="fb1459c1-6e44-4a3f-98dc-28bb3901d546" providerId="ADAL" clId="{F667CDA2-F98E-49B3-A576-6AD3C18DBA65}" dt="2024-03-13T10:42:15.402" v="95" actId="27636"/>
          <ac:spMkLst>
            <pc:docMk/>
            <pc:sldMk cId="1558493771" sldId="432"/>
            <ac:spMk id="3" creationId="{43C38E29-05B8-89DD-87FB-B17E224C6385}"/>
          </ac:spMkLst>
        </pc:spChg>
      </pc:sldChg>
      <pc:sldChg chg="modSp add mod ord">
        <pc:chgData name="federico.valacchi@unimc.it" userId="fb1459c1-6e44-4a3f-98dc-28bb3901d546" providerId="ADAL" clId="{F667CDA2-F98E-49B3-A576-6AD3C18DBA65}" dt="2024-03-25T12:13:12.908" v="547"/>
        <pc:sldMkLst>
          <pc:docMk/>
          <pc:sldMk cId="1641472964" sldId="432"/>
        </pc:sldMkLst>
        <pc:spChg chg="mod">
          <ac:chgData name="federico.valacchi@unimc.it" userId="fb1459c1-6e44-4a3f-98dc-28bb3901d546" providerId="ADAL" clId="{F667CDA2-F98E-49B3-A576-6AD3C18DBA65}" dt="2024-03-25T10:18:36.353" v="477" actId="207"/>
          <ac:spMkLst>
            <pc:docMk/>
            <pc:sldMk cId="1641472964" sldId="432"/>
            <ac:spMk id="2" creationId="{8662C857-8CB3-175F-F6E7-A99AD93DC980}"/>
          </ac:spMkLst>
        </pc:spChg>
        <pc:spChg chg="mod">
          <ac:chgData name="federico.valacchi@unimc.it" userId="fb1459c1-6e44-4a3f-98dc-28bb3901d546" providerId="ADAL" clId="{F667CDA2-F98E-49B3-A576-6AD3C18DBA65}" dt="2024-03-25T09:42:31.157" v="211" actId="27636"/>
          <ac:spMkLst>
            <pc:docMk/>
            <pc:sldMk cId="1641472964" sldId="432"/>
            <ac:spMk id="3" creationId="{43C38E29-05B8-89DD-87FB-B17E224C6385}"/>
          </ac:spMkLst>
        </pc:spChg>
      </pc:sldChg>
      <pc:sldChg chg="modSp add del">
        <pc:chgData name="federico.valacchi@unimc.it" userId="fb1459c1-6e44-4a3f-98dc-28bb3901d546" providerId="ADAL" clId="{F667CDA2-F98E-49B3-A576-6AD3C18DBA65}" dt="2024-03-25T09:47:58.931" v="254" actId="47"/>
        <pc:sldMkLst>
          <pc:docMk/>
          <pc:sldMk cId="2113896835" sldId="433"/>
        </pc:sldMkLst>
        <pc:spChg chg="mod">
          <ac:chgData name="federico.valacchi@unimc.it" userId="fb1459c1-6e44-4a3f-98dc-28bb3901d546" providerId="ADAL" clId="{F667CDA2-F98E-49B3-A576-6AD3C18DBA65}" dt="2024-03-25T09:42:30.971" v="201"/>
          <ac:spMkLst>
            <pc:docMk/>
            <pc:sldMk cId="2113896835" sldId="433"/>
            <ac:spMk id="2" creationId="{3C278CA7-531B-448F-3339-956327E83343}"/>
          </ac:spMkLst>
        </pc:spChg>
      </pc:sldChg>
      <pc:sldChg chg="modSp del">
        <pc:chgData name="federico.valacchi@unimc.it" userId="fb1459c1-6e44-4a3f-98dc-28bb3901d546" providerId="ADAL" clId="{F667CDA2-F98E-49B3-A576-6AD3C18DBA65}" dt="2024-03-24T17:36:01.165" v="168" actId="2696"/>
        <pc:sldMkLst>
          <pc:docMk/>
          <pc:sldMk cId="3373785858" sldId="433"/>
        </pc:sldMkLst>
        <pc:spChg chg="mod">
          <ac:chgData name="federico.valacchi@unimc.it" userId="fb1459c1-6e44-4a3f-98dc-28bb3901d546" providerId="ADAL" clId="{F667CDA2-F98E-49B3-A576-6AD3C18DBA65}" dt="2024-03-13T10:41:35.489" v="75"/>
          <ac:spMkLst>
            <pc:docMk/>
            <pc:sldMk cId="3373785858" sldId="433"/>
            <ac:spMk id="2" creationId="{3C278CA7-531B-448F-3339-956327E83343}"/>
          </ac:spMkLst>
        </pc:spChg>
      </pc:sldChg>
      <pc:sldChg chg="del">
        <pc:chgData name="federico.valacchi@unimc.it" userId="fb1459c1-6e44-4a3f-98dc-28bb3901d546" providerId="ADAL" clId="{F667CDA2-F98E-49B3-A576-6AD3C18DBA65}" dt="2024-03-24T17:36:01.165" v="168" actId="2696"/>
        <pc:sldMkLst>
          <pc:docMk/>
          <pc:sldMk cId="2203526735" sldId="434"/>
        </pc:sldMkLst>
      </pc:sldChg>
      <pc:sldChg chg="add del">
        <pc:chgData name="federico.valacchi@unimc.it" userId="fb1459c1-6e44-4a3f-98dc-28bb3901d546" providerId="ADAL" clId="{F667CDA2-F98E-49B3-A576-6AD3C18DBA65}" dt="2024-03-25T09:59:32.765" v="299" actId="2696"/>
        <pc:sldMkLst>
          <pc:docMk/>
          <pc:sldMk cId="2310371635" sldId="434"/>
        </pc:sldMkLst>
      </pc:sldChg>
      <pc:sldChg chg="modSp add mod">
        <pc:chgData name="federico.valacchi@unimc.it" userId="fb1459c1-6e44-4a3f-98dc-28bb3901d546" providerId="ADAL" clId="{F667CDA2-F98E-49B3-A576-6AD3C18DBA65}" dt="2024-03-25T12:15:30.235" v="562" actId="255"/>
        <pc:sldMkLst>
          <pc:docMk/>
          <pc:sldMk cId="2519053163" sldId="434"/>
        </pc:sldMkLst>
        <pc:spChg chg="mod">
          <ac:chgData name="federico.valacchi@unimc.it" userId="fb1459c1-6e44-4a3f-98dc-28bb3901d546" providerId="ADAL" clId="{F667CDA2-F98E-49B3-A576-6AD3C18DBA65}" dt="2024-03-25T12:15:30.235" v="562" actId="255"/>
          <ac:spMkLst>
            <pc:docMk/>
            <pc:sldMk cId="2519053163" sldId="434"/>
            <ac:spMk id="2" creationId="{304CCD2A-FA17-932A-5474-CC1B3A6F23BC}"/>
          </ac:spMkLst>
        </pc:spChg>
        <pc:spChg chg="mod">
          <ac:chgData name="federico.valacchi@unimc.it" userId="fb1459c1-6e44-4a3f-98dc-28bb3901d546" providerId="ADAL" clId="{F667CDA2-F98E-49B3-A576-6AD3C18DBA65}" dt="2024-03-25T12:15:16.559" v="560" actId="1076"/>
          <ac:spMkLst>
            <pc:docMk/>
            <pc:sldMk cId="2519053163" sldId="434"/>
            <ac:spMk id="3" creationId="{A2025D7A-2EAE-77AE-F4B1-8CB4211798FC}"/>
          </ac:spMkLst>
        </pc:spChg>
      </pc:sldChg>
      <pc:sldChg chg="modSp add mod">
        <pc:chgData name="federico.valacchi@unimc.it" userId="fb1459c1-6e44-4a3f-98dc-28bb3901d546" providerId="ADAL" clId="{F667CDA2-F98E-49B3-A576-6AD3C18DBA65}" dt="2024-03-25T12:15:44.376" v="564" actId="207"/>
        <pc:sldMkLst>
          <pc:docMk/>
          <pc:sldMk cId="803328685" sldId="435"/>
        </pc:sldMkLst>
        <pc:spChg chg="mod">
          <ac:chgData name="federico.valacchi@unimc.it" userId="fb1459c1-6e44-4a3f-98dc-28bb3901d546" providerId="ADAL" clId="{F667CDA2-F98E-49B3-A576-6AD3C18DBA65}" dt="2024-03-25T12:15:44.376" v="564" actId="207"/>
          <ac:spMkLst>
            <pc:docMk/>
            <pc:sldMk cId="803328685" sldId="435"/>
            <ac:spMk id="2" creationId="{8DA0E368-ADB3-4111-F0C3-6D3EE3DE39E1}"/>
          </ac:spMkLst>
        </pc:spChg>
        <pc:spChg chg="mod">
          <ac:chgData name="federico.valacchi@unimc.it" userId="fb1459c1-6e44-4a3f-98dc-28bb3901d546" providerId="ADAL" clId="{F667CDA2-F98E-49B3-A576-6AD3C18DBA65}" dt="2024-03-25T12:15:38.560" v="563" actId="1076"/>
          <ac:spMkLst>
            <pc:docMk/>
            <pc:sldMk cId="803328685" sldId="435"/>
            <ac:spMk id="3" creationId="{1243017E-3A5D-43DB-5AD7-36F905D77167}"/>
          </ac:spMkLst>
        </pc:spChg>
      </pc:sldChg>
      <pc:sldChg chg="modSp del mod">
        <pc:chgData name="federico.valacchi@unimc.it" userId="fb1459c1-6e44-4a3f-98dc-28bb3901d546" providerId="ADAL" clId="{F667CDA2-F98E-49B3-A576-6AD3C18DBA65}" dt="2024-03-24T17:36:01.165" v="168" actId="2696"/>
        <pc:sldMkLst>
          <pc:docMk/>
          <pc:sldMk cId="3399841776" sldId="435"/>
        </pc:sldMkLst>
        <pc:spChg chg="mod">
          <ac:chgData name="federico.valacchi@unimc.it" userId="fb1459c1-6e44-4a3f-98dc-28bb3901d546" providerId="ADAL" clId="{F667CDA2-F98E-49B3-A576-6AD3C18DBA65}" dt="2024-03-13T10:41:35.489" v="75"/>
          <ac:spMkLst>
            <pc:docMk/>
            <pc:sldMk cId="3399841776" sldId="435"/>
            <ac:spMk id="2" creationId="{8DA0E368-ADB3-4111-F0C3-6D3EE3DE39E1}"/>
          </ac:spMkLst>
        </pc:spChg>
        <pc:spChg chg="mod">
          <ac:chgData name="federico.valacchi@unimc.it" userId="fb1459c1-6e44-4a3f-98dc-28bb3901d546" providerId="ADAL" clId="{F667CDA2-F98E-49B3-A576-6AD3C18DBA65}" dt="2024-03-13T10:42:15.410" v="96" actId="27636"/>
          <ac:spMkLst>
            <pc:docMk/>
            <pc:sldMk cId="3399841776" sldId="435"/>
            <ac:spMk id="3" creationId="{1243017E-3A5D-43DB-5AD7-36F905D77167}"/>
          </ac:spMkLst>
        </pc:spChg>
      </pc:sldChg>
      <pc:sldChg chg="modSp add del">
        <pc:chgData name="federico.valacchi@unimc.it" userId="fb1459c1-6e44-4a3f-98dc-28bb3901d546" providerId="ADAL" clId="{F667CDA2-F98E-49B3-A576-6AD3C18DBA65}" dt="2024-03-25T09:59:32.765" v="299" actId="2696"/>
        <pc:sldMkLst>
          <pc:docMk/>
          <pc:sldMk cId="4080121779" sldId="435"/>
        </pc:sldMkLst>
        <pc:spChg chg="mod">
          <ac:chgData name="federico.valacchi@unimc.it" userId="fb1459c1-6e44-4a3f-98dc-28bb3901d546" providerId="ADAL" clId="{F667CDA2-F98E-49B3-A576-6AD3C18DBA65}" dt="2024-03-25T09:42:30.971" v="201"/>
          <ac:spMkLst>
            <pc:docMk/>
            <pc:sldMk cId="4080121779" sldId="435"/>
            <ac:spMk id="2" creationId="{8DA0E368-ADB3-4111-F0C3-6D3EE3DE39E1}"/>
          </ac:spMkLst>
        </pc:spChg>
      </pc:sldChg>
      <pc:sldChg chg="modSp add mod">
        <pc:chgData name="federico.valacchi@unimc.it" userId="fb1459c1-6e44-4a3f-98dc-28bb3901d546" providerId="ADAL" clId="{F667CDA2-F98E-49B3-A576-6AD3C18DBA65}" dt="2024-03-25T12:13:36.307" v="551" actId="207"/>
        <pc:sldMkLst>
          <pc:docMk/>
          <pc:sldMk cId="3996614700" sldId="436"/>
        </pc:sldMkLst>
        <pc:spChg chg="mod">
          <ac:chgData name="federico.valacchi@unimc.it" userId="fb1459c1-6e44-4a3f-98dc-28bb3901d546" providerId="ADAL" clId="{F667CDA2-F98E-49B3-A576-6AD3C18DBA65}" dt="2024-03-25T12:13:26.026" v="549" actId="207"/>
          <ac:spMkLst>
            <pc:docMk/>
            <pc:sldMk cId="3996614700" sldId="436"/>
            <ac:spMk id="2" creationId="{00000000-0000-0000-0000-000000000000}"/>
          </ac:spMkLst>
        </pc:spChg>
        <pc:spChg chg="mod">
          <ac:chgData name="federico.valacchi@unimc.it" userId="fb1459c1-6e44-4a3f-98dc-28bb3901d546" providerId="ADAL" clId="{F667CDA2-F98E-49B3-A576-6AD3C18DBA65}" dt="2024-03-25T12:13:36.307" v="551" actId="207"/>
          <ac:spMkLst>
            <pc:docMk/>
            <pc:sldMk cId="3996614700" sldId="436"/>
            <ac:spMk id="3" creationId="{00000000-0000-0000-0000-000000000000}"/>
          </ac:spMkLst>
        </pc:spChg>
      </pc:sldChg>
      <pc:sldChg chg="modSp del ord">
        <pc:chgData name="federico.valacchi@unimc.it" userId="fb1459c1-6e44-4a3f-98dc-28bb3901d546" providerId="ADAL" clId="{F667CDA2-F98E-49B3-A576-6AD3C18DBA65}" dt="2024-03-25T12:12:49.448" v="544" actId="2696"/>
        <pc:sldMkLst>
          <pc:docMk/>
          <pc:sldMk cId="3996614700" sldId="436"/>
        </pc:sldMkLst>
        <pc:spChg chg="mod">
          <ac:chgData name="federico.valacchi@unimc.it" userId="fb1459c1-6e44-4a3f-98dc-28bb3901d546" providerId="ADAL" clId="{F667CDA2-F98E-49B3-A576-6AD3C18DBA65}" dt="2024-03-25T09:42:30.971" v="201"/>
          <ac:spMkLst>
            <pc:docMk/>
            <pc:sldMk cId="3996614700" sldId="436"/>
            <ac:spMk id="3" creationId="{00000000-0000-0000-0000-000000000000}"/>
          </ac:spMkLst>
        </pc:spChg>
      </pc:sldChg>
      <pc:sldChg chg="del">
        <pc:chgData name="federico.valacchi@unimc.it" userId="fb1459c1-6e44-4a3f-98dc-28bb3901d546" providerId="ADAL" clId="{F667CDA2-F98E-49B3-A576-6AD3C18DBA65}" dt="2024-03-13T10:46:19.399" v="120" actId="47"/>
        <pc:sldMkLst>
          <pc:docMk/>
          <pc:sldMk cId="0" sldId="437"/>
        </pc:sldMkLst>
      </pc:sldChg>
      <pc:sldChg chg="del">
        <pc:chgData name="federico.valacchi@unimc.it" userId="fb1459c1-6e44-4a3f-98dc-28bb3901d546" providerId="ADAL" clId="{F667CDA2-F98E-49B3-A576-6AD3C18DBA65}" dt="2024-03-13T10:33:10.799" v="8" actId="47"/>
        <pc:sldMkLst>
          <pc:docMk/>
          <pc:sldMk cId="0" sldId="438"/>
        </pc:sldMkLst>
      </pc:sldChg>
      <pc:sldChg chg="modSp mod ord">
        <pc:chgData name="federico.valacchi@unimc.it" userId="fb1459c1-6e44-4a3f-98dc-28bb3901d546" providerId="ADAL" clId="{F667CDA2-F98E-49B3-A576-6AD3C18DBA65}" dt="2024-03-25T12:10:39.477" v="503" actId="207"/>
        <pc:sldMkLst>
          <pc:docMk/>
          <pc:sldMk cId="0" sldId="439"/>
        </pc:sldMkLst>
        <pc:spChg chg="mod">
          <ac:chgData name="federico.valacchi@unimc.it" userId="fb1459c1-6e44-4a3f-98dc-28bb3901d546" providerId="ADAL" clId="{F667CDA2-F98E-49B3-A576-6AD3C18DBA65}" dt="2024-03-25T12:10:28.768" v="501" actId="14100"/>
          <ac:spMkLst>
            <pc:docMk/>
            <pc:sldMk cId="0" sldId="439"/>
            <ac:spMk id="2" creationId="{00000000-0000-0000-0000-000000000000}"/>
          </ac:spMkLst>
        </pc:spChg>
        <pc:spChg chg="mod">
          <ac:chgData name="federico.valacchi@unimc.it" userId="fb1459c1-6e44-4a3f-98dc-28bb3901d546" providerId="ADAL" clId="{F667CDA2-F98E-49B3-A576-6AD3C18DBA65}" dt="2024-03-25T12:10:39.477" v="503" actId="207"/>
          <ac:spMkLst>
            <pc:docMk/>
            <pc:sldMk cId="0" sldId="439"/>
            <ac:spMk id="3" creationId="{00000000-0000-0000-0000-000000000000}"/>
          </ac:spMkLst>
        </pc:spChg>
      </pc:sldChg>
      <pc:sldChg chg="delSp modSp mod">
        <pc:chgData name="federico.valacchi@unimc.it" userId="fb1459c1-6e44-4a3f-98dc-28bb3901d546" providerId="ADAL" clId="{F667CDA2-F98E-49B3-A576-6AD3C18DBA65}" dt="2024-03-25T12:20:45.814" v="570" actId="1076"/>
        <pc:sldMkLst>
          <pc:docMk/>
          <pc:sldMk cId="0" sldId="440"/>
        </pc:sldMkLst>
        <pc:spChg chg="mod">
          <ac:chgData name="federico.valacchi@unimc.it" userId="fb1459c1-6e44-4a3f-98dc-28bb3901d546" providerId="ADAL" clId="{F667CDA2-F98E-49B3-A576-6AD3C18DBA65}" dt="2024-03-13T10:40:03.210" v="65" actId="20577"/>
          <ac:spMkLst>
            <pc:docMk/>
            <pc:sldMk cId="0" sldId="440"/>
            <ac:spMk id="4" creationId="{00000000-0000-0000-0000-000000000000}"/>
          </ac:spMkLst>
        </pc:spChg>
        <pc:spChg chg="mod">
          <ac:chgData name="federico.valacchi@unimc.it" userId="fb1459c1-6e44-4a3f-98dc-28bb3901d546" providerId="ADAL" clId="{F667CDA2-F98E-49B3-A576-6AD3C18DBA65}" dt="2024-03-25T12:20:45.814" v="570" actId="1076"/>
          <ac:spMkLst>
            <pc:docMk/>
            <pc:sldMk cId="0" sldId="440"/>
            <ac:spMk id="5" creationId="{00000000-0000-0000-0000-000000000000}"/>
          </ac:spMkLst>
        </pc:spChg>
        <pc:picChg chg="del">
          <ac:chgData name="federico.valacchi@unimc.it" userId="fb1459c1-6e44-4a3f-98dc-28bb3901d546" providerId="ADAL" clId="{F667CDA2-F98E-49B3-A576-6AD3C18DBA65}" dt="2024-03-25T12:20:36.359" v="567" actId="478"/>
          <ac:picMkLst>
            <pc:docMk/>
            <pc:sldMk cId="0" sldId="440"/>
            <ac:picMk id="1028" creationId="{00000000-0000-0000-0000-000000000000}"/>
          </ac:picMkLst>
        </pc:picChg>
      </pc:sldChg>
      <pc:sldChg chg="modSp mod ord">
        <pc:chgData name="federico.valacchi@unimc.it" userId="fb1459c1-6e44-4a3f-98dc-28bb3901d546" providerId="ADAL" clId="{F667CDA2-F98E-49B3-A576-6AD3C18DBA65}" dt="2024-03-25T12:21:57.021" v="576" actId="1076"/>
        <pc:sldMkLst>
          <pc:docMk/>
          <pc:sldMk cId="3719882427" sldId="441"/>
        </pc:sldMkLst>
        <pc:spChg chg="mod">
          <ac:chgData name="federico.valacchi@unimc.it" userId="fb1459c1-6e44-4a3f-98dc-28bb3901d546" providerId="ADAL" clId="{F667CDA2-F98E-49B3-A576-6AD3C18DBA65}" dt="2024-03-25T12:21:57.021" v="576" actId="1076"/>
          <ac:spMkLst>
            <pc:docMk/>
            <pc:sldMk cId="3719882427" sldId="441"/>
            <ac:spMk id="2" creationId="{DAF26177-6ACC-104C-2502-B6EFCCF951E5}"/>
          </ac:spMkLst>
        </pc:spChg>
        <pc:spChg chg="mod">
          <ac:chgData name="federico.valacchi@unimc.it" userId="fb1459c1-6e44-4a3f-98dc-28bb3901d546" providerId="ADAL" clId="{F667CDA2-F98E-49B3-A576-6AD3C18DBA65}" dt="2024-03-25T12:21:23.780" v="574" actId="255"/>
          <ac:spMkLst>
            <pc:docMk/>
            <pc:sldMk cId="3719882427" sldId="441"/>
            <ac:spMk id="3" creationId="{B72DFB1B-3D8E-EE17-948B-5A1C529C6D86}"/>
          </ac:spMkLst>
        </pc:spChg>
      </pc:sldChg>
      <pc:sldChg chg="modSp del mod">
        <pc:chgData name="federico.valacchi@unimc.it" userId="fb1459c1-6e44-4a3f-98dc-28bb3901d546" providerId="ADAL" clId="{F667CDA2-F98E-49B3-A576-6AD3C18DBA65}" dt="2024-03-25T10:03:53.516" v="326" actId="2696"/>
        <pc:sldMkLst>
          <pc:docMk/>
          <pc:sldMk cId="1372265120" sldId="442"/>
        </pc:sldMkLst>
        <pc:spChg chg="mod">
          <ac:chgData name="federico.valacchi@unimc.it" userId="fb1459c1-6e44-4a3f-98dc-28bb3901d546" providerId="ADAL" clId="{F667CDA2-F98E-49B3-A576-6AD3C18DBA65}" dt="2024-03-25T09:42:30.971" v="201"/>
          <ac:spMkLst>
            <pc:docMk/>
            <pc:sldMk cId="1372265120" sldId="442"/>
            <ac:spMk id="2" creationId="{B2110668-02B8-E509-5CA0-EE5195326123}"/>
          </ac:spMkLst>
        </pc:spChg>
        <pc:spChg chg="mod">
          <ac:chgData name="federico.valacchi@unimc.it" userId="fb1459c1-6e44-4a3f-98dc-28bb3901d546" providerId="ADAL" clId="{F667CDA2-F98E-49B3-A576-6AD3C18DBA65}" dt="2024-03-25T10:03:49.864" v="325" actId="20577"/>
          <ac:spMkLst>
            <pc:docMk/>
            <pc:sldMk cId="1372265120" sldId="442"/>
            <ac:spMk id="3" creationId="{1446B629-4887-6AAA-3063-0F485556458D}"/>
          </ac:spMkLst>
        </pc:spChg>
      </pc:sldChg>
      <pc:sldChg chg="add ord">
        <pc:chgData name="federico.valacchi@unimc.it" userId="fb1459c1-6e44-4a3f-98dc-28bb3901d546" providerId="ADAL" clId="{F667CDA2-F98E-49B3-A576-6AD3C18DBA65}" dt="2024-03-25T10:04:27.045" v="329"/>
        <pc:sldMkLst>
          <pc:docMk/>
          <pc:sldMk cId="1566399568" sldId="442"/>
        </pc:sldMkLst>
      </pc:sldChg>
      <pc:sldChg chg="modSp del ord">
        <pc:chgData name="federico.valacchi@unimc.it" userId="fb1459c1-6e44-4a3f-98dc-28bb3901d546" providerId="ADAL" clId="{F667CDA2-F98E-49B3-A576-6AD3C18DBA65}" dt="2024-03-24T17:42:25.106" v="191" actId="2696"/>
        <pc:sldMkLst>
          <pc:docMk/>
          <pc:sldMk cId="2590501929" sldId="443"/>
        </pc:sldMkLst>
        <pc:spChg chg="mod">
          <ac:chgData name="federico.valacchi@unimc.it" userId="fb1459c1-6e44-4a3f-98dc-28bb3901d546" providerId="ADAL" clId="{F667CDA2-F98E-49B3-A576-6AD3C18DBA65}" dt="2024-03-13T10:41:35.489" v="75"/>
          <ac:spMkLst>
            <pc:docMk/>
            <pc:sldMk cId="2590501929" sldId="443"/>
            <ac:spMk id="2" creationId="{9499E1C3-10FA-EC1C-9D22-528F9FC1EA82}"/>
          </ac:spMkLst>
        </pc:spChg>
        <pc:spChg chg="mod">
          <ac:chgData name="federico.valacchi@unimc.it" userId="fb1459c1-6e44-4a3f-98dc-28bb3901d546" providerId="ADAL" clId="{F667CDA2-F98E-49B3-A576-6AD3C18DBA65}" dt="2024-03-13T10:41:35.489" v="75"/>
          <ac:spMkLst>
            <pc:docMk/>
            <pc:sldMk cId="2590501929" sldId="443"/>
            <ac:spMk id="3" creationId="{A9072CBE-2256-8FDE-2FDE-92E7067EBCEA}"/>
          </ac:spMkLst>
        </pc:spChg>
      </pc:sldChg>
      <pc:sldChg chg="modSp add mod ord">
        <pc:chgData name="federico.valacchi@unimc.it" userId="fb1459c1-6e44-4a3f-98dc-28bb3901d546" providerId="ADAL" clId="{F667CDA2-F98E-49B3-A576-6AD3C18DBA65}" dt="2024-03-25T10:13:28.629" v="439" actId="255"/>
        <pc:sldMkLst>
          <pc:docMk/>
          <pc:sldMk cId="2781667545" sldId="443"/>
        </pc:sldMkLst>
        <pc:spChg chg="mod">
          <ac:chgData name="federico.valacchi@unimc.it" userId="fb1459c1-6e44-4a3f-98dc-28bb3901d546" providerId="ADAL" clId="{F667CDA2-F98E-49B3-A576-6AD3C18DBA65}" dt="2024-03-25T10:13:28.629" v="439" actId="255"/>
          <ac:spMkLst>
            <pc:docMk/>
            <pc:sldMk cId="2781667545" sldId="443"/>
            <ac:spMk id="2" creationId="{9499E1C3-10FA-EC1C-9D22-528F9FC1EA82}"/>
          </ac:spMkLst>
        </pc:spChg>
        <pc:spChg chg="mod">
          <ac:chgData name="federico.valacchi@unimc.it" userId="fb1459c1-6e44-4a3f-98dc-28bb3901d546" providerId="ADAL" clId="{F667CDA2-F98E-49B3-A576-6AD3C18DBA65}" dt="2024-03-25T10:13:21.150" v="438" actId="255"/>
          <ac:spMkLst>
            <pc:docMk/>
            <pc:sldMk cId="2781667545" sldId="443"/>
            <ac:spMk id="3" creationId="{A9072CBE-2256-8FDE-2FDE-92E7067EBCEA}"/>
          </ac:spMkLst>
        </pc:spChg>
      </pc:sldChg>
      <pc:sldChg chg="modSp del mod">
        <pc:chgData name="federico.valacchi@unimc.it" userId="fb1459c1-6e44-4a3f-98dc-28bb3901d546" providerId="ADAL" clId="{F667CDA2-F98E-49B3-A576-6AD3C18DBA65}" dt="2024-03-25T10:04:48.855" v="332" actId="2696"/>
        <pc:sldMkLst>
          <pc:docMk/>
          <pc:sldMk cId="1519932424" sldId="444"/>
        </pc:sldMkLst>
        <pc:spChg chg="mod">
          <ac:chgData name="federico.valacchi@unimc.it" userId="fb1459c1-6e44-4a3f-98dc-28bb3901d546" providerId="ADAL" clId="{F667CDA2-F98E-49B3-A576-6AD3C18DBA65}" dt="2024-03-25T09:42:30.971" v="201"/>
          <ac:spMkLst>
            <pc:docMk/>
            <pc:sldMk cId="1519932424" sldId="444"/>
            <ac:spMk id="2" creationId="{0FDCC384-4963-D7EC-EF20-E190C32B8447}"/>
          </ac:spMkLst>
        </pc:spChg>
        <pc:spChg chg="mod">
          <ac:chgData name="federico.valacchi@unimc.it" userId="fb1459c1-6e44-4a3f-98dc-28bb3901d546" providerId="ADAL" clId="{F667CDA2-F98E-49B3-A576-6AD3C18DBA65}" dt="2024-03-25T10:03:29.929" v="322" actId="27636"/>
          <ac:spMkLst>
            <pc:docMk/>
            <pc:sldMk cId="1519932424" sldId="444"/>
            <ac:spMk id="3" creationId="{2F942D73-7804-D024-FF74-EE217FE10F79}"/>
          </ac:spMkLst>
        </pc:spChg>
      </pc:sldChg>
      <pc:sldChg chg="modSp add mod ord">
        <pc:chgData name="federico.valacchi@unimc.it" userId="fb1459c1-6e44-4a3f-98dc-28bb3901d546" providerId="ADAL" clId="{F667CDA2-F98E-49B3-A576-6AD3C18DBA65}" dt="2024-03-25T10:10:23.296" v="420" actId="6549"/>
        <pc:sldMkLst>
          <pc:docMk/>
          <pc:sldMk cId="3719984963" sldId="445"/>
        </pc:sldMkLst>
        <pc:spChg chg="mod">
          <ac:chgData name="federico.valacchi@unimc.it" userId="fb1459c1-6e44-4a3f-98dc-28bb3901d546" providerId="ADAL" clId="{F667CDA2-F98E-49B3-A576-6AD3C18DBA65}" dt="2024-03-25T10:09:22.597" v="382" actId="1076"/>
          <ac:spMkLst>
            <pc:docMk/>
            <pc:sldMk cId="3719984963" sldId="445"/>
            <ac:spMk id="2" creationId="{00000000-0000-0000-0000-000000000000}"/>
          </ac:spMkLst>
        </pc:spChg>
        <pc:spChg chg="mod">
          <ac:chgData name="federico.valacchi@unimc.it" userId="fb1459c1-6e44-4a3f-98dc-28bb3901d546" providerId="ADAL" clId="{F667CDA2-F98E-49B3-A576-6AD3C18DBA65}" dt="2024-03-25T10:10:23.296" v="420" actId="6549"/>
          <ac:spMkLst>
            <pc:docMk/>
            <pc:sldMk cId="3719984963" sldId="445"/>
            <ac:spMk id="3" creationId="{00000000-0000-0000-0000-000000000000}"/>
          </ac:spMkLst>
        </pc:spChg>
      </pc:sldChg>
      <pc:sldChg chg="modSp add mod">
        <pc:chgData name="federico.valacchi@unimc.it" userId="fb1459c1-6e44-4a3f-98dc-28bb3901d546" providerId="ADAL" clId="{F667CDA2-F98E-49B3-A576-6AD3C18DBA65}" dt="2024-03-25T10:20:13.579" v="490" actId="27636"/>
        <pc:sldMkLst>
          <pc:docMk/>
          <pc:sldMk cId="235901061" sldId="446"/>
        </pc:sldMkLst>
        <pc:spChg chg="mod">
          <ac:chgData name="federico.valacchi@unimc.it" userId="fb1459c1-6e44-4a3f-98dc-28bb3901d546" providerId="ADAL" clId="{F667CDA2-F98E-49B3-A576-6AD3C18DBA65}" dt="2024-03-25T09:42:31.094" v="205" actId="27636"/>
          <ac:spMkLst>
            <pc:docMk/>
            <pc:sldMk cId="235901061" sldId="446"/>
            <ac:spMk id="2" creationId="{00000000-0000-0000-0000-000000000000}"/>
          </ac:spMkLst>
        </pc:spChg>
        <pc:spChg chg="mod">
          <ac:chgData name="federico.valacchi@unimc.it" userId="fb1459c1-6e44-4a3f-98dc-28bb3901d546" providerId="ADAL" clId="{F667CDA2-F98E-49B3-A576-6AD3C18DBA65}" dt="2024-03-25T10:20:13.579" v="490" actId="27636"/>
          <ac:spMkLst>
            <pc:docMk/>
            <pc:sldMk cId="235901061" sldId="446"/>
            <ac:spMk id="3" creationId="{00000000-0000-0000-0000-000000000000}"/>
          </ac:spMkLst>
        </pc:spChg>
      </pc:sldChg>
      <pc:sldChg chg="add del">
        <pc:chgData name="federico.valacchi@unimc.it" userId="fb1459c1-6e44-4a3f-98dc-28bb3901d546" providerId="ADAL" clId="{F667CDA2-F98E-49B3-A576-6AD3C18DBA65}" dt="2024-03-25T09:51:35.436" v="276" actId="47"/>
        <pc:sldMkLst>
          <pc:docMk/>
          <pc:sldMk cId="0" sldId="447"/>
        </pc:sldMkLst>
      </pc:sldChg>
      <pc:sldChg chg="modSp new mod">
        <pc:chgData name="federico.valacchi@unimc.it" userId="fb1459c1-6e44-4a3f-98dc-28bb3901d546" providerId="ADAL" clId="{F667CDA2-F98E-49B3-A576-6AD3C18DBA65}" dt="2024-03-25T12:29:55.135" v="934" actId="20577"/>
        <pc:sldMkLst>
          <pc:docMk/>
          <pc:sldMk cId="3732274852" sldId="447"/>
        </pc:sldMkLst>
        <pc:spChg chg="mod">
          <ac:chgData name="federico.valacchi@unimc.it" userId="fb1459c1-6e44-4a3f-98dc-28bb3901d546" providerId="ADAL" clId="{F667CDA2-F98E-49B3-A576-6AD3C18DBA65}" dt="2024-03-25T12:29:29.131" v="929" actId="1076"/>
          <ac:spMkLst>
            <pc:docMk/>
            <pc:sldMk cId="3732274852" sldId="447"/>
            <ac:spMk id="2" creationId="{B522D38D-16B8-9785-B802-05D7633B90C3}"/>
          </ac:spMkLst>
        </pc:spChg>
        <pc:spChg chg="mod">
          <ac:chgData name="federico.valacchi@unimc.it" userId="fb1459c1-6e44-4a3f-98dc-28bb3901d546" providerId="ADAL" clId="{F667CDA2-F98E-49B3-A576-6AD3C18DBA65}" dt="2024-03-25T12:29:55.135" v="934" actId="20577"/>
          <ac:spMkLst>
            <pc:docMk/>
            <pc:sldMk cId="3732274852" sldId="447"/>
            <ac:spMk id="3" creationId="{45F1DE5A-C29C-7E6B-0E8A-B83A335AA891}"/>
          </ac:spMkLst>
        </pc:spChg>
      </pc:sldChg>
      <pc:sldChg chg="modSp add del mod">
        <pc:chgData name="federico.valacchi@unimc.it" userId="fb1459c1-6e44-4a3f-98dc-28bb3901d546" providerId="ADAL" clId="{F667CDA2-F98E-49B3-A576-6AD3C18DBA65}" dt="2024-03-25T09:51:37.705" v="277" actId="47"/>
        <pc:sldMkLst>
          <pc:docMk/>
          <pc:sldMk cId="0" sldId="448"/>
        </pc:sldMkLst>
        <pc:spChg chg="mod">
          <ac:chgData name="federico.valacchi@unimc.it" userId="fb1459c1-6e44-4a3f-98dc-28bb3901d546" providerId="ADAL" clId="{F667CDA2-F98E-49B3-A576-6AD3C18DBA65}" dt="2024-03-25T09:42:31.101" v="206" actId="27636"/>
          <ac:spMkLst>
            <pc:docMk/>
            <pc:sldMk cId="0" sldId="448"/>
            <ac:spMk id="5120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1126641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2253367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E4E853-8A1A-4841-8E23-960B211DD34B}"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8438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3849874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E4E853-8A1A-4841-8E23-960B211DD34B}"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60632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1724216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14999482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4190684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28115035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7738135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4267391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19076446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4044644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D075252-A1A3-4C5B-9B38-63EBEBC774C5}" type="datetimeFigureOut">
              <a:rPr lang="it-IT" smtClean="0"/>
              <a:t>25/03/2024</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36878894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5D075252-A1A3-4C5B-9B38-63EBEBC774C5}" type="datetimeFigureOut">
              <a:rPr lang="it-IT" smtClean="0"/>
              <a:t>25/03/2024</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22824148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075252-A1A3-4C5B-9B38-63EBEBC774C5}" type="datetimeFigureOut">
              <a:rPr lang="it-IT" smtClean="0"/>
              <a:t>25/03/2024</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9676449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26728748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35171468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20961276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E4E853-8A1A-4841-8E23-960B211DD34B}"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8801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33998908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E4E853-8A1A-4841-8E23-960B211DD34B}"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77492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4553941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37353826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277047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D075252-A1A3-4C5B-9B38-63EBEBC774C5}" type="datetimeFigureOut">
              <a:rPr lang="it-IT" smtClean="0"/>
              <a:t>25/03/2024</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3809460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1402037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D075252-A1A3-4C5B-9B38-63EBEBC774C5}" type="datetimeFigureOut">
              <a:rPr lang="it-IT" smtClean="0"/>
              <a:t>25/03/2024</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383093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5D075252-A1A3-4C5B-9B38-63EBEBC774C5}" type="datetimeFigureOut">
              <a:rPr lang="it-IT" smtClean="0"/>
              <a:t>25/03/2024</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1617323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075252-A1A3-4C5B-9B38-63EBEBC774C5}" type="datetimeFigureOut">
              <a:rPr lang="it-IT" smtClean="0"/>
              <a:t>25/03/2024</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3462817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300982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D075252-A1A3-4C5B-9B38-63EBEBC774C5}" type="datetimeFigureOut">
              <a:rPr lang="it-IT" smtClean="0"/>
              <a:t>25/03/2024</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E4E853-8A1A-4841-8E23-960B211DD34B}" type="slidenum">
              <a:rPr lang="it-IT" smtClean="0"/>
              <a:t>‹N›</a:t>
            </a:fld>
            <a:endParaRPr lang="it-IT"/>
          </a:p>
        </p:txBody>
      </p:sp>
    </p:spTree>
    <p:extLst>
      <p:ext uri="{BB962C8B-B14F-4D97-AF65-F5344CB8AC3E}">
        <p14:creationId xmlns:p14="http://schemas.microsoft.com/office/powerpoint/2010/main" val="2209880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D075252-A1A3-4C5B-9B38-63EBEBC774C5}" type="datetimeFigureOut">
              <a:rPr lang="it-IT" smtClean="0"/>
              <a:t>25/03/2024</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DE4E853-8A1A-4841-8E23-960B211DD34B}" type="slidenum">
              <a:rPr lang="it-IT" smtClean="0"/>
              <a:t>‹N›</a:t>
            </a:fld>
            <a:endParaRPr lang="it-IT"/>
          </a:p>
        </p:txBody>
      </p:sp>
    </p:spTree>
    <p:extLst>
      <p:ext uri="{BB962C8B-B14F-4D97-AF65-F5344CB8AC3E}">
        <p14:creationId xmlns:p14="http://schemas.microsoft.com/office/powerpoint/2010/main" val="4183102989"/>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D075252-A1A3-4C5B-9B38-63EBEBC774C5}" type="datetimeFigureOut">
              <a:rPr lang="it-IT" smtClean="0"/>
              <a:t>25/03/2024</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DE4E853-8A1A-4841-8E23-960B211DD34B}" type="slidenum">
              <a:rPr lang="it-IT" smtClean="0"/>
              <a:t>‹N›</a:t>
            </a:fld>
            <a:endParaRPr lang="it-IT"/>
          </a:p>
        </p:txBody>
      </p:sp>
    </p:spTree>
    <p:extLst>
      <p:ext uri="{BB962C8B-B14F-4D97-AF65-F5344CB8AC3E}">
        <p14:creationId xmlns:p14="http://schemas.microsoft.com/office/powerpoint/2010/main" val="2132907663"/>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 id="2147483790" r:id="rId13"/>
    <p:sldLayoutId id="2147483791" r:id="rId14"/>
    <p:sldLayoutId id="2147483792" r:id="rId15"/>
    <p:sldLayoutId id="21474837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rrchnm.or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152400" y="320488"/>
            <a:ext cx="11887200" cy="1326321"/>
          </a:xfrm>
        </p:spPr>
        <p:txBody>
          <a:bodyPr>
            <a:normAutofit/>
          </a:bodyPr>
          <a:lstStyle/>
          <a:p>
            <a:pPr algn="l"/>
            <a:endParaRPr lang="it-IT" sz="4000" dirty="0">
              <a:solidFill>
                <a:srgbClr val="FF0000"/>
              </a:solidFill>
            </a:endParaRPr>
          </a:p>
        </p:txBody>
      </p:sp>
      <p:sp>
        <p:nvSpPr>
          <p:cNvPr id="5" name="Segnaposto contenuto 4"/>
          <p:cNvSpPr>
            <a:spLocks noGrp="1"/>
          </p:cNvSpPr>
          <p:nvPr>
            <p:ph idx="1"/>
          </p:nvPr>
        </p:nvSpPr>
        <p:spPr>
          <a:xfrm>
            <a:off x="1321130" y="1331259"/>
            <a:ext cx="8946541" cy="4195481"/>
          </a:xfrm>
        </p:spPr>
        <p:txBody>
          <a:bodyPr>
            <a:normAutofit fontScale="92500" lnSpcReduction="10000"/>
          </a:bodyPr>
          <a:lstStyle/>
          <a:p>
            <a:pPr algn="ctr"/>
            <a:endParaRPr lang="es-ES" sz="3600" i="1" dirty="0"/>
          </a:p>
          <a:p>
            <a:pPr algn="ctr"/>
            <a:r>
              <a:rPr lang="es-ES" sz="3600" i="1" dirty="0"/>
              <a:t>La vida no es la que uno vivió, sino la que recuerda y cómo la recuerda para contarla</a:t>
            </a:r>
          </a:p>
          <a:p>
            <a:pPr algn="ctr"/>
            <a:endParaRPr lang="es-ES" sz="3600" i="1" dirty="0"/>
          </a:p>
          <a:p>
            <a:r>
              <a:rPr lang="es-ES" sz="2400" dirty="0"/>
              <a:t>La costruzione dell’archivio</a:t>
            </a:r>
          </a:p>
          <a:p>
            <a:r>
              <a:rPr lang="es-ES" sz="2400" dirty="0"/>
              <a:t>Oltre il mito della verità</a:t>
            </a:r>
          </a:p>
          <a:p>
            <a:r>
              <a:rPr lang="es-ES" sz="2400" dirty="0"/>
              <a:t>La mediazione contro gli inganni documentari</a:t>
            </a:r>
          </a:p>
          <a:p>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52662" y="285728"/>
            <a:ext cx="7772400" cy="914400"/>
          </a:xfrm>
        </p:spPr>
        <p:txBody>
          <a:bodyPr>
            <a:normAutofit/>
          </a:bodyPr>
          <a:lstStyle/>
          <a:p>
            <a:pPr algn="ctr"/>
            <a:r>
              <a:rPr lang="it-IT" dirty="0"/>
              <a:t>Il ruolo dell’archivistica pubblica</a:t>
            </a:r>
          </a:p>
        </p:txBody>
      </p:sp>
      <p:sp>
        <p:nvSpPr>
          <p:cNvPr id="3" name="Segnaposto contenuto 2"/>
          <p:cNvSpPr>
            <a:spLocks noGrp="1"/>
          </p:cNvSpPr>
          <p:nvPr>
            <p:ph idx="1"/>
          </p:nvPr>
        </p:nvSpPr>
        <p:spPr>
          <a:xfrm>
            <a:off x="1492624" y="2133600"/>
            <a:ext cx="10011988" cy="3777622"/>
          </a:xfrm>
        </p:spPr>
        <p:txBody>
          <a:bodyPr>
            <a:normAutofit/>
          </a:bodyPr>
          <a:lstStyle/>
          <a:p>
            <a:r>
              <a:rPr lang="it-IT" dirty="0"/>
              <a:t>Standard, software, sistemi informativi, web archivistico e digitalizzazione devono essere costruiti con gli strumenti dell’archivistica tecnica ma pensati secondo le logiche </a:t>
            </a:r>
            <a:r>
              <a:rPr lang="it-IT" dirty="0">
                <a:solidFill>
                  <a:schemeClr val="tx1"/>
                </a:solidFill>
              </a:rPr>
              <a:t>dell’archivistica pubblica</a:t>
            </a:r>
          </a:p>
          <a:p>
            <a:r>
              <a:rPr lang="it-IT" dirty="0"/>
              <a:t>Archivistica pubblica e riflessione sul ruolo degli archivi, sulle loro finalità e sul loro uso pubblico</a:t>
            </a:r>
          </a:p>
          <a:p>
            <a:r>
              <a:rPr lang="it-IT" dirty="0"/>
              <a:t>Progettare e realizzare risorse digitali nel quadro dei dettami dell’archivistica tecnica deve significare sostenere innanzitutto l’uso pubblico degli archivi</a:t>
            </a:r>
          </a:p>
          <a:p>
            <a:r>
              <a:rPr lang="it-IT" dirty="0"/>
              <a:t>Il ruolo centrale della restituzione e della comunicazione ai fini della difesa di un sistema di valori</a:t>
            </a:r>
          </a:p>
        </p:txBody>
      </p:sp>
    </p:spTree>
    <p:extLst>
      <p:ext uri="{BB962C8B-B14F-4D97-AF65-F5344CB8AC3E}">
        <p14:creationId xmlns:p14="http://schemas.microsoft.com/office/powerpoint/2010/main" val="3381953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52597" y="607763"/>
            <a:ext cx="8215369" cy="566821"/>
          </a:xfrm>
          <a:prstGeom prst="rect">
            <a:avLst/>
          </a:prstGeom>
        </p:spPr>
        <p:txBody>
          <a:bodyPr vert="horz" wrap="square" lIns="0" tIns="12699" rIns="0" bIns="0" rtlCol="0" anchor="ctr">
            <a:spAutoFit/>
          </a:bodyPr>
          <a:lstStyle/>
          <a:p>
            <a:pPr marL="12699" algn="ctr">
              <a:spcBef>
                <a:spcPts val="100"/>
              </a:spcBef>
            </a:pPr>
            <a:r>
              <a:rPr spc="-75" dirty="0"/>
              <a:t>Archivistica </a:t>
            </a:r>
            <a:r>
              <a:rPr spc="225" dirty="0"/>
              <a:t>e</a:t>
            </a:r>
            <a:r>
              <a:rPr spc="-915" dirty="0"/>
              <a:t> </a:t>
            </a:r>
            <a:r>
              <a:rPr spc="-65" dirty="0"/>
              <a:t>archivistica </a:t>
            </a:r>
            <a:r>
              <a:rPr spc="-35" dirty="0"/>
              <a:t>attiva</a:t>
            </a:r>
          </a:p>
        </p:txBody>
      </p:sp>
      <p:sp>
        <p:nvSpPr>
          <p:cNvPr id="3" name="object 3"/>
          <p:cNvSpPr txBox="1"/>
          <p:nvPr/>
        </p:nvSpPr>
        <p:spPr>
          <a:xfrm>
            <a:off x="1223683" y="1785926"/>
            <a:ext cx="10159252" cy="2585065"/>
          </a:xfrm>
          <a:prstGeom prst="rect">
            <a:avLst/>
          </a:prstGeom>
        </p:spPr>
        <p:txBody>
          <a:bodyPr vert="horz" wrap="square" lIns="0" tIns="41908" rIns="0" bIns="0" rtlCol="0">
            <a:spAutoFit/>
          </a:bodyPr>
          <a:lstStyle/>
          <a:p>
            <a:pPr marL="356852" marR="5080" indent="-344788">
              <a:lnSpc>
                <a:spcPct val="90000"/>
              </a:lnSpc>
              <a:spcBef>
                <a:spcPts val="330"/>
              </a:spcBef>
              <a:buFont typeface="Arial" panose="020B0604020202020204" pitchFamily="34" charset="0"/>
              <a:buChar char="•"/>
              <a:tabLst>
                <a:tab pos="356852" algn="l"/>
              </a:tabLst>
            </a:pPr>
            <a:r>
              <a:rPr lang="it-IT" sz="2400" i="1" spc="-40" dirty="0">
                <a:cs typeface="Verdana"/>
              </a:rPr>
              <a:t>«</a:t>
            </a:r>
            <a:r>
              <a:rPr sz="2400" i="1" spc="-40" dirty="0">
                <a:cs typeface="Verdana"/>
              </a:rPr>
              <a:t>Archiving </a:t>
            </a:r>
            <a:r>
              <a:rPr sz="2400" i="1" spc="-70" dirty="0">
                <a:cs typeface="Verdana"/>
              </a:rPr>
              <a:t>Activism </a:t>
            </a:r>
            <a:r>
              <a:rPr sz="2400" i="1" spc="75" dirty="0">
                <a:cs typeface="Verdana"/>
              </a:rPr>
              <a:t>and</a:t>
            </a:r>
            <a:r>
              <a:rPr sz="2400" i="1" spc="-484" dirty="0">
                <a:cs typeface="Verdana"/>
              </a:rPr>
              <a:t> </a:t>
            </a:r>
            <a:r>
              <a:rPr sz="2400" i="1" spc="-75" dirty="0">
                <a:cs typeface="Verdana"/>
              </a:rPr>
              <a:t>Activist </a:t>
            </a:r>
            <a:r>
              <a:rPr sz="2400" i="1" spc="-30" dirty="0">
                <a:cs typeface="Verdana"/>
              </a:rPr>
              <a:t>Archiving” </a:t>
            </a:r>
            <a:r>
              <a:rPr sz="2400" i="1" spc="-50" dirty="0">
                <a:cs typeface="Verdana"/>
              </a:rPr>
              <a:t>examines </a:t>
            </a:r>
            <a:r>
              <a:rPr sz="2400" i="1" spc="-15" dirty="0">
                <a:cs typeface="Verdana"/>
              </a:rPr>
              <a:t>the </a:t>
            </a:r>
            <a:r>
              <a:rPr sz="2400" i="1" spc="-65" dirty="0">
                <a:cs typeface="Verdana"/>
              </a:rPr>
              <a:t>intersections  </a:t>
            </a:r>
            <a:r>
              <a:rPr sz="2400" i="1" spc="45" dirty="0">
                <a:cs typeface="Verdana"/>
              </a:rPr>
              <a:t>between </a:t>
            </a:r>
            <a:r>
              <a:rPr sz="2400" i="1" spc="-5" dirty="0">
                <a:cs typeface="Verdana"/>
              </a:rPr>
              <a:t>contemporary </a:t>
            </a:r>
            <a:r>
              <a:rPr sz="2400" i="1" spc="-15" dirty="0">
                <a:cs typeface="Verdana"/>
              </a:rPr>
              <a:t>archival </a:t>
            </a:r>
            <a:r>
              <a:rPr sz="2400" i="1" spc="45" dirty="0">
                <a:cs typeface="Verdana"/>
              </a:rPr>
              <a:t>practice </a:t>
            </a:r>
            <a:r>
              <a:rPr sz="2400" i="1" spc="75" dirty="0">
                <a:cs typeface="Verdana"/>
              </a:rPr>
              <a:t>and </a:t>
            </a:r>
            <a:r>
              <a:rPr sz="2400" i="1" spc="-55" dirty="0">
                <a:cs typeface="Verdana"/>
              </a:rPr>
              <a:t>activism </a:t>
            </a:r>
            <a:r>
              <a:rPr sz="2400" i="1" spc="-100" dirty="0">
                <a:cs typeface="Verdana"/>
              </a:rPr>
              <a:t>in </a:t>
            </a:r>
            <a:r>
              <a:rPr sz="2400" i="1" spc="-45" dirty="0">
                <a:cs typeface="Verdana"/>
              </a:rPr>
              <a:t>different  </a:t>
            </a:r>
            <a:r>
              <a:rPr sz="2400" i="1" spc="-30" dirty="0">
                <a:cs typeface="Verdana"/>
              </a:rPr>
              <a:t>national, </a:t>
            </a:r>
            <a:r>
              <a:rPr sz="2400" i="1" spc="-25" dirty="0">
                <a:cs typeface="Verdana"/>
              </a:rPr>
              <a:t>political, </a:t>
            </a:r>
            <a:r>
              <a:rPr sz="2400" i="1" spc="5" dirty="0">
                <a:cs typeface="Verdana"/>
              </a:rPr>
              <a:t>socio-economic, </a:t>
            </a:r>
            <a:r>
              <a:rPr sz="2400" i="1" spc="15" dirty="0">
                <a:cs typeface="Verdana"/>
              </a:rPr>
              <a:t>technological, </a:t>
            </a:r>
            <a:r>
              <a:rPr sz="2400" i="1" spc="-15" dirty="0">
                <a:cs typeface="Verdana"/>
              </a:rPr>
              <a:t>archival </a:t>
            </a:r>
            <a:r>
              <a:rPr sz="2400" i="1" spc="-105" dirty="0">
                <a:cs typeface="Verdana"/>
              </a:rPr>
              <a:t>settings,  </a:t>
            </a:r>
            <a:r>
              <a:rPr sz="2400" i="1" spc="75" dirty="0">
                <a:cs typeface="Verdana"/>
              </a:rPr>
              <a:t>and</a:t>
            </a:r>
            <a:r>
              <a:rPr sz="2400" i="1" spc="-145" dirty="0">
                <a:cs typeface="Verdana"/>
              </a:rPr>
              <a:t> </a:t>
            </a:r>
            <a:r>
              <a:rPr sz="2400" i="1" spc="-70" dirty="0">
                <a:cs typeface="Verdana"/>
              </a:rPr>
              <a:t>inspired</a:t>
            </a:r>
            <a:r>
              <a:rPr sz="2400" i="1" spc="-150" dirty="0">
                <a:cs typeface="Verdana"/>
              </a:rPr>
              <a:t> </a:t>
            </a:r>
            <a:r>
              <a:rPr sz="2400" i="1" dirty="0">
                <a:cs typeface="Verdana"/>
              </a:rPr>
              <a:t>by</a:t>
            </a:r>
            <a:r>
              <a:rPr sz="2400" i="1" spc="-165" dirty="0">
                <a:cs typeface="Verdana"/>
              </a:rPr>
              <a:t> </a:t>
            </a:r>
            <a:r>
              <a:rPr sz="2400" i="1" spc="160" dirty="0">
                <a:cs typeface="Verdana"/>
              </a:rPr>
              <a:t>a</a:t>
            </a:r>
            <a:r>
              <a:rPr sz="2400" i="1" spc="-145" dirty="0">
                <a:cs typeface="Verdana"/>
              </a:rPr>
              <a:t> </a:t>
            </a:r>
            <a:r>
              <a:rPr sz="2400" i="1" spc="-65" dirty="0">
                <a:cs typeface="Verdana"/>
              </a:rPr>
              <a:t>variety</a:t>
            </a:r>
            <a:r>
              <a:rPr sz="2400" i="1" spc="-160" dirty="0">
                <a:cs typeface="Verdana"/>
              </a:rPr>
              <a:t> </a:t>
            </a:r>
            <a:r>
              <a:rPr sz="2400" i="1" dirty="0">
                <a:cs typeface="Verdana"/>
              </a:rPr>
              <a:t>of</a:t>
            </a:r>
            <a:r>
              <a:rPr sz="2400" i="1" spc="-155" dirty="0">
                <a:cs typeface="Verdana"/>
              </a:rPr>
              <a:t> </a:t>
            </a:r>
            <a:r>
              <a:rPr sz="2400" i="1" spc="-60" dirty="0">
                <a:cs typeface="Verdana"/>
              </a:rPr>
              <a:t>motivations</a:t>
            </a:r>
            <a:r>
              <a:rPr sz="2400" i="1" spc="-145" dirty="0">
                <a:cs typeface="Verdana"/>
              </a:rPr>
              <a:t> </a:t>
            </a:r>
            <a:r>
              <a:rPr sz="2400" i="1" spc="75" dirty="0">
                <a:cs typeface="Verdana"/>
              </a:rPr>
              <a:t>and</a:t>
            </a:r>
            <a:r>
              <a:rPr sz="2400" i="1" spc="-145" dirty="0">
                <a:cs typeface="Verdana"/>
              </a:rPr>
              <a:t> </a:t>
            </a:r>
            <a:r>
              <a:rPr sz="2400" i="1" spc="-35" dirty="0">
                <a:cs typeface="Verdana"/>
              </a:rPr>
              <a:t>objectives</a:t>
            </a:r>
            <a:r>
              <a:rPr lang="it-IT" sz="2400" i="1" spc="-35" dirty="0">
                <a:cs typeface="Verdana"/>
              </a:rPr>
              <a:t>"</a:t>
            </a:r>
            <a:endParaRPr sz="2400" i="1" dirty="0">
              <a:cs typeface="Verdana"/>
            </a:endParaRPr>
          </a:p>
          <a:p>
            <a:pPr marL="355582" indent="-342882">
              <a:spcBef>
                <a:spcPts val="745"/>
              </a:spcBef>
              <a:buFont typeface="Arial" panose="020B0604020202020204" pitchFamily="34" charset="0"/>
              <a:buChar char="•"/>
              <a:tabLst>
                <a:tab pos="356852" algn="l"/>
              </a:tabLst>
            </a:pPr>
            <a:r>
              <a:rPr sz="2400" spc="-70" dirty="0">
                <a:cs typeface="Verdana"/>
              </a:rPr>
              <a:t>L’</a:t>
            </a:r>
            <a:r>
              <a:rPr lang="it-IT" sz="2400" spc="-70" dirty="0">
                <a:cs typeface="Verdana"/>
              </a:rPr>
              <a:t> </a:t>
            </a:r>
            <a:r>
              <a:rPr sz="2400" spc="-70" dirty="0" err="1">
                <a:cs typeface="Verdana"/>
              </a:rPr>
              <a:t>attivismo</a:t>
            </a:r>
            <a:r>
              <a:rPr sz="2400" spc="-190" dirty="0">
                <a:cs typeface="Verdana"/>
              </a:rPr>
              <a:t> </a:t>
            </a:r>
            <a:r>
              <a:rPr sz="2400" spc="85" dirty="0">
                <a:cs typeface="Verdana"/>
              </a:rPr>
              <a:t>come</a:t>
            </a:r>
            <a:r>
              <a:rPr sz="2400" spc="-100" dirty="0">
                <a:cs typeface="Verdana"/>
              </a:rPr>
              <a:t> </a:t>
            </a:r>
            <a:r>
              <a:rPr sz="2400" spc="100" dirty="0">
                <a:cs typeface="Verdana"/>
              </a:rPr>
              <a:t>faccia</a:t>
            </a:r>
            <a:r>
              <a:rPr sz="2400" spc="-170" dirty="0">
                <a:cs typeface="Verdana"/>
              </a:rPr>
              <a:t> </a:t>
            </a:r>
            <a:r>
              <a:rPr sz="2400" spc="50" dirty="0" err="1">
                <a:cs typeface="Verdana"/>
              </a:rPr>
              <a:t>pubblica</a:t>
            </a:r>
            <a:r>
              <a:rPr sz="2400" spc="-170" dirty="0">
                <a:cs typeface="Verdana"/>
              </a:rPr>
              <a:t> </a:t>
            </a:r>
            <a:r>
              <a:rPr sz="2400" spc="-20" dirty="0" err="1">
                <a:cs typeface="Verdana"/>
              </a:rPr>
              <a:t>dell’archivistica</a:t>
            </a:r>
            <a:endParaRPr lang="it-IT" sz="2400" spc="-20" dirty="0">
              <a:cs typeface="Verdana"/>
            </a:endParaRPr>
          </a:p>
          <a:p>
            <a:pPr marL="12699">
              <a:spcBef>
                <a:spcPts val="745"/>
              </a:spcBef>
              <a:tabLst>
                <a:tab pos="356852" algn="l"/>
              </a:tabLst>
            </a:pPr>
            <a:endParaRPr sz="2400" dirty="0">
              <a:latin typeface="Verdana"/>
              <a:cs typeface="Verdana"/>
            </a:endParaRPr>
          </a:p>
          <a:p>
            <a:pPr marL="12699">
              <a:lnSpc>
                <a:spcPts val="2280"/>
              </a:lnSpc>
              <a:tabLst>
                <a:tab pos="356852" algn="l"/>
              </a:tabLst>
            </a:pPr>
            <a:endParaRPr sz="2400" dirty="0">
              <a:latin typeface="Verdana"/>
              <a:cs typeface="Verdana"/>
            </a:endParaRPr>
          </a:p>
        </p:txBody>
      </p:sp>
    </p:spTree>
    <p:extLst>
      <p:ext uri="{BB962C8B-B14F-4D97-AF65-F5344CB8AC3E}">
        <p14:creationId xmlns:p14="http://schemas.microsoft.com/office/powerpoint/2010/main" val="144043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2148" y="103790"/>
            <a:ext cx="9082228" cy="1752599"/>
          </a:xfrm>
        </p:spPr>
        <p:txBody>
          <a:bodyPr/>
          <a:lstStyle/>
          <a:p>
            <a:pPr algn="ctr"/>
            <a:r>
              <a:rPr lang="it-IT" dirty="0"/>
              <a:t>L’archivistica: una disciplina di comunicazione</a:t>
            </a:r>
          </a:p>
        </p:txBody>
      </p:sp>
      <p:sp>
        <p:nvSpPr>
          <p:cNvPr id="3" name="Segnaposto contenuto 2"/>
          <p:cNvSpPr>
            <a:spLocks noGrp="1"/>
          </p:cNvSpPr>
          <p:nvPr>
            <p:ph idx="1"/>
          </p:nvPr>
        </p:nvSpPr>
        <p:spPr>
          <a:xfrm>
            <a:off x="887506" y="1786094"/>
            <a:ext cx="10824882" cy="5499279"/>
          </a:xfrm>
        </p:spPr>
        <p:txBody>
          <a:bodyPr>
            <a:normAutofit/>
          </a:bodyPr>
          <a:lstStyle/>
          <a:p>
            <a:r>
              <a:rPr lang="it-IT" dirty="0"/>
              <a:t>L’archivista è innanzitutto un comunicatore</a:t>
            </a:r>
          </a:p>
          <a:p>
            <a:r>
              <a:rPr lang="it-IT" dirty="0"/>
              <a:t>Oltre la mediazione: la capacità di comunicare</a:t>
            </a:r>
          </a:p>
          <a:p>
            <a:r>
              <a:rPr lang="it-IT" dirty="0"/>
              <a:t>Comunicare che cosa? Difendersi dalle banalizzazioni</a:t>
            </a:r>
          </a:p>
          <a:p>
            <a:r>
              <a:rPr lang="it-IT" dirty="0"/>
              <a:t>Esistono complessità che non possono essere aggirate</a:t>
            </a:r>
          </a:p>
          <a:p>
            <a:r>
              <a:rPr lang="it-IT" dirty="0"/>
              <a:t>La risposta digitale: non scorciatoie o arroccamenti di maniera ma utilizzo consapevole della potenza di fuoco tecnologica</a:t>
            </a:r>
          </a:p>
          <a:p>
            <a:r>
              <a:rPr lang="it-IT" dirty="0"/>
              <a:t>La centralità del web archivistico nel rapporto tra rigore metodologico e diffusione di contenuti</a:t>
            </a:r>
          </a:p>
          <a:p>
            <a:r>
              <a:rPr lang="it-IT" dirty="0"/>
              <a:t>Oltre le descrizioni: il concetto di differenziazione della comunicazione archivistica</a:t>
            </a:r>
          </a:p>
          <a:p>
            <a:r>
              <a:rPr lang="it-IT" dirty="0"/>
              <a:t>Un esempio virtuoso: i portali tematici SAN. Qualche riflessione</a:t>
            </a:r>
          </a:p>
        </p:txBody>
      </p:sp>
    </p:spTree>
    <p:extLst>
      <p:ext uri="{BB962C8B-B14F-4D97-AF65-F5344CB8AC3E}">
        <p14:creationId xmlns:p14="http://schemas.microsoft.com/office/powerpoint/2010/main" val="351724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5DFD9C-DE97-6A34-8E31-A625C22A0C46}"/>
              </a:ext>
            </a:extLst>
          </p:cNvPr>
          <p:cNvSpPr>
            <a:spLocks noGrp="1"/>
          </p:cNvSpPr>
          <p:nvPr>
            <p:ph type="title"/>
          </p:nvPr>
        </p:nvSpPr>
        <p:spPr>
          <a:xfrm>
            <a:off x="968187" y="119846"/>
            <a:ext cx="9743047" cy="1280890"/>
          </a:xfrm>
        </p:spPr>
        <p:txBody>
          <a:bodyPr/>
          <a:lstStyle/>
          <a:p>
            <a:pPr algn="ctr"/>
            <a:r>
              <a:rPr lang="it-IT" sz="5400" dirty="0"/>
              <a:t>L’ARCHIVIO</a:t>
            </a:r>
          </a:p>
        </p:txBody>
      </p:sp>
      <p:sp>
        <p:nvSpPr>
          <p:cNvPr id="3" name="Segnaposto contenuto 2">
            <a:extLst>
              <a:ext uri="{FF2B5EF4-FFF2-40B4-BE49-F238E27FC236}">
                <a16:creationId xmlns:a16="http://schemas.microsoft.com/office/drawing/2014/main" id="{BDF0E9B8-E5E7-18F9-6833-495141883563}"/>
              </a:ext>
            </a:extLst>
          </p:cNvPr>
          <p:cNvSpPr>
            <a:spLocks noGrp="1"/>
          </p:cNvSpPr>
          <p:nvPr>
            <p:ph idx="1"/>
          </p:nvPr>
        </p:nvSpPr>
        <p:spPr>
          <a:xfrm>
            <a:off x="363070" y="1331259"/>
            <a:ext cx="10953283" cy="5050547"/>
          </a:xfrm>
        </p:spPr>
        <p:txBody>
          <a:bodyPr>
            <a:normAutofit fontScale="92500" lnSpcReduction="20000"/>
          </a:bodyPr>
          <a:lstStyle/>
          <a:p>
            <a:pPr marL="387350" indent="0" algn="just">
              <a:buNone/>
            </a:pPr>
            <a:r>
              <a:rPr lang="it-IT" sz="2800" dirty="0">
                <a:effectLst/>
                <a:latin typeface="Century Gothic" panose="020B0502020202020204" pitchFamily="34" charset="0"/>
                <a:ea typeface="Calibri" panose="020F0502020204030204" pitchFamily="34" charset="0"/>
              </a:rPr>
              <a:t>“Complesso dei documenti acquisiti da un ente (magistrature, organi e uffici centrali e periferici dello Stato; enti pubblici; istituzioni private, famiglie o persone) durante lo svolgimento della propria attività”</a:t>
            </a:r>
          </a:p>
          <a:p>
            <a:pPr marL="387350" indent="0" algn="ctr">
              <a:buNone/>
            </a:pPr>
            <a:r>
              <a:rPr lang="it-IT" sz="3900" dirty="0">
                <a:solidFill>
                  <a:srgbClr val="FFC000"/>
                </a:solidFill>
                <a:latin typeface="Century Gothic" panose="020B0502020202020204" pitchFamily="34" charset="0"/>
                <a:ea typeface="Calibri" panose="020F0502020204030204" pitchFamily="34" charset="0"/>
              </a:rPr>
              <a:t>OPPURE</a:t>
            </a:r>
          </a:p>
          <a:p>
            <a:pPr marL="387350" indent="0" algn="ctr">
              <a:buNone/>
            </a:pPr>
            <a:endParaRPr lang="it-IT" sz="3900" dirty="0">
              <a:solidFill>
                <a:srgbClr val="FFC000"/>
              </a:solidFill>
              <a:latin typeface="Century Gothic" panose="020B0502020202020204" pitchFamily="34" charset="0"/>
              <a:ea typeface="Calibri" panose="020F0502020204030204" pitchFamily="34" charset="0"/>
            </a:endParaRPr>
          </a:p>
          <a:p>
            <a:pPr marL="387350" indent="0">
              <a:buNone/>
            </a:pPr>
            <a:r>
              <a:rPr lang="it-IT" sz="2800" dirty="0"/>
              <a:t>«Inutilmente, magnanimo Kublai, tenterò di descriverti la città di Zaira dagli alti bastioni. Potrei dirti di quanti gradini sono le vie fatte a scale, di che sesto gli archi dei porticati, di quali lamine di zinco sono ricoperti i tetti; ma so già che sarebbe come non dirti nulla. Non di questo è fatta la città, ma di relazioni tra le misure del suo spazio e gli avvenimenti del suo passato» (Italo Calvino, </a:t>
            </a:r>
            <a:r>
              <a:rPr lang="it-IT" sz="2800" i="1" dirty="0"/>
              <a:t>Le città invisibili</a:t>
            </a:r>
            <a:r>
              <a:rPr lang="it-IT" sz="2800" dirty="0"/>
              <a:t>)</a:t>
            </a:r>
          </a:p>
          <a:p>
            <a:pPr marL="387350" indent="0" algn="ctr">
              <a:buNone/>
            </a:pPr>
            <a:endParaRPr lang="it-IT" sz="2800" dirty="0">
              <a:latin typeface="Century Gothic" panose="020B0502020202020204" pitchFamily="34" charset="0"/>
            </a:endParaRPr>
          </a:p>
          <a:p>
            <a:pPr marL="387350" indent="144145" algn="just"/>
            <a:endParaRPr lang="it-IT" sz="2800" b="1" dirty="0">
              <a:solidFill>
                <a:srgbClr val="FF0000"/>
              </a:solidFill>
              <a:effectLst/>
              <a:latin typeface="Times New Roman" panose="02020603050405020304" pitchFamily="18" charset="0"/>
              <a:ea typeface="Cambria" panose="02040503050406030204" pitchFamily="18" charset="0"/>
              <a:cs typeface="Cambria" panose="02040503050406030204" pitchFamily="18" charset="0"/>
            </a:endParaRPr>
          </a:p>
          <a:p>
            <a:pPr marL="387350" indent="144145" algn="just"/>
            <a:endParaRPr lang="it-IT" sz="2800" b="1" dirty="0">
              <a:solidFill>
                <a:srgbClr val="FF0000"/>
              </a:solidFill>
              <a:latin typeface="Times New Roman" panose="02020603050405020304" pitchFamily="18" charset="0"/>
              <a:ea typeface="Cambria" panose="02040503050406030204" pitchFamily="18" charset="0"/>
              <a:cs typeface="Cambria" panose="02040503050406030204" pitchFamily="18" charset="0"/>
            </a:endParaRPr>
          </a:p>
          <a:p>
            <a:endParaRPr lang="it-IT" dirty="0"/>
          </a:p>
        </p:txBody>
      </p:sp>
    </p:spTree>
    <p:extLst>
      <p:ext uri="{BB962C8B-B14F-4D97-AF65-F5344CB8AC3E}">
        <p14:creationId xmlns:p14="http://schemas.microsoft.com/office/powerpoint/2010/main" val="3042089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82840" y="516849"/>
            <a:ext cx="8229600" cy="1143000"/>
          </a:xfrm>
        </p:spPr>
        <p:txBody>
          <a:bodyPr>
            <a:normAutofit/>
          </a:bodyPr>
          <a:lstStyle/>
          <a:p>
            <a:pPr algn="ctr"/>
            <a:r>
              <a:rPr lang="it-IT" sz="4800" dirty="0">
                <a:solidFill>
                  <a:schemeClr val="tx1"/>
                </a:solidFill>
              </a:rPr>
              <a:t>Così vicino così lontano</a:t>
            </a:r>
          </a:p>
        </p:txBody>
      </p:sp>
      <p:sp>
        <p:nvSpPr>
          <p:cNvPr id="3" name="Segnaposto contenuto 2"/>
          <p:cNvSpPr>
            <a:spLocks noGrp="1"/>
          </p:cNvSpPr>
          <p:nvPr>
            <p:ph idx="1"/>
          </p:nvPr>
        </p:nvSpPr>
        <p:spPr>
          <a:xfrm>
            <a:off x="786652" y="2139752"/>
            <a:ext cx="11342594" cy="4389120"/>
          </a:xfrm>
        </p:spPr>
        <p:txBody>
          <a:bodyPr>
            <a:normAutofit/>
          </a:bodyPr>
          <a:lstStyle/>
          <a:p>
            <a:r>
              <a:rPr lang="it-IT" sz="3200" dirty="0">
                <a:solidFill>
                  <a:schemeClr val="tx1"/>
                </a:solidFill>
              </a:rPr>
              <a:t>Avvicinare gli archivi alla vita</a:t>
            </a:r>
          </a:p>
          <a:p>
            <a:r>
              <a:rPr lang="it-IT" sz="3200" dirty="0">
                <a:solidFill>
                  <a:schemeClr val="tx1"/>
                </a:solidFill>
              </a:rPr>
              <a:t>L’operazione maieutica è di estrema semplicità. </a:t>
            </a:r>
          </a:p>
          <a:p>
            <a:r>
              <a:rPr lang="it-IT" sz="3200" dirty="0">
                <a:solidFill>
                  <a:schemeClr val="tx1"/>
                </a:solidFill>
              </a:rPr>
              <a:t>Uscire da logiche autoreferenziali e culturalmente suicide per concordare sul fatto che l’archivio è vivo quando è utile ed è utile quando sa rispondere a tutti</a:t>
            </a:r>
          </a:p>
          <a:p>
            <a:endParaRPr lang="it-IT" dirty="0"/>
          </a:p>
        </p:txBody>
      </p:sp>
    </p:spTree>
    <p:extLst>
      <p:ext uri="{BB962C8B-B14F-4D97-AF65-F5344CB8AC3E}">
        <p14:creationId xmlns:p14="http://schemas.microsoft.com/office/powerpoint/2010/main" val="3059238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66910" y="357166"/>
            <a:ext cx="8229600" cy="1143000"/>
          </a:xfrm>
        </p:spPr>
        <p:txBody>
          <a:bodyPr/>
          <a:lstStyle/>
          <a:p>
            <a:pPr algn="ctr"/>
            <a:r>
              <a:rPr lang="it-IT" dirty="0"/>
              <a:t>Cosa descriviamo: l’archivio</a:t>
            </a:r>
          </a:p>
        </p:txBody>
      </p:sp>
      <p:sp>
        <p:nvSpPr>
          <p:cNvPr id="3" name="Segnaposto contenuto 2"/>
          <p:cNvSpPr>
            <a:spLocks noGrp="1"/>
          </p:cNvSpPr>
          <p:nvPr>
            <p:ph idx="1"/>
          </p:nvPr>
        </p:nvSpPr>
        <p:spPr>
          <a:xfrm>
            <a:off x="1593476" y="2133600"/>
            <a:ext cx="9911136" cy="3777622"/>
          </a:xfrm>
        </p:spPr>
        <p:txBody>
          <a:bodyPr>
            <a:normAutofit/>
          </a:bodyPr>
          <a:lstStyle/>
          <a:p>
            <a:r>
              <a:rPr lang="it-IT" dirty="0"/>
              <a:t>Le definizioni canoniche</a:t>
            </a:r>
          </a:p>
          <a:p>
            <a:r>
              <a:rPr lang="it-IT" dirty="0"/>
              <a:t>L’approccio tradizionale: un monolite istituzionale figlio di un solido soggetto produttore</a:t>
            </a:r>
          </a:p>
          <a:p>
            <a:r>
              <a:rPr lang="it-IT" dirty="0"/>
              <a:t>La pluralità delle fenomenologie archivistiche</a:t>
            </a:r>
          </a:p>
          <a:p>
            <a:r>
              <a:rPr lang="it-IT" dirty="0"/>
              <a:t>L’archivio figlio di presenti: Il bisogno di estrema puntualità e il rispetto delle peculiarità di ogni fondo archivistico</a:t>
            </a:r>
          </a:p>
          <a:p>
            <a:r>
              <a:rPr lang="it-IT" dirty="0"/>
              <a:t>L’archivio, non verità rivelata ma ricostruzione in progress e mutevole non tanto dei fatti quanto delle ragioni stesse dei fatti</a:t>
            </a:r>
          </a:p>
          <a:p>
            <a:r>
              <a:rPr lang="it-IT" dirty="0"/>
              <a:t>Archivi e soggettività: chi descrive il descrittore</a:t>
            </a:r>
          </a:p>
          <a:p>
            <a:r>
              <a:rPr lang="it-IT" dirty="0"/>
              <a:t>Approccio necessariamente umile e guardingo ad ogni fondo archivistico</a:t>
            </a:r>
          </a:p>
        </p:txBody>
      </p:sp>
    </p:spTree>
    <p:extLst>
      <p:ext uri="{BB962C8B-B14F-4D97-AF65-F5344CB8AC3E}">
        <p14:creationId xmlns:p14="http://schemas.microsoft.com/office/powerpoint/2010/main" val="1762258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99E1C3-10FA-EC1C-9D22-528F9FC1EA82}"/>
              </a:ext>
            </a:extLst>
          </p:cNvPr>
          <p:cNvSpPr>
            <a:spLocks noGrp="1"/>
          </p:cNvSpPr>
          <p:nvPr>
            <p:ph type="title"/>
          </p:nvPr>
        </p:nvSpPr>
        <p:spPr/>
        <p:txBody>
          <a:bodyPr>
            <a:normAutofit/>
          </a:bodyPr>
          <a:lstStyle/>
          <a:p>
            <a:r>
              <a:rPr lang="it-IT" sz="4400" dirty="0"/>
              <a:t>DEFINIRE L’ARCHIVIO</a:t>
            </a:r>
          </a:p>
        </p:txBody>
      </p:sp>
      <p:sp>
        <p:nvSpPr>
          <p:cNvPr id="3" name="Segnaposto contenuto 2">
            <a:extLst>
              <a:ext uri="{FF2B5EF4-FFF2-40B4-BE49-F238E27FC236}">
                <a16:creationId xmlns:a16="http://schemas.microsoft.com/office/drawing/2014/main" id="{A9072CBE-2256-8FDE-2FDE-92E7067EBCEA}"/>
              </a:ext>
            </a:extLst>
          </p:cNvPr>
          <p:cNvSpPr>
            <a:spLocks noGrp="1"/>
          </p:cNvSpPr>
          <p:nvPr>
            <p:ph idx="1"/>
          </p:nvPr>
        </p:nvSpPr>
        <p:spPr>
          <a:xfrm>
            <a:off x="2111188" y="2133600"/>
            <a:ext cx="9393424" cy="3777622"/>
          </a:xfrm>
        </p:spPr>
        <p:txBody>
          <a:bodyPr>
            <a:normAutofit/>
          </a:bodyPr>
          <a:lstStyle/>
          <a:p>
            <a:r>
              <a:rPr lang="it-IT" sz="3200" dirty="0"/>
              <a:t>Il canone, gli schematismi, la rigidità</a:t>
            </a:r>
          </a:p>
          <a:p>
            <a:r>
              <a:rPr lang="it-IT" sz="3200" dirty="0"/>
              <a:t>Se una scarpa diventa un documento</a:t>
            </a:r>
          </a:p>
          <a:p>
            <a:r>
              <a:rPr lang="it-IT" sz="3200" dirty="0"/>
              <a:t>Lettura trasversale</a:t>
            </a:r>
          </a:p>
          <a:p>
            <a:r>
              <a:rPr lang="it-IT" sz="3200" dirty="0"/>
              <a:t>Letture di dominio?</a:t>
            </a:r>
          </a:p>
          <a:p>
            <a:r>
              <a:rPr lang="it-IT" sz="3200" dirty="0"/>
              <a:t>Integrazione descrittiva come risposta (</a:t>
            </a:r>
            <a:r>
              <a:rPr lang="it-IT" sz="3200" dirty="0" err="1"/>
              <a:t>RiC</a:t>
            </a:r>
            <a:r>
              <a:rPr lang="it-IT" sz="3200" dirty="0"/>
              <a:t>)</a:t>
            </a:r>
          </a:p>
        </p:txBody>
      </p:sp>
    </p:spTree>
    <p:extLst>
      <p:ext uri="{BB962C8B-B14F-4D97-AF65-F5344CB8AC3E}">
        <p14:creationId xmlns:p14="http://schemas.microsoft.com/office/powerpoint/2010/main" val="2781667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00557" y="0"/>
            <a:ext cx="7514035" cy="1752599"/>
          </a:xfrm>
        </p:spPr>
        <p:txBody>
          <a:bodyPr/>
          <a:lstStyle/>
          <a:p>
            <a:pPr algn="ctr"/>
            <a:r>
              <a:rPr lang="it-IT" dirty="0"/>
              <a:t>Sistemi di valori</a:t>
            </a:r>
          </a:p>
        </p:txBody>
      </p:sp>
      <p:sp>
        <p:nvSpPr>
          <p:cNvPr id="3" name="Segnaposto contenuto 2"/>
          <p:cNvSpPr>
            <a:spLocks noGrp="1"/>
          </p:cNvSpPr>
          <p:nvPr>
            <p:ph idx="1"/>
          </p:nvPr>
        </p:nvSpPr>
        <p:spPr>
          <a:xfrm>
            <a:off x="1042146" y="1197926"/>
            <a:ext cx="11221571" cy="5512156"/>
          </a:xfrm>
        </p:spPr>
        <p:txBody>
          <a:bodyPr>
            <a:noAutofit/>
          </a:bodyPr>
          <a:lstStyle/>
          <a:p>
            <a:r>
              <a:rPr lang="it-IT" sz="2000" dirty="0"/>
              <a:t>Nella loro accezione più matura gli archivi, pur nel quadro di una accentuata differenziazione tipologica e di finalità d’uso, sono innanzitutto sistemi di valori e non meri contenitori di informazione</a:t>
            </a:r>
          </a:p>
          <a:p>
            <a:r>
              <a:rPr lang="it-IT" sz="2000" dirty="0"/>
              <a:t>Tali valori tendono a configurarsi sulla base delle finalità che il fenomeno archivio assume nel tempo</a:t>
            </a:r>
          </a:p>
          <a:p>
            <a:r>
              <a:rPr lang="it-IT" sz="2000" dirty="0"/>
              <a:t>Il rapporto tra archivi e potere e tra archivi e democrazia: trasparenza, efficienza, affidabilità</a:t>
            </a:r>
          </a:p>
          <a:p>
            <a:r>
              <a:rPr lang="it-IT" sz="2000" dirty="0"/>
              <a:t>Memoria: una parola complessa. </a:t>
            </a:r>
          </a:p>
          <a:p>
            <a:r>
              <a:rPr lang="it-IT" sz="2000" dirty="0"/>
              <a:t>Dalla selezione alla costruzione di memorie documentali, passando per la comunicazione di possibili «verità», identità, profondità cronologica, comprensione del passato per interpretare il presente</a:t>
            </a:r>
          </a:p>
          <a:p>
            <a:r>
              <a:rPr lang="it-IT" sz="2000" dirty="0"/>
              <a:t>L’archivistica nella sua formulazione più compiuta è distante dal ruolo di ancella della storia. E’ una realtà estremamente più complessa</a:t>
            </a:r>
          </a:p>
        </p:txBody>
      </p:sp>
    </p:spTree>
    <p:extLst>
      <p:ext uri="{BB962C8B-B14F-4D97-AF65-F5344CB8AC3E}">
        <p14:creationId xmlns:p14="http://schemas.microsoft.com/office/powerpoint/2010/main" val="40904766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Archivi: c’era una volta il vincolo</a:t>
            </a:r>
          </a:p>
        </p:txBody>
      </p:sp>
      <p:sp>
        <p:nvSpPr>
          <p:cNvPr id="3" name="Segnaposto contenuto 2"/>
          <p:cNvSpPr>
            <a:spLocks noGrp="1"/>
          </p:cNvSpPr>
          <p:nvPr>
            <p:ph idx="1"/>
          </p:nvPr>
        </p:nvSpPr>
        <p:spPr>
          <a:xfrm>
            <a:off x="1849272" y="2133600"/>
            <a:ext cx="9655340" cy="3777622"/>
          </a:xfrm>
        </p:spPr>
        <p:txBody>
          <a:bodyPr>
            <a:normAutofit/>
          </a:bodyPr>
          <a:lstStyle/>
          <a:p>
            <a:r>
              <a:rPr lang="it-IT" dirty="0"/>
              <a:t>Il polimorfismo archivistico contemporaneo: cartaceo, ibrido, digitale</a:t>
            </a:r>
          </a:p>
          <a:p>
            <a:r>
              <a:rPr lang="it-IT" dirty="0"/>
              <a:t>Archivi storici, digitalizzazione, neo archivi e archivi inventati</a:t>
            </a:r>
          </a:p>
          <a:p>
            <a:r>
              <a:rPr lang="it-IT" dirty="0"/>
              <a:t>L’archivio digitale: un </a:t>
            </a:r>
            <a:r>
              <a:rPr lang="it-IT" dirty="0" err="1"/>
              <a:t>multifondo</a:t>
            </a:r>
            <a:r>
              <a:rPr lang="it-IT" dirty="0"/>
              <a:t> delocalizzato. L’ubiquità digitale</a:t>
            </a:r>
          </a:p>
          <a:p>
            <a:r>
              <a:rPr lang="it-IT" dirty="0"/>
              <a:t>Nuove possibili definizioni di archivio: aggregazione di complessi documentari comunque formati costituiti da documenti di diversa tipologia</a:t>
            </a:r>
          </a:p>
          <a:p>
            <a:r>
              <a:rPr lang="it-IT" dirty="0"/>
              <a:t>Il trasformismo del documento digitale</a:t>
            </a:r>
          </a:p>
          <a:p>
            <a:r>
              <a:rPr lang="it-IT" dirty="0"/>
              <a:t>Gli open data e le aggregazioni documentarie dinamiche</a:t>
            </a:r>
          </a:p>
        </p:txBody>
      </p:sp>
    </p:spTree>
    <p:extLst>
      <p:ext uri="{BB962C8B-B14F-4D97-AF65-F5344CB8AC3E}">
        <p14:creationId xmlns:p14="http://schemas.microsoft.com/office/powerpoint/2010/main" val="1262626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110668-02B8-E509-5CA0-EE5195326123}"/>
              </a:ext>
            </a:extLst>
          </p:cNvPr>
          <p:cNvSpPr>
            <a:spLocks noGrp="1"/>
          </p:cNvSpPr>
          <p:nvPr>
            <p:ph type="title"/>
          </p:nvPr>
        </p:nvSpPr>
        <p:spPr/>
        <p:txBody>
          <a:bodyPr/>
          <a:lstStyle/>
          <a:p>
            <a:r>
              <a:rPr lang="it-IT" dirty="0"/>
              <a:t>CONTROLLARE L’ARCHIVIO?</a:t>
            </a:r>
          </a:p>
        </p:txBody>
      </p:sp>
      <p:sp>
        <p:nvSpPr>
          <p:cNvPr id="3" name="Segnaposto contenuto 2">
            <a:extLst>
              <a:ext uri="{FF2B5EF4-FFF2-40B4-BE49-F238E27FC236}">
                <a16:creationId xmlns:a16="http://schemas.microsoft.com/office/drawing/2014/main" id="{1446B629-4887-6AAA-3063-0F485556458D}"/>
              </a:ext>
            </a:extLst>
          </p:cNvPr>
          <p:cNvSpPr>
            <a:spLocks noGrp="1"/>
          </p:cNvSpPr>
          <p:nvPr>
            <p:ph idx="1"/>
          </p:nvPr>
        </p:nvSpPr>
        <p:spPr>
          <a:xfrm>
            <a:off x="880782" y="2133600"/>
            <a:ext cx="10623830" cy="3777622"/>
          </a:xfrm>
        </p:spPr>
        <p:txBody>
          <a:bodyPr>
            <a:normAutofit/>
          </a:bodyPr>
          <a:lstStyle/>
          <a:p>
            <a:r>
              <a:rPr lang="it-IT" dirty="0"/>
              <a:t>Nelle oscillazioni tra tecnica e rappresentazione l’ordine archivistico diventa un fatto politico e culturale, perfino ideologico. </a:t>
            </a:r>
          </a:p>
          <a:p>
            <a:r>
              <a:rPr lang="it-IT" dirty="0"/>
              <a:t>Se l’ordine è però espressione di una visione del mondo prima che dell’archivio, le origini e gli sviluppi dei metodi di ordinamento e costruzione dell’archivio, con le conseguenti ricadute d’uso, ci aprono prospettive interessanti sulle comunità che su quegli archivi agiscono e in quegli archivi si riconoscono.</a:t>
            </a:r>
          </a:p>
          <a:p>
            <a:r>
              <a:rPr lang="it-IT" dirty="0"/>
              <a:t> Ci dicono anche, e non è poco, che quelle stesse comunità per ragioni loro e molto concrete, possono pensare a ordini diversi, figli illegittimi ma funzionali del metodo.</a:t>
            </a:r>
          </a:p>
          <a:p>
            <a:endParaRPr lang="it-IT" dirty="0"/>
          </a:p>
        </p:txBody>
      </p:sp>
    </p:spTree>
    <p:extLst>
      <p:ext uri="{BB962C8B-B14F-4D97-AF65-F5344CB8AC3E}">
        <p14:creationId xmlns:p14="http://schemas.microsoft.com/office/powerpoint/2010/main" val="1566399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22D38D-16B8-9785-B802-05D7633B90C3}"/>
              </a:ext>
            </a:extLst>
          </p:cNvPr>
          <p:cNvSpPr>
            <a:spLocks noGrp="1"/>
          </p:cNvSpPr>
          <p:nvPr>
            <p:ph type="title"/>
          </p:nvPr>
        </p:nvSpPr>
        <p:spPr>
          <a:xfrm>
            <a:off x="2561666" y="422404"/>
            <a:ext cx="9850624" cy="1280890"/>
          </a:xfrm>
        </p:spPr>
        <p:txBody>
          <a:bodyPr/>
          <a:lstStyle/>
          <a:p>
            <a:r>
              <a:rPr lang="it-IT" dirty="0"/>
              <a:t>Un punto di partenza</a:t>
            </a:r>
          </a:p>
        </p:txBody>
      </p:sp>
      <p:sp>
        <p:nvSpPr>
          <p:cNvPr id="3" name="Segnaposto contenuto 2">
            <a:extLst>
              <a:ext uri="{FF2B5EF4-FFF2-40B4-BE49-F238E27FC236}">
                <a16:creationId xmlns:a16="http://schemas.microsoft.com/office/drawing/2014/main" id="{45F1DE5A-C29C-7E6B-0E8A-B83A335AA891}"/>
              </a:ext>
            </a:extLst>
          </p:cNvPr>
          <p:cNvSpPr>
            <a:spLocks noGrp="1"/>
          </p:cNvSpPr>
          <p:nvPr>
            <p:ph idx="1"/>
          </p:nvPr>
        </p:nvSpPr>
        <p:spPr>
          <a:xfrm>
            <a:off x="1425990" y="2113128"/>
            <a:ext cx="10576765" cy="3777622"/>
          </a:xfrm>
        </p:spPr>
        <p:txBody>
          <a:bodyPr/>
          <a:lstStyle/>
          <a:p>
            <a:r>
              <a:rPr lang="it-IT" dirty="0"/>
              <a:t>Per poter parlare di archivio e per immaginare la fruizione si rendono necessarie precise attività di natura tecnica</a:t>
            </a:r>
          </a:p>
          <a:p>
            <a:r>
              <a:rPr lang="it-IT" dirty="0"/>
              <a:t>Descrizione</a:t>
            </a:r>
          </a:p>
          <a:p>
            <a:r>
              <a:rPr lang="it-IT" dirty="0"/>
              <a:t>Ordinamento</a:t>
            </a:r>
          </a:p>
          <a:p>
            <a:r>
              <a:rPr lang="it-IT"/>
              <a:t>Inventariazione</a:t>
            </a:r>
            <a:endParaRPr lang="it-IT" dirty="0"/>
          </a:p>
          <a:p>
            <a:r>
              <a:rPr lang="it-IT" dirty="0"/>
              <a:t>Queste attività di base vengono declinate ogni volta rispetto alla specificità dei singoli complessi documentari</a:t>
            </a:r>
          </a:p>
          <a:p>
            <a:r>
              <a:rPr lang="it-IT" dirty="0"/>
              <a:t>In archivistica «tutto è documento»</a:t>
            </a:r>
          </a:p>
        </p:txBody>
      </p:sp>
    </p:spTree>
    <p:extLst>
      <p:ext uri="{BB962C8B-B14F-4D97-AF65-F5344CB8AC3E}">
        <p14:creationId xmlns:p14="http://schemas.microsoft.com/office/powerpoint/2010/main" val="3732274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E96AD1-EA16-0EB8-0490-A1473A0936EB}"/>
              </a:ext>
            </a:extLst>
          </p:cNvPr>
          <p:cNvSpPr>
            <a:spLocks noGrp="1"/>
          </p:cNvSpPr>
          <p:nvPr>
            <p:ph type="title"/>
          </p:nvPr>
        </p:nvSpPr>
        <p:spPr>
          <a:xfrm>
            <a:off x="1141505" y="154642"/>
            <a:ext cx="9404723" cy="1400530"/>
          </a:xfrm>
        </p:spPr>
        <p:txBody>
          <a:bodyPr>
            <a:normAutofit/>
          </a:bodyPr>
          <a:lstStyle/>
          <a:p>
            <a:pPr algn="ctr"/>
            <a:r>
              <a:rPr lang="it-IT" sz="4400" dirty="0">
                <a:solidFill>
                  <a:schemeClr val="tx1"/>
                </a:solidFill>
              </a:rPr>
              <a:t>In che senso «archivio»?</a:t>
            </a:r>
          </a:p>
        </p:txBody>
      </p:sp>
      <p:sp>
        <p:nvSpPr>
          <p:cNvPr id="3" name="Segnaposto contenuto 2">
            <a:extLst>
              <a:ext uri="{FF2B5EF4-FFF2-40B4-BE49-F238E27FC236}">
                <a16:creationId xmlns:a16="http://schemas.microsoft.com/office/drawing/2014/main" id="{C97E176F-7CC1-76D6-30F0-3FED8134DD82}"/>
              </a:ext>
            </a:extLst>
          </p:cNvPr>
          <p:cNvSpPr>
            <a:spLocks noGrp="1"/>
          </p:cNvSpPr>
          <p:nvPr>
            <p:ph idx="1"/>
          </p:nvPr>
        </p:nvSpPr>
        <p:spPr>
          <a:xfrm>
            <a:off x="1006289" y="1362429"/>
            <a:ext cx="11185711" cy="5340929"/>
          </a:xfrm>
        </p:spPr>
        <p:txBody>
          <a:bodyPr>
            <a:normAutofit fontScale="92500" lnSpcReduction="10000"/>
          </a:bodyPr>
          <a:lstStyle/>
          <a:p>
            <a:pPr marL="683895" marR="683895" algn="just">
              <a:lnSpc>
                <a:spcPct val="115000"/>
              </a:lnSpc>
              <a:spcBef>
                <a:spcPts val="170"/>
              </a:spcBef>
              <a:spcAft>
                <a:spcPts val="0"/>
              </a:spcAft>
            </a:pPr>
            <a:r>
              <a:rPr lang="it-IT" sz="4000" dirty="0">
                <a:effectLst/>
                <a:latin typeface="Times New Roman" panose="02020603050405020304" pitchFamily="18" charset="0"/>
                <a:ea typeface="Times New Roman" panose="02020603050405020304" pitchFamily="18" charset="0"/>
              </a:rPr>
              <a:t>Archivi informatici</a:t>
            </a:r>
          </a:p>
          <a:p>
            <a:pPr marL="1941195" marR="683895" lvl="3" algn="just">
              <a:lnSpc>
                <a:spcPct val="115000"/>
              </a:lnSpc>
              <a:spcBef>
                <a:spcPts val="170"/>
              </a:spcBef>
            </a:pPr>
            <a:r>
              <a:rPr lang="it-IT" sz="3400" dirty="0">
                <a:latin typeface="Times New Roman" panose="02020603050405020304" pitchFamily="18" charset="0"/>
                <a:ea typeface="Times New Roman" panose="02020603050405020304" pitchFamily="18" charset="0"/>
              </a:rPr>
              <a:t>Storicizzare la conservazione</a:t>
            </a:r>
          </a:p>
          <a:p>
            <a:pPr marL="1712595" marR="683895" lvl="3" indent="0" algn="just">
              <a:lnSpc>
                <a:spcPct val="115000"/>
              </a:lnSpc>
              <a:spcBef>
                <a:spcPts val="170"/>
              </a:spcBef>
              <a:buNone/>
            </a:pPr>
            <a:endParaRPr lang="it-IT" sz="3400" dirty="0">
              <a:effectLst/>
              <a:latin typeface="Times New Roman" panose="02020603050405020304" pitchFamily="18" charset="0"/>
              <a:ea typeface="Times New Roman" panose="02020603050405020304" pitchFamily="18" charset="0"/>
            </a:endParaRPr>
          </a:p>
          <a:p>
            <a:pPr marL="683895" marR="683895" algn="just">
              <a:lnSpc>
                <a:spcPct val="115000"/>
              </a:lnSpc>
              <a:spcBef>
                <a:spcPts val="170"/>
              </a:spcBef>
              <a:spcAft>
                <a:spcPts val="0"/>
              </a:spcAft>
            </a:pPr>
            <a:r>
              <a:rPr lang="it-IT" sz="4000" dirty="0">
                <a:latin typeface="Times New Roman" panose="02020603050405020304" pitchFamily="18" charset="0"/>
                <a:ea typeface="Times New Roman" panose="02020603050405020304" pitchFamily="18" charset="0"/>
              </a:rPr>
              <a:t>A</a:t>
            </a:r>
            <a:r>
              <a:rPr lang="it-IT" sz="4000" dirty="0">
                <a:effectLst/>
                <a:latin typeface="Times New Roman" panose="02020603050405020304" pitchFamily="18" charset="0"/>
                <a:ea typeface="Times New Roman" panose="02020603050405020304" pitchFamily="18" charset="0"/>
              </a:rPr>
              <a:t>rchivi o porzioni di archivio digitalizzati</a:t>
            </a:r>
          </a:p>
          <a:p>
            <a:pPr marL="1941195" marR="683895" lvl="3" algn="just">
              <a:lnSpc>
                <a:spcPct val="115000"/>
              </a:lnSpc>
              <a:spcBef>
                <a:spcPts val="170"/>
              </a:spcBef>
            </a:pPr>
            <a:r>
              <a:rPr lang="it-IT" sz="3400" dirty="0">
                <a:effectLst/>
                <a:latin typeface="Times New Roman" panose="02020603050405020304" pitchFamily="18" charset="0"/>
                <a:ea typeface="Times New Roman" panose="02020603050405020304" pitchFamily="18" charset="0"/>
              </a:rPr>
              <a:t>La vendetta del copista?</a:t>
            </a:r>
          </a:p>
          <a:p>
            <a:pPr marL="1712595" marR="683895" lvl="3" indent="0" algn="just">
              <a:lnSpc>
                <a:spcPct val="115000"/>
              </a:lnSpc>
              <a:spcBef>
                <a:spcPts val="170"/>
              </a:spcBef>
              <a:buNone/>
            </a:pPr>
            <a:endParaRPr lang="it-IT" sz="3400" dirty="0">
              <a:effectLst/>
              <a:latin typeface="Times New Roman" panose="02020603050405020304" pitchFamily="18" charset="0"/>
              <a:ea typeface="Times New Roman" panose="02020603050405020304" pitchFamily="18" charset="0"/>
            </a:endParaRPr>
          </a:p>
          <a:p>
            <a:pPr marL="683895" marR="683895" algn="just">
              <a:lnSpc>
                <a:spcPct val="115000"/>
              </a:lnSpc>
              <a:spcBef>
                <a:spcPts val="170"/>
              </a:spcBef>
              <a:spcAft>
                <a:spcPts val="0"/>
              </a:spcAft>
            </a:pPr>
            <a:r>
              <a:rPr lang="it-IT" sz="4000" dirty="0">
                <a:latin typeface="Times New Roman" panose="02020603050405020304" pitchFamily="18" charset="0"/>
                <a:ea typeface="Times New Roman" panose="02020603050405020304" pitchFamily="18" charset="0"/>
              </a:rPr>
              <a:t>Aggregazioni digitali: archivi inventati, archivi partecipativi e living </a:t>
            </a:r>
            <a:r>
              <a:rPr lang="it-IT" sz="4000" dirty="0" err="1">
                <a:latin typeface="Times New Roman" panose="02020603050405020304" pitchFamily="18" charset="0"/>
                <a:ea typeface="Times New Roman" panose="02020603050405020304" pitchFamily="18" charset="0"/>
              </a:rPr>
              <a:t>archives</a:t>
            </a:r>
            <a:endParaRPr lang="it-IT" sz="4000" dirty="0">
              <a:latin typeface="Times New Roman" panose="02020603050405020304" pitchFamily="18" charset="0"/>
              <a:ea typeface="Times New Roman" panose="02020603050405020304" pitchFamily="18" charset="0"/>
            </a:endParaRPr>
          </a:p>
          <a:p>
            <a:pPr marL="1941195" marR="683895" lvl="3" algn="just">
              <a:lnSpc>
                <a:spcPct val="115000"/>
              </a:lnSpc>
              <a:spcBef>
                <a:spcPts val="170"/>
              </a:spcBef>
            </a:pPr>
            <a:r>
              <a:rPr lang="it-IT" sz="3400" dirty="0">
                <a:effectLst/>
                <a:latin typeface="Times New Roman" panose="02020603050405020304" pitchFamily="18" charset="0"/>
                <a:ea typeface="Times New Roman" panose="02020603050405020304" pitchFamily="18" charset="0"/>
              </a:rPr>
              <a:t>Ribaltamento della produzione</a:t>
            </a:r>
          </a:p>
          <a:p>
            <a:pPr marL="683895" marR="683895" algn="just">
              <a:lnSpc>
                <a:spcPct val="115000"/>
              </a:lnSpc>
              <a:spcBef>
                <a:spcPts val="170"/>
              </a:spcBef>
              <a:spcAft>
                <a:spcPts val="0"/>
              </a:spcAft>
            </a:pPr>
            <a:endParaRPr lang="it-IT" sz="1800" dirty="0">
              <a:effectLst/>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3006321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C67055-3A37-79B3-DA17-C306CF3944DF}"/>
              </a:ext>
            </a:extLst>
          </p:cNvPr>
          <p:cNvSpPr>
            <a:spLocks noGrp="1"/>
          </p:cNvSpPr>
          <p:nvPr>
            <p:ph type="title"/>
          </p:nvPr>
        </p:nvSpPr>
        <p:spPr>
          <a:xfrm>
            <a:off x="699899" y="208429"/>
            <a:ext cx="9404723" cy="770964"/>
          </a:xfrm>
        </p:spPr>
        <p:txBody>
          <a:bodyPr/>
          <a:lstStyle/>
          <a:p>
            <a:pPr algn="ctr"/>
            <a:r>
              <a:rPr lang="it-IT" dirty="0">
                <a:solidFill>
                  <a:schemeClr val="tx1"/>
                </a:solidFill>
              </a:rPr>
              <a:t>Le lusinghe degli scanner</a:t>
            </a:r>
          </a:p>
        </p:txBody>
      </p:sp>
      <p:sp>
        <p:nvSpPr>
          <p:cNvPr id="3" name="Segnaposto contenuto 2">
            <a:extLst>
              <a:ext uri="{FF2B5EF4-FFF2-40B4-BE49-F238E27FC236}">
                <a16:creationId xmlns:a16="http://schemas.microsoft.com/office/drawing/2014/main" id="{024119D5-FEC4-841B-3C20-E96A9DACB916}"/>
              </a:ext>
            </a:extLst>
          </p:cNvPr>
          <p:cNvSpPr>
            <a:spLocks noGrp="1"/>
          </p:cNvSpPr>
          <p:nvPr>
            <p:ph idx="1"/>
          </p:nvPr>
        </p:nvSpPr>
        <p:spPr>
          <a:xfrm>
            <a:off x="410135" y="1223682"/>
            <a:ext cx="11013141" cy="5425889"/>
          </a:xfrm>
        </p:spPr>
        <p:txBody>
          <a:bodyPr>
            <a:normAutofit lnSpcReduction="10000"/>
          </a:bodyPr>
          <a:lstStyle/>
          <a:p>
            <a:pPr indent="144145" algn="just">
              <a:lnSpc>
                <a:spcPct val="150000"/>
              </a:lnSpc>
              <a:spcAft>
                <a:spcPts val="800"/>
              </a:spcAft>
            </a:pPr>
            <a:r>
              <a:rPr lang="it-IT" sz="2400" dirty="0">
                <a:effectLst/>
                <a:latin typeface="+mj-lt"/>
                <a:ea typeface="Calibri" panose="020F0502020204030204" pitchFamily="34" charset="0"/>
                <a:cs typeface="Times New Roman" panose="02020603050405020304" pitchFamily="18" charset="0"/>
              </a:rPr>
              <a:t>L’enorme serbatoio analogico, già acquisito o in corso di digitalizzazione. </a:t>
            </a:r>
          </a:p>
          <a:p>
            <a:pPr indent="144145" algn="just">
              <a:lnSpc>
                <a:spcPct val="150000"/>
              </a:lnSpc>
              <a:spcAft>
                <a:spcPts val="800"/>
              </a:spcAft>
            </a:pPr>
            <a:r>
              <a:rPr lang="it-IT" sz="2400" dirty="0">
                <a:effectLst/>
                <a:latin typeface="+mj-lt"/>
                <a:ea typeface="Calibri" panose="020F0502020204030204" pitchFamily="34" charset="0"/>
                <a:cs typeface="Times New Roman" panose="02020603050405020304" pitchFamily="18" charset="0"/>
              </a:rPr>
              <a:t>Rischi di de o </a:t>
            </a:r>
            <a:r>
              <a:rPr lang="it-IT" sz="2400" dirty="0" err="1">
                <a:effectLst/>
                <a:latin typeface="+mj-lt"/>
                <a:ea typeface="Calibri" panose="020F0502020204030204" pitchFamily="34" charset="0"/>
                <a:cs typeface="Times New Roman" panose="02020603050405020304" pitchFamily="18" charset="0"/>
              </a:rPr>
              <a:t>ri</a:t>
            </a:r>
            <a:r>
              <a:rPr lang="it-IT" sz="2400" dirty="0">
                <a:effectLst/>
                <a:latin typeface="+mj-lt"/>
                <a:ea typeface="Calibri" panose="020F0502020204030204" pitchFamily="34" charset="0"/>
                <a:cs typeface="Times New Roman" panose="02020603050405020304" pitchFamily="18" charset="0"/>
              </a:rPr>
              <a:t>-contestualizzazione</a:t>
            </a:r>
          </a:p>
          <a:p>
            <a:pPr indent="144145" algn="just">
              <a:lnSpc>
                <a:spcPct val="150000"/>
              </a:lnSpc>
              <a:spcAft>
                <a:spcPts val="800"/>
              </a:spcAft>
            </a:pPr>
            <a:r>
              <a:rPr lang="it-IT" sz="2400" dirty="0">
                <a:effectLst/>
                <a:latin typeface="+mj-lt"/>
                <a:ea typeface="Calibri" panose="020F0502020204030204" pitchFamily="34" charset="0"/>
                <a:cs typeface="Times New Roman" panose="02020603050405020304" pitchFamily="18" charset="0"/>
              </a:rPr>
              <a:t>Nelle politiche dematerializzanti</a:t>
            </a:r>
            <a:r>
              <a:rPr lang="it-IT" sz="2400" dirty="0">
                <a:latin typeface="+mj-lt"/>
                <a:ea typeface="Calibri" panose="020F0502020204030204" pitchFamily="34" charset="0"/>
                <a:cs typeface="Times New Roman" panose="02020603050405020304" pitchFamily="18" charset="0"/>
              </a:rPr>
              <a:t> </a:t>
            </a:r>
            <a:r>
              <a:rPr lang="it-IT" sz="2400" dirty="0">
                <a:effectLst/>
                <a:latin typeface="+mj-lt"/>
                <a:ea typeface="Calibri" panose="020F0502020204030204" pitchFamily="34" charset="0"/>
                <a:cs typeface="Times New Roman" panose="02020603050405020304" pitchFamily="18" charset="0"/>
              </a:rPr>
              <a:t>prima dovrebbero arrivare gli inventari e poi gli </a:t>
            </a:r>
            <a:r>
              <a:rPr lang="it-IT" sz="2400" i="1" dirty="0">
                <a:effectLst/>
                <a:latin typeface="+mj-lt"/>
                <a:ea typeface="Calibri" panose="020F0502020204030204" pitchFamily="34" charset="0"/>
                <a:cs typeface="Times New Roman" panose="02020603050405020304" pitchFamily="18" charset="0"/>
              </a:rPr>
              <a:t>oggetti</a:t>
            </a:r>
            <a:r>
              <a:rPr lang="it-IT" sz="2400" dirty="0">
                <a:effectLst/>
                <a:latin typeface="+mj-lt"/>
                <a:ea typeface="Calibri" panose="020F0502020204030204" pitchFamily="34" charset="0"/>
                <a:cs typeface="Times New Roman" panose="02020603050405020304" pitchFamily="18" charset="0"/>
              </a:rPr>
              <a:t> che essi descrivono o introducono.  </a:t>
            </a:r>
          </a:p>
          <a:p>
            <a:pPr indent="144145" algn="just">
              <a:lnSpc>
                <a:spcPct val="150000"/>
              </a:lnSpc>
              <a:spcAft>
                <a:spcPts val="800"/>
              </a:spcAft>
            </a:pPr>
            <a:r>
              <a:rPr lang="it-IT" sz="2400" dirty="0">
                <a:effectLst/>
                <a:latin typeface="+mj-lt"/>
                <a:ea typeface="Calibri" panose="020F0502020204030204" pitchFamily="34" charset="0"/>
                <a:cs typeface="Times New Roman" panose="02020603050405020304" pitchFamily="18" charset="0"/>
              </a:rPr>
              <a:t>Una digitalizzazione </a:t>
            </a:r>
            <a:r>
              <a:rPr lang="it-IT" sz="2400" i="1" dirty="0" err="1">
                <a:effectLst/>
                <a:latin typeface="+mj-lt"/>
                <a:ea typeface="Calibri" panose="020F0502020204030204" pitchFamily="34" charset="0"/>
                <a:cs typeface="Times New Roman" panose="02020603050405020304" pitchFamily="18" charset="0"/>
              </a:rPr>
              <a:t>object</a:t>
            </a:r>
            <a:r>
              <a:rPr lang="it-IT" sz="2400" i="1" dirty="0">
                <a:effectLst/>
                <a:latin typeface="+mj-lt"/>
                <a:ea typeface="Calibri" panose="020F0502020204030204" pitchFamily="34" charset="0"/>
                <a:cs typeface="Times New Roman" panose="02020603050405020304" pitchFamily="18" charset="0"/>
              </a:rPr>
              <a:t> </a:t>
            </a:r>
            <a:r>
              <a:rPr lang="it-IT" sz="2400" i="1" dirty="0" err="1">
                <a:effectLst/>
                <a:latin typeface="+mj-lt"/>
                <a:ea typeface="Calibri" panose="020F0502020204030204" pitchFamily="34" charset="0"/>
                <a:cs typeface="Times New Roman" panose="02020603050405020304" pitchFamily="18" charset="0"/>
              </a:rPr>
              <a:t>oriented</a:t>
            </a:r>
            <a:r>
              <a:rPr lang="it-IT" sz="2400" dirty="0">
                <a:effectLst/>
                <a:latin typeface="+mj-lt"/>
                <a:ea typeface="Calibri" panose="020F0502020204030204" pitchFamily="34" charset="0"/>
                <a:cs typeface="Times New Roman" panose="02020603050405020304" pitchFamily="18" charset="0"/>
              </a:rPr>
              <a:t>, senza adeguata descrizione e senza ordinamento preventivo, è un’anatra zoppa. </a:t>
            </a:r>
          </a:p>
          <a:p>
            <a:pPr indent="144145" algn="just">
              <a:lnSpc>
                <a:spcPct val="150000"/>
              </a:lnSpc>
              <a:spcAft>
                <a:spcPts val="800"/>
              </a:spcAft>
            </a:pPr>
            <a:r>
              <a:rPr lang="it-IT" sz="2400" dirty="0">
                <a:effectLst/>
                <a:latin typeface="+mj-lt"/>
                <a:ea typeface="Calibri" panose="020F0502020204030204" pitchFamily="34" charset="0"/>
                <a:cs typeface="Times New Roman" panose="02020603050405020304" pitchFamily="18" charset="0"/>
              </a:rPr>
              <a:t>Gestire, conservare, usare le digitalizzazioni</a:t>
            </a:r>
          </a:p>
          <a:p>
            <a:endParaRPr lang="it-IT" dirty="0"/>
          </a:p>
        </p:txBody>
      </p:sp>
    </p:spTree>
    <p:extLst>
      <p:ext uri="{BB962C8B-B14F-4D97-AF65-F5344CB8AC3E}">
        <p14:creationId xmlns:p14="http://schemas.microsoft.com/office/powerpoint/2010/main" val="252035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C9831-7516-D18A-371E-9B8F6C1D0A7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4B8320B-477B-AE82-EDFB-3F6E65F26E0C}"/>
              </a:ext>
            </a:extLst>
          </p:cNvPr>
          <p:cNvSpPr>
            <a:spLocks noGrp="1"/>
          </p:cNvSpPr>
          <p:nvPr>
            <p:ph type="title"/>
          </p:nvPr>
        </p:nvSpPr>
        <p:spPr>
          <a:xfrm>
            <a:off x="1582745" y="517939"/>
            <a:ext cx="10353761" cy="1326321"/>
          </a:xfrm>
        </p:spPr>
        <p:txBody>
          <a:bodyPr/>
          <a:lstStyle/>
          <a:p>
            <a:r>
              <a:rPr lang="it-IT" dirty="0">
                <a:solidFill>
                  <a:schemeClr val="tx1"/>
                </a:solidFill>
              </a:rPr>
              <a:t>DIGITALIZZAZIONE MASSIVA: COSA FARE?</a:t>
            </a:r>
          </a:p>
        </p:txBody>
      </p:sp>
      <p:sp>
        <p:nvSpPr>
          <p:cNvPr id="3" name="Segnaposto contenuto 2">
            <a:extLst>
              <a:ext uri="{FF2B5EF4-FFF2-40B4-BE49-F238E27FC236}">
                <a16:creationId xmlns:a16="http://schemas.microsoft.com/office/drawing/2014/main" id="{36D32EA8-293C-1666-CEF7-9120D13E66AC}"/>
              </a:ext>
            </a:extLst>
          </p:cNvPr>
          <p:cNvSpPr>
            <a:spLocks noGrp="1"/>
          </p:cNvSpPr>
          <p:nvPr>
            <p:ph idx="1"/>
          </p:nvPr>
        </p:nvSpPr>
        <p:spPr>
          <a:xfrm>
            <a:off x="773205" y="1943100"/>
            <a:ext cx="11012063" cy="5230906"/>
          </a:xfrm>
        </p:spPr>
        <p:txBody>
          <a:bodyPr>
            <a:normAutofit/>
          </a:bodyPr>
          <a:lstStyle/>
          <a:p>
            <a:endParaRPr lang="it-IT" dirty="0"/>
          </a:p>
          <a:p>
            <a:r>
              <a:rPr lang="it-IT" dirty="0"/>
              <a:t>“More and more </a:t>
            </a:r>
            <a:r>
              <a:rPr lang="it-IT" dirty="0" err="1"/>
              <a:t>archival</a:t>
            </a:r>
            <a:r>
              <a:rPr lang="it-IT" dirty="0"/>
              <a:t> </a:t>
            </a:r>
            <a:r>
              <a:rPr lang="it-IT" dirty="0" err="1"/>
              <a:t>collections</a:t>
            </a:r>
            <a:r>
              <a:rPr lang="it-IT" dirty="0"/>
              <a:t> are </a:t>
            </a:r>
            <a:r>
              <a:rPr lang="it-IT" dirty="0" err="1"/>
              <a:t>digitised</a:t>
            </a:r>
            <a:r>
              <a:rPr lang="it-IT" dirty="0"/>
              <a:t> and new </a:t>
            </a:r>
            <a:r>
              <a:rPr lang="it-IT" dirty="0" err="1"/>
              <a:t>born-digital</a:t>
            </a:r>
            <a:r>
              <a:rPr lang="it-IT" dirty="0"/>
              <a:t> </a:t>
            </a:r>
            <a:r>
              <a:rPr lang="it-IT" dirty="0" err="1"/>
              <a:t>records</a:t>
            </a:r>
            <a:r>
              <a:rPr lang="it-IT" dirty="0"/>
              <a:t> </a:t>
            </a:r>
            <a:r>
              <a:rPr lang="it-IT" dirty="0" err="1"/>
              <a:t>at</a:t>
            </a:r>
            <a:r>
              <a:rPr lang="it-IT" dirty="0"/>
              <a:t> </a:t>
            </a:r>
            <a:r>
              <a:rPr lang="it-IT" dirty="0" err="1"/>
              <a:t>ever</a:t>
            </a:r>
            <a:r>
              <a:rPr lang="it-IT" dirty="0"/>
              <a:t> </a:t>
            </a:r>
            <a:r>
              <a:rPr lang="it-IT" dirty="0" err="1"/>
              <a:t>larger</a:t>
            </a:r>
            <a:r>
              <a:rPr lang="it-IT" dirty="0"/>
              <a:t> scale are </a:t>
            </a:r>
            <a:r>
              <a:rPr lang="it-IT" dirty="0" err="1"/>
              <a:t>being</a:t>
            </a:r>
            <a:r>
              <a:rPr lang="it-IT" dirty="0"/>
              <a:t> </a:t>
            </a:r>
            <a:r>
              <a:rPr lang="it-IT" dirty="0" err="1"/>
              <a:t>submitted</a:t>
            </a:r>
            <a:r>
              <a:rPr lang="it-IT" dirty="0"/>
              <a:t> to </a:t>
            </a:r>
            <a:r>
              <a:rPr lang="it-IT" dirty="0" err="1"/>
              <a:t>archives</a:t>
            </a:r>
            <a:r>
              <a:rPr lang="it-IT" dirty="0"/>
              <a:t>”</a:t>
            </a:r>
          </a:p>
          <a:p>
            <a:r>
              <a:rPr lang="it-IT" dirty="0"/>
              <a:t>La quantità digitale e lo sdoppiamento della conservazione</a:t>
            </a:r>
          </a:p>
          <a:p>
            <a:r>
              <a:rPr lang="it-IT" dirty="0"/>
              <a:t>Una risposta alla dimensione quantitativa si può cercare nelle stesse tecnologie che la determinano e continuano ad alimentarla:</a:t>
            </a:r>
          </a:p>
          <a:p>
            <a:pPr algn="ctr"/>
            <a:r>
              <a:rPr lang="it-IT" dirty="0"/>
              <a:t> «</a:t>
            </a:r>
            <a:r>
              <a:rPr lang="it-IT" i="1" dirty="0" err="1"/>
              <a:t>consequently</a:t>
            </a:r>
            <a:r>
              <a:rPr lang="it-IT" i="1" dirty="0"/>
              <a:t>, human </a:t>
            </a:r>
            <a:r>
              <a:rPr lang="it-IT" i="1" dirty="0" err="1"/>
              <a:t>archivists</a:t>
            </a:r>
            <a:r>
              <a:rPr lang="it-IT" i="1" dirty="0"/>
              <a:t> </a:t>
            </a:r>
            <a:r>
              <a:rPr lang="it-IT" i="1" dirty="0" err="1"/>
              <a:t>need</a:t>
            </a:r>
            <a:r>
              <a:rPr lang="it-IT" i="1" dirty="0"/>
              <a:t> the support of machine agents to assist </a:t>
            </a:r>
            <a:r>
              <a:rPr lang="it-IT" i="1" dirty="0" err="1"/>
              <a:t>them</a:t>
            </a:r>
            <a:r>
              <a:rPr lang="it-IT" i="1" dirty="0"/>
              <a:t> working </a:t>
            </a:r>
            <a:r>
              <a:rPr lang="it-IT" i="1" dirty="0" err="1"/>
              <a:t>through</a:t>
            </a:r>
            <a:r>
              <a:rPr lang="it-IT" i="1" dirty="0"/>
              <a:t> </a:t>
            </a:r>
            <a:r>
              <a:rPr lang="it-IT" i="1" dirty="0" err="1"/>
              <a:t>archival</a:t>
            </a:r>
            <a:r>
              <a:rPr lang="it-IT" i="1" dirty="0"/>
              <a:t> big data (…). The </a:t>
            </a:r>
            <a:r>
              <a:rPr lang="it-IT" i="1" dirty="0" err="1"/>
              <a:t>archive</a:t>
            </a:r>
            <a:r>
              <a:rPr lang="it-IT" i="1" dirty="0"/>
              <a:t> </a:t>
            </a:r>
            <a:r>
              <a:rPr lang="it-IT" i="1" dirty="0" err="1"/>
              <a:t>becomes</a:t>
            </a:r>
            <a:r>
              <a:rPr lang="it-IT" i="1" dirty="0"/>
              <a:t> a big data </a:t>
            </a:r>
            <a:r>
              <a:rPr lang="it-IT" i="1" dirty="0" err="1"/>
              <a:t>organisation</a:t>
            </a:r>
            <a:r>
              <a:rPr lang="it-IT" i="1" dirty="0"/>
              <a:t> and like </a:t>
            </a:r>
            <a:r>
              <a:rPr lang="it-IT" i="1" dirty="0" err="1"/>
              <a:t>all</a:t>
            </a:r>
            <a:r>
              <a:rPr lang="it-IT" i="1" dirty="0"/>
              <a:t> big data </a:t>
            </a:r>
            <a:r>
              <a:rPr lang="it-IT" i="1" dirty="0" err="1"/>
              <a:t>organisations</a:t>
            </a:r>
            <a:r>
              <a:rPr lang="it-IT" i="1" dirty="0"/>
              <a:t> </a:t>
            </a:r>
            <a:r>
              <a:rPr lang="it-IT" i="1" dirty="0" err="1"/>
              <a:t>needs</a:t>
            </a:r>
            <a:r>
              <a:rPr lang="it-IT" i="1" dirty="0"/>
              <a:t> to </a:t>
            </a:r>
            <a:r>
              <a:rPr lang="it-IT" i="1" dirty="0" err="1"/>
              <a:t>at</a:t>
            </a:r>
            <a:r>
              <a:rPr lang="it-IT" i="1" dirty="0"/>
              <a:t> </a:t>
            </a:r>
            <a:r>
              <a:rPr lang="it-IT" i="1" dirty="0" err="1"/>
              <a:t>least</a:t>
            </a:r>
            <a:r>
              <a:rPr lang="it-IT" i="1" dirty="0"/>
              <a:t> </a:t>
            </a:r>
            <a:r>
              <a:rPr lang="it-IT" i="1" dirty="0" err="1"/>
              <a:t>partly</a:t>
            </a:r>
            <a:r>
              <a:rPr lang="it-IT" i="1" dirty="0"/>
              <a:t> put </a:t>
            </a:r>
            <a:r>
              <a:rPr lang="it-IT" i="1" dirty="0" err="1"/>
              <a:t>its</a:t>
            </a:r>
            <a:r>
              <a:rPr lang="it-IT" i="1" dirty="0"/>
              <a:t> trust </a:t>
            </a:r>
            <a:r>
              <a:rPr lang="it-IT" i="1" dirty="0" err="1"/>
              <a:t>into</a:t>
            </a:r>
            <a:r>
              <a:rPr lang="it-IT" i="1" dirty="0"/>
              <a:t> </a:t>
            </a:r>
            <a:r>
              <a:rPr lang="it-IT" i="1" dirty="0" err="1"/>
              <a:t>Artificial</a:t>
            </a:r>
            <a:r>
              <a:rPr lang="it-IT" i="1" dirty="0"/>
              <a:t> Intelligence (AI)»</a:t>
            </a:r>
            <a:r>
              <a:rPr lang="it-IT" dirty="0"/>
              <a:t>  </a:t>
            </a:r>
            <a:r>
              <a:rPr lang="it-IT" sz="1800" dirty="0"/>
              <a:t>(</a:t>
            </a:r>
            <a:r>
              <a:rPr lang="en-US" sz="1800" dirty="0" err="1"/>
              <a:t>Colavizza</a:t>
            </a:r>
            <a:r>
              <a:rPr lang="en-US" sz="1800" dirty="0"/>
              <a:t> et al, </a:t>
            </a:r>
            <a:r>
              <a:rPr lang="en-US" sz="1800" i="1" dirty="0"/>
              <a:t>Archives and AI: An Overview of Current Debates and Future Perspectives)</a:t>
            </a:r>
          </a:p>
          <a:p>
            <a:endParaRPr lang="it-IT" dirty="0"/>
          </a:p>
        </p:txBody>
      </p:sp>
    </p:spTree>
    <p:extLst>
      <p:ext uri="{BB962C8B-B14F-4D97-AF65-F5344CB8AC3E}">
        <p14:creationId xmlns:p14="http://schemas.microsoft.com/office/powerpoint/2010/main" val="59866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6BBD8-C20F-AF57-53C5-83A642E9C6B8}"/>
              </a:ext>
            </a:extLst>
          </p:cNvPr>
          <p:cNvSpPr>
            <a:spLocks noGrp="1"/>
          </p:cNvSpPr>
          <p:nvPr>
            <p:ph type="title"/>
          </p:nvPr>
        </p:nvSpPr>
        <p:spPr>
          <a:xfrm>
            <a:off x="1005961" y="311725"/>
            <a:ext cx="9817006" cy="1280890"/>
          </a:xfrm>
        </p:spPr>
        <p:txBody>
          <a:bodyPr/>
          <a:lstStyle/>
          <a:p>
            <a:pPr algn="ctr"/>
            <a:r>
              <a:rPr lang="it-IT" dirty="0">
                <a:solidFill>
                  <a:schemeClr val="tx1"/>
                </a:solidFill>
              </a:rPr>
              <a:t>L’archivio inventato</a:t>
            </a:r>
          </a:p>
        </p:txBody>
      </p:sp>
      <p:sp>
        <p:nvSpPr>
          <p:cNvPr id="3" name="Segnaposto contenuto 2">
            <a:extLst>
              <a:ext uri="{FF2B5EF4-FFF2-40B4-BE49-F238E27FC236}">
                <a16:creationId xmlns:a16="http://schemas.microsoft.com/office/drawing/2014/main" id="{4AD7B6FE-27B1-6FF9-4B28-88D1B1C1024B}"/>
              </a:ext>
            </a:extLst>
          </p:cNvPr>
          <p:cNvSpPr>
            <a:spLocks noGrp="1"/>
          </p:cNvSpPr>
          <p:nvPr>
            <p:ph idx="1"/>
          </p:nvPr>
        </p:nvSpPr>
        <p:spPr>
          <a:xfrm>
            <a:off x="571407" y="2194313"/>
            <a:ext cx="11620593" cy="5396551"/>
          </a:xfrm>
        </p:spPr>
        <p:txBody>
          <a:bodyPr>
            <a:normAutofit/>
          </a:bodyPr>
          <a:lstStyle/>
          <a:p>
            <a:pPr algn="just"/>
            <a:r>
              <a:rPr lang="it-IT" dirty="0">
                <a:latin typeface="+mj-lt"/>
                <a:ea typeface="Calibri" panose="020F0502020204030204" pitchFamily="34" charset="0"/>
              </a:rPr>
              <a:t>U</a:t>
            </a:r>
            <a:r>
              <a:rPr lang="it-IT" dirty="0">
                <a:effectLst/>
                <a:latin typeface="+mj-lt"/>
                <a:ea typeface="Calibri" panose="020F0502020204030204" pitchFamily="34" charset="0"/>
              </a:rPr>
              <a:t>n </a:t>
            </a:r>
            <a:r>
              <a:rPr lang="it-IT" i="1" dirty="0" err="1">
                <a:effectLst/>
                <a:latin typeface="+mj-lt"/>
                <a:ea typeface="Calibri" panose="020F0502020204030204" pitchFamily="34" charset="0"/>
              </a:rPr>
              <a:t>invented</a:t>
            </a:r>
            <a:r>
              <a:rPr lang="it-IT" i="1" dirty="0">
                <a:effectLst/>
                <a:latin typeface="+mj-lt"/>
                <a:ea typeface="Calibri" panose="020F0502020204030204" pitchFamily="34" charset="0"/>
              </a:rPr>
              <a:t> </a:t>
            </a:r>
            <a:r>
              <a:rPr lang="it-IT" i="1" dirty="0" err="1">
                <a:effectLst/>
                <a:latin typeface="+mj-lt"/>
                <a:ea typeface="Calibri" panose="020F0502020204030204" pitchFamily="34" charset="0"/>
              </a:rPr>
              <a:t>archive</a:t>
            </a:r>
            <a:r>
              <a:rPr lang="it-IT" i="1" dirty="0">
                <a:latin typeface="+mj-lt"/>
                <a:ea typeface="Calibri" panose="020F0502020204030204" pitchFamily="34" charset="0"/>
              </a:rPr>
              <a:t> </a:t>
            </a:r>
            <a:r>
              <a:rPr lang="it-IT" dirty="0">
                <a:effectLst/>
                <a:latin typeface="+mj-lt"/>
                <a:ea typeface="Calibri" panose="020F0502020204030204" pitchFamily="34" charset="0"/>
              </a:rPr>
              <a:t>è un’aggregazione di oggetti digitali, generalmente svincolati dai loro soggetti produttori e sottoposti poi ad un montaggio fortemente soggettivo</a:t>
            </a:r>
            <a:r>
              <a:rPr lang="it-IT" dirty="0">
                <a:latin typeface="+mj-lt"/>
                <a:ea typeface="Calibri" panose="020F0502020204030204" pitchFamily="34" charset="0"/>
              </a:rPr>
              <a:t> (</a:t>
            </a:r>
            <a:r>
              <a:rPr lang="it-IT" i="1" dirty="0">
                <a:latin typeface="+mj-lt"/>
                <a:ea typeface="Calibri" panose="020F0502020204030204" pitchFamily="34" charset="0"/>
              </a:rPr>
              <a:t>The </a:t>
            </a:r>
            <a:r>
              <a:rPr lang="it-IT" i="1" dirty="0" err="1">
                <a:latin typeface="+mj-lt"/>
                <a:ea typeface="Calibri" panose="020F0502020204030204" pitchFamily="34" charset="0"/>
              </a:rPr>
              <a:t>september</a:t>
            </a:r>
            <a:r>
              <a:rPr lang="it-IT" i="1" dirty="0">
                <a:latin typeface="+mj-lt"/>
                <a:ea typeface="Calibri" panose="020F0502020204030204" pitchFamily="34" charset="0"/>
              </a:rPr>
              <a:t> 11 </a:t>
            </a:r>
            <a:r>
              <a:rPr lang="it-IT" i="1" dirty="0" err="1">
                <a:latin typeface="+mj-lt"/>
                <a:ea typeface="Calibri" panose="020F0502020204030204" pitchFamily="34" charset="0"/>
              </a:rPr>
              <a:t>digital</a:t>
            </a:r>
            <a:r>
              <a:rPr lang="it-IT" i="1" dirty="0">
                <a:latin typeface="+mj-lt"/>
                <a:ea typeface="Calibri" panose="020F0502020204030204" pitchFamily="34" charset="0"/>
              </a:rPr>
              <a:t> </a:t>
            </a:r>
            <a:r>
              <a:rPr lang="it-IT" i="1" dirty="0" err="1">
                <a:latin typeface="+mj-lt"/>
                <a:ea typeface="Calibri" panose="020F0502020204030204" pitchFamily="34" charset="0"/>
              </a:rPr>
              <a:t>archive</a:t>
            </a:r>
            <a:r>
              <a:rPr lang="it-IT" dirty="0">
                <a:latin typeface="+mj-lt"/>
                <a:ea typeface="Calibri" panose="020F0502020204030204" pitchFamily="34" charset="0"/>
              </a:rPr>
              <a:t>…)</a:t>
            </a:r>
            <a:endParaRPr lang="it-IT" dirty="0">
              <a:effectLst/>
              <a:latin typeface="+mj-lt"/>
              <a:ea typeface="Calibri" panose="020F0502020204030204" pitchFamily="34" charset="0"/>
            </a:endParaRPr>
          </a:p>
          <a:p>
            <a:pPr algn="just"/>
            <a:r>
              <a:rPr lang="it-IT" dirty="0">
                <a:effectLst/>
                <a:latin typeface="+mj-lt"/>
                <a:ea typeface="Calibri" panose="020F0502020204030204" pitchFamily="34" charset="0"/>
              </a:rPr>
              <a:t>È caratterizzato da sistemi di relazioni che scaturiscono dalle finalità rappresentative e non dalla necessarietà della classificazione e del vincolo</a:t>
            </a:r>
          </a:p>
          <a:p>
            <a:r>
              <a:rPr lang="it-IT" dirty="0">
                <a:effectLst/>
                <a:latin typeface="+mj-lt"/>
                <a:ea typeface="Calibri" panose="020F0502020204030204" pitchFamily="34" charset="0"/>
              </a:rPr>
              <a:t>Questi archivi, come sempre ma più di sempre, possono contribuire alla costruzione di specifiche interpretazioni della realtà</a:t>
            </a:r>
          </a:p>
          <a:p>
            <a:r>
              <a:rPr lang="it-IT" dirty="0">
                <a:effectLst/>
                <a:latin typeface="+mj-lt"/>
                <a:ea typeface="Calibri" panose="020F0502020204030204" pitchFamily="34" charset="0"/>
              </a:rPr>
              <a:t>Il punto di vista sostituisce il vincolo</a:t>
            </a:r>
          </a:p>
          <a:p>
            <a:pPr algn="just"/>
            <a:r>
              <a:rPr lang="it-IT" dirty="0">
                <a:effectLst/>
                <a:latin typeface="+mj-lt"/>
                <a:ea typeface="Calibri" panose="020F0502020204030204" pitchFamily="34" charset="0"/>
              </a:rPr>
              <a:t>Se il vincolo è la conseguenza logica, necessaria e involontaria dell’azione che si manifesta in sequenze di documenti, il punto di vista mette in relazione tra loro i documenti a sostegno del pensiero che si forma intorno all’azione e alle sue conseguenze</a:t>
            </a:r>
            <a:endParaRPr lang="it-IT" dirty="0">
              <a:latin typeface="+mj-lt"/>
            </a:endParaRPr>
          </a:p>
        </p:txBody>
      </p:sp>
    </p:spTree>
    <p:extLst>
      <p:ext uri="{BB962C8B-B14F-4D97-AF65-F5344CB8AC3E}">
        <p14:creationId xmlns:p14="http://schemas.microsoft.com/office/powerpoint/2010/main" val="1426852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8359AD-5F00-5B9A-86B8-414F6DE9A9C4}"/>
              </a:ext>
            </a:extLst>
          </p:cNvPr>
          <p:cNvSpPr>
            <a:spLocks noGrp="1"/>
          </p:cNvSpPr>
          <p:nvPr>
            <p:ph type="title"/>
          </p:nvPr>
        </p:nvSpPr>
        <p:spPr>
          <a:xfrm>
            <a:off x="-225990" y="357475"/>
            <a:ext cx="11920214" cy="1320800"/>
          </a:xfrm>
        </p:spPr>
        <p:txBody>
          <a:bodyPr>
            <a:normAutofit/>
          </a:bodyPr>
          <a:lstStyle/>
          <a:p>
            <a:pPr algn="ctr"/>
            <a:r>
              <a:rPr lang="it-IT" sz="4000" dirty="0">
                <a:solidFill>
                  <a:schemeClr val="tx1"/>
                </a:solidFill>
                <a:cs typeface="Times New Roman" panose="02020603050405020304" pitchFamily="18" charset="0"/>
              </a:rPr>
              <a:t>L’archivio partecipativo:</a:t>
            </a:r>
            <a:br>
              <a:rPr lang="it-IT" sz="4000" dirty="0">
                <a:solidFill>
                  <a:schemeClr val="tx1"/>
                </a:solidFill>
                <a:cs typeface="Times New Roman" panose="02020603050405020304" pitchFamily="18" charset="0"/>
              </a:rPr>
            </a:br>
            <a:r>
              <a:rPr lang="it-IT" sz="4000" dirty="0">
                <a:solidFill>
                  <a:schemeClr val="tx1"/>
                </a:solidFill>
                <a:cs typeface="Times New Roman" panose="02020603050405020304" pitchFamily="18" charset="0"/>
              </a:rPr>
              <a:t>un’identità costruita dal basso</a:t>
            </a:r>
          </a:p>
        </p:txBody>
      </p:sp>
      <p:sp>
        <p:nvSpPr>
          <p:cNvPr id="3" name="Segnaposto contenuto 2">
            <a:extLst>
              <a:ext uri="{FF2B5EF4-FFF2-40B4-BE49-F238E27FC236}">
                <a16:creationId xmlns:a16="http://schemas.microsoft.com/office/drawing/2014/main" id="{BD153247-6908-20F6-3D38-E23C68E9DD12}"/>
              </a:ext>
            </a:extLst>
          </p:cNvPr>
          <p:cNvSpPr>
            <a:spLocks noGrp="1"/>
          </p:cNvSpPr>
          <p:nvPr>
            <p:ph idx="1"/>
          </p:nvPr>
        </p:nvSpPr>
        <p:spPr>
          <a:xfrm>
            <a:off x="291521" y="1985047"/>
            <a:ext cx="11732558" cy="5410198"/>
          </a:xfrm>
        </p:spPr>
        <p:txBody>
          <a:bodyPr>
            <a:normAutofit/>
          </a:bodyPr>
          <a:lstStyle/>
          <a:p>
            <a:pPr>
              <a:tabLst>
                <a:tab pos="5551805" algn="l"/>
              </a:tabLst>
            </a:pPr>
            <a:r>
              <a:rPr lang="it-IT" sz="2400" i="1" dirty="0">
                <a:latin typeface="+mj-lt"/>
                <a:ea typeface="Calibri" panose="020F0502020204030204" pitchFamily="34" charset="0"/>
                <a:cs typeface="Times New Roman" panose="02020603050405020304" pitchFamily="18" charset="0"/>
              </a:rPr>
              <a:t>«</a:t>
            </a:r>
            <a:r>
              <a:rPr lang="it-IT" sz="2400" i="1" dirty="0" err="1">
                <a:latin typeface="+mj-lt"/>
                <a:ea typeface="Calibri" panose="020F0502020204030204" pitchFamily="34" charset="0"/>
                <a:cs typeface="Times New Roman" panose="02020603050405020304" pitchFamily="18" charset="0"/>
              </a:rPr>
              <a:t>P</a:t>
            </a:r>
            <a:r>
              <a:rPr lang="it-IT" sz="2400" i="1" dirty="0" err="1">
                <a:effectLst/>
                <a:latin typeface="+mj-lt"/>
                <a:ea typeface="Calibri" panose="020F0502020204030204" pitchFamily="34" charset="0"/>
                <a:cs typeface="Times New Roman" panose="02020603050405020304" pitchFamily="18" charset="0"/>
              </a:rPr>
              <a:t>articipatory</a:t>
            </a:r>
            <a:r>
              <a:rPr lang="it-IT" sz="2400" i="1" dirty="0">
                <a:effectLst/>
                <a:latin typeface="+mj-lt"/>
                <a:ea typeface="Calibri" panose="020F0502020204030204" pitchFamily="34" charset="0"/>
                <a:cs typeface="Times New Roman" panose="02020603050405020304" pitchFamily="18" charset="0"/>
              </a:rPr>
              <a:t> </a:t>
            </a:r>
            <a:r>
              <a:rPr lang="it-IT" sz="2400" i="1" dirty="0" err="1">
                <a:effectLst/>
                <a:latin typeface="+mj-lt"/>
                <a:ea typeface="Calibri" panose="020F0502020204030204" pitchFamily="34" charset="0"/>
                <a:cs typeface="Times New Roman" panose="02020603050405020304" pitchFamily="18" charset="0"/>
              </a:rPr>
              <a:t>archiving</a:t>
            </a:r>
            <a:r>
              <a:rPr lang="it-IT" sz="2400" i="1" dirty="0">
                <a:effectLst/>
                <a:latin typeface="+mj-lt"/>
                <a:ea typeface="Calibri" panose="020F0502020204030204" pitchFamily="34" charset="0"/>
                <a:cs typeface="Times New Roman" panose="02020603050405020304" pitchFamily="18" charset="0"/>
              </a:rPr>
              <a:t> </a:t>
            </a:r>
            <a:r>
              <a:rPr lang="it-IT" sz="2400" i="1" dirty="0" err="1">
                <a:effectLst/>
                <a:latin typeface="+mj-lt"/>
                <a:ea typeface="Calibri" panose="020F0502020204030204" pitchFamily="34" charset="0"/>
                <a:cs typeface="Times New Roman" panose="02020603050405020304" pitchFamily="18" charset="0"/>
              </a:rPr>
              <a:t>is</a:t>
            </a:r>
            <a:r>
              <a:rPr lang="it-IT" sz="2400" i="1" dirty="0">
                <a:effectLst/>
                <a:latin typeface="+mj-lt"/>
                <a:ea typeface="Calibri" panose="020F0502020204030204" pitchFamily="34" charset="0"/>
                <a:cs typeface="Times New Roman" panose="02020603050405020304" pitchFamily="18" charset="0"/>
              </a:rPr>
              <a:t> a </a:t>
            </a:r>
            <a:r>
              <a:rPr lang="it-IT" sz="2400" i="1" dirty="0" err="1">
                <a:effectLst/>
                <a:latin typeface="+mj-lt"/>
                <a:ea typeface="Calibri" panose="020F0502020204030204" pitchFamily="34" charset="0"/>
                <a:cs typeface="Times New Roman" panose="02020603050405020304" pitchFamily="18" charset="0"/>
              </a:rPr>
              <a:t>form</a:t>
            </a:r>
            <a:r>
              <a:rPr lang="it-IT" sz="2400" i="1" dirty="0">
                <a:effectLst/>
                <a:latin typeface="+mj-lt"/>
                <a:ea typeface="Calibri" panose="020F0502020204030204" pitchFamily="34" charset="0"/>
                <a:cs typeface="Times New Roman" panose="02020603050405020304" pitchFamily="18" charset="0"/>
              </a:rPr>
              <a:t> of collaborative practice in </a:t>
            </a:r>
            <a:r>
              <a:rPr lang="it-IT" sz="2400" i="1" dirty="0" err="1">
                <a:effectLst/>
                <a:latin typeface="+mj-lt"/>
                <a:ea typeface="Calibri" panose="020F0502020204030204" pitchFamily="34" charset="0"/>
                <a:cs typeface="Times New Roman" panose="02020603050405020304" pitchFamily="18" charset="0"/>
              </a:rPr>
              <a:t>which</a:t>
            </a:r>
            <a:r>
              <a:rPr lang="it-IT" sz="2400" i="1" dirty="0">
                <a:effectLst/>
                <a:latin typeface="+mj-lt"/>
                <a:ea typeface="Calibri" panose="020F0502020204030204" pitchFamily="34" charset="0"/>
                <a:cs typeface="Times New Roman" panose="02020603050405020304" pitchFamily="18" charset="0"/>
              </a:rPr>
              <a:t> </a:t>
            </a:r>
            <a:r>
              <a:rPr lang="it-IT" sz="2400" i="1" dirty="0" err="1">
                <a:effectLst/>
                <a:latin typeface="+mj-lt"/>
                <a:ea typeface="Calibri" panose="020F0502020204030204" pitchFamily="34" charset="0"/>
                <a:cs typeface="Times New Roman" panose="02020603050405020304" pitchFamily="18" charset="0"/>
              </a:rPr>
              <a:t>archivists</a:t>
            </a:r>
            <a:r>
              <a:rPr lang="it-IT" sz="2400" i="1" dirty="0">
                <a:effectLst/>
                <a:latin typeface="+mj-lt"/>
                <a:ea typeface="Calibri" panose="020F0502020204030204" pitchFamily="34" charset="0"/>
                <a:cs typeface="Times New Roman" panose="02020603050405020304" pitchFamily="18" charset="0"/>
              </a:rPr>
              <a:t>, </a:t>
            </a:r>
            <a:r>
              <a:rPr lang="it-IT" sz="2400" i="1" dirty="0" err="1">
                <a:effectLst/>
                <a:latin typeface="+mj-lt"/>
                <a:ea typeface="Calibri" panose="020F0502020204030204" pitchFamily="34" charset="0"/>
                <a:cs typeface="Times New Roman" panose="02020603050405020304" pitchFamily="18" charset="0"/>
              </a:rPr>
              <a:t>historians</a:t>
            </a:r>
            <a:r>
              <a:rPr lang="it-IT" sz="2400" i="1" dirty="0">
                <a:effectLst/>
                <a:latin typeface="+mj-lt"/>
                <a:ea typeface="Calibri" panose="020F0502020204030204" pitchFamily="34" charset="0"/>
                <a:cs typeface="Times New Roman" panose="02020603050405020304" pitchFamily="18" charset="0"/>
              </a:rPr>
              <a:t>, and community </a:t>
            </a:r>
            <a:r>
              <a:rPr lang="it-IT" sz="2400" i="1" dirty="0" err="1">
                <a:effectLst/>
                <a:latin typeface="+mj-lt"/>
                <a:ea typeface="Calibri" panose="020F0502020204030204" pitchFamily="34" charset="0"/>
                <a:cs typeface="Times New Roman" panose="02020603050405020304" pitchFamily="18" charset="0"/>
              </a:rPr>
              <a:t>members</a:t>
            </a:r>
            <a:r>
              <a:rPr lang="it-IT" sz="2400" i="1" dirty="0">
                <a:effectLst/>
                <a:latin typeface="+mj-lt"/>
                <a:ea typeface="Calibri" panose="020F0502020204030204" pitchFamily="34" charset="0"/>
                <a:cs typeface="Times New Roman" panose="02020603050405020304" pitchFamily="18" charset="0"/>
              </a:rPr>
              <a:t> work </a:t>
            </a:r>
            <a:r>
              <a:rPr lang="it-IT" sz="2400" i="1" dirty="0" err="1">
                <a:effectLst/>
                <a:latin typeface="+mj-lt"/>
                <a:ea typeface="Calibri" panose="020F0502020204030204" pitchFamily="34" charset="0"/>
                <a:cs typeface="Times New Roman" panose="02020603050405020304" pitchFamily="18" charset="0"/>
              </a:rPr>
              <a:t>together</a:t>
            </a:r>
            <a:r>
              <a:rPr lang="it-IT" sz="2400" i="1" dirty="0">
                <a:effectLst/>
                <a:latin typeface="+mj-lt"/>
                <a:ea typeface="Calibri" panose="020F0502020204030204" pitchFamily="34" charset="0"/>
                <a:cs typeface="Times New Roman" panose="02020603050405020304" pitchFamily="18" charset="0"/>
              </a:rPr>
              <a:t> to </a:t>
            </a:r>
            <a:r>
              <a:rPr lang="it-IT" sz="2400" i="1" dirty="0" err="1">
                <a:effectLst/>
                <a:latin typeface="+mj-lt"/>
                <a:ea typeface="Calibri" panose="020F0502020204030204" pitchFamily="34" charset="0"/>
                <a:cs typeface="Times New Roman" panose="02020603050405020304" pitchFamily="18" charset="0"/>
              </a:rPr>
              <a:t>document</a:t>
            </a:r>
            <a:r>
              <a:rPr lang="it-IT" sz="2400" i="1" dirty="0">
                <a:effectLst/>
                <a:latin typeface="+mj-lt"/>
                <a:ea typeface="Calibri" panose="020F0502020204030204" pitchFamily="34" charset="0"/>
                <a:cs typeface="Times New Roman" panose="02020603050405020304" pitchFamily="18" charset="0"/>
              </a:rPr>
              <a:t> </a:t>
            </a:r>
            <a:r>
              <a:rPr lang="it-IT" sz="2400" i="1" dirty="0" err="1">
                <a:effectLst/>
                <a:latin typeface="+mj-lt"/>
                <a:ea typeface="Calibri" panose="020F0502020204030204" pitchFamily="34" charset="0"/>
                <a:cs typeface="Times New Roman" panose="02020603050405020304" pitchFamily="18" charset="0"/>
              </a:rPr>
              <a:t>local</a:t>
            </a:r>
            <a:r>
              <a:rPr lang="it-IT" sz="2400" i="1" dirty="0">
                <a:effectLst/>
                <a:latin typeface="+mj-lt"/>
                <a:ea typeface="Calibri" panose="020F0502020204030204" pitchFamily="34" charset="0"/>
                <a:cs typeface="Times New Roman" panose="02020603050405020304" pitchFamily="18" charset="0"/>
              </a:rPr>
              <a:t> and community histories and build </a:t>
            </a:r>
            <a:r>
              <a:rPr lang="it-IT" sz="2400" i="1" dirty="0" err="1">
                <a:effectLst/>
                <a:latin typeface="+mj-lt"/>
                <a:ea typeface="Calibri" panose="020F0502020204030204" pitchFamily="34" charset="0"/>
                <a:cs typeface="Times New Roman" panose="02020603050405020304" pitchFamily="18" charset="0"/>
              </a:rPr>
              <a:t>unique</a:t>
            </a:r>
            <a:r>
              <a:rPr lang="it-IT" sz="2400" i="1" dirty="0">
                <a:effectLst/>
                <a:latin typeface="+mj-lt"/>
                <a:ea typeface="Calibri" panose="020F0502020204030204" pitchFamily="34" charset="0"/>
                <a:cs typeface="Times New Roman" panose="02020603050405020304" pitchFamily="18" charset="0"/>
              </a:rPr>
              <a:t> </a:t>
            </a:r>
            <a:r>
              <a:rPr lang="it-IT" sz="2400" i="1" dirty="0" err="1">
                <a:effectLst/>
                <a:latin typeface="+mj-lt"/>
                <a:ea typeface="Calibri" panose="020F0502020204030204" pitchFamily="34" charset="0"/>
                <a:cs typeface="Times New Roman" panose="02020603050405020304" pitchFamily="18" charset="0"/>
              </a:rPr>
              <a:t>archival</a:t>
            </a:r>
            <a:r>
              <a:rPr lang="it-IT" sz="2400" i="1" dirty="0">
                <a:effectLst/>
                <a:latin typeface="+mj-lt"/>
                <a:ea typeface="Calibri" panose="020F0502020204030204" pitchFamily="34" charset="0"/>
                <a:cs typeface="Times New Roman" panose="02020603050405020304" pitchFamily="18" charset="0"/>
              </a:rPr>
              <a:t> </a:t>
            </a:r>
            <a:r>
              <a:rPr lang="it-IT" sz="2400" i="1" dirty="0" err="1">
                <a:effectLst/>
                <a:latin typeface="+mj-lt"/>
                <a:ea typeface="Calibri" panose="020F0502020204030204" pitchFamily="34" charset="0"/>
                <a:cs typeface="Times New Roman" panose="02020603050405020304" pitchFamily="18" charset="0"/>
              </a:rPr>
              <a:t>collections</a:t>
            </a:r>
            <a:r>
              <a:rPr lang="it-IT" sz="2400" i="1" dirty="0">
                <a:latin typeface="+mj-lt"/>
                <a:ea typeface="Calibri" panose="020F0502020204030204" pitchFamily="34" charset="0"/>
                <a:cs typeface="Times New Roman" panose="02020603050405020304" pitchFamily="18" charset="0"/>
              </a:rPr>
              <a:t>»</a:t>
            </a:r>
            <a:r>
              <a:rPr lang="it-IT" sz="2400" dirty="0">
                <a:effectLst/>
                <a:latin typeface="+mj-lt"/>
                <a:ea typeface="Calibri" panose="020F0502020204030204" pitchFamily="34" charset="0"/>
                <a:cs typeface="Times New Roman" panose="02020603050405020304" pitchFamily="18" charset="0"/>
              </a:rPr>
              <a:t> (https://ropa.umb.edu/</a:t>
            </a:r>
            <a:r>
              <a:rPr lang="it-IT" sz="2400" dirty="0" err="1">
                <a:effectLst/>
                <a:latin typeface="+mj-lt"/>
                <a:ea typeface="Calibri" panose="020F0502020204030204" pitchFamily="34" charset="0"/>
                <a:cs typeface="Times New Roman" panose="02020603050405020304" pitchFamily="18" charset="0"/>
              </a:rPr>
              <a:t>what-is-participatory-archiving</a:t>
            </a:r>
            <a:r>
              <a:rPr lang="it-IT" sz="2400" dirty="0">
                <a:effectLst/>
                <a:latin typeface="+mj-lt"/>
                <a:ea typeface="Calibri" panose="020F0502020204030204" pitchFamily="34" charset="0"/>
                <a:cs typeface="Times New Roman" panose="02020603050405020304" pitchFamily="18" charset="0"/>
              </a:rPr>
              <a:t>)</a:t>
            </a:r>
          </a:p>
          <a:p>
            <a:r>
              <a:rPr lang="it-IT" sz="2400" dirty="0">
                <a:latin typeface="+mj-lt"/>
                <a:ea typeface="Calibri" panose="020F0502020204030204" pitchFamily="34" charset="0"/>
                <a:cs typeface="Times New Roman" panose="02020603050405020304" pitchFamily="18" charset="0"/>
              </a:rPr>
              <a:t>Le comunità designate costruiscono la loro memoria e definiscono il loro profilo identitario</a:t>
            </a:r>
          </a:p>
          <a:p>
            <a:r>
              <a:rPr lang="it-IT" sz="2400" i="1" dirty="0">
                <a:latin typeface="+mj-lt"/>
                <a:ea typeface="Calibri" panose="020F0502020204030204" pitchFamily="34" charset="0"/>
                <a:cs typeface="Times New Roman" panose="02020603050405020304" pitchFamily="18" charset="0"/>
              </a:rPr>
              <a:t>«</a:t>
            </a:r>
            <a:r>
              <a:rPr lang="it-IT" sz="2400" i="1" dirty="0" err="1">
                <a:latin typeface="+mj-lt"/>
                <a:ea typeface="Calibri" panose="020F0502020204030204" pitchFamily="34" charset="0"/>
                <a:cs typeface="Times New Roman" panose="02020603050405020304" pitchFamily="18" charset="0"/>
              </a:rPr>
              <a:t>W</a:t>
            </a:r>
            <a:r>
              <a:rPr lang="it-IT" sz="2400" i="1" dirty="0" err="1">
                <a:effectLst/>
                <a:latin typeface="+mj-lt"/>
                <a:ea typeface="Calibri" panose="020F0502020204030204" pitchFamily="34" charset="0"/>
                <a:cs typeface="Times New Roman" panose="02020603050405020304" pitchFamily="18" charset="0"/>
              </a:rPr>
              <a:t>e</a:t>
            </a:r>
            <a:r>
              <a:rPr lang="it-IT" sz="2400" i="1" dirty="0">
                <a:effectLst/>
                <a:latin typeface="+mj-lt"/>
                <a:ea typeface="Calibri" panose="020F0502020204030204" pitchFamily="34" charset="0"/>
                <a:cs typeface="Times New Roman" panose="02020603050405020304" pitchFamily="18" charset="0"/>
              </a:rPr>
              <a:t> use </a:t>
            </a:r>
            <a:r>
              <a:rPr lang="it-IT" sz="2400" i="1" dirty="0" err="1">
                <a:effectLst/>
                <a:latin typeface="+mj-lt"/>
                <a:ea typeface="Calibri" panose="020F0502020204030204" pitchFamily="34" charset="0"/>
                <a:cs typeface="Times New Roman" panose="02020603050405020304" pitchFamily="18" charset="0"/>
              </a:rPr>
              <a:t>digital</a:t>
            </a:r>
            <a:r>
              <a:rPr lang="it-IT" sz="2400" i="1" dirty="0">
                <a:effectLst/>
                <a:latin typeface="+mj-lt"/>
                <a:ea typeface="Calibri" panose="020F0502020204030204" pitchFamily="34" charset="0"/>
                <a:cs typeface="Times New Roman" panose="02020603050405020304" pitchFamily="18" charset="0"/>
              </a:rPr>
              <a:t> media and computer </a:t>
            </a:r>
            <a:r>
              <a:rPr lang="it-IT" sz="2400" i="1" dirty="0" err="1">
                <a:effectLst/>
                <a:latin typeface="+mj-lt"/>
                <a:ea typeface="Calibri" panose="020F0502020204030204" pitchFamily="34" charset="0"/>
                <a:cs typeface="Times New Roman" panose="02020603050405020304" pitchFamily="18" charset="0"/>
              </a:rPr>
              <a:t>technology</a:t>
            </a:r>
            <a:r>
              <a:rPr lang="it-IT" sz="2400" i="1" dirty="0">
                <a:effectLst/>
                <a:latin typeface="+mj-lt"/>
                <a:ea typeface="Calibri" panose="020F0502020204030204" pitchFamily="34" charset="0"/>
                <a:cs typeface="Times New Roman" panose="02020603050405020304" pitchFamily="18" charset="0"/>
              </a:rPr>
              <a:t> to </a:t>
            </a:r>
            <a:r>
              <a:rPr lang="it-IT" sz="2400" i="1" dirty="0" err="1">
                <a:effectLst/>
                <a:latin typeface="+mj-lt"/>
                <a:ea typeface="Calibri" panose="020F0502020204030204" pitchFamily="34" charset="0"/>
                <a:cs typeface="Times New Roman" panose="02020603050405020304" pitchFamily="18" charset="0"/>
              </a:rPr>
              <a:t>democratize</a:t>
            </a:r>
            <a:r>
              <a:rPr lang="it-IT" sz="2400" i="1" dirty="0">
                <a:effectLst/>
                <a:latin typeface="+mj-lt"/>
                <a:ea typeface="Calibri" panose="020F0502020204030204" pitchFamily="34" charset="0"/>
                <a:cs typeface="Times New Roman" panose="02020603050405020304" pitchFamily="18" charset="0"/>
              </a:rPr>
              <a:t> history»</a:t>
            </a:r>
          </a:p>
          <a:p>
            <a:r>
              <a:rPr lang="it-IT" sz="2400" dirty="0">
                <a:latin typeface="+mj-lt"/>
                <a:ea typeface="Calibri" panose="020F0502020204030204" pitchFamily="34" charset="0"/>
                <a:cs typeface="Times New Roman" panose="02020603050405020304" pitchFamily="18" charset="0"/>
              </a:rPr>
              <a:t>Destinazioni d’uso dell’idea di archivio partecipativo: </a:t>
            </a:r>
            <a:r>
              <a:rPr lang="en-US" sz="2400" i="1" dirty="0">
                <a:latin typeface="+mj-lt"/>
                <a:ea typeface="Calibri" panose="020F0502020204030204" pitchFamily="34" charset="0"/>
                <a:cs typeface="Times New Roman" panose="02020603050405020304" pitchFamily="18" charset="0"/>
              </a:rPr>
              <a:t>Roy Rosenzweig center for history and new media, </a:t>
            </a:r>
            <a:r>
              <a:rPr lang="en-US" sz="2400" dirty="0">
                <a:latin typeface="+mj-lt"/>
                <a:ea typeface="Calibri" panose="020F0502020204030204" pitchFamily="34" charset="0"/>
                <a:cs typeface="Times New Roman" panose="02020603050405020304" pitchFamily="18" charset="0"/>
                <a:hlinkClick r:id="rId2"/>
              </a:rPr>
              <a:t>https://rrchnm.org/</a:t>
            </a:r>
            <a:endParaRPr lang="en-US" sz="2400" dirty="0">
              <a:latin typeface="+mj-lt"/>
              <a:ea typeface="Calibri" panose="020F0502020204030204" pitchFamily="34" charset="0"/>
              <a:cs typeface="Times New Roman" panose="02020603050405020304" pitchFamily="18" charset="0"/>
            </a:endParaRPr>
          </a:p>
          <a:p>
            <a:r>
              <a:rPr lang="it-IT" sz="2400" dirty="0">
                <a:latin typeface="+mj-lt"/>
                <a:ea typeface="Calibri" panose="020F0502020204030204" pitchFamily="34" charset="0"/>
                <a:cs typeface="Times New Roman" panose="02020603050405020304" pitchFamily="18" charset="0"/>
              </a:rPr>
              <a:t>L’archivio di tutti e di nessuno: il problema dell’affidabilità quando l’aggregatore sostituisce il produttore</a:t>
            </a:r>
          </a:p>
          <a:p>
            <a:endParaRPr lang="it-IT" sz="2400" dirty="0">
              <a:latin typeface="Times New Roman" panose="02020603050405020304" pitchFamily="18"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7092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85499" y="357166"/>
            <a:ext cx="9908274" cy="914400"/>
          </a:xfrm>
        </p:spPr>
        <p:txBody>
          <a:bodyPr>
            <a:normAutofit fontScale="90000"/>
          </a:bodyPr>
          <a:lstStyle/>
          <a:p>
            <a:pPr algn="ctr"/>
            <a:r>
              <a:rPr lang="it-IT" dirty="0"/>
              <a:t>Descrizione archivistica e ordine al centro di ogni scenario</a:t>
            </a:r>
          </a:p>
        </p:txBody>
      </p:sp>
      <p:sp>
        <p:nvSpPr>
          <p:cNvPr id="3" name="Segnaposto contenuto 2"/>
          <p:cNvSpPr>
            <a:spLocks noGrp="1"/>
          </p:cNvSpPr>
          <p:nvPr>
            <p:ph idx="1"/>
          </p:nvPr>
        </p:nvSpPr>
        <p:spPr>
          <a:xfrm>
            <a:off x="1050878" y="2118304"/>
            <a:ext cx="10747612" cy="4572000"/>
          </a:xfrm>
        </p:spPr>
        <p:txBody>
          <a:bodyPr>
            <a:normAutofit/>
          </a:bodyPr>
          <a:lstStyle/>
          <a:p>
            <a:r>
              <a:rPr lang="it-IT" sz="2000" dirty="0"/>
              <a:t>Non è possibile parlare di un sistema complesso di risorse per gli archivi se non vengono sviluppate in tutta la loro pienezza strategie di adeguata descrizione archivistica, cui fanno seguito efficaci politiche di ordinamento e riordinamento</a:t>
            </a:r>
          </a:p>
          <a:p>
            <a:r>
              <a:rPr lang="it-IT" sz="2000" dirty="0"/>
              <a:t>Un archivio non ordinato non è un archivio e nessuna strategia digitale potrà renderlo tale</a:t>
            </a:r>
          </a:p>
          <a:p>
            <a:r>
              <a:rPr lang="it-IT" sz="2000" dirty="0"/>
              <a:t>Il caos, anche digitalizzato, resta caos</a:t>
            </a:r>
          </a:p>
          <a:p>
            <a:r>
              <a:rPr lang="it-IT" sz="2000" dirty="0"/>
              <a:t>Il primo dovere quindi, propedeutico a ogni successivo sviluppo, è descrivere e riordinare</a:t>
            </a:r>
          </a:p>
        </p:txBody>
      </p:sp>
    </p:spTree>
    <p:extLst>
      <p:ext uri="{BB962C8B-B14F-4D97-AF65-F5344CB8AC3E}">
        <p14:creationId xmlns:p14="http://schemas.microsoft.com/office/powerpoint/2010/main" val="265682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olo 1"/>
          <p:cNvSpPr>
            <a:spLocks noGrp="1"/>
          </p:cNvSpPr>
          <p:nvPr>
            <p:ph type="title"/>
          </p:nvPr>
        </p:nvSpPr>
        <p:spPr>
          <a:xfrm>
            <a:off x="3468688" y="623888"/>
            <a:ext cx="6589712" cy="1281112"/>
          </a:xfrm>
        </p:spPr>
        <p:txBody>
          <a:bodyPr/>
          <a:lstStyle/>
          <a:p>
            <a:pPr eaLnBrk="1" hangingPunct="1"/>
            <a:r>
              <a:rPr lang="it-IT" altLang="it-IT"/>
              <a:t>Descrizione archivistica</a:t>
            </a:r>
          </a:p>
        </p:txBody>
      </p:sp>
      <p:sp>
        <p:nvSpPr>
          <p:cNvPr id="3" name="Segnaposto contenuto 2"/>
          <p:cNvSpPr>
            <a:spLocks noGrp="1"/>
          </p:cNvSpPr>
          <p:nvPr>
            <p:ph idx="1"/>
          </p:nvPr>
        </p:nvSpPr>
        <p:spPr>
          <a:xfrm>
            <a:off x="1028700" y="1785926"/>
            <a:ext cx="10623176" cy="4857784"/>
          </a:xfrm>
        </p:spPr>
        <p:txBody>
          <a:bodyPr rtlCol="0">
            <a:normAutofit/>
          </a:bodyPr>
          <a:lstStyle/>
          <a:p>
            <a:pPr>
              <a:spcAft>
                <a:spcPts val="0"/>
              </a:spcAft>
              <a:buFont typeface="Wingdings 3" charset="2"/>
              <a:buChar char=""/>
              <a:defRPr/>
            </a:pPr>
            <a:r>
              <a:rPr lang="it-IT" sz="1800" dirty="0"/>
              <a:t>Processo di raccolta, organizzazione ed analisi delle informazioni necessarie per la identificazione, la gestione e l’interpretazione del materiale conservato in un istituto archivistico e come l’illustrazione del contesto e del sistema archivistico in genere.</a:t>
            </a:r>
          </a:p>
          <a:p>
            <a:pPr>
              <a:spcAft>
                <a:spcPts val="0"/>
              </a:spcAft>
              <a:buFont typeface="Wingdings 3" charset="2"/>
              <a:buChar char=""/>
              <a:defRPr/>
            </a:pPr>
            <a:r>
              <a:rPr lang="it-IT" sz="1800" dirty="0"/>
              <a:t>Processo complesso, finalizzato alla </a:t>
            </a:r>
            <a:r>
              <a:rPr lang="it-IT" sz="1800" dirty="0">
                <a:solidFill>
                  <a:srgbClr val="FF0000"/>
                </a:solidFill>
              </a:rPr>
              <a:t>fruizione</a:t>
            </a:r>
          </a:p>
          <a:p>
            <a:pPr>
              <a:spcAft>
                <a:spcPts val="0"/>
              </a:spcAft>
              <a:buFont typeface="Wingdings 3" charset="2"/>
              <a:buChar char=""/>
              <a:defRPr/>
            </a:pPr>
            <a:r>
              <a:rPr lang="it-IT" sz="1800" dirty="0"/>
              <a:t>“Lo scopo della descrizione archivistica è di identificare ed illustrare il contesto e il contenuto della documentazione archivistica per promuoverne l’accessibilità”</a:t>
            </a:r>
            <a:endParaRPr lang="it-IT" sz="1800" dirty="0">
              <a:solidFill>
                <a:srgbClr val="FF0000"/>
              </a:solidFill>
            </a:endParaRPr>
          </a:p>
          <a:p>
            <a:pPr>
              <a:spcAft>
                <a:spcPts val="0"/>
              </a:spcAft>
              <a:buFont typeface="Wingdings 3" charset="2"/>
              <a:buChar char=""/>
              <a:defRPr/>
            </a:pPr>
            <a:r>
              <a:rPr lang="it-IT" sz="1800" dirty="0"/>
              <a:t>Descrivere senza il fine di comunicare è un’operazione priva di senso</a:t>
            </a:r>
          </a:p>
          <a:p>
            <a:pPr>
              <a:spcAft>
                <a:spcPts val="0"/>
              </a:spcAft>
              <a:buFont typeface="Wingdings 3" charset="2"/>
              <a:buChar char=""/>
              <a:defRPr/>
            </a:pPr>
            <a:r>
              <a:rPr lang="it-IT" sz="1800" dirty="0"/>
              <a:t>La descrizione archivistica e la realizzazione degli strumenti come punto d’inizio e non come traguardo</a:t>
            </a:r>
          </a:p>
          <a:p>
            <a:pPr>
              <a:spcAft>
                <a:spcPts val="0"/>
              </a:spcAft>
              <a:buFont typeface="Wingdings 3" charset="2"/>
              <a:buChar char=""/>
              <a:defRPr/>
            </a:pPr>
            <a:r>
              <a:rPr lang="it-IT" sz="1800" dirty="0"/>
              <a:t>Il problema del linguaggio: è possibile tradurre “</a:t>
            </a:r>
            <a:r>
              <a:rPr lang="it-IT" sz="1800" i="1" dirty="0"/>
              <a:t>l’</a:t>
            </a:r>
            <a:r>
              <a:rPr lang="it-IT" sz="1800" i="1" dirty="0" err="1"/>
              <a:t>archivistichese</a:t>
            </a:r>
            <a:r>
              <a:rPr lang="it-IT" sz="1800" i="1" dirty="0"/>
              <a:t>”</a:t>
            </a:r>
            <a:r>
              <a:rPr lang="it-IT" sz="1800" dirty="0"/>
              <a:t>?</a:t>
            </a:r>
          </a:p>
          <a:p>
            <a:pPr>
              <a:spcAft>
                <a:spcPts val="0"/>
              </a:spcAft>
              <a:buFont typeface="Wingdings 3" charset="2"/>
              <a:buChar char=""/>
              <a:defRPr/>
            </a:pPr>
            <a:endParaRPr lang="it-IT"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Descrivere non è catalogare</a:t>
            </a:r>
          </a:p>
        </p:txBody>
      </p:sp>
      <p:sp>
        <p:nvSpPr>
          <p:cNvPr id="3" name="Segnaposto contenuto 2"/>
          <p:cNvSpPr>
            <a:spLocks noGrp="1"/>
          </p:cNvSpPr>
          <p:nvPr>
            <p:ph idx="1"/>
          </p:nvPr>
        </p:nvSpPr>
        <p:spPr>
          <a:xfrm>
            <a:off x="1593476" y="2133600"/>
            <a:ext cx="9911136" cy="3777622"/>
          </a:xfrm>
        </p:spPr>
        <p:txBody>
          <a:bodyPr>
            <a:normAutofit/>
          </a:bodyPr>
          <a:lstStyle/>
          <a:p>
            <a:r>
              <a:rPr lang="it-IT" dirty="0"/>
              <a:t>La complessità del processo descrittivo in ambito archivistico, enfatizzata dal rischio di scorciatoie digitali</a:t>
            </a:r>
          </a:p>
          <a:p>
            <a:r>
              <a:rPr lang="it-IT" dirty="0"/>
              <a:t>Ineluttabilità della descrizione e dell’applicazione di linguaggi e tecniche strettamente di dominio</a:t>
            </a:r>
          </a:p>
          <a:p>
            <a:r>
              <a:rPr lang="it-IT" dirty="0"/>
              <a:t>Non basta il buon senso comune</a:t>
            </a:r>
          </a:p>
          <a:p>
            <a:r>
              <a:rPr lang="it-IT" dirty="0"/>
              <a:t>Gli standard orientano la descrizione ma non ne sciolgono i nodi essenziali, non risolvono le complessità di natura storica e scientifica in generale</a:t>
            </a:r>
          </a:p>
          <a:p>
            <a:r>
              <a:rPr lang="it-IT" dirty="0"/>
              <a:t>Le risorse digitali si nutrono innanzitutto di descrizioni e di adeguate combinazioni tra descrizioni</a:t>
            </a:r>
          </a:p>
          <a:p>
            <a:r>
              <a:rPr lang="it-IT" dirty="0"/>
              <a:t>Le relazioni (</a:t>
            </a:r>
            <a:r>
              <a:rPr lang="it-IT" dirty="0" err="1"/>
              <a:t>archival</a:t>
            </a:r>
            <a:r>
              <a:rPr lang="it-IT" dirty="0"/>
              <a:t> </a:t>
            </a:r>
            <a:r>
              <a:rPr lang="it-IT" dirty="0" err="1"/>
              <a:t>relationship</a:t>
            </a:r>
            <a:r>
              <a:rPr lang="it-IT" dirty="0"/>
              <a:t>): elemento informativo e vero bandolo della matassa descrittiva</a:t>
            </a:r>
          </a:p>
        </p:txBody>
      </p:sp>
    </p:spTree>
    <p:extLst>
      <p:ext uri="{BB962C8B-B14F-4D97-AF65-F5344CB8AC3E}">
        <p14:creationId xmlns:p14="http://schemas.microsoft.com/office/powerpoint/2010/main" val="11619421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Gli standard: filosofia prima che tecnicismo</a:t>
            </a:r>
          </a:p>
        </p:txBody>
      </p:sp>
      <p:sp>
        <p:nvSpPr>
          <p:cNvPr id="3" name="Segnaposto contenuto 2"/>
          <p:cNvSpPr>
            <a:spLocks noGrp="1"/>
          </p:cNvSpPr>
          <p:nvPr>
            <p:ph idx="1"/>
          </p:nvPr>
        </p:nvSpPr>
        <p:spPr>
          <a:xfrm>
            <a:off x="1727947" y="2133600"/>
            <a:ext cx="9776665" cy="3777622"/>
          </a:xfrm>
        </p:spPr>
        <p:txBody>
          <a:bodyPr>
            <a:normAutofit/>
          </a:bodyPr>
          <a:lstStyle/>
          <a:p>
            <a:r>
              <a:rPr lang="it-IT" dirty="0"/>
              <a:t>Strumenti di definizione normalizzata di strutture piuttosto che di contenuti</a:t>
            </a:r>
          </a:p>
          <a:p>
            <a:r>
              <a:rPr lang="it-IT" dirty="0"/>
              <a:t>Formalizzare il linguaggio significa aprirsi a possibili contaminazioni descrittive e apre le porte all’uso di tecnologie dell’informazione</a:t>
            </a:r>
          </a:p>
          <a:p>
            <a:r>
              <a:rPr lang="it-IT" dirty="0"/>
              <a:t>Esigenza di comprendere le ragioni scientifiche prima di quelle applicative</a:t>
            </a:r>
          </a:p>
          <a:p>
            <a:r>
              <a:rPr lang="it-IT" dirty="0"/>
              <a:t>Il concetto di struttura e l’albero: il limite della standardizzazione descrittiva del mondo, nota anche nel linguaggio dei sistemi </a:t>
            </a:r>
            <a:r>
              <a:rPr lang="it-IT" dirty="0" err="1"/>
              <a:t>infomativi</a:t>
            </a:r>
            <a:r>
              <a:rPr lang="it-IT" dirty="0"/>
              <a:t> come «</a:t>
            </a:r>
            <a:r>
              <a:rPr lang="it-IT" dirty="0" err="1"/>
              <a:t>siusizzazione</a:t>
            </a:r>
            <a:r>
              <a:rPr lang="it-IT" dirty="0"/>
              <a:t>»</a:t>
            </a:r>
          </a:p>
          <a:p>
            <a:r>
              <a:rPr lang="it-IT" dirty="0"/>
              <a:t>Il rischio di forzare la realtà entro schemi inadeguati</a:t>
            </a:r>
          </a:p>
          <a:p>
            <a:r>
              <a:rPr lang="it-IT" dirty="0"/>
              <a:t>ISAD è solo un possibile modo di rappresentare gli archivi, non verità rivelata</a:t>
            </a:r>
          </a:p>
          <a:p>
            <a:r>
              <a:rPr lang="it-IT" dirty="0"/>
              <a:t>Verso un </a:t>
            </a:r>
            <a:r>
              <a:rPr lang="it-IT" i="1" dirty="0"/>
              <a:t>super standard</a:t>
            </a:r>
            <a:r>
              <a:rPr lang="it-IT" dirty="0"/>
              <a:t>: RIC</a:t>
            </a:r>
          </a:p>
          <a:p>
            <a:pPr>
              <a:buNone/>
            </a:pPr>
            <a:endParaRPr lang="it-IT" dirty="0"/>
          </a:p>
        </p:txBody>
      </p:sp>
    </p:spTree>
    <p:extLst>
      <p:ext uri="{BB962C8B-B14F-4D97-AF65-F5344CB8AC3E}">
        <p14:creationId xmlns:p14="http://schemas.microsoft.com/office/powerpoint/2010/main" val="235901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olo 1"/>
          <p:cNvSpPr>
            <a:spLocks noGrp="1"/>
          </p:cNvSpPr>
          <p:nvPr>
            <p:ph type="title"/>
          </p:nvPr>
        </p:nvSpPr>
        <p:spPr>
          <a:xfrm>
            <a:off x="2166910" y="357166"/>
            <a:ext cx="7891490" cy="1281112"/>
          </a:xfrm>
        </p:spPr>
        <p:txBody>
          <a:bodyPr/>
          <a:lstStyle/>
          <a:p>
            <a:pPr algn="ctr" eaLnBrk="1" hangingPunct="1"/>
            <a:r>
              <a:rPr lang="it-IT" altLang="it-IT" dirty="0"/>
              <a:t>Strumenti di comunicazione</a:t>
            </a:r>
          </a:p>
        </p:txBody>
      </p:sp>
      <p:sp>
        <p:nvSpPr>
          <p:cNvPr id="94211" name="Segnaposto contenuto 2"/>
          <p:cNvSpPr>
            <a:spLocks noGrp="1"/>
          </p:cNvSpPr>
          <p:nvPr>
            <p:ph idx="1"/>
          </p:nvPr>
        </p:nvSpPr>
        <p:spPr>
          <a:xfrm>
            <a:off x="1190065" y="1857364"/>
            <a:ext cx="9789459" cy="3778250"/>
          </a:xfrm>
        </p:spPr>
        <p:txBody>
          <a:bodyPr>
            <a:noAutofit/>
          </a:bodyPr>
          <a:lstStyle/>
          <a:p>
            <a:pPr eaLnBrk="1" hangingPunct="1"/>
            <a:r>
              <a:rPr lang="it-IT" altLang="it-IT" sz="2800" dirty="0"/>
              <a:t>Gli strumenti di ricerca archivistici, indipendentemente dalla loro tipologia e dalle loro caratteristiche specifiche, sono innanzitutto strumenti di comunicazione. </a:t>
            </a:r>
          </a:p>
          <a:p>
            <a:pPr eaLnBrk="1" hangingPunct="1"/>
            <a:r>
              <a:rPr lang="it-IT" altLang="it-IT" sz="2800" dirty="0"/>
              <a:t>A prescindere da ogni valutazione di ordine metodologico il lavoro sotteso alla loro complessa elaborazione è “filosoficamente” finalizzato a sostenere e agevolare l’individuazione e la comprensione del materiale documentario conservato negli archivi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F26177-6ACC-104C-2502-B6EFCCF951E5}"/>
              </a:ext>
            </a:extLst>
          </p:cNvPr>
          <p:cNvSpPr>
            <a:spLocks noGrp="1"/>
          </p:cNvSpPr>
          <p:nvPr>
            <p:ph type="title"/>
          </p:nvPr>
        </p:nvSpPr>
        <p:spPr>
          <a:xfrm>
            <a:off x="976257" y="663120"/>
            <a:ext cx="10058400" cy="856397"/>
          </a:xfrm>
        </p:spPr>
        <p:txBody>
          <a:bodyPr/>
          <a:lstStyle/>
          <a:p>
            <a:pPr algn="ctr"/>
            <a:r>
              <a:rPr lang="it-IT" dirty="0"/>
              <a:t>DIVERSI MA UGUALI</a:t>
            </a:r>
          </a:p>
        </p:txBody>
      </p:sp>
      <p:sp>
        <p:nvSpPr>
          <p:cNvPr id="3" name="Segnaposto contenuto 2">
            <a:extLst>
              <a:ext uri="{FF2B5EF4-FFF2-40B4-BE49-F238E27FC236}">
                <a16:creationId xmlns:a16="http://schemas.microsoft.com/office/drawing/2014/main" id="{B72DFB1B-3D8E-EE17-948B-5A1C529C6D86}"/>
              </a:ext>
            </a:extLst>
          </p:cNvPr>
          <p:cNvSpPr>
            <a:spLocks noGrp="1"/>
          </p:cNvSpPr>
          <p:nvPr>
            <p:ph idx="1"/>
          </p:nvPr>
        </p:nvSpPr>
        <p:spPr>
          <a:xfrm>
            <a:off x="976257" y="2612216"/>
            <a:ext cx="10058400" cy="4023360"/>
          </a:xfrm>
        </p:spPr>
        <p:txBody>
          <a:bodyPr/>
          <a:lstStyle/>
          <a:p>
            <a:r>
              <a:rPr lang="it-IT" sz="2800" dirty="0"/>
              <a:t>“Questa storia della diversità è una vecchia cantilena, ma, alla fine, dal nostro punto di vista, quello che lega queste diversità è proprio l'avere comunque prodotto  un deposito documentale. Quindi dalle diversità all'archivio, dall'archivista alle diversità”. </a:t>
            </a:r>
            <a:r>
              <a:rPr lang="it-IT" sz="2000" dirty="0"/>
              <a:t>(Leonardo Musci)</a:t>
            </a:r>
          </a:p>
        </p:txBody>
      </p:sp>
    </p:spTree>
    <p:extLst>
      <p:ext uri="{BB962C8B-B14F-4D97-AF65-F5344CB8AC3E}">
        <p14:creationId xmlns:p14="http://schemas.microsoft.com/office/powerpoint/2010/main" val="37198824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olo 1"/>
          <p:cNvSpPr>
            <a:spLocks noGrp="1"/>
          </p:cNvSpPr>
          <p:nvPr>
            <p:ph type="title"/>
          </p:nvPr>
        </p:nvSpPr>
        <p:spPr>
          <a:xfrm>
            <a:off x="3468688" y="623888"/>
            <a:ext cx="6589712" cy="1281112"/>
          </a:xfrm>
        </p:spPr>
        <p:txBody>
          <a:bodyPr>
            <a:normAutofit/>
          </a:bodyPr>
          <a:lstStyle/>
          <a:p>
            <a:pPr eaLnBrk="1" hangingPunct="1"/>
            <a:r>
              <a:rPr lang="it-IT" altLang="it-IT"/>
              <a:t>La centralità degli strumenti di ricerca</a:t>
            </a:r>
          </a:p>
        </p:txBody>
      </p:sp>
      <p:sp>
        <p:nvSpPr>
          <p:cNvPr id="92163" name="Segnaposto contenuto 2"/>
          <p:cNvSpPr>
            <a:spLocks noGrp="1"/>
          </p:cNvSpPr>
          <p:nvPr>
            <p:ph idx="1"/>
          </p:nvPr>
        </p:nvSpPr>
        <p:spPr>
          <a:xfrm>
            <a:off x="2095471" y="2133600"/>
            <a:ext cx="9697599" cy="3778250"/>
          </a:xfrm>
        </p:spPr>
        <p:txBody>
          <a:bodyPr>
            <a:normAutofit/>
          </a:bodyPr>
          <a:lstStyle/>
          <a:p>
            <a:pPr eaLnBrk="1" hangingPunct="1"/>
            <a:r>
              <a:rPr lang="it-IT" altLang="it-IT" sz="2800" dirty="0"/>
              <a:t>Riflettere sugli strumenti di ricerca archivistici e sulle loro finalità indipendentemente dagli standard è necessaria premessa alla costruzione di risorse archivistiche sul web</a:t>
            </a:r>
          </a:p>
          <a:p>
            <a:pPr eaLnBrk="1" hangingPunct="1"/>
            <a:r>
              <a:rPr lang="it-IT" altLang="it-IT" sz="2800" dirty="0"/>
              <a:t>Qualsiasi possibile declinazione del digitale applicato agli archivi muove dalla disponibilità di descrizioni strutturate, </a:t>
            </a:r>
            <a:r>
              <a:rPr lang="it-IT" altLang="it-IT" sz="2800" dirty="0" err="1"/>
              <a:t>multilivellari</a:t>
            </a:r>
            <a:r>
              <a:rPr lang="it-IT" altLang="it-IT" sz="2800" dirty="0"/>
              <a:t> capaci di restituite contesto e contenuto</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C6D574-64A1-8A03-4CFA-959AAD568A97}"/>
              </a:ext>
            </a:extLst>
          </p:cNvPr>
          <p:cNvSpPr>
            <a:spLocks noGrp="1"/>
          </p:cNvSpPr>
          <p:nvPr>
            <p:ph type="title"/>
          </p:nvPr>
        </p:nvSpPr>
        <p:spPr>
          <a:xfrm>
            <a:off x="592323" y="235325"/>
            <a:ext cx="9404723" cy="818029"/>
          </a:xfrm>
        </p:spPr>
        <p:txBody>
          <a:bodyPr/>
          <a:lstStyle/>
          <a:p>
            <a:pPr algn="ctr"/>
            <a:r>
              <a:rPr lang="it-IT" dirty="0">
                <a:solidFill>
                  <a:schemeClr val="tx1"/>
                </a:solidFill>
              </a:rPr>
              <a:t>Descrizione aumentata</a:t>
            </a:r>
          </a:p>
        </p:txBody>
      </p:sp>
      <p:sp>
        <p:nvSpPr>
          <p:cNvPr id="3" name="Segnaposto contenuto 2">
            <a:extLst>
              <a:ext uri="{FF2B5EF4-FFF2-40B4-BE49-F238E27FC236}">
                <a16:creationId xmlns:a16="http://schemas.microsoft.com/office/drawing/2014/main" id="{AB06BC7A-9C5C-1198-D005-EA34E850C816}"/>
              </a:ext>
            </a:extLst>
          </p:cNvPr>
          <p:cNvSpPr>
            <a:spLocks noGrp="1"/>
          </p:cNvSpPr>
          <p:nvPr>
            <p:ph idx="1"/>
          </p:nvPr>
        </p:nvSpPr>
        <p:spPr>
          <a:xfrm>
            <a:off x="528917" y="1371601"/>
            <a:ext cx="11134165" cy="5701552"/>
          </a:xfrm>
        </p:spPr>
        <p:txBody>
          <a:bodyPr>
            <a:normAutofit fontScale="85000" lnSpcReduction="20000"/>
          </a:bodyPr>
          <a:lstStyle/>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Ipotizzare di ampliare il raggio di azione della descrizione all’indicizzazione e/o a una trascrizione selettiva.  </a:t>
            </a: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Allo stesso tempo, anche altre discipline, a partire da quelle del libro e dell’informazione, che hanno più consolidata confidenza con la gestione degli oggetti e delle parole digitali potrebbero aiutarci ad andare oltre il </a:t>
            </a:r>
            <a:r>
              <a:rPr lang="it-IT" sz="2800" dirty="0">
                <a:latin typeface="Times New Roman" panose="02020603050405020304" pitchFamily="18" charset="0"/>
                <a:ea typeface="Calibri" panose="020F0502020204030204" pitchFamily="34" charset="0"/>
                <a:cs typeface="Times New Roman" panose="02020603050405020304" pitchFamily="18" charset="0"/>
              </a:rPr>
              <a:t>limite</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informativo di archivi paralizzati dalla loro stessa ricchezza.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Siamo probabilmente solo agli inizi di un percorso ma sembra di poter dire che la battaglia della conoscenza contro la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dis</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)informazione digitale mette in gioco tutte le discipline di area LIS e, più in generale,  suggerisce un confronto franco e concreto con le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digital</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humanities</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7326252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9A80B3-A523-A55F-B614-C5994C0460BF}"/>
              </a:ext>
            </a:extLst>
          </p:cNvPr>
          <p:cNvSpPr>
            <a:spLocks noGrp="1"/>
          </p:cNvSpPr>
          <p:nvPr>
            <p:ph type="title"/>
          </p:nvPr>
        </p:nvSpPr>
        <p:spPr>
          <a:xfrm>
            <a:off x="646111" y="215154"/>
            <a:ext cx="9404723" cy="907676"/>
          </a:xfrm>
        </p:spPr>
        <p:txBody>
          <a:bodyPr/>
          <a:lstStyle/>
          <a:p>
            <a:pPr algn="ctr"/>
            <a:r>
              <a:rPr lang="it-IT" dirty="0">
                <a:solidFill>
                  <a:schemeClr val="tx1"/>
                </a:solidFill>
              </a:rPr>
              <a:t>Postproduzione</a:t>
            </a:r>
          </a:p>
        </p:txBody>
      </p:sp>
      <p:sp>
        <p:nvSpPr>
          <p:cNvPr id="3" name="Segnaposto contenuto 2">
            <a:extLst>
              <a:ext uri="{FF2B5EF4-FFF2-40B4-BE49-F238E27FC236}">
                <a16:creationId xmlns:a16="http://schemas.microsoft.com/office/drawing/2014/main" id="{F9CED8BC-C3AA-60CE-7113-6F08A027CA16}"/>
              </a:ext>
            </a:extLst>
          </p:cNvPr>
          <p:cNvSpPr>
            <a:spLocks noGrp="1"/>
          </p:cNvSpPr>
          <p:nvPr>
            <p:ph idx="1"/>
          </p:nvPr>
        </p:nvSpPr>
        <p:spPr>
          <a:xfrm>
            <a:off x="646111" y="1358153"/>
            <a:ext cx="11577918" cy="5634317"/>
          </a:xfrm>
        </p:spPr>
        <p:txBody>
          <a:bodyPr>
            <a:normAutofit/>
          </a:bodyPr>
          <a:lstStyle/>
          <a:p>
            <a:r>
              <a:rPr lang="it-IT" sz="2800" dirty="0">
                <a:effectLst/>
                <a:latin typeface="Times New Roman" panose="02020603050405020304" pitchFamily="18" charset="0"/>
                <a:ea typeface="Calibri" panose="020F0502020204030204" pitchFamily="34" charset="0"/>
                <a:cs typeface="Times New Roman" panose="02020603050405020304" pitchFamily="18" charset="0"/>
              </a:rPr>
              <a:t>Se l’ordine conferito al fondo e il suo inventario ci tutelano, e se le finalità dell’azione sono esplicitate, si può pensare a approfondimenti tematici su porzioni del fondo. </a:t>
            </a:r>
          </a:p>
          <a:p>
            <a:r>
              <a:rPr lang="it-IT" sz="2800" dirty="0">
                <a:effectLst/>
                <a:latin typeface="Times New Roman" panose="02020603050405020304" pitchFamily="18" charset="0"/>
                <a:ea typeface="Calibri" panose="020F0502020204030204" pitchFamily="34" charset="0"/>
                <a:cs typeface="Times New Roman" panose="02020603050405020304" pitchFamily="18" charset="0"/>
              </a:rPr>
              <a:t>Si potrebbe cioè sviluppare una postproduzione degli strumenti, non esaustiva ma atta a creare percorsi “ricontestualizzati”, partendo dall’analisi dei bisogni prioritari della ricerca che è possibile stabilire. </a:t>
            </a:r>
          </a:p>
          <a:p>
            <a:r>
              <a:rPr lang="it-IT" sz="2800" dirty="0">
                <a:effectLst/>
                <a:latin typeface="Times New Roman" panose="02020603050405020304" pitchFamily="18" charset="0"/>
                <a:ea typeface="Calibri" panose="020F0502020204030204" pitchFamily="34" charset="0"/>
                <a:cs typeface="Times New Roman" panose="02020603050405020304" pitchFamily="18" charset="0"/>
              </a:rPr>
              <a:t>Nessuno ci impedisce di tracciare all’interno del fondo sentieri che conducano all’informazione puntuale e non a una generica iconografia digitale. </a:t>
            </a:r>
          </a:p>
          <a:p>
            <a:r>
              <a:rPr lang="it-IT" sz="2800" dirty="0">
                <a:effectLst/>
                <a:latin typeface="Times New Roman" panose="02020603050405020304" pitchFamily="18" charset="0"/>
                <a:ea typeface="Calibri" panose="020F0502020204030204" pitchFamily="34" charset="0"/>
                <a:cs typeface="Times New Roman" panose="02020603050405020304" pitchFamily="18" charset="0"/>
              </a:rPr>
              <a:t>Se a monte ci proteggono descrizione, riordino e inventariazione, generare una sorta di post inventari per materia non comporterebbe alcun rischio.  </a:t>
            </a:r>
          </a:p>
          <a:p>
            <a:endParaRPr lang="it-IT" dirty="0"/>
          </a:p>
        </p:txBody>
      </p:sp>
    </p:spTree>
    <p:extLst>
      <p:ext uri="{BB962C8B-B14F-4D97-AF65-F5344CB8AC3E}">
        <p14:creationId xmlns:p14="http://schemas.microsoft.com/office/powerpoint/2010/main" val="9948433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52596" y="214290"/>
            <a:ext cx="8229600" cy="1143000"/>
          </a:xfrm>
        </p:spPr>
        <p:txBody>
          <a:bodyPr>
            <a:normAutofit/>
          </a:bodyPr>
          <a:lstStyle/>
          <a:p>
            <a:pPr algn="ctr"/>
            <a:r>
              <a:rPr lang="it-IT" sz="4000" dirty="0">
                <a:solidFill>
                  <a:schemeClr val="tx1"/>
                </a:solidFill>
              </a:rPr>
              <a:t>Individuare interlocutori</a:t>
            </a:r>
          </a:p>
        </p:txBody>
      </p:sp>
      <p:sp>
        <p:nvSpPr>
          <p:cNvPr id="3" name="Segnaposto contenuto 2"/>
          <p:cNvSpPr>
            <a:spLocks noGrp="1"/>
          </p:cNvSpPr>
          <p:nvPr>
            <p:ph idx="1"/>
          </p:nvPr>
        </p:nvSpPr>
        <p:spPr>
          <a:xfrm>
            <a:off x="1506071" y="2133600"/>
            <a:ext cx="9998541" cy="3777622"/>
          </a:xfrm>
        </p:spPr>
        <p:txBody>
          <a:bodyPr>
            <a:normAutofit/>
          </a:bodyPr>
          <a:lstStyle/>
          <a:p>
            <a:r>
              <a:rPr lang="it-IT" dirty="0">
                <a:solidFill>
                  <a:schemeClr val="tx1"/>
                </a:solidFill>
              </a:rPr>
              <a:t>Collegare gli archivi alla realtà</a:t>
            </a:r>
          </a:p>
          <a:p>
            <a:r>
              <a:rPr lang="it-IT" dirty="0">
                <a:solidFill>
                  <a:schemeClr val="tx1"/>
                </a:solidFill>
              </a:rPr>
              <a:t>Fuori dal circuito chiuso fondo/produttore/fondo</a:t>
            </a:r>
          </a:p>
          <a:p>
            <a:r>
              <a:rPr lang="it-IT" dirty="0">
                <a:solidFill>
                  <a:schemeClr val="tx1"/>
                </a:solidFill>
              </a:rPr>
              <a:t>Far emergere connessioni tra mondi in apparenza diversi</a:t>
            </a:r>
          </a:p>
          <a:p>
            <a:r>
              <a:rPr lang="it-IT" dirty="0">
                <a:solidFill>
                  <a:schemeClr val="tx1"/>
                </a:solidFill>
              </a:rPr>
              <a:t>Parlare con l’intera cittadinanza e non limitarsi al confronto con interlocutori specialistici e/o studiosi di professione</a:t>
            </a:r>
          </a:p>
        </p:txBody>
      </p:sp>
    </p:spTree>
    <p:extLst>
      <p:ext uri="{BB962C8B-B14F-4D97-AF65-F5344CB8AC3E}">
        <p14:creationId xmlns:p14="http://schemas.microsoft.com/office/powerpoint/2010/main" val="39966147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62C857-8CB3-175F-F6E7-A99AD93DC980}"/>
              </a:ext>
            </a:extLst>
          </p:cNvPr>
          <p:cNvSpPr>
            <a:spLocks noGrp="1"/>
          </p:cNvSpPr>
          <p:nvPr>
            <p:ph type="title"/>
          </p:nvPr>
        </p:nvSpPr>
        <p:spPr>
          <a:xfrm>
            <a:off x="860007" y="152400"/>
            <a:ext cx="10353761" cy="1326321"/>
          </a:xfrm>
        </p:spPr>
        <p:txBody>
          <a:bodyPr/>
          <a:lstStyle/>
          <a:p>
            <a:pPr algn="ctr"/>
            <a:r>
              <a:rPr lang="it-IT" dirty="0">
                <a:solidFill>
                  <a:schemeClr val="tx1"/>
                </a:solidFill>
              </a:rPr>
              <a:t>Sistemi interculturali</a:t>
            </a:r>
          </a:p>
        </p:txBody>
      </p:sp>
      <p:sp>
        <p:nvSpPr>
          <p:cNvPr id="3" name="Segnaposto contenuto 2">
            <a:extLst>
              <a:ext uri="{FF2B5EF4-FFF2-40B4-BE49-F238E27FC236}">
                <a16:creationId xmlns:a16="http://schemas.microsoft.com/office/drawing/2014/main" id="{43C38E29-05B8-89DD-87FB-B17E224C6385}"/>
              </a:ext>
            </a:extLst>
          </p:cNvPr>
          <p:cNvSpPr>
            <a:spLocks noGrp="1"/>
          </p:cNvSpPr>
          <p:nvPr>
            <p:ph idx="1"/>
          </p:nvPr>
        </p:nvSpPr>
        <p:spPr>
          <a:xfrm>
            <a:off x="181536" y="1364876"/>
            <a:ext cx="11584640" cy="4883523"/>
          </a:xfrm>
        </p:spPr>
        <p:txBody>
          <a:bodyPr>
            <a:normAutofit lnSpcReduction="10000"/>
          </a:bodyPr>
          <a:lstStyle/>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Pensare in termini di integrazione descrittiva</a:t>
            </a: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Costruzione di sistemi interculturali, nei quali la figura archetipica del soggetto produttore potrà confluire dentro quadri informativi più ampi e articolati. </a:t>
            </a: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Il tema della multidimensionalità/</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multicontestualità</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del resto, oltre che in ampio dibattito in seno alle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digital</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humanities</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ha da tempo trovato posto anche nella riflessione intorno a Record in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Contexts</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6414729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34094" y="356347"/>
            <a:ext cx="8943724" cy="1143000"/>
          </a:xfrm>
        </p:spPr>
        <p:txBody>
          <a:bodyPr>
            <a:normAutofit/>
          </a:bodyPr>
          <a:lstStyle/>
          <a:p>
            <a:pPr algn="ctr"/>
            <a:r>
              <a:rPr lang="it-IT" sz="4000" dirty="0">
                <a:solidFill>
                  <a:schemeClr val="tx1"/>
                </a:solidFill>
              </a:rPr>
              <a:t>L’etica oltre il passato</a:t>
            </a:r>
          </a:p>
        </p:txBody>
      </p:sp>
      <p:sp>
        <p:nvSpPr>
          <p:cNvPr id="3" name="Segnaposto contenuto 2"/>
          <p:cNvSpPr>
            <a:spLocks noGrp="1"/>
          </p:cNvSpPr>
          <p:nvPr>
            <p:ph idx="1"/>
          </p:nvPr>
        </p:nvSpPr>
        <p:spPr>
          <a:xfrm>
            <a:off x="820270" y="1853157"/>
            <a:ext cx="10959353" cy="5429288"/>
          </a:xfrm>
        </p:spPr>
        <p:txBody>
          <a:bodyPr>
            <a:normAutofit/>
          </a:bodyPr>
          <a:lstStyle/>
          <a:p>
            <a:r>
              <a:rPr lang="it-IT" sz="2400" dirty="0">
                <a:solidFill>
                  <a:schemeClr val="tx1"/>
                </a:solidFill>
              </a:rPr>
              <a:t>Siamo di fronte a discipline che, contrariamente a quanto si può pensare, non si occupano esattamente di passato, almeno quando distendono la loro azione pubblica. </a:t>
            </a:r>
          </a:p>
          <a:p>
            <a:r>
              <a:rPr lang="it-IT" sz="2400" dirty="0">
                <a:solidFill>
                  <a:schemeClr val="tx1"/>
                </a:solidFill>
              </a:rPr>
              <a:t>E’ piuttosto l’ansia del presente, o forse la sete di futuro, a guidare una ricerca inevitabilmente comparativa. </a:t>
            </a:r>
          </a:p>
          <a:p>
            <a:r>
              <a:rPr lang="it-IT" sz="2400" dirty="0">
                <a:solidFill>
                  <a:schemeClr val="tx1"/>
                </a:solidFill>
              </a:rPr>
              <a:t>L’ordine non è riesumazione ma riconoscimento e identificazione. </a:t>
            </a:r>
          </a:p>
          <a:p>
            <a:r>
              <a:rPr lang="it-IT" sz="2400" dirty="0">
                <a:solidFill>
                  <a:schemeClr val="tx1"/>
                </a:solidFill>
              </a:rPr>
              <a:t>L’obiettivo ultimo di queste complesse azioni scientifiche e culturali non tanto è una ricostruzione antiquaria che cristallizzi attimi fuggenti quanto la conquista etica dell’eziologia dei fenomeni nel loro divenire verso il presente. </a:t>
            </a:r>
          </a:p>
          <a:p>
            <a:endParaRPr lang="it-IT"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52596" y="214290"/>
            <a:ext cx="8229600" cy="1143000"/>
          </a:xfrm>
        </p:spPr>
        <p:txBody>
          <a:bodyPr/>
          <a:lstStyle/>
          <a:p>
            <a:pPr algn="ctr"/>
            <a:r>
              <a:rPr lang="it-IT" dirty="0"/>
              <a:t>Storia, uso, futuro</a:t>
            </a:r>
          </a:p>
        </p:txBody>
      </p:sp>
      <p:sp>
        <p:nvSpPr>
          <p:cNvPr id="3" name="Segnaposto contenuto 2"/>
          <p:cNvSpPr>
            <a:spLocks noGrp="1"/>
          </p:cNvSpPr>
          <p:nvPr>
            <p:ph idx="1"/>
          </p:nvPr>
        </p:nvSpPr>
        <p:spPr>
          <a:xfrm>
            <a:off x="1952596" y="2000240"/>
            <a:ext cx="9820304" cy="4389120"/>
          </a:xfrm>
        </p:spPr>
        <p:txBody>
          <a:bodyPr>
            <a:normAutofit/>
          </a:bodyPr>
          <a:lstStyle/>
          <a:p>
            <a:r>
              <a:rPr lang="it-IT" dirty="0"/>
              <a:t>Valutare il rapporto tra archivi ed espressione di autorità, in una logica circolare, dove l’archivio sostiene chi lo genera e viceversa. </a:t>
            </a:r>
          </a:p>
          <a:p>
            <a:r>
              <a:rPr lang="it-IT" dirty="0"/>
              <a:t>Parlare di archivi </a:t>
            </a:r>
            <a:r>
              <a:rPr lang="it-IT" i="1" dirty="0"/>
              <a:t>nel, più che del, potere, valutando i loro modelli di produzione, </a:t>
            </a:r>
            <a:r>
              <a:rPr lang="it-IT" dirty="0"/>
              <a:t>gestione, conservazione, selezione e le logiche che sovrintendono alla produzione documentaria nella sua accezione politica. L’archivio in questo senso è politica.</a:t>
            </a:r>
          </a:p>
          <a:p>
            <a:r>
              <a:rPr lang="it-IT" dirty="0"/>
              <a:t>A prescindere da una dimensione tecnica comunque non trascurabile, esiste un evidente uso politico degli archivi in tutte le loro implicazioni, da quelle più squisitamente tecniche, all’interno delle quali si esalta un particolarissimo ruolo archivistico, a quelle che comportano una gestione dell’informazione funzionale a concrete esigenze di controllo del consenso, ovvero a garanzia della contro-informazione.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4CCD2A-FA17-932A-5474-CC1B3A6F23BC}"/>
              </a:ext>
            </a:extLst>
          </p:cNvPr>
          <p:cNvSpPr>
            <a:spLocks noGrp="1"/>
          </p:cNvSpPr>
          <p:nvPr>
            <p:ph type="title"/>
          </p:nvPr>
        </p:nvSpPr>
        <p:spPr>
          <a:xfrm>
            <a:off x="2305565" y="598395"/>
            <a:ext cx="10353761" cy="1326321"/>
          </a:xfrm>
        </p:spPr>
        <p:txBody>
          <a:bodyPr>
            <a:normAutofit/>
          </a:bodyPr>
          <a:lstStyle/>
          <a:p>
            <a:r>
              <a:rPr lang="it-IT" sz="4800" dirty="0">
                <a:solidFill>
                  <a:schemeClr val="tx1"/>
                </a:solidFill>
              </a:rPr>
              <a:t>Imparare (tutti) dai dati</a:t>
            </a:r>
          </a:p>
        </p:txBody>
      </p:sp>
      <p:sp>
        <p:nvSpPr>
          <p:cNvPr id="3" name="Segnaposto contenuto 2">
            <a:extLst>
              <a:ext uri="{FF2B5EF4-FFF2-40B4-BE49-F238E27FC236}">
                <a16:creationId xmlns:a16="http://schemas.microsoft.com/office/drawing/2014/main" id="{A2025D7A-2EAE-77AE-F4B1-8CB4211798FC}"/>
              </a:ext>
            </a:extLst>
          </p:cNvPr>
          <p:cNvSpPr>
            <a:spLocks noGrp="1"/>
          </p:cNvSpPr>
          <p:nvPr>
            <p:ph idx="1"/>
          </p:nvPr>
        </p:nvSpPr>
        <p:spPr>
          <a:xfrm>
            <a:off x="368489" y="2021001"/>
            <a:ext cx="12048565" cy="4519889"/>
          </a:xfrm>
        </p:spPr>
        <p:txBody>
          <a:bodyPr>
            <a:normAutofit/>
          </a:bodyPr>
          <a:lstStyle/>
          <a:p>
            <a:r>
              <a:rPr lang="it-IT" sz="2800" dirty="0"/>
              <a:t>“L'obiettivo dell'IA è creare macchine che siano in grado di imparare da dati, adattarsi a nuove situazioni, ragionare, risolvere problemi e prendere decisioni” (ChatGPT dixit)</a:t>
            </a:r>
          </a:p>
          <a:p>
            <a:r>
              <a:rPr lang="it-IT" sz="2800" dirty="0"/>
              <a:t>In effetti le intelligenze artificiali, come gli archivi, rispondono a dei bisogni generativi, creano cose dalle cose e funzionano solo analizzando e classificando dei dati immagazzinati da qualche parte e destinati ad usi imprevedibili. </a:t>
            </a:r>
          </a:p>
          <a:p>
            <a:endParaRPr lang="it-IT" dirty="0"/>
          </a:p>
        </p:txBody>
      </p:sp>
    </p:spTree>
    <p:extLst>
      <p:ext uri="{BB962C8B-B14F-4D97-AF65-F5344CB8AC3E}">
        <p14:creationId xmlns:p14="http://schemas.microsoft.com/office/powerpoint/2010/main" val="25190531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A0E368-ADB3-4111-F0C3-6D3EE3DE39E1}"/>
              </a:ext>
            </a:extLst>
          </p:cNvPr>
          <p:cNvSpPr>
            <a:spLocks noGrp="1"/>
          </p:cNvSpPr>
          <p:nvPr>
            <p:ph type="title"/>
          </p:nvPr>
        </p:nvSpPr>
        <p:spPr/>
        <p:txBody>
          <a:bodyPr/>
          <a:lstStyle/>
          <a:p>
            <a:r>
              <a:rPr lang="it-IT" dirty="0">
                <a:solidFill>
                  <a:schemeClr val="tx1"/>
                </a:solidFill>
              </a:rPr>
              <a:t>AI oppure learning </a:t>
            </a:r>
            <a:r>
              <a:rPr lang="it-IT" dirty="0" err="1">
                <a:solidFill>
                  <a:schemeClr val="tx1"/>
                </a:solidFill>
              </a:rPr>
              <a:t>archives</a:t>
            </a:r>
            <a:r>
              <a:rPr lang="it-IT" dirty="0">
                <a:solidFill>
                  <a:schemeClr val="tx1"/>
                </a:solidFill>
              </a:rPr>
              <a:t>?</a:t>
            </a:r>
          </a:p>
        </p:txBody>
      </p:sp>
      <p:sp>
        <p:nvSpPr>
          <p:cNvPr id="3" name="Segnaposto contenuto 2">
            <a:extLst>
              <a:ext uri="{FF2B5EF4-FFF2-40B4-BE49-F238E27FC236}">
                <a16:creationId xmlns:a16="http://schemas.microsoft.com/office/drawing/2014/main" id="{1243017E-3A5D-43DB-5AD7-36F905D77167}"/>
              </a:ext>
            </a:extLst>
          </p:cNvPr>
          <p:cNvSpPr>
            <a:spLocks noGrp="1"/>
          </p:cNvSpPr>
          <p:nvPr>
            <p:ph idx="1"/>
          </p:nvPr>
        </p:nvSpPr>
        <p:spPr>
          <a:xfrm>
            <a:off x="512720" y="2191871"/>
            <a:ext cx="10991892" cy="4587689"/>
          </a:xfrm>
        </p:spPr>
        <p:txBody>
          <a:bodyPr>
            <a:normAutofit/>
          </a:bodyPr>
          <a:lstStyle/>
          <a:p>
            <a:r>
              <a:rPr lang="it-IT" dirty="0"/>
              <a:t>Come gli archivi le intelligenze artificiali rispondono a dei bisogni generativi</a:t>
            </a:r>
          </a:p>
          <a:p>
            <a:r>
              <a:rPr lang="it-IT" dirty="0"/>
              <a:t>Creano cose dalle cose e funzionano solo analizzando e classificando dei dati immagazzinati da qualche parte e destinati ad usi imprevedibili. </a:t>
            </a:r>
          </a:p>
          <a:p>
            <a:r>
              <a:rPr lang="it-IT" dirty="0"/>
              <a:t>Sono archivi in divenire e in costante riqualificazione, </a:t>
            </a:r>
            <a:r>
              <a:rPr lang="it-IT" i="1" dirty="0"/>
              <a:t>learning </a:t>
            </a:r>
            <a:r>
              <a:rPr lang="it-IT" i="1" dirty="0" err="1"/>
              <a:t>archives</a:t>
            </a:r>
            <a:r>
              <a:rPr lang="it-IT" i="1" dirty="0"/>
              <a:t> </a:t>
            </a:r>
            <a:r>
              <a:rPr lang="it-IT" dirty="0"/>
              <a:t>che dipendono dai dati per produrre dati </a:t>
            </a:r>
          </a:p>
          <a:p>
            <a:r>
              <a:rPr lang="it-IT" dirty="0"/>
              <a:t>Pongono anche evidenti problemi di riconversione della conoscenza al limite del plagio o, peggio, della costruzione di una memoria collettiva orwelliana, priva di sfumature e di qualsiasi forma di concorrenza informativa. </a:t>
            </a:r>
          </a:p>
        </p:txBody>
      </p:sp>
    </p:spTree>
    <p:extLst>
      <p:ext uri="{BB962C8B-B14F-4D97-AF65-F5344CB8AC3E}">
        <p14:creationId xmlns:p14="http://schemas.microsoft.com/office/powerpoint/2010/main" val="8033286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81158" y="428604"/>
            <a:ext cx="8229600" cy="1143000"/>
          </a:xfrm>
        </p:spPr>
        <p:txBody>
          <a:bodyPr/>
          <a:lstStyle/>
          <a:p>
            <a:pPr algn="ctr"/>
            <a:r>
              <a:rPr lang="it-IT" sz="4800" dirty="0">
                <a:latin typeface="Century Gothic" panose="020B0502020202020204" pitchFamily="34" charset="0"/>
              </a:rPr>
              <a:t>Partecipazione</a:t>
            </a:r>
          </a:p>
        </p:txBody>
      </p:sp>
      <p:sp>
        <p:nvSpPr>
          <p:cNvPr id="3" name="Segnaposto contenuto 2"/>
          <p:cNvSpPr>
            <a:spLocks noGrp="1"/>
          </p:cNvSpPr>
          <p:nvPr>
            <p:ph idx="1"/>
          </p:nvPr>
        </p:nvSpPr>
        <p:spPr/>
        <p:txBody>
          <a:bodyPr>
            <a:normAutofit/>
          </a:bodyPr>
          <a:lstStyle/>
          <a:p>
            <a:r>
              <a:rPr lang="it-IT" sz="3200" dirty="0">
                <a:latin typeface="Century Gothic" panose="020B0502020202020204" pitchFamily="34" charset="0"/>
              </a:rPr>
              <a:t>Il tempo e lo spazio cessano di essere parametri asettici e distanti, per farsi essi stessi strumenti di partecipazione a una storia inevitabilmente ellittica e per questo davvero pubblica e partecipata. </a:t>
            </a:r>
          </a:p>
          <a:p>
            <a:r>
              <a:rPr lang="it-IT" sz="3200" dirty="0">
                <a:latin typeface="Century Gothic" panose="020B0502020202020204" pitchFamily="34" charset="0"/>
              </a:rPr>
              <a:t>Perché la libertà, ovviamente,  è partecipazione. </a:t>
            </a:r>
          </a:p>
          <a:p>
            <a:endParaRPr lang="it-IT" sz="3200" dirty="0">
              <a:solidFill>
                <a:srgbClr val="0070C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28850" y="268941"/>
            <a:ext cx="8229600" cy="1143000"/>
          </a:xfrm>
        </p:spPr>
        <p:txBody>
          <a:bodyPr/>
          <a:lstStyle/>
          <a:p>
            <a:pPr algn="ctr"/>
            <a:r>
              <a:rPr lang="it-IT" dirty="0">
                <a:solidFill>
                  <a:schemeClr val="tx1"/>
                </a:solidFill>
              </a:rPr>
              <a:t>Molte forme, molte finalità</a:t>
            </a:r>
          </a:p>
        </p:txBody>
      </p:sp>
      <p:sp>
        <p:nvSpPr>
          <p:cNvPr id="3" name="Segnaposto contenuto 2"/>
          <p:cNvSpPr>
            <a:spLocks noGrp="1"/>
          </p:cNvSpPr>
          <p:nvPr>
            <p:ph idx="1"/>
          </p:nvPr>
        </p:nvSpPr>
        <p:spPr>
          <a:xfrm>
            <a:off x="611841" y="1071546"/>
            <a:ext cx="11463618" cy="5572164"/>
          </a:xfrm>
        </p:spPr>
        <p:txBody>
          <a:bodyPr>
            <a:normAutofit/>
          </a:bodyPr>
          <a:lstStyle/>
          <a:p>
            <a:pPr>
              <a:buNone/>
            </a:pPr>
            <a:endParaRPr lang="it-IT" dirty="0"/>
          </a:p>
          <a:p>
            <a:r>
              <a:rPr lang="it-IT" sz="2400" dirty="0">
                <a:solidFill>
                  <a:schemeClr val="tx1"/>
                </a:solidFill>
              </a:rPr>
              <a:t>Occorre “liberare” gli archivi da tutta una serie di rigidi schematismi che ancora oggi li ingabbiano dentro a una auto percezione che genera solo distanze e disarmanti abbandoni.</a:t>
            </a:r>
          </a:p>
          <a:p>
            <a:r>
              <a:rPr lang="it-IT" sz="2400" dirty="0">
                <a:solidFill>
                  <a:schemeClr val="tx1"/>
                </a:solidFill>
              </a:rPr>
              <a:t>Per far questo bisogna però fare davvero i conti con la polifunzionalità e il polimorfismo degli archivi. </a:t>
            </a:r>
          </a:p>
          <a:p>
            <a:r>
              <a:rPr lang="it-IT" sz="2400" dirty="0">
                <a:solidFill>
                  <a:schemeClr val="tx1"/>
                </a:solidFill>
              </a:rPr>
              <a:t>L’archivio è indubitabilmente una risorsa ma reagisce di continuo a finalità tra loro molto diverse e privilegiarne solo alcune, magari quelle più care a una stanca consuetudine, è dannoso. </a:t>
            </a:r>
          </a:p>
          <a:p>
            <a:r>
              <a:rPr lang="it-IT" sz="2400" dirty="0">
                <a:solidFill>
                  <a:schemeClr val="tx1"/>
                </a:solidFill>
              </a:rPr>
              <a:t>Lorenzo </a:t>
            </a:r>
            <a:r>
              <a:rPr lang="it-IT" sz="2400" dirty="0" err="1">
                <a:solidFill>
                  <a:schemeClr val="tx1"/>
                </a:solidFill>
              </a:rPr>
              <a:t>Pezzica</a:t>
            </a:r>
            <a:r>
              <a:rPr lang="it-IT" sz="2400" dirty="0">
                <a:solidFill>
                  <a:schemeClr val="tx1"/>
                </a:solidFill>
              </a:rPr>
              <a:t>, </a:t>
            </a:r>
            <a:r>
              <a:rPr lang="it-IT" sz="2400" i="1" dirty="0">
                <a:solidFill>
                  <a:schemeClr val="tx1"/>
                </a:solidFill>
              </a:rPr>
              <a:t>L’archivio liberato,</a:t>
            </a:r>
            <a:r>
              <a:rPr lang="it-IT" sz="2400" dirty="0">
                <a:solidFill>
                  <a:schemeClr val="tx1"/>
                </a:solidFill>
              </a:rPr>
              <a:t> Milano, Editrice Bibliografica, 2020.</a:t>
            </a:r>
          </a:p>
          <a:p>
            <a:endParaRPr lang="it-IT" sz="2400" dirty="0">
              <a:solidFill>
                <a:schemeClr val="tx1"/>
              </a:solidFill>
            </a:endParaRPr>
          </a:p>
          <a:p>
            <a:endParaRPr lang="it-IT" dirty="0"/>
          </a:p>
        </p:txBody>
      </p:sp>
    </p:spTree>
    <p:extLst>
      <p:ext uri="{BB962C8B-B14F-4D97-AF65-F5344CB8AC3E}">
        <p14:creationId xmlns:p14="http://schemas.microsoft.com/office/powerpoint/2010/main" val="2122557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5665"/>
            <a:ext cx="8229600" cy="1143000"/>
          </a:xfrm>
        </p:spPr>
        <p:txBody>
          <a:bodyPr/>
          <a:lstStyle/>
          <a:p>
            <a:pPr algn="ctr"/>
            <a:r>
              <a:rPr lang="it-IT" dirty="0"/>
              <a:t>Evoluzione o rivoluzione?</a:t>
            </a:r>
          </a:p>
        </p:txBody>
      </p:sp>
      <p:sp>
        <p:nvSpPr>
          <p:cNvPr id="3" name="Segnaposto contenuto 2"/>
          <p:cNvSpPr>
            <a:spLocks noGrp="1"/>
          </p:cNvSpPr>
          <p:nvPr>
            <p:ph idx="1"/>
          </p:nvPr>
        </p:nvSpPr>
        <p:spPr>
          <a:xfrm>
            <a:off x="1718953" y="1727093"/>
            <a:ext cx="10148075" cy="5072098"/>
          </a:xfrm>
        </p:spPr>
        <p:txBody>
          <a:bodyPr>
            <a:normAutofit/>
          </a:bodyPr>
          <a:lstStyle/>
          <a:p>
            <a:r>
              <a:rPr lang="it-IT" dirty="0"/>
              <a:t>I sistemi documentari evolvono in ragione di trasformazioni politiche, tecnologiche, sociali e culturali, indipendentemente dall’archivistica</a:t>
            </a:r>
          </a:p>
          <a:p>
            <a:r>
              <a:rPr lang="it-IT" dirty="0"/>
              <a:t>Disciplina ex post</a:t>
            </a:r>
          </a:p>
          <a:p>
            <a:r>
              <a:rPr lang="it-IT" dirty="0"/>
              <a:t>Almeno dal 1990 si è registrata una forte accelerazione tecnologica che ha avuto conseguenze decisive sui documenti, sugli archivi e sull’archivistica</a:t>
            </a:r>
          </a:p>
          <a:p>
            <a:r>
              <a:rPr lang="it-IT" dirty="0"/>
              <a:t>Le evoluzioni recenti trasformano ma non rivoluzionano l’idea stessa che abbiamo di archivio</a:t>
            </a:r>
          </a:p>
          <a:p>
            <a:r>
              <a:rPr lang="it-IT" dirty="0"/>
              <a:t>La continuità epistemologica e metodologica come garanzia di evoluzione</a:t>
            </a:r>
          </a:p>
        </p:txBody>
      </p:sp>
    </p:spTree>
    <p:extLst>
      <p:ext uri="{BB962C8B-B14F-4D97-AF65-F5344CB8AC3E}">
        <p14:creationId xmlns:p14="http://schemas.microsoft.com/office/powerpoint/2010/main" val="1293710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52596" y="0"/>
            <a:ext cx="8229600" cy="1143000"/>
          </a:xfrm>
        </p:spPr>
        <p:txBody>
          <a:bodyPr>
            <a:normAutofit/>
          </a:bodyPr>
          <a:lstStyle/>
          <a:p>
            <a:pPr algn="ctr"/>
            <a:r>
              <a:rPr lang="it-IT" sz="4800" dirty="0" err="1">
                <a:solidFill>
                  <a:schemeClr val="tx1"/>
                </a:solidFill>
              </a:rPr>
              <a:t>τέχνη</a:t>
            </a:r>
            <a:r>
              <a:rPr lang="it-IT" sz="4800" dirty="0">
                <a:solidFill>
                  <a:schemeClr val="tx1"/>
                </a:solidFill>
              </a:rPr>
              <a:t> al servizio di </a:t>
            </a:r>
            <a:r>
              <a:rPr lang="it-IT" sz="4800" dirty="0" err="1">
                <a:solidFill>
                  <a:schemeClr val="tx1"/>
                </a:solidFill>
              </a:rPr>
              <a:t>πόλις</a:t>
            </a:r>
            <a:endParaRPr lang="it-IT" sz="4800" dirty="0">
              <a:solidFill>
                <a:schemeClr val="tx1"/>
              </a:solidFill>
            </a:endParaRPr>
          </a:p>
        </p:txBody>
      </p:sp>
      <p:sp>
        <p:nvSpPr>
          <p:cNvPr id="3" name="Segnaposto contenuto 2"/>
          <p:cNvSpPr>
            <a:spLocks noGrp="1"/>
          </p:cNvSpPr>
          <p:nvPr>
            <p:ph idx="1"/>
          </p:nvPr>
        </p:nvSpPr>
        <p:spPr>
          <a:xfrm>
            <a:off x="1631576" y="2016204"/>
            <a:ext cx="10027024" cy="4967302"/>
          </a:xfrm>
        </p:spPr>
        <p:txBody>
          <a:bodyPr>
            <a:normAutofit/>
          </a:bodyPr>
          <a:lstStyle/>
          <a:p>
            <a:r>
              <a:rPr lang="it-IT" sz="2000" dirty="0">
                <a:solidFill>
                  <a:schemeClr val="tx1"/>
                </a:solidFill>
              </a:rPr>
              <a:t>Un archivio non è un sedimento abbandonato ma uno specchio che ci aiuta a capire le nostre rughe è l’obiettivo di tutta questa </a:t>
            </a:r>
            <a:r>
              <a:rPr lang="it-IT" sz="2000" i="1" dirty="0">
                <a:solidFill>
                  <a:schemeClr val="tx1"/>
                </a:solidFill>
              </a:rPr>
              <a:t>pubblicità. </a:t>
            </a:r>
          </a:p>
          <a:p>
            <a:r>
              <a:rPr lang="it-IT" sz="2000" dirty="0">
                <a:solidFill>
                  <a:schemeClr val="tx1"/>
                </a:solidFill>
              </a:rPr>
              <a:t>Ciò che facciamo, ancora prima che dentro agli statuti epistemologici, deve inscriversi in una percezione civica, politica, delle nostre azioni. </a:t>
            </a:r>
          </a:p>
          <a:p>
            <a:r>
              <a:rPr lang="it-IT" sz="2000" dirty="0">
                <a:solidFill>
                  <a:schemeClr val="tx1"/>
                </a:solidFill>
              </a:rPr>
              <a:t>Il senso di quello che siamo è tutto qui, nella capacità di percepire </a:t>
            </a:r>
            <a:r>
              <a:rPr lang="it-IT" sz="2000" dirty="0" err="1">
                <a:solidFill>
                  <a:schemeClr val="tx1"/>
                </a:solidFill>
              </a:rPr>
              <a:t>τέχνη</a:t>
            </a:r>
            <a:r>
              <a:rPr lang="it-IT" sz="2000" dirty="0">
                <a:solidFill>
                  <a:schemeClr val="tx1"/>
                </a:solidFill>
              </a:rPr>
              <a:t> al servizio di </a:t>
            </a:r>
            <a:r>
              <a:rPr lang="it-IT" sz="2000" dirty="0" err="1">
                <a:solidFill>
                  <a:schemeClr val="tx1"/>
                </a:solidFill>
              </a:rPr>
              <a:t>πόλις</a:t>
            </a:r>
            <a:r>
              <a:rPr lang="it-IT" sz="2000" dirty="0">
                <a:solidFill>
                  <a:schemeClr val="tx1"/>
                </a:solidFill>
              </a:rPr>
              <a:t>.</a:t>
            </a:r>
          </a:p>
          <a:p>
            <a:r>
              <a:rPr lang="it-IT" sz="2000" dirty="0">
                <a:solidFill>
                  <a:schemeClr val="tx1"/>
                </a:solidFill>
              </a:rPr>
              <a:t>Tutti i documenti assumono in questo senso un significato davvero pubblico perché si fanno strumenti di costruzione di consapevolezza e di continuità di tempo e di spazio dentro a modelli liberi dalla morsa dell’erudizione fine a sé stessa.</a:t>
            </a:r>
          </a:p>
          <a:p>
            <a:endParaRPr lang="it-IT" sz="2000" dirty="0">
              <a:solidFill>
                <a:schemeClr val="tx1"/>
              </a:solidFill>
            </a:endParaRPr>
          </a:p>
          <a:p>
            <a:endParaRPr lang="it-IT" dirty="0"/>
          </a:p>
        </p:txBody>
      </p:sp>
    </p:spTree>
    <p:extLst>
      <p:ext uri="{BB962C8B-B14F-4D97-AF65-F5344CB8AC3E}">
        <p14:creationId xmlns:p14="http://schemas.microsoft.com/office/powerpoint/2010/main" val="815219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86997" y="329644"/>
            <a:ext cx="7886700" cy="1325563"/>
          </a:xfrm>
        </p:spPr>
        <p:txBody>
          <a:bodyPr/>
          <a:lstStyle/>
          <a:p>
            <a:pPr algn="ctr"/>
            <a:r>
              <a:rPr lang="it-IT" dirty="0"/>
              <a:t>Una disciplina in evoluzione</a:t>
            </a:r>
          </a:p>
        </p:txBody>
      </p:sp>
      <p:pic>
        <p:nvPicPr>
          <p:cNvPr id="4" name="Segnaposto contenut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427194" y="1139118"/>
            <a:ext cx="7819465" cy="6007994"/>
          </a:xfrm>
        </p:spPr>
      </p:pic>
    </p:spTree>
    <p:extLst>
      <p:ext uri="{BB962C8B-B14F-4D97-AF65-F5344CB8AC3E}">
        <p14:creationId xmlns:p14="http://schemas.microsoft.com/office/powerpoint/2010/main" val="1120267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2238348" y="0"/>
            <a:ext cx="8229600" cy="1143000"/>
          </a:xfrm>
        </p:spPr>
        <p:txBody>
          <a:bodyPr/>
          <a:lstStyle/>
          <a:p>
            <a:pPr algn="ctr"/>
            <a:r>
              <a:rPr lang="it-IT" dirty="0"/>
              <a:t>Tentare una sintesi </a:t>
            </a:r>
          </a:p>
        </p:txBody>
      </p:sp>
      <p:sp>
        <p:nvSpPr>
          <p:cNvPr id="5" name="Segnaposto contenuto 4"/>
          <p:cNvSpPr>
            <a:spLocks noGrp="1"/>
          </p:cNvSpPr>
          <p:nvPr>
            <p:ph idx="1"/>
          </p:nvPr>
        </p:nvSpPr>
        <p:spPr>
          <a:xfrm>
            <a:off x="1304365" y="1142984"/>
            <a:ext cx="10300447" cy="5715016"/>
          </a:xfrm>
        </p:spPr>
        <p:txBody>
          <a:bodyPr>
            <a:normAutofit/>
          </a:bodyPr>
          <a:lstStyle/>
          <a:p>
            <a:r>
              <a:rPr lang="it-IT" dirty="0"/>
              <a:t>L’archivistica studia i processi di formazione, gestione, uso, conservazione e tradizione dei materiali d’archivio, indipendentemente dal formato e dal supporto, con particolare riferimento alle attività di, sedimentazione, descrizione, ordinamento, inventariazione e trasmissione dei fondi archivistici. </a:t>
            </a:r>
          </a:p>
          <a:p>
            <a:r>
              <a:rPr lang="it-IT" dirty="0"/>
              <a:t>Studia gli archivi come strutture di organizzazione, ordinamento e conservazione, con particolare attenzione alle norme e alle prassi relative alla selezione, allo scarto e alle procedure di conservazione del materiale documentario analogico e digitale. </a:t>
            </a:r>
          </a:p>
          <a:p>
            <a:r>
              <a:rPr lang="it-IT" dirty="0"/>
              <a:t>Ha l’obiettivo di produrre le competenze metodologiche e professionali necessarie ad affrontare le diverse specificità documentarie analogiche e digitali, ivi inclusi i sistemi di indicizzazione e classificazione e indipendentemente dalla loro destinazione d’uso.</a:t>
            </a:r>
          </a:p>
          <a:p>
            <a:r>
              <a:rPr lang="it-IT" dirty="0"/>
              <a:t>L’archivistica si occupa degli archivi anche come fenomeno politico, sociale e culturale, indagando la natura, il ruolo e le caratteristiche della funzione documentaria nel rapporto con la società e con le tecnologie e persegue le proprie finalità anche in rapporto con le altre discipline documentarie e dell’informazione</a:t>
            </a:r>
          </a:p>
          <a:p>
            <a:endParaRPr lang="it-IT" dirty="0"/>
          </a:p>
        </p:txBody>
      </p:sp>
    </p:spTree>
    <p:extLst>
      <p:ext uri="{BB962C8B-B14F-4D97-AF65-F5344CB8AC3E}">
        <p14:creationId xmlns:p14="http://schemas.microsoft.com/office/powerpoint/2010/main" val="1384179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86102" y="388786"/>
            <a:ext cx="8911687" cy="1280890"/>
          </a:xfrm>
        </p:spPr>
        <p:txBody>
          <a:bodyPr/>
          <a:lstStyle/>
          <a:p>
            <a:pPr algn="ctr"/>
            <a:r>
              <a:rPr lang="it-IT" dirty="0"/>
              <a:t>Archivistica, parola plurale</a:t>
            </a:r>
          </a:p>
        </p:txBody>
      </p:sp>
      <p:sp>
        <p:nvSpPr>
          <p:cNvPr id="3" name="Segnaposto contenuto 2"/>
          <p:cNvSpPr>
            <a:spLocks noGrp="1"/>
          </p:cNvSpPr>
          <p:nvPr>
            <p:ph idx="1"/>
          </p:nvPr>
        </p:nvSpPr>
        <p:spPr>
          <a:xfrm>
            <a:off x="1405217" y="2046194"/>
            <a:ext cx="10502806" cy="4529418"/>
          </a:xfrm>
        </p:spPr>
        <p:txBody>
          <a:bodyPr>
            <a:normAutofit/>
          </a:bodyPr>
          <a:lstStyle/>
          <a:p>
            <a:r>
              <a:rPr lang="it-IT" dirty="0"/>
              <a:t>«Archivistica tecnica» ovvero al principio di tutto</a:t>
            </a:r>
          </a:p>
          <a:p>
            <a:pPr lvl="1"/>
            <a:r>
              <a:rPr lang="it-IT" dirty="0"/>
              <a:t>Tutelare, descrivere, ordinare e trasmettere</a:t>
            </a:r>
          </a:p>
          <a:p>
            <a:pPr lvl="1"/>
            <a:r>
              <a:rPr lang="it-IT" dirty="0"/>
              <a:t>Le varianti digitali</a:t>
            </a:r>
          </a:p>
          <a:p>
            <a:r>
              <a:rPr lang="it-IT" dirty="0"/>
              <a:t>Archivistica pubblica</a:t>
            </a:r>
          </a:p>
          <a:p>
            <a:pPr lvl="1"/>
            <a:r>
              <a:rPr lang="it-IT" dirty="0"/>
              <a:t>Passione civile</a:t>
            </a:r>
          </a:p>
          <a:p>
            <a:pPr lvl="1"/>
            <a:r>
              <a:rPr lang="it-IT" dirty="0"/>
              <a:t>Governare ed esaltare il potere degli archivi</a:t>
            </a:r>
          </a:p>
          <a:p>
            <a:pPr lvl="1"/>
            <a:r>
              <a:rPr lang="it-IT" dirty="0"/>
              <a:t>Una deontologia rinnovata e diacronica</a:t>
            </a:r>
          </a:p>
          <a:p>
            <a:pPr lvl="1"/>
            <a:r>
              <a:rPr lang="it-IT" dirty="0"/>
              <a:t>L’attivismo archivistico: portare gli archivi per intero nella società</a:t>
            </a:r>
          </a:p>
        </p:txBody>
      </p:sp>
    </p:spTree>
    <p:extLst>
      <p:ext uri="{BB962C8B-B14F-4D97-AF65-F5344CB8AC3E}">
        <p14:creationId xmlns:p14="http://schemas.microsoft.com/office/powerpoint/2010/main" val="3719984963"/>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0</TotalTime>
  <Words>3149</Words>
  <Application>Microsoft Office PowerPoint</Application>
  <PresentationFormat>Widescreen</PresentationFormat>
  <Paragraphs>211</Paragraphs>
  <Slides>39</Slides>
  <Notes>0</Notes>
  <HiddenSlides>0</HiddenSlides>
  <MMClips>0</MMClips>
  <ScaleCrop>false</ScaleCrop>
  <HeadingPairs>
    <vt:vector size="6" baseType="variant">
      <vt:variant>
        <vt:lpstr>Caratteri utilizzati</vt:lpstr>
      </vt:variant>
      <vt:variant>
        <vt:i4>6</vt:i4>
      </vt:variant>
      <vt:variant>
        <vt:lpstr>Tema</vt:lpstr>
      </vt:variant>
      <vt:variant>
        <vt:i4>2</vt:i4>
      </vt:variant>
      <vt:variant>
        <vt:lpstr>Titoli diapositive</vt:lpstr>
      </vt:variant>
      <vt:variant>
        <vt:i4>39</vt:i4>
      </vt:variant>
    </vt:vector>
  </HeadingPairs>
  <TitlesOfParts>
    <vt:vector size="47" baseType="lpstr">
      <vt:lpstr>Arial</vt:lpstr>
      <vt:lpstr>Calibri</vt:lpstr>
      <vt:lpstr>Century Gothic</vt:lpstr>
      <vt:lpstr>Times New Roman</vt:lpstr>
      <vt:lpstr>Verdana</vt:lpstr>
      <vt:lpstr>Wingdings 3</vt:lpstr>
      <vt:lpstr>Filo</vt:lpstr>
      <vt:lpstr>1_Filo</vt:lpstr>
      <vt:lpstr>Presentazione standard di PowerPoint</vt:lpstr>
      <vt:lpstr>Un punto di partenza</vt:lpstr>
      <vt:lpstr>DIVERSI MA UGUALI</vt:lpstr>
      <vt:lpstr>Molte forme, molte finalità</vt:lpstr>
      <vt:lpstr>Evoluzione o rivoluzione?</vt:lpstr>
      <vt:lpstr>τέχνη al servizio di πόλις</vt:lpstr>
      <vt:lpstr>Una disciplina in evoluzione</vt:lpstr>
      <vt:lpstr>Tentare una sintesi </vt:lpstr>
      <vt:lpstr>Archivistica, parola plurale</vt:lpstr>
      <vt:lpstr>Il ruolo dell’archivistica pubblica</vt:lpstr>
      <vt:lpstr>Archivistica e archivistica attiva</vt:lpstr>
      <vt:lpstr>L’archivistica: una disciplina di comunicazione</vt:lpstr>
      <vt:lpstr>L’ARCHIVIO</vt:lpstr>
      <vt:lpstr>Così vicino così lontano</vt:lpstr>
      <vt:lpstr>Cosa descriviamo: l’archivio</vt:lpstr>
      <vt:lpstr>DEFINIRE L’ARCHIVIO</vt:lpstr>
      <vt:lpstr>Sistemi di valori</vt:lpstr>
      <vt:lpstr>Archivi: c’era una volta il vincolo</vt:lpstr>
      <vt:lpstr>CONTROLLARE L’ARCHIVIO?</vt:lpstr>
      <vt:lpstr>In che senso «archivio»?</vt:lpstr>
      <vt:lpstr>Le lusinghe degli scanner</vt:lpstr>
      <vt:lpstr>DIGITALIZZAZIONE MASSIVA: COSA FARE?</vt:lpstr>
      <vt:lpstr>L’archivio inventato</vt:lpstr>
      <vt:lpstr>L’archivio partecipativo: un’identità costruita dal basso</vt:lpstr>
      <vt:lpstr>Descrizione archivistica e ordine al centro di ogni scenario</vt:lpstr>
      <vt:lpstr>Descrizione archivistica</vt:lpstr>
      <vt:lpstr>Descrivere non è catalogare</vt:lpstr>
      <vt:lpstr>Gli standard: filosofia prima che tecnicismo</vt:lpstr>
      <vt:lpstr>Strumenti di comunicazione</vt:lpstr>
      <vt:lpstr>La centralità degli strumenti di ricerca</vt:lpstr>
      <vt:lpstr>Descrizione aumentata</vt:lpstr>
      <vt:lpstr>Postproduzione</vt:lpstr>
      <vt:lpstr>Individuare interlocutori</vt:lpstr>
      <vt:lpstr>Sistemi interculturali</vt:lpstr>
      <vt:lpstr>L’etica oltre il passato</vt:lpstr>
      <vt:lpstr>Storia, uso, futuro</vt:lpstr>
      <vt:lpstr>Imparare (tutti) dai dati</vt:lpstr>
      <vt:lpstr>AI oppure learning archives?</vt:lpstr>
      <vt:lpstr>Partecipazione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Garcia Marquez, la vita, gli archivi</dc:title>
  <dc:creator>federico.valacchi@unimc.it</dc:creator>
  <cp:lastModifiedBy>federico.valacchi@unimc.it</cp:lastModifiedBy>
  <cp:revision>1</cp:revision>
  <dcterms:created xsi:type="dcterms:W3CDTF">2024-03-12T11:53:59Z</dcterms:created>
  <dcterms:modified xsi:type="dcterms:W3CDTF">2024-03-25T12:30:03Z</dcterms:modified>
</cp:coreProperties>
</file>